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94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91" r:id="rId16"/>
    <p:sldId id="292" r:id="rId17"/>
    <p:sldId id="269" r:id="rId18"/>
    <p:sldId id="270" r:id="rId19"/>
    <p:sldId id="271" r:id="rId20"/>
    <p:sldId id="272" r:id="rId21"/>
    <p:sldId id="273" r:id="rId22"/>
    <p:sldId id="274" r:id="rId23"/>
    <p:sldId id="293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43" y="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wmf"/><Relationship Id="rId1" Type="http://schemas.openxmlformats.org/officeDocument/2006/relationships/image" Target="../media/image2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1:28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80,'0'0'0,"0"0"-80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2:38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1585,'0'0'589,"0"0"-63,0 0 72,0 0 258,0 0 200,0 0-261,0 0-229,0 0-241,0 0-212,0 0 47,0 0-16,0 0 58,0 0-108,0 0 26,31 0-1350,222 20 2332,-161-6-1084,0-4 0,0-4 0,1-4 0,-1-4 0,26-6-18,138-1 126,442 1-25,42 2-77,327 5 179,-603-5-128,-463 6-113,-1 0-39,0 0-150,0 0-21,0 0-373,0 0-1247,-2 0-2088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8:32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1027 16,'-99'-62'6128,"177"102"-5253,-21-29-626,0-2 0,1-3 0,0-3 0,0-2 0,25-4-249,49 2 84,412 42 244,43-27-184,-209 25-117,251-52 45,-439 5-23,1 7 0,-1 9-1,3 9-48,1-5 147,192-14-147,-282-5 112,-103 7 70,-1 0 370,0-6 3910,0-22-3799,7-467-129,-8 430-541,-4-1 0,-2 1 1,-2 0-1,-15-46 7,21 108 0,0 1 0,0-1 0,0 0 0,-1 1 0,1 0 0,-1 0 0,0 0 0,1 0 0,-1 1 0,0-1 0,0 1 0,0 0 0,0 0 0,0 0 0,0 1 0,-1-1 0,1 1 1,0 0-1,-2 0 0,-9-1-68,-647-68 292,434 39-174,-110-15-1,-1 14-1,-23 15-48,-766 8 16,823 43 104,-264 29-213,276-62-214,280 43 123,2 29 198,4-1 1,3 1 0,3 0-1,4 1-14,-1 34-80,6 163 123,28-265-438,236 22 747,-233-31-330,-28 1-17,1 0-1,-1 0 1,1 1-1,-1 1 1,0 0-1,1 0 1,-1 1-1,0 1 1,0 0-1,6 3-4,-7-4 67,-10-2-1607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9:08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4 394 2369,'-4'-21'5122,"38"25"-591,-22 3-4531,-1 2 0,0 0 0,0 0 0,-1 1 0,0 1 0,0-1 0,-2 1 0,1 1 0,3 6 0,-11-15 0,147 284 274,-141-303-1317,-5-21-3327</inkml:trace>
  <inkml:trace contextRef="#ctx0" brushRef="#br0" timeOffset="282.128">328 305 3474,'0'0'352,"0"0"416,0 0 721,0 0-513,0 0 1,0 0-177,-209 251-560,195-228 448,2-7-543,3-1 31,7-7-16,0-2-128,2 3-32,0-1-1681,-3-4-2481</inkml:trace>
  <inkml:trace contextRef="#ctx0" brushRef="#br0" timeOffset="674.485">930 270 912,'0'0'3367,"0"0"-1827,0 0-876,0 0-18,0 0-97,-26 15-55,-78 52 106,100-65-578,1 1 0,-1 0 1,1 0-1,-1 0 0,1 0 0,0 1 0,0-1 0,0 1 1,1 0-1,-1-1 0,1 1 0,0 0 0,0 1 0,0-1 1,1 0-1,0 1 0,-1-1 0,2 0 0,-1 2-22,-3 9 94,-4 169 800,10-173-866,0-1 0,0 1 0,1-1 0,1 0 1,0 0-1,0-1 0,1 1 0,0-1 0,1 0 0,0 0 1,5 6-29,-8-11-3,0-1 1,0 1 0,0-1 0,0 0 0,0 0-1,1 0 1,-1 0 0,1-1 0,0 1-1,0-1 1,0 0 0,0 0 0,0 0 0,1-1-1,-1 1 1,0-1 0,1 0 0,-1 0 0,1-1-1,-1 1 1,1-1 0,-1 0 0,1-1 0,-1 1-1,1-1 1,-1 1 0,1-1 0,2-2 2,13-12-958,-5-12-2814</inkml:trace>
  <inkml:trace contextRef="#ctx0" brushRef="#br0" timeOffset="922.38">768 475 3410,'0'0'1312,"0"0"-848,0 0 1121,0 0-1313,0 0 48,0 0-64,56 0-256,-24 0 129,0 0 47,-2 0-80,2-2 64,-2-6-160,-4-3-3698</inkml:trace>
  <inkml:trace contextRef="#ctx0" brushRef="#br0" timeOffset="1205.576">1413 234 7267,'0'0'240,"0"0"438,0 0 80,0 0-1,-10 33-138,-33 105-197,32 1-241,11 136-479,0-383-5553,0 57 1798</inkml:trace>
  <inkml:trace contextRef="#ctx0" brushRef="#br0" timeOffset="1627.96">1347 257 1521,'0'0'643,"0"0"-150,0 0 241,0 0-217,0 0-15,28-9-48,90-25-137,-115 33-303,-1 0-1,0 0 1,0 0 0,1 0-1,-1 0 1,1 1 0,-1-1-1,1 1 1,-1 0-1,1 0 1,-1 0 0,1 0-1,-1 0 1,1 1 0,-1-1-1,1 1 1,-1-1 0,0 1-1,1 0 1,-1 0 0,0 0-1,0 0 1,1 0 0,-1 1-1,0-1 1,0 1-1,0-1 1,-1 1 0,1 0-1,1 2-13,3 2 21,-2-2 19,0 0 0,0 0 0,0 1 1,-1 0-1,1 0 0,-1 0 1,0 0-1,-1 0 0,1 0 0,-1 1 1,0-1-1,-1 1 0,1 0 0,-1-1 1,0 1-1,-1 0 0,1 0 1,-1 0-1,0 0 0,0 0 0,-1-1 1,0 1-1,0 0 0,0 0 0,-1-1 1,0 1-1,0-1 0,0 1 1,-1-1-1,0 0 0,-2 4-40,-6 1 199,0-2 0,-1 0 0,0 0 0,0-1 0,0 0 0,-1-1 1,0-1-1,0 0 0,-1 0 0,1-2 0,-1 1 0,0-2 0,0 0 0,0-1 0,0 0 0,0-1 0,0 0 0,-8-2-199,38 6 35,0 2 0,0-1 0,-1 2-1,0 0 1,-1 1 0,1 1 0,-2 0-1,12 9-34,-8-6 162,4 2-195,-12-10 26,-1 0-1,1 1 1,-1 0 0,0 1-1,-1 0 1,0 0 0,0 1-1,0 0 1,-1 0 0,1 0-1,-2 1 1,1 0 0,-1 0-1,-1 0 1,1 1 0,-1 0-1,-1 0 1,2 4 7,-4-9-2521,5-3-1417</inkml:trace>
  <inkml:trace contextRef="#ctx0" brushRef="#br0" timeOffset="2131.195">1833 0 1889,'0'0'2070,"0"0"-402,0 0-809,0 0-457,0 0-49,12 1-188,-7-1-156,0-1-1,0 1 1,0 1 0,0-1-1,0 1 1,0-1 0,-1 1-1,1 1 1,0-1 0,-1 1-1,1-1 1,-1 1 0,1 1-1,-1-1 1,0 1 0,0-1-1,0 1 1,0 0 0,0 1-1,-1-1 1,0 1 0,1-1-1,-1 1 1,-1 0 0,1 0-1,0 1 1,-1-1 0,0 0 0,0 1-1,0-1 1,-1 1 0,1 3-9,-2-3 54,-1 1 0,1 0 1,-1 0-1,-1 0 1,1-1-1,-1 1 0,0-1 1,0 1-1,-1-1 1,0 0-1,1 0 1,-2 0-1,1 0 0,-1-1 1,1 1-1,-1-1 1,0 0-1,-1 0 1,1 0-1,-1-1 0,-3 3-54,5-4 26,-1 1 225,3-3-176,21 0 69,170-27 264,-184 28-1305,-5 5-3198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8:22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893 863 416,'4'16'114,"0"1"0,1-1 1,0 0-1,2 0 0,0 0 0,0-1 0,2 0 0,0-1 0,0 1 0,1-2 1,1 0-1,0 0 0,1-1 0,1 0 0,0-1 0,0 0 0,1-1 0,1-1-114,7 5 198,0-1 0,2-2 0,0 0-1,0-1 1,0-2 0,1 0-1,0-2 1,1-1 0,0-1-1,0-1 1,0-1 0,4-1-198,11 3 90,478 57 1345,-134-22-632,62-20-221,-4-38-526,328-68 365,-704 81-367,0-3 0,0-3 0,-1-3 0,-1-2 0,54-24-54,-105 37 57,-1-1 0,1 0 1,-2-1-1,1-1 0,-1 0 0,0-1 1,0 0-1,-1 0 0,0-2 0,0 1 1,-1-1-1,-1-1 0,0 0 0,0 0 0,-1 0 1,0-1-1,-1-1 0,0 1 0,-1-1 1,-1 0-1,0-1 0,1-4-57,0-18 242,0-1 1,-3 0-1,-1 1 0,-1-1 1,-2 0-1,-3-10-242,0 32 89,-1 1 1,0 0-1,-1 0 0,0 1 0,-1-1 1,-1 2-1,0-1 0,-1 1 0,0 0 1,-1 1-1,0 0 0,-1 0 0,0 1 1,-1 1-1,0 0 0,0 0 0,-1 1 0,0 1 1,-1 0-1,-1 0-89,-236-138 379,218 128-383,0 2 0,-1 2 1,-1 0-1,0 3 0,-1 1 0,0 1 1,0 2-1,0 2 0,-27 0 4,-82-14-9,84 8 47,1-3 0,1-2 0,0-3 0,-30-15-38,49 20-17,1 2 1,-2 1-1,1 3 0,-1 1 1,0 1-1,-1 3 0,1 1 1,-1 3-1,-3 1 17,-160-5 126,-123-5-206,-24 83 61,0-2-90,29 1 45,272-57 49,1 2-1,1 1 1,1 3 0,2 2-1,0 3 1,2 1 0,1 1-1,-5 9 16,37-30-21,0 1 0,1 0 0,1 1 0,0 0-1,0 0 1,1 1 0,1 0 0,0 0 0,1 1-1,1 0 1,0 0 0,0 1 0,2-1 0,0 1-1,0 0 1,1 0 0,1 0 0,1 12 21,0-17 4,-1-4-16,1 1 0,-1-1 0,2 0 0,-1 0 0,0 0 0,1 0 0,0 1 0,1-1 0,-1 0 0,1-1 0,0 1 0,1 0 0,-1 0 0,1-1 0,0 0 0,1 1 0,-1-1 0,1 0 0,1 1 12,76 77-160,-45-49-3413,-22-23-1266</inkml:trace>
  <inkml:trace contextRef="#ctx0" brushRef="#br0" timeOffset="-3609.267">241 2909 368,'-11'-27'4730,"11"27"-4353,0 0-81,0 0-270,0 0-247,1 8-67,4 0 317,1 1 0,0-1-1,1 0 1,0 0 0,0-1 0,1 0 0,0 0 0,0 0 0,0-1 0,1-1-1,0 1 1,0-2 0,1 1 0,-1-1 0,1 0 0,0-1 0,5 1-29,38 8 210,1-3 1,0-2 0,0-2 0,0-2-1,1-3 1,3-3-211,103 4 320,167 29 57,266-25 351,-271 27-536,34-9-29,-118-5 45,1-10 0,43-13-208,279-42 293,-419 48-289,305-15 96,-320-9 4,-1-5-1,57-23-103,-120 33 87,-34 11-60,-1-2 1,0 0-1,0-2 0,-2-2 1,1 0-1,-1-2 1,-1 0-1,-1-2 0,0-1 1,-2-1-1,0-1 1,-1-1-1,-1-1 0,-1-1 1,7-10-28,41-158 192,-63 4 710,-8 173-827,-1-1 0,-1 1 0,0-1 0,-1 2 0,0-1 0,-1 0 1,-1 1-1,0 1 0,0-1 0,-1 1 0,-1 1 0,-3-3-75,-21-21 42,-1 1 1,-2 2-1,-1 2 0,-1 1 0,-2 2 0,-1 2 0,0 1 1,-2 3-1,-1 1 0,-4 1-42,-180-60-144,154 60 99,0 4 0,-1 3 1,0 3-1,-47 2 45,-318 41 85,-419-41 9,259 11 98,263 35-288,-142-2 58,33 15-34,360-42 24,1 4-1,0 3 0,-32 13 49,79-15-21,2 2-1,0 2 1,1 1 0,1 2 0,1 1 0,0 2 0,2 1 0,2 1-1,0 2 1,2 1 0,1 1 0,1 2 0,-17 28 21,19-29 17,-10 11-27,2 1-1,2 1 1,2 1 0,2 2-1,-4 14 11,24-42-1,1 1 0,2 0-1,0 0 1,0 0 0,2 0-1,1 0 1,1 0 0,2 16 1,-1-29-13,-1 1 1,1-1 0,1 1-1,-1-1 1,1 0 0,1 0-1,0 0 1,0-1 0,0 1-1,1-1 1,0 0-1,0 0 1,1-1 0,0 1-1,0-1 1,1 0 0,-1-1-1,1 0 1,1 0 0,-1 0-1,1-1 1,-1 0 0,1-1-1,1 1 13,45 30 142,67 22-3,131-29-318,-233-25-1369,0-1-1960</inkml:trace>
  <inkml:trace contextRef="#ctx0" brushRef="#br0" timeOffset="-8494.853">329 4794 960,'6'8'4722,"32"27"-4577,-21-23-126,1 0-1,1-1 1,0-1 0,0-1 0,1-1 0,0 0 0,0-1 0,1-2 0,0 0 0,0-1 0,15 1-19,348 45 437,-19-15-154,-15 14-206,14-6-90,2-17 32,-127 3 23,386-19 57,-218-2-96,6 13 61,-219-17-12,-1-8 0,45-12-52,-191 8 41,0-1 1,0-3-1,-1-1 0,0-2 1,-1-3-1,-1-1 0,-1-3 1,31-20-42,-57 33 30,-2-1-1,1-1 1,-1 0 0,-1-1 0,0 0 0,0-2-1,-1 1 1,-1-2 0,-1 1 0,0-2-1,0 1 1,-2-2 0,0 1 0,-1-1 0,-1-1-1,0 1 1,-1-1 0,-1-3-30,1 3 112,-2 0 1,-1 0-1,0-1 1,-1 1-1,-1-1 1,-1 0-1,0 1 1,-1-1-1,-2 1 1,0-1-1,0 1 1,-2 0-1,-4-10-112,-114-192 379,101 194-315,-1 2 0,0 0 1,-2 2-1,-1 0 0,0 2 0,-2 1 0,0 1 1,-1 1-1,-1 2 0,0 1 0,-1 2 0,-1 0 1,0 2-1,-19-2-64,-403-86 352,-235 28-459,341 28-199,154 25 479,-1 7 1,-62 11-174,105 0 50,-300 35-127,-232 41 26,549-65-41,1 6 0,-128 34 92,-70 39 40,259-62-69,37-17-16,-1 2 1,2 1-1,0 2 0,1 2 1,1 1-1,1 1 0,-9 9 45,21-9 9,2 2-1,0 0 1,2 1-1,0 0 1,2 2-1,-8 17-8,18-31-10,0 1 0,1-1-1,0 1 1,1 0 0,0 0 0,1 0-1,0 0 1,2 0 0,-1 0 0,3 9 10,-2 25-175,2-32 177,1 0 1,0-1 0,1 1-1,1-1 1,0 0 0,0-1-1,2 1 1,-1-2 0,2 1-1,0-1 1,10 11-3,-1-5 39,1-2 0,0 0 0,1-1 1,1-1-1,0-1 0,22 10-39,63 8 53,-35 5-2014,-52-27-837</inkml:trace>
  <inkml:trace contextRef="#ctx0" brushRef="#br0" timeOffset="-33399.837">1667 6817 256,'0'0'851,"0"0"-251,0 0-5,0 0 208,0 0-285,0 0-3,0 0 58,0 0 28,0 0-33,0 0-117,0 0 0,0 0 152,0 0-270,0 0-133,0 0 134,0 0-220,0 0-17,0 0 65,0 0 81,7 0-851,-2-2-2049</inkml:trace>
  <inkml:trace contextRef="#ctx0" brushRef="#br0" timeOffset="-32853.502">3619 6821 3121,'0'0'2418,"0"0"-1970,0 0 32,0 0 945,0 0-145,0 0-912,2 0 17,-2 0-353,0 0 192,0 0-224,0 0-144,0 0-561,-19-6-5970</inkml:trace>
  <inkml:trace contextRef="#ctx0" brushRef="#br0" timeOffset="-32043.904">3651 6676 2305,'0'0'2209,"0"0"-1441,0 0-640,0 0 161,0 0 239,0 0 656,0 0 481,0 0-929,0 0-335,0 0 111,0 0-496,0 0-16,0-4-64,0-6-1745,0-9-2129</inkml:trace>
  <inkml:trace contextRef="#ctx0" brushRef="#br0" timeOffset="-27186.435">3476 6962 4306,'0'0'1217,"0"0"-753,0 0-368,0 0 32,0 0 528,0 0-480,0 0-176,0 0 0,-23 0-7043</inkml:trace>
  <inkml:trace contextRef="#ctx0" brushRef="#br0" timeOffset="-26359.36">3692 6614 5090,'0'0'1572,"0"0"-791,0 0-319,0 0 56,0 0 338,2-4 4398,-5-10-9798,-14-1-3252</inkml:trace>
  <inkml:trace contextRef="#ctx0" brushRef="#br0" timeOffset="-32449.05">1382 6641 2081,'0'0'3025,"0"0"-2480,0 0-273,0 0-240,0 0-32,0 0 304,11 0-304,3 0 0,4 8 0,5 5 0,-4-5-1425</inkml:trace>
  <inkml:trace contextRef="#ctx0" brushRef="#br0" timeOffset="-27589.729">1331 6653 3970,'0'0'720,"0"0"-720,0 0 208,0 0 96,0 0-176,0 0-16,7 0 289,-5 0-145,-2 0-256,5 0-96,2 0-625,-3 0-911</inkml:trace>
  <inkml:trace contextRef="#ctx0" brushRef="#br0" timeOffset="-26810.497">1412 6682 1265,'0'0'1520,"0"0"-751,0 0-561,0 0 16,0 0-144,0 0 16,48 0-96,-18 7-32,4 3-432</inkml:trace>
  <inkml:trace contextRef="#ctx0" brushRef="#br0" timeOffset="-13518.358">875 6614 160,'3'0'131,"0"-1"1,0 1-1,0 0 1,0 0-1,1 1 0,-1-1 1,0 0-1,0 1 0,0 0 1,0 0-1,0 0 0,0 0 1,0 0-1,-1 1 0,1 0 1,0-1-1,-1 1 1,1 0-1,-1 0 0,1 0 1,-1 0-1,0 1 0,0-1 1,0 0-1,0 1-131,4 2 110,21 21-74,1-1 1,1-1-1,1-2 1,1-1 0,1-1-1,1-2 1,1-1-1,0-2 1,1-1 0,1-2-1,0-1 1,0-2-1,1-2 1,4 0-37,410-4 1232,-238 17-1224,155 32-8,300 37 230,-65-71-364,-565-20 167,-1-1 0,0-3 0,0-1 0,0-1 0,-1-2 0,0-2 0,-1-1 0,0-2 0,-1-1 0,-1-1-1,0-3 1,13-11-33,-32 18 41,-1-1 1,-1-1-1,-1 0 0,0-1 0,0 0 0,-2 0 0,0-1 0,-1-1 0,-1 1 1,0-1-1,-1-1 0,-1-4-41,-4 14 2,-1 0-1,0 0 1,0 0 0,-1 0-1,0 0 1,-1 0 0,0 0-1,-1 0 1,1 1 0,-2-1 0,1 1-1,-1 0 1,-1 0 0,1 0-1,-1 0 1,0 1 0,-1 0-1,0 0 1,0 0 0,-1 1 0,0 0-1,0 0 1,0 1 0,0-1-1,-1 2 1,0-1 0,0 1-1,-1 0 1,-7-2-2,-9-10-1,4 1 3,-17-12 25,0 2 0,-2 2-1,-1 1 1,-1 2 0,-25-8-27,-196-52 69,29 46-234,-1217 38 440,1356 2-402,0 3 0,1 5 1,1 4-1,-91 29 127,147-38-22,0 1 0,1 2-1,0 2 1,1 1 0,1 2 0,0 1 0,-29 22 22,52-29 11,0 1 1,1 1-1,1 0 0,0 0 1,1 1-1,0 0 0,1 0 0,1 1 1,0 0-1,1 0 0,1 1 1,0-1-1,1 1 0,0 0 1,2 0-1,0 0 0,1 2-11,-1-15 4,0 1 0,0-1 0,0 0 0,1 0 0,-1 1 0,1-1 0,0 0 0,0 1 1,0-1-1,1 0 0,-1 1 0,1-1 0,0 0 0,0 0 0,0 0 0,0 0 0,0 0 0,1 0 0,0 0 0,-1 0 0,1 0 0,0 0 0,0-1 0,0 1 0,1-1 0,-1 0 0,1 0 0,-1 1 0,1-2 0,0 1 0,0 0 0,-1 0 0,1-1 1,1 0-1,1 1-4,147 34 370,-118-35-391</inkml:trace>
  <inkml:trace contextRef="#ctx0" brushRef="#br0" timeOffset="39017.476">1640 6823 48,'-1'14'4399,"-10"32"-3702,4 18 1746,7-63-2357,0-1-19,0-10-1489,0-5-2815</inkml:trace>
  <inkml:trace contextRef="#ctx0" brushRef="#br0" timeOffset="39998.748">1501 6977 960,'0'0'774,"0"0"75,0 0-84,0 0-175,0 0 234,-10-19 1244,10 19-2025,1 0 0,-1 0 0,1 0 0,-1 0 1,1 0-1,-1 0 0,1 0 0,-1 0 0,1 0 1,-1 0-1,1-1 0,-1 1 0,1 0 0,-1 0 0,1-1 1,-1 1-1,1 0 0,-1-1 0,0 1 0,1 0 0,-1-1 1,0 1-1,1 0 0,-1-1 0,0 1 0,1-1 1,-1 1-1,0-1 0,0 1 0,1-1 0,-1 1 0,0-1 1,0 1-1,0-1 0,0 1 0,0-1 0,0 1 0,0-1 1,0 1-1,0-1 0,0 1 0,0-1 0,0 1 0,0-1 1,0 1-1,0-1 0,-1 1 0,1-1 0,0 1 1,0-1-1,-1 1 0,1-1-43,12 1-274,251-1 771,-225 27-1853,-34-13-1448</inkml:trace>
  <inkml:trace contextRef="#ctx0" brushRef="#br0" timeOffset="41031.795">3356 6817 1505,'0'0'1230,"0"0"61,0 0-136,0 0 83,0 0-331,-2-3-168,2 4-730,1-1 1,-1 0-1,1 1 1,-1-1-1,0 0 1,1 1-1,-1-1 0,1 0 1,-1 0-1,1 0 1,-1 1-1,1-1 1,-1 0-1,1 0 0,-1 0 1,1 0-1,0 0 1,-1 0-1,1 0 0,-1 0 1,1 0-1,-1 0 1,1 0-1,-1 0 1,1-1-1,-1 1 0,1 0 1,-1 0-1,1-1 1,-1 1-1,1 0 1,-1 0-1,0-1 0,1 1 1,-1 0-1,1-1 1,-1 1-1,0-1 1,1 1-1,-1 0 0,0-1 1,0 1-1,1-1 1,-1 1-1,0-1 1,0 1-1,0-1 0,1 1 1,-1-1-1,0 1 1,0-1-1,0 1 0,0-1 1,0 0-1,0 1 1,0-1-1,0 1 1,0-1-1,-1 1 0,1-1 1,0 1-1,0-1-9,209 33 291,-36-25 171,-174 15-1087,-8-13-2205,-6-3-3005</inkml:trace>
  <inkml:trace contextRef="#ctx0" brushRef="#br0" timeOffset="51103.517">1211 5260 704,'-13'-43'5339,"12"43"-4886,1 8-218,0 9-314,-1 22 208,1 0 1,1 0-1,3-1 1,1 1-1,2-1 1,1 0-1,13 35-129,240 380 1275,-249-432 257,-26-117-3333,1 40-2265</inkml:trace>
  <inkml:trace contextRef="#ctx0" brushRef="#br0" timeOffset="51389.764">1149 5098 112,'0'0'1873,"0"0"-576,0 0-593,0 0-416,0 0-272,0 0 208,-148 197-224,137-172 0,6-6-80,5-13-176,0-6-3458</inkml:trace>
  <inkml:trace contextRef="#ctx0" brushRef="#br0" timeOffset="51672.728">1105 5165 1377,'0'0'400,"0"0"-112,0 0-176,0 0-16,0 0-96,0 0 0,203 68-96</inkml:trace>
  <inkml:trace contextRef="#ctx0" brushRef="#br0" timeOffset="52217.282">1499 5150 1377,'0'0'101,"0"0"30,0 0 10,49 52-101,160 167-5,-23-63 118,-155-136-146,462 298 182,-484-311-183,64 39-58,-2 4 0,-2 3 0,-2 3 0,-3 3 0,-2 3 0,23 33 52,10 42-507,-87-123 234</inkml:trace>
  <inkml:trace contextRef="#ctx0" brushRef="#br0" timeOffset="55332.123">4508 5656 1169,'0'0'466,"0"0"180,0 0-30,0 0 14,0 0-166,0 0-269,1 0 82,2-2-138,-3 2 176,0 0-110,0 0-45,0 0 105,0 0 372,0 0-103,0 0-83,0 0 285,0 0-341,0 0-134,7 0-50,493 6 421,-500-6-522,0 0-6,0 0 5,-11 0-2430,-5-4-1787</inkml:trace>
  <inkml:trace contextRef="#ctx0" brushRef="#br0" timeOffset="56119.122">4669 5465 384,'0'0'814,"0"0"264,0 0-363,0 0-152,0 0 37,-5-2-136,4 0-413,-1 1-1,0 0 1,0 0-1,0 0 1,0 0-1,0 0 1,0 0-1,0 1 1,-1-1-1,1 1 1,0 0-1,0-1 1,0 1-1,-1 0 1,1 0-1,0 0 1,0 1-1,0-1 1,-1 0-1,1 1 1,0-1-1,0 1 1,0 0-1,0 0 1,0 0-1,0 0 1,0 0-1,-1 1-50,-164 80 2289,81-22-469,85-60-1666,1 0-92,0 0-4,0 0-127,0 0-11,216 114 923,-170-109-1897,-36-12-3895</inkml:trace>
  <inkml:trace contextRef="#ctx0" brushRef="#br0" timeOffset="57249.259">5392 5345 2113,'0'0'1206,"0"0"-622,0 0-229,0 0-219,0 0 69,2 20-68,24 169 1050,41 41 389,-67-229-1547,0-1-1,0 1 0,0-1 1,0 1-1,1-1 0,-1 1 0,0 0 1,0-1-1,1 1 0,-1-1 0,0 1 1,1-1-1,-1 1 0,1-1 1,-1 1-1,0-1 0,1 0 0,-1 1 1,1-1-1,-1 0 0,1 1 1,-1-1-1,1 0 0,0 0 0,-1 1 1,1-1-1,-1 0 0,1 0 0,-1 0 1,1 0-1,0 0 0,-1 0 1,1 0-1,-1 0 0,1 0 0,0 0 1,-1 0-1,1 0 0,-1 0 0,1 0 1,0 0-1,-1-1 0,1 1 1,-1 0-1,1-1 0,-1 1 0,1 0 1,-1-1-1,1 1 0,-1 0 1,1-1-1,-1 1 0,0-1 0,1 1 1,-1-1-1,1 1 0,-1-1 0,0 1 1,0-1-1,1 1 0,-1-1 1,0 1-1,0-2-28,23-44 310,-18 36-246,12-29-23,-2 0 1,-2-1-1,-1-1 0,-2 0 1,-2-1-1,0-12-41,-8 55-7,0-1 0,0 0 0,0 1 0,0-1-1,0 1 1,0-1 0,0 0 0,0 1 0,1-1 0,-1 0 0,0 1-1,0-1 1,0 0 0,1 1 0,-1-1 0,0 0 0,1 1-1,-1-1 1,0 0 0,0 0 0,1 1 0,-1-1 0,0 0 0,1 0-1,-1 0 1,1 0 0,-1 1 0,0-1 0,1 0 0,-1 0 0,0 0-1,1 0 1,-1 0 0,1 0 0,-1 0 0,0 0 0,1 0-1,-1 0 1,1 0 0,-1 0 0,0 0 0,1 0 0,-1-1 0,0 1-1,1 0 1,-1 0 0,1 0 0,-1 0 0,0-1 0,0 1-1,1 0 1,-1 0 0,0-1 0,1 1 0,-1-1 7,16 40-210,9 63 24,-19-74 220,0 0-1,2 0 0,1-1 0,1 0 0,1-1 1,6 8-34,-16-33 13,0 0 0,0 0 1,0 0-1,0-1 0,0 1 1,0-1-1,0 1 0,0-1 1,0 1-1,1-1 0,-1 0 1,0 1-1,0-1 0,0 0 1,1 0-1,-1 0 0,0 0 1,1 0-1,-1 0 0,0 0 1,0 0-1,0-1 0,1 1 1,-1 0-1,0-1 0,0 1 1,0-1-1,0 1 0,1-1 1,-1 0-1,0 1 0,0-1 1,0 0-1,-1 0 0,1 0 0,0 0 1,0 0-1,0 0 0,-1 0 1,1 0-1,0 0 0,-1 0 1,1 0-1,-1 0 0,1 0 1,-1-1-1,0 1 0,1 0 1,-1 0-1,0-1 0,0 1 1,0 0-1,0 0 0,0-1 1,0 1-1,0 0 0,0 0 1,-1-1-14,4-3-29,19-53 159,-3-1 1,-2-1-1,-2 0 1,-2-12-131,-9 52 17,9-68 362,-12 86-345,0 1-2,-1 1-112,0 0 24,2 25-333,-2 4-996,0 2-3345</inkml:trace>
  <inkml:trace contextRef="#ctx0" brushRef="#br0" timeOffset="58751.841">6143 5258 1265,'0'0'888,"0"0"-416,0 0-2,0 0 285,0 0-400,5-21 3529,-5 96-3220,0-75-653,0 0 93,0 23-285,0-11-1575</inkml:trace>
  <inkml:trace contextRef="#ctx0" brushRef="#br0" timeOffset="65510.359">495 4352 16,'0'0'350,"0"0"381,0 0 298,0 0-154,0 0 115,0 0 123,-3 0-164,-3 0-913,1 0-1,-1 0 1,0 0-1,1 1 1,-1 0-1,0 0 1,1 1-1,0-1 1,-1 1-1,1 0 1,0 1-1,0-1 1,0 1-1,0 0 1,0 0-1,1 1 0,-1-1 1,1 1-1,0 0 1,0 0-1,1 1 1,-1-1-1,1 1 1,0 0-1,0-1 1,0 1-1,1 1-35,-7 20 23,1 1 0,2 0 1,0 0-1,2 1 0,1 0 0,2-1 0,0 1 0,2 0 0,3 24-23,0-41 25,1 0 1,0 0-1,0 0 0,1 0 0,1-1 0,-1 0 0,2 0 0,-1-1 1,1 0-1,1 0 0,-1-1 0,1 0 0,1-1 0,0 0 0,4 2-25,-6-2 26,16 10 16,-1-2-1,2 0 0,0-2 1,1-1-1,0-1 1,0-1-1,1-1 1,1-1-1,-1-2 1,1-1-1,0-1 0,1-1 1,-1-2-1,0 0 1,9-3-42,-25 0 13,0-1-1,0-1 1,0 0 0,0 0 0,-1-1-1,1-1 1,-1 1 0,-1-2 0,1 0 0,0-1-13,21-11 43,-16 10-14,1-1 0,-1 0 1,0-1-1,-1-1 0,-1 0 1,0-1-1,0 0 0,-1-1 1,-1-1-1,0 0 0,-1-1 1,3-7-30,3-9 15,-2-1 0,-1 0 0,-2-1 0,-1-1 0,-2 0 0,5-32-15,4-113 155,-20 174-113,0 0 0,-1 0 1,0 0-1,0 0 0,0 1 0,-1-1 0,0 1 0,0 0 0,0 0 1,0 0-1,-1 1 0,0 0 0,0 0 0,0 0 0,0 0 0,-1 1 1,-1-1-43,-6-6 129,2 2-84,0-1 0,0 1 0,-1 1 1,0 0-1,0 1 0,-1 0 0,0 1 0,0 0 0,0 1 0,0 1 1,-1 0-1,0 1 0,1 0 0,-13 1-45,-391 1 571,405 3-579,0 0-1,1 1 1,-1 0 0,1 1-1,0 1 1,1 0-1,-1 0 1,1 1 0,1 0-1,-1 1 1,1 0-1,0 0 1,1 1 0,0 0-1,0 1 1,1 0-1,-2 4 9,-28 29-28,28-33 5,0 1 0,0 0-1,2 0 1,-1 1 0,1 0-1,1 0 1,0 1 0,1 0-1,0 0 1,1 0 0,1 0-1,0 1 1,1 0 0,0-1-1,1 1 1,0 0-1,2 0 1,-1 0 0,2-1-1,0 4 24,34 59-584,-19-50-2073,-7-5-3629</inkml:trace>
  <inkml:trace contextRef="#ctx0" brushRef="#br0" timeOffset="84768.104">4982 3467 2721,'0'0'1865,"0"0"-654,0 0-586,0 0-46,0 0 274,0 0-602,3 0-88,548 2 2102,-423-19-1385,-170 6-3182,11 4-1270</inkml:trace>
  <inkml:trace contextRef="#ctx0" brushRef="#br0" timeOffset="85362.328">5247 3220 2977,'0'0'619,"0"0"-40,0 0 59,0 0 432,0 0-283,-30 9-126,-96 30-92,118-38-549,1 1 0,0 0 1,-1 1-1,1-1 0,0 1 1,0 1-1,1-1 0,-1 1 1,1 1-1,-1-1 0,1 1 1,1 0-1,-1 0 0,1 1 1,0 0-1,0 0 0,0 0 1,1 0-1,0 1 0,-1 2-20,-10 16 122,-8-1 281,-98 17 440,121-41-536,0 0 458,0 0-357,12 13-672,8-6 357,0-1-1,0-1 1,1 0-1,0-2 1,0 0-1,0-1 1,0-2-1,6 0-92,54 4 197,-58 26-2793,-20-10-792</inkml:trace>
  <inkml:trace contextRef="#ctx0" brushRef="#br0" timeOffset="86061.505">6240 3284 4562,'0'0'1513,"0"0"-561,0 0-293,0 0-389,0 0-25,0 0 185,-4 24-241,-15 182 233,18-178-219,11 72 162,0-102 211,61-155-109,-32 89-534,-13 82-442,18 76 395,-38-74 134,0-1 0,1 0-1,1 0 1,0 0 0,1-1 0,1 0 0,0-1 0,10 10-20,-19-23 17,1 1 0,0-1 0,-1 1 0,1-1 0,0 0 0,0 0 0,-1 0 0,1 0 0,0 0 0,-1 0-1,1 0 1,0-1 0,-1 1 0,1-1 0,0 1 0,-1-1 0,1 1 0,-1-1 0,1 0 0,-1 0 0,1 0 0,-1 0 0,1 0 0,-1 0 0,0 0 0,0-1 0,1 1 0,-1 0-1,0-1 1,0 1 0,-1-1 0,1 1 0,0-1 0,0 1 0,-1-1 0,1 1 0,-1-1 0,1 0 0,-1 1 0,0-1 0,1 0 0,-1 0 0,0 0-17,4-6-35,12-25 127,-1 0 0,-2-1 0,-1 0 0,-2-1 0,3-18-92,-3-50-2629,-10 99-1832</inkml:trace>
  <inkml:trace contextRef="#ctx0" brushRef="#br0" timeOffset="86642.091">6784 3116 4354,'0'0'894,"0"0"-457,16 5-290,48 19 98,-62-23-209,0 0 0,-1 0 0,1 0 1,-1 0-1,1 1 0,-1-1 0,1 1 0,-1-1 0,0 1 0,0-1 0,0 1 0,0 0 0,0 0 0,0-1 0,0 1 0,0 0 0,-1 0 0,1 0 0,-1 0 0,1 0 0,-1 0 0,0 0 0,0 0 0,0 0 0,0 0 0,0 0 0,0 0 0,-1 0 0,1 0 0,-1 0 0,1 0 0,-1 0 0,0 0 0,1-1 0,-1 1 0,0 0 0,0 0 0,-1-1 0,1 1 0,0-1 0,0 1 0,-1-1 0,1 1 0,-1-1 0,1 0 0,-1 0 0,0 0 0,0 0 0,1 0 0,-2 1-36,-36 27 1027,39-29-810,0 0 44,0 0-117,6 0 198,89 4-1572,-86-1-3983</inkml:trace>
  <inkml:trace contextRef="#ctx0" brushRef="#br0" timeOffset="87471.932">4989 1514 5170,'0'0'136,"0"0"-56,0 0 129,0 0-23,0 0-66,54 2 158,179 6-46,134-5 507,-241 23-667,-126-25-66,0-1 0,-1 1 0,1 0 0,-1 0 1,1 0-1,0 0 0,-1 0 0,0-1 0,1 1 0,-1 0 0,1 0 1,-1-1-1,0 1 0,1 0 0,-1-1 0,0 1 0,0-1 0,0 1 0,1-1 1,-1 0-1,0 1 0,0-1 0,0 0 0,0 1 0,0-1 0,0 0 1,0 0-1,0 0 0,0 0 0,0 0 0,1 0 0,-1 0 0,0 0 0,0 0 1,0 0-1,0-1 0,0 1 0,0 0 0,0 0 0,0-1 0,0 1 0,1-1 1,-1 1-1,0-1 0,0 1 0,1-1 0,-2 0-6,-29-3-2548</inkml:trace>
  <inkml:trace contextRef="#ctx0" brushRef="#br0" timeOffset="88144.324">4941 1368 1841,'0'0'1227,"0"0"-493,0 0-238,0 0 640,0 0-413,-14 1-74,-103 33 623,116-32-1264,-1 0-1,1-1 1,-1 1-1,1 0 1,0-1-1,0 1 1,0 0-1,0 0 1,0 0-1,0 0 1,1 0-1,-1 0 1,0 1-1,1-1 1,0 0-1,0 0 1,-1 0-1,1 0 1,0 1-1,1-1 1,-1 0-1,0 0 1,1 0-1,-1 0 1,1 0-1,0 1 1,-1-1-1,1 0 1,0-1-1,0 1 1,0 0-1,1 0 1,-1 0-1,0-1 1,1 1-1,-1 0 1,2 0-8,82 71-472,-57-56-3250</inkml:trace>
  <inkml:trace contextRef="#ctx0" brushRef="#br0" timeOffset="88827.64">6007 1387 5026,'0'0'1788,"0"0"-967,0 0-724,0 7-298,-1 39 230,-1-29 24,1 0-1,0 0 0,1 1 0,1-1 1,0 0-1,2 0 0,0 0 0,0 0 1,2 0-1,0-1 0,1 1 0,1-1 1,0-1-1,4 5-52,-11-18 6,1-1 0,0 0-1,0 0 1,0 0 0,0 0 0,0-1 0,1 1 0,-1 0 0,0 0 0,0-1 0,0 1-1,1 0 1,-1-1 0,0 1 0,1-1 0,-1 0 0,1 1 0,-1-1 0,0 0 0,1 0 0,-1 0-1,1 0 1,-1 0 0,0 0 0,1 0 0,-1-1 0,1 1 0,-1 0 0,0-1 0,1 1-1,-1-1 1,0 0 0,0 1 0,1-1 0,-1 0 0,0 0 0,0 0 0,0 0 0,0 0-1,0 0 1,0 0 0,0 0 0,0 0 0,-1 0 0,1 0 0,0-1 0,-1 1 0,1 0-1,0-1-5,33-65 330,-33 65-327,33-87 184,-26 103-728,-4 19 516,-3-19 30,1 1 0,0-1 0,1 0-1,1 0 1,0 0 0,0 0 0,2-1 0,0 1 0,0-1 0,6 8-5,-11-20 32,0-1-1,0 0 1,0 1 0,0-1 0,0 0 0,0 1 0,0-1 0,0 0 0,1 0 0,-1 0 0,0 0 0,0 0-1,0 0 1,0 0 0,0-1 0,0 1 0,0 0 0,0 0 0,0-1 0,0 1 0,0-1 0,0 1 0,0-1-1,-1 1 1,1-1 0,0 1 0,0-1 0,0 0 0,-1 0 0,1 1 0,0-1 0,-1 0 0,1 0 0,0 0-1,-1 0 1,1 0 0,-1 0 0,0 0 0,1 0 0,-1 0 0,0 0 0,1 0 0,-1 0 0,0 0 0,0 0-1,0 0 1,0 0 0,0 0 0,0 0 0,0 0 0,-1-1-32,4-4-56,8-18 83,0-1 0,-2 0 0,-1-1 0,-1 0 0,-1-1 0,-1 1 0,-1-1 0,-1-14-27,-4 38-2030,0-3-3589</inkml:trace>
  <inkml:trace contextRef="#ctx0" brushRef="#br0" timeOffset="89266.128">6540 1138 3810,'0'0'1350,"0"0"-275,0 0-915,10 0-131,-6-1-35,-1 0 1,1 1-1,-1-1 0,1 1 0,-1 0 0,1 0 0,-1 0 0,1 1 1,0-1-1,-1 1 0,1 0 0,-1 0 0,0 0 0,1 0 0,-1 1 1,0-1-1,0 1 0,1 0 0,-1 0 0,-1 0 0,1 0 0,0 1 1,0-1-1,-1 1 0,0-1 0,1 1 0,-1 0 0,0 0 0,0 0 1,-1 0-1,1 0 0,-1 1 0,1-1 0,-1 0 0,0 1 1,0 1 5,-1-2 18,0 0 0,0-1 1,0 1-1,0 0 0,0 0 1,-1 0-1,0 0 1,1-1-1,-1 1 0,0 0 1,0-1-1,-1 1 0,1-1 1,-1 1-1,1-1 1,-1 1-1,0-1 0,1 0 1,-1 0-1,0 0 1,-1 0-1,1 0 0,0-1 1,0 1-1,-1-1 0,1 1 1,-1-1-1,0 0 1,1 0-1,-1 0 0,0 0 1,-1 0-19,-29 17 327,87-17 11,-45-1-331,-7-1-8,0 0 0,0 0 0,0 1 1,0-1-1,0 1 0,0-1 0,1 1 0,-1-1 0,0 1 0,0 0 0,1 0 1,-1 0-1,0 1 0,0-1 0,1 0 0,-1 1 0,0 0 0,0-1 0,0 1 0,0 0 1,0 0-1,0 0 0,0 0 0,0 1 0,0-1 0,0 0 0,-1 1 0,1-1 1,0 1-1,-1 0 0,0-1 0,1 1 0,-1 0 0,0 0 0,0 0 0,0 0 1,0 0-1,0 0 0,0 0 0,-1 1 0,1-1 0,-1 0 0,1 0 0,-1 0 0,0 1 1,0-1-1,0 1 1,-5 4-47,0-1 0,0 1 0,-1-1 0,1 0 0,-2 0 0,1-1 0,0 0 0,-1 0 1,0-1-1,0 1 0,-1-1 0,-4 1 47,-24 12-2436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0:07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71 384,'0'0'419,"0"0"43,0 0-121,0 0-2,0 0 213,0 0-168,-4-6 35,-26-36 1105,13 19-873,147 170-427,-124-141-173,1-1 1,0 1 0,1-1 0,-1-1 0,1 0 0,0 0-1,0 0 1,0-1 0,0 0 0,1-1 0,-1 0 0,1 0-1,-1-1 1,1 0 0,0 0 0,0-1 0,-1 0 0,1-1-1,0 0 1,0 0 0,5-2-52,149-16-499,-67 54 670,109-14 264,1-42-665,-91 75 113,98-49 688,133-56-499,-296 51-194,31 2 309,0-4 1,1-4-1,71-15-187,76-4-432,-102 52 525,246-24 14,144 10 25,-350-14-123,206-32 205,-78 45-342,89-1 501,-257 42-1034,1-44 1434,-123-12-1402,-2-11-2418</inkml:trace>
  <inkml:trace contextRef="#ctx0" brushRef="#br0" timeOffset="2481.219">6033 94 1313,'0'0'832,"0"0"-298,0 0-257,0 0-37,0 0 232,0 0-346,0-4-116,0-2-111,5 45-32,-4-29 121,2 0 0,-1 0 0,1-1 0,1 1 1,-1-1-1,2 0 0,-1 0 0,1 0 0,1-1 0,0 0 1,0 0-1,0 0 0,1 0 0,0-1 0,0-1 1,1 1-1,0-1 0,0 0 0,1-1 0,-1 0 1,7 2 11,3 1 82,0-2 0,1 0 1,0-1-1,0-1 0,0 0 1,1-2-1,-1 0 1,1-1-1,-1-1 0,1-1 1,-1-1-1,1-1 1,-1 0-1,0-1 0,0-2 1,-1 0-1,8-3-82,240-106 299,-131 98-718,-131 17 391,1 1-1,0 0 0,0 1 1,0-1-1,-1 1 1,1 0-1,-1 0 0,0 1 1,1-1-1,-1 1 1,0 0-1,0 0 0,-1 0 1,1 0-1,-1 1 1,1 0-1,-1 0 1,0 0 28,0 0 19,1 1 0,0-1-1,0 0 1,0 0 0,0-1 0,0 1 0,1-1 0,0 0 0,0 0 0,0 0 0,0-1 0,0 0 0,0 0 0,0 0 0,1-1 0,-1 1 0,1-1-19,24 0 137,1-1 0,-1-2-1,0-1 1,-1-1 0,1-1 0,-1-2 0,19-6-137,-15 1 46,1 1 1,0 2 0,1 1 0,0 2-1,0 2 1,20 0-47,-50 3-32,1 1-1,-1 0 1,1 0 0,-1 0-1,1 1 1,-1 0 0,1 0 0,-1 0-1,0 1 1,0-1 0,0 1-1,0 1 1,0-1 0,0 1-1,0-1 1,-1 1 0,1 1 0,-1-1-1,2 2 33,2 4 16,1-1 1,0-1-1,0 1 0,1-2 0,0 1 0,0-1 0,0-1 1,1 0-1,0 0 0,0-1 0,0 0 0,1-1 0,-1-1 1,1 1-1,0-2 0,-1 0 0,2 0-16,297-17 611,-142 10-859,-46 55 0,-93-42 324,-1-1 0,1-1-1,0-2 1,0-1 0,0-1 0,0-2 0,16-2-76,135-42 149,-46 4-85,153 16-432,10-35 1067,-105 66-1259,-151 1 692,1-2 0,0-2 1,0-1-1,41-5-132,1 1 12,277-27 60,-209 54-845,-119-14 914,0-2 0,1-1 1,0-2-1,1-1 1,0-2-1,-1-2 0,1 0 1,0-3-1,10-2-141,-39 5-45,1-2-1,-1 1 0,1-1 1,-1 0-1,1 0 0,-1 0 1,0-1-1,1 0 1,-1 0-1,0-1 0,0 0 1,-1 0-1,1 0 0,0-1 1,-1 0-1,0 0 0,0 0 1,0-1-1,2-2 46,4-30-5336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0:33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0 816,'0'0'817,"0"0"239,0 0-725,0 0-222,0 0 52,2 18 137,3 289 2162,-14-129-1419,11-175-1022,0 0 1,0 0-1,1-1 1,-1 1-1,1-1 1,-1 1-1,1-1 1,0 0-1,0 0 0,0-1 1,0 1-1,0 0 1,0-1-1,1 0 1,-1 0-1,0 0 1,1 0-1,-1-1 1,1 1-1,-1-1 1,1 0-1,-1 0 1,1 0-1,-1 0 1,1 0-1,-1-1 1,1 0-1,-1 0 1,0 0-1,1 0 1,-1 0-1,0-1 1,0 1-1,0-1 1,0 0-1,1-1-19,21-13-132,-1 0-1,-1-2 0,0-1 1,-2-1-1,0 0 0,-1-2 1,8-12 132,-24 30 49,-1 0 0,0 0 0,0 0 0,0-1 1,-1 1-1,1-1 0,-1 0 0,0 1 0,-1-1 0,1 0 0,-1 0 1,0 0-1,0 0 0,0 0 0,-1 0 0,0-1 0,0 1 0,0 0 1,-1-1-50,-63-11 1256,60 17-1264,0 0 0,-1 1 0,1-1 0,0 1 0,0 0 0,0 0 0,0 1 0,0-1 0,0 1 0,0 0 0,0 0 0,0 0 0,1 1 0,-1-1 0,1 1 0,0 0 0,0-1 0,0 2 0,0-1 0,0 0 0,0 1 0,1-1 0,0 1 0,0 0 0,0-1 0,0 1 0,0 0 0,1 0 0,0 0 0,0 1 0,0-1 0,0 0 0,1 0 0,0 1 0,-1 3 8,1 4-17,-2-9 24,1 0 1,0 0-1,1-1 0,-1 1 1,0 0-1,1 0 1,-1 0-1,1 0 1,0 0-1,0 0 1,0 0-1,1 0 1,-1 0-1,1 0 1,-1-1-1,1 1 0,0 0 1,0 0-1,0-1 1,1 1-1,-1 0 1,1-1-1,-1 1 1,1-1-1,0 0 1,0 1-1,0-1 1,0 0-1,0 0 1,0 0-1,1-1 0,-1 1 1,1 0-1,-1-1 1,1 0-1,0 1 1,1-1-8,1-2 10,-1 0-1,0 0 1,0-1 0,0 0-1,0 0 1,0 0 0,0 0 0,0-1-1,-1 1 1,1-1 0,-1 0-1,0 0 1,0 0 0,0 0 0,0-1-1,-1 1 1,1-1 0,-1 0-1,0 0 1,0 0 0,0 0 0,0 0-1,-1 0 1,0 0 0,0-1-1,0 1 1,0 0 0,0-1 0,-1-2-10,10-24-26,-10 29 31,0 2-42,0 0-38,0 0-125,0 0 59,0 13-118,25 68 366,-22-81-100,-1 0 1,1 0 0,0 0 0,0-1-1,-1 1 1,1-1 0,-1 0 0,1 0-1,0 0 1,-1 0 0,0 0 0,1-1-1,-1 1 1,0-1 0,0 1 0,1-1-1,-1 0 1,0 0 0,-1 0 0,1 0-1,0 0 1,-1 0 0,1 0 0,-1-1-1,0 1 1,1-1 0,-1 1 0,0-1-1,-1 1 1,1-1 0,0 0-8,3-4-155,40-75-5,-44 81 88,0 1-21,5 27-380,-2-11 387,-3-13 89,0 0 0,0 0 0,1 0 0,-1 0 0,1 0 0,-1 0 0,1 0 0,0 0 0,0 0 0,0 0 0,1 0 0,-1-1 0,1 1 0,-1-1 0,1 1 0,0-1 1,0 1-1,0-1 0,0 0 0,0 0 0,1 0 0,-1 0 0,0-1 0,1 1 0,0 0 0,-1-1 0,1 0 0,0 0 0,0 0 0,0 0 0,0 0 0,2 0-3,3-4-34,0 0 0,-1-1 0,1 0 0,-1 0 0,0-1 0,0 0 0,-1 0 0,0-1 0,0 0 0,0 0-1,0 0 1,-1 0 0,0-1 0,0 0 0,-1 0 0,0-1 0,0 1 0,-1-1 0,0 0 0,0 0 0,1-5 34,-9 103-109,-11 272 1200,12-340-1113,4-70-3566,0 15 707</inkml:trace>
  <inkml:trace contextRef="#ctx0" brushRef="#br0" timeOffset="703.951">734 380 496,'0'0'312,"0"0"11,0 0 24,0 0 285,0 0-293,21-10-83,70-32 14,-87 41-252,0 0 1,-1-1 0,1 1-1,-1-1 1,1 0 0,-1 0-1,0 0 1,1 0 0,-1-1-1,0 0 1,-1 1 0,1-1-1,0 0 1,-1 0 0,0 0-1,1-1 1,-1 1 0,0 0 0,-1-1-1,1 0 1,-1 1 0,1-1-1,-1 0 1,0 0 0,-1 0-1,1 1 1,-1-1 0,1 0-1,-1 0 1,0 0 0,-1 0-1,1 0 1,-1 0 0,0-1-19,-2 2 75,0 1 1,0-1-1,-1 1 1,1 0-1,-1 0 1,0 0-1,0 0 1,1 0-1,-1 1 1,0 0-1,0 0 1,0 0-1,0 0 1,-1 1-1,1-1 1,0 1-1,0 0 1,0 0-1,0 1 1,0-1-1,-1 1 1,1 0-1,-2 1-75,2 2 11,0-1-1,1 1 0,0 0 0,0 0 0,0 0 0,1 0 1,-1 1-1,1-1 0,0 1 0,0 0 0,1-1 0,-1 1 0,1 0 1,0 0-1,1 0 0,-1 0 0,1 0 0,0 0 0,0 0 1,0 0-1,1 0 0,0 0 0,0 0 0,0 0 0,0-1 0,1 1 1,0 0-1,0-1 0,0 1 0,0-1 0,1 1-10,-1-1 24,-1-1 0,1 1 0,-1-1 0,1 0 0,0 1 0,1-1 0,-1 0 0,0 0 0,1 0 0,-1-1 0,1 1 0,0-1 0,0 1 0,0-1-1,0 0 1,1 0 0,-1 0 0,1-1 0,-1 1 0,1-1 0,-1 0 0,1 0 0,0 0 0,-1 0 0,1-1 0,0 1 0,0-1 0,-1 0 0,1 0 0,0 0 0,0-1 0,0 0-1,-1 1 1,1-1 0,0 0 0,-1-1 0,1 1 0,-1-1 0,1 1 0,-1-1 0,0-1-24,74-130-2216,-41 60 4021,-34 111-695,-4 101-736,-2-144 3244,6-66-3216,1 64-388,1-1 1,1 0-1,-1 1 1,1 0-1,1 0 0,-1 0 1,1 1-1,0 0 0,1 0 1,-1 0-1,1 1 1,0 0-1,0 0 0,7-2-14,38-13-3173,-37 19-293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0:27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8504 354 2289,'0'0'1265,"0"0"-1265,0 0 64,0 0 16,0 0-16,0 0-16,71 23 224,-59-16-144,0 1-48,-3 0 0,-7-4-80,-2-2-2753</inkml:trace>
  <inkml:trace contextRef="#ctx0" brushRef="#br0" timeOffset="1484.687">9545 425 976,'0'0'1772,"0"0"-155,0 0-105,0 0-282,0 0-461,0-6 1157,-16 247-1787,17-239-129,1 0 0,-1 0 0,0 0 0,1 0 0,0 0 0,-1 0 0,1-1 0,0 1 0,0 0 0,0-1 0,0 0 0,0 1 0,0-1 0,0 0 0,0 0 0,1 0 0,-1-1 0,0 1 0,1-1 0,-1 1 0,0-1 0,1 1 0,-1-1 0,1 0 0,-1 0 0,0-1 0,1 1 0,-1 0 0,1-1 0,-1 1 0,0-1 0,1 0 0,-1 0 0,0 0 0,0 0 0,0 0 0,0 0 0,0-1 0,0 1 0,1-1-10,44-45-1622,-30 15-1494</inkml:trace>
  <inkml:trace contextRef="#ctx0" brushRef="#br0" timeOffset="1704.471">9635 106 4994,'0'0'2145,"0"0"-784,0 0-225,0 0-1120,0 0-16,0 0-48,-2-2-80,13 2 128,3 6 176,2 8-80,-2 3-96,-2 0-2337,-1-1-1184</inkml:trace>
  <inkml:trace contextRef="#ctx0" brushRef="#br0" timeOffset="2032.481">9843 400 3714,'0'0'1323,"0"0"-974,4 1-199,6 2 40,1 0 0,-1-1-1,1-1 1,-1 0 0,1 0 0,0-1 0,0 0 0,-1-1 0,1 0 0,-1-1-1,1 0 1,-1-1 0,1 0 0,-1 0 0,0-1 0,0-1 0,-1 1-1,9-7-189,-13 9-787,-3 2-1969</inkml:trace>
  <inkml:trace contextRef="#ctx0" brushRef="#br0" timeOffset="2313.987">10195 203 3362,'0'0'816,"0"0"-520,0 0-117,0 0 208,2 30 264,19 190 704,-16-121-221,-3-95-1636,0-4-1685</inkml:trace>
  <inkml:trace contextRef="#ctx0" brushRef="#br0" timeOffset="2830.873">10469 272 1473,'0'0'1664,"0"0"-348,0 0-222,0 0-177,0 0-268,3-9-169,70-4 438,65-15 768,-135 12-2300,1 3-2966</inkml:trace>
  <inkml:trace contextRef="#ctx0" brushRef="#br0" timeOffset="3587.263">10665 81 544,'0'0'102,"0"0"276,0 0 599,0 0 250,0 0-362,-6 24-615,-36 175 209,40-40-267,3-156-159,0 0 0,0 0 0,0 0 0,1 0 0,-1 0 0,1 0 0,0 0 0,-1-1 0,1 1 0,0-1 0,1 0 0,-1 1 0,0-1 0,1 0 0,-1 0 0,1 0 0,0-1 0,0 1 0,-1-1 0,1 1 0,0-1 0,0 0 0,0 0 0,0 0 0,1-1 0,-1 1 0,0-1 0,0 1 0,0-1 0,1 0 0,-1-1 0,0 1 0,0 0 0,0-1 0,0 0 0,0 0 0,0 0 0,0 0-1,0 0 1,0 0 0,0-1 0,0 1 0,0-1 0,-1 0 0,1 0 0,-1 0 0,2-2-33,15-14-18,0-1 0,-2 0-1,0-2 1,-1 0-1,-1 0 1,-1-2 0,-2 1-1,0-2 1,-1 0-1,-1 0 1,-1-1 0,-2 0-1,0-1 1,-2 0-1,0 1 1,-2-2 0,-1 1-1,-1 0 1,-2-12 18,1 22 752,0 55-677,-7 336 893,8-375-955,-1-1 0,0 1-1,1 0 1,-1 0 0,1 0-1,-1-1 1,0 1 0,1 0 0,-1 0-1,1 0 1,-1 0 0,1 0-1,-1 0 1,1 0 0,-1 0-1,0 0 1,1 0 0,-1 0-1,1 0 1,-1 0 0,1 0-1,-1 0 1,1 0 0,-1 1 0,0-1-1,1 0 1,-1 0 0,1 1-1,-1-1 1,0 0 0,1 0-1,-1 1 1,0-1 0,1 0-1,-1 1 1,0-1 0,0 0 0,1 1-1,-1-1 1,0 1 0,0-1-1,0 1 1,1-1 0,-1 0-1,0 1 1,0-1 0,0 1-1,0-1 1,0 1 0,0-1-1,0 1 1,0-1 0,0 0 0,0 1-1,0-1 1,0 1 0,0-1-1,-1 1 1,1-1-13,22-33 399,-15 17-397,1 1 1,1 1 0,0-1-1,1 2 1,1-1 0,0 1-1,0 1 1,2 0 0,-1 0-1,12-7-2,-23 19-12,1 1-1,-1-1 1,0 0-1,0 0 1,0 0-1,0 1 1,0-1-1,0 0 0,0 1 1,0-1-1,0 1 1,0 0-1,0-1 1,0 1-1,0 0 1,0-1-1,-1 1 1,1 0-1,0 0 1,0 0-1,-1 0 1,1-1-1,-1 1 1,1 0-1,-1 0 1,1 0-1,-1 1 1,1-1-1,-1 0 1,0 0-1,0 0 0,0 0 1,1 0-1,-1 0 1,0 0-1,0 0 1,0 1-1,-1-1 13,2 3-17,38 138 238,-35-130-1035,4-3-2190</inkml:trace>
  <inkml:trace contextRef="#ctx0" brushRef="#br0" timeOffset="232.931">8575 645 1377,'0'0'1088,"0"0"-688,0 0 0,0 0-271,0 0-65,0 0 208,-6 184-208,6-182 48,0-2 112,0 0-144,0 0 208,0-14-288,0-13-336,2-8-1937</inkml:trace>
  <inkml:trace contextRef="#ctx0" brushRef="#br0" timeOffset="656.3">8762 580 1377,'0'0'1029,"0"0"-282,0 0-234,0 0-41,0 0-205,0 18-19,2 74 760,44-207 102,-43 108-1142,1 1 0,-1 0-1,1 0 1,0 1 0,1-1 0,-1 1 0,1 0-1,0 0 1,0 0 0,1 1 0,-1-1 0,1 1-1,0 1 1,2-2 32,-5 5-9,-1 0-1,0 0 0,0 0 0,0 0 1,0 0-1,1 1 0,-1-1 0,0 1 1,0-1-1,0 1 0,0 0 1,0 0-1,0 0 0,0 0 0,0 0 1,0 0-1,-1 0 0,1 1 1,0-1-1,-1 1 0,1-1 0,-1 1 1,1 0-1,-1-1 0,0 1 0,0 0 1,0 0-1,0 0 0,0 0 1,0 0-1,0 0 0,-1 0 0,1 0 1,-1 2 9,17 77 477,-17 0-408,1-72-1707,7-8-571</inkml:trace>
  <inkml:trace contextRef="#ctx0" brushRef="#br0" timeOffset="-10519.034">1 2581 1153,'0'0'739,"0"0"-134,0 0-130,0 0-179,0 0-120,2-1-130,220-85 738,3 10 0,4 9 1,2 10-1,15 9-784,-46 12 112,-200 33-2510,0-4-838</inkml:trace>
  <inkml:trace contextRef="#ctx0" brushRef="#br0" timeOffset="-10223.81">1561 2179 176,'0'0'0,"0"0"-176,0 0 176,0 0 0,0 0 0,0 0 48,-42 73-16,8-53 512,-3 3-480,4-4 497,6-3 79,8-5-640,10-1-16,7-4-16,2-6-656</inkml:trace>
  <inkml:trace contextRef="#ctx0" brushRef="#br0" timeOffset="-8541.454">1233 1858 1441,'0'0'1950,"0"0"-1000,0 0-641,0 0-143,0 0 306,0 0-227,0 0 3,0 0-42,0 0-68,0 0 4,0 0-67,0 0 23,0 0-122,24 5-693,-8 5 789,0 0 0,-1 1 0,-1 0 0,1 2 0,-2-1 0,0 2 0,0 0 0,-2 0 0,0 1 0,0 0 0,-1 1 0,7 16-72,56 37 520,-73-69-400,0 0 80,0 0-112,-1 15 16,-81 49 1604,64-54-1423,-55 27 660,70-31-3085,3-5-987</inkml:trace>
  <inkml:trace contextRef="#ctx0" brushRef="#br0" timeOffset="-7917.658">1865 1883 3778,'0'0'360,"0"0"-608,0 0 330,18-2 113,202-26 795,-106-6 1267,-114 31-3097,-14-1-3141</inkml:trace>
  <inkml:trace contextRef="#ctx0" brushRef="#br0" timeOffset="-7026.009">2090 1659 3282,'0'0'1408,"0"0"-698,0 0-243,-6 22-299,-21 74 101,16 82 38,12-150-296,-1-25-4,1 0 0,-1 0 0,1 0 0,0 0 0,0-1 0,0 1 0,0 0-1,0-1 1,1 1 0,-1-1 0,1 1 0,0-1 0,0 0 0,0 0 0,0 0 0,0 0 0,0 0 0,0 0 0,0 0 0,1-1 0,-1 1 0,1-1 0,0 0 0,-1 0 0,1 0 0,0 0 0,-1 0 0,1 0 0,0-1 0,0 1 0,0-1 0,0 0 0,0 0 0,-1 0 0,1 0 0,0 0 0,0-1 0,0 1 0,0-1 0,-1 0 0,1 0 0,0 0 0,-1 0 0,1-1 0,0 1-1,-1 0 1,0-1 0,1 0 0,-1 0 0,0 0 0,0 0 0,0 0 0,0 0 0,0 0 0,0-1 0,-1 1 0,2-3-7,16-14-204,-1-1 1,-1-1-1,-1-1 0,-1 0 0,0-1 1,-2 0-1,-1-1 0,-1-1 0,-1 0 1,-1-1-1,-1 1 0,-1-2 0,-2 1 1,0-1-1,-2 1 0,0-11 204,-3 7 286,0-28 3758,0 58-3622,0 8-991,0 402 748,1-411-172,-1 1 1,1 0-1,-1-1 1,1 1-1,-1-1 0,1 1 1,-1 0-1,1 0 1,0-1-1,-1 1 0,1 0 1,0 0-1,-1 0 1,1 0-1,-1 0 0,1 0 1,0 0-1,-1 0 1,1 0-1,0 0 0,-1 0 1,1 0-1,0 0 1,-1 0-1,1 1 0,0-1 1,-1 0-1,1 0 1,-1 1-1,1-1 0,-1 0 1,1 1-1,-1-1 0,1 1 1,-1-1-1,1 1 1,-1-1-1,1 1 0,-1-1 1,0 1-1,1-1 1,-1 1-1,0 0 0,1-1 1,-1 1-1,0-1 1,0 1-1,0 0 0,0-1 1,1 1-1,-1 0 1,0-1-1,0 1 0,0 0 1,0-1-1,-1 1 1,1 0-8,37-122 176,-37 121-190,55 45-618,-51-43 642,-1 1 0,1 0 0,0-1 0,0 0 0,0 0 0,0 0 0,0 0 0,0-1 0,1 0 0,-1 1 0,1-2 0,-1 1 0,0 0 0,1-1 1,-1 0-1,1 0 0,-1 0 0,1-1 0,-1 1 0,1-1 0,-1 0 0,1-1 0,-1 1 0,0-1 0,0 1 0,0-1 0,0-1 0,0 1 0,0 0 0,-1-1 0,1 0 0,-1 0 0,1 0 0,-1 0 0,0 0 0,0-1 0,-1 0 0,1 1 0,-1-1 0,0 0 0,0 0 0,0 0 0,0 0 1,-1-1-1,1 1 0,-1-3-10,0 5 6,-1 1 1,0 0-1,0 0 1,0 0-1,0 0 1,0-1 0,0 1-1,0 0 1,0 0-1,0 0 1,-1 0-1,1 0 1,0 0-1,-1-1 1,1 1 0,-1 0-1,1 0 1,-1 0-1,0 0 1,1 0-1,-1 1 1,0-1 0,0 0-1,1 0 1,-1 0-1,0 1 1,0-1-1,0 0 1,0 1-1,0-1 1,0 1 0,0-1-1,0 1 1,0-1-1,0 1 1,-1 0-1,1-1 1,0 1 0,0 0-1,0 0 1,0 0-1,0 0 1,-1 0-1,1 0 1,0 0-1,0 1 1,0-1 0,0 0-1,0 1 1,-1-1-7,0 3-17,0-1 1,1 0 0,-1 0 0,0 1-1,1-1 1,0 1 0,0-1 0,0 1-1,0 0 1,0-1 0,0 1 0,1 0-1,-1-1 1,1 1 0,0 0 0,0 0-1,0 0 1,0 0 0,0-1 0,1 1-1,-1 0 1,1 2 16,0 3-48,0-4-16,1 0-1,1 0 1,-1-1 0,0 1-1,1-1 1,0 1-1,0-1 1,0 0-1,0 0 1,0 0 0,1 0-1,-1-1 1,1 1-1,0-1 1,-1 0-1,1 0 1,0 0 0,0-1-1,1 1 1,-1-1-1,0 0 1,0 0 0,1-1-1,-1 1 1,0-1-1,1 0 1,-1 0-1,1 0 1,-1-1 0,0 1-1,0-1 1,1 0-1,-1-1 1,3 0 64,10-9-5787</inkml:trace>
  <inkml:trace contextRef="#ctx0" brushRef="#br0" timeOffset="-6284.934">3199 1652 176,'0'0'198,"0"0"-36,0 0 204,0 0-171,0 0-73,0 16 68,0 65 255,0-80-314,0-1 229,0 0 654,0 0 469,0 0 89,0-10 279,-1-28-1702,-1 20-161,2 1 0,0-1 1,1 0-1,0 1 0,1-1 1,1 1-1,1 0 0,1 0 1,0 0-1,7-13 12,-10 28-9,0 0 0,0 0 0,0 0 0,0 0-1,0 1 1,1-1 0,-1 1 0,0-1 0,1 1 0,0 0 0,-1 0-1,1 0 1,-1 1 0,1-1 0,0 1 0,0-1 0,-1 1-1,1 0 1,0 0 0,0 0 0,0 0 0,-1 0 0,1 1 0,0 0-1,-1-1 1,1 1 0,0 0 0,-1 0 0,1 0 0,-1 0 0,1 1-1,-1-1 1,0 1 0,0 0 0,1-1 0,-1 1 0,0 0 0,-1 0-1,1 0 1,0 1 0,0-1 0,-1 0 0,0 1 0,1-1 0,-1 1-1,0-1 1,0 1 0,0-1 0,0 2 9,7 9-21,-1 1 0,0 0 0,-1 1 1,0-1-1,-2 1 0,1 1 0,-2-1 0,0 0 1,-1 1-1,0 7 21,0-17-2428,-2-5-2513</inkml:trace>
  <inkml:trace contextRef="#ctx0" brushRef="#br0" timeOffset="-5849.002">3574 1408 2305,'0'0'1598,"0"0"-1171,0 0 99,0 0 610,0 0-570,-3 29-428,-12 146 70,14-172-195,1 0 0,0 0 0,0 0 0,1 1 0,-1-1 0,1 0 0,-1 0 0,1 0 0,0 0 0,0 0 0,1 0 0,-1 0 0,0-1 0,1 1 0,0 0 0,0-1 0,0 1 0,0-1 0,0 0-1,0 0 1,0 1 0,1-1 0,-1-1 0,1 1 0,-1 0 0,1-1 0,0 1 0,0-1 0,0 0 0,0 0 0,0 0 0,0 0 0,0 0 0,0-1 0,0 1 0,0-1 0,0 0 0,0 0-1,1 0 1,-1-1 0,1 1-13,1-3 34,-1 0 1,1 0-1,-1 0 0,0-1 0,0 0 0,-1 1 0,1-1 0,-1 0 0,0-1 0,0 1 0,0-1 0,-1 1 0,1-1 1,-1 0-1,0 0 0,0 0 0,-1 0 0,0 0 0,0 0 0,0 0 0,0-1 0,-1-3-34,2 3-16,16-106 163,-18 112-267,0 24-755,0-18 898,-1 1 0,1-1 0,0 1 0,1 0 0,0-1 0,0 1 0,0-1 0,0 0 0,1 1 0,0-1 0,1 0 0,0 0 0,-1 0 0,2 0 0,-1-1 0,1 1 0,0-1 0,0 0 0,3 3-23,55-8-3014,-43-18-882</inkml:trace>
  <inkml:trace contextRef="#ctx0" brushRef="#br0" timeOffset="-5291.764">3924 1443 2273,'0'0'1473,"0"0"-734,0 0-625,0 13-324,1 150 1418,10-175 534,-6-14-1721,1 0 0,0 1-1,2-1 1,1 1-1,2 1 1,0 0-1,4-5-20,3 50-1053,14 63 1688,-31-84-590,34-43 545,19-32-513,-53 75-112,17 9-746,17 91 602,-31-91-1769</inkml:trace>
  <inkml:trace contextRef="#ctx0" brushRef="#br0" timeOffset="-4147.873">4408 1117 3346,'0'0'904,"0"0"993,0 0 109,0 0-709,-1 3-886,-10 222-633,25 2 473,-15-247-208,0 1 1,2-1-1,0 0 0,2 0 1,0 1-1,1-1 0,1 1 1,4-10-44,-9 26-18,1 1 1,0 0 0,0-1-1,-1 1 1,2 0-1,-1 0 1,0-1 0,0 1-1,1 0 1,-1 1 0,1-1-1,-1 0 1,1 0-1,0 0 1,0 1 0,0-1-1,0 1 1,0 0-1,0 0 1,0-1 0,0 1-1,1 0 1,-1 1 0,0-1-1,1 0 1,-1 1-1,1-1 1,-1 1 0,0 0-1,1 0 1,-1 0 0,1 0-1,-1 0 1,1 1-1,1-1 18,-2 3-23,0-1 0,0 1-1,-1 0 1,1-1-1,-1 1 1,1 0-1,-1 0 1,0 0 0,0 0-1,0 0 1,-1 0-1,1 0 1,-1 0 0,0 1-1,1-1 1,-2 0-1,1 0 1,0 0-1,0 0 1,-1 0 0,0 2 23,0 8-61,1-8 63,0 1 1,0-1-1,-1 0 0,0 0 0,0 0 1,0 0-1,-1 0 0,0 0 1,0 0-1,0 0 0,0 0 0,-1-1 1,0 1-1,0-1 0,0 0 0,0 0 1,-1 0-1,1 0 0,-1-1 1,-1 2-3,6-12-5267,21-25 3976,-10 24 1351,0 1 1,0 0-1,1 1 1,0 0-1,0 1 0,1 0 1,-1 1-1,1 1 1,0 0-1,13-1-60,18-5 162,115-35 462,-158 42-624,0 0 0,-1-1 0,1 1 0,0-1 0,-1 1 0,0-1 0,0 0 0,0 1 0,0-1 0,0 0 0,0 0 0,-1 0 0,1 0 0,-1 1 0,0-1 0,0 0 0,0 0 0,0 0 0,-1 0 0,1 0 0,-1 0 0,1 0 0,-1 1 0,0-1 0,0 0 0,-1 1 0,1-1 0,0 0 0,-1 1 0,0-1 0,1 1 0,-1 0 0,0 0 0,0 0 0,0 0 0,-1 0 0,1 0 0,0 0 0,-1 1 0,1-1 0,-2 0 0,-54-29 536,37 78-403,18 112 46,6-154-161,0-1-1,0 1 1,1-1 0,-1 0-1,1 0 1,0 0-1,0-1 1,1 1-1,-1-1 1,1 0 0,-1 0-1,1-1 1,0 1-1,0-1 1,0 0-1,0 0 1,1-1 0,-1 1-1,0-1 1,1-1-1,-1 1 1,1-1 0,-1 0-1,0 0 1,1 0-1,-1-1 1,1 0-1,-1 0 1,0 0 0,1-1-1,-1 1 1,0-1-1,0-1 1,0 1 0,0-1-1,-1 0 1,1 0-1,-1 0 1,0 0-18,12-8-457,-2 0 1,0-1-1,0 0 1,-1-1-1,-1-1 0,0 0 1,-1-1-1,0 0 1,-1 0-1,4-11 457,7-61 5724,-21 86-5137,0 7-937,0 231 1014,0-237-482,0 0-6,0-17 742,-2-34-753,0 38-165,0 1 0,1-1 0,1 1-1,0-1 1,0 1 0,1-1 0,1 1 0,0-1 0,1 1 0,0 0-1,1 0 1,0 0 0,1 1 0,0-1 0,1 1 0,0 0-1,6-6 1,33-5-3436,-23 18-512</inkml:trace>
  <inkml:trace contextRef="#ctx0" brushRef="#br0" timeOffset="-3770.523">5652 1159 4914,'0'0'422,"0"0"45,0 0 648,0 0-510,-4 17-346,-11 53-213,14-68-33,0 0 1,1 0-1,-1 0 1,1-1-1,-1 1 1,1 0 0,0 0-1,0 0 1,0 0-1,0 0 1,0 0-1,0 0 1,0 0 0,1-1-1,-1 1 1,1 0-1,-1 0 1,1 0-1,0 0 1,0-1 0,0 1-1,0 0 1,0-1-1,0 1 1,0-1-1,0 1 1,1-1 0,-1 0-1,0 1 1,1-1-1,0 0 1,-1 0 0,1 0-1,-1 0 1,1 0-1,0 0 1,0-1-1,0 1 1,-1-1 0,1 1-1,0-1 1,0 1-1,0-1 1,0 0-1,0 0 1,0 0 0,0 0-1,0-1 1,-1 1-1,1 0 1,0-1-1,0 1 1,0-1 0,0 0-1,-1 1 1,1-1-1,1-1-13,1-2-15,0-1 0,0 1-1,0-1 1,-1 0 0,0-1-1,0 1 1,0 0 0,0-1-1,-1 0 1,0 1 0,0-1-1,-1 0 1,0 0-1,0 0 1,0 0 0,-1 0-1,1-1 1,-1 1 0,-1 0-1,1 0 1,-2-4 15,2 5-123,0 2 103,0 1 1,0 0 0,0 0 0,0 0-1,0-1 1,-1 1 0,1 0-1,-1 0 1,1 0 0,-1 0 0,0 0-1,0 0 1,0 0 0,0 0-1,0 0 1,0 0 0,0 0 0,-1 1-1,1-1 1,-1 0 0,0 1-1,1 0 1,-1-1 0,0 1-1,0 0 1,1 0 0,-1 0 0,0 0-1,0 0 1,0 0 0,-1 0-1,1 1 1,0-1 0,0 1 0,0-1-1,0 1 1,-1 0 0,1 0-1,-2 0 20,-6 54-648,11-51 584,0 0-1,0-1 1,0 1-1,0-1 1,1 1 0,-1-1-1,0 0 1,1 1-1,0-1 1,0 0 0,-1 0-1,1 0 1,0 0-1,1 0 1,-1-1 0,0 1-1,0-1 1,1 1-1,-1-1 1,1 0 0,-1 0-1,1 0 1,0 0-1,-1 0 1,1-1 0,0 1-1,0-1 1,-1 0-1,1 0 1,0 0 0,0 0-1,-1 0 1,1 0-1,0-1 1,0 0 0,-1 1-1,1-1 1,0 0 64,7 1-287,40 0-2918</inkml:trace>
  <inkml:trace contextRef="#ctx0" brushRef="#br0" timeOffset="-3411.723">6117 896 352,'0'0'1593,"0"0"96,0 0-681,0 0 59,0 0 561,0-27-473,-2-78 283,-2 83-293,1 37-1468,-1 320 469,4-314-127,1 0 0,1 1-1,1-1 1,0 0 0,2-1-1,1 1 1,0-1 0,2 0-1,0 0 1,1-1 0,1 0-1,2 1-18,-8-14 51,-3-5 83,-1-1-65,-39-79-3185,17 40 765,-5-2-437</inkml:trace>
  <inkml:trace contextRef="#ctx0" brushRef="#br0" timeOffset="-3146.616">5889 1016 2305,'0'0'1409,"0"0"800,0 0-352,0 0-1105,0 0-752,0 0-64,10-4 64,17 2 240,12-2 208,7-3-160,3-5 64,-3-1-271,-2 1 175,-10 2-256,-6 1-256,-10 3-3570</inkml:trace>
  <inkml:trace contextRef="#ctx0" brushRef="#br0" timeOffset="-2081.379">6716 877 48,'-11'-45'5344,"7"236"-3773,5-187-1608,0-1 0,0 0 0,0 0 0,1 0 0,0 0 0,-1 0-1,1 0 1,0-1 0,0 1 0,1-1 0,-1 1 0,0-1 0,1 0 0,0 0-1,-1 0 1,1 0 0,0 0 0,0 0 0,0-1 0,0 0 0,0 0 0,1 1 0,-1-2-1,0 1 1,0 0 0,1-1 0,-1 1 0,0-1 0,1 0 0,-1 0 0,1-1 0,-1 1-1,0 0 1,1-1 0,-1 0 0,0 0 0,0 0 0,0 0 0,0-1 0,0 1 0,0-1-1,0 0 1,0 0 0,0 0 0,1-1 37,42-84-3601,-37-13 5839,-9 100-1497,0 0-588,0 13-756,-1-3 640,0 0-1,1 0 1,0 0 0,0 0 0,1 0 0,1 0 0,0 0 0,0 0 0,0 0 0,2 0 0,-1-1-1,1 1 1,0-1 0,1 0 0,0 0 0,1-1 0,0 1 0,4 3-37,-8-11-56,0 0 0,0-1 1,1 1-1,-1 0 0,0-1 0,1 1 1,-1-1-1,1 0 0,-1 0 0,0 0 0,1 0 1,-1 0-1,1-1 0,-1 1 0,0-1 1,1 1-1,-1-1 0,0 0 0,0 0 1,0 0-1,1 0 0,-1-1 0,0 1 1,0 0-1,0-1 0,-1 1 0,1-1 0,0 0 1,-1 0-1,1 1 0,-1-1 0,1 0 1,-1 0-1,0-1 0,0 1 0,0 0 1,0 0-1,0-1 0,-1 1 0,1 0 1,0-1 55,12-24-2423</inkml:trace>
  <inkml:trace contextRef="#ctx0" brushRef="#br0" timeOffset="-1507.564">7064 856 1297,'0'0'1502,"0"0"-190,0 0-130,0 0-518,0-7-530,-2 202 151,5-217-177,2 1-1,1-1 0,1 1 1,1 1-1,0-1 1,2 1-1,0 1 0,8-12-107,-5 53-675,-8-3 607,-6-14 85,2 0 0,-1-1 0,1 1 1,-1-1-1,1 1 0,0-1 0,1 0 0,-1 1 0,1-1 1,0 0-1,0 0 0,0 0 0,1 0 0,-1 0 0,1-1 0,0 1 1,0-1-1,0 0 0,1 1 0,-1-2 0,1 1 0,0 0 1,-1-1-1,1 1 0,0-1 0,0 0 0,2 0-17,-1-5-111,1 1-1,0-1 1,-1 0-1,0-1 1,1 1-1,-1-1 1,-1 0-1,1-1 1,-1 1-1,1-1 1,-1 0-1,0 0 1,-1 0-1,0 0 1,1-1-1,-2 1 1,1-1-1,-1 0 1,1 0-1,-2 0 1,1 0-1,0-4 112,13-26-324,4 5 556,-19 45-496,28 145 168,-28-158-1809</inkml:trace>
  <inkml:trace contextRef="#ctx0" brushRef="#br0" timeOffset="-1235.345">7327 661 3922,'0'0'1344,"0"0"-1296,0 0 48,0 0-96,0 0-128,0 0 128,18 0 241,1 4-225,-3 3-32,-2-5-3346</inkml:trace>
  <inkml:trace contextRef="#ctx0" brushRef="#br0" timeOffset="-972.621">7507 628 256,'0'0'1841,"0"0"-1841,0 0 0,0 0 0,0 0 416,0 0-240,112 8-16,-70-8 401,2 0 303,-7 0-512,-5 0-256,-12 0 272,-8 0-368,-7 0 0,-3 0 0,-2 0 32,0 0-176,0-2-1552</inkml:trace>
  <inkml:trace contextRef="#ctx0" brushRef="#br0" timeOffset="-483.507">7707 477 48,'0'0'408,"0"0"318,0 0-107,0 0-256,0 0 48,-4 46 306,-12 146-237,11 42 331,6-232-790,0 1 0,1-1 0,0 1-1,-1-1 1,1 0 0,0 0-1,0 0 1,1 0 0,-1 0 0,0 0-1,1 0 1,-1-1 0,1 1 0,-1-1-1,1 0 1,-1 0 0,1 0-1,0 0 1,0 0 0,0-1 0,-1 1-1,1-1 1,0 1 0,0-1-1,0 0 1,0-1 0,0 1 0,0 0-1,0-1 1,-1 1 0,1-1 0,0 0-1,0 0 1,-1 0 0,1 0-1,0-1 1,-1 1 0,1-1 0,-1 0-1,0 1 1,0-1 0,1 0-1,0-1-19,15-13-82,0-1 1,-1-1-1,-1 0 1,-1-1 0,0 0-1,-2-1 1,0-1-1,-1 0 1,-1-1 0,-2 0-1,0-1 1,-1 0-1,-1 0 1,-1-1 0,1-9 80,-12 17 3691,-7 48-2879,11-27-816,0 0 1,0 0-1,1 0 0,0 0 1,0 0-1,0 0 0,1 0 0,-1 1 1,1-1-1,0 0 0,1-1 1,-1 1-1,1 0 0,0 0 1,0-1-1,0 1 0,1-1 1,0 1-1,0-1 0,0 0 0,0 0 1,1-1-1,-1 1 0,1-1 1,0 1-1,3 1 4,97 57 288,-103-62-289,-1 1 1,1 0-1,-1 0 0,0 0 1,0-1-1,0 1 0,1 0 1,-1 0-1,0 0 0,0 0 1,0 0-1,0 0 0,0 0 1,-1-1-1,1 1 0,0 0 1,0 0-1,0 0 0,-1 0 1,1-1-1,-1 1 0,1 0 1,0 0-1,-1 0 0,1-1 0,-1 1 1,0 0-1,1-1 0,-1 1 1,1-1-1,-1 1 0,0 0 1,0-1-1,1 0 0,-1 1 1,0-1-1,0 1 0,0-1 1,1 0-1,-1 0 0,0 1 1,0-1-1,0 0 0,0 0 1,0 0-1,1 0 0,-2 0 1,1 1 0,-20 9-153,-46 21-327,21-23-3988,36-8 1293</inkml:trace>
  <inkml:trace contextRef="#ctx0" brushRef="#br0" timeOffset="11744.279">5714 2602 704,'0'0'793,"0"0"74,0 0-91,0 0-29,0 0 326,0-3 2243,7-14-3402,21-7 230,1 1 0,0 1 0,2 1 0,0 2-1,2 2 1,28-13-144,14-8 26,138-53 403,-163 77-445,-49 14-64,-1 0-8,0 0 32,0 0-115,-26 0-3892,12 0 406</inkml:trace>
  <inkml:trace contextRef="#ctx0" brushRef="#br0" timeOffset="12118.694">6127 2243 2081,'0'0'816,"0"0"155,0 0-130,0 0-137,3-6 19,223 33-251,-225-28-470,0 1-1,-1 0 0,1 0 1,0 0-1,0 0 0,0 0 1,-1 0-1,1 0 0,0 0 1,0 0-1,0 0 0,-1 0 1,1 0-1,0 0 0,0 1 1,-1-1-1,1 0 0,0 1 1,0-1-1,-1 1 0,1-1 1,0 0-1,-1 1 0,1-1 1,-1 1-1,1 0 0,-1-1 1,1 1-1,-1-1 0,1 1 1,-1 0-1,1 0 0,-1-1 1,0 1-1,0 0 0,1-1 1,-1 1-1,0 0 0,0 0 1,0 0-1,0-1 0,1 1 1,-1 0-1,0 0 0,-1 0 1,1-1-1,0 1 0,0 0 1,0 0-1,0-1 0,-1 1 1,1 0-1,0 0 0,-1-1 1,1 1-1,0 0 0,-1-1 1,1 1-1,-1 0 0,1-1 1,-1 1-1,1-1 0,-1 1 1,0-1-1,1 1 0,-1-1 1,0 1-1,1-1 0,-1 0 1,0 1-2,-36 31 190,28-25-316,0 0 1,1 0 0,0 1 0,0 0 0,0 0-1,1 1 1,1 0 0,0 0 0,0 1 0,0 0 0,0 3 125,0 3-2698</inkml:trace>
  <inkml:trace contextRef="#ctx0" brushRef="#br0" timeOffset="12978.785">6769 2102 3794,'0'0'1576,"0"0"-452,0 0-159,0 0-543,10 0-457,25-3 133,1-2 0,-1-1 1,1-2-1,-2-2 0,1-1 0,3-3-98,-14 6 17,9-3 74,-33 11-81,0 0-159,0 0-198,-14 0-2966,-2 0 26</inkml:trace>
  <inkml:trace contextRef="#ctx0" brushRef="#br0" timeOffset="13433.197">6947 1912 1713,'0'0'1539,"0"0"-1027,0 0-146,-6 27-262,-17 90-3,17 29 478,7-149 6974,0-8-10448,-1 0-1587</inkml:trace>
  <inkml:trace contextRef="#ctx0" brushRef="#br0" timeOffset="14873.809">6818 2096 816,'0'0'1334,"0"0"-133,0 0 15,0 0 535,0 0-71,0 0-471,4-1-758,157-75 352,-151 139-1457,-15 133 1238,7-194-564,1 0-1,-1 0 0,1-1 0,-1 1 1,1-1-1,-1 0 0,1 1 1,0-1-1,0-1 0,-1 1 0,1 0 1,0 0-1,0-1 0,0 0 0,0 0 1,0 0-1,0 0 0,0 0 1,0 0-1,-1-1 0,1 1 0,0-1 1,0 0-1,0 0 0,-1 0 0,1 0 1,2-2-20,49-34-182,-25 4-2843,-13 2-3191</inkml:trace>
  <inkml:trace contextRef="#ctx0" brushRef="#br0" timeOffset="15437.461">6949 1798 2481,'0'0'2583,"0"0"-1380,0 0-475,0 0 147,0 0-387,0 0-95,0 0 42,0 0-25,0 0-140,0 0-179,0 0 13,0 0-27,0-19 2497,-7-4-2627,12 37-395,15 11 565,-20-25 41,0 0-86,0 2-958,0-1-2238</inkml:trace>
  <inkml:trace contextRef="#ctx0" brushRef="#br0" timeOffset="16013.782">7315 2065 2289,'0'0'422,"0"0"269,0 0-174,0 0 27,0 0-74,0-4-49,-4-19 577,4 23-587,190-17 960,-73 7-837,-116 10-545,-1 0-170,0 0-305,0 0-1819,0 0-2131</inkml:trace>
  <inkml:trace contextRef="#ctx0" brushRef="#br0" timeOffset="16257.935">7838 1941 3121,'0'0'705,"0"0"-577,0 0-96,0 0 112,0 0 320,0 0-176,212-23 240,-173 12-528,-9 5 81,-9 0 287,-7 2-336,-10 2-32,-1 0 96,-3-2-96,0-3-48</inkml:trace>
  <inkml:trace contextRef="#ctx0" brushRef="#br0" timeOffset="16571.023">8016 1775 960,'0'0'681,"0"0"100,0 0-266,0 0-347,0 0-69,-5 39-3,-13 122-56,17-156-38,0 0-1,0 0 0,0 0 1,1 0-1,-1 0 0,1 0 1,0 0-1,1 0 0,-1 0 1,1-1-1,0 1 1,0 0-1,1 0 0,-1 0 1,1-1-1,0 1 0,0-1 1,1 1-1,-1-1 0,2 1-1,6 10 13,-6-12 25,-1 1 0,1-1-1,1 0 1,-1 0 0,0 0-1,1-1 1,-1 1 0,1-1-1,0 0 1,0 0 0,0-1-1,0 0 1,0 1 0,0-2-1,0 1 1,0-1 0,0 1-1,0-1 1,1-1 0,-1 1-1,0-1 1,0 0 0,0 0-1,0 0 1,0-1 0,0 0-1,0 0 1,-1 0 0,1 0-1,-1-1 1,1 0 0,-1 0-1,0 0 1,0 0 0,0-1-1,-1 1 1,1-1 0,-1 0-1,0 0 1,0-1 0,0 1-1,1-3-37,129-179-1238,-107 130-1926</inkml:trace>
  <inkml:trace contextRef="#ctx0" brushRef="#br0" timeOffset="17008.827">8412 1513 1377,'0'0'1462,"0"0"-214,0 0 198,0 0-365,0-3-892,-9 148-960,-3 329 2150,12-474-1187,0 0-37,6-3 606,62-122-60,-59 110-685,65-69-232,-53 109-251,66 191 814,-49-190-712,-16-26-2247</inkml:trace>
  <inkml:trace contextRef="#ctx0" brushRef="#br0" timeOffset="18323.446">9197 1468 1345,'0'0'1907,"0"0"-1189,0 0-665,-3 21 102,-20 145 322,-3 151 929,25-245-1272,4-70-118,-1 0 1,1 0-1,-1 0 1,1 0-1,-1 0 1,1 0-1,0-1 1,0 1-1,0-1 1,0 0-1,0 0 1,0 0 0,0 0-1,1-1 1,-1 1-1,0-1 1,0 0-1,1 1 1,-1-2-1,0 1 1,0 0-1,1-1 1,-1 1-1,0-1 1,0 0-1,2-1-16,1 2 38,82-28 49,-62 13-1121,-1-1-1,0-2 1,-2 0 0,0-2 0,-1 0 0,11-14 1034,26-61-245,-55 21 5175,-19 63-2163,-22 8-2782,31 3 299,0 0-270,0 0 0,0 1-1,0-1 1,0 1 0,0 0 0,0 1 0,0-1-1,0 1 1,0 0 0,1 1 0,-1-1 0,1 1-1,-1 0 1,1 1 0,0-1 0,0 1-1,1 0 1,-1 0 0,1 1 0,0-1 0,0 1-1,0 0 1,1 0 0,-2 2-14,3-4 3,0 0 0,0 0 1,0 1-1,0-1 0,0 0 1,1 1-1,-1-1 0,1 1 0,0-1 1,0 1-1,0 0 0,1 0 1,-1-1-1,1 1 0,0 0 0,0 0 1,0-1-1,1 1 0,-1 0 0,1 0 1,0-1-1,0 1 0,0 0 1,0-1-1,1 1 0,-1-1 0,1 0 1,0 1-1,0-1 0,1 0 0,-1 0 1,0 0-1,1-1 0,0 1 1,0-1-1,0 1 0,0-1 0,0 0 1,0 0-1,0 0 0,1 0 0,-1-1 1,1 1-1,3 0-3,-1-1-26,0 1 0,0-2 0,0 1 0,0 0 1,0-1-1,1 0 0,-1-1 0,0 0 0,0 0 0,0 0 0,0 0 0,0-1 1,0 0-1,0 0 0,-1-1 0,1 1 0,-1-1 0,0-1 0,1 1 0,-1-1 1,-1 0-1,1 0 0,-1 0 0,1 0 0,-1-1 0,0 0 0,-1 0 0,1 0 1,-1 0-1,1-2 26,12-33-625,-16 40 727,0 0-108,0 0-178,1 37-200,-1-35 391,0 1-1,0-1 1,1 0 0,-1 1-1,1-1 1,0 0 0,0 1 0,0-1-1,0 0 1,0 0 0,0 0-1,0 0 1,1 0 0,-1 0-1,1 0 1,0 0 0,-1 0-1,1-1 1,0 1 0,0-1-1,0 1 1,0-1 0,0 0-1,0 0 1,1 0 0,-1 0-1,0 0 1,0 0 0,1-1-1,-1 1 1,0-1 0,1 0-1,-1 1 1,1-1 0,-1 0-1,1-1 1,-1 1 0,0 0-1,1-1 1,-1 1 0,0-1-1,1 0 1,-1 1 0,0-1-1,0 0 1,1-1 0,-1 1-1,0 0 1,0-1 0,0 1-1,-1-1 1,3-1-7,98-153-2609,-78 111 2774,-18 76-45,-5-22-61,27 84 904,-25-91-926,0-1-1,1 0 1,-1 0 0,0 0-1,1-1 1,-1 1 0,0-1 0,1 0-1,-1 0 1,1 0 0,-1 0-1,0-1 1,1 1 0,-1-1-1,0 0 1,1 0 0,-1 0-1,0 0 1,0-1 0,0 1-1,0-1 1,0 0 0,0 0-1,2-2-36,114-142 259,-116 144-243,-3 1-120,0 490-784,0-503-1809</inkml:trace>
  <inkml:trace contextRef="#ctx0" brushRef="#br0" timeOffset="18572.583">10430 1731 48,'0'0'64,"0"0"96,0 0-160,0 0 0,0 0-192</inkml:trace>
  <inkml:trace contextRef="#ctx0" brushRef="#br0" timeOffset="18855.462">10430 1731 400,'-6'-71'1067,"5"57"-229,1 14-352,-86 18 309,84-17-765,0 0-1,0 0 1,0 0 0,0 1 0,0-1 0,1 1 0,-1-1 0,1 1 0,-1 0 0,1 0 0,-1-1 0,1 1-1,0 0 1,0 0 0,0 0 0,0 1 0,0-1 0,0 0 0,1 0 0,-1 0 0,1 1 0,-1-1-1,1 0 1,0 0 0,0 1 0,0-1 0,0 0 0,0 1 0,1-1 0,-1 0 0,1 0 0,-1 1-30,1 8 11,-2-7 5,1 1-1,-1-1 1,1 0-1,-1 0 1,1 0-1,0 0 1,1 0-1,-1 0 1,1 0-1,0 0 1,0 0-1,0 0 1,0 0-1,1 0 1,0 0-1,0-1 1,0 1-1,0-1 1,0 1-1,1-1 1,-1 0-1,1 0 1,0 0-1,0 0 1,0 0 0,0-1-1,1 1 1,-1-1-1,1 0 1,-1 0-1,1 0 1,0-1-1,0 1 1,0-1-1,0 0 1,0 0-1,0 0 1,3 0-16,-1 0-53,1 0 1,0-1 0,-1 1 0,1-1-1,0-1 1,-1 1 0,1-1 0,0 0-1,-1 0 1,1-1 0,-1 0 0,0 0-1,1-1 1,-1 0 0,0 0 0,-1 0-1,5-3 53,15-18-2366</inkml:trace>
  <inkml:trace contextRef="#ctx0" brushRef="#br0" timeOffset="19138.753">10688 1592 496,'0'0'1342,"0"0"-320,0 0-566,0 0-333,2 8-168,21 273 1739,-23-282-1614,-1-15 383,2-1-1,-1 1 1,2-1-1,0 1 1,1 0-1,1 0 1,0 0-1,6-11-462,0 12-27,1 1 1,1 0-1,0 0 0,1 1 1,1 1-1,0 0 0,1 1 1,0 0-1,0 1 0,1 1 1,0 1-1,1 0 0,0 1 1,0 1-1,1 0 0,0 2 1,2-1 26,1-1-3101</inkml:trace>
  <inkml:trace contextRef="#ctx0" brushRef="#br0" timeOffset="19321.424">11181 1688 3025,'0'0'0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0:55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75 1489,'0'0'290,"0"0"47,0 0-124,0 0-77,0 0 227,0 0 224,-5-9-203,-33-50 382,85 71-889,217 28 1213,-165-33-875,336-4 361,576-1-253,-274-31 266,-20 47-469,-106-13 104,-308-9-151,474 3 145,-330-32-266,298 6 216,-643 27-128,-100 19-435,-16-6-1838,-33-9-2353</inkml:trace>
  <inkml:trace contextRef="#ctx0" brushRef="#br0" timeOffset="8120.91">85 106 224,'0'0'-40,"0"0"-24,0 0 51,-11 0 389,-63 13 603,74-13-955,0 0 11,0 0 53,0 0 2,0 0-4,0 0-270,0 0-94,0 1 259,0 1 0,1 0 0,-1 0 0,1-1 0,-1 1 0,1 0 0,-1-1 0,1 1 0,0 0 0,0-1 0,0 1 0,0-1 0,0 1 0,0-1 0,0 0 0,1 0 0,-1 1 0,0-1 0,1 0 0,-1 0 0,1 0-1,-1 0 1,1 0 0,0-1 0,-1 1 0,1 0 0,0-1 0,-1 1 0,1-1 0,0 0 0,0 0 0,-1 1 0,1-1 0,0 0 0,0 0 0,-1-1 0,3 1 19,260 48 1950,-227-40-1591,1-2 0,1-1 0,-1-2-1,1-1 1,-1-3 0,32-3-359,226-32 494,-12 19-432,-230 17 6,-12-6-433,-24 2-1511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1:0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1 288,'0'0'683,"0"0"-43,0 0 97,0 0-190,0 0-112,0 0 15,0 0-47,0 0 117,0 0-226,0 0-81,0 0 84,0 0-199,0 0-4,0 0-28,0 0 46,0 0 6,0 0 106,0 0-125,0 0-51,0 0 24,0 0 24,0 0 237,0 0-45,0 0-210,0 0-46,0 0 101,0 0 153,0 0-158,0 0 88,0 0-62,0 0 127,0 0-113,0 0-22,0 0 196,0 0-214,0 0-45,0 0 127,0 0-146,0 0-93,0 0-163,-2 2-3535,-5-2-1673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1:34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815 79 160,'-23'-12'164,"-1"1"-1,-1 1 1,0 1 0,0 2 0,-1 0-1,0 2 1,0 0 0,0 2-1,-26 0-163,26 1 82,-140-2 111,49 61-156,105-52-35,1 0 1,0 1-1,0 0 0,0 1 1,1 0-1,0 1 0,0 0 1,1 1-1,0 0 0,1 0 1,0 1-1,0 0 0,1 0 1,0 1-1,1 0 1,0 0-1,1 0-2,-5 14 0,1 0 0,2 1 0,1-1 0,0 1 0,2 0 0,1 1 0,1 16 0,-6 36 0,-6 212-128,65-221 4,-29-48 104,-15-13 7,0 0 1,1-1-1,0 1 0,0-2 1,1 1-1,0-1 1,0 0-1,1-1 0,0 0 1,0 0-1,0-1 1,1-1-1,0 0 0,0 0 1,0-1-1,0 0 1,0-1-1,10 0 13,-20-2 7,43 2 82,0-1 0,0-3 0,-1-2-1,1-2 1,-1-1 0,0-3 0,0-1 0,3-4-89,-25 3-8,0 0 0,-1-2 0,-1 0 0,-1-2 0,0 0 0,0-1 0,-2 0 0,0-2 0,-2 1 0,0-2 0,0 0 0,-2-1 0,-1 0 0,-1-1 0,0 0 0,-2-1 0,0 0 0,-2 0 0,0 0 0,-2-1 0,0-8 8,1-156-123,-8 175 149,0 0 1,-1 0-1,0 0 1,-2 1-1,1 0 0,-1 0 1,-1 0-1,0 0 1,0 1-1,-2 0 0,1 1 1,-1 0-1,-1 0 1,1 1-1,-2 0 0,1 1 1,-1 0-1,0 1 1,-1 0-1,-6-2-26,7 5 31,-1 0 0,1 1 0,-1 0 0,1 1 0,-1 1 0,0 0-1,0 0 1,0 1 0,1 1 0,-8 0-31,-19 0-21,-244 0 243,277-1-226,0 0 1,0 1-1,0 0 1,0 0-1,0 0 1,0 0 0,0 1-1,1 0 1,-1 0-1,1 0 1,-1 1-1,1-1 1,0 1-1,0 0 1,0 0-1,0 1 1,1-1 0,-1 1-1,1 0 1,0 0-1,0 0 1,1 0-1,-1 0 1,1 1-1,-1-1 1,1 1-1,1-1 1,-1 1 0,1 0-1,0 0 1,0 0-1,0 0 1,1 0-1,-1 2 4,-6 41-240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1:3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0 896,'0'0'1105,"0"0"-1041,0 0 64,0 0-96,0 0 144,0 0 16,0 2-192,0-2 16,0 5-16,0 1 0,5 0-96,8-6 48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3:21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1 154 256,'48'-2'734,"396"22"-235,-101-31 61,150-5-285,345-124 530,-809 135 177,-29 5-1011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1:36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38 368,'0'0'96,"0"0"-96,0 0 48,0 0 16,0 0-64,0 0-368,12 23 160</inkml:trace>
  <inkml:trace contextRef="#ctx0" brushRef="#br0" timeOffset="1091.546">76 1 160,'0'0'1329,"0"0"-673,0 0-656,0 0-128,0 0 128,0 0 96,-11 14-48,11 1 0,0-1-48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1:35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0 896,'0'0'112,"0"0"241,0 0-337,0 0 64,0 0-32,0 0-48,0 2 0,0 2 80,0 2-16,0 1 64,2-3-128,0 0 80,-2 0-16,3 0-32,-1-2-64,3-2-865</inkml:trace>
  <inkml:trace contextRef="#ctx0" brushRef="#br0" timeOffset="1074.873">3 71 656,'0'0'96,"0"0"32,0 0-96,0 0 144,0 0-143,0 0-33,-2 0-257,2 2-95,18-2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1:4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0 192,'0'0'80,"0"0"32,0 0-80,0 0-32,0 0-160,0 0 48,-9 33-32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1:4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0,'0'0'64,"0"0"48,0 0-112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1:4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85 224,'0'0'432,"0"0"113,0 0-225,0 0-224,0 0-48,0 0-48,0 0-96,0 0 96,3 0 0,20 4 0,9 3 0,10-7-1473</inkml:trace>
  <inkml:trace contextRef="#ctx0" brushRef="#br0" timeOffset="1280.937">67 0 64,'0'0'688,"0"0"-319,0 0-129,0 0-240,0 0-144,0 0 144,0 0 0,30 48-16,-2-34-929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2:14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65 112,'0'0'558,"0"0"-185,0 0 14,0 0-70,0 0-138,-32-8 2695,72-8-1546,295-24-829,-250 65-312,-84-25-78,-1 0-66,-4 2 261,-13-2-2596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2:1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1781 26 256,'-7'-26'4208,"39"30"-2095,-17-1-2663,156 36 1027,-220-33 700,-38-18-1161,346 43-483,-260-31 926,-18 0-3858</inkml:trace>
  <inkml:trace contextRef="#ctx0" brushRef="#br0" timeOffset="969.498">1162 34 80,'0'0'571,"0"0"568,0 0-58,0 0-166,0 0-342,0 0-215,-1-8 351,151 40-303,-24-31 194,-125-1-458,-1 0-70,0 0-14,34 0-202,51 16 419,-83-16-289,-1 0-1,0 0 1,0 0-1,0 0 1,0 1-1,0-1 1,0 0-1,0 0 1,0 1 0,0-1-1,0 1 1,0-1-1,0 1 1,0 0-1,0-1 1,0 1-1,-1 0 1,1-1-1,0 1 1,0 0-1,-1 0 1,1 0 0,0 0-1,-1-1 1,1 1-1,-1 0 1,1 0-1,-1 0 1,0 0-1,1 1 1,-1-1-1,0 0 1,0 0-1,0 0 1,0 0 0,1 0-1,-2 0 1,1 0-1,0 0 1,0 0-1,0 1 15,0-2-12,0 17-3721</inkml:trace>
  <inkml:trace contextRef="#ctx0" brushRef="#br0" timeOffset="4609.443">1 86 416,'0'0'771,"0"0"-93,0 0-195,0 0-102,0 0-26,0 0-374,0 2-55,3 11 151,1 0 0,1 0 1,1-1-1,-1 1 1,2-2-1,0 1 0,0-1 1,1 0-1,1 0 0,-1-1 1,2 0-1,1 1-77,-7-6 25,0-1-1,0 0 1,1 1 0,0-1-1,0-1 1,0 1-1,0-1 1,0 0 0,1 0-1,-1 0 1,1-1-1,0 0 1,0 0 0,0 0-1,0-1 1,0 0 0,0 0-1,0-1 1,0 1-1,1-1 1,-1-1 0,0 1-1,0-1 1,0 0-1,0 0 1,0-1 0,0 0-1,0 0 1,0 0 0,-1-1-1,4-2-24,102-67 478,-40 72-620,153 50 438,-126-48 499,-98-2-885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2:20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0 576,'0'0'363,"0"0"21,0 0 75,0 0-323,0 0-104,0 0-34,0 0-100,1 14-42,4-1 161,0 1 1,1-1-1,0 0 0,1 0 0,1-1 0,0 0 1,0 0-1,1-1 0,1 0 0,3 3-17,7 11 26,65 69 179,-82-93-201,0-1 0,0 0 0,1 0 0,-1 0 0,0 0 0,0 0 0,0-1 0,0 1 0,0-1 0,0 0 0,0 0 0,0 0 0,-1 0 0,1 0 0,0-1 0,0 1 0,-1-1 0,1 0 0,-1 1 0,0-1 0,1-1 0,-1 1 0,0 0 0,0 0 0,0-1 0,-1 1 0,1-1 0,0 0 0,-1 1 0,0-1 0,0 0 0,1-2-4,5-5 72,2-3-3,-6 9-61,-1-1 0,1 1 0,-1 0 0,1 0 0,0 0 0,1 0 0,-1 0 0,1 1 0,-1-1 0,1 1 0,0 0 0,0 0 0,1 1 0,-1-1 0,0 1 0,1 0 0,0 0 0,-1 0 0,1 1 0,0-1 0,0 1 0,0 1 0,0-1 1,0 1-1,5-1-8,32 53 118,-28-28-36,-11-20-72,1-1 0,-1 1 0,1-1 0,0 0 1,0 0-1,0-1 0,1 1 0,-1-1 0,1 0 1,-1 0-1,1 0 0,0-1 0,-1 0 0,1 0 1,0 0-1,0 0 0,0-1 0,0 1 0,0-1 1,0-1-1,0 1 0,0-1 0,0 0 0,0 0 1,-1 0-1,1-1 0,0 1 0,-1-1 0,1 0 1,-1-1-1,0 1 0,1-1 0,-1 0 0,1-1-10,18-13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2:3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57 153 1361,'-22'-5'6416,"-3"-17"-6767,15 12 1102,53 2-436,257-7 80,-121-4-348,1 8 0,0 7 0,31 10-47,53-3 16,67-46 246,135 28-265,24 5 80,-345 16-122,-145-6 194,-12 26-744,-22-14-2179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2:38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 1169,'0'0'699,"0"0"-30,0 0 27,0 0 217,0 0-9,-1-6 1308,129 41-2111,-25-16-7,1-4 0,1-5 0,1-4-1,-1-5 1,23-6-94,43 3 60,707 2 471,-479-19-307,-19-6-86,80 21-10,-451 3-541,-36 4-3413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3:45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96,'13'-7'4006,"25"7"-4287,-29 0 697,38 0-200,63-2 232,0 6 0,0 3 0,107 23-448,-72-5 94,0-7-1,94-3-93,87 10 208,79 0-101,-234-41 67,-132 8-132,211-13 294,49-18 6,-4 38 1349,-289 1-2766,-3-4-2508</inkml:trace>
  <inkml:trace contextRef="#ctx0" brushRef="#br0" timeOffset="4015.456">2974 71 48,'-10'-7'153,"-18"-14"2134,48 12-1131,144 31-571,203-2-9,-217 16-64,-142-22-1568,-20-13-3045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2:53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11 272,'-6'-2'11,"0"0"1,-1 0-1,1 1 0,-1-1 1,0 2-1,1-1 0,-1 1 1,0 0-1,1 0 1,-1 1-1,0 0 0,1 0 1,-1 0-1,1 1 0,-1 0 1,-3 2-12,15 0 4475,28 9-4367,48 11 358,1-4 0,1-3 0,80 5-466,-8-9 42,499 23 268,193-52 157,48-11-392,-90 17-1,350 15 14,-373-67-136,-541 62-885,-262 0-1527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2:55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92 256,'9'-91'3850,"-9"91"-3653,0 6-509,-38 264 376,37-252-63,-1-15 6,1 0 0,0 0 0,0 0 0,0 0 0,0 0 0,1 0 0,-1 1 0,1-1 0,0 0 0,0 0 0,0 1 0,0-1 0,1 0 0,-1 0 0,1 1 0,0-1-1,0 0 1,0 0 0,0 0 0,0 0 0,1 0 0,-1 0 0,1 0 0,0-1 0,0 1 0,0 0 0,0-1 0,0 0 0,1 1 0,-1-1 0,1 0 0,0 0 0,-1-1 0,1 1 0,0 0 0,0-1 0,0 0 0,0 1 0,0-1 0,0-1 0,1 1 0,1 0-7,10-4 15,0-2 1,0 1 0,-1-2 0,1 0-1,-1-1 1,-1 0 0,1-1-1,-1 0 1,-1-1 0,0-1 0,0 0-1,-1-1 1,0 0 0,0 0 0,-2-1-1,1-1 1,-2 1 0,1-2-1,0-2-15,87-168-250,-86 160 83,-13 37-258,-6 22 312,-2 18 123,2 1 0,2 1-1,2-1 1,3 1 0,3 0-1,1-1 1,3 1 0,4 4-10,0-22 29,-1 1 0,-3-1-1,0 1 1,-3 0 0,-1 0 0,-3 32-29,-1-62 13,0 0-1,0 0 1,-1 0 0,0-1 0,0 1-1,0-1 1,-1 0 0,-1 0-1,1-1 1,-1 1 0,0-1-1,0-1 1,-1 1 0,1-1-1,-1 0 1,-1 0 0,1-1-1,-1 0 1,1-1 0,-1 1-1,0-1 1,0-1 0,-1 0-1,1 0 1,-1 0 0,1-1-1,-1 0 1,1-1 0,-1 0-1,1 0 1,-1-1 0,-3-1-13,7-2 20,-1-1-1,1 0 1,0-1 0,0 1 0,1-1 0,-1 1 0,1-2 0,1 1 0,-1 0 0,1-1 0,0 1 0,0-1-1,1 0 1,0 0 0,0 0 0,1 0 0,0 0 0,0 0 0,0-1 0,1 1 0,0 0 0,1 0 0,0-1-1,0 1 1,0 0 0,1 0-20,2-14 27,2 1 1,0 0-1,1 0 0,0 1 0,2-1 0,0 2 1,2 0-1,0 0 0,1 0 0,0 2 0,1 0 0,1 0 1,1 1-1,0 1 0,1 0 0,1 1 0,0 1 1,0 0-1,1 2 0,1 0 0,1 0-27,100-15-1651,-87 25-422</inkml:trace>
  <inkml:trace contextRef="#ctx0" brushRef="#br0" timeOffset="309.013">945 256 2993,'0'0'1841,"0"0"-1665,0 0-48,0 0-48,0 0-64,0 0 16,0 0-16,223-8 193,-193 8-193,-7 0 48,-7 12-64,-11 0-80,-5 7-401,-7-2-2624</inkml:trace>
  <inkml:trace contextRef="#ctx0" brushRef="#br0" timeOffset="561.216">887 482 3073,'0'0'2209,"0"0"-1904,0 0-273,0 0 128,0 0-112,0 0-48,316-19 192,-266 19-192,-11 0-16,-9 0-64,-11 0-2273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2:57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1809,'0'0'448,"0"0"-448,0 0 0,0 0 0,0 0 0,0 0 0,-246 398-64,243-350 64,3-11 112,0-6-112,5-6 0,11-4 0,7-6-464,9-9 464,10-6 368,11-4-368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2:5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4674,'0'0'1377,"0"0"-1377,0 0-96,0 0 96,0 0 160,0 0-144,222 39 304,-172-39-304,-4 0 288,-9 0-16,-11 0-288,-13 0 0,-10 0-80,-3 0 48,0 0-240,0 0-624,-19 0-2978</inkml:trace>
  <inkml:trace contextRef="#ctx0" brushRef="#br0" timeOffset="218.337">291 0 1457,'0'0'1969,"0"0"-1777,0 0-192,0 0-224,0 0 224,0 0 96,-5 208 0,3-154-96,2-2 112,0-5-48,0-7-64,0-9 0,0-11 128,7-9-256,16-9 128,14-2-256,11-21-1361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2:58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3730,'0'0'-6,"0"0"28,-11 69-62,-32 218-32,32-154-8,11-131 75,-1-1 0,1 1 1,0-1-1,0 1 1,0-1-1,0 1 0,0-1 1,0 1-1,0-1 1,1 1-1,-1-1 1,0 1-1,1-1 0,-1 0 1,1 1-1,0-1 1,-1 1-1,1-1 0,0 0 1,0 0-1,0 0 1,0 1-1,0-1 0,0 0 1,0 0-1,0 0 1,0 0-1,0-1 0,1 1 1,-1 0-1,0 0 1,1-1-1,-1 1 0,1-1 1,-1 1-1,0-1 1,1 1-1,-1-1 1,1 0-1,-1 0 0,1 0 1,-1 0-1,1 0 1,-1 0-1,1 0 0,-1-1 1,1 1-1,-1 0 1,1-1-1,-1 1 0,1-1 1,0 0 4,71-43 943,-50 21-944,-1 0 1,-1-1-1,-2-1 0,0-1 1,-2-1-1,-1-1 0,-1 0 1,5-14 0,-11 25 32,-1 62-1225,35 149 1444,-43-193-237,1 1 0,-1-1 1,1 1-1,-1 0 0,1-1 0,-1 1 0,1-1 1,0 0-1,0 1 0,0-1 0,0 0 1,0 1-1,0-1 0,0 0 0,1 0 1,-1 0-1,0 0 0,0 0 0,1 0 0,-1 0 1,1 0-1,-1-1 0,1 1 0,-1-1 1,1 1-1,0-1 0,-1 1 0,1-1 1,-1 0-1,1 0 0,0 0 0,-1 0 0,1 0 1,0 0-1,-1 0 0,1-1 0,-1 1 1,1 0-1,0-1 0,-1 1 0,1-1 0,-1 0 1,1 0-1,-1 1 0,0-1 0,1 0 1,-1 0-1,0 0 0,1 0 0,-1-1 1,0 1-1,0 0 0,0 0 0,0-1-14,23-23 149,-2 0 0,0-2 0,-2 0 0,0-1 0,-3-1 0,0-1 0,-2 0 0,-1-1 0,-1-1 0,-2 0 0,-1-1 0,-2 0 0,-1-1 1,-1-3-150,1 21-1617,-3 16-2500</inkml:trace>
  <inkml:trace contextRef="#ctx0" brushRef="#br0" timeOffset="281.584">875 164 4722,'0'0'-325,"0"0"325,0 0 170,23 33-39,74 103-107,-8-41 31,-71-83-22,-16-11-29,9 8 64,0-1 0,0 0 0,1-1 0,0 0-1,1-1 1,0 0 0,-1-1 0,2-1-1,-1 0 1,0-1 0,12 2-68,-5-16-262,-5-16-426</inkml:trace>
  <inkml:trace contextRef="#ctx0" brushRef="#br0" timeOffset="546.058">1373 84 2897,'0'0'1601,"0"0"-1505,0 0-96,0 0 0,0 0 0,0 0 320,-320 228-304,290-199-16,11-2-128,10 0 96,9-9 32,0-14-1488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2:5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249 450 16,'-45'1'1681,"31"6"-1666,1 1 1,0 1-1,1 0 1,0 0 0,1 1-1,0 1 1,0 0-1,1 0 1,0 1-1,1 0 1,1 1 0,0 0-1,0 1 1,1-1-1,1 1 1,1 1-1,0-1 1,-2 11-16,3-18 7,0 1 1,1 1-1,0-1 1,1 0-1,-1 1 1,2-1-1,-1 1 1,1 0-1,0 0 1,1-1-1,0 1 1,1 0-1,0 0 0,0-1 1,1 1-1,0 0 1,0-1-1,1 0 1,0 1-1,0-1 1,1 0-1,0-1 1,1 1-1,-1-1 1,6 6-8,0-8 40,1 0 1,0 0-1,0-1 1,1-1-1,-1 0 1,1 0-1,0-1 1,0-1-1,0 0 1,0 0-1,0-1 1,-1-1-1,1 0 1,0-1-1,0 0 1,0 0-1,-1-2 1,0 1-1,1-1 1,-1-1-1,-1 0 1,1-1-1,-1 0 1,0 0-1,0-1 1,0 0-1,-1-1 1,5-6-41,-3 4 28,-2-1 0,0 0 1,0 0-1,-1 0 0,0-1 0,-1-1 1,0 1-1,-1-1 0,-1 0 1,0 0-1,-1-1 0,0 1 1,-1-1-1,0 0 0,-1 0 1,-1 0-1,0-1 0,-1 1 1,-1 0-1,0 0 0,-2-9-28,1 18 12,1-1 0,-1 1-1,0 0 1,0-1 0,-1 1-1,0 0 1,0 0-1,0 1 1,0-1 0,-1 1-1,0-1 1,0 1 0,0 0-1,0 1 1,-1-1-1,1 1 1,-1 0 0,0 0-1,0 0 1,0 0 0,0 1-1,-5-2-11,-25-15-210,26 11-334</inkml:trace>
  <inkml:trace contextRef="#ctx0" brushRef="#br0" timeOffset="312.699">652 1 2561,'0'0'1030,"0"0"-547,0 0-569,0 0-7,-32 24 162,0 0-43,7-7-9,1 1-1,2 1 1,0 1-1,0 1 1,2 1-1,1 0 1,-16 25-17,-13 39 98,3 2 0,5 2 0,3 1 0,4 2 1,-9 53-99,11-47 93,20-65-68,2 0 0,2 1 0,0 1 0,3-1 0,1 1 0,1 6-25,30-33-38,4-18 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2:5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3858,'0'0'331,"0"0"-406,0 0 120,-6 58-2,-19 183 5,-10 4 85,36-304 939,-3 53-1097,0 1-1,1-1 1,0 0-1,0 1 1,0-1-1,1 0 1,0 0 0,0 0-1,1 1 1,-1-1-1,1 0 1,1 0-1,-1 1 1,1-1-1,0 1 1,0-1 0,0 1-1,1 0 1,0 0-1,0 0 1,0 0-1,1 0 1,-1 1 0,1-1-1,0 1 1,0 0-1,1 1 1,-1-1-1,1 1 1,0-1-1,0 1 1,0 1 0,0-1-1,1 1 1,2-1 25,-1 0 3,0 1 1,0 0 0,0 1-1,0-1 1,0 2 0,1-1-1,-1 1 1,0 0 0,1 0-1,-1 1 1,0 0 0,1 0-1,-1 0 1,0 1-1,0 1 1,0-1 0,0 1-1,-1 0 1,1 0 0,-1 1-1,0 0 1,0 0 0,0 1-1,0-1 1,-1 1 0,1 1-1,-1-1 1,-1 1-1,1 0 1,-1 0-4,-2-3 5,0 0 0,0 0 0,0 0 0,0 0-1,-1 0 1,0 1 0,1-1 0,-1 0 0,0 1 0,-1-1-1,1 1 1,-1 0 0,1-1 0,-1 1 0,0-1 0,0 1 0,-1-1-1,1 1 1,-1-1 0,0 1 0,0-1 0,0 1 0,0-1 0,0 0-1,-1 1 1,0-1 0,1 0 0,-1 0 0,-1 0 0,1 0 0,0-1-1,0 1 1,-2 1-5,-14 7 40,-1 0 0,0-1 0,0-1 0,-1-1 0,0-1 0,0 0 0,-1-2 0,0 0 0,0-1 0,-6-1-40,19-4-210,7-6-844</inkml:trace>
  <inkml:trace contextRef="#ctx0" brushRef="#br0" timeOffset="188.766">833 757 544,'0'0'0</inkml:trace>
  <inkml:trace contextRef="#ctx0" brushRef="#br0" timeOffset="1170.9">580 0 3522,'0'0'1766,"0"0"-803,0 0-1094,5 8-50,19 31 249,-1 2-1,-3 1 1,-1 0 0,-3 1 0,-1 1 0,-2 0 0,-2 1 0,-2 1 0,2 32-68,-7-49 62,0 1 0,-2-1 0,-2 1 0,0 0 0,-2 0 0,-2-1 0,-1 6-62,3-26 30,0 0 1,0 0-1,-1 0 0,-1 0 0,1 0 1,-2-1-1,1 0 0,-1 0 0,0 0 1,-1 0-1,1-1 0,-2 1 0,1-2 1,-1 1-1,0-1 0,0 0 0,-1 0 1,1-1-1,-1 0 0,-1 0 0,1-1 1,-1 0-1,1-1 0,-5 1-30,7-1-18,0 0 1,-1-1-1,1 0 0,-1 0 0,1 0 0,-1-1 1,1 0-1,-1-1 0,0 1 0,0-1 1,1 0-1,-1-1 0,0 0 0,1 0 0,-1 0 1,1-1-1,-1 0 0,1 0 0,0-1 0,0 0 1,0 0-1,0 0 0,0-1 0,0 0 1,1 0-1,0 0 0,0 0 0,0-1 0,1 0 1,-4-5 17,-9-55-3527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3:0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1553,'0'0'1382,"0"0"-969,0 0-159,0 0-86,0 0 285,58 0 180,186-1-231,1-14 559,-83 6-617,-161 9-504,-25 0-19,-71 4-1870,32-2-781</inkml:trace>
  <inkml:trace contextRef="#ctx0" brushRef="#br0" timeOffset="267.989">162 0 4466,'0'0'2369,"0"0"-2369,0 0 96,0 0-96,0 0 208,0 0-144,320 31-64,-258-26 64,-7-1-64,-13 0-112,-12-2-640,-10-2-1393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3:06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52 256,'0'0'312,"0"0"-82,0 0-1,0 0-79,0 0 47,0 0-74,0 0-121,0 0-44,0 0-1,0 0 19,0 0-3,0 0 3,0 0-13,0 0 16,0 0 23,0 0 62,0 0-21,0 0 26,0 0-45,0 0-29,0 0 26,0 0 49,0 0 20,10-13 2226,12 0-2809,3-13 357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3:11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17 3057,'0'0'1433,"0"0"-1236,0 0 70,1 1 2809,4 8-3497,3 31 786,-2-56 446,-19-20 619,12 36-1246,1 0-114,0 0-142,0 0-16,0 0-27,0 0 91,-1 6 104,-6-3 408,6-4-477,-1 1-48,2 0-38,0 0 80,0 0 9,0 0-41,6 13-2297,-1-11-3004</inkml:trace>
  <inkml:trace contextRef="#ctx0" brushRef="#br0" timeOffset="2575.682">0 0 2689,'0'0'1449,"0"0"-1084,0 0-325,1 0 120,3 1-171,-1 0-1,1 0 0,-1 0 0,0 1 1,0-1-1,1 1 0,-1-1 0,0 1 1,0 0-1,-1 0 0,1 1 0,0-1 1,-1 1-1,1-1 0,-1 1 0,0 0 1,0 0-1,0 0 0,0 0 0,-1 0 1,1 0-1,-1 0 0,1 3 12,7 9-66,41 56 381,-48-88 4772,-2-9-6828,-4-8-5519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4:0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80,'0'0'152,"0"0"-2,0 0 346,0 0 144,0 0 187,0 0-216,0 0-251,0 0-40,0 0-210,0 0-14,0 0-120,2 0-238,116 40 509,-79-21-206,-4-5 8,1-2-1,0-1 0,1-2 1,0-1-1,0-2 1,1-2-1,0-1 0,8-3-48,216 14 587,142 30-587,-182-25 177,-1-9-1,83-13-176,-223 2 23,616-20 127,-513 24-255,305-16-46,-332-3 224,0 7 0,147 10-73,-229 14-141,-75-15-443,0-1-1700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3:0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0 720,'-17'3'4461,"28"27"-3599,16 10-475,-27-40-315,0 0 37,0-1-189,0-4-1009</inkml:trace>
  <inkml:trace contextRef="#ctx0" brushRef="#br0" timeOffset="3562.428">9 71 112,'0'0'464,"0"0"99,0 0 128,0 0-96,0 0-165,0 0-164,-9-12-154,11 24-24,1 0 0,0 0 0,0 0 0,1 0-1,1-1 1,0 1 0,0-1 0,1-1 0,1 1-1,0-1 1,5 6-88,-11-14-22,-1-1 0,1 0 0,0 0 0,0 0 0,0 0 0,0 0 0,0 0 0,0 0 0,0-1 0,0 1 0,0 0 0,0-1-1,1 1 1,-1 0 0,0-1 0,0 1 0,1-1 0,-1 0 0,0 0 0,0 1 0,1-1 0,-1 0 0,0 0 0,1 0 0,-1 0 0,1 0 0,-1 0 0,0-1 0,0 1-1,1 0 1,-1-1 0,0 1 0,1-1 0,-1 1 0,0-1 0,0 0 0,0 1 0,0-1 0,0 0 0,0 0 0,1 0 22,14-21-3295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3:2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0,'0'106'6650,"0"180"-5891,0-285-750,-1 0 1,1 0 0,0 0 0,-1 0-1,1-1 1,0 1 0,0 0-1,0 0 1,0 0 0,0 0 0,0 0-1,0 0 1,0 0 0,0 0 0,0 0-1,0 0 1,1 0 0,-1 0-1,0-1 1,1 1 0,-1 0 0,0 0-1,1 0 1,-1 0 0,1-1-1,0 1 1,-1 0 0,1 0 0,-1-1-1,1 1 1,0-1 0,0 1-1,-1 0 1,1-1 0,0 1 0,0-1-1,0 0 1,0 1 0,0-1 0,0 0-1,-1 0 1,1 1 0,0-1-1,0 0 1,0 0 0,0 0 0,0 0-1,0 0 1,0 0 0,0 0-1,0 0 1,0-1 0,0 1 0,0 0-1,-1-1 1,1 1 0,0 0-1,0-1 1,0 1 0,0-1 0,-1 1-1,1-1 1,0 0-10,46-43 908,-31 21-872,-1-1-1,0 0 0,-2-1 0,-1-1 0,-1 0 0,2-10-35,-12 23 99,-1 12-192,0 1-108,0 11-124,-18 179 493,15 455 211,2-640-335,-1-1 0,0 0 0,0-1 0,0 1 1,0 0-1,-1 0 0,1-1 0,-1 0 0,0 1 0,0-1 0,0 0 1,-1 0-1,1-1 0,-1 1 0,0-1 0,1 0 0,-1 0 1,0 0-1,0 0 0,0-1 0,-1 1 0,1-1 0,0 0 0,0 0 1,-1-1-1,1 1 0,0-1 0,-1 0 0,1 0 0,-1-1 0,1 1 1,0-1-1,-1 0 0,1 0 0,0 0 0,0-1 0,0 0 0,0 1 1,0-1-1,0-1 0,0 1 0,-1-2-44,-2-2 60,0 0 1,0-1-1,0 0 0,1 0 0,0-1 1,0 0-1,1 0 0,0 0 1,0 0-1,1-1 0,0 0 0,0 0 1,1 0-1,1-1 0,-1 1 0,1 0 1,1-1-1,0 0 0,0 1 1,1-1-1,0 0 0,1 1 0,0-1 1,1 0-1,0 1 0,0-1 1,1 1-1,0 0 0,0 0 0,1 0 1,1 0-1,0 0-60,7-12-1,1 1 1,0 1-1,1 0 0,2 0 1,-1 2-1,2 0 0,0 1 1,13-8 0,-10 15-2367,-17 9-2064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3:24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1489,'0'0'3233,"0"0"-2160,0 0-529,0 0 624,0 0-1168,0 0 96,35 0 385,-3 0-417,5 0-32,-3 0 112,-2 0-32,-4-3 112,-5 3-224,-4-2 0,-3 2 64,-9 0-64,-7 0-192,0 5-1505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3:2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1665,'0'0'2129,"0"0"-1793,0 0-144,0 0-112,0 0 560,0 0-288,79 0-336,-47-2 401,2 0-353,-4 2-96,-4 0 32,-6-4-1745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3:25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5699,'0'0'1013,"0"0"-671,0 0-195,5 33-227,17 108 128,-15-104 51,2 0 0,2-1 1,1 0-1,1-1 0,2-1 0,2 0 1,1-1-1,1-1 0,5 3-99,-24-34 18,1 0-1,-1 0 1,1 0 0,-1 0-1,1 0 1,-1 0-1,1 0 1,0 0-1,0-1 1,-1 1-1,1 0 1,0 0 0,0-1-1,0 1 1,0-1-1,-1 1 1,1-1-1,0 1 1,0-1-1,0 1 1,0-1 0,0 0-1,1 0 1,-1 0-1,0 1 1,0-1-1,0 0 1,0 0-1,0 0 1,0 0 0,0-1-1,0 1 1,0 0-1,0 0 1,0-1-1,0 1 1,0 0-1,0-1 1,0 1 0,0-1-1,0 0 1,0 1-1,0-1 1,-1 0-1,1 1 1,0-1-1,0 0 1,-1 0 0,1 0-1,-1 1 1,1-1-1,0 0 1,-1 0-1,0 0 1,1 0-1,-1 0 1,1 0-1,-1 0 1,0 0 0,0 0-1,0 0 1,0 0-1,0-1 1,0 1-1,0 0 1,0 0-1,0 0 1,0 0 0,-1-1-18,91-276 844,-85 257-763,-3 16-62,4 18-1059,-1 7 1050,0 0 0,1-1 0,1 0 0,1-1 0,1 1 0,1-1 0,0-1 0,1 0 0,1 0 1,1-2-1,0 1 0,1-1 0,0-1 0,8 5-10,-21-18 32,1-1 0,-1 0 1,0 1-1,1-1 0,-1 0 1,0 0-1,0 0 0,1 0 0,-1 0 1,0 0-1,0-1 0,1 1 0,-1 0 1,0-1-1,0 1 0,1-1 1,-1 1-1,0-1 0,0 1 0,0-1 1,0 0-1,0 1 0,0-1 0,0 0 1,0 0-1,0 0 0,0 0 1,0 0-1,-1 0 0,1 0 0,0 0 1,-1 0-1,1-1 0,-1 1 0,1 0 1,-1 0-1,1 0 0,-1-1 0,0 1 1,0 0-1,0 0 0,0-1 1,0 1-1,0 0 0,0-1 0,0 1 1,0 0-1,0-1-32,2-6-60,9-42 278,-2 0 1,-3-1 0,-1-1 0,-3-28-219,-1-29-2607,-1 83 926,0 45-2545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3:2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3890,'0'0'1032,"0"0"-888,23 23 139,73 78-48,121 131 1432,-215-230-1702,-2-2 39,0 0-1,0-1 0,0 1 1,0 0-1,0-1 1,0 1-1,0 0 1,0 0-1,0-1 0,1 1 1,-1 0-1,0-1 1,0 1-1,0 0 1,0 0-1,0-1 0,0 1 1,1 0-1,-1 0 1,0-1-1,0 1 1,0 0-1,1 0 0,-1 0 1,0-1-1,0 1 1,1 0-1,-1 0 1,0 0-1,1 0 0,-1 0 1,0-1-1,0 1 1,1 0-1,-1 0 0,0 0 1,1 0-1,-1 0 1,0 0-1,1 0 1,-1 0-1,0 0 0,0 0 1,1 0-1,-1 0 1,0 0-1,1 1 1,-1-1-1,0 0 0,0 0 1,1 0-1,-1 0 1,0 0-1,0 1 1,1-1-1,-1 0 0,0 0-3,0-29-1840</inkml:trace>
  <inkml:trace contextRef="#ctx0" brushRef="#br0" timeOffset="285.78">260 0 1713,'0'0'2689,"0"0"-2017,0 0-656,0 0 192,0 0 689,0 0-833,-133 257 512,119-215-576,2-5 96,5-4 144,3-4-240,2-10-240,2-13-3522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3:26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1313,'0'0'1486,"0"0"-665,0 0 30,0 0 67,0 0-131,3 0-461,92 0 422,-1-3 1,0-5 0,63-14-749,-148 18 228,-26 5-567,4-1-582,-18-2-2281</inkml:trace>
  <inkml:trace contextRef="#ctx0" brushRef="#br0" timeOffset="265.345">199 1 3474,'0'0'1312,"0"0"-1104,0 0-208,0 0-272,0 0 272,0 0 288,7 143-256,0-100 64,-3-3 257,-1-5-161,1-4 64,-1-4-176,3-4-48,4-2 432,-3-5-464,0-7-16,-1-7-2257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3:2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1281,'0'0'1587,"0"0"-1211,0 0-288,0 0 219,4 49 333,9 158-13,-5 0 1604,-3-156-1223,3-54 2207,-4-7-3043,-3 3-163,0 0-1,0 1 1,1-1-1,0 0 0,1 1 1,0 0-1,0-1 1,0 1-1,0 0 1,1 1-1,0-1 1,0 1-1,1-1 1,-1 1-1,1 0 1,0 1-1,1-1 1,-1 1-1,1 0 1,0 1-1,0-1 1,0 1-1,0 0 0,1 1 1,-1-1-1,1 1 1,-1 1-1,1-1 1,0 1-1,0 0 1,4 1-9,-6 3-6,1 0 0,-1 1 1,1 0-1,-1 0 1,-1 1-1,1-1 0,0 1 1,-1 0-1,0 0 0,0 1 1,-1-1-1,1 1 0,-1 0 1,0 0-1,-1 0 0,0 0 1,0 0-1,0 1 1,0-1-1,-1 0 0,0 1 1,-1-1-1,1 1 0,-1 0 1,-1-1-1,1 1 6,-1-1 27,0-1 0,0 1 0,-1-1 1,1 1-1,-1-1 0,0 0 0,-1 0 0,1 1 0,-1-1 0,0-1 1,-1 1-1,1 0 0,-1-1 0,0 0 0,0 0 0,0 0 0,0 0 1,-1-1-1,1 0 0,-1 0 0,0 0 0,0 0 0,0-1 0,-1 1 1,1-1-1,0-1 0,-1 1 0,0-1 0,1 0 0,-1 0 1,0-1-1,1 0 0,-1 0 0,0 0 0,1 0 0,-1-1 0,0 0 1,1 0-1,-1-1 0,1 0-27,-16-11-371,4-11-419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3:2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15463,'0'0'112,"0"0"-112,0 0 0,0 0-16,0 0-544,0 0-14423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3:39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1099 368,'5'-6'4144,"24"4"-4673,-26 2 817,93 0-59,0 3 0,0 5 0,0 4-1,10 6-228,190 28 281,11-41-282,54 7 194,90 25-100,-3-21 75,-353-9-206,1-5-1,-1-3 1,30-8 38,117-2 304,87 1 86,-269 6-153,-53-34 2885,82-276-2223,-68 215-904,73-430-214,-90 321 616,-22 175 217,18 33-609,0 0-47,0 0-41,-1 0 134,0 0-41,-113 41-18,73-19 59,-18 4-12,-2-4 1,0-1-1,-1-4 1,-1-2-1,-1-4 0,1-2 1,-2-2-1,1-4 1,-24-3-40,-984 0 211,677-18-214,-33 34-104,-130 22 219,293-5-138,127-6-9,138 1-512,50 527 558,-40-349 55,-1-162-39,-9-44-6,2 0 22,-2 0-19,0 0 72,0 0-64,0 0-48,15 25-1227,-14-21-3191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4:3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11 480,'0'0'526,"0"0"90,0 0-45,0 0 155,0 0 205,0 0-150,0 0-260,0 0-268,0 0-130,0 0-35,0 0-131,0 0-80,3 3-327,18 6 441,0 0 1,0-1 0,1-2-1,0 0 1,1-1 0,-1-1-1,1-2 1,0 0 0,0-1 8,7 2 115,563 16 841,-479-20-600,-105 9-1348,-9-7-2895</inkml:trace>
  <inkml:trace contextRef="#ctx0" brushRef="#br0" timeOffset="2889.735">1302 0 592,'-5'6'1308,"6"2"-1282,-1-1 1,2 1 0,-1-1 0,1 0 0,0 0-1,0 1 1,1-1 0,0-1 0,0 1 0,1 0-1,-1-1 1,1 1 0,1-1 0,0 0 0,-1-1 0,2 1-1,-1-1 1,1 0 0,-1 0 0,5 2-27,71-9 544,16-18 150,36 46-420,72-24-87,-168-6-1729</inkml:trace>
  <inkml:trace contextRef="#ctx0" brushRef="#br0" timeOffset="9917.737">3016 69 80,'0'0'232,"0"0"112,0 0-165,0 0-70,0 0 89,0 0-89,67 10-79,207 31-9,-131-20 211,372-15 926,-377-7-655,-1-6 0,100-20-503,-107 10 461,0 5 1,99 6-462,738 4 1430,-562-34-14,-358 35-2507,-47 1-2404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3:4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63 384,'-13'-62'4258,"64"111"-3124,-48-47-1134,12 17 20,1-1 0,0 0 0,2-2 0,0 0 0,1-1-1,0-1 1,1 0 0,1-2 0,0 0 0,0-2 0,2 0 0,-1-1 0,1-2 0,0 0 0,10 1-20,-4-7 64,-1-1-1,1-1 1,-1-2 0,0-1-1,0-1 1,0-1 0,-1-2 0,1 0-1,-1-2-63,20-8 39,1 2-1,0 3 1,2 1-1,-1 3 1,1 2-1,0 2 1,17 1-39,132 7 40,-51 1 19,1-7-1,80-13-58,-6-16 48,1 11 0,0 9 0,125 13-48,-216 4 10,1-5-1,116-18-9,397-5-32,-644 23-243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4:0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96,'0'0'952,"0"0"308,0 0 242,0 0-571,0 0-456,7 14-313,9-7-112,0-1 0,1-1-1,0-1 1,0 0-1,0-2 1,0 1-1,1-2 1,-1-1-1,0 0 1,16-2-50,4 1 177,-20 0-49,-1 0 1,1-2 0,-1 0 0,0-1-1,0 0 1,0-2 0,-1 1 0,10-7-129,-81 31-881,12-9-3958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3:5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96 576,'6'-2'2418,"19"3"-2398,-25-1 10,208 7 984,-207-7-963,-1 0 7,0 0 116,29 5 932,-24-12 4351,-35-92-4916,35 115-1771,11-12-2390</inkml:trace>
  <inkml:trace contextRef="#ctx0" brushRef="#br0" timeOffset="6411.857">638 69 320,'0'0'424,"0"0"75,0 0-16,0 0 147,0 0-62,0 0-216,-1-3-61,-9 0 16,78 25-398,257-13 2156,-253 10-1625,-71-19-450,-1 0 14,1 0 0,0-1-1,0 1 1,0 0 0,0 0-1,-1 0 1,1 0 0,0 0-1,0 0 1,0 0-1,0 0 1,-1 0 0,1 0-1,0 1 1,0-1 0,0 0-1,-1 1 1,1-1 0,0 0-1,0 1 1,-1-1 0,1 1-1,0-1 1,-1 1 0,1-1-1,-1 1 1,1-1-1,-1 1 1,1 0 0,-1-1-1,1 1 1,-1 0 0,1 0-1,-1-1 1,0 1 0,1 0-1,-1 0 1,0 0 0,0-1-1,0 1 1,0 0-1,1 0 1,-1 0 0,0 0-1,-1-1 1,1 1 0,0 0-1,0 0 1,0 0 0,0-1-1,-1 1-3,-13 9-885,-13-5-2341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4:16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28 2449,'0'0'1366,"0"0"-742,0 0-421,0 0-115,0 0 46,-7-6 103,-25-16-82,32 22-177,-1 1 0,1-1 0,-1 1-1,0-1 1,1 1 0,-1-1 0,1 1 0,-1-1 0,1 1 0,-1 0 0,1-1 0,-1 1 0,1 0 0,0-1 0,-1 1 0,1 0 0,0-1-1,0 1 1,-1 0 0,1 0 0,0-1 0,0 1 0,0 0 0,0 0 0,0-1 0,0 1 0,0 0 0,0 0 0,0-1 0,1 1 0,-1 0-1,0 0 1,0-1 0,1 1 0,-1 0 0,0-1 0,1 1 0,-1 0 0,1-1 0,-1 1 0,1-1 0,-1 1 0,1 0 0,-1-1 22,23 46 352,-22-46-243,-1 0-37,0 0 134,0 0 130,0 0-40,-1-2-48,-35-57 72,36 58-621,0 1-118,0 0 80,16 17 278,51 55 287,-67-72-180,0 0 45,0 0 181,0 0-78,0 0 63,-37-45 209,80 109-1114,-68-86 1947,12 14-1799,27 45 399,2 7 174,-16-43 125,0-1 12,0 0-60,0 0 98,-5-12 443,-74-77-288,84 111-1700,43 28 1529,-47-50-154,-1 0 92,0 0-15,0 0 88,-14-27 320,-27-36-467,40 62-286,15 3-1077,9 4-817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4:3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2908 1703 368,'0'0'403,"0"0"-155,0 0-181,0 0-48,0 0-1,-2-16 182,4 35-85,-2-19-107,0 1 0,1-1 0,-1 1 0,0 0 0,0-1 0,0 1 0,0 0 0,0-1 1,0 1-1,0-1 0,0 1 0,0 0 0,0-1 0,0 1 0,0 0 0,0-1 0,0 1 0,-1-1 1,1 1-1,0 0 0,0-1 0,-1 1 0,1-1 0,0 1 0,-1-1 0,1 1 0,-1-1 0,1 1 1,-1-1-1,1 1 0,-1-1 0,1 0 0,-1 1 0,1-1 0,-1 0 0,0 1 0,1-1 0,-1 0 1,1 0-1,-1 0 0,0 1 0,1-1 0,-1 0 0,0 0 0,1 0 0,-1 0 0,1 0 0,-1 0 1,0 0-1,1 0 0,-1-1 0,0 1 0,1 0 0,-1 0 0,1 0 0,-1-1 0,0 1 0,1 0 1,-1-1-9,-39 3-123</inkml:trace>
  <inkml:trace contextRef="#ctx0" brushRef="#br0" timeOffset="-19469.283">339 2093 112,'-4'-2'400,"-1"2"-352,1-2 16,-3 2-64,0 0 48,-2 0-96,-5 0 16,2 0 32,-4 0-80,2 0-112</inkml:trace>
  <inkml:trace contextRef="#ctx0" brushRef="#br0" timeOffset="-2096.507">2878 2161 448,'0'10'3087,"0"-10"-3068,-1 0 1,1-1-1,0 1 0,0-1 1,0 1-1,0-1 0,-1 1 1,1-1-1,0 1 0,0-1 1,0 1-1,0-1 0,0 1 1,0-1-1,0 1 0,1-1 0,-1 1 1,0 0-1,0-1 0,0 1 1,0-1-1,0 1 0,1-1 1,-1 1-1,0-1 0,0 1 1,1 0-1,-1-1 0,0 1 1,1 0-1,-1-1 0,1 1 1,-1 0-1,0-1 0,1 1 1,-1 0-1,1 0 0,-1 0 1,0-1-1,1 1 0,-1 0 1,1 0-1,-1 0 0,1 0 1,-1 0-1,1 0 0,-1 0 1,1 0-1,-1 0 0,1 0 1,-1 0-1,1 0 0,-1 0 1,1 0-1,-1 0 0,0 0 0,1 1 1,-1-1-1,1 0 0,-1 0 1,1 1-1,-1-1 0,0 0 1,1 1-1,-1-1 0,0 0 1,1 1-1,-1-1 0,1 1-19,-3-14 57,4 27-401,32 80 696,-32-84-611,-2-8-1630</inkml:trace>
  <inkml:trace contextRef="#ctx0" brushRef="#br0" timeOffset="973.686">2975 2275 208,'0'0'400,"0"0"-336,0 0 64,0 0 32,0 0 385,0 0 31,-9 0 96,0 0-448,-8-8-192,-6 0-32,-11 2-16,-10 4-128,-11 2 112,-14 0-672</inkml:trace>
  <inkml:trace contextRef="#ctx0" brushRef="#br0" timeOffset="2502.039">830 2248 48,'0'0'227,"0"0"-78,0 0-106,28 1-19,88 2-8,111 8 459,215-12 48,-159-33-150,415 30 694,-476 50-909,-126-38-22,-116 0 219,-10-3-555,-14-4-921</inkml:trace>
  <inkml:trace contextRef="#ctx0" brushRef="#br0" timeOffset="4130.158">335 2076 48,'0'0'64,"0"0"-8,0 0-16,-19 2 40,-133 13 46,140-15-99,-1 1 1,0 0-1,0 1 1,1 0-1,-1 1 1,1 0 0,0 1-1,0 0 1,0 1-1,0 0 1,1 1-1,-5 3-27,16-8 110,0-1-46,0 0-128,0 0-51,24 2 179,158 23 715,1-9 0,12-7-779,-31-2 246,150 17-70,-215-14-105,1-3 1,0-5-1,13-5-71,23 1-4,1066-2 178,-1130 20 79,-72-16-146,0 0-8,0 0-155</inkml:trace>
  <inkml:trace contextRef="#ctx0" brushRef="#br0" timeOffset="4395.324">2933 2224 1024,'0'0'2354,"0"0"-1954,0 0-400,0 0-625,0 0 433,0 0-368</inkml:trace>
  <inkml:trace contextRef="#ctx0" brushRef="#br0" timeOffset="4662.798">2933 2224 1441,'65'49'240,"-65"-49"-240</inkml:trace>
  <inkml:trace contextRef="#ctx0" brushRef="#br0" timeOffset="4663.798">3028 2234 1072,'0'0'0,"0"0"-112</inkml:trace>
  <inkml:trace contextRef="#ctx0" brushRef="#br0" timeOffset="5811.999">3797 1740 80,'0'0'0,"0"0"-80,0 0 80</inkml:trace>
  <inkml:trace contextRef="#ctx0" brushRef="#br0" timeOffset="9458.849">5111 1 192,'0'0'368,"0"0"-98,0 0-140,0 0 47,0 0 36,0 0-90,0 0 178,0 0-29,0 0 163,0 0 40,0 0-264,-13 0-80,1 3-117,0 0 1,0 1 0,0 1 0,1-1-1,0 2 1,0 0 0,0 0 0,0 1 0,1 0-1,1 1 1,-1 0 0,1 1-15,-17 11 108,3-1-120,1 2 1,1 1-1,1 1 0,1 0 1,1 1-1,0 1 1,2 2 11,-53 71 121,-140 96 39,-135 130 45,167-177-68,-70 44 92,199-147-266,1 3 1,2 1-1,3 2 0,-32 49 37,-59 54 54,17-3 119,-15 69-80,67-90 6,46-100 1665,29-31-2175,13-8-304,7-9-2292</inkml:trace>
  <inkml:trace contextRef="#ctx0" brushRef="#br0" timeOffset="9645.7">3217 2116 5026,'0'0'1009,"0"0"-1009,0 0-689,0 0-495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4:56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0 464,'13'13'3502,"48"40"-3914,-9-13 465,-42-29-88,1-2 0,0 1 0,1-2 0,0 0 0,1 0 0,0-1 0,0 0 0,0-1 0,1-1 0,0 0-1,0-1 1,0 0 0,0-1 0,1-1 0,6 0 35,5-4 83,0-2 0,0-1 0,0-2 0,-1 0-1,0-1 1,0-2 0,-1 0 0,19-12-83,71-27 463,-91 41-424,1 0 0,0 1 0,1 2 0,-1 1-1,1 0 1,0 2 0,0 1 0,0 1 0,19 2-39,39 49 42,-55-41 33,0-1-1,1-1 1,0-1-1,0-2 0,0-1 1,1-2-1,0 0 0,-1-2 1,1-1-1,10-3-74,46 2 313,-96 23-1754,-28-15-2358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4:59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0 416,'0'0'326,"0"0"-134,0 0-110,0 0 71,0 0-4,-5 7-42,-158 199 1141,135-158-997,28-48-318,0 0 30,0 0 85,315-16 1246,-314 16-1195,0 0 0,0 0-1,0 0 1,0 0 0,0 0 0,0 0 0,0 0 0,0 0-1,-1-1 1,1 1 0,0 0 0,0 0 0,0-1-1,0 1 1,0-1 0,-1 1 0,1-1 0,0 1 0,0-1-1,-1 1 1,1-1 0,0 0 0,-1 1 0,1-1 0,0 0-1,-1 0 1,1 0 0,-1 1 0,1-1 0,-1 0 0,0 0-1,1 0 1,-1 0 0,0 0 0,0 0 0,0 0 0,1 1-1,-1-1 1,0 0 0,0 0 0,0 0 0,-1 0 0,1 0-1,0 0 1,0 0 0,0 0 0,-1 0 0,1 0-1,0 1 1,-1-1 0,1 0 0,-1 0 0,1 0 0,-1 0-1,1 1 1,-1-1 0,0 0 0,1 1 0,-1-1 0,0 0-1,1 1 1,-1-1 0,0 1 0,0-1 0,0 1 0,0 0-1,1-1 1,-1 1 0,-1 0-99,-98-113-19,97 107-117,3 5-2649,0 1-246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5:00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43 352,'0'0'571,"0"0"-216,0 0-40,0 0 136,0 0 152,0 0-137,-3-7-119,-10-21-195,47 20 633,294 41 58,-182-3-689,-146 2-1197,-15-22-2332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5:0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0 704,'0'0'561,"0"0"-92,0 0-210,3 1-344,516 112 850,-437-101-678,1-3 0,0-4 0,1-3 0,2-4-87,7 1 31,200-17 679,99 15-550,-391 3-94,-1 0 1,0 0-35,-1 0-160,-5 0-678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5:05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 1153,'0'0'1003,"0"0"-368,0 0 258,0 0-28,0 0-126,-2-1-203,-2-5-221,3 5-454,1 1-136,0 0 110,11 0-70,288 21 1105,-41 10-833,-243-31 793,-15 17-2858,0-14-1661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5:1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80,'274'-19'784,"-164"-3"-578,0 5-1,2 4 1,82 3-206,-49 10 125,-51 8 286,360-5-139,-104 24-112,7-11-72,-195-1-80,-157-16-42,1 1 1,-1-1-1,0 1 0,1 0 0,-1 1 0,1 0 0,-1-1 1,0 2-1,0-1 0,1 1 0,-1-1 0,0 1 0,-1 1 1,1-1-1,0 1 0,-1 0 0,1 0 0,-1 0 0,0 0 1,0 1-1,0 0 0,0 0 0,-1 0 0,1 0 0,-1 1 34,-1 14-530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5:17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 1809,'0'0'1344,"0"0"-938,0 0-385,0 0 59,0 0 329,-3 65 383,-11 208 30,10-44 247,8-164-626,2 0 0,2-1 0,4 0 0,3-1 0,9 25-443,-10-50 219,-14-36-91,0-9 184,-4-29-1075,-15-21-3426</inkml:trace>
  <inkml:trace contextRef="#ctx0" brushRef="#br0" timeOffset="261.029">1 337 3522,'0'0'800,"0"0"-416,0 0-288,0 0 0,0 0 16,0 0 16,170-33-128,-112 24 0,-3-1-352,-4 0-1873,-10 1-320</inkml:trace>
  <inkml:trace contextRef="#ctx0" brushRef="#br0" timeOffset="824.53">455 357 976,'0'0'1500,"0"0"-441,0 0-280,0 0-237,0 0-156,0 29 95,0 87-292,12-79 49,-8-38-199,5-3-177,-1 1-1,0-1 0,0 0 1,0-1-1,0 0 0,-1 0 1,0-1-1,0 1 0,0-2 0,-1 1 1,1-1-1,-2 0 0,1 0 1,-1-1-1,0 1 0,-1-1 0,1 0 1,-2 0-1,1-1 0,-1 1 1,-1-1-1,1-1 139,-1 6-59,20-59 696,-22 62-68,0 1 268,0 14-495,-1 16-242,-1-22-17,1 1 0,1-1 0,0 1-1,0 0 1,1-1 0,0 1 0,0-1 0,1 1-1,0-1 1,0 0 0,1 0 0,1 2-83,-3-9-11,1 0 0,0 0 0,0-1 0,0 1 0,-1-1 0,1 1 0,0-1 0,0 1 0,0-1 0,0 0 1,0 0-1,0 0 0,0 0 0,0 0 0,0-1 0,0 1 0,-1 0 0,1-1 0,0 0 0,0 1 0,0-1 0,0 0 1,-1 0-1,1 0 0,0 0 0,-1 0 0,1 0 0,-1 0 0,0-1 0,1 1 0,-1-1 0,0 1 0,0-1 0,1 1 0,-1-1 1,0 0-1,-1 1 0,1-1 0,0 0 0,0 0 0,-1 0 0,1 0 0,-1-1 11,68-149-1953,-71 284 4666,2-104-2006,70-153-4674,-57 113 4277,-7 35-99,-5-9 125,0-9-290,-1-1-1,0 0 1,1 1 0,0-1 0,0 0-1,1 1 1,-1-1 0,1 0 0,0 0-1,0 1 1,0-1 0,0 0 0,1 0-1,0 0 1,0 0 0,0 0 0,0-1-1,1 1 1,-1-1 0,1 1-1,0-1 1,0 0 0,0 0 0,0 0-1,1 0 1,-1-1 0,4 2-46,52-7-2052,-16-16 281</inkml:trace>
  <inkml:trace contextRef="#ctx0" brushRef="#br0" timeOffset="1075.522">1174 285 320,'0'0'953,"0"0"-204,0 0-178,0 0 56,0 0-99,-12 19-93,-33 60-72,29-4 52,17-56-363,0-15-43,1 0 1,-1 0-1,1 0 1,-1-1-1,1 1 1,1-1-1,-1 1 1,0-1-1,1 0 1,-1 0-1,1 0 1,0 0-1,0 0 1,0-1-1,1 1 1,-1-1-1,1 0 1,-1 0-1,1 0 1,0 0-1,-1-1 1,1 1-1,0-1 0,0 0 1,0-1-1,0 1 1,0 0-1,0-1 1,0 0-1,1 0 1,-1 0-1,0-1 1,0 0-1,0 1 1,0-1-1,0 0 1,-1-1-1,1 1 1,0-1-1,0 0 1,-1 0-1,1 0 1,-1 0-1,0 0 1,1-1-1,-1 0 1,2-2-11,18-28-1999</inkml:trace>
  <inkml:trace contextRef="#ctx0" brushRef="#br0" timeOffset="1342.749">1385 281 1056,'0'0'2354,"0"0"-1698,0 0-128,0 0 16,0 0 161,0 0-225,125-6-384,-91 3 480,1-1-512,2 2 80,-7 0 64,-12-2-160,-2 2 161,-6 0-209,-6 2-177,-4-4 17,0-5-3665</inkml:trace>
  <inkml:trace contextRef="#ctx0" brushRef="#br0" timeOffset="1622.286">1540 86 1857,'0'0'966,"0"0"-73,0 0-567,0 0-41,0 0-82,-5 23 173,-14 79 142,13 77 688,5-176-1186,0 0 1,1-1-1,-1 1 0,1 0 1,-1 0-1,1 0 1,0 0-1,0 0 0,1 0 1,-1 0-1,0 0 1,1 0-1,0 0 1,0-1-1,0 1 0,0 0 1,0-1-1,0 1 1,1 0-1,-1-1 0,1 1 1,0-1-1,0 0 1,0 0-1,0 0 1,0 0-1,0 0 0,1 0 1,-1 0-1,0-1 1,1 1-1,0-1 0,-1 0 1,1 1-1,0-1 1,0 0-1,-1-1 1,1 1-1,0-1 0,0 1 1,0-1-1,0 0 1,0 0-1,0 0 0,0 0 1,0 0-1,0-1 1,-1 0-1,2 0-20,8-6-200,-1-1 1,0 0-1,0-1 0,-1 0 0,0-1 0,-1 0 1,0 0-1,0-1 0,-1 0 0,2-5 200,-4 7-267,44-71 187,-47 155 872,-3-66-637,29 111 1152,-27-122-1352,-2-19-1318</inkml:trace>
  <inkml:trace contextRef="#ctx0" brushRef="#br0" timeOffset="2455.396">1821 105 1201,'0'0'2318,"0"0"-1507,0 0-702,7 9-26,112 129 152,-115-134-313,0 1 1,-1-1-1,0 1 1,0 0-1,0 0 1,0 0 0,-1 0-1,0 0 1,0 1-1,0-1 1,-1 1-1,1-1 1,-1 1-1,-1-1 1,1 1-1,-1 0 1,0-1-1,0 1 1,-1 0-1,0 5 78,3 55 480,0-62-435,0-1 1,0 0-1,0 0 1,0 0-1,1 0 1,-1 0-1,1 0 1,0 0-1,0-1 1,0 1-1,0-1 0,0 0 1,1 0-1,-1 0 1,0-1-1,1 1 1,0-1-1,-1 0 1,1 0-1,0 0 1,-1 0-1,1 0 0,0-1 1,0 0-1,0 0 1,0 0-1,-1 0 1,1-1-1,0 1 1,0-1-1,-1 0 1,1 0-1,0 0 0,-1-1 1,1 0-1,-1 1 1,1-1-1,-1 0 1,0 0-1,0-1 1,0 1-1,0-1 1,0 1-1,-1-1 0,1 0 1,-1 0-1,0 0 1,1 0-1,-2-1 1,1 1-1,0-1 1,-1 1-1,2-4-45,-3 4 7,1-1-1,-1 0 1,0 1-1,0-1 1,0 0-1,0 1 1,0-1-1,-1 1 1,0-1-1,0 1 1,0-1-1,0 1 1,-1-1-1,1 1 1,-1 0-1,0 0 1,1 0-1,-2 0 1,1 0-1,0 0 1,-1 0-1,1 1 1,-1-1-1,0 1 1,1 0-1,-1 0 1,0 0-1,-1 0 1,1 0-1,0 1 1,0-1-1,-1 1 1,1 0-1,-1 0 1,1 0-1,-1 1 1,-1-1-7,-21-10 162,24 11-173,1 0-114,50 0-438,82-4-499,-129 6 1061,1 0 1,0 0-1,-1 1 0,1-1 0,-1 1 0,0 0 0,1-1 1,-2 1-1,1 0 0,0 0 0,0 1 0,-1-1 1,0 0-1,0 0 0,0 1 0,0-1 0,0 1 1,0-1-1,-1 1 0,0-1 0,0 1 0,0-1 1,0 1-1,0-1 0,-1 1 0,0-1 0,1 0 0,-1 1 1,-2 2 0,3 11 141,-10 13 240,11-58 14,3 12-353,1 1 0,1 0-1,0 0 1,1 0 0,0 1 0,1 0-1,1 0 1,0 1 0,1 0 0,0 1 0,1 0-1,9-7-41,-19 19 0,1 0 0,-1-1 0,0 1 0,1 0 0,-1 0 0,1 0 0,-1 0 0,1 1 0,-1-1 0,1 0 0,-1 1 0,1-1 0,-1 1 0,0-1 0,1 1 0,-1 0 0,0-1 0,1 1 0,-1 0-1,0 0 1,0 0 0,0 0 0,0 0 0,0 0 0,0 0 0,0 0 0,0 1 0,0-1 0,0 0 0,-1 0 0,1 1 0,0-1 0,-1 1 0,0-1 0,1 0 0,-1 1 0,0-1 0,1 1 0,-1-1 0,0 1-1,0-1 1,0 1 0,0-1 0,-1 1 0,1 0 0,0 0 13,13 249 198,-11-239-4293</inkml:trace>
  <inkml:trace contextRef="#ctx0" brushRef="#br0" timeOffset="2717.725">2623 532 5426,'0'0'2578,"0"0"-1762,0 0 160,0 0 353,0 0-144,0 0-385,0 0-800,0 0-352,-7 2-1329,-19-2-9140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5:14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194 363 864,'-6'-26'8300,"-30"19"-5598,22 7-3011,8 0 308,0 1 0,1-1-1,-1 1 1,0 0-1,0 0 1,1 1 0,-1 0-1,1 0 1,0 0-1,-1 1 1,1-1 0,0 1-1,0 0 1,0 1-1,1-1 1,-1 1 0,1 0-1,0 0 1,0 1 0,1-1-1,-1 1 1,1-1-1,0 1 1,0 0 0,0 2 1,0-3-14,1 0 1,0-1 0,1 1-1,-1 0 1,1 1 0,-1-1-1,1 0 1,1 0 0,-1 0-1,0 1 1,1-1 0,0 0-1,0 1 1,1-1 0,-1 0-1,1 1 1,0-1 0,0 0-1,0 0 1,0 0-1,1 1 1,0-2 0,0 1-1,0 0 1,0 0 0,0-1-1,1 1 1,0-1 0,0 1-1,0-1 1,0 0 0,0 0-1,0-1 1,1 1 0,-1-1-1,1 0 1,0 1 0,0-2-1,0 1 1,0 0 13,114 36-8,-117-37 5,0 0-1,1 1 1,-1-1 0,0 0-1,0 1 1,0-1 0,0 1-1,0-1 1,0 1 0,0 0-1,0-1 1,-1 1 0,1 0-1,-1 0 1,1-1 0,-1 1-1,0 0 1,1 0 0,-1 0-1,0-1 1,0 1 0,-1 0-1,1 0 1,0 0 0,-1-1-1,1 1 1,-1 0 0,1 0-1,-1-1 1,0 1 0,1 0-1,-1-1 1,0 1 0,0-1-1,0 1 1,-1-1 0,0 1 3,-7 26-685,10-28-1834,3-1-813</inkml:trace>
  <inkml:trace contextRef="#ctx0" brushRef="#br0" timeOffset="282.994">394 492 608,'0'0'1569,"0"0"-1569,0 0-64,0 0-64,0 0 128,0 0 96,19 44-16,-12-28 208,0-1-192,0-3-16,0-8-48,-3-4-32</inkml:trace>
  <inkml:trace contextRef="#ctx0" brushRef="#br0" timeOffset="547.728">447 243 3618,'0'0'1104,"0"0"-816,0 0-160,0 0-128,0 0 0,0 0-256,21 17 256,-2 12 0,4 4 0,-5 0-752</inkml:trace>
  <inkml:trace contextRef="#ctx0" brushRef="#br0" timeOffset="910.344">738 536 384,'0'0'1257,"0"0"-593,0 0-72,0 0 17,0 0-175,3-26 191,9-79-1,-12 104-583,1 0 0,-1-1-1,0 1 1,0 0 0,0 0 0,1 0 0,-1-1-1,0 1 1,0 0 0,-1 0 0,1-1 0,0 1-1,0 0 1,0 0 0,-1 0 0,1-1 0,-1 1-1,1 0 1,-1 0 0,1 0 0,-1 0 0,0 0-1,0 0 1,1 0 0,-1 0 0,0 0 0,0 0-1,0 1 1,0-1 0,0 0 0,0 0 0,0 1-1,0-1 1,0 1 0,0-1 0,0 1 0,-1 0-1,1-1 1,0 1 0,0 0 0,-1 0 0,1-1-1,0 1 1,0 0 0,0 0 0,-1 1 0,1-1-1,0 0 1,0 0 0,-1 1-41,-4-1 249,2-1-252,0 1 1,0 0-1,1 0 0,-1 0 1,0 1-1,1-1 0,-1 1 1,0 0-1,1 0 0,-1 0 1,1 0-1,-1 1 0,1-1 1,0 1-1,-1 0 0,1 0 1,0 0-1,0 0 0,0 1 1,1-1-1,-1 1 0,1 0 1,-1 0-1,1-1 0,0 2 1,0-1-1,0 0 0,0 0 1,1 1-1,-1-1 0,1 1 1,0-1-1,0 1 0,0-1 1,1 1-1,-1 0 0,1 0 1,0 1 2,-1-2 0,0 0 1,0-1-1,0 1 0,1 0 1,0 0-1,-1 0 1,1 0-1,0 0 1,0 0-1,1 0 0,-1 0 1,1 0-1,-1 0 1,1 0-1,0 0 1,0 0-1,0-1 0,0 1 1,1 0-1,-1-1 1,1 1-1,0-1 0,0 1 1,-1-1-1,1 0 1,1 0-1,-1 0 1,0 0-1,0 0 0,1 0 1,-1-1-1,1 1 1,0-1-1,-1 0 1,1 0-1,0 0 0,0 0 1,0 0-1,0 0 1,0-1-1,0 1 1,0-1-1,0 0 0,0 0 0,0 0 51,1 0-1,-1-1 0,1 1 1,0-1-1,-1 0 1,0 0-1,1 0 0,-1 0 1,0 0-1,1-1 0,-1 0 1,0 1-1,0-1 0,0-1 1,0 1-1,-1 0 0,1 0 1,-1-1-1,1 0 0,-1 1 1,0-1-1,0 0 1,0 0-1,0 0 0,0-1 1,-1 1-1,0 0 0,2-4-50,2-3 146,-5 9-125,19 76-1390,-6 20 1677,-3 1-1,-5-1 1,-6 48-308,1-121 6,0-21 14,0 0 0,-1 0 1,0 0-1,1 0 0,-1 0 1,0-1-1,1 1 0,-1 0 0,0 0 1,0 0-1,0-1 0,0 1 0,0 0 1,0-1-1,0 1 0,0-1 1,0 1-1,0-1 0,0 1 0,0-1 1,0 0-1,0 0 0,0 1 1,0-1-1,-1 0 0,1 0 0,0 0 1,0 0-1,0 0 0,0-1 0,0 1 1,0 0-1,-1 0 0,1-1 1,0 1-1,0-1 0,0 1 0,0-1 1,0 1-1,0-1 0,0 0 0,1 1 1,-1-1-1,0 0 0,-1 0-20,-7-10 48,1-1 0,-1 0 0,2 0 0,0 0 0,0-1 0,1 0 0,1 0 0,0-1 1,1 0-1,0 1 0,1-1 0,1-1 0,-1-5-48,0 8-44,0 0 0,1-1 0,1 1 0,0-1 0,0 1 1,1-1-1,1 1 0,0-1 0,1 1 0,0-1 0,1 1 1,0 0-1,1 0 0,4-8 44,20-15-2329,1 1-907</inkml:trace>
  <inkml:trace contextRef="#ctx0" brushRef="#br0" timeOffset="1913.12">980 380 880,'0'0'1382,"0"0"-565,0 0-553,0 0-592,2 6-38,31 178 2351,-33-185-1956,0 1-1,0 0 1,0 0-1,0-1 1,0 1-1,0 0 0,0-1 1,0 1-1,0 0 1,1 0-1,-1-1 1,0 1-1,0 0 1,0 0-1,0-1 1,1 1-1,-1 0 1,0 0-1,0 0 1,1-1-1,-1 1 1,0 0-1,0 0 1,1 0-1,-1 0 1,0 0-1,0 0 1,1-1-1,-1 1 0,0 0 1,1 0-1,-1 0 1,0 0-1,0 0 1,1 0-1,-1 0 1,0 0-1,1 0 1,-1 0-1,0 1 1,1-1-1,-1 0 1,0 0-29,3-22 139,-3 11-58,0 0 0,2 0 0,-1 0 0,1 1 0,1-1 0,0 1 0,1 0 0,0-1 0,0 2 0,6-11-81,-9 20 0,1-1-1,-1 0 1,1 1-1,0 0 0,-1-1 1,1 1-1,0 0 0,-1 0 1,1-1-1,0 1 1,-1 1-1,1-1 0,-1 0 1,1 0-1,0 1 0,-1-1 1,1 0-1,-1 1 1,1 0-1,0-1 0,-1 1 1,0 0-1,1 0 0,-1 0 1,0 0-1,1 0 1,-1 0-1,0 0 0,0 0 1,0 1-1,0-1 0,0 0 1,0 1-1,1 0 1,37 97 648,-38-98-659,0-1-1,0 0 1,0 1-1,0-1 1,0 0-1,0 0 1,0 1-1,0-1 1,0 0-1,0 0 1,0 0-1,0 0 1,0-1-1,0 1 1,0 0-1,0 0 1,0 0-1,0-1 1,0 1-1,-1 0 1,1-1-1,0 1 1,0-1-1,0 1 1,0-1-1,0 0 1,-1 1-1,1-1 1,0 0-1,-1 0 1,1 1-1,0-1 1,-1 0-1,1 0 1,-1 0 0,1 0-1,-1 0 1,0 1-1,1-1 1,-1 0-1,0 0 1,1-1 11,93-123-1198,-91 125 1197,-1 0 0,0 0 0,0 0 0,0 0 0,1 1 0,-1-1 1,0 1-1,0-1 0,0 1 0,0 0 0,0 0 0,0-1 1,0 2-1,0-1 0,0 0 0,0 0 0,0 0 0,-1 1 0,1-1 1,0 1-1,-1 0 0,0-1 0,1 1 0,-1 0 0,0 0 0,0 0 1,0 0-1,0 0 0,0 0 0,0 0 0,-1 0 0,1 1 1,10 12 129,-5-10-83,1 0 0,0-1 0,0 0 0,1 0 0,-1 0 0,1-1 0,0 0 0,-1-1 0,1 0 0,1 0 0,-1-1 0,0 0 0,0 0 0,0-1 0,1 0 0,-1 0 0,0-1 0,0 0 0,4-1-46,29 1 145,-41 1-318,37 10 501,-32-10-306,-1 1 0,1-1 1,0 1-1,-1-1 0,1-1 0,0 1 0,0-1 1,-1 1-1,1-1 0,-1-1 0,1 1 0,-1-1 1,1 0-1,-1 0 0,0 0 0,0 0 0,0-1 1,0 1-1,0-1 0,0 0 0,-1-1 0,0 1 1,1 0-1,-1-1 0,-1 0 0,1 0 1,0 0-1,-1 0 0,0 0 0,0 0 0,0-1 1,0 1-1,-1-1 0,0 1 0,0-1 0,0 1 1,0-3-23,-3 3-14,-1 0 0,0 0 0,1 0 1,-1 0-1,-1 1 0,1-1 1,0 1-1,-1 0 0,0 0 0,1 0 1,-1 0-1,-1 1 0,1-1 1,0 1-1,0 0 0,-1 1 0,1-1 1,-1 1-1,0 0 0,1 0 1,-1 0-1,0 1 0,0-1 0,1 1 1,-1 0-1,0 1 0,0-1 1,1 1-1,-1 0 0,0 0 0,-2 1 14,-9-1-15,26 23-556,115-21-3780,3-29 3503,56-4 1619,-182 32-718,1 0 0,-1 0 0,1 0 0,-1 0 0,0 1 1,0 0-1,0-1 0,0 1 0,-1 0 0,1-1 0,-1 1 0,0 0 0,0 0 1,0 0-1,0 1 0,0-1 0,0 0 0,-1 0 0,0 0 0,0 1 1,0-1-1,0 0 0,0 0 0,0 0 0,-1 1 0,0-1 0,1 0 0,-1 0 1,-1 1-54,1 12 1001,1 35 675,0-50-1580,0-9-363,0-17-1374</inkml:trace>
  <inkml:trace contextRef="#ctx0" brushRef="#br0" timeOffset="2199.406">2032 177 224,'0'0'2785,"0"0"-2000,0 0-401,0 0 0,0 0-384,0 0-336,21 12 192,5 11 144,3 2 288,11 2-288,3 0-320,6-2-2978</inkml:trace>
  <inkml:trace contextRef="#ctx0" brushRef="#br0" timeOffset="2526.733">2470 424 1121,'0'0'3129,"0"0"-909,0 0-1396,0 0-472,0 0-130,-4-22-46,-13-66 0,16 86-184,0 0 0,1 0 1,-1 0-1,0 0 0,0 0 0,0 0 1,-1 0-1,1 0 0,0 0 1,-1 0-1,1 1 0,-1-1 0,0 0 1,1 1-1,-1 0 0,0-1 0,0 1 1,0 0-1,0 0 0,0 0 1,0 0-1,0 0 0,0 1 0,-1-1 1,1 0-1,0 1 0,0 0 1,-1 0-1,1-1 0,0 1 0,0 1 1,-1-1-1,1 0 0,0 0 0,0 1 1,-1 0-1,1-1 0,0 1 1,0 0-1,0 0 0,0 0 0,0 0 1,0 0-1,0 1 0,0-1 1,1 0-1,-1 1 0,0-1 0,1 1 1,-1 0-1,1 0 0,0 0 0,-1 0 1,1-1-1,0 1 0,0 1 1,0-1 7,-2 6-15,0 1 1,0-1 0,1 1 0,0 0 0,0 0 0,1-1-1,0 1 1,1 0 0,0 0 0,0 0 0,1 0 0,0 0-1,1 4 15,1-10 10,0-1-1,0 1 0,0-1 1,0 0-1,1 1 1,-1-2-1,1 1 0,-1 0 1,1-1-1,0 1 0,-1-1 1,1 0-1,0 0 0,0-1 1,0 1-1,0-1 0,0 0 1,0 0-1,0 0 0,0-1 1,0 1-1,-1-1 0,1 0 1,0 0-1,0 0 0,0 0 1,-1-1-1,3-1-9,4-6 30,0 0 0,-1-1 0,0 0 1,-1 0-1,-1-1 0,1 0 0,-2-1 0,1 1 1,-2-1-1,1 0 0,-2-1 0,1 1 0,-2-1 0,0 0 1,0 0-1,0-12-30,5-172-817,-8 195 810,0 1 17,1-1 0,-1 1 1,0-1-1,0 0 0,0 1 0,0-1 0,0 0 0,0 1 1,0-1-1,0 1 0,0-1 0,-1 0 0,1 1 0,-1-1 0,1 1 1,-1-1-1,0 1 0,0-1 0,1 1 0,-1 0 0,0-1 0,0 1 1,0 0-1,0 0 0,-1 0 0,1-1 0,0 1 0,0 0 0,-1 1 1,1-1-1,-1 0 0,0 0-10,-10 28-294,5 10 352,2 0-1,1 0 1,1 1-1,3-1 0,0 1 1,5 21-58,-4-53-24,0 1 1,1-1 0,-1 1 0,1-1 0,0 0 0,1 0 0,-1 0-1,1 0 1,1 0 0,-1-1 0,1 1 0,0-1 0,0 0 0,0 0-1,1 0 1,0-1 0,0 0 0,0 0 0,0 0 0,1 0 0,-1-1-1,1 0 1,0 0 0,0 0 0,0-1 0,1 0 0,-1 0-1,0-1 1,1 0 0,-1 0 0,1 0 0,-1-1 0,1 0 0,0 0 23,47-2-3487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5:30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639 990 416,'-7'-13'3314,"6"13"-1534,-1 15-2963,-4-7-135,-6 1 6</inkml:trace>
  <inkml:trace contextRef="#ctx0" brushRef="#br0" timeOffset="2656.035">201 1023 880,'0'0'1433,"0"0"-718,0 0-323,0 0 118,0 0 146,-2-3-365,2 2-305,0 0 0,0 0 1,1 0-1,-1 0 0,0 0 0,0 0 1,0 0-1,0 0 0,1 0 1,-1 1-1,0-1 0,1 0 0,-1 0 1,1 0-1,-1 0 0,1 1 0,0-1 1,-1 0-1,1 1 0,0-1 0,-1 0 1,1 1-1,0-1 0,-1 1 0,1-1 1,0 1-1,0-1 0,0 1 1,0 0-1,0-1 0,-1 1 0,1 0 1,0 0-1,0 0 0,0 0 0,0 0 1,0 0-1,0 0 0,0 0 0,0 0 1,0 0-1,0 0 0,0 0 0,-1 1 1,1-1-1,0 0 0,0 1 1,0-1-1,0 1 0,0-1 0,-1 1 1,1-1-1,0 1 0,-1-1 0,1 1 1,0 0-1,-1-1 0,1 1 0,-1 0 1,1 0-1,-1-1 0,1 1 14,0 0 60,121 22 1137,2-5 1,121 2-1198,-90-9 355,424 4 139,-130 20-292,85-31-89,-530-4-107,123 2 148,1-6-1,-1-5 0,123-26-153,-160 13 606,-80-6 1592,4-24-1986,-1-1 0,-3 1 0,-2-2 0,-3 1 0,-1-27-212,2 3 96,5-384 725,-11 460-738,0 1 42,-8-41 1215,-346-13-1154,-406-2-98,384 52-48,-45 41-98,-302-43 212,324-4-282,293 29 192,87 30-453,-7 55 357,4 1 0,4 0 0,5 2 0,5 0 0,6 96 32,22-88-118,-16-112 102,1-1 0,0 1 0,-1-1 0,1 1 0,0-1 0,0-1 0,0 1 0,1-1 0,-1 0-1,0 0 1,0 0 0,1-1 0,-1 0 0,0 0 0,1 0 0,-1-1 0,0 1 0,4-2 16,4 1-15,287-51 469,-222 44-394,-1 3 1,0 3-1,47 7-60,252 58-1993,-376-68-712,0-19-2484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15:36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1153,'0'0'1197,"0"0"-399,0 0-3,0 0 360,0 0-360,0 0-346,8-9-39,106 0-97,833 9 239,-242 46-389,449-14 45,51-24-43,-946-32 1006,-244 22-567,-25 1-1589,-28 1-3876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28:3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148 189 224,'-30'-2'4562,"-87"8"-4933,117-6 961,8 0-102,562-2 3306,-570 2-3874,0 0 19,0 0-177,-8 0-2128,-6 0-25,-6 0-800</inkml:trace>
  <inkml:trace contextRef="#ctx0" brushRef="#br0" timeOffset="263.094">392 0 704,'0'0'537,"0"0"-353,0 0 157,0 0 86,0 0 64,27 14 205,136 67 625,-161-81-1298,0 0 1,0 0-1,0 1 1,-1-1 0,1 0-1,0 1 1,0-1-1,-1 1 1,1 0-1,0-1 1,-1 1 0,1 0-1,0 0 1,-1 0-1,1 0 1,-1 1-1,0-1 1,1 0-1,-1 0 1,0 1 0,0-1-1,0 1 1,0-1-1,0 1 1,0 0-1,0-1 1,-1 1-1,1 0 1,0-1 0,-1 1-1,0 0 1,1 0-1,-1 0 1,0-1-1,0 1 1,0 0-1,0 0 1,0 0 0,0-1-1,-1 1 1,1 0-1,0 0 1,-1 0-1,0-1 1,1 1-1,-1 0 1,0-1 0,0 1-1,0-1 1,0 1-1,0-1 1,0 1-1,-2 0-23,-156 111 150,119-94-3848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28:3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34 1249,'0'0'1555,"0"0"-226,0 0 327,0 0-482,0 0-101,-18-6 965,17 6-1995,-79 33-438,107-25-1249,151 22 2182,-89-18-153,-2 4-1,0 4 1,49 19-385,-96-35-1705,-46-25-2390</inkml:trace>
  <inkml:trace contextRef="#ctx0" brushRef="#br0" timeOffset="281.332">477 1 560,'0'0'2722,"0"0"-1599,0 0-886,0 0-162,13 7 112,219 118 1320,-232-123-1469,0 0 1,0 0-1,0 0 1,0 0-1,0 0 0,-1 0 1,1 0-1,-1 0 1,0 0-1,1 0 1,-1 0-1,0 0 0,0-1 1,0 1-1,0 0 1,0-1-1,-1 1 1,1-1-1,-1 1 0,1-1 1,-1 1-1,1-1 1,-1 0-1,1 0 0,-1 0 1,0 0-1,0 0 1,0 0-1,0 0 1,0-1-1,1 1 0,-1-1 1,-2 1-39,-4 4 82,-191 147-1240,129-101-4196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28:33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0 243 1889,'0'0'1953,"0"0"-614,0 0-832,0 0-403,0 0-8,17-2 246,276-10 1098,28 18-936,-305-4-1627,-16-2-1158</inkml:trace>
  <inkml:trace contextRef="#ctx0" brushRef="#br0" timeOffset="263.823">440 1 1665,'0'0'1270,"0"0"-192,0 0-734,0 0-603,7 3 91,169 128 1118,-174-127-923,0 1 1,-1-1 0,1 1 0,-1-1-1,0 1 1,0-1 0,0 1 0,-1 0-1,0-1 1,1 1 0,-2 0 0,1 0-1,-1-1 1,1 1 0,-1 0 0,0-1-1,-1 1 1,1-1 0,-1 1-1,0-1 1,0 0 0,-1 0 0,1 0-1,-1 0 1,0 0 0,0-1 0,0 1-1,0-1 1,-1 1 0,-1 0-28,-84 83-446,37-53-3155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28:3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3618,'0'0'1915,"0"0"-1016,0 0-304,0 0 176,0 0-373,17 0-150,187 13 795,-15 48-516,-141-42-390,2-2 1,0-2 0,1-3 0,25 2-138,-55-14 187,-26-33-478,-21-8-1654,-15-11-1785</inkml:trace>
  <inkml:trace contextRef="#ctx0" brushRef="#br0" timeOffset="265.695">515 0 816,'0'0'689,"0"0"399,0 0-383,0 0 47,0 0-272,0 0 32,292 156-63,-292-131-417,-18 8 160,-42 8 1953,-23 11-1057,-11-4-896,4-9-192,14-14-352,16-17-3090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28:40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21 864,'0'0'1294,"0"0"96,0 0 24,0 0-549,0 0-22,0 0-251,-2-3-307,-7-11 126,23 11-453,252 42 701,534 15 40,-632-42-401,-172 0-1237,-12-9-1531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28:41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1905,'0'0'3185,"0"0"-2576,0 0-449,0 0-320,0 0-2594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5:38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44 608,'-1'-17'527,"0"16"-466,1 0 1,0 0-1,0 1 0,-1-1 0,1 0 1,0 0-1,0 1 0,0-1 1,0 0-1,0 0 0,0 0 1,0 1-1,0-1 0,0 0 0,1 0 1,-1 1-1,0-1 0,0 0 1,1 0-1,-1 1 0,0-1 0,1 0 1,-1 1-1,1-1 0,-1 0 1,1 1-1,-1-1 0,1 0 1,-1 1-1,1-1 0,0 1 0,-1 0 1,1-1-1,0 1 0,-1-1 1,1 1-1,0 0 0,0-1 0,-1 1 1,1 0-1,0 0 0,0 0 1,0 0-1,-1 0 0,1 0 1,0 0-1,0 0 0,-1 0 0,1 0 1,0 0-1,0 0 0,0 0 1,-1 1-1,1-1 0,0 0 0,0 1-61,56-2 228,1 2 0,-1 3 0,1 2 0,-1 3 0,25 9-228,112 47 249,111 25-82,82-65 159,-140-16-196,430 51 398,-404-76-285,283-61 264,-76 37-262,-318 1-117,-160 39-157,-1 0-96,-4 0-758,-10 0-1492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28:5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21 288,'-11'-12'6939,"350"4"-5703,-317 8-1116,-22 0-144,0 0-62,-2 3-1189,-12 7-609,-11-1-20</inkml:trace>
  <inkml:trace contextRef="#ctx0" brushRef="#br0" timeOffset="298.972">69 30 288,'0'0'384,"0"0"417,0 0-801,0 0 368,0 0-48,0 0 288,239 0-480,-197 0 176,-12 2-95,-7 0-209,-10 0 240,-6 0-240,-4 0 0,-3 0-32,0 0-625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28:5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21 176,'0'0'1179,"0"0"-237,0 0-118,0 0 65,0 0-54,0 0 181,-5-3-287,-11-10-217,11 8 102,5 5-500,0 0-175,420 0-1036,-420 0-2069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28:5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1569,'0'0'1091,"0"0"-139,0 0 70,0 0-206,0 0-87,0 0 98,10-6 75,234 37-617,338-24-2,-324-10-211,339 5 224,-333-21-304,515 9 187,-418-6-198,201 14 147,-469 12-88,-93-10 0,0 0 147,0 0 291,0 0-244,-17-4-1424,-14-15-4201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29:01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0 208 480,'0'0'1854,"0"0"-328,0 0-264,0 0-21,0 0-622,0 0-358,10-6-58,-11 27-145,1 1-1,0-1 0,2 0 1,1 0-1,0-1 1,2 1-1,0-1 1,2 0-1,0 0 1,1 0-1,1-1 0,0 0 1,2-1-1,0 0 1,11 11-58,-21-28 24,0 0 1,1-1 0,-1 1-1,1-1 1,-1 1-1,0-1 1,1 0-1,-1 1 1,1-1 0,0 0-1,-1 0 1,1 0-1,-1 0 1,1-1-1,-1 1 1,1 0 0,-1-1-1,1 1 1,-1-1-1,0 1 1,1-1-1,-1 1 1,0-1 0,1 0-1,-1 0 1,0 0-1,0 0 1,1 0-1,-1 0 1,0 0 0,0 0-1,0 0 1,-1-1-1,1 1 1,0 0-1,0-1 1,-1 1 0,1 0-1,0-1 1,-1 1-1,0-1 1,1 1-1,-1-1 1,0 1 0,0-1-1,0 1 1,0-1-1,0 1-24,5-8 123,74-193 400,-60 236-1735,-7 19 1162,-9-35 72,0-1 0,1 0 0,1 0 0,0-1 1,1 1-1,1-1 0,0-1 0,2 1 0,-1-1 0,5 4-22,-12-18 24,0 1 0,1-1 0,-1 0 0,0-1-1,0 1 1,0 0 0,1 0 0,-1 0 0,0-1 0,1 1 0,-1 0 0,1-1-1,-1 0 1,1 1 0,-1-1 0,1 0 0,-1 0 0,1 0 0,-1 0-1,1 0 1,-1 0 0,1 0 0,-1 0 0,1 0 0,-1-1 0,1 1-1,-1-1 1,1 1 0,-1-1 0,0 0 0,1 1 0,-1-1 0,0 0-1,0 0 1,1 0 0,-1 0 0,0 0 0,0 0 0,0 0 0,0 0-1,0-1 1,-1 1 0,1 0 0,0-1 0,0 1 0,-1 0 0,1-1 0,-1 1-1,1-1 1,-1 1-24,30-76 437,-30 53-1395,0 17-1347</inkml:trace>
  <inkml:trace contextRef="#ctx0" brushRef="#br0" timeOffset="328.361">680 234 1777,'0'0'1206,"0"0"-243,0 0 296,0 0-352,0 0-485,-19 14 111,15-7-503,-1 1 1,2 0-1,-1 0 0,1 1 0,0-1 0,1 1 0,0 0 1,0-1-1,1 1 0,0 0 0,1 0 0,0 0 0,1 6-30,-1-13-25,0 0-1,1 0 0,0-1 1,-1 1-1,1 0 0,0-1 0,0 1 1,0 0-1,0-1 0,0 1 1,0-1-1,0 0 0,1 1 0,-1-1 1,0 0-1,1 0 0,-1 0 1,1 0-1,-1 0 0,1 0 0,0 0 1,-1-1-1,1 1 0,0 0 1,0-1-1,-1 1 0,1-1 0,0 0 1,0 0-1,0 0 0,-1 0 1,1 0-1,0 0 0,0 0 0,0 0 1,0-1 25,20 2-3076</inkml:trace>
  <inkml:trace contextRef="#ctx0" brushRef="#br0" timeOffset="601.082">853 214 896,'0'0'225,"0"0"-129,0 0 528,0 0-320,0 0 48,0 0 352,0 112-591,0-98 287,0 1-256,0-5 0,0-4 128,0 1-224,0-1-48,0-4 240,0 2-176,0-2-128,0-2 32,0 0-4498</inkml:trace>
  <inkml:trace contextRef="#ctx0" brushRef="#br0" timeOffset="878.939">878 29 1665,'0'0'688,"0"0"-384,0 0-240,0 0 272,0 0 401,0 0-513,69 60 128,-57-47-304,-5 3 64,2-1-112,-2-1 0,2-3-224</inkml:trace>
  <inkml:trace contextRef="#ctx0" brushRef="#br0" timeOffset="1164.692">1184 396 48,'0'0'1169,"0"0"-65,0 0-528,0 0-208,0 0-239,0 0-1,-147 179-256,117-179-2258</inkml:trace>
  <inkml:trace contextRef="#ctx0" brushRef="#br0" timeOffset="2086.804">1175 158 2305,'0'0'2102,"0"0"-146,0 0-646,0 0-147,0 0-312,0-2-325,0-5 69,0 5-190,0 2-269,0 0-82,0 0-65,0 0 78,3 7-332,2 14 285,0 0-1,-1 0 0,-1 0 0,-1 1 0,-2-1 0,0 1 0,-2 15-19,2-34 30,-1 1 0,1-1 0,-1 1 1,0-1-1,0 0 0,0 0 0,-1 1 0,1-1 0,-1 0 1,0 0-1,0 0 0,0-1 0,0 1 0,0 0 1,-1-1-1,1 1 0,-1-1 0,1 0 0,-1 0 0,0 0 1,0 0-1,0 0 0,0-1 0,0 1 0,-1-1 1,1 0-1,0 0 0,-1 0 0,1 0 0,0-1 0,-1 1 1,0-1-31,-10 0-739,-3 0-2956</inkml:trace>
  <inkml:trace contextRef="#ctx0" brushRef="#br0" timeOffset="2822.165">503 176 976,'0'0'1094,"0"0"-112,0 0-11,0 0 70,0 0-244,0 0-15,0 0-126,0 0-317,0 3-64,-43 168 514,11-76 95,17-37-385,15-57-382,0-1 118,0 0-78,0 0 193,0 0-150,0 0 123,0-29-721,0 14-1803</inkml:trace>
  <inkml:trace contextRef="#ctx0" brushRef="#br0" timeOffset="5844.276">920 40 720,'0'0'902,"0"0"48,0 0-155,0 0-107,0 0 11,0-7-389,0-26 1880,-11 43-2206,2 11 104,1 1 0,1 0-1,1 0 1,1 1 0,1 0 0,1 0-1,0 21-87,1 33 3468,9-288-3153,-9 318-563,-10 41 413,12-147-128,0-1 9,4-18 66,45-166 58,-47 161-141,0 2-412,-1 46 172,-22 197 392,16-195-24,1-34 308,4-125-2453,0 85-2336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29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61 560,'3'-31'2811,"1"2"3369,-4 29-5214,0 0-385,0 0-391,0 0-9,3 18-469,113 413 947,-116-432-650,0 1 0,1 0 0,-1-1 0,0 1 0,0 0 0,1-1 0,-1 1 0,0 0 0,1-1 0,-1 1 0,0 0 0,1 0 0,-1-1 0,0 1 0,1 0 0,-1 0 0,1 0 0,-1 0 0,0 0 0,1-1 0,-1 1 0,1 0 0,-1 0 0,1 0 0,-1 0 0,0 0 0,1 0 0,-1 0 1,1 0-1,-1 1 0,1-1 0,-1 0 0,0 0 0,1 0 0,-1 0 0,0 0 0,1 1 0,-1-1 0,1 0 0,-1 0 0,0 1 0,1-1 0,-1 0 0,0 1 0,0-1 0,1 0 0,-1 1 0,0-1 0,0 0 0,1 1 0,-1-1 0,0 0 0,0 1 0,0-1 0,0 1 0,0-1 0,0 0 0,0 1 0,0-1 0,1 1 0,-1-1 0,-1 1 0,1-1 0,0 0 0,0 1 0,0-1 0,0 1-9,15-33 447,-15 31-484,103-269 365,-103 270-338,0 0-1,0 1 1,0-1 0,0 1-1,0-1 1,0 1-1,0-1 1,0 1 0,0-1-1,0 1 1,0-1 0,0 1-1,0-1 1,0 1-1,0-1 1,0 1 0,1-1-1,-1 1 1,0-1 0,0 0-1,1 1 1,-1-1-1,0 1 1,0-1 0,1 0-1,-1 1 1,0-1 0,1 0-1,-1 1 1,1-1-1,-1 0 1,0 0 0,1 1-1,-1-1 1,1 0 0,-1 0-1,1 0 1,-1 0-1,1 1 1,-1-1 0,1 0-1,-1 0 1,1 0 0,-1 0-1,1 0 1,-1 0-1,1 0 1,-1 0 0,1-1-1,-1 1 1,0 0 0,1 0-1,-1 0 1,1 0-1,-1-1 1,1 1 0,-1 0-1,1 0 1,-1-1-1,0 1 1,1 0 10,11 63-14,-10-48-51,4 21 47,-4-20 39,0 0 1,1 0 0,0-1 0,1 1 0,1-1 0,1 0 0,0 0 0,1 0-1,1 0-21,-7-15 38,1 0-1,0 0 0,-1 1 0,1-1 0,-1 0 0,1-1 1,0 1-1,-1 0 0,1 0 0,-1-1 0,1 1 0,-1-1 1,1 1-1,-1-1 0,1 0 0,-1 1 0,0-1 0,1 0 0,-1 0 1,0 0-1,1 0 0,-1 0 0,0 0 0,0-1 0,0 1 1,0 0-1,0 0 0,0-1 0,-1 1 0,1-1 0,0 1 1,-1-1-39,5-4 224,7-6-226,-1-1 0,0 0 0,-1-1 0,-1-1 1,0 1-1,-1-1 0,-1-1 0,0 1 0,-1-1 0,-1-1 1,0 1-1,-1-1 0,-1 1 0,0-1 0,-2 0 0,1-14 3,-2 25-170,0-2-483,0 3-4716,0 3-596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29:1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27 960,'0'0'1302,"0"0"-408,0 0 56,0 0-558,0 0-275,0 0 1,0 0 53,0 0 26,0 0-29,0 11 728,-37 119 2023,42-51-1674,25-60-3832,-15-15-612,-10-4 1409</inkml:trace>
  <inkml:trace contextRef="#ctx0" brushRef="#br0" timeOffset="500.176">216 44 1585,'0'0'1400,"0"0"313,0 0-144,0 0-390,0 0-435,21-4-474,-18 5-252,-1 1 0,1 0 0,-1-1 0,0 1 1,0 0-1,1 0 0,-1 1 0,-1-1 0,1 0 0,0 1 0,0-1 0,-1 1 1,0-1-1,1 1 0,-1 0 0,0 0 0,0 0 0,-1-1 0,1 1 0,0 0 1,-1 0-1,0 0 0,0 0 0,0 0 0,0 0 0,0 0 0,0 0 0,-1 0 1,0 0-1,1 0 0,-1 0 0,0-1 0,0 1 0,-1 0 0,1-1 1,-1 1-1,1-1 0,-1 1 0,0-1 0,0 1 0,0-1 0,0 0 0,0 0 1,-1 0-19,-70 38 688,138-33 462,70-6-1454,-120-2-2687,-7-6-2889</inkml:trace>
  <inkml:trace contextRef="#ctx0" brushRef="#br0" timeOffset="782.199">583 0 288,'0'0'1377,"0"0"-273,0 0-463,0 0 47,0 0 16,0 0-416,37 162 273,-61-135 255,-5 0-192,-8 2-96,0-4-528,2-4 81,5-5 47,10-10-128,13-6-6836</inkml:trace>
  <inkml:trace contextRef="#ctx0" brushRef="#br0" timeOffset="1033.39">762 342 4370,'0'0'1665,"0"0"-1665,0 0-1745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29:3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1169,'97'139'7107,"-89"-132"-7083,1 0 0,0-1 0,0 0 0,0 0 0,1-1 0,0-1 0,0 1 0,0-2 0,1 1 0,-1-1 0,1-1 0,-1 0 0,1-1 0,0 0 0,0 0 0,0-1 0,0 0 0,0-1 0,0-1 0,-1 1 0,1-2 0,0 1 0,-1-2 0,0 1 0,0-2 0,0 1 0,0-1 0,0 0 0,3-4-24,93-59 451,-40 106-665,-46-20 177,-2-5 56,-14-8-9,0-1 0,1 0 0,-1-1 1,1 1-1,0-1 0,0 0 0,0 0 0,0 0 0,0-1 0,1 0 1,-1 0-1,1 0 0,0-1 0,-1 1 0,1-1 0,0-1 0,0 1 0,0-1 1,-1 0-1,1 0 0,0-1 0,0 0 0,0 0 0,-1 0 0,4-2-10,45-31 92,-48 29-76,1 0 0,-1 0 0,1 1-1,0 0 1,0 0 0,0 1 0,1-1 0,-1 2 0,1-1 0,-1 1 0,1 0 0,0 1 0,8-1-16,-7 2 1,78 20-157,-6 28 364,-79-81-1069,-2 12-3448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29:4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9 608,'-16'-8'9370,"197"41"-8975,-152-29-258,33 4 298,-19-10-3331,-43 2-2768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29:47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1072,'0'0'1668,"0"0"-318,0 0-171,0 0-323,0 0-255,0 0 124,0 0-466,0 0-128,0 0 93,0 0-77,0 0-171,0 0-118,12 0-60,304 22 719,256-22-415,-216 25 26,-38-40-43,375-9 48,-71 3 14,-330 0-102,-170 19 46,-51-1-91,-1 3 0,1 3 0,-1 4 0,22 6 0,-14-2 87,0-3-1,1-3 1,0-4-1,17-4-86,31 1-23,1 2 831,-127 0-618,-1 0-17,0 0 91,0 0-125,-3 0-182,-14 0-842,-19 0-2517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28:54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1118 229 2449,'0'0'286,"0"0"-102,0 0 125,0 0 41,30 0-393,157 20 456,238-1-55,-199-9 3569,-213-6-5485,-10-3-4333</inkml:trace>
  <inkml:trace contextRef="#ctx0" brushRef="#br0" timeOffset="33960.664">986 1551 896,'0'0'1145,"0"0"-726,0 0 320,0 0 45,0 0-138,0 0-206,8-8 1516,121 45-1241,180-26 685,-9-6-1101,39-32-6,-75 9 1919,-272 18-6985</inkml:trace>
  <inkml:trace contextRef="#ctx0" brushRef="#br0" timeOffset="71896.003">408 84 576,'0'0'1089,"0"0"149,0 0-131,0 0-131,0 0-287,0 0-193,-3-8 187,-10-34-6,-16 18 3102,-35 15-3577,59 9-210,0 0-1,-1 0 1,1 1-1,0 0 1,-1 0 0,1 0-1,0 0 1,0 1 0,0 0-1,0 0 1,0 1 0,0-1-1,1 1 1,-1 0-1,1 0 1,0 1 0,0-1-1,0 1 1,0 0 0,1 0-1,-1 0 1,0 2 8,-9 17-24,0 0-1,1 1 1,2 1 0,0 0-1,1 0 1,2 1 0,1 0 0,1 0-1,1 0 1,1 1 0,1 0-1,2-1 1,1 1 0,0 0 0,5 18 24,-3 50 137,-2 96-86,9-1-1,9 2-50,10-32-14,8 107 162,-37-259-142,2 5-3,-2 1 0,0-1-1,0 0 1,-1 0-1,-1 1 1,0-1-1,-1 0 1,-1 0 0,0-1-1,0 1 1,-1-1-1,-1 0 1,-6 11-3,8-15 31,-1-1 0,0 1 0,0-1 0,-1 0 0,0 0 0,0-1 0,-1 0 0,0 0 0,0 0 0,0-1 0,0 0 0,-1-1 0,0 1 0,0-1 0,0-1 0,-1 0 0,1 0 0,-1 0 0,1-1 0,-1-1 0,-6 1-31,15 0-25,0-1 1,-1 0 0,1 0-1,0 1 1,0-1-1,0 0 1,0 1 0,0-1-1,0 0 1,0 0-1,0 1 1,1-1 0,-1 0-1,0 1 1,1-1-1,-1 0 1,1 0 0,0 0-1,-1 0 1,1 1-1,0-1 1,0 0 0,-1 0-1,1 0 1,0 0 0,0-1-1,0 1 1,0 0-1,0 0 1,0-1 0,1 1-1,-1 0 1,0-1-1,0 1 1,0-1 0,1 1-1,-1-1 1,0 0 24,9 10 110,10 19-89,-2 2-1,-1 0 1,-1 0-1,-2 2 1,-1 0-1,-1 0 0,-2 1 1,-2 0-1,-1 1 1,-1 0-1,-3 0 0,0 1 1,-2-1-1,-2 0 1,-1 1-1,-2 1-20,3-3 39,-42 228 77,9-101-72,24 140 17,12-275-87,1-1-1,1 1 0,1-1 1,1 0-1,2 0 0,0-1 1,2 0-1,0 0 0,2-1 1,0 0-1,8 8 27,106 114 195,-83-97-199,2-2 1,1-1 0,3-3-1,23 14 4,-30-39 1209,-43-30-894,-9-24-1572,-18-19-5172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5:4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1 256,'0'0'352,"0"0"-192,0 0-160,0 0-224,0 0-144,0 0 336,0 0-48,4 10 80,8 5-64,-1 5 64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30:16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64,'0'0'285,"0"0"591,0 0 23,0 0 176,0 0 371,0 0-312,4-1-318,17-25 1556,-21 26-1655,408 10 116,-407-10-833,462 29 160,89-21-160,-92-40 77,-134 46-74,179 5 109,-483-15-894,-22-4-1429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30:1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392 971 48,'0'0'1265,"0"0"-241,0 0-280,0 0-143,0 0 108,0 0-362,-4 12 1659,-4 3-1846,-2-1 0,1 0 0,-2-1 0,1 0-1,-2-1 1,0 0 0,0-1 0,-1 0-1,-10 5-159,84-12 675,94-4 294,-155 0-868,0 0 206,0-21 2137,0 13-2380,-1-1 0,-1 0 0,0 0 1,0 1-1,-1-1 0,0 1 0,0 0 0,-1-1 0,0 1 1,0 1-1,-1-1 0,0 1 0,0 0 0,-1 0 0,0 0 1,0 1-1,-1 0 0,0 0-64,6 5-149,4 24-6425,8-6-536</inkml:trace>
  <inkml:trace contextRef="#ctx0" brushRef="#br0" timeOffset="906.136">2063 1012 1457,'0'0'2113,"0"0"-950,0 0-341,0 0-561,0 0-125,-7 4-13,-15 12 230,1 0 0,0 1 0,1 1-1,1 2 1,1-1 0,1 2 0,-8 12-353,25-33 9,-1 1-1,0-1 1,1 1 0,-1-1-1,1 1 1,-1 0-1,1-1 1,-1 1 0,1-1-1,-1 1 1,1 0-1,0-1 1,-1 1 0,1 0-1,0 0 1,0-1-1,0 1 1,-1 0 0,1 0-1,0-1 1,0 1-1,0 0 1,0 0 0,0 0-1,0-1 1,0 1-1,1 0 1,-1 0 0,0-1-1,0 1 1,1 0-1,-1 0 1,0-1 0,1 1-1,-1 0 1,0-1-1,1 1 1,-1-1 0,1 1-1,0 0 1,-1-1 0,1 1-1,-1-1 1,1 1-1,0-1 1,-1 0 0,1 1-1,0-1 1,-1 0-1,1 1 1,0-1 0,0 0-1,-1 0 1,1 0-1,0 1 1,0-1 0,-1 0-1,1 0 1,0 0-9,59 0 847,-42-2-678,160-6 594,-177-27 3030,-61-96-3502,51 115-1473,-2-1-3764</inkml:trace>
  <inkml:trace contextRef="#ctx0" brushRef="#br0" timeOffset="13740.093">1 971 576,'81'6'7925,"53"16"-6813,6 2-966,619 19 761,-150-35-656,-15-11 77,-594 3-221,0 0 154,0 0-154,0 0 88,0 0 301,0 0 104,0 0-7,0 0-287,35-750 1509,-35 608-1690,0 142-61,0 0-93,0 0-19,0 0-24,0 0 48,0 0 21,0 0-42,0 0 10,0 0 8,0 0-29,0 0 13,0 0 70,-44-9-3,-190-18 419,-223 4-443,-54-5 0,59-13 125,289 37-138,134-7 77,-209-14-227,155 15 185,82 10-54,-8 2-22,3 10 35,1 0 0,0 0 0,1 0-1,1 0 1,0 1 0,1-1 0,0 1 0,1 0-1,0 0 1,1-1 0,0 3 19,0-2-7,-39 581 1,39-408-60,61-250-1146,-35 44-2712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29:57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33 112,'28'3'8895,"20"3"-6707,90 10-2815,486 19 1918,-284-1-928,154-53-190,-315-1-61,-98-1 1494,-81 21-1494,-19-35-2332,-12 3-4615</inkml:trace>
  <inkml:trace contextRef="#ctx0" brushRef="#br0" timeOffset="35893.526">1673 1246 2081,'0'0'1190,"0"0"2,0 0 65,0 0 413,0 0-357,15-8-564,246-84 36,353-75 519,-612 167-1320,-14-1-408,-74-22-1593,50 5-1833</inkml:trace>
  <inkml:trace contextRef="#ctx0" brushRef="#br0" timeOffset="36156.26">2284 788 560,'0'0'979,"0"0"-421,0 0-70,0 0-112,0 0-82,54 15 146,166 51-317,-216-66-114,-1 0 0,1 1 0,-1-1 0,1 0 1,-1 1-1,0 0 0,1 0 0,-1 0 0,0 0 1,1 1-1,-1-1 0,0 1 0,0 0 0,0 0 0,0 0 1,-1 0-1,1 1 0,-1-1 0,1 1 0,-1-1 1,0 1-1,0 0 0,0 0 0,0 0 0,0 0 0,-1 0 1,1 0-1,-1 1 0,0-1 0,1 3-9,-1 3 80,-1 0-8,-1 0 1,0 1-1,-1-1 1,1 0-1,-2 0 1,1-1-1,-1 1 1,-1 0-1,0-1 1,0 0-1,0 0 1,-1 0-1,0 0 1,-1-1-1,0 0 1,0 0-1,0 0 1,-1-1-1,0 0 1,0 0-1,0-1 1,-1 0-1,0 0 1,0-1-1,-2 1-72,-25 22 690,-82 71-567,110-96-2823</inkml:trace>
  <inkml:trace contextRef="#ctx0" brushRef="#br0" timeOffset="39045.307">3014 635 16,'3'-3'473,"14"-18"273,-23 23 7631,-2 7-8357,0 0 1,0 1-1,1 0 0,0 0 0,1 0 0,0 1 0,0 0 0,1 0 0,1 1 0,0 0 0,0-1 0,1 1 0,1 0 1,0 1-1,1-1 0,0 0 0,1 0 0,0 1 0,1 4-20,-1-15 11,0 1 1,0 0-1,1 0 1,-1 0-1,1-1 0,0 1 1,-1 0-1,1-1 1,1 1-1,-1 0 0,0-1 1,0 0-1,1 1 1,0-1-1,-1 0 0,1 1 1,0-1-1,0 0 1,0 0-1,0-1 0,0 1 1,1 0-1,-1-1 1,1 1-1,-1-1 0,1 0 1,-1 0-1,1 0 1,0 0-1,-1 0 0,1-1 1,0 1-1,0-1 1,-1 0-1,1 0 1,0 0-1,0 0 0,0 0-11,5 0 61,0 0 0,0-1-1,-1 0 1,1 0 0,0-1-1,0 0 1,-1 0 0,1-1-1,-1 0 1,1 0 0,-1 0-1,0-1 1,3-3-61,127-151 20,-87 89-187,-40 142-1180,-10-67 1372,-1-4-13,0 0 0,1 0 0,-1 0 0,1 0 0,0 0 0,0 0 0,-1 0 1,1 0-1,1 0 0,-1 0 0,0 0 0,0 0 0,1 0 0,-1 0 0,1 0 0,0 0 1,-1 0-1,1 0 0,0 0 0,0 0 0,0 0 0,0-1 0,1 1 0,-1 0 0,0-1 1,1 1-1,-1-1 0,1 0 0,0 1 0,-1-1 0,1 0 0,0 0 0,0 0 0,0 0 1,-1 0-1,1 0 0,0-1 0,0 1 0,0-1 0,0 1 0,0-1 0,2 0-12,2 0 30,0 0-1,0-1 0,0 0 1,0 0-1,0-1 0,0 1 1,0-1-1,0 0 0,-1-1 1,1 0-1,-1 0 1,0 0-1,0 0 0,0-1 1,0 1-1,-1-1 0,1-1 1,-1 1-1,0-1 0,0 1 1,-1-1-1,1 0 0,-1-1 1,0 1-1,0 0 0,-1-1 1,0 0-1,0 1 0,0-1 1,-1 0-1,1 0 0,-1 0 1,-1 0-1,1 0 0,-1 0 1,0 0-1,-1-2-29,-1 6-12,-1 0 1,0-1-1,1 1 0,-1 0 0,0 0 1,0 1-1,0-1 0,0 1 0,-1-1 1,1 1-1,0 0 0,0 0 0,-1 0 1,1 1-1,-1-1 0,1 1 0,-1 0 0,1 0 1,-1 0-1,1 0 0,0 1 0,-1-1 1,-2 2 11,-3-2-10,-25 1-259,75 2-44,-1-1 0,1-2 1,-1-2-1,1-2 1,-1-1-1,28-9 313,17 2 11,-77 72-390,-13 79 792,5-139-293,0-22 585,1 12-687,1-1-1,0 1 1,0 0 0,1 0 0,0 0 0,1 0-1,0 1 1,0-1 0,1 1 0,0 0-1,1 0 1,0 1 0,1 0 0,-1 0 0,8-6-18,-13 13-16,0 0 1,0 0 0,0 0 0,0 0 0,1 0-1,-1 0 1,0 0 0,1 0 0,-1 1-1,1-1 1,-1 0 0,0 1 0,1-1 0,0 1-1,-1 0 1,1 0 0,-1-1 0,1 1 0,-1 0-1,1 0 1,-1 0 0,1 1 0,0-1 0,-1 0-1,1 0 1,-1 1 0,1-1 0,-1 1-1,1 0 1,-1-1 0,0 1 0,1 0 0,-1 0-1,0 0 1,1 0 0,-1 0 0,0 0 0,0 0-1,0 0 1,0 0 0,0 1 0,0-1 0,0 0-1,-1 1 1,1-1 0,0 2 15,24 69 16,-25-72-10,1 0 18,1 1 0,-1-1-1,1-1 1,0 1 0,-1 0 0,1 0 0,-1-1 0,1 1 0,-1 0-1,1-1 1,-1 0 0,1 1 0,-1-1 0,0 0 0,1 0-1,-1 1 1,0-1 0,1 0 0,-1-1 0,0 1 0,0 0-1,0 0 1,0 0 0,0-1 0,0 1 0,-1 0 0,1-1-1,0 1 1,-1-1 0,1 1 0,0-2-24,3-3-5,-3 2-12,1 0 0,0 1 0,0-1 0,0 1 0,1-1 0,-1 1-1,1 0 1,0 0 0,0 0 0,0 0 0,0 1 0,0-1 0,0 1 0,1 0 0,-1-1 0,1 2-1,0-1 1,0 0 0,0 1 0,3-1 17,21 53-403,-28-48 425,1 1-1,0-1 0,1 0 0,-1 0 1,0 0-1,1 0 0,0 0 0,0 0 1,0 0-1,0 0 0,0-1 1,0 1-1,1-1 0,-1 0 0,1 0 1,0 1-1,0-2 0,0 1 0,0 0 1,0-1-1,0 1 0,0-1 1,0 0-1,0 0 0,1 0 0,-1 0 1,1-1-1,-1 1 0,0-1 0,1 0 1,-1 0-1,1 0 0,-1-1 1,0 1-1,1-1 0,-1 1 0,0-1 1,3-1-22,64-79-254,-23 15-205,-44 65 513,-3 1 52,0 0-258,0 0 22,0 29-20,3-26 180,0 1-1,1-1 1,-1 0-1,1-1 0,-1 1 1,1 0-1,0-1 1,0 0-1,0 0 1,0 0-1,0-1 1,0 1-1,1-1 0,-1 0 1,0 0-1,1 0 1,-1-1-1,1 0 1,-1 1-1,1-2 1,-1 1-1,0 0 0,1-1 1,-1 0-1,1 0 1,-1 0-1,3-2-29,-1 2 53,-1 0 0,0-1 0,1 0 1,-1 0-1,0 0 0,0-1 0,0 0 0,-1 1 0,1-2 0,0 1 0,-1 0 0,0-1 0,0 0 0,0 0 0,0 0 0,-1-1 0,0 1 1,0-1-1,0 0 0,0 0 0,-1 0 0,0 0 0,0 0 0,0 0 0,0-1 0,-1 1 0,0-1 0,0-2-53,-9-3 4239,-31 7-4495,20 41 227,1 1 0,2 0 0,2 2 0,1 0 0,2 0 0,2 1 0,2 0 0,1 1 0,1 26 29,-5 333 283,15-372-158,6-262-3793,-6 135-579</inkml:trace>
  <inkml:trace contextRef="#ctx0" brushRef="#br0" timeOffset="39316.41">4514 456 1617,'0'0'835,"0"0"-54,0 0-295,0 0-267,21 21-153,65 70 52,-84-89-96,1 0 1,-1 1 0,0 0-1,0-1 1,0 1-1,-1 0 1,1 0-1,-1 0 1,1 0-1,-1 0 1,0 1-1,0-1 1,-1 0-1,1 0 1,0 1 0,-1-1-1,0 0 1,0 1-1,0-1 1,0 0-1,-1 1 1,0 0-23,0 8 190,-1-7-58,1 0 1,-1 1-1,0-1 1,0 0 0,-1 0-1,0 0 1,0 0-1,0 0 1,0-1 0,-1 1-1,1-1 1,-1 0-1,0 0 1,-1 0 0,1-1-1,-1 0 1,1 1-1,-1-2 1,0 1 0,0 0-1,0-1 1,-1 0-1,1 0 1,-1-1 0,1 1-1,-1-1 1,-1 0-133,2-30-334,5-7-2374</inkml:trace>
  <inkml:trace contextRef="#ctx0" brushRef="#br0" timeOffset="39592.046">4700 616 848,'0'0'1230,"0"0"-531,0 0-245,0 0-299,0 0 133,22 14 205,73 42-199,-92-55-279,1 0 1,-1-1 0,0 1 0,1-1-1,-1 0 1,0 0 0,0 0 0,1 0-1,-1 0 1,0-1 0,1 1 0,-1-1-1,0 0 1,0 0 0,0 0 0,0-1-1,0 1 1,0-1 0,0 0 0,0 1-1,-1-1 1,1-1 0,-1 1 0,1 0-1,-1 0 1,0-1 0,0 0 0,0 1-1,0-1 1,0 0 0,-1 0 0,1 0-1,-1 0 1,0 0 0,0 0 0,0 0-1,0 0 1,0-1-16,-1 4 5,2-4 20,1 1 1,-1-1 0,0 0 0,0 0 0,-1 0-1,1 0 1,-1 0 0,0 0 0,0 0-1,0 0 1,0-1 0,-1 1 0,1 0-1,-1 0 1,-1-1 0,1 1 0,0 0 0,-1 0-1,0-1 1,0 1 0,0 0 0,-1 0-1,1 0 1,-1 0 0,0 0 0,0 1-1,0-1 1,-1 0 0,1 1 0,-1 0 0,0 0-1,0-1 1,0 2 0,0-1 0,-1 0-1,1 1 1,-1-1 0,1 1 0,-1 0-1,0 0 1,0 0 0,0 1 0,0 0 0,0-1-1,0 1 1,-1 1 0,-2-1-26,4 0 21,0 1 1,0 0-1,-1 0 1,1 0-1,0 0 1,0 0-1,-1 1 1,1 0-1,0-1 1,0 1-1,0 0 1,0 0-1,0 1 1,0-1-1,0 1 1,0 0-1,0-1 1,1 1-1,-1 0 1,1 1-1,-1-1 1,1 0-1,0 1 0,0-1 1,0 1-1,0 0 1,1-1-1,-1 1 1,1 0-1,-1 0 1,1 0-1,0 0 1,0 0-1,0 1 1,1-1-1,-1 0 1,1 0-1,0 2-21,-1-3-6,1 0 0,0-1 0,0 1 0,0 0-1,0-1 1,0 1 0,1 0 0,-1-1 0,0 1 0,1 0-1,-1-1 1,1 1 0,-1-1 0,1 1 0,0-1-1,0 1 1,0-1 0,0 1 0,0-1 0,0 0 0,0 0-1,0 1 1,0-1 0,1 0 0,-1 0 0,0 0 0,1 0-1,-1-1 1,1 1 0,-1 0 0,1 0 0,-1-1 0,1 1-1,-1-1 1,1 0 0,0 1 0,-1-1 0,1 0 0,0 0-1,-1 0 1,1 0 0,0 0 0,-1 0 0,1-1-1,0 1 1,-1 0 0,1-1 0,0 1 0,-1-1 0,1 0 6,9 0-169,35-3-1968,5-14-1396</inkml:trace>
  <inkml:trace contextRef="#ctx0" brushRef="#br0" timeOffset="39875.096">5078 479 224,'0'0'1246,"0"0"93,0 0-802,0 0-220,-4 5 265,2-3-516,-1 0 0,1 0 0,0 1 1,0-1-1,0 0 0,0 1 0,0 0 1,1-1-1,-1 1 0,1 0 0,0 0 1,-1-1-1,1 1 0,1 0 0,-1 0 1,0 0-1,1 1 0,-1-1 0,1 0 1,0 0-1,0 0 0,0 0 0,1 0 1,-1 0-1,1 0 0,-1 0 0,1 0 1,0 0-1,0 0 0,1 0 0,-1 0 1,0 0-1,1-1 0,0 1 0,0-1 1,2 3-67,8 4 118,-7-7-103,-1 0-1,1 0 1,-1 0 0,0 1 0,0-1-1,0 1 1,0 0 0,0 1 0,-1-1-1,1 1 1,-1-1 0,0 1 0,0 0-1,0 0 1,0 1 0,-1-1-1,0 0 1,0 1 0,0-1 0,0 1-1,-1 0 1,0 0 0,0 0 0,0-1-1,-1 1 1,1 0 0,-1 0 0,0 3-15,-6-3 62,0-1 0,0 1 0,-1-1 0,1 0 0,-1-1 0,0 0 0,0 0 0,0 0 0,0-1 0,-1 0 0,1 0 0,-1-1 0,1 0 0,-1 0 0,1-1 0,-8 0-62,7-12-1249,8-13-2406</inkml:trace>
  <inkml:trace contextRef="#ctx0" brushRef="#br0" timeOffset="40126.564">5354 554 912,'0'0'1281,"0"0"16,0 0-353,0 0-112,0 0-479,0 0-81,0 147 400,3-141-592,-1-6-64,-2 0 240,5-6 208,-3-25-464,0-11-2705</inkml:trace>
  <inkml:trace contextRef="#ctx0" brushRef="#br0" timeOffset="40391.496">5387 278 1008,'0'0'1241,"0"0"-862,0 0-176,0 0 162,0 0 259,47 7 337,152 20 277,154 10 2881,-338-33-4228,-28-2-1879,-10-2-2147</inkml:trace>
  <inkml:trace contextRef="#ctx0" brushRef="#br0" timeOffset="40686.072">5818 154 2353,'0'0'366,"0"0"-214,0 0 152,0 0 96,0 0 88,-7 49-16,-20 158-133,10 6 1001,17-161-844,22-51-294,-9-7-134,-1 0-1,1-1 0,-2-1 1,1 0-1,-1 0 0,-1-1 0,1-1 1,-2 0-1,1 0 0,-1-1 0,-1 0 1,5-8-68,-3 6 49,34-51 199,-39 91-501,-4-7 276,-1 0 90,0-1-1,2 1 1,0-1 0,1 0 0,1 0 0,1 0-1,1 0 1,3 6-113,10-36-525,-10-23-2197</inkml:trace>
  <inkml:trace contextRef="#ctx0" brushRef="#br0" timeOffset="41454.352">6094 272 2945,'0'0'2321,"0"0"-1144,0 0-593,0 0-472,3 3-176,88 104-2,-52-51-4660,-32 43 4868,-7-93-145,-9 99 2815,56-93-1427,-40-14-1338,1 1 0,-1-1-1,0 1 1,0-2 0,0 1 0,0-1 0,-1 0-1,1-1 1,-1 0 0,0 0 0,0 0 0,0 0-1,0-1 1,-1 0 0,0 0 0,0-1 0,0 1-1,-1-1 1,0 0 0,0-1 0,0 1 0,-1-1-1,0 1 1,0-1 0,0 0 0,-1 0 0,0 0-1,-1 0 1,0-1 0,0 1 0,0 0 0,-1-1-1,0 1 1,0 0 0,-1-1 0,0 1-1,-2-5-46,1 8 26,-1 1 0,0-1 0,0 1 0,0 0-1,0 0 1,-1 0 0,1 0 0,-1 0 0,0 1-1,0 0 1,0 0 0,0 0 0,0 0 0,-1 0-1,1 1 1,0 0 0,-1 0 0,1 0 0,-1 0-1,1 1 1,-1 0 0,1 0 0,-1 0 0,1 0-1,-1 1 1,1 0 0,-3 1-26,-7-2 96,12 12-238,106-6 711,-90-6-496,-9-1-90,0 0 1,0 0-1,0 0 0,0 1 0,1 0 0,-1 0 0,0 0 0,0 1 0,0-1 0,0 1 1,0 1-1,0-1 0,0 1 0,0-1 0,0 1 0,0 1 0,-1-1 0,1 1 0,-1 0 1,0 0-1,0 0 0,0 0 0,0 1 0,-1-1 0,1 1 0,-1 0 0,0 0 0,0 1 0,0-1 1,0 1-1,-1-1 0,1 2 17,-1 2 5,1 0 0,-2 0 0,1 0 1,-1 1-1,0-1 0,0 0 0,-1 0 1,-1 0-1,1 1 0,-1-1 0,0 0 0,-1 0 1,0 0-1,0 0 0,-1 0 0,0 0 0,0-1 1,-1 0-1,0 1 0,0-1 0,-1 0 1,-1 1-6,8-43 402,4 18-951,1 0 0,1 1-1,1-1 1,0 2 0,1-1-1,1 1 1,0 1 0,1 0-1,1 0 1,0 1-1,0 1 1,3-1 549,-15 12 14,0 0 0,0-1-1,-1 1 1,1 0 0,0 0-1,0 0 1,0 0 0,0 0 0,1 0-1,-1 0 1,0 0 0,0 0 0,1 0-1,-1 1 1,0-1 0,1 0 0,-1 1-1,1-1 1,-1 1 0,1 0 0,-1 0-1,0-1 1,1 1 0,-1 0 0,1 0-1,0 0 1,-1 0 0,0 1 0,1-1-1,-1 0 1,1 1 0,-1-1-1,1 1 1,-1-1 0,0 1 0,1-1-1,-1 1 1,0 0 0,1 0 0,-1 0-1,0 0 1,0 0 0,0 0 0,0 0-1,0 0 1,0 0 0,0 1 0,0-1-1,-1 0 1,1 1 0,0-1 0,-1 0-1,1 1 1,-1-1 0,1 1-1,-1-1 1,0 1 0,0-1 0,0 1-1,1 0-13,17 209 4576,-7-193-3992,-3-18-824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30:40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19 419 1024,'0'0'1663,"0"0"-228,0 0 144,0 0-682,0 0-318,0-3-145,2-10-297,-2 10-60,0 3 16,0 0-125,0 0-50,0 3-161,-20 114 846,23-114-570,-1-1 0,1 1 1,0-1-1,0 0 0,1 0 1,-1 0-1,0 0 0,1 0 1,-1-1-1,1 1 0,0-1 0,-1 0 1,1 0-1,0-1 0,0 1 1,-1-1-1,1 0 0,0 1 1,0-2-1,0 1 0,-1 0 1,1-1-1,0 0 0,3-1-33,0 2 196,-3-1-185,-1 1 0,1-1 1,-1 0-1,0 0 0,1-1 1,-1 1-1,0-1 0,0 0 1,0 1-1,0-1 0,0-1 0,0 1 1,-1 0-1,1-1 0,-1 1 1,1-1-1,-1 0 0,0 0 1,0 0-1,0 0 0,-1 0 0,1 0 1,-1 0-1,0-1 0,1 1 1,-1 0-1,-1-1 0,1 1 1,-1-1-1,1 1 0,-1-1 1,0 1-1,0-1 0,0 1 0,-1-1 1,1 1-1,-1-1 0,0 1 1,-1-3-12,2 1-46,-14 0-305,26 30 240,1-22-15,0-1 0,0 0-1,0 0 1,1-2 0,-1 1-1,0-2 1,1 0 0,-1 0 0,10-3 126,19-13-2882</inkml:trace>
  <inkml:trace contextRef="#ctx0" brushRef="#br0" timeOffset="280.979">517 116 2273,'0'0'1788,"0"0"175,0 0-840,0 0-885,-12 22-76,-61 158 415,61-101-321,3 0 1,3 0 0,4 1-1,5 37-256,-3-113 6,30 147 642,-30-152-626,0 1 0,0 0-1,1 0 1,-1-1-1,0 1 1,0 0-1,0 0 1,0 0 0,1-1-1,-1 1 1,0 0-1,0 0 1,1 0-1,-1 0 1,0-1-1,0 1 1,1 0 0,-1 0-1,0 0 1,0 0-1,1 0 1,-1 0-1,0 0 1,1 0 0,-1 0-1,0 0 1,0 0-1,1 0 1,-1 0-1,0 0 1,0 0-1,1 0 1,-1 0 0,0 0-1,0 1 1,1-1-1,-1 0 1,0 0-1,0 0 1,1 0-1,-1 0 1,0 1 0,0-1-1,0 0 1,1 0-22,0-37-88,-1 31 9,0-50-1466,0-12-2124</inkml:trace>
  <inkml:trace contextRef="#ctx0" brushRef="#br0" timeOffset="564.843">277 322 2689,'0'0'1713,"0"0"-1089,0 0-624,0 0-32,0 0 32,0 0 577,88 35-433,-47-19 80,5 1 144,7-5-320,5-1 48,6-7-96,1-4-496</inkml:trace>
  <inkml:trace contextRef="#ctx0" brushRef="#br0" timeOffset="817.881">1178 108 4258,'0'0'1795,"0"0"-946,0 0-713,0 0-141,-6 42 149,-20 140 419,4 196 752,23-302-1115,7-29 438,-7-61-670,-1-22-1583,0-15-3414</inkml:trace>
  <inkml:trace contextRef="#ctx0" brushRef="#br0" timeOffset="1593.15">980 297 3057,'0'0'1945,"0"0"-597,0 0-497,0 0-630,11 0-69,304 41 769,-284-40-757,-25 1-321,0-1 0,1-1 0,-1 1 0,1-1 0,-1 0 0,1 0 0,-1-1 0,0 0 0,1 0 0,-1-1 0,0 0 0,0 0 0,0 0 0,0-1-1,0 1 1,0-2 0,-1 1 157,-27 16 2119,16-6-2078,-1 0 0,2 0 0,-1 0 1,1 1-1,0 0 0,0 0 0,1 0 0,0 0 1,0 1-1,1-1 0,1 1 0,-1 0 1,1 0-1,1 0 0,-1 1 0,2-1 0,-1 0 1,1 0-1,1 0 0,0 3-41,65-8 371,-58-8-372,0-1 1,0 1-1,-1-1 1,0-1-1,0 1 1,0-1-1,-1-1 1,0 1-1,0-1 1,0 0-1,-1 0 1,0-1-1,-1 1 0,0-1 1,0 0-1,0-1 1,-1 1-1,0 0 1,-1-1-1,0 0 1,-6 127 360,61-117-2192,23-65-3683,-34 8 4684,-35 42 1219,-11 22 4129,-39 71-2698,18-46-1338,21-32-316,0-1-56,15-18-117,102-79-1027,-116 97 1037,0 0 0,0 0-1,1 0 1,-1 0 0,0 0-1,0 0 1,0 1 0,0-1-1,0 0 1,0 1 0,0-1-1,0 1 1,0-1 0,-1 1-1,1-1 1,0 1 0,0 0-1,0-1 1,0 1 0,-1 0-1,1 0 1,0 0 0,-1-1-1,1 1 1,-1 0 0,1 0-1,-1 0 1,1 0 0,-1 0-1,0 0 1,1 0 0,-1 0-1,0 0 1,0 0 0,0 0-1,0 0 1,0 1 0,0-1-1,0 0 1,0 0 0,0 0-1,0 0 1,-1 0 0,1 0-1,0 0 1,-1 0 0,1 0-1,-1 0-1,11 41 256,-2-39-320,0 0-1,0 0 1,0-1-1,0 0 0,0-1 1,0 1-1,1-1 0,-1-1 1,0 0-1,1 0 0,-1-1 1,0 0-1,6-1 65,26-8-3127,-1-14-1152</inkml:trace>
  <inkml:trace contextRef="#ctx0" brushRef="#br0" timeOffset="1860.754">2143 282 2225,'0'0'1377,"0"0"-257,0 0 273,0 0-721,0 0-304,0 0 177,-115 52-497,113-38-48,2 3 112,0-5-96,6 1 144,20-1-160,-1-3 0,3-5 688,-3 0-688,-2-4-1265,-4 0-1776,-1-2-1201</inkml:trace>
  <inkml:trace contextRef="#ctx0" brushRef="#br0" timeOffset="2110.263">2143 282 1681,'154'0'1873,"-154"0"-721,0 0-207,0 0-97,0 0 96,0 0-768,97-14 81,-74 14-33,-2 0-176,4 0 160,-4 2-208,-3 4 0,-1 4-240,-11-1 224,-6-9-3714</inkml:trace>
  <inkml:trace contextRef="#ctx0" brushRef="#br0" timeOffset="2377.167">2466 48 5314,'0'0'827,"0"0"-493,0 0-187,0 0 143,0 0 180,-11 34-302,-33 112-13,19 18 425,24-129-568,1 55 287,2-87-291,-1-1 0,1 1 1,0 0-1,0-1 0,0 1 0,0-1 1,1 0-1,-1 0 0,1 0 0,-1 0 0,1 0 1,0 0-1,0-1 0,0 1 0,-1-1 1,1 0-1,1 0 0,-1 0 0,0 0 0,0 0 1,0-1-1,0 1 0,1-1 0,-1 0 1,0 0-1,0 0 0,1-1 0,-1 1 0,0-1 1,0 0-1,0 0 0,0 0 0,0 0 1,0 0-1,0-1 0,1 0-8,11-4-135,-1-1 0,0 0 0,0-1 0,-1-1 0,0 0 0,0 0 0,-1-2 0,0 1 1,-1-2-1,-1 1 0,1-1 0,4-9 135,-15 21 72,0 0 0,0 1 0,0-1 0,0 0 1,0 1-1,1-1 0,-1 0 0,0 0 0,0 1 0,0-1 1,0 0-1,1 0 0,-1 1 0,0-1 0,0 0 1,0 0-1,1 0 0,-1 1 0,0-1 0,0 0 0,1 0 1,-1 0-1,0 0 0,0 0 0,1 1 0,-1-1 1,0 0-1,1 0 0,-1 0 0,0 0 0,1 0 0,-1 0 1,0 0-1,0 0 0,1 0 0,-1 0 0,0 0 1,1 0-1,-1 0 0,0 0 0,1-1 0,-1 1 0,0 0 1,0 0-1,1 0 0,-1 0 0,0 0 0,0-1 1,1 1-1,-1 0 0,0 0-72,2 10-475,1 0 492,2 11 244,-3-7-3012,-2-14-1765</inkml:trace>
  <inkml:trace contextRef="#ctx0" brushRef="#br0" timeOffset="2565.591">2800 0 5202,'0'0'2065,"0"0"-1584,0 0-433,0 0 80,0 0-256,0 0 160,25 56-32,-9-25 416,3-2-416,1-2-160,1-8-7028</inkml:trace>
  <inkml:trace contextRef="#ctx0" brushRef="#br0" timeOffset="3250.851">2947 307 2657,'0'0'681,"0"0"-188,0 0 65,0 0-67,0 0 55,-8 16 25,-24 49-354,31-64-201,1 0 1,-1 0 0,0 0 0,1 0 0,0 0 0,-1 0 0,1 0 0,0 0 0,-1 0 0,1 0 0,0 0 0,0 0 0,0 0 0,0 1 0,0-1 0,0 0-1,0 0 1,1 0 0,-1 0 0,0 0 0,0 0 0,1 0 0,-1 0 0,1 0 0,-1 0 0,1 0 0,0 0 0,-1 0 0,1 0 0,0 0 0,-1 0 0,1-1-1,0 1 1,0 0 0,0 0 0,0-1 0,0 1 0,0-1 0,0 1 0,0-1 0,0 1 0,0-1 0,0 0 0,0 1 0,0-1 0,0 0 0,0 0 0,0 0-1,0 0 1,0 0 0,1 0 0,-1 0 0,0 0 0,0 0 0,0-1 0,0 1 0,0 0 0,0-1 0,0 1 0,0-1 0,0 1 0,0-1 0,0 1 0,0-1-1,0 0 1,0 0-17,5 0 30,-1 0-18,0-1 1,-1-1 0,1 1 0,-1 0-1,1-1 1,-1 0 0,0 0 0,0 0 0,-1-1-1,1 1 1,-1-1 0,1 0 0,-1 0-1,0 0 1,-1-1 0,1 1 0,-1 0-1,0-1 1,0 0 0,0 0 0,0 1-1,-1-1 1,0 0 0,0 0 0,-1 0-1,1 0 1,-1 0 0,0 0 0,0-1-1,-1 1 1,1 0 0,-2-4-13,0 6 1,0 0 0,0 0 1,-1 0-1,1 0 0,-1 0 0,0 1 1,1-1-1,-1 1 0,0 0 0,-1 0 1,1 0-1,0 0 0,-1 1 0,1-1 1,0 1-1,-1 0 0,0 0 0,1 0 1,-1 0-1,0 1 0,1-1 0,-1 1 1,0 0-1,0 0 0,1 0 0,-1 1 1,0-1-1,1 1 0,-3 1-1,-4-2-41,9 0-26,33 0 262,64 1-142,-92 2-56,0 1-1,0 0 1,-1 0 0,0 1-1,0-1 1,0 0 0,0 1 0,-1 0-1,1 0 1,-1 0 0,-1 0-1,1 0 1,-1 0 0,0 0-1,0 0 1,0 1 0,0-1 0,-1 0-1,0 1 1,-1-1 0,0 5 3,2 1 193,3-23 108,2-11-227,-3 17-83,0-1 0,1 1 0,0 0-1,0 1 1,1-1 0,0 1 0,0-1 0,0 1 0,0 1 0,1-1 0,0 1 0,-1 0 0,2 0 0,-1 1-1,0 0 1,1 0 0,0 0 0,-1 1 0,1 0 0,0 0 0,0 1 0,1 0 9,-5 4-2,1 0-1,-1 0 1,0 0 0,0 1 0,0-1 0,-1 1 0,1 0-1,-1 0 1,0 0 0,0 0 0,0 1 0,-1-1 0,1 0 0,-1 1-1,0-1 1,0 1 0,-1-1 0,1 1 0,-1-1 0,0 1-1,-1 4 3,-5 123 449,32-122-3253,12-17-78</inkml:trace>
  <inkml:trace contextRef="#ctx0" brushRef="#br0" timeOffset="3534.163">3597 135 6003,'0'0'616,"0"0"-309,0 0 224,0 0-232,-28 11 50,-84 36-245,110-47-103,1 1-1,-1-1 0,1 0 1,0 0-1,-1 1 1,1-1-1,0 1 1,0-1-1,-1 1 1,1 0-1,0-1 1,0 1-1,0 0 1,0 0-1,0 0 1,0 0-1,0 0 1,0 0-1,0 0 0,0 0 1,0 0-1,0 0 1,1 1-1,-1-1 1,1 0-1,-1 0 1,1 1-1,-1-1 1,1 0-1,0 1 1,0-1-1,-1 1 1,1-1-1,0 0 0,0 1 1,0-1-1,1 1 1,-1-1-1,0 0 1,1 2-1,0 3 0,1-1 33,1 0-1,-1 0 1,1-1 0,0 1-1,0-1 1,1 1 0,-1-1 0,1 0-1,0 0 1,0 0 0,0-1 0,0 0-1,1 1 1,0-1 0,-1-1 0,1 1-1,5 1-32,25 20 159,-32-22-127,-2-2-27,1 1 0,0 0 0,-1 0 0,1 0 0,-1 0 0,1 0 0,-1 0 0,1 0 0,-1 0 0,0 0 0,0 1 0,1-1 0,-1 0 0,0 1 0,0-1 0,0 1 0,-1 0 0,1-1 0,0 1 0,0 0 0,-1-1 0,1 1 0,-1 0 0,0 0 0,1-1 0,-1 1 0,0 0 0,0 0-1,0 0 1,0-1 0,-1 1 0,1 0 0,0 0 0,-1 0 0,1-1 0,-1 1 0,0 0 0,0 1-5,-177 52 424,64-39-1547,61-15-3788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31:29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23 1153,'-27'-23'8081,"27"23"-8071,0 0-114,0 0 107,0 0 50,0 0 27,0 0-40,0 0-98,0 0-169,0 0-259,22 1-245,151 26 1449,62-6 29,-26-16-208,-196-6-753,-13-15-6333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31:3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36 272,'0'0'662,"0"0"197,0 0-280,0 0-144,0 0 168,-2-6-62,-25-23-101,26 29-352,1 0-40,0 0 19,-2 0-59,2 0-48,0 0-27,249 35 761,66-14 277,-209-17-192,-95-2 4340,-5-2-5843,-5 0-45,16 0-5170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31:3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43 544,'0'0'950,"0"0"-184,0 0 191,0 0 116,2 5-451,72 3 160,0-2 1,1-4-1,73-8-782,198-35 1318,-290 37-1231,473-9 672,-289 46-586,-20-18 102,-212-9-326,-32-6-4999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31:34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83 816,'0'0'617,"0"0"252,0 0 343,0 0-257,0 0-331,0 0-154,-8-2-156,-71-11 199,29-3 423,49 16-40,99-2-525,963 3 832,-870 17-1013,8-6-38,51-12 1732,-174-35-270,-36 6-1022,-46 25-1979,-23-9-3706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31:50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365 899 416,'-41'-31'5568,"40"31"-5419,26-2-658,265 14 1285,-161-12-191,-136 16-1210,-15-3-602,-12-2-689</inkml:trace>
  <inkml:trace contextRef="#ctx0" brushRef="#br0" timeOffset="264.357">340 920 688,'0'0'0,"0"0"-640,0 0 640,0 0 32,0 0 272,0 0 208,189 68 65,-136-62 15,-5 3 256,-11-5-399,-7 2-49,-12 0-384,-4-2-16,-5 0 96,-4 1-96,-5-3-160,0 0-609</inkml:trace>
  <inkml:trace contextRef="#ctx0" brushRef="#br0" timeOffset="544.926">565 1073 288,'0'0'416,"0"0"193,0 0-129,0 0-432,0 0 208,0 0-192,196 0-48,-191 0-32</inkml:trace>
  <inkml:trace contextRef="#ctx0" brushRef="#br0" timeOffset="831.708">400 936 352,'0'0'400,"0"0"-256,0 0 161,0 0 591,0 0-112,0 0 65,368-27-209,-317 27-512,-14 0 112,-19 0-240,-6 0-208,-8 11 144,-4-1-96,0 5 32,-21 1-688,-20-6-881</inkml:trace>
  <inkml:trace contextRef="#ctx0" brushRef="#br0" timeOffset="1128.61">284 913 1601,'0'0'96,"0"0"96,0 0-112,0 0 352,0 0-16,0 0-128,0 0 113,369 9-241,-332-5 160,-14 4-320,-9 3 0,-10 3-160,-4 7 112,-2-7-1745</inkml:trace>
  <inkml:trace contextRef="#ctx0" brushRef="#br0" timeOffset="1393.359">363 1027 1569,'0'0'240,"0"0"112,0 0-352,0 0 320,0 0-256,0 0-48,221 0 0,-194 0-16</inkml:trace>
  <inkml:trace contextRef="#ctx0" brushRef="#br0" timeOffset="1394.359">485 1048 624,'0'0'1329,"0"0"-529,0 0-352,0 0-448,0 0 64,0 0 65,85-8-113,-41 8-32</inkml:trace>
  <inkml:trace contextRef="#ctx0" brushRef="#br0" timeOffset="2913.048">1570 949 720,'0'0'1108,"0"0"-223,0 0-175,0 0 122,0 0 150,-4-2-222,-13-10-66,39 9-1030,203 11 1376,188 32-1040,-113 8 158,-159-22-29,1-7 0,1-5 0,2-7-129,497-19 157,-111 12-58,190 72 13,-181-35-104,126-1 149,-219-7 22,20 8 1035,-513-26-1401,-38-6-1686,-37-5-4620</inkml:trace>
  <inkml:trace contextRef="#ctx0" brushRef="#br0" timeOffset="4770.193">185 3 1185,'-6'-3'3039,"1"32"-3842,4-19 944,-51 242-192,28-152 249,4 1 0,5 0 0,4 1 0,5 9-198,6 42 344,4-139 458,-1-32 168,38-215-2019,-27 159-3905</inkml:trace>
  <inkml:trace contextRef="#ctx0" brushRef="#br0" timeOffset="5301.545">158 18 1441,'0'0'936,"0"0"-368,0 0-197,0 0-171,51-3 32,172-5-93,-28 33-36,-154-15-91,315 71 511,-354-81-550,-1 1 0,1-1 0,-1 0 1,0 1-1,1-1 0,-1 1 0,1 0 1,-1-1-1,0 1 0,0 0 0,1 0 1,-1 0-1,0 0 0,0 0 0,0 0 1,0 0-1,0 0 0,0 0 0,0 1 1,-1-1-1,1 0 0,0 1 0,-1-1 1,1 0-1,-1 1 0,1-1 0,-1 1 1,0-1-1,1 1 0,-1-1 0,0 0 1,0 1-1,0-1 0,0 1 0,0-1 1,-1 1-1,1-1 0,0 1 0,-1-1 1,1 1 26,-1 11 261,0 731 724,16-583-604,-15-160-306,0-1 128,0 0 314,0 0 252,0-4 863,-2-5-1575,0-1 0,0 1 0,-2 0 0,1 0 0,-1 0 0,0 0 0,-1 1 0,0-1 0,0 1 0,-1 0 0,0 1 0,0-1 0,-1 1 0,-4-3-57,-7-12-1054,-18-20-2566</inkml:trace>
  <inkml:trace contextRef="#ctx0" brushRef="#br0" timeOffset="5646.982">15 739 1793,'0'0'603,"0"0"-363,0 0 40,73 10-48,242 32 78,87-1 1008,-319-35-1099,155 28 399,-236-22-1469,-23-12-2326</inkml:trace>
  <inkml:trace contextRef="#ctx0" brushRef="#br0" timeOffset="10455.814">167 710 96,'-65'-20'2591,"-36"9"-1538,101 11-973,0 0 113,0 0-135,0 0-154,0 0-112,0 0-147,1 2 94,7 5 267,0-1 0,0 1 0,0-1 0,1-1 0,0 0 0,0 0 0,1-1 0,-1 0 0,1 0 0,0-1 0,0 0 0,8 0-6,607 70 1982,-608-63-1862,-17-10 59,0 0-72,0 0 53,0 0 16,0 0 58,0 0-137,0 12-746,0-7-914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32:12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0 274 800,'0'0'1057,"0"0"-497,0 0-352,0 0 144,0 0-352,0 0 0,2 0 0,1 0-176,1 0 144,3 0-768</inkml:trace>
  <inkml:trace contextRef="#ctx0" brushRef="#br0" timeOffset="552.242">235 251 400,'0'0'504,"0"0"-143,0 0 39,0 0 48,0 0-136,0 0-104,26 0 35,116 0 130,-142 0-306,0 0 109,0 0-24,0 0 32,0 0 246,0 0-33,0 0-170,-10 0-526,-3 0-1259</inkml:trace>
  <inkml:trace contextRef="#ctx0" brushRef="#br0" timeOffset="800.519">235 251 2145</inkml:trace>
  <inkml:trace contextRef="#ctx0" brushRef="#br0" timeOffset="1020.626">235 251 2145,'-56'-73'494,"45"59"-89,11 14-167,12 2-356,425 46 1585,-314-40-978,-136 4-668,-7-12-2953</inkml:trace>
  <inkml:trace contextRef="#ctx0" brushRef="#br0" timeOffset="1492.93">357 0 768,'0'0'2063,"0"0"-748,0 0-144,0 0-328,0 0-291,-14 3-162,-126 39-126,12 5-29,126-45-251,0 0 0,0 0 0,0 0 0,1 1 0,-1-1 0,1 0 0,-1 1 0,1 0 0,0-1 0,0 1 0,0 0 0,0-1 0,0 1 1,1 0-1,-1 0 0,1 0 0,0 0 0,0 0 0,0 0 0,0-1 0,0 1 0,1 0 0,-1 0 0,1 0 0,0 0 0,0-1 0,0 1 0,0 0 0,0-1 0,1 1 0,-1-1 0,1 1 0,0-1 1,0 0-1,-1 0 0,1 0 0,1 0 0,-1 0 0,0 0 0,0 0 0,1-1 0,-1 1 0,1-1 0,-1 0 0,1 1 0,0-1 16,22 12 36,1-1 0,0-1 0,1-2 0,0 0-1,0-2 1,1 0 0,2-2-36,5 3-448,-20-6-2973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5:5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16,'0'0'208,"0"0"-72,21 8 155,66 22-35,-10-22 363,-62-10-522,1 0 0,-1-1 0,0-1 0,0-1 0,0 0 0,-1 0 0,1-2 0,-1 0 0,8-5-97,90-35 253,-105 45-188,-4 1-110,1-1 0,0 1-1,0 0 1,0 0 0,0 0 0,-1 1-1,1-1 1,0 1 0,0 0-1,0 0 1,0 1 0,0-1 0,0 1-1,0 0 1,0 0 0,-1 0-1,1 0 1,0 1 0,0 0 45,97 113-86,-98-108 122,0 0-1,0 0 0,1-1 0,0 0 0,0 0 0,0 0 0,1 0 0,0-1 1,0 1-1,0-1 0,1 0 0,0-1 0,0 0 0,0 0 0,0 0 1,1 0-1,-1-1 0,1 0 0,0-1 0,0 1 0,0-1 0,0-1 0,0 1 1,1-1-1,-1-1 0,0 1 0,1-1 0,-1 0 0,0-1 0,7-1-35,5-5 94,0-1 0,-1-1 0,0 0 1,0-2-1,-1 0 0,-1-1 0,0 0 0,11-12-94,35-24 32,-47 37 14,-11 7-65,0-1 0,0 1 0,0 0 0,1 0 0,0 0 0,-1 1 0,1 0 0,1-1 0,-1 2 0,0-1 0,1 1 0,-1 0 0,1 0 0,0 0 0,0 1 0,0 0 0,0 0 0,0 0 0,0 1 0,0 0 0,0 0 0,0 1 1,0 0-1,-1 0 0,1 0 0,0 0 0,0 1 0,0 0 0,-1 0 0,2 2 19,51 53-36,-48-44 65,1 0 0,0-1 0,1-1 0,1 1 0,0-2 0,0 0 1,1-1-1,0 0 0,1-1 0,0 0 0,0-1 0,1-1 0,-1-1 0,10 2-29,9-4 116,0-3 1,0 0-1,0-2 1,0-2-1,-1-1 1,1-2-1,-1-1 1,0-1-1,6-4-116,3 1-19,0 2 1,0 2-1,1 2 0,0 2 1,1 1-1,3 3 19,-39 3-27,0-1-1,0 2 1,-1-1-1,1 1 1,-1 0 0,0 1-1,0 0 1,-1 0 0,1 0-1,-1 1 1,-1 0-1,1 0 1,-1 0 0,0 1-1,0 0 1,0 0-1,-1 0 1,-1 0 0,4 8 27,13 16 112,-16-25-91,0 0-1,0-1 1,1 1 0,-1-1 0,1 0-1,1-1 1,-1 1 0,1-1-1,-1 0 1,1 0 0,0-1 0,1 0-1,-1 0 1,1 0 0,-1-1 0,1 0-1,0 0 1,0-1 0,0 1 0,0-2-1,0 1 1,3-1-21,10 2 77,-1-2 0,1 0 0,-1-1 0,1-1 0,-1-1 0,1-1 0,-1 0 0,15-7-77,128-75 194,-140 70-168,1 1 0,1 2 0,1 0 0,-1 1 0,2 2 0,0 0 0,0 2 0,0 1 0,1 1 0,0 1 1,13 0-27,80 10-94,120-10 542,-224 1-455,0 1-1,1 1 0,0 1 0,-1 0 1,1 1-1,-1 0 0,1 2 0,0 0 1,-1 1-1,0 0 0,8 4 8,5 2 56,1-1 0,-1-1-1,1-1 1,0-2 0,1-1 0,-1-1 0,1-2-1,28-3-55,9 2-51,-34-2-878,-11-10-3433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32:1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1569,'0'0'427,"0"0"-113,0 0 359,0 0 114,0 0-56,0 0-158,3 0 4575,8 0-6761,-4 0-3843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32:23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224 104 176,'-2'-9'7166,"-4"23"-5761,-6 35-2828,10-43 2025,-65 306 578,-10 182-1180,20-55 482,56-386-65,1-53-484,0 0 32,0 0-10,0 0-59,0 0-99,4 0 235,102 0 300,93-2-124,1 8-1,-1 9 1,13 11-208,-90-5 56,1-6 0,82-1-56,65-21 179,-292-22-929,-12 6-2366,-8-9-1446</inkml:trace>
  <inkml:trace contextRef="#ctx0" brushRef="#br0" timeOffset="719.877">314 2 896,'0'0'643,"0"0"393,0 0 87,0 0-152,3-1-648,52 12-424,-41-3 87,63 22 190,2-3 0,1-3 0,1-4 0,1-3 0,0-4 0,1-4 0,0-3 0,0-4 0,20-5-176,248 21 385,-348-17-395,-1 0 0,1 0 0,0 1 0,-1-1 0,1 1 0,-1-1 0,1 1 1,-1 0-1,0 0 0,0 0 0,0 1 0,0-1 0,0 0 0,0 1 0,-1-1 0,1 1 0,-1-1 1,0 1-1,0 0 0,0 0 0,0 0 0,0-1 0,0 1 0,-1 0 0,1 0 0,-1 0 0,0 0 0,0 0 1,0 0-1,0 0 0,-1 0 0,1 0 0,-1 0 0,0 0 0,0 0 0,0 0 10,1 16 63,2 764 1263,8-637-1209,1 72 3291,-54-346-2091,23 42-5025,2-23-4952</inkml:trace>
  <inkml:trace contextRef="#ctx0" brushRef="#br0" timeOffset="8404.795">180 1199 4738,'0'0'1998,"0"0"-477,0 0-777,43 0-575,291 12 241,-321-11-391,120 10 143,0 5 0,-1 7 0,2 5-162,-143-24-726,-24-4-2630</inkml:trace>
  <inkml:trace contextRef="#ctx0" brushRef="#br0" timeOffset="8655.124">648 1323 9380,'0'0'0,"0"0"0,0 0 160,0 0 209,0 0-289,0 0 16,295-56 112,-254 56-320,-13 0 112,-12 0-3682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32:2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2207 2209,'0'0'1222,"0"0"235,0 0-75,0 0 56,2-6-243,2-2-1147,0 0 0,1 1-1,0 0 1,0 0 0,0 0 0,1 0 0,0 1 0,1 0 0,0 0 0,-1 1 0,2 0 0,-1 0 0,1 1 0,-1 0-1,5-2-47,13-9 143,553-310 703,-519 288-475,-91 35-2340,5 1-1267,-3-2-2060</inkml:trace>
  <inkml:trace contextRef="#ctx0" brushRef="#br0" timeOffset="263.356">509 1489 1345,'0'0'173,"0"0"11,0 0 40,0 0-138,0 0 82,52 21 288,166 66-123,-91-28 102,-125-58-411,1 1 0,-1-1 0,1 1 0,-1 0 1,0 0-1,0 0 0,0 0 0,0 1 0,0-1 0,-1 0 0,1 1 0,-1-1 0,1 1 0,-1-1 0,0 1 0,0 0 0,0 0 0,0 0 0,-1-1 1,1 1-1,-1 0 0,0 0 0,1 0 0,-1 0 0,-1 0 0,1 0 0,0 0 0,-1 0 0,1-1 0,-1 1 0,0 0 0,0 0 0,0-1 0,-1 2-24,-61 84 1095,44-65-1018,-32 30-170,32-47-934</inkml:trace>
  <inkml:trace contextRef="#ctx0" brushRef="#br0" timeOffset="1118.898">1375 401 1505,'0'0'1358,"0"0"450,0 0-314,0 0-72,0 0-162,-4 3-1132,2 1-134,-1-1 1,1 0-1,-1 1 1,1-1-1,0 1 1,1 0-1,-1 0 1,1 0-1,-1 0 1,1 0-1,1 0 1,-1 0-1,0 0 1,1 0-1,0 0 1,0 0-1,0 0 1,0 1-1,1-1 0,0 0 6,-1 15 4,-2 980 1053,1-953-1013,3 0 0,1 1 0,2-1 0,11 38-44,-17-176-755,-14 2-4461</inkml:trace>
  <inkml:trace contextRef="#ctx0" brushRef="#br0" timeOffset="1380.867">1011 807 2369,'0'0'2417,"0"0"-2097,0 0 257,0 0-545,0 0 256,0 0-192,125-27 512,-49 19-448,0 0 464,-12 4-560,-8 0 97,-13 4-161,-8 0 80,-10 0-112,-9 4 32,-6 10-1121,-10 3-1552</inkml:trace>
  <inkml:trace contextRef="#ctx0" brushRef="#br0" timeOffset="1694.704">1562 851 192,'0'0'835,"0"0"158,0 0-1,0 0-434,41-9-225,127-29-186,-162 37-134,0 1 0,0 0 0,0-1 1,0 0-1,0-1 0,0 0 0,0 1 1,-1-2-1,1 1 0,-1-1 0,1 1 0,-1-2 1,0 1-1,0 0 0,0-1 0,-1 0 0,1 0 1,-1-1-1,0 1 0,1-2-13,-3 2 3,0 1-1,0 0 1,-1 0-1,1-1 1,-1 1 0,0-1-1,0 1 1,0-1-1,-1 0 1,1 1 0,-1-1-1,0 0 1,0 1-1,0-1 1,0 0 0,-1 1-1,1-1 1,-1 0-1,0 1 1,0-1 0,0 1-1,-1-1 1,1 1-1,-1 0 1,0-1 0,0 1-1,0 0 1,0 0 0,0 1-1,-1-1 1,0 0-1,1 1 1,-1-1 0,0 1-1,0 0 1,0 0-1,0 0 1,-1 0 0,1 1-1,0-1 1,-1 1-1,0 0-2,0 0 32,-1 1 0,1-1 0,-1 1 0,0 0 0,1 0 0,-1 1 0,1 0-1,-1-1 1,1 2 0,0-1 0,-1 0 0,1 1 0,0 0 0,0 0 0,0 0 0,0 0-1,0 1 1,1-1 0,-1 1 0,1 0 0,-1 0 0,1 1 0,0-1 0,0 1 0,1-1 0,-1 1-1,1 0 1,-1 0 0,1 0 0,1 0 0,-1 0 0,0 1 0,1-1 0,0 0 0,0 1-1,0-1 1,1 1 0,0 0 0,0-1 0,0 1 0,0-1 0,0 1 0,1 0-32,-3 1 12,1-1 0,-1 1 0,1 0 0,0 0 1,0-1-1,1 1 0,0 0 0,0 0 1,0 0-1,1 0 0,0 0 0,0-1 0,0 1 1,1 0-1,0-1 0,0 1 0,0-1 0,1 1 1,-1-1-1,1 0 0,1 0 0,-1 0 0,1-1 1,0 1-1,0-1 0,0 0 0,0 0 0,1 0 1,0-1-1,-1 0 0,1 1 0,1-2 1,2 3-13,8-1-223,0-1 1,1-1 0,-1 0 0,0-1 0,0-1 0,1 0 0,-1-1 0,0-1 0,8-2 222,46-19-1750</inkml:trace>
  <inkml:trace contextRef="#ctx0" brushRef="#br0" timeOffset="2055.155">2276 691 1905,'0'0'1595,"0"0"-269,0 0-24,0 0-13,0 0-334,-32 10-248,-101 33-83,130-42-619,0-1-1,1 1 1,-1-1-1,0 1 1,1 0 0,-1 0-1,1 0 1,-1 0-1,1 0 1,-1 1-1,1-1 1,0 1 0,0 0-1,0-1 1,0 1-1,0 0 1,0 0 0,0 0-1,0 1 1,1-1-1,-1 0 1,1 1-1,0-1 1,0 0 0,0 1-1,0 0 1,0-1-1,0 1 1,1 0-1,-1-1 1,1 1 0,0 0-1,0-1 1,0 1-1,0 0 1,0 0-1,1 2-4,0 9-94,1-12 98,1 0 1,-1 0 0,1 0-1,0 0 1,-1 0 0,1 0-1,0-1 1,0 1-1,0-1 1,0 0 0,1 0-1,-1 0 1,0 0-1,0-1 1,1 1 0,-1-1-1,0 0 1,0 0 0,1 0-1,-1 0 1,0-1-1,1 1 1,-1-1 0,0 0-1,0 0 1,1 0-5,4-2-110,-1 1 0,0-1 0,0 0 1,0-1-1,-1 1 0,1-1 0,-1-1 0,0 1 1,0-1-1,0 0 0,-1-1 0,1 1 0,-1-1 1,-1 0-1,5-6 110,-2 3-82,7 68 456,-11-57-420,0 1 0,1-1 1,-1 0-1,0 0 0,1-1 1,0 1-1,-1-1 1,1 0-1,0 0 0,0 0 1,0 0-1,0-1 0,0 1 1,0-1-1,0 0 0,0 0 1,-1-1-1,1 1 1,2-1 45,23-2-3450</inkml:trace>
  <inkml:trace contextRef="#ctx0" brushRef="#br0" timeOffset="2332.368">2612 397 2801,'0'0'2055,"0"0"-1140,0 0-443,0 0 291,0 33-187,0 108 40,-2-119-452,1 1 1,1-1-1,1 0 0,1 0 0,1 0 0,0 0 0,2 0 0,1 0 0,0-1 0,2 0 0,0 0 0,6 9-164,-14-30-32,0-16-3191,-2-15-2040</inkml:trace>
  <inkml:trace contextRef="#ctx0" brushRef="#br0" timeOffset="2601.823">2444 521 1473,'0'0'2321,"0"0"-1153,0 0-239,0 0 111,0 0-1040,0 0 0,21-6 192,21 6 32,6 0-224,5 2 16,0 4 112,-2 1 129,-3-3-257,-7-2-1009,-4-2-2785</inkml:trace>
  <inkml:trace contextRef="#ctx0" brushRef="#br0" timeOffset="3166.032">2910 583 752,'0'0'1182,"0"0"-184,0 0-283,0 0-261,0 0 31,-3 16-368,-6 48-60,9-62-47,-1 0 1,1 0 0,0 0 0,0 0-1,0 0 1,0 0 0,0 0 0,0 0-1,1 0 1,-1 0 0,1 0 0,-1 0-1,1-1 1,0 1 0,0 0 0,-1 0-1,1 0 1,1-1 0,-1 1 0,0-1-1,0 1 1,0-1 0,1 1 0,-1-1-1,1 0 1,-1 1 0,1-1 0,0 0-1,-1 0 1,1 0 0,0-1 0,0 1 0,0 0-1,0-1 1,-1 1 0,1-1 0,0 1-1,0-1 1,0 0 0,0 0 0,0 0-1,0 0 1,0 0 0,0 0 0,0-1-1,0 1 1,0-1 0,0 1 0,0-1-1,-1 0 1,1 1 0,0-1 0,0 0-1,-1 0 1,1-1 0,0 1 0,-1 0-1,0 0 1,1-1 0,-1 1 0,0-1-1,1 1-10,39-134-997,-41 157 1298,-2-18-257,1 0 0,0 0 0,0 0 0,0 1 0,0-1 1,1 0-1,0 1 0,0-1 0,0 0 0,0 1 0,1-1 0,-1 0 0,1 0 0,0 1 0,0-1 1,1 0-1,0 0 0,-1 0 0,1 0 0,0 0 0,1-1 0,-1 1 0,1-1 0,0 1 0,-1-1 0,1 0 1,1 0-1,-1 0 0,0 0 0,1-1 0,0 1 0,-1-1 0,1 0 0,0 0 0,0 0 0,0-1 1,0 1-1,3-1-44,4-3-207,1-1 0,-1-1 0,0 0 0,-1 0-1,1-1 1,-1 0 0,0-1 0,0 0 0,0-1 0,-1 0 0,0 0 0,-1-1 0,1 0 0,-1-1 0,-1 0 0,0 0 0,0 0 0,-1-1 0,2-4 207,21-23 591,-25 43 2539,4 31-2899,-6 103 2672,-2-286-2172,1 140-754,0 0 1,0 0-1,0 0 1,1 0-1,0 0 1,0 0-1,1 0 0,-1 1 1,1-1-1,1 1 1,-1 0-1,1 0 1,-1 0-1,1 0 1,1 1-1,-1-1 0,1 1 1,0 0-1,-1 0 1,2 1-1,-1 0 1,0 0-1,1 0 1,-1 0-1,1 1 0,0 0 1,0 0-1,0 1 1,0-1-1,0 1 1,0 1-1,1-1 1,4 1 22,9 0-2916,-1 0-1017</inkml:trace>
  <inkml:trace contextRef="#ctx0" brushRef="#br0" timeOffset="3464.181">3575 617 48,'0'0'1686,"0"0"-603,0 0-296,0 0 22,0 0-233,20 1-50,66 3-129,-81-4-365,0-1 0,0 1 1,-1-1-1,1 0 0,-1-1 0,1 1 1,-1-1-1,1 0 0,-1 0 0,0 0 0,0-1 1,0 1-1,0-1 0,0 0 0,-1 0 0,1 0 1,-1-1-1,0 1 0,0-1 0,0 0 1,0 0-1,-1 0 0,0 0 0,1 0 0,-1 0 1,-1-1-1,1 1 0,-1-1 0,0 0 0,0 1 1,0-1-1,0 0 0,-1 1 0,0-1 1,0 0-1,0 0 0,-1 1 0,0-1 0,1 0 1,-2-2-33,0 4 68,1 0 0,0 0 0,-1 0 0,0 1 1,1-1-1,-1 0 0,0 1 0,0-1 0,-1 1 1,1 0-1,-1 0 0,1 0 0,-1 0 0,1 0 0,-1 1 1,0-1-1,0 1 0,0-1 0,0 1 0,0 0 1,0 0-1,0 1 0,0-1 0,0 1 0,-1-1 1,1 1-1,0 0 0,0 0 0,0 0 0,-1 1 0,1-1 1,0 1-1,-2 0-68,-2-1 167,2 3-154,0-1-1,1 1 1,-1 0 0,1 0 0,-1 0 0,1 1-1,0-1 1,0 1 0,1 0 0,-1 0 0,1 0-1,0 1 1,0-1 0,0 1 0,0 0-1,1 0 1,0 0 0,0 0 0,0 0 0,1 0-1,0 1 1,0-1 0,0 0 0,1 1 0,-1-1-1,1 1 1,1-1 0,-1 1 0,1-1 0,0 0-1,0 1 1,1 1-13,-2-7 2,0 4 2,0 1 1,1-1 0,0 1-1,0-1 1,0 1 0,1-1 0,-1 0-1,1 0 1,0 1 0,0-1 0,0-1-1,1 1 1,-1 0 0,1-1-1,0 1 1,0-1 0,1 0 0,-1 0-1,0 0 1,1 0 0,0 0 0,0-1-1,0 0 1,0 0 0,0 0-1,0 0 1,4 0-5,124 21 145,-25-40-2749,-57-10-291</inkml:trace>
  <inkml:trace contextRef="#ctx0" brushRef="#br0" timeOffset="5260.936">4117 403 2081,'0'0'2076,"0"0"-470,0 0-953,-3 17-503,-17 133 610,13-79-306,7-86 84,19-110-199,-18 122-389,0-1 40,0-1 0,1 1 1,-1 0-1,1 0 1,0 0-1,0 0 1,0 0-1,1 0 1,-1 1-1,1-1 0,0 1 1,0 0-1,0 0 1,0 0-1,1 0 1,-1 0-1,1 1 0,0-1 1,-1 1-1,1 0 1,0 0-1,0 0 1,1 1-1,-1 0 0,0 0 1,1 0-1,-1 0 1,0 0-1,2 1 10,-1 5 8,-1 0 1,0 1-1,0-1 0,0 1 0,-1 0 0,0 0 0,0 0 1,-1 0-1,0 1 0,0-1 0,0 1 0,-1 0 1,0-1-1,0 1 0,-1 0 0,1-1 0,-2 1 1,1 0-1,-1 0 0,0 0-8,1-5 4,57-73-561,-55 70 555,0 0 1,-1 0 0,1 0 0,0 0-1,0 0 1,0 0 0,-1 0 0,1 1 0,0-1-1,0 1 1,0-1 0,0 1 0,0 0-1,0-1 1,0 1 0,0 0 0,1 0-1,-1 1 1,0-1 0,0 0 0,0 1-1,0-1 1,-1 1 0,1 0 0,0 0 0,0-1-1,0 1 1,0 0 0,-1 1 0,1-1-1,0 0 1,-1 0 0,1 1 0,-1-1-1,0 1 1,1-1 0,0 3 1,34 19 32,-15-17-17,2-1 0,-1-2 0,0 0 0,1-1 0,-1-1 0,1-2 1,-1 0-1,7-2-15,-16 2 23,-5 2-18,0-1-1,0-1 0,1 0 0,-1 0 0,0 0 0,0-1 0,0-1 1,0 1-1,-1-1 0,1 0 0,-1-1 0,0 0 0,1 0 1,-2 0-1,1-1 0,0 0 0,-1-1 0,0 1 0,0-1 1,-1 0-1,0-1 0,0 1 0,0-1 0,-1 0 0,0 0 0,0-1 1,-1 1-1,0-1 0,0 0 0,-1 0 0,0 0 0,0 0 1,-1 0-1,1-6-4,-1 11-6,-1 0-1,1 1 1,-1-1 0,0 0 0,0 0-1,0 1 1,0-1 0,0 0 0,0 0-1,-1 0 1,1 1 0,-1-1 0,0 0-1,0 1 1,0-1 0,0 0 0,0 1-1,-1 0 1,1-1 0,-1 1 0,1 0-1,-1-1 1,0 1 0,0 0 0,0 1-1,0-1 1,0 0 0,-1 0 0,1 1-1,-1-1 1,1 1 0,-1 0 0,1 0-1,-1 0 1,1 0 0,-1 0 0,0 1-1,0-1 1,1 1 0,-1-1 0,0 1 6,-4 0 74,0 0 1,0 0-1,0 1 1,0 0 0,1 0-1,-1 0 1,0 1 0,0 0-1,1 1 1,0-1-1,-1 1 1,1 0 0,0 1-1,0 0 1,1 0-1,-1 0 1,1 0 0,0 1-1,0 0 1,0 0-1,1 0 1,-1 1 0,1-1-1,1 1 1,-1 0-1,1 0 1,0 1 0,0-1-1,0 4-74,0-2 12,0-1 0,0 1 0,1-1 0,0 1 0,0 0 0,1 0 0,0 0 0,1 0-1,0 0 1,0 0 0,0 0 0,1 0 0,1 5-12,2-10 12,-1-1-1,0 0 1,0 0-1,1-1 1,-1 1-1,1-1 1,0 1 0,-1-1-1,1 0 1,0-1-1,-1 1 1,1-1-1,0 1 1,0-1-1,0 0 1,0-1 0,-1 1-1,1-1 1,0 1-1,0-1 1,3-2-12,7-2-207,-1-1 1,1 0-1,-2-1 1,1-1-1,-1 0 1,0-1-1,0 0 1,-1-1-1,-1 0 0,0-1 1,0 0-1,6-9 207,0-14 248,-16 33 193,-1 25-145,0 48 296,2-70-588,0-1-1,1 1 1,0 0 0,-1-1 0,1 1-1,0-1 1,0 1 0,0-1-1,0 0 1,0 0 0,0 1-1,0-2 1,0 1 0,0 0-1,1 0 1,-1-1 0,0 1-1,1-1 1,-1 0 0,0 0 0,1 1-1,-1-2 1,0 1 0,1 0-1,-1 0 1,0-1 0,0 1-1,1-1 1,-1 0 0,1 0-4,4 1 38,3-2-87,-1 0-1,-1 0 0,1-1 0,0 0 1,-1-1-1,1 0 0,-1 0 0,0-1 1,0 0-1,-1 0 0,1-1 0,-1 0 0,-1 0 1,1-1-1,-1 1 0,0-2 0,0 1 1,-1-1-1,0 1 0,-1-1 0,1-1 1,-2 1-1,1 0 0,-1-1 0,0 0 0,-1 0 1,0 0-1,0 0 0,0-9 50,-2 17 392,-1 10-2,-48 197 608,43 18-275,29-314-294,85-252-2416,-107 341 1975,-1-2 1,1 0 0,0 0-1,0 0 1,0 0 0,0 0-1,0 0 1,0 0 0,1 1-1,0-1 1,-1 1 0,1-1-1,0 1 1,0 0 0,0-1-1,1 1 1,-1 0 0,0 0-1,1 1 1,-1-1 0,1 0-1,0 1 1,0 0-1,-1-1 1,1 1 0,0 0-1,0 1 1,2-2 11,21 59-299,-15 87 422,-12-143-91,0 1-1,0 0 1,1 0 0,-1-1-1,0 1 1,-1-1 0,1 1-1,0-1 1,0 1 0,-1-1-1,1 1 1,-1-1 0,1 0-1,-1 0 1,1 0 0,-1 0-1,0 0 1,1 0 0,-1 0-1,0-1 1,0 1 0,0-1-1,0 1 1,0-1 0,1 0-1,-1 0 1,0 0 0,0 0-1,0 0 1,0 0 0,0 0-1,0 0 1,0-1 0,0 1-32,0 0 12,1-2-46,-1 0 0,1 1 1,0-1-1,0 0 0,0 0 0,-1 0 1,2 0-1,-1 0 0,0 0 1,0 0-1,1 0 0,-1 0 1,1 0-1,-1 0 0,1 0 1,0-1-1,0 1 0,0 0 1,0 0-1,1 0 0,-1 0 1,0-1-1,1 1 0,0 0 1,-1 0-1,1 0 0,0 0 1,0 0-1,1-1 34,6-8-503,1 2 0,0-1-1,0 1 1,1 1 0,0-1 0,0 2 0,1-1-1,0 2 1,0-1 0,8-2 503,25-17-66,19-31 602,-63 56-163,0 7 244,37 293 2749,-7-110-1831,-29-401-1527,-1 191-333,1 0 0,2 0 0,0 0 0,0 1 1,2-1-1,1 1 0,1 0 0,0 1 0,1-1 1,1 2-1,1-1 0,2-1 325,-11 19 1,-1-1 0,1 1 0,-1 0 0,1 0 1,0 0-1,0 0 0,-1 0 0,1 0 0,0 0 0,0 0 1,0 0-1,0 0 0,0 0 0,0 1 0,0-1 0,0 0 0,0 1 1,0-1-1,1 1 0,-1-1 0,0 1 0,0 0 0,0-1 1,1 1-1,-1 0 0,0 0 0,1 0 0,-1 0 0,0 0 0,0 0 1,1 0-1,-1 0 0,0 0 0,0 1 0,1-1 0,-1 1 0,0-1 1,0 1-1,0-1 0,0 1 0,1 0 0,-1-1 0,0 1 1,0 0-1,0 0 0,-1 0 0,1 0 0,0 0 0,0 0 0,0 0 1,-1 0-1,1 0 0,0 0 0,-1 0 0,1 0 0,-1 0 0,1 1 1,-1-1-1,0 0 0,0 0 0,1 1 0,-1 0-1,21 81 140,-21-80-111,2 6 141,0-1-1,0 0 1,-1 1-1,-1-1 1,1 1-1,-1-1 1,-1 1-1,1-1 0,-1 1 1,-1-1-1,0 0 1,0 1-1,-1-1 1,0 0-1,0-1 1,0 1-1,-4 5-169,5-14-106,1 0-1,0 0 1,0 0-1,0 0 1,0-1 0,1 1-1,-1 0 1,0 0-1,0-1 1,1 1-1,-1 0 1,1-1-1,-1 1 1,1-1-1,-1 1 1,1-1-1,0 1 1,0-1-1,0 1 1,0-1 0,0 1-1,0-1 1,0 1-1,1-1 1,-1 1-1,0-1 1,1 1-1,-1 0 1,1-1-1,-1 1 1,1 0-1,0-1 107,13-29-2916</inkml:trace>
  <inkml:trace contextRef="#ctx0" brushRef="#br0" timeOffset="5509.704">5792 243 464,'0'0'608,"0"0"-592,0 0 689,0 0 271,0 0-576,0 0 145,30 131-193,-28-116-224,-2-7 368,0-4-480,0-2 64,0-2-80,0 0 0,0-17-2801</inkml:trace>
  <inkml:trace contextRef="#ctx0" brushRef="#br0" timeOffset="6337.655">5819 44 1153,'0'0'1627,"0"0"-50,0 0-609,0 0-216,6-3-237,-4 2-510,0 0 0,0 0 0,0 0 0,0 0 0,0 1 0,0-1-1,0 0 1,0 1 0,1 0 0,-1-1 0,0 1 0,0 0 0,1 0 0,-1 0 0,0 1-1,0-1 1,0 0 0,0 1 0,1 0 0,-1-1 0,0 1 0,0 0 0,0 0-1,0 0 1,0 0 0,-1 0 0,1 1 0,0-1 0,0 0 0,-1 1 0,1 0-1,-1-1 1,1 1 0,-1 0 0,1 1-5,8 12 65,0 1-1,-1 0 1,0 1 0,-1 0-1,-1 0 1,-1 1 0,-1 0-1,0 0 1,-1 1 0,-1-1-1,-1 1 1,-1-1-1,0 17-64,0-43-4,0 1 0,1 0-1,0 0 1,0 0 0,1 0-1,-1 0 1,2 0 0,-1 0-1,1 1 1,0 0-1,0 0 1,0 0 0,1 0-1,0 1 1,0-1 0,1 1-1,0 1 1,0-1 0,0 1-1,0 0 1,0 0-1,5-1 5,-9 3-6,0 1 0,0-1 0,0 1 0,1 0-1,-1 0 1,0 0 0,0 0 0,1 0 0,-1 0-1,1 1 1,-1-1 0,1 1 0,-1 0 0,1-1-1,-1 1 1,1 0 0,-1 1 0,0-1 0,1 0-1,-1 1 1,1-1 0,-1 1 0,1 0 0,-1 0-1,0 0 1,0 0 0,1 0 0,-1 0 0,0 1-1,0-1 1,0 1 0,0 0 0,-1-1-1,1 1 1,0 0 0,-1 0 0,1 0 0,-1 0-1,0 0 1,1 0 0,-1 1 0,0-1 0,0 1 6,2 3 8,0-1 1,0 0-1,1 1 1,-1-1-1,1-1 1,0 1-1,1-1 1,-1 1-1,1-1 1,0 0-1,0-1 1,0 1-1,0-1 1,1 0-1,-1-1 1,1 1-1,0-1 1,0 0-1,0 0 1,0-1-1,0 0 1,0 0-1,0 0 1,1-1-1,-1 0 1,0 0-1,0-1 1,0 1-1,0-1 1,1-1-1,-1 1 1,2-2-9,1 0-120,-1-1 1,1 0-1,-1-1 1,1 0-1,-1 0 0,0-1 1,-1 0-1,0 0 1,0-1-1,0 0 1,-1 0-1,0-1 0,0 1 1,-1-1-1,0-1 1,0 1-1,-1-1 1,0 1-1,0-1 1,-1-1-1,0 1 0,-1 0 1,0-1-1,-1 1 1,0-1-1,0 1 1,-1-4 119,0-1-15,1 12 130,0 1-1,-1-1 0,1 0 0,-1 0 1,0 1-1,0-1 0,1 0 1,-1 0-1,0 1 0,-1-1 0,1 0 1,0 1-1,0-1 0,-1 0 0,1 0 1,-1 1-1,1-1 0,-1 1 1,0-1-1,0 0 0,0 1 0,0-1 1,0 1-1,0 0 0,0-1 1,0 1-1,0 0 0,-1 0 0,1 0 1,0 0-1,-1 0 0,1 0 0,-1 0 1,1 0-1,-1 0 0,0 1 1,1-1-1,-1 1 0,0-1 0,-1 1-114,-2-1 55,-1 1 1,1-1-1,-1 1 0,1 1 0,-1-1 0,1 1 0,-1 0 0,1 1 0,-1-1 1,1 1-1,0 0 0,0 0 0,0 1 0,0-1 0,0 1 0,1 0 0,-1 0 0,1 1 1,0 0-1,0-1 0,0 1 0,0 1 0,1-1 0,-1 0 0,1 1 0,0 0 0,1 0 1,-1 0-1,1 0 0,0 0 0,0 0 0,0 0 0,1 1 0,0-1 0,0 1 0,1-1 1,-1 1-1,1 1-55,0-5 5,-1 0 0,1 0 0,0 0 0,0 0 0,0 0 1,0 0-1,1 0 0,-1 0 0,1 0 0,-1 0 0,1 0 0,-1 0 1,1 0-1,0 0 0,0 0 0,0-1 0,0 1 0,0 0 0,1-1 1,-1 1-1,0-1 0,1 1 0,-1-1 0,1 1 0,-1-1 0,1 0 1,0 0-1,0 0 0,-1 0 0,1 0 0,0 0 0,0-1 0,0 1 1,0-1-1,0 1 0,0-1 0,0 0 0,0 1 0,0-1 0,0 0 1,0 0-1,1-1-5,9 3-19,-1 0-1,1-1 1,0-1 0,0 0 0,0-1-1,0 0 1,0 0 0,-1-1 0,1-1-1,-1 0 1,1-1 0,-1 0 0,0-1-1,6-3 20,-23 19 6,2 0 0,0 1 1,0-1-1,1 1 0,1 0 0,0 0 0,0 0 0,1 0 0,1 0 0,0 0 0,1 10-6,26 132 16,-1-42 336,-56-112-98,26-5-237,0 0 0,0-1 0,1 1 0,0-1 0,0 0 0,0 0 1,1 0-1,0-1 0,0 1 0,0-1 0,1 1 0,0-1 0,0 1 1,1-1-1,-1 0 0,2 1 0,-1-1 0,1 0 0,1-3-17,-2-6 13,1 5-217,0 0-1,1-1 0,1 1 1,0 0-1,0 0 0,1 0 1,0 1-1,1 0 0,0-1 1,1 1-1,0 1 0,1-1 1,0 1-1,0 1 0,1-1 1,0 1-1,0 0 0,1 1 1,0 0-1,1 0 0,-1 1 0,1 0 1,0 1-1,1 0 0,6-2 205,6-6-5015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32:38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2232 3079 2881,'-11'-5'7086,"-4"2"-3432,-42 4-3223,33 0 236,-377 44-230,350-38-345,-1-2-1,0-3 1,0-2 0,0-2-1,0-3 1,-49-10-92,-315-86 53,378 91-58,-1-2 0,2-1 0,0-2-1,0-1 1,2-2 0,0-1 0,1-2 0,1-2 0,1-1-1,1-1 1,1-1 0,2-2 0,0-1 0,2-1-1,1-2 1,2 0 0,1-1 0,-1-6 5,-26-46 35,3-1 1,5-3 0,3-2-1,4-1 1,4-1-1,4-2-35,7-39-30,6-1 0,7 0 0,7-78 30,-1 107 40,4 63-65,2 0 1,1 1-1,3-1 1,1 2 0,2 0-1,2 0 1,10-18 24,-14 32-3,4-14-9,2 0 0,1 2-1,2 0 1,2 2 0,2 0 0,1 1-1,2 2 1,1 0 0,1 2-1,6-2 13,7 6-2,1 1 0,1 2 0,1 3 0,2 1 0,0 2 0,0 3 0,46-10 2,40-16-26,49-20 5,-171 55 37,-10 7-19,-1 0 6,0 0-120,0 0-566,-15 0-5894,-3 2 1877</inkml:trace>
  <inkml:trace contextRef="#ctx0" brushRef="#br0" timeOffset="282.139">871 1 544,'0'0'1918,"0"0"-445,0 0-342,0 0-440,0 0-941,3 5-100,10 10 393,1-1 0,0-1 1,1 0-1,0-1 0,1 0 0,1-2 0,-1 0 1,2 0-1,-1-2 0,1 0 0,1-1 0,-1-1 0,1-1 1,0 0-1,0-2 0,19 2-43,122 41 627,-159-44-631,0 0 0,1-1 0,-1 1 1,0 0-1,0 0 0,0 0 0,0 0 0,0 0 0,-1 0 0,1 0 1,-1 0-1,1 0 0,-1 1 0,0-1 0,0 0 0,0 0 0,0 0 0,0 0 1,0 1-1,-1-1 0,1 0 0,-1 0 0,1 0 0,-1 0 0,0 0 1,0 0-1,0 0 0,0 0 0,0 0 0,0-1 0,0 1 0,-1 0 1,1 0-1,-1-1 0,1 1 0,-1-1 0,0 0 0,1 1 0,-1-1 1,0 0-1,0 0 0,0 0 0,0 0 0,0-1 0,0 1 0,0 0 1,-1-1 3,-182 144-305,116-90-2082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33:07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65 3410,'0'-43'7894,"0"43"-7579,0 0 328,0 0-435,-13 3-40,-62 96 77,50-66-70,-69 117-155,134-143-580,1-7 752,1-1 0,-1-3 0,0-1 0,0-2 0,27-9-192,-62-25 1131,-8 30-1034,0 0-1,-1 0 1,0 0 0,-1 1-1,0-1 1,0 1-1,-1 0 1,-1 0-1,1 0 1,-2 1 0,1 0-1,-1 0 1,-1 1-1,-1-2-96,-47-72 145,50 75-1943,2 7-2073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33:21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14 608,'0'0'987,"0"0"3,0 0-328,0 0 112,0 0-124,0 0-316,10-14 7579,79 83-7844,-84-64-74,1-1 0,-1 0-1,0 0 1,1-1 0,0 1-1,0-1 1,0-1 0,0 1-1,1-1 1,-1 0 0,1-1-1,-1 1 1,1-1 0,0-1-1,-1 1 1,1-1 0,0 0-1,-1-1 1,1 1 0,0-1-1,-1-1 1,1 1 0,-1-1-1,1 0 1,-1-1 0,4-1 5,65-63 709,-71 66-721,-1 0-1,1 1 0,0-1 1,0 1-1,-1 0 0,1 0 1,0 0-1,0 0 0,-1 1 1,1-1-1,0 1 1,0 0-1,-1 0 0,1 0 1,-1 1-1,1-1 0,-1 1 1,0 0-1,1 0 0,-1 0 1,0 1-1,0-1 0,0 1 1,-1-1-1,1 1 1,-1 0-1,1 0 0,-1 1 13,20 14-25,-13-13 0,0-1 0,1 1 0,-1-2 0,1 1 0,0-1 0,1-1 0,-1 0 0,0 0 0,1-1 0,-1 0 0,1-1 0,-1 0 0,1-1 0,-1 0 0,0-1 0,1 0 0,-1 0 0,0-1 0,9-4 25,-10 5-13,0 1-1,1-1 0,-1 1 0,1 1 0,-1 0 1,1 0-1,-1 1 0,0 0 0,1 0 0,-1 1 1,0 1-1,0 0 0,0 0 0,0 0 0,0 1 1,-1 1-1,8 4 14,96 11-155,-110-20 19,0 0-1,0-1 1,0 0-1,0 1 1,-1-1-1,1 0 1,0 0 0,0 0-1,-1 0 1,1 0-1,0-1 1,-1 1-1,1-1 1,-1 1 0,0 0-1,0-1 1,1 0-1,-1 1 1,0-1-1,0 0 1,0 0 0,-1 0-1,1 1 1,0-1-1,-1 0 1,1 0-1,-1 0 1,1 0-1,-1-1 137,5-25-3428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33:2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5138,'0'0'126,"0"0"159,0 0-42,0 0-16,0 0 136,0 0 226,18 19-303,58 61-148,76 45 815,-125-102-935,101 63 1599,56-25-2006,-129-45-2274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33:2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2065,'0'0'1147,"0"0"334,0 0 304,0 0-630,0 0-592,25 19 101,76 58-285,29 18 843,-68 3-981,-34-27-3099,-14-27-72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33:2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80,'0'0'2321,"0"0"-896,0 0 159,0 0-687,0 0-129,0 0-63,104 50-369,-86-40 48,7 3-384,3 1 128,4 5 144,0 4-272,3 6-112,-3 4-2049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33:2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0 352,'0'0'2078,"0"0"-1082,0 0-460,0 0-125,0 0-171,37 12-19,117 36-146,-54 3 206,-77-33-237,302 238 493,252 99 2419,-64-52 397,-530-302-4796,-18-18-4824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6:0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1 800,'0'0'987,"0"0"-280,0 0-368,0 0-301,0 0-193,-2 12-43,-12 192 257,12 171-59,-8 148 131,-80 357 5,76-624-486,16 197 350,31 169 147,-54-38 29,-13 89-168,32 151-8,4-403 224,-2 10 0,0-244 4720,-12-181-8511,-13-7-1003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34:42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2561,'11'1'5461,"43"35"-5170,-9-7-232,0-9 66,2-1 0,0-3 0,1-1 0,0-3 0,1-2-1,1-2 1,40 1-125,-81-8 38,614 65 490,328-22 22,-365-32 21,-378-14-395,-48 1-154,-53-5 39,1 5 0,-1 4 0,1 6 0,-1 3 0,-1 6 0,-1 4 0,-1 5 0,3 5-61,-80-21 39,1-2 1,0-1 0,1-1-1,-1-1 1,1-2 0,1 0-1,-1-2 1,10-2-40,413 0 1198,-451 0-1147,-1 0 37,-34 20-1257,-24-13-2275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34:5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1857,'8'-3'5940,"59"0"-5547,606 1 1302,-606-13-63,-96 15-3067,-20 0-3156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35:11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0 448,'-92'71'272,"11"-11"321,14-8-129,7-5-336,7 3 112,5 6-240,4 4 16,3 0-16,11-4 0,11-12-64,15-19-977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35:5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2313 318 80,'0'0'912,"0"-3"-383,0-1 111,0 4-176,0-2-416,0 2 192,0-2-240,-4 2-32,-8 0-160,-4 0-1296</inkml:trace>
  <inkml:trace contextRef="#ctx0" brushRef="#br0" timeOffset="3331.276">1419 0 3057,'0'0'144,"0"0"177,0 0 687,0 0 161,0 0-881,0 0 592,-53 471-464,42-409-416,6-10 721,1-8-689,4-9-32,0-12 400,0-9-400,9-10-688,21-4-1217,14-14-160,6-26-961</inkml:trace>
  <inkml:trace contextRef="#ctx0" brushRef="#br0" timeOffset="3594.866">1636 512 944,'0'0'1751,"0"0"-868,0 0-654,0 0 179,0 0 827,-6 20-445,-15 63-286,19-81-485,1 0 0,-1 0-1,1 0 1,0 0 0,0 1-1,0-1 1,0 0-1,0 1 1,1-1 0,-1 0-1,1 1 1,-1-1 0,1 1-1,0-1 1,0 1-1,0-1 1,0 1 0,0-1-1,1 1 1,-1-1 0,1 0-1,0 1 1,-1-1 0,1 0-1,0 1 1,1-1-1,-1 0 1,0 0 0,1 0-1,-1 0 1,1 0 0,-1 0-1,1 0 1,0-1-1,0 1 1,0-1 0,0 1-1,0-1 1,0 0 0,0 1-1,0-1 1,1 0-1,-1-1 1,0 1 0,1 0-1,-1-1 1,0 1 0,1-1-1,-1 0 1,1 1-1,-1-1 1,1 0 0,-1-1-1,1 1 1,-1 0 0,1-1-1,-1 0 1,0 1-1,3-2-18,0 2 17,-2 1-33,0-1 1,1 0 0,-1 0 0,1 0 0,-1 0 0,1 0-1,-1-1 1,1 1 0,-1-1 0,0 0 0,0 0-1,1-1 1,-1 1 0,0 0 0,0-1 0,0 0 0,0 0-1,0 0 1,-1 0 0,1 0 0,-1-1 0,1 1-1,-1-1 1,0 1 0,0-1 0,0 0 0,0 0 0,0 0-1,-1 0 1,1 0 0,-1-1 0,0 1 0,0 0-1,0 0 1,0-1 0,-1 1 0,0-1 0,1 1 0,-1-1-1,0 1 1,0-1 0,-1-2 15,0 1 35,-1 0-1,0 0 1,1 0-1,-1 0 1,-1 0 0,1 1-1,-1-1 1,0 1-1,0 0 1,0-1-1,-1 1 1,1 0 0,-1 1-1,0-1 1,0 1-1,0 0 1,-1 0 0,1 0-1,-1 0 1,1 1-1,-1 0 1,0 0 0,0 0-1,0 1 1,0-1-1,-1 1 1,1 0 0,0 1-1,-1-1-34,4-3-3914,6 0 2116</inkml:trace>
  <inkml:trace contextRef="#ctx0" brushRef="#br0" timeOffset="2813.47">873 295 224,'-4'-15'7101,"0"23"-4792,0 7-3310,-25 129 1348,8 1 0,5 1 0,7 0 0,6 19-347,-1-138 451,0-59-548,5-185-6140,9 128 3396</inkml:trace>
  <inkml:trace contextRef="#ctx0" brushRef="#br0" timeOffset="3064.174">878 394 896,'0'0'980,"0"0"-228,0 0-139,0 0 297,0 0-11,26 17-296,84 53-341,-106-68-254,0-1 0,-1 1 0,1 0 0,-1 0 1,1 0-1,-1 0 0,0 1 0,1-1 0,-2 1 1,1 0-1,0 0 0,0 0 0,-1 0 0,0 1 0,1-1 1,-1 0-1,0 1 0,-1 0 0,1-1 0,-1 1 1,0 0-1,0 0 0,0 0 0,0 0 0,0 0 0,-1 0 1,0 0-1,0 0 0,0 0 0,0 0 0,-1 0 1,0 0-1,0 0 0,0 0 0,0 0 0,0 0 0,-1-1 1,1 1-1,-1 0 0,-1 1-8,-3 1-17,1 0 1,-1 0-1,-1 0 1,1-1-1,-1 0 0,1 0 1,-2-1-1,1 0 0,0 0 1,-1 0-1,1-1 1,-1 0-1,0-1 0,0 0 1,-1 0-1,-2 0 17,-2-4-1393,11-10-1397</inkml:trace>
  <inkml:trace contextRef="#ctx0" brushRef="#br0" timeOffset="5689.94">1141 363 2257,'0'0'237,"0"0"52,0 0 17,0 0 140,0 0 221,0 0-328,0 0-56,0 0 5,0 0-70,-7 4 103,-6 7-232,1 1 0,1 1 1,0 0-1,0 0 1,2 1-1,-1 0 1,2 1-1,0 0 1,1 0-1,0 1 0,2 0 1,-1 0-1,2 1 1,0-1-1,1 1 1,1 0-1,1 0 1,0-1-1,1 3-89,2-17 49,1 0-1,-1-1 1,1 1-1,0-1 1,0 0 0,0 0-1,-1 0 1,1 0-1,0-1 1,0 1 0,0-1-1,0 0 1,0 1-1,0-2 1,1 1 0,-1 0-1,0 0 1,0-1-1,-1 0 1,1 1 0,0-1-1,0 0 1,3-2-49,4-4-113,1-1-1,-1-1 1,-1 1 0,1-2-1,-1 1 1,-1-1 0,0-1-1,-1 1 1,1-2 0,-2 1 0,0 0-1,0-1 1,-1 0 0,-1-1-1,0 1 1,0-1 0,-1-4 113,1-64 330,-29 78 332,23 8-850,-1 1-1,1 0 1,0 0-1,1 0 0,0 0 1,0 0-1,0 0 1,0 0-1,1 0 1,0 0-1,0 0 1,1 0-1,0 0 1,0 1-1,2 4 189,16 13-2145</inkml:trace>
  <inkml:trace contextRef="#ctx0" brushRef="#br0" timeOffset="6330.306">1622 483 272,'0'0'1430,"0"0"203,0 0 109,0 0-571,0 0-285,0 0 96,0 0-718,0 6-264,-21 139 8,20-52 752,5-90-724,-1-1 0,1 0 0,0 0-1,0 0 1,0-1 0,0 1 0,0-1 0,0 0 0,0 0-1,1 0 1,-1-1 0,0 1 0,1-1 0,-1 0 0,0-1-1,0 1 1,1-1 0,-1 0 0,0 0 0,0 0 0,3-1-36,4-2-109,0-1 0,0-1 0,0 0 0,-1 0 0,0-1 0,0 0 0,-1-1 1,1 0-1,-2 0 0,1-1 0,-1 0 0,-1-1 0,1 0 0,-2 0 0,1 0 1,-2-1-1,1 0 0,-1 0 0,-1-1 0,0 1 0,-1-1 0,0 0 1,-1 0-1,0 0 0,-1 0 0,0-10 109,-24 84 582,9-4-316,2 1 1,3 0 0,2 0-1,3 1 1,4 54-267,-5 41 347,5-153-332,0-1-1,0 1 1,0-1-1,-1 0 0,1 1 1,-1-1-1,1 1 1,-1-1-1,0 0 1,1 1-1,-1-1 1,0 0-1,0 0 0,0 1 1,0-1-1,0 0 1,0 0-1,0 0 1,0 0-1,-1 0 1,1-1-1,0 1 0,0 0 1,-1 0-1,1-1 1,-1 1-1,1-1 1,0 1-1,-1-1 1,1 0-1,-1 0 0,1 1 1,-1-1-1,1 0 1,-1 0-1,1 0 1,-1-1-1,1 1 0,-1 0 1,1 0-1,-1-1 1,1 1-1,0-1 1,-1 0-1,1 1 1,-2-2-15,1 2-56,0-1 0,0 0 1,1 0-1,-1 1 0,0-1 1,0-1-1,0 1 1,1 0-1,-1 0 0,1-1 1,-1 1-1,1-1 0,-1 1 1,1-1-1,0 0 0,0 1 1,0-1-1,0 0 1,0 0-1,0 0 0,0 0 1,0 0-1,1 0 0,-1 0 1,1 0-1,0 0 0,-1 0 1,1 0-1,0 0 1,0 0-1,0 0 0,1 0 1,-1 0-1,1-1 56,-2-36-3607</inkml:trace>
  <inkml:trace contextRef="#ctx0" brushRef="#br0" timeOffset="7017.596">2205 533 6515,'0'0'776,"0"0"-602,0 0 277,-5 25-123,-29 173 387,34-195-641,-4 40 263,5-43-328,-1 0 0,0 0 0,1 0 0,-1 0 0,0 0 0,0 0 0,1 0 1,-1 0-1,0 0 0,1 0 0,-1 1 0,0-1 0,1 0 0,-1 0 0,0 0 0,0 0 0,1 0 0,-1 0 0,0 1 0,0-1 1,1 0-1,-1 0 0,0 0 0,0 1 0,0-1 0,0 0 0,1 0 0,-1 1 0,0-1 0,0 0 0,0 1 0,0-1-9,113-258-4540,-113 256 4597,1 1 1,-1-1-1,1 0 1,-1 1-1,1-1 1,-1 0 0,1 1-1,0-1 1,0 1-1,0-1 1,0 1-1,0 0 1,0-1-1,0 1 1,0 0 0,0 0-1,1 0 1,-1-1-1,0 1 1,1 1-1,-1-1 1,1 0 0,-1 0-1,1 1 1,0-1-1,-1 0 1,1 1-1,0 0 1,-1-1-1,1 1 1,0 0 0,0 0-1,-1 0 1,1 0-1,0 0 1,-1 0-1,1 1 1,0-1-1,-1 0 1,1 1 0,0-1-1,-1 1 1,1 0-1,-1 0 1,1 0-1,-1-1 1,1 1-58,5 15 169,0-1 1,-1 1-1,-1 0 1,0 0-1,-1 1 1,-1 0-1,-1-1 1,0 1-1,-1 0 1,-1 0-1,0 0 1,-3 12-170,3 14 210,26-85-2251,-19 31 1855,0 0 0,1 1 0,0-1 0,1 1 1,0 1-1,1 0 0,0 0 0,0 1 0,1 0 1,0 1-1,0 0 0,1 1 0,0 0 0,10-4 186,-5 68 4429,-17-58-4314,0 0-51,0 0-16,0 0 85,0 0 59,0-1-714,0-4-1599</inkml:trace>
  <inkml:trace contextRef="#ctx0" brushRef="#br0" timeOffset="7467.352">2762 467 1297,'0'0'472,"0"0"221,0 0 70,0 0 113,0 0-41,0 0-459,-17 22 213,-50 73 177,64-92-673,1 1 1,0-1-1,0 1 0,0 0 1,0 0-1,1 0 0,-1 0 1,1 0-1,0 0 0,0 0 0,0 0 1,1 0-1,0 0 0,-1 1 1,2-1-1,-1 0 0,0 0 1,1 3-94,1 11 369,16 73 1154,16-96-1267,-25-1-244,0-1-1,-1 0 0,0-1 1,-1 0-1,0 0 1,0-1-1,0 1 0,-1-1 1,-1-1-1,1 1 0,-1-1 1,-1 0-1,0 0 0,-1-1 1,0 1-1,0-1 0,-1 1 1,0-1-1,-1 0 0,0-5-11,0 13-3,-1-1-1,1 1 0,-1-1 0,0 1 1,0-1-1,0 1 0,-1-1 1,1 1-1,-1 0 0,1-1 1,-1 1-1,0-1 0,-1 1 1,1 0-1,-1 0 0,1 0 0,-1 0 1,0 0-1,0 0 0,0 0 1,0 1-1,-1-1 0,1 1 1,-1-1-1,1 1 0,-1 0 0,0 0 1,0 0-1,0 1 0,0-1 1,0 1-1,-1-1 0,1 1 1,0 0-1,-1 0 0,1 1 1,0-1-1,-1 1 0,-2-1 4,5 1-53,-1-1 0,1 1 0,-1-1 0,1 1-1,-1 0 1,0 0 0,1-1 0,-1 1 0,1 0 0,-1 1-1,0-1 1,1 0 0,-1 0 0,1 1 0,-1-1 0,1 1 0,-1-1-1,1 1 1,-1 0 0,1-1 0,-1 1 0,1 0 0,0 0 0,0 0-1,-1 0 1,1 0 0,0 0 0,0 1 0,0-1 0,0 0-1,0 0 1,0 1 0,1-1 0,-1 1 0,0-1 0,1 1 0,-1-1-1,1 1 1,-1-1 0,1 1 0,0-1 0,-1 1 0,1 0-1,0-1 1,0 1 0,0-1 0,1 1 0,-1 0 0,0-1 0,1 1-1,-1-1 1,1 1 53,-1 15-3620</inkml:trace>
  <inkml:trace contextRef="#ctx0" brushRef="#br0" timeOffset="8218.104">3069 564 8132,'0'0'48,"0"0"-40,-1 14 461,-19 119 254,28-193-2259,-4 52 1580,0-1 0,0 1 0,1 0 1,0 0-1,0 0 0,1 0 1,0 1-1,0 0 0,0 1 0,1-1 1,0 1-1,1 0 0,-1 1 1,1 0-1,9-4-44,-16 10 47,1 0-1,0 0 1,-1 0 0,1 0-1,-1 0 1,1 1 0,-1-1-1,0 1 1,0-1 0,0 1-1,1 0 1,-1-1 0,0 1-1,-1 0 1,1 0 0,0-1-1,-1 1 1,1 0 0,-1 0-1,1 0 1,-1 0 0,0 0-1,0 0 1,0 0 0,0 0-1,0 0 1,0 0 0,0 0-1,-1 0 1,1 0 0,-1 1-47,1 0 42,0 102 347,20-108-2785,60-54-2065,-13 6 3789,-44 64 6776,-13 41-4908,-10-54-1140,1 17-74,-2-14-41,1 0-1,-1 1 0,1-1 1,0 1-1,0-1 1,0 0-1,0 1 0,0-1 1,1 0-1,0 1 1,0-1-1,0 0 0,0 0 1,0 1-1,0-1 1,1 0-1,0 0 0,-1 0 1,1-1-1,0 1 1,1 0-1,-1-1 1,0 1-1,1-1 0,1 1 60,2-3-284,-1 0-1,1 0 0,-1-1 0,1 1 1,-1-2-1,1 1 0,-1 0 1,1-1-1,-1 0 0,0 0 1,0-1-1,0 0 0,0 0 0,0 0 1,-1 0-1,1 0 0,-1-1 1,0 0-1,0 0 0,0 0 0,-1-1 1,2-1 284,21-20 2854,-21 27-125,2 19-2398,-7-19-70,34 152 1492,-31-149-4802,-1-13 210</inkml:trace>
  <inkml:trace contextRef="#ctx0" brushRef="#br0" timeOffset="8500.856">3718 295 1761,'0'0'240,"0"0"-64,0 0 640,0 0-143,0 0-609,0 0 512,44 128-576,-35-105-16,1-2-3410</inkml:trace>
  <inkml:trace contextRef="#ctx0" brushRef="#br0" timeOffset="8884.771">3981 705 1489,'0'0'1107,"0"0"-373,0 0 287,0 0 513,0 0-192,2 3 243,-2-2-1560,1 0 0,-1 0-1,1 0 1,-1-1 0,0 1 0,1 0-1,0-1 1,-1 1 0,1 0 0,-1-1-1,1 1 1,0-1 0,0 1-1,-1-1 1,1 1 0,0-1 0,0 1-1,-1-1 1,1 0 0,0 1 0,0-1-1,0 0 1,0 0 0,0 0 0,0 0-1,-1 1 1,1-1 0,0 0 0,0-1-1,0 1 1,0 0 0,0 0 0,0 0-1,-1 0 1,1-1 0,0 1 0,0 0-1,0-1 1,-1 1 0,1-1 0,0 1-1,0-1 1,-1 1 0,1-1 0,0 0-1,-1 1 1,1-1 0,-1 0 0,1 1-1,-1-1 1,1 0 0,-1 0 0,1 1-1,-1-1 1,0 0 0,1 0 0,-1 0-1,0 0-24,2-1-44,0 0-1,0 0 1,-1 0-1,1 1 0,0-2 1,-1 1-1,0 0 1,1 0-1,-1 0 0,0-1 1,0 1-1,0 0 1,0-1-1,-1 1 0,1-1 1,-1 1-1,0-1 1,1 1-1,-1-1 1,0 1-1,0-1 0,-1 1 1,1-1-1,0 0 1,-1 1-1,0 0 0,1-1 1,-1 1-1,0-1 1,0 1-1,-1 0 0,1 0 1,0-1-1,-1 1 1,1 0-1,-1 0 0,0 1 1,1-1-1,-1 0 1,0 0-1,0 1 1,0-1-1,-1 1 0,1 0 1,0 0-1,0-1 1,-1 2-1,1-1 0,-3-1 45,-2 1 2,0 1-1,0-1 0,0 1 0,0 1 0,-1-1 0,1 1 1,0 1-1,0-1 0,0 1 0,1 0 0,-1 1 0,0-1 1,1 1-1,0 1 0,-1-1 0,1 1 0,1 0 0,-1 0 1,0 1-1,1 0 0,0 0 0,0 0 0,1 1 0,-1-1 1,1 1-1,1 0 0,-1 0 0,1 1 0,0-1 0,0 1 1,0-1-1,0 5-1,-5 77 1419,45-83-680,-31-6-717,-1 0 0,0-1 1,1 1-1,-1-1 0,0 0 0,0-1 0,0 1 0,0-1 1,-1 0-1,1 0 0,-1-1 0,1 1 0,-1-1 1,0 0-1,-1 0 0,3-3-22,-3 3-67,-3 3-221,0 39 101,-1-27 231,0-10-31,0 0-1,1 1 0,-1-1 0,1 1 0,-1-1 0,1 1 1,0-1-1,-1 1 0,1-1 0,0 1 0,0-1 0,0 1 0,0 0 1,1-1-1,-1 1 0,0-1 0,1 1 0,-1-1 0,1 1 1,-1-1-1,1 0 0,0 1 0,-1-1 0,1 0 0,0 1 0,0-1 1,0 0-1,0 0 0,0 0 0,0 0 0,0 0 0,1 0 1,-1 0-1,0 0 0,1 0-12,5 0-289,0-1 0,1 1 1,-1-2-1,0 1 0,0-1 0,0 0 1,1 0-1,-1-1 0,-1 0 0,1 0 0,0 0 1,0-1-1,-1 0 0,1-1 0,-1 0 1,0 0-1,1 0 289,45-38-3423</inkml:trace>
  <inkml:trace contextRef="#ctx0" brushRef="#br0" timeOffset="9156.895">4327 488 1873,'0'0'3233,"0"0"-1547,0 0-1349,0 0-135,0 0 49,0 14 283,20 188 2761,1-110-3642,-20-88-3490,5-3-2830</inkml:trace>
  <inkml:trace contextRef="#ctx0" brushRef="#br0" timeOffset="9606.319">5087 148 8980,'0'0'531,"0"0"-462,0 0 204,-6 82-143,-18 263 145,4-97 416,3 21-72,-7-264-664,6-32-1900,-4-23-4319</inkml:trace>
  <inkml:trace contextRef="#ctx0" brushRef="#br0" timeOffset="10438.599">4838 459 4786,'0'0'1558,"0"0"-1203,0 0-125,0 0 855,28 9 169,1 1-1057,-9-2-157,1-2 0,-1 0 0,1-1 1,0-1-1,0-1 0,1 0 0,12-2-40,-5 0-67,75 0-610,-36-3-3384,-45-8 2088,-21-8 3604,-2 17-59,0 1-975,0 14-498,-23 175 2115,25-187-2204,-1-1-1,1 1 1,0-1-1,0 0 1,0 1-1,0-1 1,0 0-1,0 0 1,0-1-1,0 1 1,1 0-1,-1-1 1,0 1-1,0-1 1,1 0-1,-1 0 1,0 0-1,1 0 1,-1 0-1,0 0 0,0-1 1,1 1-1,-1-1 1,0 1-1,0-1 1,0 0-1,0 0 1,0 0-1,2-1-9,12-7-166,-2-1-1,1-1 1,-1 0-1,-1 0 1,0-2-1,-1 1 1,0-2-1,-1 1 1,0-2 0,-1 0 166,-1 12 3349,-10 19-3676,2 114 626,-1-129-323,0 0 0,0 0 1,0 1-1,0-1 0,1 0 0,-1 0 0,0 0 0,1 0 1,-1 1-1,1-1 0,-1 0 0,1 0 0,0 0 0,-1 0 1,1 0-1,0 0 0,0 0 0,0-1 0,-1 1 0,1 0 1,0 0-1,0-1 0,0 1 0,0 0 0,1-1 0,-1 1 1,0-1-1,0 0 0,0 1 0,0-1 0,0 0 0,1 1 1,-1-1-1,0 0 0,0 0 0,0 0 0,1 0 0,-1 0 1,0-1-1,0 1 0,0 0 0,1 0 0,-1-1 1,0 1-1,0-1 0,0 1 0,0-1 0,1 0 24,51-30-1932,7-38-605,-29 18 3593,-40 81 2144,-9 21-2923,17-50-139,0-1 206,1 0-175,9-16 23,-5 12-214,0-1 0,-1 1 0,2 0 0,-1 0 1,0 0-1,1 0 0,-1 1 0,1 0 1,0 0-1,0 0 0,1 0 0,-1 1 0,0 0 1,1 0-1,-1 1 0,1-1 0,0 1 0,0 0 22,2 47 243,-6 69-21,-2-113-350,1 1 0,0 0 1,0-1-1,0 1 0,0-1 1,0 0-1,1 1 0,-1-1 1,1 0-1,0 0 0,-1 0 1,1 0-1,0 0 0,0 0 1,0 0-1,0-1 0,1 1 1,-1-1-1,0 1 0,1-1 1,-1 0-1,1 0 0,-1 0 1,1-1-1,-1 1 0,1 0 1,0-1-1,-1 0 0,1 1 1,0-1-1,0 0 0,-1-1 1,1 1-1,2-1 128,48 2-3322</inkml:trace>
  <inkml:trace contextRef="#ctx0" brushRef="#br0" timeOffset="10721.791">6126 593 4130,'0'0'1473,"0"0"-1057,0 0-352,0 0 112,0 0 208,0 0-240,-118 60 336,111-33-480,7 2 64,0 0 273,0-6-209,10-4-128,13-7 0,4-8-96,1-4-881,2 0-1168,-2-6-880</inkml:trace>
  <inkml:trace contextRef="#ctx0" brushRef="#br0" timeOffset="10991.27">6126 593 3970,'99'13'3105,"-99"-13"-1104,0 0-752,0 0-193,0 0-383,0 0 63,83-11-736,-46 11 0,2 0 224,-2 0-224,-5 0-48,-4 0-80,-8 0 144,-6 0-48,-9 2-1313,-3-2-992,-2 0 112,0 0-192</inkml:trace>
  <inkml:trace contextRef="#ctx0" brushRef="#br0" timeOffset="11253.073">6481 367 1569,'0'0'584,"0"0"-299,0 0 113,0 0 808,0 0-158,-10 40-218,-30 127-46,-21 92 2437,60-258-3211,1 0 1,-1 0 0,0 1 0,0-1-1,1 0 1,-1 1 0,0-1 0,1 1-1,-1-1 1,1 1 0,0-1 0,0 1 0,-1-1-1,1 1 1,0-1 0,0 1 0,0-1-1,1 1 1,-1-1 0,0 1 0,0-1-1,1 1 1,-1-1 0,1 1 0,0-1 0,-1 1-1,1-1 1,0 0 0,0 0 0,-1 1-1,1-1 1,0 0 0,1 0 0,-1 0-1,0 0 1,0 0 0,0 0 0,0 0 0,1 0-1,-1-1 1,0 1 0,1 0 0,-1-1-1,1 1 1,-1-1 0,1 1 0,-1-1-1,1 0 1,-1 0 0,1 0 0,-1 0-1,1 0 1,-1 0 0,1 0 0,0 0-11,12-2-59,0 0 0,0-1 1,-1-1-1,1 0 0,-1-1 1,0 0-1,0-1 0,-1 0 1,0-1-1,0-1 0,0 0 0,-1 0 1,0-1-1,-1-1 0,0 0 1,-1 0-1,7-9 59,-10 81 2604,-6-54-2798,-6 46 602,-16-31-3506,11-21-843</inkml:trace>
  <inkml:trace contextRef="#ctx0" brushRef="#br0" timeOffset="11520.421">6670 483 6547,'0'0'1233,"0"0"-81,0 0-1008,0 0-80,0 0-64,0 0 80,41 73-80,-25-42-400,3-4-2481,6-4-289</inkml:trace>
  <inkml:trace contextRef="#ctx0" brushRef="#br0" timeOffset="12066.434">6944 774 176,'0'0'1377,"0"0"37,0 0-216,0 0 298,0 0-295,-19 22-425,-56 72 331,50-46-511,26-39-100,23-11 32,-16-1-549,-1-1 0,1 0 1,-1 0-1,0-1 0,-1 0 1,1 0-1,-1-1 0,0 1 0,0-2 1,-1 1-1,0 0 0,0-1 1,0 0-1,-1 0 0,0 0 1,0-1-1,-1 1 0,0-1 0,0 0 1,-1 0-1,0 0 0,0 0 1,-1-1-1,0 1 0,-1 0 1,0 0-1,0-1 0,-1 1 0,0-3 21,1 9 10,-1 0-1,0 0 0,0 0 1,0 1-1,0-1 0,0 0 0,0 0 1,-1 1-1,1-1 0,0 1 1,-1-1-1,0 1 0,1-1 0,-1 1 1,0 0-1,1 0 0,-1 0 1,0 0-1,0 0 0,0 0 1,0 1-1,0-1 0,0 1 0,0-1 1,0 1-1,0 0 0,-1-1-9,3 1-138,0 0-193,14 2 128,5 0 203,-1 1-1,0 0 1,1 2-1,-2 0 1,1 1 0,-1 1-1,1 0 1,-2 1-1,1 1 1,-1 1 0,-1 0-1,0 1 1,0 1-1,-1 0 1,-1 1 0,0 0-1,-1 1 1,0 1-1,-1-1 1,2 5 0,-13-17 25,1 1 1,-1-1-1,1 0 0,-1 0 1,0 0-1,0 0 0,0 0 1,0 0-1,0 1 0,-1-1 1,1 0-1,-1 0 0,1 0 1,-1 0-1,0 0 0,0 0 1,0 0-1,0 0 0,0 0 1,0-1-1,0 1 1,-1 0-1,1-1 0,0 1 1,-1-1-1,0 1 0,1-1 1,-1 0-1,0 0 0,0 1 1,0-1-1,1 0 0,-1-1 1,0 1-1,0 0 0,0-1 1,-1 1-1,1-1 0,0 1 1,0-1-1,0 0 0,0 0 1,0 0-1,0 0 0,-1 0 1,1-1-26,3-8-54,70-61-5622,19 13 5419,-88 64 3083,-1 32-2085,-1-37-546,0 12-177,-1-12-35,0 0 1,1 0-1,-1 0 0,1 0 1,0 0-1,-1-1 0,1 1 1,0 0-1,0 0 0,1 0 1,-1 0-1,0 0 0,0 0 1,1 0-1,0 0 0,-1 0 1,1 0-1,0-1 0,0 1 0,0 0 1,0-1-1,0 1 0,0 0 1,0-1-1,0 1 0,1-1 1,-1 0-1,1 1 0,-1-1 1,1 0-1,-1 0 0,1 0 1,0 0-1,0 0 0,-1 0 1,1-1-1,0 1 0,0-1 0,2 1 17,28 0-1912,8-1 7</inkml:trace>
  <inkml:trace contextRef="#ctx0" brushRef="#br0" timeOffset="12299.638">7690 803 2625,'0'0'2305,"0"0"-1171,0 0-213,0 0-369,-21 2-293,-64 13-67,83-15-189,1 0 1,0 0-1,0 1 0,0-1 1,-1 0-1,1 1 1,0-1-1,0 1 1,0-1-1,0 1 1,0 0-1,-1 0 1,1-1-1,1 1 0,-1 0 1,0 0-1,0 0 1,0 0-1,0 0 1,1 0-1,-1 0 1,0 0-1,1 0 0,-1 0 1,1 0-1,-1 1 1,1-1-1,-1 0 1,1 0-1,0 0 1,0 1-1,0-1 1,0 0-1,0 1 0,0-1 1,0 0-1,0 0 1,0 1-1,0-1 1,1 1-4,0 5 3,-1 0 56,1 0 1,0 1-1,0-1 0,0 0 0,1-1 1,0 1-1,1 0 0,-1 0 0,1-1 1,0 0-1,1 1 0,0-1 0,0-1 1,0 1-1,5 4-59,8 14-3,-15-23 6,0 0 1,-1 1-1,1 0 1,0-1-1,-1 1 0,1 0 1,-1 0-1,0 0 1,1 0-1,-1 0 1,0 0-1,0 0 1,0 1-1,-1-1 1,1 0-1,0 0 0,-1 1 1,0-1-1,1 0 1,-1 1-1,0-1 1,0 1-1,0-1 1,-1 0-1,1 1 0,0-1 1,-1 0-1,0 1 1,1-1-1,-1 0 1,0 0-1,0 0 1,0 0-1,-1 0 1,1 0-1,0 0 0,-1 0 1,1 0-1,-1 0 1,0-1-1,0 1-3,-25 6-437,0-2-1,-1 0 1,0-2-1,0-1 1,0-2-1,0 0 0,-9-2 438,-38 1-4252</inkml:trace>
  <inkml:trace contextRef="#ctx0" brushRef="#br0" timeOffset="12989.364">0 985 1713,'0'0'2014,"0"0"11,0 0-16,91 22-496,-8-1-1239,172 40 892,114 6-1166,2213 244 1566,-1896-238-1531,90 9-33,1509 188 348,-1346-133-958,-828-124-833,-50-10-2566</inkml:trace>
  <inkml:trace contextRef="#ctx0" brushRef="#br0" timeOffset="16843.591">99 1319 672,'0'0'742,"0"0"152,0 0-201,0 0-87,0 0-11,0 0 32,6-15 1080,203 61-1376,52 1-62,2-11 0,260 0-269,-191-16 62,830 91 98,-208 28-77,490 42 219,-580-21-364,-810-148 67,0 2-1,-1 2 0,-1 3 0,-1 2 1,1 3-5,-48-22-27,1 0 0,-1 1 0,0-1 0,0 1 0,0 0 0,0 0 0,0 1 0,-1-1 0,1 1 0,-1 0 1,0-1-1,0 1 0,-1 1 0,1-1 0,-1 0 0,0 1 0,0-1 0,0 1 0,0 0 0,-1 0 0,0-1 0,0 3 27,0 23-1216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36:32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21 273 224,'0'0'408,"0"0"-189,0 0 160,0 0 397,0 0 179,0 0-373,-4-2 56,-13-14 1037,17 16-1195,0 0-296,0 0-136,8 0-691,1180 5 1961,-262-79-760,683 62 11,-1034 14-519,844-6 462,-28-13-389,-662 7-8,-8 2 13,-233-44 98,-179 48-396,363 9 324,112-17 41,-235-12-152,-19-14 77,291 26-120,-387 51 3,-31-13 63,43-19-66,52 18 131,585 25-64,-222-38 167,869 32-36,-373-11-121,-754-53 131,-485 13-130,-143 5-1057,-23 2-4168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48:39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1777,'0'0'765,"0"0"223,0 0 9,0 0 177,0 0-56,0 0-638,0 0-34,0 0-187,0 0-131,0 0 109,0 0-157,0 0-58,0 0 10,0 0 77,0 0 222,0 0-128,5 35 295,-2-23 116,-20-26-4885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49:35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51 1313,'0'0'1107,"0"0"-211,0 0-314,0 0 154,0 0-285,0 0 144,-2-8 285,-6-24-215,-31 26 119,-66 57-549,83-40-210,2 2 0,0 1 0,0 0 0,1 2 0,1 0 0,0 1 0,2 1 0,0 0 0,1 1 0,1 1 0,0 0 0,2 1 0,-6 13-25,10-11 8,1 1-1,2 0 1,0 0 0,1 0-1,2 1 1,0-1-1,1 1 1,2-1 0,2 16-8,-1 29-37,-2-55 53,1 0 0,1 0-1,0 0 1,0 0 0,2-1-1,0 1 1,0-1 0,1 0-1,1 0 1,0 0 0,1-1-1,0 0 1,1-1-1,0 1 1,1-1 0,0-1-1,0 0 1,2 0 0,-1-1-1,1 0 1,1 0-16,8 5 15,1-2 1,0 0-1,1-1 0,0-1 0,1-1 0,0-1 1,0-1-1,1-2 0,0 0 0,0-1 1,19 0-16,207-2 469,-221-9-420,-1 0-1,0-3 1,0 0 0,-1-1-1,-1-2 1,0-1 0,0-1-1,-1-1 1,-1-1-1,-1-1 1,-1-1 0,0-1-1,10-14-48,6 0 47,-21 23 26,-2 0 0,0-1 0,0-1 0,-1-1 0,0 0 0,-2-1 0,1 0 0,-2-1 0,0 0 0,-1-1 0,-1 0 0,0 0 0,-1-1 0,-1 0 0,-1-1 0,-1 1 0,0-1 0,1-13-73,-4 13 112,-1 0-1,0 1 1,-2-1-1,0 1 1,-1-1 0,-1 1-1,-1-1 1,0 1-1,-1 0 1,-1 1 0,-1-1-1,-8-14-111,9 22 24,0 1-1,0 0 0,-1 0 1,-1 1-1,1-1 0,-1 2 1,-1-1-1,1 1 1,-1 1-1,0-1 0,-1 1 1,0 1-1,0 0 0,0 0 1,0 1-1,-1 1 1,1-1-1,-1 2 0,0-1 1,0 2-1,-7-1-23,-139-22 189,74 9-180,0 4 0,-1 3 0,-54 4-9,121 5-5,0 1 0,0 0-1,0 1 1,0 1 0,0 1-1,1 0 1,0 1 0,0 1-1,0 0 1,1 1 0,0 1-1,-7 6 6,19-12-81,0 1-1,0 0 0,1 0 1,0 0-1,0 0 1,0 0-1,0 0 0,1 0 1,-1 0-1,1 1 1,0-1-1,0 1 1,1-1-1,-1 1 0,1-1 1,0 1-1,0-1 1,1 1-1,-1 0 82,1 4-787,-1 11-3135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48:34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3731 22 368,'0'0'352,"0"0"-96,0 0-144,0 0-112,0 0-96,0 0-176,0 0 32</inkml:trace>
  <inkml:trace contextRef="#ctx0" brushRef="#br0" timeOffset="956.38">3731 22 80,'-36'50'558,"28"-40"-150,8-10 139,0 0-86,0 0-210,0 0-120,0 0-70,0 0-26,41 12 632,230-3 2710,-235-10-3174,386-36 1331,-151 29-915,34-23 947,-274 28-840,-51-8-281,-19 0-3662</inkml:trace>
  <inkml:trace contextRef="#ctx0" brushRef="#br0" timeOffset="6655.149">3899 181 688,'0'0'1070,"0"0"-125,0 0-519,0 0-276,0 0 135,0-2-130,0-8 0,0 10-130,0-1 0,0 0 0,0 1 0,0-1 0,-1 1 0,1-1 0,0 0 0,0 1 0,0-1 0,0 0 0,1 1 0,-1-1 0,0 0 0,0 1 0,0-1 0,0 1 0,1-1 0,-1 0 0,0 1 0,0-1 0,1 1 0,-1-1 0,1 1 0,-1-1 0,0 1 0,1-1-1,-1 1 1,1-1 0,-1 1 0,1 0 0,-1-1 0,1 1 0,0 0 0,-1-1 0,1 1 0,-1 0 0,1 0 0,0 0 0,-1-1 0,1 1 0,-1 0 0,1 0 0,0 0 0,-1 0 0,1 0 0,0 0 0,-1 0 0,1 0 0,0 1 0,-1-1 0,1 0 0,0 0-25,19-1 515,-14-2 1817,-6 3-6046</inkml:trace>
  <inkml:trace contextRef="#ctx0" brushRef="#br0" timeOffset="8341.909">1999 20 48,'0'0'358,"0"0"573,0 0 218,0 0-324,0 0-268,-35-7 3058,-42 7-2921,76 0-643,1 0-6,0 0-64,5 5-402,17 3 498,1-1 0,-1-1 0,1-2-1,0 0 1,1-1 0,-1-1 0,20-1-77,-9 1 49,357 29 741,-123-21-558,-125-1 243,-95-11-184,-43 2-2455,-19 0-4792</inkml:trace>
  <inkml:trace contextRef="#ctx0" brushRef="#br0" timeOffset="15433.836">20 121 1761,'0'0'592,"0"0"646,0 0-491,0 0 75,0 0 199,0 0-431,-3-7-168,-8-23-206,6 19 316,6 8 1185,15 4-938,278 43-528,-179-27-28,289 24 357,-201-41 468,66-50 1076,-240 40-1898,-28 10-250,-7 1-725,-15 5-1748,-12 4-3071</inkml:trace>
  <inkml:trace contextRef="#ctx0" brushRef="#br0" timeOffset="57084.943">1153 105 16,'15'-19'5444,"59"-6"-4741,128 19-223,230 25 27,-189 5-171,8-5-106,-28 0-196,143-15 54,142-2-18,-230-29 268,143 34-20,-150 3 202,-265-10-1125,-6 0-1375</inkml:trace>
  <inkml:trace contextRef="#ctx0" brushRef="#br0" timeOffset="63071.659">769 148 192,'0'0'755,"0"0"8,0 0 115,0 0-427,0 0-136,0 0 138,-1-3-199,0-9-102,10 9-267,265 40 803,182-36-186,-21-35-412,-181 48 108,-148 0-78,1-5-1,1-4 1,71-8-120,-142 3 1,427-21 239,46-10 243,-234 19-160,51 8 101,-258 10 78,-68-6-404,-23 2-2067,-14-2-3780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48:5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1230 144,'0'0'1433,"0"0"-379,0 0-67,0 0-432,0 0-139,-5 21 133,-34 144 417,27-88-816,3 1-1,4 1 0,3-1 1,5 36-150,-1 12 72,-5 129 1120,3-259-4164</inkml:trace>
  <inkml:trace contextRef="#ctx0" brushRef="#br0" timeOffset="1995.331">2076 38 5138,'0'0'673,"0"0"-625,0 0 384,0 0-304,0 0-48,0 0 336,0 145-400,0-118 96,0 4-32,0 5-48,0-5-32,-2-8-2417</inkml:trace>
  <inkml:trace contextRef="#ctx0" brushRef="#br0" timeOffset="2295.627">2063 662 1681,'0'0'1014,"0"0"-35,0 0-214,0 0 36,0 0 157,-5 28-484,-14 88-268,13 128-473,5 91 179,-16-181 1643,16-40-3027,1-45-3149</inkml:trace>
  <inkml:trace contextRef="#ctx0" brushRef="#br0" timeOffset="2577.349">2090 2335 1665,'0'0'1504,"0"0"-319,0 0-64,0 0 47,0 0-159,0 0 415,7 52-672,-7-62-383,0-15-369,0-2-2738</inkml:trace>
  <inkml:trace contextRef="#ctx0" brushRef="#br0" timeOffset="3079.205">2010 2754 3906,'0'0'2628,"0"0"-1956,0 0-381,0 0 130,0 0-37,-8 41 283,-27 133 86,23-116-235,2 0 0,2 1 0,3 0 1,2 26-519,3-84 117,1-7 243,3-9-312,0 1 0,1-1 0,1 1-1,0 0 1,1 0 0,1 1 0,0 0-1,1 1 1,0-1 0,2 0-48,-10 12-3,0-1-1,0 0 1,0 1 0,0 0 0,1-1-1,-1 1 1,1 0 0,-1-1-1,1 1 1,-1 0 0,1 0 0,0 0-1,0 0 1,-1 1 0,1-1 0,0 0-1,0 1 1,0-1 0,0 1 0,0 0-1,0 0 1,-1 0 0,1 0 0,0 0-1,0 0 1,0 0 0,0 0 0,0 1-1,0-1 1,0 1 0,0-1 0,-1 1-1,1 0 1,0 0 0,0 0-1,-1 0 1,1 0 0,-1 0 0,1 0-1,-1 1 1,1-1 0,-1 0 0,0 1-1,0-1 1,1 1 0,-1 0 0,0-1-1,0 1 1,-1 0 0,1 0 0,0-1-1,0 3 4,36 100-158,-37-104 158,13 46 149,-9-53-1200,2-19-3410</inkml:trace>
  <inkml:trace contextRef="#ctx0" brushRef="#br0" timeOffset="3366.189">2353 2590 7171,'0'0'747,"0"0"-384,0 0-208,0 0 186,0 0 169,0 18 2,0 146 1268,0-122-1351,0-42-197,0 0-80,0 0 201,0-2-236,0-43-1078,0 5-3689</inkml:trace>
  <inkml:trace contextRef="#ctx0" brushRef="#br0" timeOffset="4143.406">4353 11 3586,'-7'-8'3057,"4"6"-1056,3 2-480,0 0-849,0 0-592,0 0 304,0 0-384,0 0 0,0 25 16,0 10 0,0 9 80,3 5-96,-1 1-2481,-2-6-944</inkml:trace>
  <inkml:trace contextRef="#ctx0" brushRef="#br0" timeOffset="4412.902">4371 600 1345,'0'0'1760,"0"0"-431,0 0-481,0 0 177,0 0-513,0 0-448,0 193 512,0-160-560,0 6 0,2 5-32,1 2-48,-1 3-2081,-2 7-944</inkml:trace>
  <inkml:trace contextRef="#ctx0" brushRef="#br0" timeOffset="4628.08">4394 1396 1569,'0'0'1715,"0"0"-394,0 0-137,0 0 38,0 0-440,5 29-233,20 138 380,-9 103 456,-16-262-1658,2-7-1114</inkml:trace>
  <inkml:trace contextRef="#ctx0" brushRef="#br0" timeOffset="5830.384">6226 160 7235,'0'0'2577,"0"0"-2432,0 0-290,0 0-79,0 0 224,0 0 240,36 106 17,-24-66 31,-7 5-288,-3-3-224,-2-5-3186</inkml:trace>
  <inkml:trace contextRef="#ctx0" brushRef="#br0" timeOffset="6029.8">6281 747 2065,'0'0'1601,"0"0"-737,0 0 81,0 0-257,0 0-496,0 0 384,7 100-416,-7-75-160,0 4-1825</inkml:trace>
  <inkml:trace contextRef="#ctx0" brushRef="#br0" timeOffset="6249.742">6276 1425 2673,'0'0'1441,"0"0"160,0 0-353,0 0-431,0 0-49,0 0-448,0 114 208,3-91-496,-3 8 16,0 15 16,0 18-64,-7 11-3297</inkml:trace>
  <inkml:trace contextRef="#ctx0" brushRef="#br0" timeOffset="6753.381">6269 2781 7267,'0'0'2345,"0"0"-474,0 0-311,0 0-156,0 0-887,5-20-343,18-63 178,27 5-88,-42 81-547,4 306 318,-12-307-36,0-1 0,0 1 0,0-1 0,0 0-1,0 1 1,0-1 0,1 0 0,-1 1 0,0-1 0,1 0 0,-1 1 0,1-1 0,-1 0 0,1 0 0,0 1 0,0-1 0,0 0 0,-1 0 0,1 0 0,0 0-1,0 0 1,0 0 0,1 0 0,-1-1 0,0 1 0,0 0 0,0-1 0,1 1 0,-1 0 0,0-1 0,0 0 0,1 1 0,-1-1 0,0 0 0,1 1 0,-1-1-1,1 0 1,-1 0 0,0 0 0,1 0 0,-1-1 0,0 1 0,1 0 0,-1-1 0,0 1 0,1 0 0,-1-1 0,0 0 0,1 1 1,50-46-1373,40-98-2426,-90 207 4706,-6 549 710,-33-423-1441,37-187-144,-1-1 0,1 1-1,-1-1 1,1 1 0,-1 0 0,0-1-1,0 0 1,1 1 0,-1-1 0,0 1 0,0-1-1,-1 0 1,1 0 0,0 0 0,0 1-1,0-1 1,-1 0 0,1 0 0,-1-1 0,1 1-1,0 0 1,-1 0 0,1-1 0,-1 1-1,0-1 1,1 1 0,-1-1 0,0 0 0,1 0-1,-1 0 1,1 0 0,-1 0 0,0 0-1,1 0 1,-1 0 0,0 0 0,1-1 0,-1 1-1,1-1 1,-1 1 0,1-1 0,-1 0-1,1 0 1,-1 1 0,1-1 0,-1 0 0,1 0-1,0 0 1,0-1 0,0 1 0,-1 0 0,1 0-1,0-1 1,1 1 0,-1 0 0,0-1-1,0 0-31,-4-7 44,0-1 0,1 1 0,0-1 0,0-1-1,1 1 1,0 0 0,1-1 0,1 0-1,-1 1 1,2-1 0,-1 0 0,1 1 0,1-1-1,0 0 1,1 0 0,0 1 0,0-1-1,1 1 1,1 0 0,0 0 0,0 0 0,2-2-44,122-135 458,-105 127-861,-2-2-1,0 0 1,-1-1 0,-2-1 0,0 0 0,3-10 403,13-43-7281</inkml:trace>
  <inkml:trace contextRef="#ctx0" brushRef="#br0" timeOffset="7886.872">819 509 2785,'0'0'1529,"0"0"-331,0 0 152,0 0-214,0 0 4,-2-6-297,-6-16-96,4 17-91,-1 23-864,-4 44 369,2 0 1,2 1-1,4 0 0,6 57-161,24-30 246,-28-90-240,0 0 0,1 1-1,-1-1 1,0 0 0,1 0 0,-1 0 0,1 0 0,-1 0 0,0 0 0,1 0-1,-1-1 1,0 1 0,1 0 0,-1-1 0,0 1 0,1-1 0,-1 1-1,0-1 1,0 0 0,1 0 0,-1 1 0,0-1 0,0 0 0,0 0 0,0 0-1,0 0 1,0 0 0,-1 0 0,1 0 0,0-1 0,0 1 0,-1 0 0,1 0-1,-1-1 1,1 1 0,-1 0 0,0-1 0,1 1 0,-1 0 0,0-1-6,15-28 148,-1 0 0,-2-1 0,-1 0 0,-1-1 0,-2 0 0,2-22-148,-11 77-23,1 0 0,1-1 0,1 1 0,0-1-1,2 1 1,1-1 0,1 0 0,0-1 0,2 1 0,0-1 0,2-1 0,4 8 23,-13-27 16,0-1 0,0 1 0,1 0 0,-1-1 0,0 1 0,0-1 0,1 1 0,-1-1 0,1 0 0,-1 1 0,0-1 0,1 0 0,-1 0 0,0 0 0,1 0 0,-1 0 0,1 0 0,-1-1 0,0 1 0,1 0 0,-1-1 0,0 1 0,1-1 0,-1 1 0,0-1 0,0 0 0,0 1 0,1-1 0,-1 0 0,0 0 0,0 0 0,0 0 0,0 0 0,0 0 0,-1 0 0,1 0 0,0 0 0,0 0 0,-1-1 0,1 1 0,-1 0 0,1 0 0,-1-1 0,1 1 0,-1 0 0,0-1 0,0 1 0,1-1 0,-1 1 0,0 0 0,0-1 0,0 1 0,-1-2-16,5-6 168,10-19-63,-2 0 0,-1 0 0,-1-2 1,-2 1-1,-1-1 0,-1 0 0,-1-4-105,2-77-4893,-7 93-1517</inkml:trace>
  <inkml:trace contextRef="#ctx0" brushRef="#br0" timeOffset="8170.86">1263 55 6915,'0'0'160,"0"0"35,0 0 141,0 0 96,0 0 187,0 19-42,0 115 2125,26-102-3612,-15-31-4818</inkml:trace>
  <inkml:trace contextRef="#ctx0" brushRef="#br0" timeOffset="8990.761">2500 542 1585,'0'0'2310,"0"0"-1702,0 0-325,0 0 339,0 0 135,3 61-36,10 189-276,11-128 358,-24-120-782,0 0-1,1-1 0,-1 1 0,1 0 0,-1-1 1,1 1-1,0 0 0,0-1 0,-1 1 0,1-1 1,0 1-1,1-1 0,-1 0 0,0 1 0,0-1 1,1 0-1,-1 0 0,0 0 0,1 0 1,-1 0-1,1 0 0,-1 0 0,1-1 0,0 1 1,-1 0-1,1-1 0,0 0 0,-1 1 0,1-1 1,0 0-1,0 0 0,-1 0 0,1 0 0,0 0 1,0 0-1,-1 0 0,1-1 0,0 1 0,0 0 1,-1-1-1,1 0 0,-1 1 0,1-1 0,0 0 1,-1 0-1,1 0 0,-1 0 0,0 0 1,1 0-1,-1 0 0,0-1 0,0 1 0,0 0 1,0-1-1,0 1 0,0-1 0,0 1 0,0-1 1,0 1-1,-1-1 0,1-1-20,15-25 93,-2-1-1,-1 0 1,-1-1 0,-2 0-1,-1-1 1,5-28-93,15-47 178,-22 136-1005,-4 6 935,1 0 0,1-1 0,3 0 0,0 0 0,3-1 0,0 0 0,2-1 0,2 0 0,1-1 0,19 28-108,-35-59 25,0 0 0,1 0 0,-1 0 0,0 0 0,1-1 0,-1 1 0,1 0 0,-1 0 0,1 0 0,0 0 0,-1-1 0,1 1 0,0 0 0,-1 0 0,1-1 0,0 1 0,0-1 0,0 1 0,-1-1 0,1 1 0,0-1 0,0 1 0,0-1 0,0 0 0,0 1 0,0-1 0,0 0 0,0 0 0,0 0 0,0 0 0,0 0 0,0 0 0,0 0 0,0 0 0,0 0 0,0 0 0,0-1 0,0 1 0,0 0 0,0-1 0,0 1 0,0-1 0,0 1 0,0-1-25,18-43 1766,-16 34-1684,11-40 347,-2 0 1,-3-1-1,-1 0 0,-1-24-429,-2-115-2792,-5 175-1223</inkml:trace>
  <inkml:trace contextRef="#ctx0" brushRef="#br0" timeOffset="9346.158">3249 243 6723,'0'0'1857,"0"0"-974,0 0-790,0 0-178,11 9 85,35 31 13,-44-36 14,0-1 0,-1 1 1,1-1-1,0 1 0,-1 0 0,0 0 0,0 0 0,0-1 0,0 1 0,-1 0 0,0 0 0,1 0 0,-1 0 0,-1 0 0,1 0 0,-1 0 0,1 0 0,-1 0 0,0 0 1,-1 0-1,1 0 0,-1-1 0,1 1 0,-1 0 0,0-1 0,0 0 0,-1 1 0,1-1 0,-1 0 0,0 0 0,1 0 0,-1-1 0,0 1 0,-1-1 0,0 1-27,-1 2 22,11 0 541,-4-5-563,150-23 664,-98 23-2006,-48 0-4562</inkml:trace>
  <inkml:trace contextRef="#ctx0" brushRef="#br0" timeOffset="5112.021">4442 2470 5843,'0'0'437,"0"0"-101,0 0 315,0 0 419,0 0 187,-11 71-134,-34 223-419,23-119 337,10-53-276,11-113-639,3-45 458,3 20-616,1 0-1,0 1 1,0 0-1,2 1 1,0-1-1,1 2 1,0-1-1,1 1 1,0 0-1,1 1 1,0 0 0,4-1 32,-14 11-9,1 1 1,-1 0-1,0 0 1,0 0-1,1 0 1,-1 0 0,0 0-1,1 1 1,-1-1-1,1 0 1,-1 1 0,1-1-1,-1 1 1,1-1-1,-1 1 1,1 0 0,0 0-1,-1 0 1,1 0-1,-1 0 1,1 0 0,0 0-1,-1 0 1,1 1-1,-1-1 1,1 1-1,0-1 1,-1 1 0,0-1-1,1 1 1,-1 0-1,1 0 1,-1 0 0,0 0-1,1 0 1,-1 0-1,0 0 1,0 0 0,0 0-1,0 1 1,0-1-1,0 0 1,0 1 8,25 72-181,-22-58 195,26 224-510,-30-242-3143</inkml:trace>
  <inkml:trace contextRef="#ctx0" brushRef="#br0" timeOffset="5376.187">4698 2613 2305,'0'0'4386,"0"0"-2396,0 0-896,0 0-795,0 0-51,0 0 211,24 12-179,72 42-144,-94-54-133,0 2-1,0-1 0,0 0 1,-1 0-1,1 0 1,0 1-1,-1-1 0,1 1 1,-1 0-1,1-1 1,-1 1-1,0 0 0,1 0 1,-1 0-1,0 0 1,0 0-1,-1 0 0,1 0 1,0 0-1,-1 0 1,1 0-1,-1 0 0,0 1 1,1-1-1,-1 0 1,0 0-1,-1 0 0,1 1 1,0-1-1,-1 0-2,1 9 80,-18 54 801,17-64-740,1-1 168,12 0-92,108-42 348,-83 29-989,1-4-1697</inkml:trace>
  <inkml:trace contextRef="#ctx0" brushRef="#br0" timeOffset="972.976">10 2622 1953,'0'0'1910,"0"0"-824,0 0-574,0 0-341,0 0 133,15 15 150,90 104 1008,19 86 2086,-114-196-872,3 7-2383,-13-16-277,0 0-98,0 0 119,0 0 6,0 0-83,0 0 34,0 0-20,0 0-46,0 0 80,0 0 21,0 0 27,0 0 109,0 0-98,0 0 2,0-10-130,0-71-6326,0 48 2316</inkml:trace>
  <inkml:trace contextRef="#ctx0" brushRef="#br0" timeOffset="1327.675">277 2630 1072,'0'0'1449,"0"0"37,0 0-203,0 0-141,0 0-483,-6-2 894,-74 98 53,-109 138 1203,188-254-1488,31-29-1283,-1 3-4425,-19 17-1162</inkml:trace>
  <inkml:trace contextRef="#ctx0" brushRef="#br0" timeOffset="14874.698">5028 550 2625,'0'-28'6641,"0"27"-6353,0 1-112,0 0-13,0 0-97,0 0 28,0 12-233,0 11 71,-2 53 116,4-1 1,3 0-1,4 0 0,8 30-48,10 14 62,-27-118-46,0-1 0,0 1 0,0 0 0,0-1 0,0 1-1,0-1 1,0 1 0,0-1 0,0 1 0,1-1 0,-1 1 0,0-1 0,0 1 0,1-1 0,-1 1 0,0-1 0,1 0 0,-1 1 0,0-1 0,1 1 0,-1-1 0,1 0 0,-1 1 0,1-1 0,-1 0 0,1 0 0,-1 1 0,1-1 0,-1 0 0,1 0 0,-1 0 0,1 1 0,-1-1 0,1 0 0,-1 0 0,1 0 0,-1 0 0,1 0 0,-1 0 0,1 0 0,0 0 0,-1-1 0,1 1 0,-1 0 0,1 0 0,-1 0-1,1-1 1,-1 1 0,1 0 0,-1 0 0,1-1 0,-1 1 0,0 0 0,1-1 0,-1 1 0,1-1 0,-1 1 0,0 0 0,1-1 0,-1 1 0,0-1 0,0 1 0,1-1 0,-1 1 0,0-1 0,0 1 0,0-1 0,0 1 0,1-1 0,-1 0-16,23-40 674,-21 39-594,28-65 118,-3-1-1,-2-1 1,8-45-198,-22 84 88,-10 29-235,-1 9-306,0 29 451,2 0 1,2 0 0,2-1 0,1 1 0,1-1 0,2-1 0,2 0 0,1 0 0,2-1 0,8 13 1,1-18 163,-3-48 1955,4-41-1965,-3-2 0,-2 0 0,-4-1 0,-2-1 0,-3 0 0,-2-5-153,-4 39-2588,-3 16-1406</inkml:trace>
  <inkml:trace contextRef="#ctx0" brushRef="#br0" timeOffset="15485.373">5615 219 4210,'0'0'2230,"0"0"-869,0 0-529,7-1-501,-4-1-318,1 1-1,0 1 1,0-1 0,0 1-1,0-1 1,-1 1 0,1 0-1,0 0 1,0 1 0,0-1-1,0 1 1,0 0 0,-1 0-1,1 0 1,0 1 0,-1-1-1,1 1 1,-1 0 0,1 0-1,-1 0 1,0 0-1,0 1 1,0-1 0,0 1-1,0 0 1,-1 0 0,1 0-1,-1 0 1,0 0 0,0 0-1,0 1 1,0-1 0,-1 1-1,1-1 1,0 3-13,-2-4 9,0 1 1,-1-1-1,1 1 1,-1-1-1,1 0 0,-1 1 1,0-1-1,0 0 1,1 0-1,-2 1 0,1-1 1,0 0-1,0 0 0,-1 0 1,1 0-1,-1-1 1,0 1-1,1 0 0,-1-1 1,0 1-1,0-1 1,0 1-1,0-1 0,0 0 1,-1 0-1,1 0 1,-1 0-10,-25 18 82,28-17-92,0-1 1,0 0-1,0 0 1,0 0-1,1 0 0,-1 1 1,1-1-1,-1 0 0,0 0 1,1 0-1,0 0 0,-1 0 1,1 0-1,0 0 0,-1 0 1,1 0-1,0 0 0,0-1 1,0 1-1,0 0 0,0 0 1,0-1-1,0 1 1,0-1-1,0 1 0,0-1 1,0 1-1,0-1 0,0 0 1,0 1-1,1-1 0,-1 0 1,0 0-1,0 0 0,0 0 1,1 0 9,1 1 22,6 2-8,-3-2-10,-1 0 0,1 1 0,-1-1 0,1 1 0,-1 0 0,1 0 0,-1 1 0,0 0 0,0 0 0,-1 0 0,1 0 0,0 1 0,-1-1 0,0 1 0,0 0 0,0 1 0,0-1 0,-1 1 0,0-1 0,0 1 0,0 0 0,0 1 0,-1-1 0,0 0 0,0 0 0,0 1 0,-1 1-4,0-3 20,-1-1 0,-1 1-1,1 0 1,0-1-1,-1 1 1,0-1 0,0 1-1,0-1 1,0 0-1,0 1 1,-1-1-1,1 0 1,-1 0 0,0 0-1,0 0 1,0 0-1,-1 0 1,1 0 0,-1-1-1,1 1 1,-1-1-1,0 0 1,0 0 0,0 0-1,0 0 1,0 0-1,0-1 1,-1 0 0,1 1-1,0-1 1,-1 0-1,0 0-19,-1-3-186,3-6-495</inkml:trace>
  <inkml:trace contextRef="#ctx0" brushRef="#br0" timeOffset="-390.334">257 797 816,'2'20'7492,"-8"233"-7474,10-232-2066,2-4-1045</inkml:trace>
  <inkml:trace contextRef="#ctx0" brushRef="#br0" timeOffset="16767.237">164 693 7716,'0'-2'3057,"0"2"-2849,0 0-160,0 0-48,0 0-32,0 0-192,3 13 336,4-1-112,-1-1 320,-1-5-272,0-2 48,-5-4-96,2 0 96,-2 0 240,0 0-336,0 0 0,0 8-48,-5-2-1408</inkml:trace>
  <inkml:trace contextRef="#ctx0" brushRef="#br0" timeOffset="57538.651">268 3457 576,'31'28'1203,"-12"-4"-1028,1-1-1,2-1 0,0-1 0,1 0 0,1-2 0,1-1 0,1-1 0,0-1 0,1-1 0,1-2 0,0 0 0,1-2 0,0-1 0,1-2 0,0 0 0,0-2 0,22 1-174,901-33 2457,-888 32-2356,0 3-1,-1 2 1,0 3 0,13 7-101,-13-3 146,1-3 0,1-3 0,66 3-146,252-30 405,28 7-10,38 46-342,150-36 147,-260 51-120,-67-4 25,-53-36-27,147-11-78,-166-4 84,242 20 36,-321-7-48,1-4 0,92-9-72,-70-24 86,-155 22-1015,-39-7-3094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0:1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14 117 48,'-11'-25'5357,"10"25"-5381,1 0-24,0 0 107,-2 0-27,90 31 1579,-4-11-1130,1-5-1,0-3 0,1-4 1,0-4-1,0-3 1,3-4-481,5 2 23,379-49 860,-84-6 90,-112 28-346,155 8-627,317 14 259,0-12 24,36 18-163,-515 33 152,-104-23 136,-186 6-928,-18-13-2930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1:2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9973,'0'0'426,"0"0"-156,0 0 295,0 0 655,0 0 308,-1 15-175,78 100-785,51 32-189,-138-150-4005,-12-20-4772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3:1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50 192,'265'21'675,"-110"1"-304,0-7-1,91-5-370,-88-5 270,-85-1-154,0 2 0,0 4 0,-1 2-1,0 4 1,49 19-116,-55-18 79,1-3 0,0-2 1,1-4-1,0-3 0,0-2 0,0-4 0,12-4-79,204 8 441,834 13 527,-674-20-829,844 10 440,-1074-1 30,-211 18-1186,-31-7-332,-32-10-1639</inkml:trace>
  <inkml:trace contextRef="#ctx0" brushRef="#br0" timeOffset="169711.147">1 1 624,'78'2'3383,"-23"-2"-2513,1 29-670,3 9 3,-59-37-241,0 1 36,0-2 60,0 0 113,0 0-64,0 0-24,0 0 122,7 13-619,-4-11-1178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0:12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1 135 720,'0'0'1209,"0"0"-571,0 0-449,0 0 6,0 0-107,32 2 42,104 6-87,438 45 878,-53-51-265,32-54 192,1107 51 756,-1442-7-807,137-27-797,-244 22 70,250-13 371,30 15-441,87-3 303,266-8 108,-81 17 200,-662 5-552,-1 0 66,0 0 280,-19-3-346,-24-7-1153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0:17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1361,'25'-2'4895,"69"3"-4535,277 32 81,871-33 1461,-789-14-1561,-282 15-291,460-16 351,12-13 157,-107-29 74,-281 20-218,35 18-297,-19-14 411,-206 28-77,-16 1 891,95 23-1417,41 6 782,-185-25-680,-25-4-361,-4-17-1669,-7-14-2845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0:1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4930,'0'0'1697,"0"0"-915,0 0-531,0 0-121,0 0-293,7-1-106,360 26 1379,178-39 731,-55 13-1313,13 43-133,225 0 80,421 20-64,-955-46-411,925 47 341,144-61-42,-625-54-60,-551 42-238,399-2 64,-315 14-2,686-2 313,-825-2-375,169-9 163,0-9-1,74-22-163,-265 41 15,-11 1-49,1 0 0,0-1-1,0 1 1,0 0 0,-1 0 0,1 0 0,0-1 0,0 1-1,0 0 1,0 0 0,0-1 0,0 1 0,-1 0 0,1 0 0,0-1-1,0 1 1,0 0 0,0-1 0,0 1 0,0 0 0,0 0-1,0-1 1,0 1 0,0 0 0,0-1 0,0 1 0,1 0 0,-1 0 34,-35-13-2852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0:34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21 118 416,'-9'-18'1982,"-2"-6"3269,39 22-5377,413-27 756,-213 28-320,139-21-310,-224 8 84,1 7 1,1 6-1,59 11-84,158 27 11,-211-14 49,1-7 0,49-5-60,133-12 208,-26-37-35,-147 27-149,0 7 0,0 8 0,4 7-24,107 24-48,227-14 208,232-30-160,82-1 158,-301-36-49,118 36 134,81 10 2089,-657-11-1214,-54 10-1162,0 1 0,-1-1 1,1 1-1,0 0 1,0-1-1,0 1 0,0-1 1,0 1-1,0-1 0,0 1 1,0 0-1,0-1 1,0 1-1,0-1 0,0 1 1,0-1-1,0 1 1,0 0-1,0-1 0,0 1 1,1-1-1,-1 1 0,0-1 1,0 1-1,0 0 1,1-1 43,-56 1-5083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1:59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0 208 2545,'0'0'619,"0"0"75,0 0 296,0 0-219,0 0 42,0-10 177,22-92 1371,48 11-1707,-68 87-604,-1 3-143,-1 4-254,7 317 115,-8-316 240,0 0 0,1 0 0,-1 1 0,1-1 0,0 0 0,0 0 0,0 1 0,1-1 0,-1 0 0,1 1 0,0-1 0,1 0 0,-1 0 0,1 0 0,-1 0 0,1 0 0,0-1 0,1 1 0,-1 0 0,1-1 0,-1 1 0,1-1 0,0 0 0,0 0 0,1 0 0,-1-1 0,0 1 0,1-1 0,0 0 0,0 0 0,-1 0 0,1 0 0,4 1-8,1-4 46,0 1 0,0-2 0,0 1 0,0-1 0,0-1 0,0 1 0,-1-1 0,1-1-1,-1 0 1,0 0 0,0-1 0,0 1 0,-1-2 0,1 1 0,-1-1 0,-1 0 0,1-1 0,-1 0 0,0 0-1,4-7-45,5-6 20,-1-1-1,-1 0 1,-1-1-1,-1 0 0,-1-1 1,-1-1-1,0-4-19,2-17 69,-6 25-488,-4 55-37,3 543 694,1-362-14,-7-213-180,0 1 1,0 0-1,0-1 1,0 0-1,-1 0 1,0 1-1,1-1 1,-1-1-1,0 1 1,0 0-1,-1-1 1,1 1-1,0-1 0,-1 0 1,1 0-1,-1-1 1,0 1-1,0-1 1,0 1-1,1-1 1,-1-1-1,0 1 1,0 0-1,0-1 1,-1 0-1,1 0 0,0 0 1,0 0-1,0-1 1,0 0-1,0 1 1,0-2-1,1 1 1,-1 0-1,0-1 1,-3-1-45,-5-4 72,0-1 1,1 0 0,-1 0 0,1-1-1,1-1 1,0 1 0,0-2 0,1 0 0,1 0-1,0 0 1,0-1 0,1 0 0,0-1-1,1 1 1,1-1 0,0-1 0,1 1-1,0-1 1,1 1 0,0-1 0,1 0-1,1-5-72,0 15 14,0-1-1,0 0 1,0 0 0,1 0-1,0 0 1,0 1-1,0-1 1,1 0-1,0 0 1,0 0-1,0 1 1,0-1-1,1 0 1,0 1-1,0-1 1,0 1 0,0 0-1,1 0 1,-1 0-1,1 0 1,0 0-1,1 0 1,-1 1-1,0-1 1,1 1-1,0 0 1,3-2-14,9-3-195,1 1-1,0 0 1,0 1 0,0 0 0,1 2-1,0 0 1,0 1 0,0 1 0,0 1-1,0 0 1,4 2 195,32-1-4348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1:35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1110 477 352,'-10'-29'4672,"8"43"-1663,8 5-2999,1 0 1,1-1-1,1 0 0,0 0 1,1-1-1,1-1 0,0 0 1,9 10-11,-19-26 0,387 520 349,-400-549-1475,-6-10-1955</inkml:trace>
  <inkml:trace contextRef="#ctx0" brushRef="#br0" timeOffset="280.292">1521 562 1024,'0'0'635,"0"0"-338,0 0 148,0 0 22,-33 42 85,-105 130 70,5-7 1096,82-92-1027,51-72-2310,2-6-2157</inkml:trace>
  <inkml:trace contextRef="#ctx0" brushRef="#br0" timeOffset="736.556">2140 562 4050,'0'0'1889,"0"0"-1180,-25 34-647,-77 111-129,98-141 68,1 0 0,-1 1 0,1 0 0,1 0 0,-1 0 0,1 0 0,-1 0-1,2 1 1,-1-1 0,0 1 0,1-1 0,0 1 0,1 0 0,-1-1 0,1 1 0,0 5-1,1 6 28,-1-15-26,-2 3 11,0 0 0,1 0 0,0 0 0,0 0 0,0 1 0,1-1 0,-1 0 0,1 0 1,0 1-1,1-1 0,0 0 0,-1 0 0,2 0 0,-1 1 0,0-1 0,1 0 0,0-1 0,0 1 0,1 0 0,-1 0 1,1-1-1,0 0 0,1 1 0,-1-1 0,0 0 0,1-1 0,0 1 0,0-1 0,0 1 0,1-1 0,-1-1 0,1 1 0,-1 0 1,1-1-1,0 0 0,0 0 0,0-1 0,0 1 0,5 0-13,3-2 66,1-1 1,-1 0-1,1 0 1,-1-2-1,1 1 0,-1-2 1,0 0-1,0 0 1,-1-1-1,1-1 1,-1 0-1,0-1 0,-1 0 1,0-1-1,0 0 1,0 0-1,-1-1 0,-1-1 1,7-7-67,-7 7 30,0 0 1,-1-1 0,0 0-1,0-1 1,-1 0-1,-1 0 1,0 0 0,0-1-1,-1 0 1,-1 0 0,0 0-1,-1 0 1,-1-1-1,0 0 1,-1 1 0,0-1-1,-1-6-30,-1 14-8,1 0-1,-2 0 1,1 0 0,-1 1-1,0-1 1,0 0 0,0 1-1,-1-1 1,0 1 0,0 0-1,0 0 1,0 0 0,-1 1-1,0-1 1,0 1 0,-1-1 0,1 2-1,-1-1 1,0 0 0,0 1-1,0 0 1,0 0 0,0 0-1,-1 1 1,-1-1 8,-149-37 371,153 40-389,1-1-1,-1 0 0,0-1 0,1 1 1,-1 1-1,0-1 0,1 0 0,-1 1 1,0-1-1,0 1 0,0 0 1,0 0-1,1 0 0,-1 0 0,0 0 1,0 1-1,0-1 0,1 1 0,-1 0 1,0 0-1,0 0 0,1 0 0,-1 0 1,1 0-1,-1 1 0,1 0 0,0-1 1,0 1-1,-1 0 0,1 0 0,0 0 1,1 0-1,-1 0 0,0 1 0,1-1 1,-1 0-1,1 1 0,0-1 1,-1 1-1,1 0 0,0-1 0,1 1 1,-1 0-1,0 0 0,1-1 0,0 1 1,0 0-1,0 0 0,0 1 19,7 14-2577,20-6-1758</inkml:trace>
  <inkml:trace contextRef="#ctx0" brushRef="#br0" timeOffset="1470.483">2778 479 4386,'0'0'2719,"0"0"-1396,0 0-992,0 0-297,0 15-252,-29 333 703,3-63-149,26-284-234,0-5 253,17-492-4696,1 278 4381,-14 213 35,1 1 1,-1-1 0,1 1-1,0 0 1,0 0-1,0 0 1,1 1 0,-1 0-1,1 0 1,0 0-1,0 1 1,0 0 0,0 0-1,0 1 1,0-1-1,1 1 1,-1 0-1,0 1 1,1 0 0,-1 0-1,0 0 1,1 1-1,-1 0 1,0 0 0,1 0-1,-1 1 1,1 1-76,1-1-3,-1 1 0,0 0 0,0 0 0,0 1 1,0 0-1,0 1 0,-1-1 0,0 1 0,0 0 0,0 1 0,-1-1 1,1 1-1,-1 0 0,-1 1 0,1-1 0,-1 1 0,0 0 0,-1 0 1,0 0-1,0 0 0,0 1 0,-1-1 0,0 1 0,0-1 0,-1 1 0,0 0 1,-1 0-1,1 0 0,-2 0 0,1-1 0,-1 1 0,0 0 0,0 0 1,-1-1-1,0 1 0,-1 0 0,0-1 0,0 0 0,0 0 0,-1 0 1,0 0-1,-2 1 3,-13 14 78,-2-1 0,-1-2 1,0 0-1,-1-1 0,-1-1 0,-1-1 1,-1-2-1,0 0 0,-14 4-78,-14-2 1833,53-16-809,1 0-226,0 0-56,9 2-766,448 190 525,-456-191-752,7 1 289,-4-4-4416,-4-4 1152</inkml:trace>
  <inkml:trace contextRef="#ctx0" brushRef="#br0" timeOffset="2311.803">829 60 4898,'0'0'731,"0"0"-272,0 0 88,0 0-376,0 0-251,-3 18-134,-35 229 635,10 1 0,11 1-1,14 175-420,3-416-4,0-1 0,-1 0 1,1 0 0,1 0-1,-1 0 1,1 0 0,1 0-1,-1 0 1,1-1 0,0 1-1,1 0 1,0-1 0,0 1-1,3 3 4,21-3 4466,-22-7-4981,493 7 1129,537 18-515,23 80-65,-991-94 92,-77-31-716,-20-17-2769,-17-14-2985</inkml:trace>
  <inkml:trace contextRef="#ctx0" brushRef="#br0" timeOffset="3378.715">991 17 1249,'0'0'1595,"0"0"-141,0 0-192,0 0 42,0 0-428,-3-17-60,1253 46 24,-1173-23-838,193 11 69,-2 13 0,41 19-71,-125 0-157,-173 4 26,-29 320 99,17-188 48,22 175-16,-8-155 18,-12-136 5231,-11-144-5469,-5 23-2722,-4-4-4013</inkml:trace>
  <inkml:trace contextRef="#ctx0" brushRef="#br0" timeOffset="24648.214">19 556 8724,'0'0'2625,"0"0"-2001,0 0-175,0 0-449,0 0-449,0 0 81,85-2 368,-25 2 817,-5 0-769,-11 0 0,-17 0 128,-8 4-176,-12 4-64,-7-1-2465,-14-5-4563</inkml:trace>
  <inkml:trace contextRef="#ctx0" brushRef="#br0" timeOffset="24909.258">0 724 608,'0'0'2641,"0"0"-2576,0 0-65,0 0 1104,0 0 273,0 0-321,217 23-560,-169-19 177,-2 2-673,-4 0 0,-6-6-2193</inkml:trace>
  <inkml:trace contextRef="#ctx0" brushRef="#br0" timeOffset="25577.544">3910 425 416,'0'0'2177,"0"0"-640,0 0 32,0 0-833,0 0 384,0 0-847,-143 282-65,122-224 400,5-4-512,7-2-48,9-6 0,0-3 144,0-5-48,23-3-144,7-10 48,9-13-160,2-12-2465</inkml:trace>
  <inkml:trace contextRef="#ctx0" brushRef="#br0" timeOffset="25937.749">4174 685 7139,'0'0'1670,"0"0"-440,0 0-131,0 0-810,8-18-284,25-54 0,-33 72-22,1 1 0,-1 0 0,0 0 0,1-1 0,-1 1 0,1 0 0,0-1 0,-1 1 0,1 0 0,-1-1 0,1 1 0,0-1 0,0 1 0,-1-1 0,1 1 0,0-1 0,0 0 0,-1 1 0,1-1 0,0 0 0,0 0 0,0 0 0,0 1 0,-1-1 0,1 0 0,0 0 0,0 0 0,0 0 0,0-1 0,0 1 0,-1 0 0,1 0 0,0 0 0,0-1 0,0 1 0,-1 0 0,1-1 0,0 1 0,0-1 0,-1 1 0,1-1 0,0 1 0,-1-1 0,1 1 0,0-1 0,-1 0 0,1 1 0,-1-1 0,1 0 0,-1 1 0,0-1 0,1 0 0,-1 0 17,3 9 106,113 323 257,-72-220 93,-32-124-3572,-8-16-4173</inkml:trace>
  <inkml:trace contextRef="#ctx0" brushRef="#br0" timeOffset="26204.128">4453 618 1697,'0'0'1665,"0"0"-145,0 0-31,0 0-1217,0 0-240,0 0-32,-78 114 304,48-64 0,2 0-112,-2-5-48,3-3 33,-1-5 159,0-4-192,3-2-128,7-6 208,8-4-208,10-11-32,0-10-1617</inkml:trace>
  <inkml:trace contextRef="#ctx0" brushRef="#br0" timeOffset="26454.815">4670 848 624,'0'0'1681,"0"0"-400,0 0-353,0 0-272,0 0 161,0 0-257,16 131 128,-11-114-656,-1-3 192,-2-1 177,1-1-209,-3-2-48,0 1-48,0-1-16,0-2 240,0-4-320,0-4-3201</inkml:trace>
  <inkml:trace contextRef="#ctx0" brushRef="#br0" timeOffset="26720.36">5052 1020 2577,'0'0'2033,"0"0"1585,0 0-2802,0 0-336,0 0-256,0 0-176,-173 104-96,173-104-4626</inkml:trace>
  <inkml:trace contextRef="#ctx0" brushRef="#br0" timeOffset="26989.57">5419 566 5394,'0'0'1657,"0"0"-363,0 0-75,0 0 67,0 0-541,5-9-281,19-27-413,-23 36-62,0-1 1,0 0-1,0 0 1,0 1-1,0-1 1,0 0 0,1 1-1,-1-1 1,0 1-1,0 0 1,0-1-1,1 1 1,-1 0 0,0 0-1,0 0 1,1-1-1,-1 1 1,0 1 0,0-1-1,1 0 1,-1 0-1,0 0 1,0 1-1,1-1 1,-1 1 0,0-1-1,0 1 1,0-1-1,0 1 1,0-1-1,0 1 1,0 0 0,0 0-1,0 0 1,0 0-1,0 0 11,2 1-14,11 12 6,-1 0 1,0 2-1,-1-1 0,-1 2 1,-1-1-1,0 2 0,-1-1 1,-1 1-1,0 1 0,-1-1 1,-2 1-1,0 0 0,0 1 1,-2-1-1,-1 1 0,0-1 1,-1 1-1,-2 7 8,15 76 213,0 32 30,-14-134-49,0-1-111,0 0 56,3-12 13,1-16-1291,3-13-3189</inkml:trace>
  <inkml:trace contextRef="#ctx0" brushRef="#br0" timeOffset="27174.21">5789 587 5122,'0'0'304,"0"0"-239,0 0 303,0 0 800,0 0-495,0 0 335,-244 332-880,205-282 0,2-7 112,7-6-48,10-10-80,10-10-112,10-13-176,0-4-608,10-10-3394</inkml:trace>
  <inkml:trace contextRef="#ctx0" brushRef="#br0" timeOffset="27361.543">5794 801 1457,'0'0'779,"0"0"-342,0 0-103,20 20-113,58 65-114,-76-83-76,0 1-1,0-1 1,-1 0 0,1 0-1,-1 1 1,1-1 0,-1 1-1,0-1 1,0 1 0,0 0-1,0-1 1,0 1 0,-1 0-1,1 0 1,-1 0 0,1-1-1,-1 1 1,0 0 0,-1 0 0,1 0-1,0 0 1,-1-1 0,1 1-1,-1 0 1,0 0 0,0-1-1,0 1 1,0 0 0,-1-1-1,1 0 1,-1 1 0,1-1-1,-1 0 1,0 1 0,0-1-1,0 0 1,0 0 0,0-1-1,-2 2-30,-18 27 1728,29-28-773,14-3-867,0-1-1,1-1 1,-1 0 0,-1-2 0,1-1-1,-1 0 1,0-1 0,6-4-88,33-17-2121</inkml:trace>
  <inkml:trace contextRef="#ctx0" brushRef="#br0" timeOffset="27567.463">6460 929 944,'0'0'1201,"0"0"-449,0 0 1,0 0-305,0 0 16,0 0-240,-53 392 176,-23-346 321,-23-11-721,-21-14-160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2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1 440 1457,'0'0'3057,"0"0"-3057,0 0-48,0 0 48,0 0 1969,0 0-80,4 83-881,1-56-688,-1 2 369,3-4-369,0-4-144,-2-6 48,-3-7-224,-2-8-2785,0 0-5219</inkml:trace>
  <inkml:trace contextRef="#ctx0" brushRef="#br0" timeOffset="250.688">14 1 5266,'0'0'3058,"0"0"-3058,0 0-192,0 0 192,0 0 16,0 0 64,111 168-80,-79-127 208,0-3-208,-4-5-2385</inkml:trace>
  <inkml:trace contextRef="#ctx0" brushRef="#br0" timeOffset="435.272">332 534 464,'0'0'2689,"0"0"-757,0 0-361,0 0-816,0 0-122,0 21 28,1 69 246,0-105-1438,0 0 1,2 1-1,-1-1 0,2 1 0,0 0 0,1 0 0,0 0 0,1 1 0,1 0 0,0 0 0,0 0 0,2 1 1,-1 0-1,4-2 531,-11 13 7,-1-1-1,1 1 1,0 0 0,0 0 0,0 0 0,0 0 0,0 0 0,0 0 0,0 0 0,0 0-1,0 0 1,1 0 0,-1 0 0,0 1 0,0-1 0,1 1 0,-1-1 0,0 1 0,1-1-1,-1 1 1,1 0 0,-1-1 0,0 1 0,1 0 0,-1 0 0,1 0 0,-1 0 0,1 1-1,-1-1 1,1 0 0,-1 1 0,0-1 0,1 0 0,-1 1 0,0 0 0,1-1-1,-1 1 1,0 0 0,0 0 0,0-1 0,0 1 0,1 0 0,-1 0 0,0 0 0,-1 1-1,1-1 1,1 1-7,18 64 2171,-18-31-993,-2-26-1065,0-1-1,1 1 1,-1 0-1,2-1 1,-1 1-1,1-1 1,1 1 0,-1-1-1,1 0 1,1 0-1,0 0 1,0 0-1,1 1-112,5-2-1291,-1-6-2124</inkml:trace>
  <inkml:trace contextRef="#ctx0" brushRef="#br0" timeOffset="1077.368">724 544 1056,'0'0'315,"0"0"131,0 0 175,0 0 196,0 0-172,35-8-196,114-30 76,-11-9-117,-136 46-404,-1 0 0,1 1 0,-1-1 0,1 0 0,-1 0-1,0 0 1,0 0 0,1-1 0,-1 1 0,0 0 0,0 0-1,0-1 1,0 1 0,-1-1 0,1 1 0,0-1 0,0 1-1,-1-1 1,1 1 0,-1-1 0,0 1 0,1-1 0,-1 0-1,0 1 1,0-1 0,0 0 0,0 1 0,0-1 0,0 0-1,-1 1 1,1-1 0,0 0 0,-1 1 0,1-1 0,-1 1-1,0-1 1,0 1 0,1-1 0,-1 1 0,0 0 0,0-1-1,0 1 1,0 0 0,-1 0 0,1 0 0,0-1 0,0 1-1,-1 1 1,1-1 0,-1 0 0,1 0 0,-1 0 0,1 1-1,-1-1 1,0 0-4,-5-1 124,1-1 0,-1 1 0,0 0 0,0 0 0,0 1 0,0 0-1,0 0 1,0 1 0,0 0 0,0 0 0,0 0 0,0 1 0,0 0 0,0 1 0,0 0-1,0 0 1,1 0 0,-1 1 0,0-1 0,1 2 0,0-1 0,0 1 0,0 0 0,0 0 0,1 0-1,0 1 1,0 0 0,0 0 0,0 1 0,1-1 0,0 1 0,0 0 0,0 0 0,1 0-1,0 1 1,0-1 0,0 1 0,1-1 0,0 1 0,1 0 0,-2 6-124,1-7 11,1-1 0,-1 0 0,1 1 0,0-1 0,0 1 0,1-1 0,-1 1 1,1-1-1,1 1 0,-1-1 0,1 1 0,0-1 0,0 0 0,0 1 0,1-1 0,0 0 0,0 0 0,0 0 1,1 0-1,-1 0 0,1 0 0,1-1 0,-1 1 0,0-1 0,1 0 0,0 0 0,0 0 0,0-1 0,1 0 0,-1 1 1,1-1-1,0 0-11,12 4 28,1-1 0,0-1 0,0 0 1,1-1-1,-1-1 0,1-1 0,-1-1 1,1 0-1,0-1 0,-1-2 1,1 1-1,0-2 0,-1-1 0,0 0 1,9-4-29,-2 0-760,0-2 1,0 0-1,-1-2 1,0-1 0,-1 0-1,13-12 760,-28 21-113,0-1 0,-1 0-1,0 0 1,0 0 0,0-1 0,-1-1-1,0 1 1,0-1 0,0 0 0,-1 0-1,0 0 1,0-1 0,-1 0 0,0 0-1,-1 0 1,1 0 0,-1-1 0,-1 1-1,0-1 1,1-7 113,-57 3 6509,44 14-6266,5 0-207,0 1-1,0 0 0,1 1 0,-1-1 0,1 1 0,-1 0 0,1 0 0,0 0 1,0 1-1,1-1 0,-1 1 0,1 0 0,0 0 0,-1 0 0,2 1 0,-1-1 0,1 1 1,-1-1-1,1 1 0,0 0 0,1 0 0,-1 0 0,1 0 0,0 0 0,0 0 0,1 0 1,0 0-1,0 1 0,0-1 0,0 0 0,1 0 0,0 0 0,0 0 0,0 0 1,0 0-1,1 0 0,0 0-35,1-2-97,-1 0 1,1 0-1,0-1 1,0 1-1,1-1 1,-1 0-1,0 0 1,1 0-1,-1 0 1,1 0-1,0-1 1,-1 0-1,1 1 1,0-2-1,0 1 1,0 0-1,0-1 1,0 1-1,0-1 1,0 0 0,0-1-1,0 1 1,-1-1-1,1 1 1,0-1-1,0-1 1,0 1-1,-1 0 1,1-1-1,2-1 97,66-55-696,-71 58 784,4 32-622,28 68 1922,-31-99-1393,0-1 0,-1 1 0,1-1 0,0 0 0,0 0 0,0 1 0,0-1 0,0-1 0,0 1 0,0 0 0,0 0 0,0-1 0,0 1 0,0-1 0,0 0 0,0 1 0,0-1 0,0 0 0,-1 0 0,1 0 0,0 0 0,-1-1 0,1 1 0,-1 0 0,1-1 0,-1 1 0,0-1 0,1 1 0,-1-1 0,0 1 0,0-1 0,0 0 0,0 0 0,-1 0 0,1 0 0,0 1 0,-1-1 0,1-2 5,20-35-2748,1-3-661</inkml:trace>
  <inkml:trace contextRef="#ctx0" brushRef="#br0" timeOffset="1437.846">1738 411 352,'0'0'3575,"0"0"-1126,0 0-856,0 0-390,0 0 433,0 0-756,0-1-530,0 33-527,1-19 322,0 0-1,-1 0 0,0 0 0,-1 0 0,-1 0 0,0 0 0,-1 0 0,0-1 0,-1 1 0,-1 3-144,4-15 83,1 0 37,0 0 29,0-1-53,0 0 62,0 0 255,0-15-350,1 1 1,0 0-1,1 0 0,1 0 1,0 0-1,1 0 0,1 0 0,0 1 1,0-1-1,1 2 0,1-1 0,0 1 1,1 0-1,5-6-63,61-66-615,-36 56-4682,-10 11-3614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2:49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51 358 5170,'0'0'561,"0"0"447,0 0 33,0 0-193,0 0 430,-7-13-62,-21-37-701,21 38-235,7 12-432,0 4-125,-5 561 1950,1-703-1812,26-58-1583,-20 188 1706,0-1 0,1 1 0,0 0 0,1 0 0,0 0 0,0 1 1,1-1-1,0 1 0,0 0 0,1 0 0,-1 1 0,1-1 0,1 1 0,-1 1 0,1-1 0,0 1 0,1 0 0,-1 1 0,1 0 0,0 0 0,3-1 16,-6 3-11,-1 0 1,0 1-1,1 0 1,-1 0-1,1 0 1,-1 0-1,1 1 1,-1-1-1,1 1 1,-1 0-1,1 1 1,0-1-1,-1 1 1,1 0-1,-1 0 1,0 0-1,1 1 1,-1-1-1,0 1 0,0 0 1,0 0-1,0 1 1,0-1-1,0 1 1,-1 0-1,1 0 1,-1 0-1,0 0 1,0 1-1,0 0 1,0-1-1,-1 1 1,1 0-1,-1 0 1,0 0-1,0 0 1,1 4 10,4 13 126,0 0 0,-1 0 1,-2 0-1,0 1 1,-1 0-1,-1-1 0,-1 1 1,-1 0-1,-1 0 1,-1 2-127,1 32 403,23-60-881,67-124-4034,-69 93 3174,20-25 922,-34 82 362,-5-16 162,0 0 0,1 0 0,0 0 0,1-1 0,-1 1 0,1 0-1,0-1 1,0 0 0,1 1 0,0-1 0,0-1 0,0 1 0,0 0 0,1-1 0,-1 0 0,1 0-1,0-1 1,1 1 0,-1-1 0,0 0 0,1 0 0,0-1 0,0 0 0,0 0 0,0 0 0,0-1 0,1 1-109,-3-5 70,0 0-1,-1 0 0,1 0 1,-1 0-1,0-1 0,0 0 0,-1 1 1,1-1-1,-1 0 0,1 0 1,-1 0-1,0-1 0,-1 1 0,1 0 1,-1-1-1,0 1 0,0-1 0,0 1 1,-1-1-1,1 0 0,-1 1 1,0-3-69,0 1 7,3-5-3,-1 0 0,-1 0 0,0 1 1,0-1-1,-1 0 0,-1 0 0,0 0 1,0 0-1,-1 0 0,0 0 0,-1 1 1,0-1-1,-1 1 0,-2-5-4,5 14 1,0 0-1,0 0 1,-1 0 0,1 1-1,0-1 1,-1 0-1,1 0 1,0 1 0,-1-1-1,1 1 1,-1-1-1,1 1 1,-1 0 0,1 0-1,-1-1 1,1 1-1,-1 0 1,1 0 0,-1 0-1,1 1 1,-1-1-1,1 0 1,-1 1 0,1-1-1,0 0 1,-1 1-1,1 0 1,-1-1 0,1 1-1,0 0 1,0 0-1,-1 0 1,1 0 0,0 0-1,0 0 1,0 0 0,0 0-1,0 0 1,0 0-1,0 1 1,0-1 0,1 0-1,-1 0 1,0 1-1,1-1 1,-1 1 0,1-1-1,0 1 1,-1-1-1,1 1 1,0-1 0,0 1-1,0-1 1,0 1-1,0-1 1,0 1 0,0-1-1,1 1 1,-1-1-1,1 1 1,-1-1 0,1 1-1,-1-1-15,-1 0 0,1 0 1,0 0-1,0 0 1,-1 0-1,1 0 1,0 0-1,0 0 1,0 0-1,0 0 1,0 0-1,1 0 1,-1 0-1,0 0 0,0 0 1,1-1-1,-1 1 1,0 0-1,1 0 1,-1 0-1,1 0 1,-1 0-1,1-1 1,-1 1-1,1 0 1,0 0-1,-1-1 0,1 1 1,0-1-1,0 1 1,0 0-1,-1-1 1,1 0-1,0 1 1,0-1-1,0 1 1,0-1-1,0 0 1,0 0-1,0 1 0,0-1 1,0 0-1,-1 0 1,1 0-1,0 0 1,0 0-1,0 0 1,0 0-1,0-1 1,0 1-1,0 0 1,0 0-1,0-1 0,0 1 1,0-1-1,0 1 1,-1 0-1,1-1 1,0 0-1,0 0 15,93-76-461,-88 72 455,0 1 0,1 0 0,-1 0 0,1 1 0,0 0 0,0 0 0,0 1 0,1 0 0,-1 0 1,1 0-1,-1 1 0,1 0 0,-1 1 0,5 0 6,-10 1-13,1 0 0,-1 1 1,0-1-1,0 1 0,0-1 0,0 1 0,0 0 1,-1 0-1,1 0 0,-1 0 0,1 0 0,-1 0 1,1 1-1,-1-1 0,0 0 0,0 1 1,0-1-1,-1 0 0,1 1 0,0 0 0,-1-1 1,0 1-1,0-1 0,1 1 0,-2-1 0,1 1 1,0 2 12,1 4 59,2 10 313,-1 0 0,-1 0 0,0 0 0,-2 1 0,0-1 0,-1 0 0,-1 0 0,-1 0 0,0 0-1,-7 16-371,-16 32 689,24-81-617,6-10-751,1 1 1,1 0-1,1 1 1,1-1-1,1 1 1,1 1-1,0-1 1,2 2-1,10-16 679,-19 31-19,0 1 0,0-1 1,1 1-1,-1 0 0,1 0 0,0 0 0,0 1 1,0-1-1,1 1 0,-1-1 0,1 1 0,0 0 1,0 1-1,0-1 0,0 0 0,0 1 0,0 0 0,1 0 1,-1 1-1,1-1 0,-1 1 0,1 0 0,0 0 1,0 0-1,-1 1 0,1 0 0,0 0 0,0 0 1,0 0-1,-1 1 0,1-1 0,0 1 0,0 1 1,-1-1-1,1 1 0,-1 0 0,1 0 0,-1 0 1,0 0-1,4 3 19,0 5 205,0 1 0,0 0 1,-1 0-1,-1 0 1,0 1-1,0 0 0,-1 0 1,-1 0-1,0 1 0,-1 0 1,0 0-1,-1 0 1,1 9-206,7 32 507,-10-53-519,0 0 1,0-1-1,0 1 0,0 0 1,0 0-1,0-1 0,0 1 1,0 0-1,0 0 0,1 0 1,-1-1-1,0 1 0,0 0 1,1-1-1,-1 1 0,0 0 1,1 0-1,-1-1 0,1 1 1,-1-1-1,1 1 0,-1 0 1,1-1-1,-1 1 0,1-1 1,0 1-1,-1-1 0,1 0 1,0 1-1,-1-1 0,1 1 1,0-1-1,0 0 0,-1 0 1,1 0-1,0 1 0,0-1 1,0 0-1,-1 0 0,1 0 1,0 0-1,0 0 0,-1 0 1,1 0-1,0-1 0,0 1 1,0 0-1,0 0 12,16-16-3362</inkml:trace>
  <inkml:trace contextRef="#ctx0" brushRef="#br0" timeOffset="281.548">1380 1 6435,'0'0'2212,"0"0"-1708,0 0-243,0 0 452,2 47-396,5 152-61,24 119 595,-1-164-571,-30-153-368,1 0-1,0 0 0,0 0 0,0 0 0,0 0 0,1 0 0,-1 0 1,0 0-1,0 0 0,1 0 0,-1 0 0,0-1 0,1 1 0,-1-1 1,0 1-1,1-1 0,-1 0 0,1 1 0,-1-1 0,1 0 0,-1 0 1,1 0-1,-1 0 0,1 0 0,-1 0 0,1 0 0,-1-1 0,1 1 1,-1-1-1,0 1 0,1-1 0,-1 1 0,1-1 0,-1 0 0,0 1 1,1-2 88,24-25-4629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2:56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14535,'0'0'784,"0"0"-736,0 0 400,0 0-112,0 0 241,0 0-577,26-93-353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2:5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19 550 4290,'0'0'2385,"0"0"-2385,0 0 0,0 0 144,0 0 592,0 0 337,12 70-17,-10-51-559,5-3 111,-3-3-432,-1-5-144,1-6 496,-4-2-528,0 0-224,0-12-2673</inkml:trace>
  <inkml:trace contextRef="#ctx0" brushRef="#br0" timeOffset="267.582">1 160 6739,'0'0'1233,"0"0"-1233,0 0-96,0 0 80,0 0 32,0 0 80,138 35-96,-90-27-176,3-5-4419</inkml:trace>
  <inkml:trace contextRef="#ctx0" brushRef="#br0" timeOffset="550.303">526 170 7091,'0'0'561,"0"0"-47,0 0 385,0 0 307,0 0-352,-11 65-120,-34 210-489,34-60 315,27 91 262,7-176-403,-25-141-3247,-7-23-3127</inkml:trace>
  <inkml:trace contextRef="#ctx0" brushRef="#br0" timeOffset="768.265">215 546 9332,'0'0'1171,"0"0"-1042,33-15 52,109-47-104,-124 55-66,0 0 0,0 1 0,1 2 0,0 0 0,0 0 0,0 2 0,0 0-1,0 2 1,0 0 0,18 2-11,-14-1-2,-14 1-39,0 1-1,0 0 1,-1 0-1,1 0 1,-1 1-1,0 1 1,0-1 0,0 1-1,-1 0 1,0 1-1,0 0 1,0 0-1,-1 1 1,0-1-1,0 2 1,0-1 0,-1 0-1,0 1 1,-1 0-1,1 0 1,-2 0-1,1 1 1,-1 0-1,0-1 1,-1 1 0,0 0-1,-1 0 1,1 0-1,-2 0 1,1 10 41,-1-28-5240</inkml:trace>
  <inkml:trace contextRef="#ctx0" brushRef="#br0" timeOffset="769.265">846 118 2113,'0'0'5635,"0"0"-5635,0 0-161,0 0 161,0 0 129,0 0-129,104 123 0,-54-98-16,10-11-2978</inkml:trace>
  <inkml:trace contextRef="#ctx0" brushRef="#br0" timeOffset="954.531">1226 403 1169,'0'0'3713,"0"0"-1328,0 0-1008,0 0-32,0 0-497,0 0-672,-115 167-64,115-150-64,5 0-48,20-5 0,7-2 16,10-7 464,8-3-432,1 0 64,0-21-112,-3-6-1184,-9 0-2082,-9-2-2464</inkml:trace>
  <inkml:trace contextRef="#ctx0" brushRef="#br0" timeOffset="1845.183">1530 427 2593,'0'0'1315,"0"0"-130,0 0 304,0 0-257,0 0-106,0-7-96,1 4-784,0 0-1,-1 0 1,0 0 0,1 0-1,-1 0 1,0 0 0,-1-1 0,1 1-1,0 0 1,-1 0 0,0 0-1,1 0 1,-1 1 0,-1-1 0,1 0-1,0 0 1,-1 0 0,1 1-1,-1-1 1,-1-1-246,2 4 238,1 0-126,-2 0-107,0 0 1,-1 0-1,1 0 1,0 0 0,0 1-1,-1-1 1,1 1-1,0-1 1,0 1-1,0 0 1,0 0 0,0 0-1,0 0 1,0 0-1,0 0 1,0 1-1,1-1 1,-1 0 0,0 1-1,1 0 1,-1-1-1,1 1 1,0 0 0,-1 0-1,1 0 1,0 0-1,0 0 1,0 0-1,1 0 1,-1 0 0,0 0-1,1 0 1,-1 1-6,1-3-24,0 0 64,0 0 64,0 0-67,0 0 3,0 0 91,0 0-27,0 0-96,-2 33-187,0 87 14,3-116 153,1 0 1,-1 0 0,1 0 0,0 0-1,0-1 1,0 1 0,1-1-1,-1 1 1,1-1 0,0 0-1,0 0 1,0 0 0,0 0-1,0-1 1,1 1 0,-1-1 0,1 0-1,0 0 1,-1 0 0,1-1-1,0 1 1,0-1 0,0 0-1,0 0 1,0 0 0,1-1-1,-1 1 1,0-1 0,0 0 0,0 0-1,1-1 1,-1 1 0,0-1-1,0 0 1,0 0 0,0 0-1,0 0 1,0-1 0,0 0 0,-1 0-1,1 0 1,1-1 11,4-5-273,1 0 1,-1-1-1,0 0 1,-1-1-1,0 1 1,0-2-1,-1 1 1,-1-1-1,0 0 1,0-1-1,-1 1 1,0-1-1,-1 0 1,-1 0-1,0-1 0,0 1 1,-2-1-1,1 1 1,-1-1-1,-1-1 273,0 14 785,-8 1 1173,3 3-1923,1 0-1,-1 1 1,1 0 0,0 0 0,0 0-1,1 1 1,0-1 0,0 1-1,0 0 1,1-1 0,-1 1 0,1 1-1,1-1 1,-1 0 0,1 0-1,0 1 1,1-1 0,-1 0 0,1 1-1,1-1 1,-1 1 0,1-1-1,1 3-34,-2-6 18,-1 5-24,0-7 5,1 1 0,-1-1 1,1 0-1,-1 0 0,1 0 1,0 1-1,-1-1 0,1 0 0,0 1 1,0-1-1,0 0 0,0 1 1,0-1-1,0 0 0,0 0 0,0 1 1,1-1-1,-1 0 0,0 0 1,1 1-1,-1-1 0,1 0 0,0 0 1,-1 0-1,1 0 0,0 1 1,0-1-1,-1 0 0,1 0 0,0-1 1,0 1-1,0 0 0,0 0 0,0 0 1,0-1-1,1 1 0,-1 0 1,0-1-1,0 1 0,0-1 0,1 0 1,-1 1-1,1-1 1,33-49-1262,-22 37 1268,1 1 0,0 0 0,0 1 0,1 1 0,0 0 0,0 2 0,1-1 0,0 2 0,1 0 1,12-3-7,-6 1 0,24-8 9,0 1 0,1 3 0,0 2 0,1 2-1,0 2 1,0 2 0,2 2-9,-50 2-32,-1 0-96,-2 0-1107,-8 0-4075</inkml:trace>
  <inkml:trace contextRef="#ctx0" brushRef="#br0" timeOffset="2250.944">2159 0 6771,'0'0'1764,"0"0"-1191,0 0-453,0 0 318,0 0 896,-9 53-587,-28 168-352,28-65 157,9-152-528,12 103 310,-11-104-315,0 0-1,0 0 1,0-1-1,1 1 0,-1 0 1,1-1-1,0 1 0,0-1 1,0 1-1,0-1 1,0 0-1,1 0 0,-1 0 1,1 0-1,-1 0 1,1 0-1,-1-1 0,1 1 1,0-1-1,0 0 1,0 0-1,0 0 0,0 0 1,0-1-1,0 1 1,0-1-1,0 1 0,1-1 1,-1 0-1,0-1 1,0 1-1,1 0-18,6-4 3,-1 0 0,0-1 0,0 0 0,0 0 0,-1-1 0,0 0 0,0 0 0,0-1 0,-1 0 0,0-1 0,0 1 0,-1-1 0,0-1 0,0 1 0,-1-1 0,3-7-3,14-16-587,20-21 123,-41 53 429,2 10-237,44 116 531,-42-123-1118,-5-11-2052</inkml:trace>
  <inkml:trace contextRef="#ctx0" brushRef="#br0" timeOffset="3059.524">2583 150 4770,'0'0'1822,"0"0"-1459,0 0-280,4 16 26,13 53 54,19-8-1817,-45 77 1445,-2-36 2643,13-99-2407,-1 0 1,1 0-1,0 0 0,1 0 0,-1 0 1,0 0-1,1-1 0,0 0 1,-1 1-1,1-1 0,0 0 1,0 0-1,0 0 0,1-1 0,-1 1 1,0-1-1,0 0 0,1 0 1,-1 0-1,1 0 0,-1 0 0,1-1 1,0 0-1,-1 0 0,1 0 1,-1 0-1,1 0 0,-1-1 1,1 1-1,-1-1 0,1 0 0,-1 0 1,3-1-28,5 1 70,-3 0-60,0 0 0,0-1 0,0 1 0,-1-2 0,1 1 0,-1-1 0,1 0 0,-1 0 0,0-1 0,0 0 0,-1-1 0,1 1 0,-1-1 0,0 0 0,0-1 0,-1 0 0,0 1 0,0-2 0,0 1 0,0-1 0,-1 1 0,0-1 0,-1 0 0,1-1 0,-2 1 0,1 0 0,-1-1 0,0 0 0,0 0 0,-1 1 0,0-1 0,0-5-10,0 10 26,0-1 0,0 1 0,-1 0 0,1-1 0,-1 1 0,1 0 0,-1-1 0,0 1 0,-1-1 0,1 1 0,-1 0 0,1-1 0,-1 1 0,0 0 0,0 0 0,0-1 0,-1 1 0,1 0 0,-1 0 0,0 0 0,1 0 0,-1 1 0,-1-1 0,1 0 0,0 1 0,-1 0 0,1-1 0,-1 1 0,0 0 0,1 0 0,-1 1 0,0-1 0,0 0 0,-1 1 0,1 0 0,0 0 0,0 0 0,-1 0 0,0 0-26,-38-4 2172,42 5-2063,7 1-277,22 4 193,-21-6-7,0 1 0,0 0 0,-1 0-1,1 0 1,0 1 0,-1 1 0,1-1 0,-1 1-1,1 0 1,-1 1 0,0 0 0,0 0-1,0 1 1,0 0 0,-1 0 0,1 0-1,-1 1 1,0 0 0,0 0 0,-1 0-1,1 1 1,-1 0 0,-1 0 0,1 0 0,-1 1-1,0-1 1,0 1 0,1 4-18,-4 4 12,-1-1 0,0 1 1,-1 0-1,-1-1 0,0 1 1,-1-1-1,0 1 0,-1-1 0,-1 0 1,0 0-13,-19 55 250,24-67-204,12-39 453,6 6-590,2 0 1,0 1 0,2 1-1,2 1 1,0 1 0,2 1-1,0 1 91,-25 24-8,0 0-1,0-1 0,0 1 1,0 0-1,0 0 0,0 0 1,0 0-1,0 0 0,0 0 1,0 1-1,0-1 0,1 0 0,-1 1 1,0-1-1,1 0 0,-1 1 1,0 0-1,1-1 0,-1 1 1,1 0-1,-1 0 0,0-1 1,1 1-1,-1 0 0,1 1 1,-1-1-1,1 0 0,-1 0 1,0 1-1,1-1 0,-1 0 0,1 1 1,-1 0-1,0-1 0,0 1 1,1 0-1,-1-1 0,0 1 1,0 0-1,0 0 0,0 0 1,0 0-1,0 0 0,0 0 1,0 0-1,0 1 0,-1-1 1,1 0-1,0 0 0,-1 1 1,1-1-1,-1 0 0,1 1 0,-1-1 1,1 2 8,68 192 400,-51-153-1083,-5-32-2620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2:3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64,'8'-6'2836,"287"54"-2161,57-32-240,-196-4-419,1-7 0,28-7-16,-9-1 165,280-26 286,-193 5-19,-278 24-253,-9 0-3479</inkml:trace>
  <inkml:trace contextRef="#ctx0" brushRef="#br0" timeOffset="-199069.557">2281 67 224,'45'5'3639,"-30"0"-5229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2:5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179 359 1553,'0'0'4516,"0"0"-1528,0 0-789,0 0-1594,0 0-418,-18 9-56,6-4-100,5-2 4,-1 0 1,0 1 0,1-1-1,0 2 1,0-1-1,0 1 1,1 0 0,-1 0-1,1 1 1,0 0-1,1 0 1,-1 0-1,1 1 1,1-1 0,-1 1-1,-1 5-35,-2 5 21,1 0 0,1 1 0,1 0 0,0 0 0,1 0 0,1 1-1,1 0 1,1-1 0,0 1 0,1 0 0,1-1 0,2 2-21,-1-16 10,1 0 1,0 0 0,0 0-1,1-1 1,-1 1-1,1-1 1,-1 0-1,1 0 1,0 0-1,0-1 1,1 1-1,-1-1 1,0 0-1,1 0 1,-1-1-1,1 1 1,0-1-1,-1 0 1,1 0-1,0-1 1,0 0-1,0 1 1,0-1-1,-1-1 1,1 1-1,0-1 1,0 0 0,0 0-1,-1 0 1,1-1-1,-1 1 1,1-1-1,-1 0 1,0-1-1,3-1-10,100-89-461,4-102-6628,-83 123 5323</inkml:trace>
  <inkml:trace contextRef="#ctx0" brushRef="#br0" timeOffset="245.688">520 1 2721,'0'0'328,"0"0"1313,0 0 686,0 51-572,-3 165-816,-12 220 1262,16-358-2137,36-76-2273,-1-16-862,7-19-3625</inkml:trace>
  <inkml:trace contextRef="#ctx0" brushRef="#br0" timeOffset="559.228">840 366 3298,'0'0'3422,"0"0"-1399,0 0-391,0 0-468,0 0-308,-31 14-133,-96 48-432,124-61-287,0 0 0,0 1 0,1-1 0,-1 1 0,0 0 0,1 0 0,-1 0 0,1 0 0,-1 0 0,1 0 0,0 1 0,0-1 0,0 1 1,0-1-1,0 1 0,1 0 0,-1 0 0,1 0 0,0 0 0,0 0 0,0 0 0,0 0 0,0 0 0,1 0 0,-1 3-4,0 4 0,-1-8 0,0 1 0,1 0 0,-1 0 0,1 0 0,0 0 0,0 0 0,0 0 0,0 1 0,1-1 0,-1 0 0,1 0 0,0 1 0,0-1 0,0 0 0,0 0 0,1 1 0,-1-1 0,1 0 0,0 0 0,0 0 0,0 0 0,0 0 0,1 0 0,-1 0 0,1 0 0,-1 0 0,1 0 0,0-1 0,0 1 0,1-1 0,-1 1 0,0-1 0,1 0 0,-1 0 0,1 0 0,0-1 0,0 1 0,0 0 0,-1-1 0,2 0 0,-1 0 0,0 0 0,0 0 0,0 0 0,0 0 0,2-1 0,3-2-208,0 0 0,0-1-1,0 1 1,0-2 0,-1 1 0,1-1-1,-1-1 1,0 1 0,0-1 0,0 0-1,-1-1 1,1 1 0,-2-1 0,1-1-1,0 1 1,-1-1 0,-1 0 0,1 0 0,-1 0-1,2-5 209,2 1-373,1 0 1612,-15 27 1473,-2 5-2701,6 20-397,35-28-5177,-2-16-301</inkml:trace>
  <inkml:trace contextRef="#ctx0" brushRef="#br0" timeOffset="886.775">1259 283 5010,'0'0'2153,"0"0"-400,0 0-85,0 0-345,0 0-760,-31 18-243,-98 58-256,92-37-99,39-33 17,-1-2 29,1 0 1,0-1 0,0 1 0,1 0 0,-1-1 0,1 1 0,0-1 0,-1 0 0,2 0 0,-1 0 0,0 0 0,0 0 0,1-1 0,0 0-1,-1 0 1,1 0 0,0 0 0,0 0 0,0-1 0,0 1 0,0-1 0,1 0 0,-1-1 0,1 1-12,16 7 60,86 31 156,-107-38-212,0 0 0,0 0-1,0 0 1,0 0 0,0 0 0,0-1-1,0 1 1,0 0 0,0 0-1,-1 0 1,1 0 0,0 0-1,-1-1 1,1 1 0,-1 0-1,1 0 1,-1-1 0,1 1-1,-1 0 1,1-1 0,-1 1-1,0 0 1,1-1 0,-1 1 0,0-1-1,1 1 1,-1-1 0,0 1-1,0-1 1,0 0 0,0 1-1,1-1 1,-1 0 0,0 0-1,0 0 1,0 1 0,0-1-1,0 0 1,0 0 0,0 0-4,0 0 10,-5 2-121,-114 33 449,68-29-4290,53-7 1189,7-4-2397</inkml:trace>
  <inkml:trace contextRef="#ctx0" brushRef="#br0" timeOffset="1247.059">1499 364 2609,'0'0'1001,"0"0"-4,0 0 2120,0 0-367,0 0-1688,-20 21-646,-59 67 46,49-27-511,30-58 42,44 0-679,94-3-216,-137 0 904,1 1 1,-1-1-1,1 0 0,-1 1 0,1-1 0,-1 1 0,1-1 1,-1 1-1,1 0 0,-1 0 0,0 0 0,0 0 0,1 0 1,-1 0-1,0 0 0,0 0 0,0 0 0,0 0 1,0 1-1,0-1 0,0 0 0,-1 1 0,1-1 0,0 0 1,-1 1-1,1-1 0,-1 1 0,1-1 0,-1 1 0,0 0 1,0-1-1,0 1 0,0-1 0,0 1 0,0-1 0,0 1 1,0-1-1,0 1 0,-1 0 0,1-1 0,-1 1 0,1-1 1,-1 0-1,0 1 0,1-1 0,-1 1 0,0-1 0,0 0 1,0 0-1,0 1 0,0-1 0,0 0 0,-1 0 0,1 0 1,0 0-1,0 0 0,-1-1 0,1 1 0,-1 0-2,-118 108-210,117-105-2069,2-4-2512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3:02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3 148 3362,'-2'18'-2606,"5"-13"4854,54 8-1552,1-3-1,0-2 1,1-3 0,54-2-696,-17 0 282,25 4 140,1-6-1,-1-5 1,111-17-422,453-62 819,-470 53-810,163-11 129,412 0 46,-546 55-203,613 72 169,10-67-102,-414 13-19,115-13 104,157-1-29,-386-16-74,137 34-33,472 37 11,-755-30-704,-175-39-2370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1:4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1159 3121,'1'-13'3580,"53"15"-3654,208 42 656,867-25 805,-241 37-1174,225-54-114,-146 23 168,995 62-6,-1193-39 908,-771-70-1196,-11-2-2531</inkml:trace>
  <inkml:trace contextRef="#ctx0" brushRef="#br0" timeOffset="1109.422">4221 156 848,'0'0'1769,"0"0"-11,0 0 27,0 0-334,0 0-720,-2-8-461,-2 256 39,-88 490 408,52-465-350,-8 115 980,4 325-1347,-16 842 664,53-1302 313,-2-274-105,-31-204-4143,20 99-4122</inkml:trace>
  <inkml:trace contextRef="#ctx0" brushRef="#br0" timeOffset="3103.051">2083 199 544,'0'0'363,"0"0"221,0 0 395,0 0-229,0 0-14,35 64 3,111 200-85,-60-142 144,-69-105-723,47 48 680,-62-78-30,-1-19-1853,3-11-3653</inkml:trace>
  <inkml:trace contextRef="#ctx0" brushRef="#br0" timeOffset="3370.818">2500 224 3474,'0'0'1664,"0"0"-351,0 0-641,0 0 81,0 0-225,0 0-208,-235 294 224,198-248-544,7-2 96,3-9-32,6-4-48,7-10-32,10-9-80,4-10-2737</inkml:trace>
  <inkml:trace contextRef="#ctx0" brushRef="#br0" timeOffset="3638.058">2749 514 3858,'0'0'717,"0"0"-356,0 0-199,0 0-18,0 0 110,13 16-97,37 50 241,-50-63-335,1-1 0,-1 1 0,1 0 0,-1-1 0,0 1 0,0 0 0,0-1 0,-1 1 0,1 0 0,-1-1 0,1 1 0,-1 0 0,0-1 0,0 1 0,0-1 0,0 1 0,0-1 0,0 0 0,-1 1 0,0-1 0,1 0 0,-1 0 0,0 0 0,0 0 0,0-1 0,0 1 0,0 0 0,0-1 0,0 1 0,-1-1 0,0 0-63,-6 8 277,-8 12 27,25-20-133,226-12 77,-210 9-864</inkml:trace>
  <inkml:trace contextRef="#ctx0" brushRef="#br0" timeOffset="2056.645">160 95 2257,'0'0'1833,"0"0"162,0 0-490,0 0-470,0 0-501,0 0-270,3 0-53,8 4-174,-1 0 0,1 1 0,-1 0 1,0 0-1,-1 1 0,1 0 0,-1 1 1,0 0-1,-1 0 0,1 1 0,-2 0 1,4 4-38,2 1 76,226 274 858,-232-278-932,-4-37-1955,-3-13-3585</inkml:trace>
  <inkml:trace contextRef="#ctx0" brushRef="#br0" timeOffset="2306.008">528 0 4210,'0'0'2102,"0"0"-1315,0 0-504,0 0 112,0 0 114,-30 32-151,-95 100-113,-16 39 601,130-160-797,8-8-53,-1 1-1,1-1 1,-1 1-1,1-1 1,0 1 0,0 0-1,1 0 1,-1 0-1,1 1 1,0-1 0,0 1-1,0-1 1,1 1 0,0 0-1,0-1 1,-1 5 4,28-4-1908,8-5-1080</inkml:trace>
  <inkml:trace contextRef="#ctx0" brushRef="#br0" timeOffset="2569.745">731 301 3906,'0'0'0,"0"0"144,0 0 128,0 0 368,0 0-31,0 0 175,32 155 240,-30-134-655,-2-4-1,0-5-272,0-2 128,0-3-96,0-5-48,0 0 16,0-2 112,0 0-208,0 0-2593</inkml:trace>
  <inkml:trace contextRef="#ctx0" brushRef="#br0" timeOffset="5885.134">5663 199 0,'0'0'83,"0"0"98,0 0-112,0 0 38,0 0 109,26-6 62,81-20 165,-54 9 2857,-52 16-1953,-1 1-48,0 0-223,0 0-367,-4 190-133,4-186-554,0 0-1,0 0 1,1 0-1,0 0 0,-1 0 1,1 0-1,1 0 1,-1 0-1,1 0 0,-1-1 1,1 1-1,0 0 1,0-1-1,1 1 0,-1-1 1,1 0-1,0 0 1,-1 0-1,1 0 0,1-1 1,-1 1-1,0-1 1,1 0-1,-1 1 0,1-2 1,-1 1-1,1 0 1,0-1-1,0 0 0,0 1 1,0-2-1,0 1 1,0 0-1,0-1 0,0 0 1,0 0-1,0 0 1,0 0-1,1-1 0,-1 1 1,0-1-1,0 0 1,-1 0-1,1-1 0,0 1 1,0-1-1,0 0-21,16-15 49,0 0-1,-1-1 1,0-2-1,-2 0 1,0 0 0,-1-2-1,-2 0 1,0-1-1,-1 0 1,0-3-49,2-26 1315,-15 51-1272,0 3 1694,-29 380-1681,26-298-60,3-31-10,-3 1-1,-2 0 0,-2-1 1,-2 0-1,-3-1 1,-5 10 14,14-60 72,0 0 0,0 0 0,0 0 0,0 0 0,0-1 0,0 1-1,0-1 1,0 0 0,0 0 0,-1 0 0,1-1 0,-1 1 0,1-1 0,0 0 0,-1 0 0,1 0 0,-1 0 0,1 0 0,0-1 0,-1 1 0,1-1 0,0 0 0,-1 0 0,1-1 0,0 1-1,0-1 1,0 1 0,0-1 0,0 0 0,0 0 0,-1-2-72,-110-69 399,110 70-403,0 0 1,1-1-1,-1 1 0,1-1 0,0 0 0,0 0 1,0 0-1,0 0 0,0 0 0,1-1 0,0 1 1,0-1-1,0 0 0,1 0 0,0 0 1,-1 1-1,2-1 0,-1 0 0,1 0 0,-1 0 1,1 0-1,1 0 0,-1 0 0,1 0 0,0-4 4,5 0-3,-1 1 1,1 0-1,0 0 0,1 1 0,0 0 0,0 0 0,0 0 1,1 1-1,0 0 0,0 1 0,1-1 0,0 2 0,0-1 0,0 1 1,7-2 2,-2 0 2,52-22 34,2 2-1,1 4 0,0 3 1,30-3-36,-96 31-5819,-18 1-3729</inkml:trace>
  <inkml:trace contextRef="#ctx0" brushRef="#br0" timeOffset="16293.724">450 1530 960,'0'0'1145,"0"0"-273,0 0 204,0 0-47,0 0-116,0-3-268,-23-24 5513,-1 26-6838,19 2 677,0-1 0,-1 1 1,1 0-1,0 1 0,0-1 1,0 1-1,0 0 0,0 0 1,0 1-1,0-1 0,1 1 1,-1 0-1,1 1 0,0-1 1,0 1-1,0-1 0,0 1 1,1 0-1,-1 1 0,1-1 1,-2 5 2,-7 8-17,0 1 1,2 0-1,0 0 0,1 1 1,1 0-1,1 1 1,1 0-1,0 0 1,2 0-1,0 1 1,1 0-1,1-1 1,1 1-1,1 0 1,1 0-1,3 16 17,0-29 7,0-1 0,0-1 1,1 1-1,0-1 0,1 0 0,-1 0 0,1 0 0,0-1 0,1 0 0,-1 0 0,1-1 0,0 1 0,0-1 0,1-1 0,-1 0 0,1 0 0,-1 0 0,1-1 0,0 0 0,0 0 0,0-1 0,4 0-7,189 14 504,-193-16-491,1 0-1,-1 0 0,1 0 0,-1-1 0,0-1 0,0 1 0,0-1 1,-1-1-1,1 1 0,-1-1 0,1-1 0,-1 1 0,0-1 0,-1-1 1,1 1-1,-1-1 0,0 0 0,-1 0 0,0-1 0,0 0 1,0 0-1,0 0 0,2-8-12,3-3 30,-2-1-1,0 0 1,-1 0 0,-1-1-1,0 1 1,-2-2 0,-1 1 0,0 0-1,-1-9-29,-2-132 38,-3 155-37,0 0 1,-1 0 0,0 0-1,0 1 1,-1 0 0,1 0-1,-1 0 1,0 1 0,-1-1-1,1 1 1,-1 0 0,0 1-1,0-1 1,0 1-1,0 0 1,0 1 0,-1-1-1,1 1 1,-1 1 0,0-1-1,1 1 1,-1 0 0,0 1-1,0 0 1,0 0 0,1 0-1,-1 1 1,0 0 0,-5 1-2,-22-2 5,21-2-10,0 1-1,0 0 1,0 1 0,-1 1-1,1 0 1,0 1 0,0 0-1,0 1 1,0 1 0,1 0-1,-1 0 1,1 1 0,0 1-1,0 0 1,-4 4 5,-4 47-3108,20-42-1468</inkml:trace>
  <inkml:trace contextRef="#ctx0" brushRef="#br0" timeOffset="17242.145">2636 1460 976,'0'0'614,"0"0"1264,0 0-488,0 0-128,0 0-443,-29 24-165,-94 80-81,64-27 160,54-65-628,1 0-36,-1 0-1,2 0 0,0 0 1,0 0-1,1 0 1,0 1-1,1-1 1,1 1-1,0-1 1,0 1-1,2-1 1,-1 1-1,2-1 0,-1 0 1,2 0-1,-1 0 1,2 0-1,0-1 1,0 1-1,1-1 1,0-1-1,1 1 1,0-1-1,1 0 0,0 0 1,0-1-1,1-1 1,1 1-1,-1-1 1,1-1-1,0 1 1,1-2-1,0 0 1,0 0-1,0-1 0,1 0 1,0-1-1,11 3-68,-11-7 37,0 0-1,0-1 1,0 0-1,0-1 0,0 0 1,-1-1-1,1-1 1,-1 0-1,0 0 1,0-1-1,0 0 0,-1-1 1,0 0-1,0-1 1,0 0-1,-1 0 1,0-1-1,0-1 0,-1 1 1,0-1-1,-1-1 1,0 1-1,0-1 1,-1 0-1,0-1 0,-1 0-36,5-8 28,-2 0 0,0 0 0,-1 0 0,-1-1-1,-1 0 1,0-1 0,-2 1 0,0-1 0,-2 1-1,0-1 1,-1 0 0,-3-19-28,2 33 16,-1 0-1,0 0 1,0 0 0,0 0-1,-1 0 1,0 1 0,0-1-1,0 1 1,-1 0 0,0 0 0,-1 0-1,1 1 1,-1-1 0,0 1-1,0 0 1,-1 1 0,1-1-1,-1 1 1,0 0 0,0 0 0,-1 1-1,1 0 1,-2-1-16,-161-46 410,7 44-258,146 43-1913,15-27-3932</inkml:trace>
  <inkml:trace contextRef="#ctx0" brushRef="#br0" timeOffset="18277.568">6131 1777 1953,'0'0'1310,"0"0"-72,0 0-211,0 0-16,0 0-283,-13-3 150,-41-10-448,52 13-420,0 0 0,0 1 1,0-1-1,0 0 1,0 1-1,-1-1 0,1 1 1,0 0-1,1-1 1,-1 1-1,0 0 0,0 0 1,0 0-1,0 0 0,1 1 1,-1-1-1,1 1 1,-1-1-1,1 1 0,-1-1 1,1 1-1,0 0 1,0-1-1,0 1 0,0 0 1,0 0-1,0 0 1,0 0-1,0 0 0,1 0 1,-1 0-1,1 2-10,-5 6 36,-8 15-20,1-1 0,1 2 0,1 0 0,2 0 0,0 0 0,2 1 0,1 1 0,1-1 0,1 0 0,1 1 0,2 0 0,1 2-16,-1-26 11,0 1 0,1-1 0,0 1 0,0-1 0,0 1 0,0-1 0,1 1-1,-1-1 1,1 0 0,0 0 0,1 0 0,-1 0 0,1 0 0,-1 0 0,1-1 0,0 1 0,1-1 0,-1 0 0,1 0 0,-1 0 0,1 0 0,0-1 0,0 1 0,0-1 0,0 0 0,0 0 0,1-1-1,-1 1 1,0-1 0,4 1-11,3 0 86,0-1-1,0 0 0,0 0 1,0-1-1,1-1 0,-1 0 1,0 0-1,0-1 0,0 0 1,0-1-1,-1-1 0,7-2-85,1-1 55,1-1 0,-1-1 0,-1 0-1,0-2 1,0 0 0,-1-1-1,0 0 1,-1-1 0,0-1-1,-1-1 1,-1 0 0,-1 0-1,0-2 1,-1 1 0,0-1 0,-1-1-1,-2 0 1,1 0 0,-2-1-1,-1 0 1,0 0 0,-1-1-1,-1 1 1,0-7-55,-3 21 16,0 0-1,-1 0 1,1-1-1,-1 1 1,0-1-1,0 1 1,-1 0-1,1-1 1,-1 1 0,0 0-1,-1 0 1,1 0-1,-1 0 1,0 0-1,-1 0 1,1 0-1,-1 0 1,0 1 0,0 0-1,0-1 1,0 1-1,-1 0 1,0 0-1,0 1 1,0-1-1,0 1 1,-1 0-1,1 0 1,-1 0 0,1 1-1,-1 0 1,0 0-1,0 0 1,0 0-1,-1 1-15,-1-2 26,-1 2-1,1-1 0,-1 1 0,0 0 0,0 0 1,1 1-1,-1 0 0,0 0 0,0 1 0,1 0 1,-1 0-1,0 1 0,1 0 0,-1 0 1,1 1-1,0 0 0,0 1 0,0-1 0,0 1 1,1 0-1,-1 1 0,1 0 0,0 0 1,0 0-1,1 1 0,0-1 0,0 1 0,0 1 1,1-1-1,-1 1 0,1 1-25,-20 60-1795,17-46-3805</inkml:trace>
  <inkml:trace contextRef="#ctx0" brushRef="#br0" timeOffset="19105.842">535 2413 3201,'0'0'1380,"0"0"-543,0 0-36,0 0-41,0 0-277,1-9 253,2-30-146,-2 29-211,-1 10 149,-2 6-485,-20 58 83,4 1-1,2 1 1,3 1 0,4-1 0,2 2 0,2 47-126,5 6 565,0-120-236,0-1-119,0-6 596,18-113-1305,-4 82-1993</inkml:trace>
  <inkml:trace contextRef="#ctx0" brushRef="#br0" timeOffset="19947.16">2512 2532 2865,'0'0'1180,"0"0"-615,0 0-165,0 0 83,0 0-296,2-4 72,7-6 562,-14 18 697,-13 20-1008,5-6-359,1 1 0,2 1 0,0 0 0,1 0 0,2 1 0,1 0 0,0 0 0,2 0 0,1 1 0,1 0 0,1 0 0,2 8-151,-1-29 22,0-1-1,0 1 1,1 0 0,0-1 0,0 1 0,0-1 0,1 1 0,-1-1 0,1 0 0,0 0 0,1 1 0,-1-1 0,0-1 0,1 1 0,0 0 0,0-1 0,0 1 0,1-1 0,-1 0 0,1 0 0,-1 0 0,1-1 0,0 1 0,0-1 0,1 0 0,-1 0 0,0 0 0,3 0-22,134 14 601,-130-19-571,1 0 0,-1 0 0,0-1 1,0 0-1,0-1 0,0 0 0,-1-1 0,0 0 0,0-1 0,0 0 0,-1 0 0,0-1 0,-1 0 1,0-1-1,0 0 0,0 0 0,-1 0 0,-1-1 0,0 0 0,0-1 0,-1 1 0,0-1 1,-1 0-1,0-1 0,-1 1 0,0 0 0,-1-1 0,0 0 0,0 0 0,-2 1 0,1-1 1,-2 0-1,0 0 0,0 0 0,-2-4-30,2 10 11,0 0 1,-1 0-1,0 0 1,-1 0-1,1 1 1,-1-1-1,0 1 1,0 0-1,-1 0 0,1 0 1,-1 0-1,0 1 1,0-1-1,-1 1 1,0 0-1,1 0 1,-1 1-1,-1 0 1,1-1-1,0 2 1,-1-1-1,1 1 0,-1-1 1,0 2-1,-2-2-11,-153-26 530,129 29-1191,23 0-2455</inkml:trace>
  <inkml:trace contextRef="#ctx0" brushRef="#br0" timeOffset="22994.999">6154 2565 2849,'0'0'1139,"0"0"323,0 0-160,0 0-101,0 0-657,2 13-525,-11 183 533,-3-127 423,3 0-1,3 1 1,3 56-975,3-126 342,0 0 31,1-4 169,49-366 869,-41 251-1558,-9 119 35,0 48-619,-3 164 867,-16-171-1510,6-33-4303</inkml:trace>
  <inkml:trace contextRef="#ctx0" brushRef="#br0" timeOffset="23915.905">459 3564 1441,'0'0'2446,"0"0"-885,0 0-347,0 0 5,0 0-395,-17 9-357,11 5-452,0 1 0,0 0 0,2 0 0,0 0 0,0 1 0,2-1 0,0 1 1,1 0-1,0-1 0,1 1 0,1 3-15,3-13 35,-1-1 0,1 0 0,0 0 1,0 0-1,1 0 0,-1-1 0,1 0 1,0 1-1,0-2 0,1 1 0,-1-1 0,1 0 1,0 0-1,0 0 0,0-1 0,0 0 1,0 0-1,0-1 0,0 0 0,1 0 1,-1 0-1,1-1 0,-1 1 0,1-2 1,-1 1-1,0-1 0,1 0 0,-1 0 1,4-2-36,-2 3 2,6-3 47,0 0 0,0-1-1,0 0 1,-1-2 0,1 1-1,-1-2 1,-1 1 0,1-2 0,-1 0-1,-1 0 1,0-1 0,0-1 0,0 1-1,-1-2 1,-1 0 0,0 0 0,0 0-1,-1-1 1,0 0 0,-1-1-1,-1 0 1,0 0 0,-1 0 0,0-1-1,-1 0 1,-1 0 0,0 0 0,0 0-1,-2 0 1,0-6-49,0 15-1,0-1-1,-1 0 1,1 1-1,-2-1 1,1 0 0,-1 1-1,1-1 1,-1 0-1,-1 1 1,1-1-1,-1 1 1,0-1-1,-1 1 1,1 0 0,-1 0-1,0 0 1,0 0-1,0 1 1,-1-1-1,0 1 1,0 0 0,0 0-1,0 0 1,0 1-1,-1-1 1,0 1-1,0 0 1,-3-2 1,-4 0 4,0 0 1,-1 0-1,1 1 0,-1 0 0,0 1 1,0 1-1,0 0 0,0 1 0,0 0 1,-13 1-5,23 1-18,0-1 0,1 0 1,-1 1-1,0 0 1,0 0-1,1 0 0,-1 0 1,1 0-1,-1 0 0,1 1 1,-1-1-1,1 1 1,0 0-1,0-1 0,0 1 1,0 0-1,0 0 0,0 1 1,0-1-1,1 0 0,-1 1 1,1-1-1,0 1 1,-1-1-1,1 1 0,0-1 1,1 1-1,-1 0 0,0 0 1,1-1-1,0 1 0,-1 0 1,1 0-1,0 0 1,0-1-1,1 1 0,-1 0 1,1 0-1,-1-1 0,1 1 1,0 1 17,7 33-1942,21-3-3570</inkml:trace>
  <inkml:trace contextRef="#ctx0" brushRef="#br0" timeOffset="24371.734">2525 3572 4482,'0'0'934,"0"0"-206,0 0-426,0 0-137,2 17-42,6 110 2442,-5 1 0,-13 100-2565,19-296 1382,-2 6-3503</inkml:trace>
  <inkml:trace contextRef="#ctx0" brushRef="#br0" timeOffset="25104.927">6267 3670 592,'0'0'120,"0"0"72,0 0 451,0 0 1174,0 0 195,-6 42-371,-20 137-211,-27 86 2707,53-264-4049,0-1 54,0 0 407,0-20 244,-25-82-1127,-1 56-3067</inkml:trace>
  <inkml:trace contextRef="#ctx0" brushRef="#br0" timeOffset="25912.572">498 4294 3570,'0'0'2339,"0"0"-943,0 0-967,0 0-311,0 0-68,-6 49 76,-20 158 370,-9 175 2004,35-381-2127,2-8 11,6-22-1197,12-14-3336</inkml:trace>
  <inkml:trace contextRef="#ctx0" brushRef="#br0" timeOffset="26511.205">2820 4568 6323,'0'0'360,"0"0"-171,0 0-20,0 0 335,0 0 398,-4 58-171,-15 181-72,8-88 658,11-127-668,0-24-449,0 0 45,0 0-101,0-2-98,0-16-329,0-20-1019</inkml:trace>
  <inkml:trace contextRef="#ctx0" brushRef="#br0" timeOffset="27274.688">3938 4033 272,'0'0'1358,"0"0"-104,0 0-315,0 0-741,0 0-60,-2 21 425,-35 359 2567,11 599 1733,26-978-4769,0-1 204,0 0-90,-8-53-808,7 6-4928</inkml:trace>
  <inkml:trace contextRef="#ctx0" brushRef="#br0" timeOffset="27918.393">6016 4775 3089,'0'0'1526,"0"0"-931,0 0 142,0 0 397,0 0-329,-25 53-381,-75 168-159,96-216-249,1 0 1,0-1-1,1 1 1,-1 1-1,1-1 1,0 0-1,0 0 1,0 1-1,1-1 1,0 1-1,0 0 1,0-1-1,1 1 1,0 0-1,0-1 1,0 1-1,1 0 1,0-1-1,0 1 1,0-1-1,1 1 1,-1-1-1,1 1 1,1-1-1,-1 0 1,1 0-1,1 1-16,7 4 49,0 0 0,1-1 0,0-1 0,1 0-1,0 0 1,0-2 0,0 1 0,1-2 0,0 0 0,0 0 0,1-2 0,-1 1-1,1-2 1,-1 0 0,1-1 0,0 0 0,0-1 0,0-1 0,0 0 0,-1-1-1,1-1 1,0 0-49,-2 0 66,0 0-1,0 0 1,0-2-1,-1 1 1,1-1-1,-1-1 1,0-1-1,-1 1 1,1-2-1,-1 1 1,-1-2-1,0 1 1,0-2-1,0 1 1,-1-1-1,-1 0 1,0-1-1,0 0 1,-1-1-1,0 1 1,-1-1-1,-1 0 1,0-1-1,0 0 1,-1 1-1,-1-1 1,0 0-1,-1-1 1,1-5-66,-3 7 26,0 0 1,-1-1-1,0 1 1,-1 0-1,0 0 1,-1 0-1,-1 0 1,0 0-1,0 0 1,-1 1-1,0 0 1,-1 0-1,-1 0 1,1 1-1,-2 0 1,1 0-1,-1 1 0,-1 0 1,0 0-1,0 1 1,-1 0-1,0 1 1,0 0-1,0 1 1,-1-1-1,0 2 1,-11-4-27,13 7-43,0 0 0,0 1 0,0 0 0,0 1 0,0 0 0,0 0 0,0 1 0,-1 0 0,1 0 0,0 1 0,1 0 1,-1 1-1,0 0 0,1 1 0,-1-1 0,1 2 0,0-1 0,0 1 0,1 0 0,0 1 0,-3 2 43,-46 29-5021</inkml:trace>
  <inkml:trace contextRef="#ctx0" brushRef="#br0" timeOffset="32563.882">473 9164 6499,'-100'-45'5157,"117"38"-3698,213 44-1112,23-6-202,1-11 0,249-14-145,-403-6-2,1205-45 373,10 68-358,-734 18 81,318 73-94,-524-73 99,-374-43-96,0-1 0,1 1 1,-1 0-1,0-1 0,0 1 1,0-1-1,-1 1 0,1-1 1,0 1-1,-1-1 1,0 1-1,1-1 0,-1 0 1,0 1-1,-1-1 0,1 0 1,0 1-1,-1-1 0,1 1 1,-1-1-1,0 1 1,0-1-1,0 1-3,-22-63-1774,-22-15-3941</inkml:trace>
  <inkml:trace contextRef="#ctx0" brushRef="#br0" timeOffset="33391.648">2364 6164 4210,'0'0'1475,"0"0"-626,0 0-134,-10 77 82,-32 258 68,25 47 445,15 362-163,-16 579 21,-6-101 820,25-1175-1876,2 0 0,1-1 0,3 1 0,2-1 0,4 9-112,-10-94 1593,-36-232-2383,15 174-3188</inkml:trace>
  <inkml:trace contextRef="#ctx0" brushRef="#br0" timeOffset="37210.63">2150 9034 176,'0'0'574,"0"0"762,0 0-135,0 0-435,0 0 90,-3-12 2141,1 10 2130,-25 88-4797,26-80-322,0 0 0,1 0-1,-1 0 1,1 0-1,0 0 1,0 0-1,1 0 1,0 0-1,0 0 1,0 0-1,1-1 1,0 1 0,0 0-1,0-1 1,1 1-1,0-1 1,0 0-1,0 0 1,1 0-1,0 0 1,-1 0-1,2-1 1,-1 0 0,0 0-1,1 0 1,0 0-1,0-1 1,0 0-1,0 0 1,1 0-1,-1-1 1,1 1-1,0-1 1,-1-1 0,5 2-8,-5-3 23,0 1 0,0-1 0,1 0 0,-1 0 0,0 0 0,0-1 0,0 0 0,0 0 0,0 0 0,0-1 0,0 0 0,-1 0 1,1 0-1,0 0 0,-1-1 0,1 1 0,-1-1 0,0 0 0,0-1 0,0 1 0,-1-1 0,1 1 0,-1-1 0,0 0 0,0-1 1,0 1-1,0 0 0,-1-1 0,0 0 0,0 0-23,4-7-28,-1-1 1,0 0 0,-1 0-1,-1 0 1,0-1 0,-1 1-1,0-1 1,-1 1 0,-1-1-1,-1-12 28,-1 22-15,-1-1 1,0 1-1,1 0 0,-2 1 0,1-1 0,0 0 0,-1 1 0,1 0 0,-1 0 0,0 0 0,0 0 0,-1 1 0,1-1 0,0 1 0,-1 0 0,1 1 0,-1-1 0,0 1 0,0 0 0,1 0 0,-1 0 0,0 0 0,0 1 1,0 0-1,0 0 0,0 1 0,0-1 0,1 1 0,-1 0 0,0 0 0,0 1 0,1-1 0,-1 1 0,1 0 0,-1 0 0,1 1 0,0-1 0,-3 3 15,-1 1 9,0 1 1,0-1-1,1 1 0,0 1 0,0-1 0,1 1 1,0 0-1,0 1 0,1 0 0,0-1 0,0 2 1,1-1-1,1 0 0,-1 1 0,2 0 0,-1 0 1,1-1-1,1 2 0,0-1 0,0 4-9,0-9 2,1 1 0,-1-1 0,1 1 0,1-1 0,-1 0-1,1 1 1,0-1 0,0 0 0,0 1 0,1-1 0,0 0 0,0 0 0,0 0-1,1 0 1,-1-1 0,1 1 0,1-1 0,-1 1 0,0-1 0,1 0-1,0 0 1,0-1 0,0 1 0,0-1 0,1 0 0,-1 0 0,1 0 0,0-1-1,0 0 1,2 2-2,0-2 22,-1 0-1,0 0 1,1-1-1,-1 0 1,1 0 0,0 0-1,-1-1 1,1 0-1,0 0 1,-1-1-1,1 1 1,0-2-1,-1 1 1,1-1-1,-1 0 1,0 0 0,0 0-1,0-1 1,0 0-1,0-1 1,0 1-1,-1-1 1,1 0-1,-1 0 1,0-1-1,-1 1 1,1-1 0,-1 0-1,0-1 1,0 1-22,3-4 21,-1 0 1,0-1-1,-1 0 0,0 0 1,0 0-1,-1 0 1,0-1-1,-1 0 1,-1 0-1,1 0 1,-2 0-1,1 0 1,-2 0-1,1 0 0,-2 0 1,1-1-1,-3-8-21,0 13-16,0 0-1,-1 1 1,0-1-1,0 1 0,0-1 1,-1 2-1,0-1 0,0 0 1,0 1-1,-1 0 0,0 0 1,0 0-1,0 1 1,0 0-1,-1 0 0,0 1 1,0 0-1,0 0 0,0 0 1,0 1-1,0 0 1,-1 0-1,1 1 0,-1 0 1,1 1-1,-1-1 0,0 1 1,1 1-1,-1-1 1,0 2 16,2 3-4,1 0 1,0 0 0,1 1 0,0 0 0,0 0 0,0 0 0,0 0 0,1 1 0,0 0-1,0-1 1,1 1 0,0 0 0,0 0 0,1 0 0,0 0 0,0 1 0,0-1-1,1 0 1,0 0 0,1 1 0,0-1 0,0 0 0,0 0 0,2 6 3,0-4 15,0-1 1,0 1-1,1-1 1,0 0-1,0 1 0,1-2 1,0 1-1,0-1 1,1 1-1,0-1 0,0-1 1,1 1-1,0-1 1,0-1-1,0 1 1,1-1-1,0 0 0,0-1 1,0 0-1,0 0 1,1 0-1,-1-1 1,1-1-1,0 0 0,0 0 1,0 0-1,0-1 1,0-1-1,1 1 1,-1-2-1,0 1 0,7-2-15,-6-2 15,-1 0-1,0-1 1,-1 0-1,1-1 1,-1 1-1,0-2 1,0 1-1,-1-1 1,1 0-1,-2-1 1,1 1-1,-1-2 1,0 1-1,-1 0 1,0-1-1,0 0 1,-1 0-1,0-1 1,-1 1 0,0-1-1,0 0 1,-1 0-1,0 0 1,-1 0-1,0 0 1,-1 0-1,0 0 1,0 0-1,-1 0 1,0 0-1,-1 0 1,-3-9-15,3 12-16,0 1 0,-1 1 0,0-1 1,0 0-1,0 1 0,-1-1 0,0 1 0,0 0 1,0 0-1,-1 1 0,1-1 0,-1 1 1,0 0-1,0 0 0,-1 1 0,1-1 0,-1 1 1,0 0-1,0 1 0,0 0 0,0-1 1,0 2-1,0-1 0,0 1 0,-1 0 1,1 0-1,-1 1 0,1 0 0,-1 0 0,1 0 1,0 1-1,-1 0 0,1 0 0,0 1 1,-1 0-1,1 0 0,0 0 0,0 1 1,1 0-1,-1 0 0,1 0 0,-1 1 0,1 0 1,0 0-1,-3 3 16,3-1-2,0 0-1,1 0 1,0 0 0,0 1 0,0 0-1,1-1 1,0 1 0,0 0 0,1 1-1,-1-1 1,2 0 0,-1 1 0,1-1-1,0 1 1,1 0 0,0-1-1,0 1 1,1-1 0,-1 1 0,2-1-1,-1 1 1,1-1 0,0 1 0,1-1-1,0 0 1,0 0 0,0 0 0,1-1-1,0 1 1,0-1 0,0 0-1,1 0 1,5 5 2,1-5 40,0 0 0,-1 0 0,2-1 0,-1-1-1,0 0 1,1 0 0,0-1 0,0-1 0,0 0 0,0-1-1,0 0 1,0-1 0,1 0 0,-1-1 0,10-1-40,-18 1 3,1 0 0,-1-1 0,0 1 0,1-1 0,-1 0 0,0 0 0,0-1 1,0 1-1,-1-1 0,1 1 0,-1-1 0,1 0 0,-1-1 0,0 1 0,0 0 0,0-1 0,-1 0 1,1 0-1,-1 0 0,0 0 0,0 0 0,0 0 0,-1 0 0,0-1 0,1 1 0,-1 0 0,-1-1 0,1 1 1,-1-1-1,0 0 0,0 1 0,0-1 0,0 1 0,-1-1 0,0 1 0,0-1 0,0 1 0,0 0 1,-1-1-1,1 1 0,-1 0 0,-1 0 0,1 0 0,0 0 0,-1 1 0,0-1 0,0 1 0,0-1 0,0 1 1,-2-2-4,-6-2-19,0 0 1,0 0 0,0 1-1,0 1 1,-1 0 0,0 0-1,-1 1 1,1 1 0,0 0-1,-1 0 1,0 2 0,0-1-1,1 2 1,-1-1 0,0 2 18,9 1-10,1 0 0,1 1 0,-1 0 0,0-1 0,0 1 0,1 0 0,0 0 1,0 0-1,0 0 0,0 1 0,0-1 0,0 1 0,1-1 0,0 1 0,-1-1 0,2 1 0,-1 0 0,0 0 1,1-1-1,-1 1 0,1 0 0,0 0 0,0 0 0,1 0 0,-1-1 0,1 1 0,0 0 0,0-1 0,0 1 1,0 0-1,1-1 0,-1 1 0,1-1 0,0 0 0,2 3 10,1-1 30,0 0 0,0 0 0,1 0 0,0-1 0,0 0 0,0 0 0,0 0 1,1-1-1,0 0 0,-1 0 0,1-1 0,0 0 0,0 0 0,0 0 0,1-1 0,-1 0 0,0-1 0,0 1 0,1-2 0,-1 1 1,0-1-1,2 0-30,-7-2 12,1 1 0,-1-1 0,0 0 0,0 0 0,0-1 1,-1 1-1,1 0 0,-1 0 0,1-1 0,-1 1 0,0-1 1,-1 1-1,1-1 0,-1 0 0,1 1 0,-1-1 1,0 0-1,0 1 0,-1-1 0,1 0 0,-1 1 0,0-1 1,1 1-1,-2-1 0,1 1 0,0 0 0,-1-1 0,1 1 1,-1 0-1,0 0 0,0 0 0,-2-2-12,-2-1-16,0 0 0,0 0-1,0 0 1,-1 1 0,0 0-1,0 0 1,-1 0 0,1 1 0,-1 0-1,0 1 1,0 0 0,0 0 0,0 1-1,0 0 1,-1 0 0,1 1-1,-1 0 1,1 0 0,-1 1 0,-5 1 16,11 1-20,0 0 0,1 1 0,-1 0 1,1-1-1,-1 1 0,1 0 1,0 0-1,0 1 0,1-1 0,-1 0 1,0 0-1,1 1 0,0-1 0,0 1 1,0 0-1,0-1 0,1 1 1,-1-1-1,1 1 0,0 0 0,0-1 1,1 1-1,-1 0 0,1-1 1,-1 1-1,1 0 0,0-1 0,1 1 20,0 1 25,1 1-1,1-1 1,-1-1 0,1 1-1,0 0 1,0-1-1,0 0 1,0 0-1,1 0 1,0-1 0,0 1-1,0-1 1,0 0-1,0 0 1,1-1-1,-1 0 1,1 0-1,-1 0 1,1 0 0,0-1-1,0 0 1,0-1-1,0 1 1,0-1-1,0 0 1,0 0 0,-1-1-1,1 0 1,3 0-25,-7-1 3,0-1-1,1 1 1,-1 0 0,-1-1 0,1 1 0,0-1-1,-1 0 1,1 1 0,-1-1 0,0 0 0,0 0 0,0 0-1,0 0 1,0 0 0,-1 0 0,1 0 0,-1 0 0,0 0-1,0 0 1,0 0 0,0 0 0,-1 0 0,1 0-1,-1 0 1,0 0 0,0 0 0,0 0 0,0 0 0,0 0-1,-1 0 1,1 1 0,-1-1 0,0 1 0,-1-3-3,-1-1-40,-1 0 1,0 0 0,0 0-1,-1 0 1,1 1-1,-1 0 1,0 0 0,-1 1-1,1-1 1,-1 1 0,0 1-1,0-1 1,0 1-1,0 1 1,-1-1 0,1 1-1,-1 0 1,1 1 0,-1 0-1,0 0 1,0 1-1,1-1 1,-1 2 0,0-1-1,-1 1 40,4 4-6,0-1 0,1 0 0,-1 1 0,1 0 0,0 0 0,0 1 0,0-1 0,1 1 0,0 0 0,0 0 0,0 0 0,1 0 0,0 0 0,0 0 0,1 1 0,-1-1 0,2 1 0,-1-1 0,0 1 0,1-1 0,1 1 0,-1-1 0,1 1 0,0 0 0,0 0 6,-1 1-44,0-1 57,1 1 0,-1-1 1,1 1-1,0-1 1,1 0-1,0 0 0,0 0 1,0 0-1,1 0 1,0 0-1,0-1 1,1 1-1,0-1 0,0 0 1,1 0-1,-1 0 1,1-1-1,0 0 0,1 0 1,-1 0-1,1 0 1,0-1-1,0 0 0,1 0 1,-1-1-1,1 0 1,0 0-1,0 0 1,0-1-1,0 0 0,0 0 1,0-1-1,1 0 1,-1 0-1,6-1-13,-10 0 16,0 0 0,-1-1 0,1 1-1,-1-1 1,1 1 0,-1-1 0,0 0 0,1 0 0,-1 0-1,0-1 1,1 1 0,-1 0 0,0-1 0,0 0 0,0 1-1,0-1 1,-1 0 0,1 0 0,0 0 0,-1 0 0,1 0 0,-1 0-1,0-1 1,0 1 0,0 0 0,0-1 0,0 1 0,0-1-1,0 1 1,-1-1 0,0 1 0,1-1-16,5-92 128,-6 78-72,0 7-71,-1 1 0,1-1 0,-2 0 0,0 0 0,0 0 1,0 1-1,-2-1 0,1 1 0,-1 0 0,0 0 0,-1 0 0,0 0 0,0 1 0,-1 0 0,0 0 0,0 1 0,-1-1 0,0 1 1,-1 1-1,1-1 0,-1 1 0,0 1 0,-1-1 0,1 1 0,-1 1 0,0 0 0,-1 0 0,1 1 0,0 0 0,-1 0 0,0 1 1,-9-1 14,13 6-10,1-1 1,0 1 0,0 0 0,0 0-1,0 1 1,0-1 0,1 1 0,-1 0-1,1 1 1,0-1 0,0 1 0,1-1-1,-1 1 1,1 0 0,0 0 0,1 1-1,-1-1 1,1 1 0,0-1 0,0 1-1,1 0 1,0 0 0,0-1 0,0 1-1,0 0 1,1 0 0,0 0 0,1 3 9,-4-1 2,1 1 1,0-1 0,1 1 0,0 0 0,0-1-1,1 1 1,0 0 0,0 0 0,1-1-1,0 1 1,1 0 0,0-1 0,0 1-1,1-1 1,0 0 0,0 0 0,1 0-1,0 0 1,0 0 0,1-1 0,0 0-1,1 0 1,-1 0 0,1-1 0,0 0-1,1 0 1,0 0 0,0-1 0,0 0-1,0 0-2,0-2 21,0 0 0,0-1 0,1 0 0,-1 0 0,0-1 0,1 1 0,-1-2 0,1 1-1,-1-1 1,1 0 0,-1-1 0,1 1 0,-1-2 0,0 1 0,1-1 0,-1 0-1,0 0 1,0-1 0,0 0 0,0 0 0,-1-1 0,1 0 0,-1 0 0,0 0 0,0-1-1,-1 0 1,1 0 0,-1-1 0,0 1 0,0-1 0,-1 0 0,0 0 0,0-1 0,0 1-1,0-4-20,1 3-10,-1 0 0,0 0 0,0-1 0,-1 0-1,0 1 1,0-1 0,-1 0 0,0 0-1,0 0 1,-1-1 0,0 1 0,0 0-1,-1 0 1,-1-1 0,1 1 0,-1 0 0,0 0-1,-1-1 1,0 1 0,0 0 0,-1 1-1,0-1 1,0 0 0,-5-6 10,-1 5-37,0 0 1,-1 1-1,0 0 1,-1 1-1,1 0 1,-1 1-1,-1 0 1,1 0-1,-1 1 1,0 1-1,0 0 1,-1 1-1,1 0 1,-1 1-1,1 0 1,-1 1-1,0 0 1,0 1-1,-1 1 37,10-1-4,0 1 0,-1-1 0,1 1 0,0 0 0,-1 0 0,1 0 0,0 1 0,0-1 0,0 1 0,0 0 0,0 0 0,0 1 0,1-1 0,-1 1 0,1 0 0,0 0 0,0 0 0,0 0 0,0 0 0,0 1 0,0-1 0,1 1 0,0 0 0,0 0 0,0 0 0,0 0 0,1 0 0,-1 0 0,1 0 0,0 0 0,0 2 4,-5 140-164,9-133 168,1-1 1,0 1-1,1-1 0,0-1 0,1 1 0,1-1 0,0 0 1,0 0-1,1-1 0,0 0 0,1 0 0,0-1 1,1 0-1,0 0 0,0-2 0,1 1 0,0-1 0,0 0 1,1-1-1,-1-1 0,1 0 0,1 0 0,-1-1 1,0-1-1,1 0 0,0-1 0,0 0 0,0-1 0,0 0 1,8-1-5,-16-1 19,0-1 1,0 1 0,-1-1 0,1 0-1,0 0 1,-1 0 0,1-1 0,-1 0-1,0 1 1,0-2 0,0 1 0,0 0-1,-1-1 1,1 0 0,-1 1 0,0-1-1,0-1 1,0 1 0,0 0 0,-1-1-1,0 1 1,0-1 0,0 0 0,-1 0-1,1 0 1,-1-1-20,9-136 151,-13 131-175,0 0 0,-2 1-1,1-1 1,-1 1 0,-1 0 0,0 0 0,0 0-1,-1 1 1,0 0 0,0 0 0,-1 1 0,-1 0 0,1 0-1,-1 1 1,0 0 0,-1 1 0,0 0 0,0 0 0,0 1-1,-1 0 1,1 1 0,-1 0 0,0 1 0,0 0-1,-1 1 1,1 0 0,0 1 0,-1 0 0,1 1 0,-1 0-1,1 0 1,-12 3 24,17 1-9,0 0 0,1 1 0,-1-1-1,1 1 1,0 0 0,0 1 0,1-1 0,-1 1-1,1 0 1,0 0 0,1 0 0,0 1 0,0-1-1,0 1 1,0 0 0,1-1 0,0 1 0,1 0 0,0 0-1,0 1 1,0-1 0,1 0 0,0 0 0,0 0-1,1 0 1,0 1 0,0-1 0,2 4 9,-3-3-2,1 4 14,0 0-1,1 0 0,0-1 1,1 1-1,0-1 0,1 0 1,0 0-1,1 0 0,0 0 1,1-1-1,0 0 0,0 0 1,1 0-1,0-1 1,1 0-1,0 0 0,1-1 1,-1 0-1,2-1 0,-1 0 1,1 0-1,0-1 0,0 0 1,1-1-1,0 0 0,0-1 1,0 0-1,0 0 0,0-1 1,1-1-1,0 0 0,-1-1 1,1 0-1,0-1 0,0 0 1,3-1-12,-9-3 32,0-1 1,0 0 0,0 0-1,0 0 1,-1-1 0,0 0 0,0 0-1,0 0 1,-1-1 0,0 1-1,0-1 1,-1 0 0,0 0 0,0-1-1,-1 1 1,1 0 0,-2-1-1,1 0 1,-1 1 0,0-1 0,-1 0-1,0 0 1,0-5-33,1 4-17,0 0 0,0-1 0,-1 1 0,0 0 0,0 0 0,-1-1 0,0 1 0,-1 0-1,0 0 1,0 0 0,-1 1 0,0-1 0,-1 0 0,0 1 0,0 0 0,-1 0 0,0 0 0,0 1 0,-1-1 0,0 1 0,0 1 0,-1-1 0,0 1 0,0 0 0,0 1 0,-1-1-1,0 1 1,-5-2 17,7 3-16,0 0 0,0 0-1,0 1 1,-1 0 0,1 0 0,-1 1-1,0-1 1,0 1 0,0 1-1,0-1 1,0 1 0,0 1-1,0-1 1,0 1 0,0 0 0,-1 1-1,1 0 1,0 0 0,0 0-1,0 1 1,1 0 0,-1 1-1,0-1 1,1 1 0,-1 0-1,1 1 1,0 0 0,0 0 0,0 0-1,1 1 1,-1-1 0,1 1-1,0 1 1,1-1 0,-1 1-1,1-1 1,0 1 0,1 1 0,-1-1-1,1 0 1,0 1 0,1 0-1,0-1 1,0 1 0,0 2 16,-1 0 0,1 0 1,0 0-1,0 0 1,1 1-1,1-1 1,0 0-1,0 1 1,0-1-1,1 1 1,1-1-1,0 0 1,0 0-1,0 0 1,1 0-1,1 0 0,-1-1 1,2 1-1,-1-1 1,1 0-1,0 0 1,1-1-1,-1 1 1,2-1-1,-1 0 1,1-1-1,0 0 1,0 0-1,1 0 1,-1-1-1,1 0 1,1-1-1,-1 1 1,3 0-1,-4-3 20,0 1 1,-1-1 0,1 0 0,0 0-1,0-1 1,0 1 0,1-2-1,-1 1 1,0-1 0,0 0 0,0-1-1,0 1 1,0-1 0,0-1-1,0 0 1,0 0 0,0 0 0,0 0-1,-1-1 1,1-1 0,-1 1-1,0-1 1,0 0 0,0 0 0,-1 0-1,1-1 1,-1 0 0,0 0-1,0-1 1,-1 1 0,0-1 0,0 0-1,0 0 1,1-3-21,-1 3-21,1 0 1,-2-1-1,1 1 1,-1-1-1,0 1 0,0-1 1,-1 0-1,1 0 1,-2 0-1,1-1 0,-1 1 1,0 0-1,-1-1 1,1 1-1,-1 0 0,-1-1 1,0 1-1,0 0 1,0-1-1,-1 1 0,0 0 1,0 0-1,-1 0 1,0 0-1,0 1 0,0-1 1,-1 1-1,0 0 1,0 0-1,-1 0 0,0 1 1,0-1-1,0 1 1,-1 0-1,1 0 1,-1 1-1,0 0 0,-1 0 1,1 0-1,-1 1 1,1 0-1,-1 0 0,-5-1 21,3 3 0,0 0-1,1 0 0,-1 1 0,0 0 0,1 0 1,-1 1-1,0 0 0,1 1 0,-1 0 0,1 0 1,-1 1-1,1 0 0,0 0 0,0 1 0,1 0 1,-1 0-1,1 1 0,0 0 0,0 0 0,0 1 1,1 0-1,0 0 0,0 1 0,0-1 1,1 1-1,0 0 0,0 1 0,1-1 0,0 1 1,0 0-1,1 0 0,0 0 0,0 1 0,1-1 1,0 1-1,1-1 0,0 2 1,-1-4 2,1 0 0,0 0 0,0 0-1,0 0 1,1 0 0,0 0 0,0 0 0,0 1 0,1-1 0,0 0-1,0 0 1,1 0 0,0 0 0,0-1 0,0 1 0,1 0-1,-1-1 1,1 1 0,1-1 0,-1 0 0,1 0 0,0 0 0,0-1-1,0 1 1,1-1 0,-1 0 0,1 0 0,0-1 0,0 1 0,1-1-1,-1 0 1,1-1 0,-1 1 0,1-1 0,0 0 0,1 0-2,2 1-9,0 0 0,0 0 0,0-1 0,1 0 0,-1-1 0,1 0 0,-1-1 0,1 1 0,-1-2 0,1 1 0,-1-2 0,1 1 0,-1-1-1,1 0 1,-1-1 0,0 0 0,0-1 0,-1 0 0,1 0 0,-1-1 0,0 0 0,0 0 0,0-1 0,-1 0 0,0-1 0,0 1 0,0-1 0,-1 0 0,0-1 0,0 0 0,-1 0 0,0 0 0,-1 0 0,0-1 0,0 0 0,0 0 0,0-5 9,-3 9-57,-1 0 1,1 0-1,-1 0 0,0 0 0,0 0 1,-1 1-1,0-1 0,1 0 0,-2 0 0,1 0 1,0 1-1,-1-1 0,0 0 0,0 1 1,-1 0-1,1-1 0,-1 1 0,0 0 0,0 0 1,0 1-1,0-1 0,-1 1 0,0-1 1,1 1-1,-1 0 0,0 1 0,-1-1 0,1 1 1,0-1-1,-1 1 0,1 0 0,-2 0 57,-15-9 25,0 1-1,0 1 0,-1 1 0,0 1 1,0 0-1,-1 2 0,0 1 0,0 0 1,0 2-1,0 1 0,-10 1-24,29-1 38,-1 1 0,1 0 0,-1 0 1,1 0-1,-1 1 0,1-1 0,0 1 0,-1 0 0,1 0 0,0 1 0,-1 0 0,1-1 0,0 1 1,0 1-1,0-1 0,1 0 0,-1 1 0,1 0 0,-1 0 0,1 0 0,0 0 0,0 1 0,0-1 1,0 1-1,1 0 0,-1-1 0,1 1 0,0 0 0,0 1 0,1-1 0,-1 0 0,0 3-38,1 3 3,0-1 0,0 0 0,1 1 0,0-1-1,1 0 1,0 1 0,0-1 0,1 0 0,0 0 0,1 1-1,0-2 1,0 1 0,1 0 0,0-1 0,0 1 0,1-1-1,0-1 1,1 1 0,0-1 0,0 0 0,0 0 0,1 0-1,0-1 1,0 0 0,1-1 0,0 1 0,0-1-1,0-1 1,0 0 0,1 0 0,0 0 0,0-1 0,0-1-1,4 1-2,-7 0 16,0 0 0,0-1 0,1 0-1,-1-1 1,1 1 0,-1-1 0,1-1-1,0 1 1,-1-1 0,1 0 0,0-1-1,-1 1 1,1-1 0,-1-1 0,1 1-1,-1-1 1,1 0 0,-1 0-1,0-1 1,0 0 0,0 0 0,0-1-1,-1 1 1,0-1 0,1 0 0,-1-1-1,0 1 1,-1-1 0,1 0 0,0-1-16,0-5 10,0 1 1,0-1 0,-1 0-1,-1 0 1,1 0 0,-2-1-1,0 1 1,0-1 0,-1 1-1,0-1 1,-1 0 0,0 1-1,-1-1 1,-1 0 0,0 1-1,0-1 1,-1 1 0,0 0-1,-1 0 1,-1 0 0,1 0-1,-2 1 1,1 0 0,-2 0-1,-6-9-10,6 11-14,0 1 0,-1-1 0,1 1 0,-2 1 1,1 0-1,-1 0 0,1 0 0,-2 1 0,1 1 0,0 0 0,-1 0 0,0 0 0,0 1 0,0 1 0,0 0 0,-1 0 0,1 1 0,0 0 0,-1 1 0,1 0 0,-1 1 0,1 0 0,0 0 0,0 1 0,-1 1 0,1 0 0,0 0 0,1 1 0,-10 4 14,12 0 3,-1 1 0,1-1 1,1 1-1,-1 0 0,2 1 0,-1 0 1,1 0-1,1 0 0,0 0 0,0 1 1,1-1-1,0 1 0,1 0 0,0 0 0,1 0 1,0 0-1,1 0 0,0 0 0,1 0 1,0 0-1,1 3-3,-1-6 4,0-1-1,0 1 1,1-1 0,0 1 0,0-1-1,1 0 1,0 0 0,0 0 0,1-1-1,0 1 1,0-1 0,1 0 0,-1 0-1,1 0 1,0-1 0,1 1 0,0-1-1,-1 0 1,2-1 0,-1 0 0,0 0-1,1 0 1,0-1 0,0 1 0,0-2-1,0 1 1,0-1 0,0 0-1,1-1 1,-1 1 0,2-1-4,-2 0-88,-1 0 0,1 0 0,0-1 0,-1 0 1,1 0-1,-1 0 0,1-1 0,-1 0 0,1 0 0,-1 0 0,0-1 0,1 0 0,-1-1 0,0 1 1,0-1-1,0 0 0,-1-1 0,6-3 88,18-32-5512</inkml:trace>
  <inkml:trace contextRef="#ctx0" brushRef="#br0" timeOffset="42040.438">5465 6890 80,'0'0'1587,"0"0"-519,0 0-191,0 0 33,0 0-110,0 0-554,0-2-69,-9-5 6097,3 10-6252,0 0 0,0 0-1,0 0 1,0 0 0,0 1 0,0 0 0,1 0 0,0 1 0,0-1 0,0 1-1,1 0 1,-1 1 0,1-1 0,1 1 0,-1 0 0,1-1 0,0 2 0,0-1-1,0 0 1,1 1 0,0-1 0,1 1 0,-1-1 0,1 1 0,0 4-22,-2-4 7,1 1 0,0 0 1,0 0-1,1 0 1,0-1-1,0 1 0,1 0 1,0 0-1,0 0 0,1 0 1,0 0-1,1 0 0,0 0 1,0-1-1,0 1 1,1 0-1,0-1 0,0 0 1,1 0-1,0 0 0,0 0 1,1-1-1,0 1 0,0-1 1,1-1-1,-1 1 0,1-1 1,0 1-1,3 0-7,-2-2 15,0 0 1,1 0-1,-1-1 0,0 0 0,1-1 0,0 1 1,0-1-1,0-1 0,0 0 0,0 0 0,0 0 1,0-1-1,0 0 0,0-1 0,0 0 0,0 0 1,0-1-1,-1 0 0,1 0 0,0-1 0,-1 0 1,1 0-1,-1 0 0,0-1 0,0 0 0,-1-1 1,1 0-1,-1 0 0,0 0 0,0-1 0,-1 0 1,1 0-1,1-3-15,3-2 22,-2-1 0,0 1 0,0-1 1,-1-1-1,0 0 0,-1 1 0,-1-2 1,0 1-1,-1-1 0,0 1 0,-1-1 1,-1 0-1,0-1 0,-1 1 0,0 0 0,-1 0 1,-1-1-1,-2-13-22,2 24-3,0 0 0,-1 0 1,0 1-1,1-1 0,-1 0 0,-1 1 0,1-1 1,0 1-1,-1 0 0,0 0 0,0 0 0,0 0 1,0 0-1,0 1 0,0-1 0,-1 1 1,1 0-1,-1 0 0,0 0 0,0 0 0,1 1 1,-1 0-1,0 0 0,0 0 0,-1 0 0,1 0 1,0 1-1,0 0 0,-4 0 3,-1-1 29,-1 0-1,0 1 1,1 1-1,-1-1 1,1 2-1,-1-1 1,1 1-1,-1 1 1,1 0-1,0 0 1,0 0-1,-6 5-28,5-2-1,1 1-1,-1 0 0,1 1 0,1 0 0,-1 1 0,2 0 1,-1 0-1,1 1 0,0 0 0,1 0 0,0 0 1,1 1-1,0 0 0,1 0 0,0 0 0,0 0 1,1 1-1,1 0 0,0-1 0,1 1 0,0 0 0,1 0 1,0 0-1,0 0 0,3 6 2,1-10 11,1 0 0,0-1-1,0 0 1,1 0 0,0 0 0,0-1-1,1 0 1,-1 0 0,1 0 0,1-1 0,-1 0-1,1-1 1,0 0 0,0 0 0,0 0-1,0-1 1,1 0 0,-1-1 0,1 0 0,0 0-1,0-1 1,0 0 0,0 0 0,0-1-1,0-1 1,0 1-11,1 1 28,1 0 0,-1 0-1,1-1 1,-1-1 0,1 0 0,-1 0-1,0-1 1,1 0 0,-1-1 0,0 0-1,0 0 1,-1-1 0,1-1 0,-1 0-1,2-1-27,1-4 8,1 0-1,-2-1 1,1-1-1,-1 0 1,-1-1-1,0 0 1,-1-1-1,-1 1 1,0-2 0,0 1-1,-2-1 1,0 0-1,0-1 1,-2 1-1,0-1 1,-1 0-1,0 0 1,-1 0-1,-1-1 1,-1 1-1,0 0 1,-1-1-8,0 9-6,-1 1 1,0-1-1,-1 1 0,0-1 1,0 1-1,0 0 1,-1 0-1,0 1 1,-1-1-1,1 1 1,-1 0-1,-1 0 0,1 0 1,-1 1-1,0-1 1,0 1-1,0 1 1,-1-1-1,1 1 0,-1 1 1,0-1-1,-1 1 1,1 0-1,0 1 1,-1-1-1,0 1 0,1 1 1,-1 0-1,0 0 1,0 0-1,0 1 1,0 0-1,1 1 0,-1 0 1,0 0-1,0 1 1,1-1-1,-1 2 1,1-1-1,-1 1 0,1 0 1,0 1-1,0-1 1,0 2-1,1-1 1,-2 2 5,-2 0-5,1 0 0,1 1 1,-1 0-1,1 1 1,0 0-1,1 0 1,-1 1-1,2-1 0,-1 2 1,2-1-1,-1 1 1,1-1-1,0 2 0,1-1 1,0 0-1,1 1 1,0 0-1,1 0 0,0-1 1,1 2-1,0-1 1,0 0-1,1 0 1,1 0-1,1 7 5,-1-13 0,1 0 0,1 0 0,-1 0 0,0-1-1,1 1 1,0-1 0,0 0 0,1 1 0,-1-2 0,1 1 0,0 0 0,0-1 0,0 1 0,0-1 0,0 0-1,1-1 1,-1 1 0,1-1 0,0 0 0,0 0 0,0 0 0,0-1 0,0 1 0,3-1 0,129 9 346,-129-13-329,0 1 1,-1-1-1,1 0 0,0 0 1,-1-1-1,0 0 0,1-1 1,-2 1-1,1-1 0,-1-1 1,1 1-1,-1-1 1,-1 0-1,1 0 0,-1-1 1,0 0-1,-1 0 0,1 0 1,-2 0-1,1-1 0,-1 1 1,0-1-1,0 0 0,-1 0 1,0 0-1,-1 0 0,1-1 1,-2 1-1,1 0 0,-1-1 1,0 1-1,-1 0 0,0 0 1,0-1-1,-1 1 0,-1-5-17,-2 6-9,0 1-1,0-1 1,0 1 0,-1 0-1,0 0 1,0 1-1,0-1 1,-1 1-1,1 1 1,-1-1 0,0 1-1,-1 1 1,1-1-1,-1 1 1,0 0-1,1 1 1,-1 0 0,0 0-1,-1 1 1,1 0-1,0 0 1,0 1-1,0 0 1,-1 0 0,1 1-1,0 0 1,0 1-1,-3 0 10,4 2 4,0-1-1,0 1 0,1 0 0,0 1 1,0 0-1,0 0 0,0 0 1,1 0-1,-1 1 0,2 0 0,-1 0 1,1 1-1,-1-1 0,2 1 1,-1 0-1,1 0 0,0 0 0,0 0 1,1 0-1,0 1 0,1-1 1,-1 1-1,1 0 0,1-1 0,-1 1 1,1 0-1,1 0 0,0-1 1,0 1-1,1 4-3,2-4 4,-1-1-1,2 1 1,-1-1 0,1 0-1,0-1 1,0 1 0,1-1-1,0 0 1,0 0 0,1-1-1,-1 0 1,1 0 0,0 0-1,0-1 1,1 0 0,-1-1 0,1 0-1,0 0 1,0 0 0,0-1-1,0 0 1,1-1 0,-1 1-1,0-2 1,1 1 0,-1-1-1,1-1 1,-1 1 0,5-2-4,-7 2 11,0 0 0,0-1 0,-1 0 0,1 1 0,0-2 0,-1 1 0,1-1 1,-1 0-1,1 0 0,-1 0 0,0-1 0,0 0 0,0 0 0,0 0 0,0-1 1,-1 0-1,1 0 0,-1 0 0,0 0 0,0 0 0,-1-1 0,0 0 0,1 0 0,-1 0 1,-1 0-1,1 0 0,-1 0 0,0-1 0,0 1 0,-1-1 0,1 0 0,-1 1 0,0-1 1,-1 0-1,0 0 0,1 0-11,-1-5-9,0 0-1,0 0 1,-1 0 0,-1 0 0,1 0 0,-2 0 0,0 0-1,0 1 1,-1-1 0,0 1 0,-1 0 0,0 0-1,0 0 1,-1 1 0,0 0 0,-1 0 0,0 1-1,-1-1 1,1 1 0,-2 1 0,1 0 0,-1 0 0,0 0-1,0 1 1,-1 1 0,0 0 0,-3-2 9,7 5 4,1-1 1,-1 1-1,0-1 1,0 1-1,0 1 1,0-1-1,0 1 1,0 1-1,0-1 1,-1 1-1,1 0 1,0 0-1,0 0 1,0 1-1,-1 0 1,1 1-1,0-1 1,0 1-1,0 0 1,1 1-1,-1-1 1,1 1-1,-1 0 1,1 1-1,0-1 1,0 1-1,0 0 1,0 0-1,1 0 1,0 1-1,0 0 1,0 0-1,0 0 1,1 0-1,-1 1-4,-2 8-20,1-1 0,1 0-1,0 1 1,0 0 0,1 0-1,1 0 1,0 0 0,1 0 0,1 1-1,1 3 21,-1-10 2,2 0 0,-1 0-1,1 0 1,1-1 0,-1 1-1,1-1 1,0 1 0,1-1-1,0 0 1,0 0 0,0-1 0,1 1-1,0-1 1,0 0 0,1 0-1,0-1 1,0 1 0,0-1-1,1-1 1,-1 1 0,1-1-1,0 0 1,0-1 0,1 0-1,-1 0 1,1 0 0,-1-1-1,1 0 1,0-1 0,0 0-1,0 0 1,0 0 0,0-1-1,0 0 1,3-1-2,-4-3 13,-1 0 0,1 0 0,-1-1 0,0 0 0,-1 0 0,1 0 0,-1-1 0,0 0 0,0 0 0,0 0 0,-1 0 0,0-1 0,-1 0 0,1 0-1,-1 0 1,0 0 0,-1 0 0,0-1 0,0 1 0,-1-1 0,0 1 0,0-1 0,0 0 0,-1 1 0,-1-1 0,1 0 0,-1 1 0,-1-4-13,2 3-16,-1 1 0,0-1 0,0 1-1,-1 0 1,0-1 0,0 1 0,-1 0 0,0 0 0,0 0 0,-1 1-1,0-1 1,0 1 0,0 0 0,-1 0 0,0 0 0,0 1 0,0-1 0,-1 1-1,0 0 1,0 1 0,0 0 0,0 0 0,-1 0 0,1 1 0,-1-1-1,0 2 1,0-1 0,-1 1 0,1 0 0,-6-1 16,3 1 1,1 0 0,0 1-1,-1 0 1,1 0 0,-1 1 0,0 0 0,1 0 0,-1 1-1,1 1 1,0 0 0,-1 0 0,1 1 0,0 0-1,0 0 1,0 1 0,1 0 0,-1 1 0,1 0 0,0 0-1,0 0 1,1 1 0,0 1 0,0-1 0,-4 6-1,5-2-22,0 1 0,0 0 0,1 0-1,1 0 1,0 1 0,0 0 0,1 0 0,1 0 0,0 0 0,0 0 0,1 0 0,1 0 0,0 1 0,1-1 0,1 7 22,-1-13 2,0 1 1,1-1 0,0 0-1,0 0 1,0 1-1,1-1 1,0-1-1,0 1 1,0 0-1,1-1 1,0 0-1,0 0 1,0 0-1,1 0 1,-1 0 0,1-1-1,0 0 1,1 0-1,-1-1 1,1 1-1,-1-1 1,1 0-1,0-1 1,0 1-1,0-1 1,5 1-3,8 3 40,0-1 0,1-1 0,-1-1 0,1 0 0,-1-2 1,1 0-1,0-1 0,7-2-40,-21 0-13,0 0 1,0-1 0,0 0 0,0 0-1,0 0 1,0-1 0,-1 0-1,0 0 1,0 0 0,0-1-1,0 0 1,-1 0 0,0 0 0,0 0-1,0 0 1,0-1 0,-1 0-1,0 0 1,0 0 0,-1 0 0,0 0-1,0-1 1,0 1 0,-1-1-1,0 1 1,0-1 0,0 1-1,-1-1 1,0 0 0,-1 1 0,1-1-1,-1 1 1,0-1 0,-1 1-1,0-1 1,0 1 0,0 0-1,-1 0 1,0 0 0,0 0 0,0 0-1,-1 0 1,0 1 0,0 0-1,0 0 1,-3-3 12,-8-6-10,1 1 0,-1 1 0,-1 0-1,0 1 1,-1 1 0,0 1 0,-1 0 0,0 1-1,0 1 1,0 0 0,-1 2 0,0 0 0,0 1-1,-1 1 1,1 1 0,-1 0 0,-4 2 10,20 2-7,0 0 1,0 0-1,0 1 1,0 0-1,0 0 1,0 0-1,1 0 1,-1 0-1,1 1 1,0 0-1,0-1 1,1 1 0,-1 0-1,1 1 1,0-1-1,0 0 1,0 1-1,0-1 1,1 1-1,0-1 1,0 1-1,0 0 1,0-1-1,1 1 1,0 0-1,0 0 1,0-1-1,1 1 1,-1 0-1,1-1 1,0 1-1,0 0 1,1-1-1,0 1 7,-2 6-3,1-1 7,1 0 0,0 0 0,0 0 0,1-1 0,1 1 0,-1-1 0,2 0 0,-1 0 0,1 0 1,0 0-1,1-1 0,0 0 0,0 0 0,1-1 0,0 0 0,0 0 0,1 0 0,0-1 0,0 0 0,0-1 1,1 0-1,6 3-4,0 0 11,0-1 0,1 0-1,-1-1 1,2 0 0,-1-2 0,0 0 0,1-1 0,0 0 0,0-2 0,0 0 0,0 0 0,0-2 0,4-1-11,-15 0-17,0-1 0,0 0 0,0-1 0,-1 1 0,1-1 0,-1 0 0,0-1-1,0 1 1,0-1 0,-1 0 0,0 0 0,0-1 0,0 1 0,0-1 0,-1 0 0,0 0 0,0 0 0,-1 0 0,0 0 0,0-1 0,0 1 0,-1-1 0,1 1 0,-2-1 0,1 1 0,-1-1 0,0 0 0,0 0 0,-1 1 0,0-1 0,0 1 0,-1-1 0,0 1 0,0-2 17,-3-4-26,0 0 1,0 1-1,-1-1 1,-1 1 0,0 1-1,0-1 1,-1 1-1,0 1 1,-1-1-1,0 1 1,-1 1 0,0 0-1,0 0 1,0 1-1,-1 0 1,0 1-1,-1 0 1,1 0-1,-1 2 1,0-1 0,-1 2-1,1-1 1,0 2-1,-1 0 1,0 0-1,0 1 1,1 1-1,-13 1 26,21-2 1,0 1 0,1-1 0,-1 1 0,0 0 0,0 1 0,1-1 0,-1 1 0,1 0 0,-1-1 0,0 2 0,1-1 0,-1 0 0,1 1 0,0-1 0,0 1 0,-1 0 0,1 0 0,0 0 0,1 1 0,-1-1 0,0 1 0,1-1 0,-1 1 0,1 0 0,0 0 0,0 0-1,0 0 1,0 1 0,1-1 0,-1 0 0,1 1 0,0-1 0,0 1 0,0 0 0,0-1 0,0 4-1,-1 1-1,1 1 0,0 0-1,0 0 1,0 0 0,1 0 0,1 0-1,0 0 1,0 0 0,0 0-1,1 0 1,1 0 0,0-1 0,0 1-1,0-1 1,1 0 0,0 0 0,1 0-1,0 0 1,0-1 0,0 0-1,1 0 2,6 3 6,-1-1 0,1-1 0,1 0 0,-1 0 0,1-1 0,1-1 0,-1 0 0,1-1 0,0-1 0,0 0 0,1-1 0,-1 0 0,1-1 0,-1-1 0,1 0 0,0-1 0,13-2-6,-21 0-2,0-1 0,1-1-1,-1 1 1,0-1 0,-1-1 0,1 1 0,-1-1 0,0 0 0,0-1 0,0 1-1,-1-1 1,0 0 0,0-1 0,0 1 0,-1-1 0,0 0 0,-1 0-1,1 0 1,-1 0 0,0-1 0,-1 1 0,0-1 0,0 0 0,-1 0-1,0 0 1,0 1 0,-1-1 0,0 0 0,0 0 0,-1 0 0,0 0 0,0 0-1,-1 0 1,0 1 0,-1-1 0,1 1 0,-1-1 0,-1 1 0,1 0-1,-5-6 3,-1 4-1,0 0-1,0 1 0,0 0 1,-1 1-1,-1 0 0,1 0 0,-1 1 1,0 0-1,0 1 0,-1 1 0,0 0 1,0 0-1,0 1 0,0 0 0,0 1 1,-1 1-1,1 0 0,0 1 0,-1 0 1,1 0-1,-1 2 0,1-1 0,-4 3 2,11-2 0,0 0 0,0 0 0,0 1 0,0 0 0,1 0 0,-1 0 0,1 0 0,0 1 0,0-1 0,0 1 0,1 0 0,-1 1 0,1-1 0,0 0 0,0 1 0,1 0-1,-1 0 1,1 0 0,0 0 0,0 0 0,1 0 0,-1 0 0,1 1 0,1-1 0,-1 0 0,1 1 0,-1-1 0,2 1 0,-1-1 0,1 0 0,-1 1 0,1-1 0,1 0 0,-1 1-1,1-1 1,0 0 0,0 0 0,0 0 0,1-1 0,0 1 0,0 0 0,0-1 0,0 0 0,1 0 0,0 0 0,0 0 0,1 1 0,9 3 11,0-1 1,1 0-1,-1-1 1,1 0-1,0-1 0,1-1 1,-1-1-1,1 0 1,0-1-1,0 0 1,0-2-1,0 0 0,0 0 1,2-2-12,-15 1-21,0 0-1,0 0 1,0 0 0,0-1 0,0 1-1,0-1 1,0 0 0,0 0 0,-1 0-1,1 0 1,-1 0 0,1-1 0,-1 1-1,0-1 1,0 1 0,0-1 0,0 0 0,-1 0-1,1 0 1,-1 0 0,1 0 0,-1 0-1,0-1 1,-1 1 0,1 0 0,0 0-1,-1-1 1,0 1 0,0 0 0,0-1-1,0 1 1,0 0 0,-1-1 0,1 1-1,-1 0 1,0-1 0,0 1 0,0 0-1,0 0 1,-1 0 0,1 0 0,-1 0 0,0 0-1,0 1 1,0-1 0,0 0 0,-1 1-1,1 0 1,0-1 0,-1 1 0,0 0-1,0 0 22,-7-5 31,0 0 0,0 1-1,0 0 1,0 1-1,-1 0 1,0 1 0,0 0-1,0 0 1,-1 1-1,1 1 1,-1 0 0,1 1-1,-1 0 1,0 1-1,0 0 1,1 0 0,-8 2-31,17-1 1,-1 0 0,1 1 0,0-1 0,0 0-1,0 1 1,0-1 0,0 1 0,0-1 0,0 1 0,0 0 0,1 0 0,-1 0 0,1 0 0,-1 0 0,1 0 0,0 0 0,0 1 0,0-1 0,0 0 0,0 1 0,1-1 0,-1 1 0,0-1 0,1 1 0,0-1 0,0 1 0,0-1 0,0 1 0,0-1 0,0 1 0,1-1 0,-1 1 0,1-1 0,0 0 0,-1 1 0,1-1 0,0 0 0,1 1 0,-1-1 0,0 0 0,1 0-1,6 4 7,1 0 1,0 0-1,1-1 0,-1 0 1,1-1-1,0 0 1,0-1-1,1 0 1,-1 0-1,1-1 0,-1-1 1,1 0-1,0 0 1,-1-1-1,1 0 1,0-1-1,8-2-7,3 3 31,-20 0-36,-1 1 1,1-1-1,-1 0 0,1 0 1,-1 0-1,1 0 1,-1 0-1,0-1 0,1 1 1,-1 0-1,1-1 0,-1 1 1,0-1-1,1 1 0,-1-1 1,0 0-1,1 0 1,-1 1-1,0-1 0,0 0 1,0 0-1,0 0 0,0 0 1,0 0-1,0-1 0,0 1 1,0 0-1,-1 0 0,1 0 1,0-1-1,-1 1 1,1-1-1,-1 1 0,1 0 1,-1-1-1,0 1 0,1-1 1,-1 1-1,0-1 0,0 1 1,0 0-1,0-1 1,-1 1-1,1-1 0,0 1 1,0-1-1,-1 1 0,1 0 1,-1-1-1,1 1 0,-1 0 1,0-1-1,0 1 0,1 0 1,-1 0-1,0 0 1,0-1-1,0 1 0,0 0 1,0 0-1,-1 1 0,1-1 1,0 0-1,0 0 0,-1 0 1,1 1-1,0-1 1,-1 1-1,0-1 5,-71 4 93,73-3-98,1-1-1,-1 1 1,0-1 0,1 1-1,-1 0 1,0 0 0,1-1-1,-1 1 1,1 0-1,-1-1 1,0 1 0,1 0-1,-1 0 1,1 0-1,-1 0 1,1-1 0,-1 1-1,1 0 1,-1 0-1,1 0 1,-1 0 0,0 0-1,1 0 1,-1 0-1,1 0 1,-1 0 0,1 0-1,-1 1 1,1-1 0,-1 0-1,1 0 1,-1 0-1,1 0 1,-1 1 0,0-1-1,1 0 1,-1 1-1,0-1 1,1 0 0,-1 0-1,1 1 1,-1-1-1,0 1 1,0-1 0,1 0-1,-1 1 1,0-1-1,0 1 6,1-3-15,0 1 0,0 0 0,0 0 0,-1-1 0,1 1 0,-1-1 0,1 1 0,-1 0 0,1-1 0,-1 1 0,0-1 0,0 1 0,0-1 0,0 1 0,0-1 0,0 0 0,0 1 0,0-1 0,-1 1 0,1 0 0,0-1 0,-1 1 0,1-1 0,-1 1 0,0 0 0,1-1 0,-1 1 0,0 0 0,0-1 0,0 1 0,0 0 0,0 0 0,0 0 0,0 0 0,0 0 0,-1 0 0,1 0 0,0 1 0,-1-1 0,1 0 0,0 1 0,-1-1 0,1 1 0,-1-1 0,1 1 0,-1-1 0,1 1 0,-1 0 0,1 0 0,-1 0 0,0 0 15,-2 0 3,0 0 0,0 0 0,0 0 1,-1 0-1,1 1 0,0 0 0,0 0 1,0 0-1,0 0 0,0 1 0,0-1 1,0 1-1,0 0 0,1 0 0,-1 1 1,1-1-1,0 1 0,-1-1 0,1 1 1,0 0-1,1 0 0,-1 1 0,0-1 1,1 1-1,0-1 0,0 1 0,0 0 0,0-1-3,-17 102 102,21-104-96,0 1 1,0-1-1,-1 0 1,1 0-1,0 0 1,0 0-1,0 0 1,0 0-1,1 0 0,-1-1 1,0 1-1,0-1 1,0 0-1,0 1 1,1-1-1,-1 0 1,0 0-1,0-1 1,1 1-1,-1 0 0,0-1 1,0 1-1,0-1 1,0 0-1,0 0 1,0 0-1,0 0 1,0 0-1,0 0 1,0 0-1,1-1-6,-1-1-15,1-1-1,-1 1 1,1-1-1,-1 1 1,0-1 0,-1 0-1,1 0 1,-1 0-1,1 0 1,-1 0 0,-1 0-1,1 0 1,0 0-1,-1 0 1,0-1 0,0 1-1,0 0 1,0 0-1,-1 0 1,0 0 0,0-1-1,0 1 1,0 0-1,0 0 1,-1 1 0,0-1-1,0 0 1,0 0-1,0 1 1,-1-1 0,1 1-1,-1 0 1,0 0-1,0 0 1,0 0 15,-1 0 11,1 1 0,-1 0-1,0 0 1,0 0 0,-1 0 0,1 0-1,0 1 1,0 0 0,-1 0 0,1 0-1,-1 0 1,1 1 0,-1 0 0,1 0-1,-1 0 1,1 0 0,-1 1 0,1 0-1,-1 0 1,1 0 0,0 0 0,0 1-1,-1-1 1,1 1 0,0 0 0,0 1-1,1-1 1,-1 0 0,0 1 0,1 0-1,-1 0 1,1 0 0,0 1 0,-2 2-11,3-2-1,0 0 1,0 1 0,0-1 0,1 1 0,0 0 0,0-1 0,0 1 0,0 0 0,1 0 0,-1 0 0,1-1 0,1 1 0,-1 0 0,1 0-1,-1 0 1,2-1 0,-1 1 0,0 0 0,1-1 0,0 1 0,0-1 0,0 0 0,0 0 0,1 1 0,0-1 0,0-1 0,0 1 0,0 0 0,0-1-1,1 0 1,0 0 0,0 0 0,-1 0 0,2 0 0,-1-1 0,0 0 0,0 0 0,4 1 0,-4 0 18,0-1-1,1 1 1,-1-1 0,1 0-1,-1-1 1,1 1 0,0-1-1,0 0 1,-1 0 0,1-1-1,0 1 1,0-1 0,0 0-1,0 0 1,0-1 0,0 0-1,0 0 1,0 0 0,-1 0 0,1-1-1,0 1 1,-1-1 0,1 0-1,-1-1 1,0 1 0,0-1-1,0 0 1,0 0 0,0 0-1,0 0 1,-1-1 0,0 0-1,1 1 1,-1-1 0,-1 0-1,1-1 1,-1 1 0,1 0-1,-1-1 1,0 1 0,-1-1 0,1 0-1,-1-2-17,-1 1-4,0 1 0,-1-1-1,0 0 1,0 1 0,0-1-1,0 1 1,-1 0 0,0-1 0,-1 1-1,1 0 1,-1 0 0,0 0-1,0 1 1,0-1 0,-1 1 0,1 0-1,-1 0 1,0 0 0,0 0-1,-1 0 1,1 1 0,-1 0 0,0 0-1,0 0 1,0 1 0,0-1-1,0 1 1,-1 0 4,-3-2 15,-1 0 0,1 1 0,-1 0 0,0 1 0,0 0 0,0 0-1,-1 1 1,1 0 0,0 1 0,0 0 0,-1 0 0,-2 2-15,11 0 9,-1 0 0,0 1 0,1 0 1,0-1-1,0 1 0,0 0 0,0 0 0,0 0 1,0 0-1,1 0 0,-1 1 0,1-1 0,0 0 1,0 1-1,0-1 0,1 1 0,-1-1 0,1 1 0,0 0 1,0-1-1,0 1 0,0-1 0,1 1 0,-1-1 1,1 1-10,-1 3 18,0-3-19,-1 0-1,1 0 0,0 1 1,0-1-1,0 0 1,1 0-1,-1 0 1,1 0-1,0 0 1,0 0-1,0 0 1,1 0-1,0 0 1,-1 0-1,1-1 1,1 1-1,-1-1 1,0 1-1,1-1 1,0 0-1,-1 0 0,1 0 1,1 0-1,-1-1 1,0 1-1,1-1 1,-1 0-1,1 0 1,0 0-1,-1 0 1,1 0-1,0-1 1,0 0-1,0 0 1,2 0 1,-2 1 6,1 0 1,-1-1 0,1 1-1,0-1 1,-1 0 0,1 0-1,0-1 1,-1 0 0,1 1-1,0-2 1,0 1 0,-1 0-1,1-1 1,0 0 0,0 0-1,-1 0 1,1-1 0,-1 0-1,0 0 1,1 0 0,-1 0-1,0 0 1,0-1 0,0 0-1,0 0 1,-1 0 0,1 0-1,-1-1 1,0 1 0,0-1-1,0 0 1,0 0 0,-1 0-1,0 0 1,1 0 0,-2-1-1,1 1 1,1-5-7,-1 4-37,0-1-1,0 1 0,-1-1 1,1 0-1,-1 0 1,-1 1-1,1-1 1,-1 0-1,0 0 0,0 0 1,-1 1-1,0-1 1,0 0-1,0 0 1,-1 1-1,0-1 0,0 1 1,0-1-1,0 1 1,-1 0-1,0 0 1,0 0-1,-1 0 0,1 1 1,-1-1-1,0 1 1,0 0-1,-1 0 1,1 0-1,-1 1 0,0-1 1,1 1-1,-2 0 1,1 1-1,0-1 0,-2 1 39,-104-8-175,105 11 177,0 1 0,1 0 0,0 1 0,0-1 1,0 1-1,0 0 0,0 0 0,0 1 0,1 0 0,-1-1 0,1 1 0,0 1 0,0-1 0,1 1 0,-1-1 0,1 1 1,0 0-1,0 0 0,1 0 0,0 1 0,-1-1 0,2 1 0,-1-1 0,1 1 0,0 0 0,0-1 0,0 1 1,1 0-1,0 0 0,0-1 0,0 1 0,1 0 0,0 0 0,0-1 0,0 1 0,2 2-3,-3-5-4,0 4 6,1 0 1,0 0-1,0 0 0,1 0 1,0 0-1,0 0 0,1 0 1,0-1-1,0 1 0,0-1 1,1 0-1,0 0 1,0 0-1,1 0 0,-1-1 1,1 0-1,0 0 0,1 0 1,-1 0-1,1-1 0,0 0 1,0 0-1,1-1 1,-1 1-1,1-1 0,-1-1 1,1 1-1,0-1 0,0-1 1,0 1-1,0-1 0,0 0 1,0-1-1,1 1 1,1-2-3,-3 2 19,1 0 0,0 0 0,0-1 0,0 0 1,0-1-1,0 0 0,-1 0 0,1 0 0,0-1 1,-1 0-1,1 0 0,-1-1 0,0 1 0,0-2 1,0 1-1,0 0 0,0-1 0,-1 0 0,1-1 1,-1 1-1,0-1 0,0 0 0,-1 0 1,0-1-1,0 1 0,0-1 0,0 0 0,-1 0 1,0 0-1,1-3-19,-1 2-43,-1 0 0,1 0 0,-1 0 1,0 0-1,-1-1 0,0 1 0,0 0 1,-1-1-1,1 1 0,-2 0 0,1-1 1,-1 1-1,0 0 0,-1-1 0,1 1 1,-1 0-1,-1 0 0,0 0 0,0 1 0,0-1 1,0 0-1,-1 1 0,0 0 0,-1 0 1,1 0-1,-1 1 0,0-1 0,-1 1 1,1 1-1,-1-1 0,0 1 0,0-1 1,-1 2-1,-5-4 43,-6-1 73,1 1 1,-1 0 0,0 2-1,-1 0 1,1 1-1,-1 0 1,0 2-1,0 0 1,0 2 0,0 0-1,0 0 1,-4 3-74,17-1 13,-1 0 0,1 1 0,0 0 0,-1 0 0,1 0 0,1 1 0,-1 0 0,0 0 0,1 0 0,0 1 0,0 0 0,0 0 1,1 0-1,-1 1 0,1-1 0,1 1 0,-1 0 0,1 0 0,0 1 0,0-1 0,1 1 0,0-1 0,0 1 0,0 0 0,1 0 0,0-1 0,1 1 0,-1 0 0,1 0 0,1 0 0,-1 0 0,1 0 1,0 0-1,1-1 0,-1 1 0,1 0 0,3 6-13,-3-5 2,1 0 0,-1-1 1,1 1-1,0 0 0,1-1 1,0 1-1,0-1 0,1 0 0,0-1 1,0 1-1,0-1 0,1 0 1,0 0-1,0-1 0,1 1 1,-1-2-1,1 1 0,0-1 1,0 0-1,1 0 0,-1 0 0,7 1-2,8 3 25,-1-1 0,1-1 0,0-1 0,1-1-1,-1-1 1,1-1 0,17-1-25,-35 0 9,0-1 0,0 0 0,0 0 0,0-1 0,0 0 0,0 0 0,0 0 0,0 0 0,-1-1 0,1 1 0,0-1 0,-1 0 1,0-1-1,1 1 0,-1-1 0,0 0 0,0 0 0,0 0 0,-1-1 0,1 1 0,-1-1 0,0 0 0,0 0 0,0 0 0,0 0 0,-1-1 0,0 1 0,0-1 0,0 1 0,0-1 1,-1 0-1,0 1 0,1-3-9,-1-6-37,-1-1 1,0 0 0,-1 0 0,0 0 0,-1 0-1,-1 0 1,0 0 0,-1 1 0,0 0 0,-1 0 0,-1 0-1,0 0 1,-1 1 0,0 0 0,0 0 0,-2 1-1,1 0 1,-1 0 0,-1 1 0,0 0 0,0 1-1,-1 0 1,0 1 0,-1 0 0,0 0 0,0 1-1,-1 1 1,1 0 0,-1 1 0,-12-3 36,20 6 22,0-1 0,0 1 0,0 0 0,0 0 0,-1 1 0,1 0 0,0 0 0,-1 0 0,1 0 0,-1 1 0,1 0 0,-1 0 0,1 1 0,-1-1 0,1 1 0,-1 0 0,1 1 0,0-1 0,0 1 0,-1 0 0,1 1 0,1-1 0,-1 1 1,0 0-1,0 0 0,1 0 0,0 1 0,0-1 0,0 1 0,0 0 0,0 0 0,1 1 0,0-1 0,0 1 0,-1 1-22,-1 12-3,1 1 0,0-1 0,2 1 0,0 0 0,1-1 0,0 1 0,2 0 0,1 3 3,-2-17-3,1 7 5,1 0-1,0 0 1,1 0-1,1 0 1,0 0-1,0-1 1,1 0-1,1 0 1,0 0-1,0 0 1,1-1-1,0 0 1,1 0-1,0-1 1,1 0 0,0-1-1,0 0 1,0 0-1,1-1 1,1 0-1,-1-1 1,1 0-1,0 0 1,0-1-1,1-1 1,-1 0-1,1 0 1,0-2-1,0 1 1,0-1-1,1-1 1,-1 0-1,0-1 1,1 0 0,10-2-2,-18 0-6,0 1 0,0-1 1,0-1-1,0 1 1,0-1-1,0 0 0,-1 0 1,0 0-1,1 0 1,-1-1-1,0 0 1,0 0-1,-1 0 0,1 0 1,-1-1-1,0 1 1,0-1-1,-1 0 1,1 0-1,-1 0 0,0 0 1,0 0-1,-1 0 1,1-4 5,7-134-1697,-14 132 1670,1 1-1,-2 0 0,1 0 0,-1 1 1,-1-1-1,1 1 0,-2 1 0,1-1 1,-1 1-1,0 1 0,-1-1 0,0 1 1,0 1-1,-1 0 0,1 0 0,-1 1 1,0 0-1,-1 1 0,1 0 0,-1 0 1,0 1-1,0 1 0,0 0 0,0 0 1,0 1-1,-1 1 0,1 0 0,0 0 1,0 1-1,-3 1 28,10-3 36,1 1-1,-1 0 1,0 0-1,1 1 1,-1-1-1,0 1 1,1-1 0,-1 1-1,1 0 1,-1 0-1,1 1 1,0-1-1,-1 1 1,1 0 0,0-1-1,0 1 1,0 1-1,0-1 1,0 0-1,1 1 1,-1 0 0,1-1-1,0 1 1,0 0-1,0 0 1,0 0-1,0 0 1,0 1 0,1-1-1,0 0 1,-1 1-1,1-1 1,1 1-1,-1 0 1,0-1 0,1 1-1,0-1 1,0 1-1,0 0-35,-2 5 5,2 0 1,-1 0-1,1 0 0,0-1 0,1 1 0,0 0 0,0 0 0,1 0 0,0 0 0,1-1 1,0 1-1,0-1 0,1 0 0,0 0 0,0 0 0,1-1 0,0 1 0,0-1 1,1 0-1,0 0 0,0-1 0,1 0 0,-1 0 0,1-1 0,2 2-5,9 5 27,1 0-1,0-1 0,1-1 0,0 0 1,0-2-1,1-1 0,0 0 0,0-1 1,1-2-1,0 0 0,-1-1 1,1-1-1,13-1-26,-30-1-46,-1 0 0,1 0 0,0 0 0,-1-1 0,1 1 0,0-1 0,-1 0 0,1-1 0,-1 1 0,0-1 0,1 0 0,-1 0 1,0 0-1,0 0 0,0-1 0,0 0 0,0 0 0,-1 0 0,0 0 0,1 0 0,-1-1 0,0 1 0,0-1 0,-1 0 0,1 0 0,-1 0 0,0 0 0,0-1 0,0 1 0,-1 0 0,1-1 1,-1 0-1,0 1 0,-1-1 0,1 1 0,-1-3 46,2-4-59,-1 1 1,-1 0-1,0 0 1,0 0-1,-1 0 1,0-1-1,-1 1 1,0 0-1,0 1 1,-1-1-1,-1 0 1,1 1-1,-2-1 1,1 1 0,-1 0-1,-1 1 1,0-1-1,0 1 1,0 0-1,-1 1 1,0-1-1,-1 2 1,1-1-1,-1 1 1,-4-3 58,-3-2 103,0 1-1,0 0 1,-1 1 0,-1 0 0,1 1 0,-1 1 0,-1 1 0,1 1-1,-1 0 1,0 1 0,0 1 0,0 0 0,-1 2 0,1 0 0,-1 1 0,1 1-1,0 1 1,-3 1-103,16-2 31,0 1 0,1 0 0,0 0-1,-1 1 1,1-1 0,0 1 0,1 0 0,-1 0-1,0 0 1,1 0 0,-1 1 0,1 0 0,0-1-1,0 1 1,1 0 0,-1 1 0,1-1 0,0 0 0,0 1-1,0-1 1,1 1 0,-1-1 0,1 1 0,1 0-1,-1 0 1,0 0 0,1-1 0,0 1 0,0 0-31,-1 6-5,1-1 1,0 0 0,1 0 0,0 0 0,0 1 0,1-1 0,1 0 0,-1-1 0,2 1 0,-1 0 0,1-1 0,1 0 0,2 5 4,4-2 19,1-1 1,0 0-1,1 0 1,0-2 0,1 1-1,0-2 1,0 1-1,1-2 1,0 0 0,0-1-1,0-1 1,1 0 0,0-1-1,0 0 1,0-2-1,1 0 1,-1 0 0,1-2-1,-1 0 1,12-2-20,-23 2-2,0-1 0,-1 0 0,1-1 0,0 1 0,0-1 0,0 0 1,-1 0-1,1 0 0,-1-1 0,0 1 0,0-1 0,0 0 0,0 0 0,0-1 0,0 1 1,-1-1-1,0 0 0,0 0 0,0 0 0,0 0 0,0-1 0,-1 1 0,0-1 0,0 1 1,0-1-1,-1 0 0,1 0 0,-1 0 0,0 1 0,0-3 2,1-5-123,0 0 0,-1 0 0,0 0 1,-1 0-1,0 0 0,-1-1 0,0 1 0,-1 1 0,0-1 0,-1 0 0,0 0 0,-5-8 123,2 8-17,-1-1 0,0 1 0,-1 1-1,0 0 1,-1 0 0,0 0-1,-1 1 1,0 1 0,-1-1 0,0 2-1,0-1 1,-1 2 0,0 0-1,0 0 1,0 1 0,-1 0 0,0 1-1,-1 1 1,1 0 0,-1 1-1,1 0 1,-1 1 0,-12 0 17,21 0 47,0 1 0,0-1-1,0 1 1,0 0 0,0 1 0,0 0 0,-1-1 0,1 1-1,0 1 1,0-1 0,0 1 0,0 0 0,-1 0 0,1 1-1,1-1 1,-1 1 0,0 0 0,0 1 0,1-1-1,-1 1 1,1 0 0,0 0 0,0 0 0,0 1 0,0-1-1,0 1 1,1 0 0,0 0 0,0 0 0,0 0 0,0 1-1,0-1 1,1 1 0,0 0 0,0 0 0,0 0 0,1 0-1,0 0-46,-1 3-1,1 1-1,0 0 1,0 0-1,1 0 1,0-1-1,1 1 0,0 0 1,0 0-1,1 0 1,0-1-1,0 1 1,1-1-1,1 0 1,-1 0-1,1 0 0,0 0 1,1 0-1,0-1 1,0 0-1,1 0 1,0 0-1,0-1 1,0 0-1,2 1 2,8 5-10,2 0 0,-1-2 0,2 0 0,-1-1 0,1 0 0,0-2 0,1 0 0,0-1 0,0-1 0,0-1 0,1-1 0,-1-1 0,1 0 0,-1-2 0,1 0 0,17-4 10,-36 4-177,1 0 0,-1-1 0,1 0-1,-1 1 1,1-1 0,-1 0 0,1-1 0,-1 1 0,0 0 0,1-1 0,-1 1 0,0-1-1,0 0 1,0 1 0,0-1 0,-1 0 0,1 0 0,0 0 0,-1-1 0,0 1-1,1 0 1,-1 0 0,0-1 0,0 1 0,0-1 0,0 1 0,-1-1 0,1 1 0,-1-1-1,1 0 1,-1 1 0,0-1 0,0 0 0,0 1 0,0-1 0,-1-2 177,1-30-3255</inkml:trace>
  <inkml:trace contextRef="#ctx0" brushRef="#br0" timeOffset="43020.967">5771 6745 1121,'0'0'573,"0"0"171,0 0-31,0 0-129,0 0 54,0 0-57,-21 2-333,-67 7 19,79-8-176,0 0-1,-1 0 1,1 2 0,0-1-1,0 1 1,0 0-1,1 1 1,-1 0-1,1 0 1,0 1 0,0 0-1,0 0 1,1 1-1,0 0 1,0 1 0,0-1-1,1 1 1,0 1-1,0-1 1,1 1 0,0 0-1,0 0 1,-1 4-91,3-6 11,0 1-1,0-1 1,0 1 0,1-1 0,0 1-1,0 0 1,1 0 0,0 0 0,0 0-1,1 0 1,0 0 0,0 0 0,0 0-1,1 0 1,0 0 0,0-1 0,1 1-1,0 0 1,0 0 0,1-1 0,0 1-1,0-1 1,0 0 0,1 0 0,0 0-1,0-1 1,0 1 0,1-1 0,0 0-1,0 0 1,0 0 0,1-1-11,3 2 33,1-1 0,0 0 1,0-1-1,1 0 0,-1 0 1,1-1-1,0 0 0,0-1 0,0-1 1,0 1-1,0-2 0,0 0 0,0 0 1,0-1-1,6-1-33,-12-1 21,1-1 0,0 0 0,-1-1 0,0 1 0,0-1 0,0 0 0,-1 0 0,0-1 0,0 1 0,0-1 0,0 0 0,-1 0 0,0 0-1,-1 0 1,1-1 0,-1 1 0,0-1 0,-1 0 0,1 1 0,-1-1 0,-1 0 0,1 0 0,-1 0 0,-1 0 0,1 1 0,-1-1 0,0 0 0,0 0 0,-1 0-21,1 1-27,0 0-1,-1 0 1,1 0-1,-1 1 1,0-1-1,0 0 1,-1 1-1,0 0 1,0-1-1,0 1 1,-1 0-1,1 1 1,-1-1-1,0 1 1,-1-1-1,1 1 1,-1 1-1,0-1 1,0 0-1,0 1 1,0 0-1,0 1 1,-1-1-1,0 1 1,1 0-1,-1 0 1,0 0-1,0 1 1,0 0-1,0 0 1,0 1-1,-4 0 28,0-2 37,1 2-1,-1-1 0,1 1 0,-1 1 0,1 0 0,0 0 0,-1 1 0,1 0 0,0 0 1,0 1-1,0 1 0,0-1 0,0 1 0,1 1 0,0 0 0,0 0 0,0 0 0,1 1 1,-1 0-1,-5 7-36,9-7 14,0 1 1,0-1-1,0 1 1,1 1 0,0-1-1,0 0 1,1 1-1,0-1 1,0 1 0,1-1-1,0 1 1,0 0-1,0 0 1,1 0-1,1-1 1,0 1 0,0 0-1,0 0 1,1-1-1,0 1 1,0-1 0,1 1-1,0-1 1,0 0-1,0 0 1,1 0-1,1-1 1,-1 1 0,1-1-1,1 1-14,3-1 18,1 0 0,0-1-1,0 0 1,1-1 0,-1 0-1,1-1 1,0 0 0,0 0-1,0-2 1,0 1 0,0-1-1,0-1 1,0 0 0,1 0-1,-1-1 1,5-2-18,-10 1-60,-1 0 1,0 0-1,0-1 0,0 1 1,0-1-1,-1-1 0,1 1 1,-1-1-1,0 1 0,0-1 1,0-1-1,0 1 0,-1 0 1,0-1-1,1 0 0,-2 0 1,1 0-1,-1 0 0,1 0 1,-2 0-1,1-1 0,0 1 1,-1-1-1,0 1 0,0-1 1,-1 1-1,0-1 0,0 0 1,0 1-1,0-1 0,-1 1 1,0-1-1,-1-2 60,2-21-2604</inkml:trace>
  <inkml:trace contextRef="#ctx0" brushRef="#br0" timeOffset="43992.143">5442 6803 5026,'0'0'1174,"0"0"-267,0 0-421,0 0-14,-9 21 120,-26 72-461,34-88-120,0 1-1,1-1 1,-1 1 0,1-1-1,1 1 1,-1-1 0,1 1-1,0-1 1,0 0 0,0 1-1,1-1 1,0 0 0,0 0-1,0 0 1,1 0 0,0 0-1,0 0 1,0-1 0,0 0-1,1 1 1,-1-1 0,1 0-1,0-1 1,0 1 0,1-1-1,-1 0 1,1 0 0,0 0-1,0 0 1,0-1 0,0 0 0,0 0-1,0 0 1,0-1 0,1 0-1,4 1-10,135 22 635,-171-42-208,19 13-433,-1 1 0,1 0 1,-1 0-1,0 1 0,0 0 0,0 0 0,-1 1 0,1 0 0,-1 1 1,1-1-1,-1 2 0,1-1 0,-1 1 0,1 1 0,-1-1 1,-2 2 5,1 47-62,10-44 62,-1-2-1,1 0 1,-1 0-1,1 0 0,-1 0 0,1 0 1,0 0-1,0 0 0,0 1 0,0-1 1,1 0-1,0 0 0,-1 0 0,1 0 1,0 0-1,0 0 0,1 0 1,-1 0-1,0-1 0,1 1 0,0 0 1,0-1-1,0 1 0,0-1 0,0 0 1,0 0-1,0 0 0,1 0 0,-1 0 1,1 0-1,0 0 0,-1-1 1,1 1-1,0-1 0,0 0 0,0 0 1,1 0 0,0 0 4,0 0 0,-1 0 1,1 0-1,0-1 1,-1 0-1,1 0 1,0 0-1,-1 0 1,1 0-1,0-1 1,0 0-1,-1 0 0,1 0 1,-1 0-1,1 0 1,-1-1-1,1 1 1,-1-1-1,0 0 1,0 0-1,0 0 0,0-1 1,0 1-1,0-1 1,-1 1-1,1-1 1,-1 0-1,0 0 1,0 0-1,0 0 0,0 0 1,0-1-1,-1 1 1,1-1-1,-1 1 1,0-1-1,0 1 1,-1-1-1,1 0 0,-1 1 1,1-1-1,-1 0 1,0 0-1,-1 1 1,1-4-5,0 6-1,0-1-30,1-1 1,0 0-1,-1 1 0,0-1 0,1 0 0,-1 0 1,0 0-1,-1 1 0,1-1 0,0 0 1,-1 0-1,1 1 0,-1-1 0,0 0 1,0 1-1,0-1 0,0 0 0,-1 1 0,1 0 1,-1-1-1,1 1 0,-1 0 0,0 0 1,0 0-1,0 0 0,0 0 0,0 0 0,0 0 1,-1 1-1,1-1 0,0 1 0,-1 0 1,1 0-1,-1 0 0,0 0 0,1 0 1,-2 0 30,-1-1 11,0 0 1,-1 0-1,1 1 1,-1 0-1,0 0 1,1 0-1,-1 0 1,0 1-1,1 0 1,-1 0-1,0 1 1,0 0 0,1 0-1,-1 0 1,1 1-1,-1-1 1,1 1-1,0 1 1,-1-1-1,1 1 1,0 0-1,1 0 1,-1 0-1,0 1 1,1-1 0,0 1-1,0 0 1,0 0-1,0 1 1,1-1-1,0 1 1,0 0-1,0 0 1,0 0-1,1 0 1,0 1 0,0-1-1,0 0 1,1 1-1,-1 0 1,1-1-1,1 1 1,-1 0-12,1-4 3,-1 1 0,1 0 0,-1-1 1,1 1-1,0 0 0,0-1 1,0 1-1,0 0 0,1-1 0,-1 1 1,1 0-1,0-1 0,-1 1 0,1-1 1,0 1-1,1-1 0,-1 1 0,0-1 1,1 0-1,-1 0 0,1 1 0,0-1 1,0 0-1,0-1 0,0 1 0,0 0 1,0 0-1,0-1 0,0 0 0,1 1 1,-1-1-1,1 0 0,-1 0 0,1 0 1,-1 0-1,1-1 0,-1 1 0,1-1 1,0 1-1,-1-1 0,1 0-3,2 1 18,-1 0 0,1 0 0,-1-1 0,0 0 0,1 0 0,-1 0-1,1 0 1,-1-1 0,1 1 0,-1-1 0,1 0 0,-1-1 0,0 1 0,0-1 0,0 0 0,0 0-1,0 0 1,0 0 0,0-1 0,0 1 0,-1-1 0,0 0 0,1 0 0,-1-1 0,0 1 0,-1 0 0,1-1-1,0 0 1,-1 0 0,0 0 0,0 0 0,0 0 0,-1 0 0,1 0 0,-1-1 0,0 1 0,0 0-1,0-4-17,0 3-10,0 1-1,0-1 0,0 0 1,-1 1-1,0-1 0,0 1 1,0-1-1,-1 1 0,1-1 1,-1 0-1,0 1 0,0 0 1,0-1-1,-1 1 0,0 0 1,0-1-1,0 1 0,0 0 1,-1 0-1,1 1 0,-1-1 1,0 1-1,0-1 0,0 1 1,-1 0-1,1 0 0,-1 0 1,0 0-1,0 1 0,0 0 1,0-1-1,0 2 0,0-1 1,0 0-1,-1 1 0,1 0 1,-1 0-1,1 0 0,-1 0 1,1 1-1,-1 0 0,-3 0 11,7 1-7,-1 1 0,1-1 0,0 1 0,0 0 0,-1-1-1,1 1 1,0 0 0,1 0 0,-1 0 0,0 0 0,0 0-1,1 0 1,0 0 0,-1 0 0,1 0 0,0 0 0,0 0 0,0 0-1,0 0 1,0 0 0,0 0 0,0 0 0,1 0 0,-1 0 0,1 0-1,0 0 1,0 0 0,0 1 7,43 36-1574,-12-28-1409</inkml:trace>
  <inkml:trace contextRef="#ctx0" brushRef="#br0" timeOffset="44600.756">5596 6734 1393,'0'0'1694,"0"0"-683,0 0-336,0 0-240,0 0-110,-20 14 62,-62 50-291,77-60-72,0 1 0,1 1 0,-1-1 0,1 0 0,1 1 0,-1 0-1,1 0 1,0 0 0,0 0 0,0 1 0,1-1 0,0 1 0,1-1 0,-1 1 0,1 0 0,1 0 0,-1 0 0,1-1-1,0 3-23,0 0 16,-1 0-20,0-4 25,0 1 0,0 0 0,0 0-1,0 0 1,1-1 0,0 1 0,0 0-1,1 0 1,0 0 0,0 0 0,0-1 0,0 1-1,1 0 1,0-1 0,0 1 0,1-1-1,0 0 1,0 0 0,0 0 0,0 0 0,1 0-1,-1-1 1,1 0 0,1 1 0,-1-1-1,0-1 1,2 2-21,4 0 0,1 0-1,-1 0 1,0-1 0,1-1-1,0 0 1,0 0-1,0-1 1,0 0 0,1-1-1,-1 0 1,0-1-1,0 0 1,6-2 0,1-5-1521,-5-12-1371</inkml:trace>
  <inkml:trace contextRef="#ctx0" brushRef="#br0" timeOffset="44900.72">5525 6809 1697,'0'0'2673,"0"0"-1761,0 0 353,0 0-1201,0 0 80,0 0-160,-28 128 96,70-90-80,8-5 0,1-8-64,-5-9-1825</inkml:trace>
  <inkml:trace contextRef="#ctx0" brushRef="#br0" timeOffset="45900.01">2461 8951 1873,'0'0'2041,"0"0"-451,0 0 77,0 0-554,0 0-313,-15 11-453,5-4-285,3-2-12,0 0 0,0 0 1,0 1-1,1 0 0,0 0 0,0 1 1,0-1-1,1 1 0,0 1 0,0-1 1,1 1-1,0-1 0,-2 6-50,-1 10 123,1 1-1,1 0 1,1 0 0,1 0 0,1 0-1,1 1 1,1 2-123,1-25 11,1 1 0,-1-1 0,0 1 0,1-1-1,-1 0 1,1 0 0,0 1 0,-1-1 0,1 0 0,0-1 0,1 1 0,-1 0-1,0-1 1,0 1 0,1-1 0,-1 1 0,1-1 0,-1 0 0,1 0-1,-1 0 1,1-1 0,0 1 0,-1-1 0,1 1 0,0-1 0,-1 0 0,1 0-1,0 0 1,0 0 0,-1-1 0,1 1 0,0-1 0,-1 1 0,1-1 0,0 0-1,-1 0 1,1 0 0,-1-1 0,0 1 0,2-1-11,5-5 37,-1 0 1,0 0 0,-1-1-1,0 0 1,0 0-1,-1-1 1,0 0-1,0 0 1,-1 0 0,0-1-1,0 1 1,-1-1-1,-1 0 1,0-1-1,0 1 1,-1 0-1,0-1 1,-1 0 0,0 1-1,-1-1 1,0 0-1,0 1 1,-1-1-1,-1 0 1,-1-4-38,2 9-18,-1 0 1,1 1-1,-1-1 0,-1 1 1,1 0-1,-1-1 0,0 1 0,0 0 1,0 1-1,-1-1 0,1 0 1,-1 1-1,0 0 0,-1 0 1,1 0-1,-1 1 0,1-1 1,-1 1-1,0 0 0,0 0 1,-1 1-1,1 0 0,-1-1 0,1 2 1,-1-1-1,1 1 0,-1 0 1,0 0-1,0 0 0,-1 1 18,-5-1 40,0 0 0,1 1-1,-1 0 1,0 1-1,1 1 1,-1-1 0,1 2-1,-1 0 1,1 0 0,0 1-1,0 0 1,1 1-1,-1 0 1,-9 7-40,12-7 12,0 1 1,0 0-1,1 1 0,0 0 0,0 0 1,0 0-1,1 1 0,0 0 0,1 0 1,0 1-1,0-1 0,1 1 1,0 0-1,0 1 0,1-1 0,0 1 1,1-1-1,0 1 0,0 0 0,1 0 1,1-1-1,-1 1 0,2 0 1,-1 0-1,2 4-12,1-7 6,1-1 0,0 0 1,0 0-1,1 0 0,0-1 1,0 1-1,0-1 0,0 0 0,1-1 1,0 1-1,0-1 0,0 0 1,1-1-1,-1 1 0,1-1 0,0-1 1,0 1-1,0-1 0,0 0 1,0-1-1,0 0 0,0 0 0,1 0 1,-1-1-1,0 0 0,1-1 1,-1 1-1,7-3-6,-6 3-3,0 0-1,0-1 1,0 1 0,0-2 0,-1 1 0,1-1-1,0-1 1,-1 1 0,0-1 0,1-1 0,-1 1-1,0-1 1,-1 0 0,1-1 0,-1 0-1,0 0 1,0 0 0,0-1 0,-1 1 0,0-1-1,0-1 1,0 1 0,-1-1 0,0 0-1,0 0 1,-1 0 0,0 0 0,0-1 0,-1 1-1,0-1 1,0 1 0,0-1 0,-1 0 0,0-5 3,-2 8-42,0 0 0,0 1 0,0-1 0,-1 0 1,0 1-1,0-1 0,0 1 0,0 0 0,-1 0 1,1 0-1,-1 0 0,0 0 0,-1 0 0,1 1 1,0 0-1,-1-1 0,0 1 0,0 0 0,0 1 1,0-1-1,0 1 0,-1 0 0,1 0 0,-2 0 42,-118-36-162,-1 32 722,121 6-542,0 1 1,0-1-1,0 1 0,0 0 0,1 0 0,-1 0 0,0 0 0,1 1 0,-1-1 0,1 1 0,-1 0 0,1 0 0,0 1 0,0-1 0,0 0 0,0 1 0,0 0 0,1 0 0,-1 0 0,1 0 0,0 0 0,-1 0 0,2 1 0,-1-1 0,0 1 0,1-1 0,-1 1 0,1 0 0,0-1 0,0 2-18,-1 3 1,0 1-1,1 0 0,0 0 0,1 0 1,-1 0-1,2 0 0,-1 0 0,1 0 0,1 0 1,-1 0-1,2-1 0,-1 1 0,1-1 0,0 1 1,1-1-1,0 0 0,0 0 0,1 0 0,0-1 1,0 0-1,1 0 0,0 0 0,0 0 0,1-1 1,-1 0-1,7 4 0,-1-3 14,-1 0 0,1-1 1,1 0-1,-1-1 0,1 0 0,0-1 0,0 0 1,1-1-1,-1-1 0,1 0 0,-1 0 1,1-2-1,-1 0 0,1 0 0,2-2-14,-11 2 8,0-1-1,0 0 1,0 0-1,0-1 1,0 1-1,0-1 1,-1 0-1,1-1 1,-1 1-1,1-1 1,-1 0-1,0 0 1,0 0-1,0 0 1,0-1-1,-1 0 1,1 1-1,-1-1 1,0-1 0,0 1-1,-1 0 1,1-1-1,-1 1 1,0-1-1,0 0 1,-1 0-1,1 0 1,-1 1-1,0-1 1,0-1-1,-1 1 1,0 0-1,1 0 1,-2 0-1,1 0 1,-1 0-1,1 0 1,-2-3-8,-3 0-14,0 1 0,0-1 0,-1 1 0,0 0 0,0 0 0,-1 1 0,0 0 0,0 0 0,0 0 0,-1 1 0,0 0 0,0 1 0,0 0 0,0 0 1,-1 0-1,1 1 0,-1 1 0,0-1 0,0 2 0,0-1 0,0 1 0,-5 0 14,-52-2-3290,46 7 169</inkml:trace>
  <inkml:trace contextRef="#ctx0" brushRef="#br0" timeOffset="46701.234">5758 6834 5266,'0'0'1993,"0"0"-971,0 0-331,0 0 136,0 0-379,-5 15 27,5 6-490,0-12-3000,0-9-4677</inkml:trace>
  <inkml:trace contextRef="#ctx0" brushRef="#br0" timeOffset="49264.897">2205 6245 672,'0'0'1588,"0"0"-785,0 0-291,0 0-72,0 0-168,0 0 198,0-8-291,0-13-33,0 4 3509,6 18-3679,11 10 403,-40 722 3044,23-731-3290,0-2 140,0-3-121,2-153 720,-5-179-4335,-16 199 3146,17 135 341,1-1 1,0 0 0,0 0 0,-1 0 0,1 0 0,1 0-1,-1 0 1,0 0 0,1 0 0,-1-1 0,1 1-1,-1 0 1,1 0 0,0-1 0,0 1 0,0 0 0,0 0-1,1 0 1,-1-1 0,0 1 0,1 0 0,0 0-1,-1 0 1,1 0 0,0 0 0,0 0 0,0 0 0,1 0-1,-1 0 1,0 0 0,1 0 0,-1 1 0,1-1-1,-1 1 1,1-1 0,0 1 0,0-1 0,0 1 0,-1 0-1,1 0 1,0 0 0,1 0 0,0 0-25,56-3-24,-1 3-1,1 3 1,-1 2 0,21 6 24,113 5 196,-91-14-12,-98 23-166,-14 335 900,15-73-302,-4-286-648,0 0 88,-4 25 107,-2-20-307,1-2 0,-1 1 0,0 0 0,0-1 0,0 0 0,0-1 0,-1 0 0,1 1-1,-1-2 1,0 1 0,1-1 0,-1 0 0,0-1 0,0 1 0,0-1 0,1-1 0,-1 1 0,-6-2 144,-8 1-1852,-35 1-2219</inkml:trace>
  <inkml:trace contextRef="#ctx0" brushRef="#br0" timeOffset="49532.876">2180 6884 2897,'0'0'1316,"0"0"-201,0 0-32,21 4-520,324 49 568,-50-50 1380,-294-3-2504,0 0 0,0 0 0,0 0 0,0 0 0,0 0 0,-1 0 0,1 0 1,0-1-1,0 1 0,0 0 0,0 0 0,0-1 0,-1 1 0,1-1 0,0 1 1,0 0-1,0-1 0,-1 0 0,1 1 0,0-1 0,-1 1 0,1-1 0,0 0 1,-1 1-1,1-1 0,-1 0 0,1 0 0,-1 1 0,0-1 0,1 0 0,-1 0 1,0 0-1,1 0 0,-1 0 0,0 1 0,0-1 0,0 0 0,0 0 0,0 0 1,0 0-1,0 0 0,0 0 0,0 0 0,0 0 0,0 1 0,-1-1 0,1 0 1,0 0-1,-1 0 0,1 0 0,-1 1 0,1-1 0,-1-1-7,-27-45-1618,-9 6-1554,-5-5-2663</inkml:trace>
  <inkml:trace contextRef="#ctx0" brushRef="#br0" timeOffset="49794.708">2392 6328 6755,'0'0'600,"0"0"-277,0 0 165,0 0-90,0 0-27,-22 44-174,-69 136-5,12-54 729,213-262-5926,-83 90-235</inkml:trace>
  <inkml:trace contextRef="#ctx0" brushRef="#br0" timeOffset="50483.537">2392 6328 208,'117'53'1844,"-94"-42"-895,-23-11-306,0 0 128,0 0 1372,-21 28 263,-73 95-781,-74 81 437,168-203-2072,1 0 0,0 0-1,0 0 1,0-1 0,0 1-1,0 0 1,0 0 0,0-1 0,0 1-1,1-1 1,-1 1 0,0-1 0,0 0-1,0 1 1,0-1 0,1 0 0,-1 0-1,0 1 1,0-1 0,1 0-1,-1 0 1,0-1 0,0 1 0,1 0-1,-1 0 1,0-1 0,0 1 0,0 0-1,1-1 1,-1 1 0,0-1-1,0 0 1,0 1 0,0-1 0,0 0-1,0 0 1,0 0 0,0 1 0,0-1-1,0-1 11,39-19-960,0-2 1,-2-2-1,0-2 0,-2-1 0,4-7 960,0 3-2103,143-102-3120,-209 155 11813,-53 39-2434,-281 169-1541,334-206-2778,30-22-61,14 0 97,0-2 0,0 1 0,0-2 1,0-1-1,0 0 0,-1-1 1,1-1-1,15-6 127,275-174-5725,-279 178 5927,-28 12-244,-7 8 301,-1 0 0,0-1 0,0 0 0,-1 0 0,-1 0 0,0-1 0,0-1 0,-1 0 0,-1 0 0,1-1 0,-2 0 0,1-1 0,-4 2-259,6-3 176,-13 11 232,-1 0 1,0-2-1,-2 0 1,1-2-1,-2-1 1,0-1 0,-24 8-409,65-36 213,5-2-9,156-136-2558,-12-12-5266,-145 137 7119,-34 28 2075,-4 5-996,1 0 0,0 2 0,1 0 1,-1 2-1,1-1 0,1 2 0,0 1 1,-8 5-579,-74 36 1062,-4-31 939,104-66-3050,60-47-3652,-29 39 1118</inkml:trace>
  <inkml:trace contextRef="#ctx0" brushRef="#br0" timeOffset="50677.817">2590 6208 592,'0'0'3191,"0"0"-846,0 0-731,0 0-744,0 0-398,-47 25-168,-149 84 238,33 10 96,127-83-497,58-37-771,-4-5 173,0-1 0,0-1-1,-1 0 1,0-1 0,-1-1-1,0-1 1,0 0 0,-1-1-1,-1-1 1,1-1 457,8-5-1181,28-23-2424</inkml:trace>
  <inkml:trace contextRef="#ctx0" brushRef="#br0" timeOffset="51649.685">2590 6208 608,'-25'12'2108,"20"-10"-347,5-2 861,0 0-789,0 0-880,-52 28-36,-164 90-266,40-31 456,164-75-1016,56-17-456,-41 5 410,382-86-5431,-230 65 4569,-166 33 937,-496 292 5277,515-302-6128,220-143-4799,-187 114 3824,90-51-1515,-41 40 4706,-111 64 1247,-174 120 4342,-6 3-6256,170-112-642,44-29-574,23-12-68,-1-3 0,1 0 0,-2-2 0,1-2-1,-2-1 1,1-1 0,-2-2 0,0-2 0,12-8 466,90-41-1042,-124 62 1043,24-9 83,-49 29 346,-267 166 3823,245-149-3952,55-30-818,6-5 252,0-1 1,-1-2-1,0 0 1,0-1 0,0-2-1,-1 0 1,0-1-1,-1-1 1,11-8 264,57-23-563,-55 30 502,-32 11 47,-10 1 124,-168 52 2523,248-60-2652,-70 7-133,-2 0 19,-1 8 26,-12 52-1942,13-49-3962</inkml:trace>
  <inkml:trace contextRef="#ctx0" brushRef="#br0" timeOffset="52792.716">5564 8816 1441,'0'0'2107,"0"0"-749,0 0 398,0 0-153,0 0-642,-8-7-337,-10 97-843,9-43 301,-7 27 548,4 1 0,2 0 0,2 43-630,9-7 629,12-114-119,-2-123-4144,-10 62-384</inkml:trace>
  <inkml:trace contextRef="#ctx0" brushRef="#br0" timeOffset="53214.217">5539 8795 4610,'0'0'2214,"0"0"-1210,0 0-815,0 0-29,57 0-11,189 4-119,-198-4-24,1 2 1,-1 3-1,0 2 0,0 1 1,15 7-7,59 28 213,-99-30 484,-15 0-668,0 0 0,0 1 1,-1 1-1,-1-1 1,0 1-1,-1 0 0,-1 0 1,-1 1-1,0-1 0,0 1 1,-2 0-1,0 0 1,-1-1-1,0 1 0,-1 0 1,-3 14-30,2 24 503,2 108 669,0-162-1151,0 1 1,0 0 0,0-1 0,0 1 0,0 0-1,0-1 1,0 1 0,0 0 0,0-1 0,0 1-1,0 0 1,0-1 0,0 1 0,-1 0 0,1-1-1,0 1 1,0 0 0,-1-1 0,1 1 0,-1-1-1,1 1 1,0-1 0,-1 1 0,1-1 0,-1 1 0,1-1-1,-1 1 1,1-1 0,-1 1 0,0-1 0,1 0-1,-1 1 1,1-1 0,-1 0 0,0 0 0,1 0-1,-1 1 1,0-1 0,1 0 0,-1 0 0,0 0-1,1 0 1,-1 0 0,0 0 0,1 0 0,-1 0-1,0 0 1,1-1 0,-1 1 0,0 0 0,1 0-1,-1-1 1,0 1-22,-36-29 14,22 16-335,-26-17-2403,-8 1-2025</inkml:trace>
  <inkml:trace contextRef="#ctx0" brushRef="#br0" timeOffset="53495.372">5516 9347 4418,'0'0'2246,"0"0"-1112,0 0-734,0 0-253,28 0 59,193-6 477,140-38 360,-361 43-3210,-2-4-709</inkml:trace>
  <inkml:trace contextRef="#ctx0" brushRef="#br0" timeOffset="53779.789">5847 8930 5298,'0'0'1217,"0"0"-817,0 0 641,0 0 79,0 0-624,0 0 577,-251 282-769,228-251-48,7-4-32,5-8-112,8-3-32,3-8-80,0-5-448,23-3-1313,17-23-1184</inkml:trace>
  <inkml:trace contextRef="#ctx0" brushRef="#br0" timeOffset="53967.662">5988 8936 5747,'0'0'1136,"0"0"193,0 0-545,0 0-32,0 0 273,0 0-577,-380 351-128,359-320-320,14-11 80,7-9-256,9-11 176,35 0-224,16-29-2001,5-19-4978</inkml:trace>
  <inkml:trace contextRef="#ctx0" brushRef="#br0" timeOffset="54140.978">6099 9025 4786,'0'0'1761,"0"0"-1137,0 0 625,0 0-33,0 0-367,0 0-145,-309 201-704,290-174 64,13-6 32,6-2-96,4-13-752,28-6-2049,8 0-4995</inkml:trace>
  <inkml:trace contextRef="#ctx0" brushRef="#br0" timeOffset="54310.632">6235 9148 5218,'0'0'48,"0"0"2802,0 0-1057,0 0-721,0 0-160,0 0-816,-307 180-31,273-145 95,11-8-160,13-4-32,10-11-241,14-12-2384,25 0-1120</inkml:trace>
  <inkml:trace contextRef="#ctx0" brushRef="#br0" timeOffset="54481.952">6315 9243 7780,'0'0'1104,"0"0"-576,0 0 1905,0 0-1792,0 0-641,0 0 272,-207 87-272,198-70-224,2-9-2145,4-8-3714</inkml:trace>
  <inkml:trace contextRef="#ctx0" brushRef="#br0" timeOffset="54639.994">6262 9031 2257,'0'0'6371,"0"0"-4354,0 0-1217,0 0 433,0 0-897,0 0-304,-71-6 0,45 33-32,-1 0-112,-8-4-929,-4-9-5345</inkml:trace>
  <inkml:trace contextRef="#ctx0" brushRef="#br0" timeOffset="54856.39">5887 8922 3217,'0'0'2946,"0"0"-2802,0 0-32,0 0 1425,0 0-545,0 0-352,-238 157-159,199-138-449,7-9 528,2-6-560,12-4 0,4 0-208,7-18-1633,7-15-4482</inkml:trace>
  <inkml:trace contextRef="#ctx0" brushRef="#br0" timeOffset="55109.309">5523 8924 4098,'0'0'624,"0"0"657,0 0 255,0 0-479,0 0-721,0 0-208,-129 103-16,129-92-112,16-11-720,25 0-3714</inkml:trace>
  <inkml:trace contextRef="#ctx0" brushRef="#br0" timeOffset="55358.782">5970 8855 7027,'0'0'1217,"0"0"-913,0 0 448,0 0 225,0 0-113,0 0-736,-258 125 64,258-100-272,0 4 80,36-7-2721,6-7-2065</inkml:trace>
  <inkml:trace contextRef="#ctx0" brushRef="#br0" timeOffset="55359.782">6131 9042 2593,'0'0'4770,"0"0"-4594,0 0-176,0 0 1313,0 0 16,0 0-737,-113 99-480,97-68 192,4 1-304,10 3-112,2-14-800,0-17-5331</inkml:trace>
  <inkml:trace contextRef="#ctx0" brushRef="#br0" timeOffset="55526.071">6308 9260 9316,'0'0'416,"0"0"-63,0 0 623,0 0-512,0 0-96,0 0-368,-69 145-320,88-145-4418</inkml:trace>
  <inkml:trace contextRef="#ctx0" brushRef="#br0" timeOffset="-24747.738">1023 5623 160,'0'1'3388,"0"18"-3396,5 20 200,1-1 1,2 1-1,1-1 0,2-1 0,2 0 0,1-1 1,2 0-1,14 21-192,-26-48 47,62 113 735,5-2-1,6-4 1,32 34-782,-22-31 472,157 177 225,79 4 276,-251-237-628,3-4 0,3-3-1,45 24-344,139 101 447,363 364 287,-509-457-540,4-4 0,109 54-194,15 11 89,93 52-70,86 24-19,-298-160 120,209 139 64,-280-176-222,1-3 0,2-2 0,0-3 0,1-3 0,1-2 0,23 2 38,40 12 97,-45-10-77,2-3 0,0-4 0,0-3-1,1-3 1,62-5-20,-111-5 37,-1-1 1,1-1-1,-1-1 1,-1-2-1,1-1 0,-1-2 1,-1 0-1,0-2 0,-1-1 1,-1-2-1,0 0 0,-1-1 1,-1-2-1,-1-1 0,-1 0 1,-1-2-1,0 0 0,-2-1 1,-1-1-1,-1-1 0,-1-1 1,-1 0-1,-2-1 1,10-28-38,-16 40 23,-2 1 0,0-1 0,-1 0 0,0 0 0,-2 0 1,1-1-1,-2 1 0,-1-1 0,0 1 0,0-1 0,-2 1 1,0-1-1,-1 1 0,-1 0 0,0 0 0,-7-14-23,-20-24 47,-3 1 0,-3 2 0,-1 1 0,-3 2 0,-1 2 0,-3 2 0,-1 2 1,-20-12-48,-75-55 24,-5 5 0,-21-4-24,-161-112 240,129 66-186,58 44-23,-4 5 1,-11 4-32,-469-226-18,281 156 116,-99-64-26,-133-98-152,-98-100 171,235 250-91,361 146 2,-1 3 0,-2 4 0,0 3 0,-2 3 0,-1 5 0,-1 3 0,0 4 0,-46 0-2,109 10-16,0 1 1,0 1-1,0 0 0,0 2 1,0 1-1,0 0 1,0 2-1,1 0 0,0 2 1,0 0-1,1 1 1,0 2-1,-14 7 16,24-9-24,-1 0 0,2 0-1,-1 0 1,1 1 0,1 1 0,-1 0-1,2 0 1,-1 0 0,2 1-1,-1 0 1,1 0 0,1 1 0,0 0-1,1 0 1,0 0 0,1 0 0,0 1-1,1-1 1,0 1 0,1 0 0,0-1-1,2 10 25,-3 11-114,2 0 0,2 1-1,1-1 1,1-1 0,2 1-1,2-1 1,8 25 114,13 13-4210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8:51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2816 4386,'-3'-6'655,"-6"-15"967,7 11 2501,16 10-4293,1555-19 602,230-1-88,-1338 16-216,-460-2 179,-47-49-3896,-6 6-1896</inkml:trace>
  <inkml:trace contextRef="#ctx0" brushRef="#br0" timeOffset="784.113">2286 1 2001,'0'0'507,"0"0"-46,0 0-349,0 0-165,0 5-152,-30 628 2528,51 621-2323,18 95 2487,-39-1157-2289,21 735 380,4-581 903,-33-363 1704,-102-177-5863,55 86-2485</inkml:trace>
  <inkml:trace contextRef="#ctx0" brushRef="#br0" timeOffset="4644.531">4477 513 1809,'0'0'1470,"-3"-15"7462,-207-5-8321,-604-28-568,223 15 210,468 39-300,0 6-1,0 5 1,-16 10 47,71-15 3,62 14-782,-13 181 729,13 644 290,29-635-126,-21-212-55,-2-3 125,0-1-125,0 0-6,0 0 118,0 0-59,0 0 133,0 0 132,0 0-177,0 0-123,0 0-104,0 0 62,0 0 2,0 0-13,0 0-5,0 0 117,0 0 86,0 0 39,0 0 297,0 0-110,0 0-205,0 0 346,-48-9 201,-81-22-744,-2 6 0,-1 5 0,0 6 0,-47 5-46,-13 8-1,0 8-1,-29 11 2,-455 111-248,571-112 360,102-16-93,3 0 18,0-1 11,-51 6 675,-34-6-469,85 0-169,0 0 54,0 0-64,0 0-43,0 0 13,0-2-88,1-3-4492,5-11-5603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3:4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2449,'0'0'1750,"0"0"-701,0 0-177,0 0 217,0 0-174,0 9 1656,0-6-3971,0-3-4838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3:5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5 588 2961,'0'0'2385,"0"0"-322,0 0-580,0 0-136,0 0-101,0 0-784,-2-12-203,0 0-162,6-65 280,9 58-358,1 0 0,1 1 0,1 1 0,0 0 0,1 1 0,1 1 0,0 0 0,5-1-19,6-7 22,156-103 74,-185 126-157,0 0 0,-1 0 0,1 0 0,0 0 0,0 0 0,-1 0 0,1 0 0,0 1 1,-1-1-1,1 0 0,0 0 0,-1 0 0,1-1 0,0 1 0,0 0 0,-1 0 0,1 0 0,0 0 0,-1 0 0,1 0 0,0 0 0,0 0 0,-1-1 1,1 1-1,0 0 0,0 0 0,-1 0 0,1 0 0,0-1 0,0 1 0,0 0 0,-1 0 0,1-1 0,0 1 0,0 0 0,0 0 0,0-1 0,0 1 1,-1 0-1,1-1 0,0 1 0,0 0 0,0 0 0,0-1 0,0 1 0,0 0 0,0-1 0,0 1 61,-2 0-751,-14 0-2200</inkml:trace>
  <inkml:trace contextRef="#ctx0" brushRef="#br0" timeOffset="271.405">226 1 4082,'0'0'96,"0"0"152,0 0-125,0 0-65,0 0 97,35 10-16,112 32 26,-120-34-20,34 25 305,-60-28-417,-1 0-1,0 0 0,0 0 1,0 0-1,-1 0 1,0 0-1,0-1 1,0 1-1,0 0 0,-1 0 1,0-1-1,0 1 1,0-1-1,0 0 0,-1 1 1,0-1-1,0 0 1,0 0-1,0-1 0,-1 1 1,1-1-1,-1 0 1,0 0-1,0 0 1,0 0-1,0 0 0,-1-1 1,1 0-1,-1 0 1,-1 0-33,-15 14 126,-65 76-494,75-70-1814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4:0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0 4898,'0'0'1996,"0"0"-1407,0 0-252,-15 32 4,-49 106-184,55-117-111,2 0 0,0 0 0,2 1 0,0 0 0,1 0 0,1 0 0,2 0-1,0 1-45,-2 20 71,-2 351 617,-4-384-2024,-3-12-2978</inkml:trace>
  <inkml:trace contextRef="#ctx0" brushRef="#br0" timeOffset="983.449">1 179 4210,'0'0'846,"0"0"-593,0 0-138,31 6 80,103 21-70,91-19 686,-154-8-1185,-79 32 182,0-18 297,1 1-1,0 1 0,1-1 1,1 1-1,0 0 0,2 1 0,-1-1 1,2 0-1,0 1 0,1 0 1,1 1-105,0-16 9,0-1 1,-1 0-1,1 0 1,0 0-1,0 0 0,0 1 1,0-1-1,0 0 1,0 0-1,0 0 1,1 1-1,-1-1 1,0 0-1,1 0 1,-1 0-1,1 0 1,-1 0-1,1 0 1,0 0-1,-1 0 1,1 0-1,0 0 1,-1 0-1,1 0 1,0-1-1,0 1 1,0 0-1,0 0 1,0-1-1,0 1 1,0-1-1,0 1 0,0-1 1,0 1-1,0-1 1,1 0-1,-1 1 1,0-1-1,0 0 1,0 0-1,0 0 1,1 0-1,-1 0 1,0 0-1,0 0 1,0 0-1,0 0 1,1-1-1,-1 1 1,0-1-1,0 1 1,1-1-10,-1 1 5,7-3-93,1-1 0,-1 0 0,0-1 0,0 0 0,0 0-1,-1-1 1,1 0 0,-1 0 0,-1-1 0,1 0 0,-1 0-1,0 0 1,-1-1 0,0 0 0,0 0 0,-1 0 0,0 0-1,0-1 1,-1 0 0,0 0 0,0 0 88,7-47 93,-10 55 123,0 1-130,0 0 66,-9 38-8,7 88 510,3-123-643,0-1 1,0 0 0,1 0 0,-1 0 0,0 0 0,1 0 0,0 0 0,-1 0-1,1-1 1,0 1 0,0-1 0,-1 1 0,1-1 0,1 0 0,-1 1 0,0-1-1,0 0 1,0 0 0,0-1 0,1 1 0,-1 0 0,0-1 0,1 1 0,-1-1-1,1 0 1,-1 0 0,0 0 0,1 0 0,-1 0 0,1-1 0,-1 1 0,0-1-1,1 1 1,-1-1 0,0 0 0,0 0 0,1 0 0,-1 0 0,0 0 0,0-1-1,0 1 1,0-1 0,0 1 0,-1-1 0,1 1 0,0-1 0,-1 0 0,1 0-1,-1 0 1,0 0 0,1-1-12,122-145-325,-127 174 562,-56 135 745,66-200-478,1 23-1118,1 0-1,1 1 0,0 0 1,1 1-1,1 0 1,0 0-1,1 2 1,0-1-1,1 2 0,0 0 1,7-4 614,-19 17 81,0 0 0,0 0 1,0 0-1,0 0 0,-1 0 0,1 0 1,-1 1-1,1-1 0,-1 0 0,0 1 1,0-1-1,0 1 0,0-1 0,-1 1 1,1 0-1,-1-1 0,1 1 1,-1 0-1,0 0 0,0-1 0,0 1 1,-1 0-1,1-1 0,0 1 0,-1 0 1,0-1-1,0 1 0,0-1 0,0 1-81,1 12 296,0 83 1046,11-75-2300,10-22-1104</inkml:trace>
  <inkml:trace contextRef="#ctx0" brushRef="#br0" timeOffset="1434.657">1259 260 0,'0'0'3722,"0"0"-1503,0 0-183,0 0-1070,0 0-342,-31 17-168,-91 55-301,119-71-148,0 0-1,1 0 1,-1 0-1,1 1 1,0-1-1,-1 1 1,1 0-1,0-1 1,0 1-1,0 0 1,0 1-1,0-1 1,1 0-1,-1 0 1,1 1-1,-1-1 1,1 1-1,0-1 1,0 1-1,0-1 1,0 1-1,0 0 1,1-1-1,-1 1 1,1 0-1,0 0 1,0 0-1,0-1 1,0 1-1,0 0 1,1 2-7,0 8-2,0-9 19,0 0-1,1-1 1,-1 1 0,1-1-1,-1 1 1,1-1 0,0 0-1,1 0 1,-1 0 0,0 0 0,1 0-1,0 0 1,-1-1 0,1 1-1,0-1 1,0 0 0,1 1-1,-1-2 1,0 1 0,1 0-1,-1-1 1,1 1 0,0-1-1,-1 0 1,1 0 0,0-1-1,-1 1 1,1-1 0,0 0-1,0 0 1,0 0 0,-1 0-1,1-1 1,0 1 0,0-1-1,-1 0 1,1 0 0,0 0-1,-1-1 1,4-1-17,-2 1-289,-1-1-1,1 1 1,-1-1-1,0 0 1,0 0-1,0 0 1,0 0-1,-1-1 1,1 0-1,-1 0 1,0 0-1,0 0 1,0 0-1,0 0 1,-1-1-1,0 1 1,0-1-1,0 0 1,-1 0-1,1 0 0,-1 1 1,0-1-1,0 0 1,-1-1-1,0 1 1,0 0-1,0 0 1,0 0-1,-1 0 1,0 0-1,-1-3 290,-15-57 2601,19 55 2516,20 10-5765,-15 1 1083,271 34 235,-261-35-978,15-3 894,-24-18-4818,-8 3-2059</inkml:trace>
  <inkml:trace contextRef="#ctx0" brushRef="#br0" timeOffset="1841.54">1526 32 3522,'0'0'709,"0"0"-55,0 0 117,0 0-229,0 0-166,-15 51 176,-43 161-237,42-97 197,14-95-453,1-18-43,0 1 1,0 0-1,0 0 0,0 0 1,1 0-1,-1 0 1,1 0-1,0-1 1,0 1-1,0 0 0,0 0 1,0 0-1,0 0 1,1 0-1,0 0 1,-1 0-1,1 0 0,0 0 1,1-1-1,-1 1 1,0 0-1,1-1 1,-1 1-1,1-1 0,0 1 1,0-1-1,0 0 1,0 0-1,0 0 1,1 0-1,-1 0 0,1-1 1,-1 1-1,1 0 1,-1-1-1,1 0 1,0 0-1,1 1-16,5-3-23,1 1 0,-1-2 0,0 1 0,0-1 1,0 0-1,0-1 0,0 0 0,0-1 0,-1 0 0,1 0 0,-1-1 1,0 0-1,-1 0 0,1-1 0,-1 1 0,0-2 0,0 1 0,-1-1 0,0 0 1,0-1-1,2-3 23,-8 11-1,-1 1 1,1 0-1,0-1 1,-1 1-1,1 0 1,0 0-1,0-1 0,0 1 1,0 0-1,0-1 1,0 1-1,0 0 1,0 0-1,0-1 1,0 1-1,0 0 1,0 0-1,0-1 1,1 1-1,-1 0 0,0-1 1,0 1-1,1 0 1,-1-1-1,1 1 1,-1-1-1,0 1 1,1 0-1,-1-1 1,1 1-1,-1-1 1,1 1-1,0-1 0,-1 0 1,1 1-1,-1-1 1,1 0-1,0 1 1,-1-1-1,1 0 1,0 0-1,0 1 1,-1-1-1,1 0 1,0 0-1,-1 0 1,1 0-1,0 0 0,0 0 1,-1 0-1,1 0 1,0 0-1,0 0 1,-1-1-1,1 1 1,0 0-1,-1 0 1,1-1-1,0 1 1,0-1 0,-1 19 53,18 83 900,-17-101-1396,-1-2-1697</inkml:trace>
  <inkml:trace contextRef="#ctx0" brushRef="#br0" timeOffset="2090.409">1710 156 3185,'0'0'2898,"0"0"-1378,0 0-927,0 0-337,0 0-256,0 0 48,26 19-96,-10-1 48,-2-1-32,2-5-144,4 1-4610</inkml:trace>
  <inkml:trace contextRef="#ctx0" brushRef="#br0" timeOffset="2717.241">1892 425 1681,'0'0'1099,"0"0"-176,0 0-219,0 0-333,0 0-107,1 19-21,4 57-8,-5-74-221,0-1 0,0 0 0,1 0-1,-1 0 1,1 0 0,-1 0 0,1 0 0,-1 0 0,1 0 0,-1 0 0,1 0 0,0 0 0,-1-1 0,1 1-1,0 0 1,0 0 0,0-1 0,0 1 0,0 0 0,0-1 0,0 1 0,0-1 0,0 1 0,0-1 0,0 0-1,0 1 1,0-1 0,0 0 0,0 0 0,0 0 0,1 0 0,-1 0 0,0 0 0,0 0 0,0 0 0,0 0-1,0 0 1,0-1 0,0 1 0,0 0 0,1-1-14,5 0 65,-2 0-100,0 0 0,0 0 0,0-1 0,-1 1 0,1-1 0,0 0 0,-1-1-1,1 1 1,-1-1 0,0 0 0,0 0 0,0 0 0,0 0 0,-1-1 0,1 0 0,-1 1 0,0-1 0,0-1 0,0 1 0,-1 0 0,1-1 0,-1 1 0,0-1 0,0 0 0,-1 1 0,0-1 0,1 0 0,-2 0 0,1 0 0,0 0-1,-1 0 1,0 0 0,0 0 0,-1 0 0,1 0 0,-1 0 0,-1-4 35,-41-18 1273,21 21 786,66 2-1013,210-4-1144,-251 11 79,0-1 0,-1 0 0,1 1 1,-1 0-1,0 0 0,1-1 0,-1 1 1,0 1-1,-1-1 0,1 0 0,0 0 1,-1 1-1,0-1 0,0 0 1,0 1-1,0-1 0,-1 1 0,1 0 1,-1-1-1,0 1 0,0 0 0,0-1 1,0 1-1,-1-1 0,0 1 1,1-1-1,-2 2 19,2 8-1,-2 7 38,-1-1 1,0 0 0,-1 0-1,-2 0 1,0-1-1,0 0 1,-2 0 0,0 0-1,-11 15-37,23-54 795,96-151-1125,-32 97-417,-55 126 405,-4 142 940,-7-179-705</inkml:trace>
  <inkml:trace contextRef="#ctx0" brushRef="#br0" timeOffset="2981.379">2551 741 1921,'0'0'976,"0"0"-63,0 0 1360,0 0-272,0 0-1681,0 0-320,-2 0-2049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3:56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80 4370,'0'0'2273,"0"0"-992,0 0-225,0 0-1056,0 0-32,0 0 16,25-5 16,7 5 48,3 0 64,-1 9 48,-6 3-16,-9 3-144,-10-1-1424,-9-1-2450</inkml:trace>
  <inkml:trace contextRef="#ctx0" brushRef="#br0" timeOffset="642.637">297 368 704,'0'0'1043,"0"0"-336,0 0-2,0 0-252,0 0-221,1 16 94,2 49-163,-2-49-27,-1-16-40,0 0 75,10-13 1069,-4 2-1110,-2-2-125,2 1 0,0 0 0,0 0-1,1 0 1,1 1 0,0 0 0,0 0 0,1 1-1,7-6-4,-9 85-904,-9-57-75,-9-3-3287</inkml:trace>
  <inkml:trace contextRef="#ctx0" brushRef="#br0" timeOffset="1011.225">0 310 576,'0'0'1062,"0"0"635,0 0 248,0 0-283,0 0-606,0-2-519,0-5-425,0 200 250,1-171-660,5-6-1370</inkml:trace>
  <inkml:trace contextRef="#ctx0" brushRef="#br0" timeOffset="2295.469">735 86 544,'0'0'1137,"0"0"-219,0 0-366,0 0 37,0 0-4,4 30-161,9 96 352,-9-19 857,-4-107-1604,0-1 1,0 1-1,0-1 1,-1 0-1,1 1 0,0-1 1,0 1-1,0 0 0,-1-1 1,1 1-1,0-1 1,0 1-1,-1-1 0,1 1 1,0 0-1,-1-1 1,1 1-1,-1-1 0,1 1 1,0 0-1,-1 0 1,1-1-1,-1 1 0,1 0 1,-1 0-1,1-1 0,-1 1 1,1 0-1,-1 0 1,1 0-1,-1 0 0,1 0 1,-1 0-1,1 0 1,-1 0-1,1 0 0,-1 0 1,0 0-1,1 0 1,-1 0-1,1 0 0,-1 1 1,1-1-1,-1 0 1,1 0-1,0 1 0,-1-1 1,1 0-1,-1 1 0,1-1 1,-1 0-1,1 1 1,0-1-1,-1 0 0,1 1 1,0-1-1,0 1 1,-1-1-1,1 1 0,0-1 1,-1 1-30,-2-10 101,2 4-123,0-1 1,-1 1-1,0-1 1,0 1-1,0 0 0,0-1 1,-1 1-1,0 0 1,0 1-1,0-1 1,-1 0-1,0 1 1,0 0-1,0 0 1,0 0-1,0 1 1,-1-1-1,0 1 1,1 0-1,-1 0 1,0 0-1,-1 1 0,1 0 1,0 0-1,-1 0 1,0 1 21,5 0-6,-1 1 0,0-1 0,1 1 0,-1 0 0,0 0 0,1-1 0,-1 1 0,0 0 0,1 0 0,-1 1 0,0-1 0,1 0 0,-1 0 0,1 1 0,-1-1 0,0 1 0,1 0 0,-1-1 0,1 1 0,-1 0 0,1 0 0,0 0 0,-1 0 0,1 0 0,0 0 0,0 0 0,0 0 0,-1 1 0,1-1 0,1 0 0,-1 1 0,0-1 0,0 1 0,0-1 0,1 1 0,-1-1 0,1 1 0,-1-1 0,1 1 0,0 0 0,-1-1 0,1 1 0,0 0 0,0-1 0,0 1 0,0 0 0,1-1 0,-1 1 0,0 1 6,0 2 5,0 0-1,-1 0 1,1 0-1,1 0 1,-1-1-1,1 1 1,0 0-1,0 0 1,0 0-1,1 0 1,0-1-1,0 1 1,0-1-1,0 1 1,1-1-1,-1 0 1,1 0-1,0 0 1,1 0-1,-1-1 0,0 1 1,1-1-1,0 0 1,0 0-1,0 0 1,0-1-1,1 1 1,1 0-5,6 2-90,0-1-1,0 0 1,0-1 0,0 0-1,1-1 1,-1 0 0,1-1-1,-1 0 1,1-1 0,-1-1 0,1 0-1,0 0 1,2-2 90,25-11-3068</inkml:trace>
  <inkml:trace contextRef="#ctx0" brushRef="#br0" timeOffset="2586.056">1002 293 1713,'0'0'1681,"0"0"31,0 0-1103,0 0-609,0 0-208,0 0-97,0 37 305,0-14 192,0-2-176,0 0 401,0-7-417,3 1 0,-1-5 368,-2-2-368,2-1 176,3-7-176,-3 0-1441,3-15-3489</inkml:trace>
  <inkml:trace contextRef="#ctx0" brushRef="#br0" timeOffset="2835.974">1042 80 3970,'0'0'1681,"0"0"-1393,0 0-240,0 0-96,0 0 128,0 0-80,27 45 480,-11-26-416,0-1 48,3-3-112,-1-7-864</inkml:trace>
  <inkml:trace contextRef="#ctx0" brushRef="#br0" timeOffset="5088.317">1343 206 1617,'-1'-5'6754,"-4"2"-3530,-26 9-3414,15 1 238,1 0-1,0 1 1,1 0-1,0 1 1,0 1-1,1 0 1,0 1-1,1 1 1,0 0-1,-5 8-47,14-16-4,0 0 0,0 1-1,1-1 1,-1 1 0,1 0-1,0 0 1,1 0 0,-1 0 0,1 0-1,0 0 1,0 0 0,1 1 0,-1-1-1,1 0 1,0 0 0,1 1 0,-1-1-1,1 0 1,0 0 0,0 0-1,1 0 1,-1 0 0,1 0 0,0 0-1,1 0 1,-1-1 0,1 1 0,0-1-1,0 1 1,0-1 0,1 0 0,0-1-1,-1 1 1,1 0 0,0-1-1,1 0 1,-1 0 0,1 0 0,-1-1-1,4 2 5,6 0-151,0-1 0,1-1 1,-1 0-1,0 0 0,1-2 0,0 0 0,-1 0 0,1-2 0,-1 1 0,0-2 0,1 0 0,-1-1 0,0 0 0,-1-1 0,1-1 0,-1 0 0,0 0 0,-1-2 0,9-5 151,8-6 11,-1-2 0,0-1-1,-2-1 1,0-2 0,18-22-11,-27 0 653,-38 47 1300,15 0-1942,0 0-1,1 1 0,-1-1 1,0 2-1,0-1 0,1 0 0,-1 1 1,1 0-1,-1 1 0,1-1 1,0 1-1,0 0 0,0 0 1,0 1-1,0-1 0,1 1 1,0 0-1,0 0 0,0 1 0,0-1 1,0 1-1,1 0 0,0 0 1,0 0-1,0 0 0,1 1 1,0-1-1,0 1 0,0-1 1,1 1-1,0 0 0,0 0 1,0-1-1,1 1 0,-1 0 0,1 0 1,1 6-11,2-10 0,0-1 1,-1 1 0,1 0 0,0-1-1,0 1 1,0-1 0,0 0-1,0 0 1,0 0 0,0 0-1,0-1 1,1 1 0,-1-1-1,0 0 1,0 0 0,0 0 0,1 0-1,-1-1 1,0 1 0,0-1-1,0 0 1,0 0 0,0 0-1,0 0 1,0 0 0,0-1-1,2-1 0,75-93-4311,-79 95 4338,-1 1 138,0 0 238,0 0-366,1 29-165,-1-22 153,0 1-1,1-1 0,0 0 1,0 0-1,1-1 0,0 1 1,0 0-1,1 0 0,0-1 1,0 1-1,0-1 1,1 0-1,0 0 0,2 2-24,38 8-2494,-25-16-1542</inkml:trace>
  <inkml:trace contextRef="#ctx0" brushRef="#br0" timeOffset="5339.333">1938 177 2801,'0'0'1969,"0"0"-1056,0 0-129,0 0 0,0 0-768,0 0-16,96 2 449,-52 4-305,5-2 32,-6 1 0,-3-3-144,-8 0 400,-11-2-432,-12 0 0,-2 0 48,-7 0-48,0 0-112,0 0-3682</inkml:trace>
  <inkml:trace contextRef="#ctx0" brushRef="#br0" timeOffset="6167.405">2161 1 3169,'0'0'699,"0"0"-472,0 0-131,0 0 56,0 0 216,-7 32-138,-50 211 1344,46-208-1272,2 0 0,1 1 0,2 0 0,2 0 0,0 21-302,4-42 158,-1-13-157,1-1 0,-1 0 0,1 1 0,-1-1 0,1 0 1,0 1-1,0-1 0,0 1 0,0-1 0,0 1 0,0-1 1,0 0-1,0 1 0,0-1 0,1 1 0,-1-1 0,1 0 1,-1 1-1,1-1 0,-1 0 0,1 1 0,0-1 0,-1 0 1,1 0-1,0 0 0,0 0 0,0 0 0,0 0 0,0 0 1,0 0-1,0 0 0,1 0 0,-1 0 0,0-1 0,0 1 0,1 0 1,-1-1-1,0 1 0,1-1 0,-1 0 0,1 1 0,-1-1 1,0 0-1,1 0 0,-1 0 0,1 0 0,-1 0 0,1 0-1,7-2 18,0-1 0,0 0 0,0-1 0,0 0 0,-1 0 0,1-1 0,-1 0 0,0 0 0,-1-1 0,1 0 0,-1 0 0,0-1 0,-1 0 0,0 0 0,0 0 0,0-1 0,-1 0 0,0 0 0,0-1 0,-1 1 0,0-2-18,17-23-137,37-50 217,-55 114 122,-5-25-179,1-1 0,0 0-1,0 1 1,1-1-1,-1 1 1,1-1 0,0 1-1,1-1 1,-1 1-1,1-1 1,0 1 0,1-1-1,-1 0 1,1 1-1,0-1 1,0 0 0,1 0-1,-1 0 1,1-1-1,0 1 1,1-1 0,-1 1-1,1-1 1,0 0-1,0-1 1,0 1 0,0-1-1,1 1 1,-1-1-1,1 0 1,0-1 0,0 1-1,0-1 1,0 0-23,0-4 16,-1 0 0,1-1 0,-1 1 0,0-1 0,0 0 0,-1 0 0,1 0 1,0-1-1,-1 1 0,0-1 0,0 0 0,0 0 0,0 0 0,-1 0 0,0-1 0,1 1 0,-1-1 1,-1 1-1,1-1 0,-1 0 0,0 1 0,0-1 0,0 0 0,-1 0 0,1 0 0,-1 0 1,-1 0-17,3 1-23,-1 1 0,0-1 0,-1 0 1,1 0-1,-1 0 0,1 0 0,-1-1 1,0 1-1,-1 0 0,1 0 0,-1 0 0,0 0 1,0 0-1,0 1 0,0-1 0,-1 0 1,1 0-1,-1 1 0,0-1 0,0 1 1,-1-1-1,1 1 0,-1 0 0,1 0 1,-1 0-1,0 0 0,0 1 0,-1-1 1,1 1-1,0-1 0,-1 1 0,1 0 1,-1 1-1,-3-2 23,77-5-627,169 3 846,-130 48-198,-106-37-34,-1 1 1,0 0-1,0 1 1,0-1-1,-1 0 1,0 0-1,0 1 0,-1-1 1,0 1-1,0-1 1,-1 0-1,0 1 1,-2 5 12,3-11 19,-13 43 472,13-45-16,0-2-190,1-8-220,1 1 0,0 0 0,0-1 0,1 1 0,0 0 0,1 1-1,-1-1 1,2 0 0,-1 1 0,1 0 0,1 0 0,-1 0 0,1 1 0,4-3-65,44-80-1709,-51 81-1031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3:49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24 848,'0'0'1489,"0"0"-336,0 0 245,0 0-302,0 0-320,0 0-165,0 0-90,0 0-167,0 0-159,0 0-67,0 0 19,0 0 10,0 0-101,0 0-48,0 0-29,0 0 50,0 0-5,0 0-53,0 0-51,0 0-21,0 0 61,15 0 90,779-9 577,-562 22-403,-137 4-157,75 1-64,33-10-86,-115-3 94,9 3 95,-63-8-138,-35 2-2049,-19-2-4618</inkml:trace>
  <inkml:trace contextRef="#ctx0" brushRef="#br0" timeOffset="5046.2">1673 55 1697,'0'0'984,"0"0"-58,0 0-326,0 0 86,0 0 160,7-13 1592,293 34-2067,324-12 104,-421 27-438,41-27-53,2 9 174,187 6 482,-366-24-251,-67 0-423,0 0 103,0 0-5,0 0 0,0 0-35,0 0 9,0 0 39,0 0 9,0 0-60,0 0 76,0 0 68,0 0 14,0 0-42,0 0 47,0 0-61,0 0 176,0 0-181,0 0 40,0 0-72,0 0-35,0 0-38,0 0-7,0 0 66,0 0-31,0 0-14,0 0 0,0 0 5,0 0 14,0 0-22,1 0-8,0 0-53,0 0 78,-1 0-28,0 0-52,0 0 103,0 0-80,0 0 27,0 0-16,0 0 38,0 0-84,0 0-31,0 0 45,0 0 13,0 0 33,0 0-17,0 0 19,0 0 11,0 0-59,2 0 2,-2 0 65,55-7 163,-55 7-166,0 0-3,1 0 3,73-16 1048,211-15-1040,46 40 112,-84 32-103,-139-29-33,-105-10-16,-2-2-11,0 0-21,36 4-206,-41 0-2328,-13-4-3664</inkml:trace>
  <inkml:trace contextRef="#ctx0" brushRef="#br0" timeOffset="20088.201">1 96 2497,'0'0'1062,"0"0"-574,0 0 59,0 0 155,0 0-73,8 0-469,309 21 934,210-8-64,-205-7-712,-5 47-172,266-9 129,-2-47-166,-530 7-107,0 2-1,-1 3 0,-1 2 1,28 10-2,-25-10 3,0-2 1,1-3-1,0-1 0,0-4 1,0-1-1,8-3-3,48 1 249,462 1 170,-102-54-5,-143 57 141,-258 6 2230,-69-8-3383,-18 0-2432</inkml:trace>
  <inkml:trace contextRef="#ctx0" brushRef="#br0" timeOffset="32149.376">236 5 2817,'0'0'1681,"0"0"16,0 0-545,0 0 97,0 0-753,0 0-272,0 0-224,-14-4 80,14 4-256,5 0 176,15 4-352,10 13-1169,10-3-4513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3:4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104 129 400,'-34'-50'9554,"31"71"-9381,-7 421-969,11-279 557,-1 66 365,5-208 87,-5-20-109,0-1 29,0 0 86,0 0-120,0 0-11,0 0 115,0 0-97,0 0-44,0 0 31,0 0 67,0 0 104,0 0-170,17 3-729,32 13 731,1-2 0,1-2 0,0-2 0,1-3 0,-1-2 0,1-2 0,0-2 0,50-6-96,4 3 80,275 7 224,-356-4-269,-25-1 2,0 0 86,0 0-30,0 0-53,0-2-437,-4-16-2354,-17-18-5090</inkml:trace>
  <inkml:trace contextRef="#ctx0" brushRef="#br0" timeOffset="1015.612">3 31 1169,'0'0'1336,"0"0"452,0 0-230,0 0-179,0 0-464,-3-1-259,78-1-1381,10 13 820,1-4 1,1-3-1,-1-4 1,0-4-1,11-5-95,55-10 459,2 7 0,24 6-459,-167 50-357,-4 410 599,10-108-175,-11-181 80,-6-164 29,0-1 333,0 0 57,0 0 106,0 0-192,0 0 94,0 0 264,0 0-422,0 0-141,0 0 64,0 0-211,0 0 128,1 0 117,0 0-253,0 0 35,-1 0-88,0 0-70,-7-2-2729,-9-7-4653</inkml:trace>
  <inkml:trace contextRef="#ctx0" brushRef="#br0" timeOffset="45453.894">390 935 1489,'0'0'1528,"0"0"-482,0 0 179,0 0 255,0 0-308,0 0-153,1-1 823,4-5-5594,5-1-2209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6:4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24 295 192,'-24'-35'3965,"32"35"-4307,934 8 1617,-308-18-989,-561 8 26,-73-11-384,0-7-582</inkml:trace>
  <inkml:trace contextRef="#ctx0" brushRef="#br0" timeOffset="290.775">1579 1 3265,'0'0'411,"0"0"-208,0 0-48,0 0-83,33 17-91,109 57 91,-36-30 210,-2 11 85,-104-54-366,1 0 1,0 0 0,-1 0-1,1 0 1,-1 0 0,1 0-1,-1 0 1,0 0 0,1 0 0,-1 0-1,0 0 1,0 0 0,0 0-1,0 0 1,1 0 0,-1 0 0,-1 0-1,1 0 1,0 0 0,0 0-1,0 1 1,-1-1 0,1 0 0,0 0-1,-1 0 1,1 0 0,-1 0-1,1-1 1,-1 1 0,0 0-1,1 0 1,-1 0 0,0 0 0,1-1-1,-1 1 1,0 0 0,0-1-1,0 1 1,0 0 0,0-1 0,0 1-1,0-1 1,0 0 0,0 1-1,0-1 1,0 0 0,0 1-1,0-1 1,0 0 0,0 0-2,-50 23 269,0-2 0,-1-3 0,-1-2 0,0-2 0,-2-2 0,-42 3-269,14-6-576,8-7-1241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4:3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1857,'0'0'1376,"0"0"97,0 0 99,0 0-182,0 0-182,0 0-117,0 0-296,0 0-293,0 0 42,0 0-392,0 0-90,0 0-159,0 0 17,0 0-16,10 4-88,54 17 378,2-3 1,-1-3-1,2-3 0,0-3 0,0-3 0,10-2-194,-25 0 79,330 8 94,199-3-13,-168-16-203,386 7-34,-807 0-1628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5:5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1521,'7'-9'7046,"11"4"-8490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5:57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3 768,'0'0'715,"0"0"-48,0 0-149,0 0-147,-22-3 1071,17 3 2289,4 7-3384,2 16-701,7-16 4144,-7-7-3774,-1 0-24,0 0 45,0 0 17,0 0-28,0 0-10,0 0-32,0 0 64,0 0 8,0 0-82,0 0-14,2 0 42,-2 0 46,0 0 11,0 0 58,0 0-66,0 0-46,0 0-39,0 0 63,0 0 40,0 0-79,0 0 60,0 0 14,0 0 6,0 0-86,0 0 90,0 0 7,0 0-44,0 0-64,0 0 11,0 0 32,0 0 43,0 0 34,0 0-109,0 0 46,0 0 76,6 0-133,1 1 0,-1 0 0,0 1 0,1 0 0,-1 0 0,0 0 0,0 0 0,0 1 0,-1 0 1,1 1-1,-1-1 0,0 1 0,1 0 0,-2 0 0,2 2 27,11 7-33,20 18 1695,-37-45-3743,0-14-2334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6:5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48 1761,'0'0'1115,"0"0"-371,0 0-61,0 0-355,0 0-55,0 0 97,0-3 60,-19-42 4260,57 48-3753,73 34-302,129 25 5,96-43 152,-56 1-642,314-45 284,245 21-135,-485 14-365,65-3 575,-418-7-370,-1 0 2,0 0-21,0 0 224,0 0-200,0 0-365,-2 0-1476,-8 0-3689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7:06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93 3346,'0'0'1181,"0"0"-31,0 0-117,0 0-97,0 0-21,0 0-621,-2-6-188,-6-16 68,8 22-165,-1-1 0,1 1 0,-1 0 0,1 0 0,-1-1 0,1 1 1,0 0-1,-1 0 0,1-1 0,-1 1 0,1 0 0,-1 0 0,0 0 0,1 0 0,-1 0 1,1 0-1,-1 0 0,1 0 0,-1 0 0,1 0 0,-1 0 0,1 0 0,-1 1 0,1-1 1,-1 0-1,1 0 0,-1 0 0,1 1 0,-1-1 0,1 0 0,0 1 0,-1-1 0,1 0 0,-1 1 1,1-1-1,0 0 0,-1 1 0,1-1 0,0 1 0,-1-1 0,1 1 0,0-1 0,0 1 1,0-1-1,-1 1 0,1-1 0,0 1 0,0-1 0,0 1 0,0-1 0,0 1 0,0-1 1,0 1-1,0-1 0,0 1 0,0-1 0,0 1 0,1 0-9,-25 220-248,13 597 629,17-783 214,24-35 2193,236-8-1494,20-2-976,-71 5-246,-56 43 136,-158-60-352,-4-13-3154,-11-12-3305</inkml:trace>
  <inkml:trace contextRef="#ctx0" brushRef="#br0" timeOffset="1044.173">24 60 1777,'0'0'998,"0"0"58,0 0 134,0 0-13,0 0-20,-4-9-492,-15-28-12,19 24 2469,5 13-3613,687 0 1659,-387 21-1189,-302-21 17,0 1 0,0-1 0,0 1 0,1 0 0,-2 0 0,1 0 0,0 0 0,0 0 0,0 0 0,0 1 0,-1 0 0,1-1 0,-1 1 0,1 0 0,-1 0 0,0 1 0,1-1 0,-1 0 0,0 1 0,-1-1 0,1 1 0,0-1 0,-1 1 0,1 0 0,-1 0 0,0 0 0,0 0 0,0 0 0,0 0 0,-1 0 0,1 3 4,8 106-173,-9-98 169,25 665 377,-23-292-269,-2-386-16,0-1 219,0 0 432,0 0-339,0 0 184,0 0 251,0 0-461,0 0-118,-8-32 38,-20-19-1220,16 16-1846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7:09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1857,'14'3'3695,"13"9"-2862,4 0-207,234 59 3196,140-5-3554,94-51 194,-273 12-404,39 1 150,-152-7-114,-112-20-169,-1 0 91,0-1 125,0 0-98,-25 2-4490,-1-8-3154</inkml:trace>
  <inkml:trace contextRef="#ctx0" brushRef="#br0" timeOffset="282.805">1528 1 1473,'0'0'571,"0"0"317,0 0 139,0 0-58,0 0-201,40 16-165,131 55 88,-12 22 96,-65-25-352,-94-66-420,1-1 0,0 1 0,0-1 0,-1 1 1,1 0-1,-1 0 0,1-1 0,-1 1 0,0 0 0,0 0 1,0-1-1,0 1 0,0 0 0,0 0 0,0 0 0,-1-1 1,1 1-1,0 0 0,-1-1 0,0 1 0,1 0 0,-1-1 1,0 1-1,0-1 0,0 1 0,0-1 0,0 1 1,0-1-1,0 0 0,-1 1 0,1-1 0,0 0 0,-1 0 1,1 0-1,-1 0 0,1 0 0,-1 0 0,0-1 0,1 1 1,-1 0-1,0-1 0,1 1 0,-1-1 0,0 0 0,0 1 1,-1-1-16,2 1 6,-78 37 136,-2-4 0,-1-3 0,-2-3 0,-7-3-142,-61 10-808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7:1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3458,'0'0'693,"0"0"-55,0 0 376,0 0 2,0 0 59,0 0-322,4 0 2085,250 35-2347,-40-11-168,352 58 0,-540-68 50,-26-14-242,0 0-70,-15-26-3748,5 3-3012</inkml:trace>
  <inkml:trace contextRef="#ctx0" brushRef="#br0" timeOffset="278.703">885 0 656,'0'0'80,"0"0"206,0 0 178,0 0 267,0 0 11,15 25 621,51 77 344,-61-96-1425,0 1-1,1-1 0,-1 0 0,1-1 1,0 1-1,1-1 0,-1 0 1,1-1-1,0 0 0,1 0 0,-1 0 1,0-1-1,1 0 0,0-1 0,0 1 1,0-1-1,6 0-281,23 8 578,-36-10-572,0 0 1,0 0-1,0 0 0,1 0 0,-1 0 0,0 0 0,0 0 0,0 0 1,0 0-1,0 1 0,0-1 0,0 1 0,0-1 0,0 0 1,0 1-1,0 0 0,0-1 0,0 1 0,0 0 0,-1-1 1,1 1-1,0 0 0,0 0 0,-1 0 0,1-1 0,0 1 0,-1 0 1,1 0-1,-1 0 0,1 0 0,-1 0 0,0 0 0,1 0 1,-1 0-1,0 0 0,0 1 0,0-1 0,0 0 0,0 0 0,0 0 1,0 0-1,0 0 0,0 0 0,0 0 0,0 0 0,-1 0 1,1 0-1,0 0 0,-1 0 0,1 0 0,-1 0 0,0 0 1,1 0-1,-1 0 0,1 0 0,-1 0 0,0 0 0,0-1 0,0 1 1,1 0-1,-1-1 0,0 1 0,0 0 0,0-1 0,-1 1-6,-259 160 616,219-138-530,-76 36-1748,-4-6-6862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7:1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78 3009,'0'0'819,"0"0"398,0 0 104,0 0-68,0 0-273,0-5-433,0-13-249,0 14 321,0 4-315,0 0 11,0 0-5,0 4-550,-11 723 618,31-565-15,-19-160-293,0-2 234,0 0-112,-1 0-115,0 0-111,0 0 52,0 0 84,0 0-38,0 0-102,0 32-92,0 19 404,0-51-250,0 0 46,0 0 58,0 0 189,25 0 150,662 1 93,-504 9-325,-182-10-136,-1 0 8,-10-1-417,-14-9-2366,-9-19-6784</inkml:trace>
  <inkml:trace contextRef="#ctx0" brushRef="#br0" timeOffset="1226.7">42 32 3666,'0'0'1515,"0"0"-42,0 0 7,0 0 201,0 0-691,5-2-6,566-18-314,-226 11 632,-345 26-1673,-16 336 475,14 222 374,2-405 1624,-11-171-1416,-134-41-2364,50 11-6841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7:2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1521,'0'0'1440,"0"0"-399,0 0 464,0 0 287,0 0-799,2 0-305,3-4-384,4-15-288,5-10-32,9-17-992,7-16-4259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54:37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1236 10869,'0'0'835,"0"0"-427,0 0-58,0 0-33,2 14-717,59 2 275,103 7 637,1-7 0,55-7-512,227 23 227,-112 10-152,2-14-1,38-15-74,550-3 182,135-2-76,-401-54-84,378 8 10,1237-12-6,-567 77-7,-400 27-59,34 4 165,-1010-40-133,-397-21-4452,-5-16-3149</inkml:trace>
  <inkml:trace contextRef="#ctx0" brushRef="#br0" timeOffset="-1736.167">871 496 6195,'4'-8'7610,"20"22"-7859,37 45 154,-4 3 1,-2 2 0,12 24 94,-64-84-55,5 5-91,-1 0 0,0 0 0,0 1 0,-1 0 0,-1 0 1,0 1-1,0-1 0,-1 1 0,0 0 0,-1 0 0,2 10 146,-5-33-2521</inkml:trace>
  <inkml:trace contextRef="#ctx0" brushRef="#br0" timeOffset="-1468.142">1229 447 5442,'0'0'1793,"0"0"-592,0 0 175,0 0 401,0 0-1569,0 0-16,-199 311 369,183-291-497,5-3 80,6-9-144,5-6-336,0-2-1457,5 0-1697</inkml:trace>
  <inkml:trace contextRef="#ctx0" brushRef="#br0" timeOffset="-1206.545">1443 704 1297,'0'0'1296,"0"0"-239,0 0 335,0 0 833,0 0-896,0 0-705,0 195-96,0-175-480,0-3 97,4-5 479,6-8-624,-8-4-64,-2-4-4594</inkml:trace>
  <inkml:trace contextRef="#ctx0" brushRef="#br0" timeOffset="1247.935">3065 380 656,'0'0'1718,"0"0"-7,0 0 490,0 0-462,0 0-728,-3-11 2303,79 110-3029,81 216 318,-150-295-368,-6-34-4661,-7-30-2204</inkml:trace>
  <inkml:trace contextRef="#ctx0" brushRef="#br0" timeOffset="1529.592">3316 349 6307,'0'0'416,"0"0"513,0 0 319,0 0-608,0 0-79,0 0 399,-194 259-800,176-221-112,-1-5 112,10-6-128,2-9 208,3-3-240,4-5-496,0-8-1457,0-2-1953</inkml:trace>
  <inkml:trace contextRef="#ctx0" brushRef="#br0" timeOffset="1814.466">3500 563 6723,'0'0'139,"0"0"117,0 0-165,0 0 5,10 17 106,29 57-100,-38-71-83,0 0 1,0 0-1,0 0 0,0 0 1,-1 0-1,1 0 0,-1 0 1,0 0-1,0 0 1,0 0-1,0 0 0,-1 0 1,1 0-1,-1 0 0,1 0 1,-1 0-1,0 0 1,-1-1-1,1 1 0,0 0 1,-1-1-1,1 1 0,-1 0 1,0-1-1,0 0 1,0 1-1,0-1 0,0 0 1,-1 0-1,1 0 0,-1-1 1,1 1-1,-1 0 1,-2 0-20,-25 27 307,30-28-249,10 1-26,190 4 745,-180 23-1370,-20-18-1853</inkml:trace>
  <inkml:trace contextRef="#ctx0" brushRef="#br0" timeOffset="2765.641">4587 1 3249,'0'0'916,"0"0"-79,0 0-106,3 19-72,8 133 518,-11-40 139,9 1063 2194,-8-349-3027,-45-134-395,34 554 72,33-873-77,19-59 2032,-79-449-1899,7 45-3140,7-6-3433</inkml:trace>
  <inkml:trace contextRef="#ctx0" brushRef="#br0" timeOffset="3842.234">5666 399 1921,'0'0'1104,"0"0"-191,0 0-324,0 0-138,0 0 358,0-17 493,0-69 482,0 85-756,0 1-644,0 3-270,-23 584 1234,21-544-1305,2-22 501,3-49-264,-1 0-679,2 0 1,1 1-1,1-1 1,2 1-1,0 0 1,2 1-1,1 0 1,1 1-1,1 0 1,2 0-1,9-11 399,-24 35-2,1 0-1,-1 0 0,1 0 0,-1 0 1,1 0-1,0 0 0,-1 0 0,1 0 0,0 1 1,0-1-1,-1 0 0,1 0 0,0 1 0,0-1 1,0 1-1,0-1 0,0 1 0,0-1 1,0 1-1,0-1 0,0 1 0,0 0 0,0 0 1,0 0-1,1-1 0,-1 1 0,0 0 0,0 0 1,0 0-1,0 1 0,0-1 0,0 0 1,0 0-1,0 1 0,0-1 0,0 0 0,0 1 1,0-1-1,0 1 0,0-1 0,0 1 1,0 0-1,0-1 0,0 1 0,-1 0 0,1 0 1,0 0-1,0-1 0,-1 1 0,1 0 0,-1 0 1,1 0-1,-1 0 0,1 0 0,-1 1 3,24 66 59,-21-57-2,50 240 1162,-41-243-2857,-6-8-2646</inkml:trace>
  <inkml:trace contextRef="#ctx0" brushRef="#br0" timeOffset="4109.621">6147 650 4162,'0'0'192,"0"0"560,0 0 353,0 0-193,0 0 417,0 0-465,37 188 17,-32-167-289,-1-6-368,-2-3 240,1-4-464,-1-1 0,-2-5 272,2 0-96,-2 0-176,3 0 32,1-2-32,1 0-3281</inkml:trace>
  <inkml:trace contextRef="#ctx0" brushRef="#br0" timeOffset="7108.388">1125 1726 1056,'0'0'830,"0"0"-414,0 0 150,0 0 285,0 0-256,0 0 16,-1-5 3708,-2-3-2678,-1 7-1618,1-1 1,-1 1-1,1 1 1,-1-1-1,1 0 1,-1 1-1,1 0 1,-1-1-1,0 1 1,1 1-1,-1-1 0,1 1 1,-1-1-1,0 1 1,1 0-1,0 0 1,-1 0-1,1 1 1,0-1-1,-1 1 1,1 0-1,0 0 1,0 0-1,0 0 0,1 1 1,-1-1-1,1 1 1,-1 0-1,-1 2-23,-3 12 9,1 1-1,1 0 1,0 0-1,2 1 1,0-1-1,0 1 1,2 0-1,1-1 1,0 1-1,1 0 1,2 4-9,-1-18 9,1 1 1,1-1 0,-1 0-1,1 0 1,0-1 0,0 1 0,0-1-1,1 0 1,-1 0 0,1 0-1,0 0 1,0-1 0,1 0-1,-1 0 1,0 0 0,1-1 0,0 0-1,0 0 1,0 0 0,0-1-1,0 0 1,4 0-10,113 16 414,-119-20-387,1-1 0,0 0 0,-1 1 1,1-2-1,-1 1 0,0 0 0,0-1 0,-1 0 1,0 0-1,1 0 0,-2 0 0,1 0 1,-1-1-1,1 1 0,-1-1 0,-1 0 0,1 0-27,2-5 21,5-6 54,-2 0 0,0 0 0,-1-1 0,-1 0 1,-1 0-1,0 0 0,-1 0 0,-1-1 1,-1 1-1,-1-15-75,-59-3 1489,44 30-1467,0 0 0,0 1 0,0 1 1,-1 0-1,0 1 0,0 1 1,1 0-1,-1 1 0,0 1 1,0 0-1,-12 3-22,-68 36 195,96-38-251,0 11-7284,0-11 391</inkml:trace>
  <inkml:trace contextRef="#ctx0" brushRef="#br0" timeOffset="8512.93">3459 1639 1777,'0'0'2214,"0"0"-376,0 0-424,0 0-301,0 0-382,-4 0 1993,-19 2-2145,15 2-583,0-1 0,0 1 1,1 0-1,-1 0 1,1 1-1,0 0 0,0 1 1,0-1-1,1 1 1,0 1-1,0-1 0,0 1 1,1 0-1,0 0 0,1 1 1,-1-1-1,1 1 1,1 0-1,0 0 0,0 0 1,0 1-1,1-1 1,0 1-1,1-1 0,0 1 1,0 0-1,1 0 0,0-1 1,0 1-1,1 0 1,1 1 3,-2-5-5,-1 0 11,0 1-1,1-1 0,0 1 0,0-1 1,0 1-1,1-1 0,0 1 1,0-1-1,0 1 0,1-1 0,-1 0 1,1 1-1,1-1 0,-1 0 1,1 0-1,0-1 0,0 1 1,0 0-1,1-1 0,-1 0 0,1 0 1,3 2-6,8 4 56,1-2 0,-1 0 0,2-1 0,-1 0 0,1-1 0,0-1 0,1-1 0,-1 0 0,1-2 0,-1 0 0,1 0 0,0-2 0,0 0 0,-1-1 0,1-1 0,2-1-56,-14 0 24,1 0 1,-1-1-1,1 1 0,-1-1 1,0 0-1,0-1 0,-1 0 1,0 1-1,1-2 0,-1 1 1,-1-1-1,1 1 0,-1-1 1,0-1-1,-1 1 0,1 0 1,-1-1-1,-1 0 0,1 0 1,-1 0-1,0 0 0,0 0 1,-1 0-1,0 0 0,0-4-24,8-148 134,-10 156-92,-1-1 0,0 1 0,1 0 0,-1-1 0,-1 1 0,1 0 1,0 0-1,-1 0 0,1 1 0,-1-1 0,0 0 0,0 1 0,0 0 0,0 0 0,-1 0 1,1 0-1,0 0 0,-1 1 0,1 0 0,-1-1 0,0 1 0,1 0 0,-1 1 0,0-1 0,0 1 1,0 0-1,1 0 0,-1 0 0,0 0 0,0 0 0,0 1 0,1 0 0,-1 0 0,0 0 1,0 0-43,-11-1-215,-214 48 322,214-61-5918,12-22-3772</inkml:trace>
  <inkml:trace contextRef="#ctx0" brushRef="#br0" timeOffset="19481.003">5894 1614 1217,'0'0'805,"0"0"86,0 0 211,0 0-192,0 0-323,0 0-299,0 0 27,0 0 453,0 0-56,0 0 17,-22 1 922,14 3-1587,0 0 0,0 1 0,1 0 0,0 0 0,0 1 0,0 0 0,0 0-1,1 1 1,0 0 0,0 0 0,1 0 0,0 1 0,0 0 0,1 0 0,0 0 0,1 0-1,-1 0 1,1 1 0,1 0 0,0 0-64,-4 11 36,1 1-1,1-1 1,1 1-1,0 0 1,2 0 0,1 0-1,0 0 1,2 0-1,1 7-35,0-22 25,0 1 0,0-1-1,1 1 1,0-1 0,0 0-1,1 0 1,0-1 0,0 1-1,0-1 1,0 0 0,1-1-1,0 1 1,0-1 0,0 0-1,1 0 1,-1-1 0,1 0-1,0 0 1,0-1-1,0 0 1,0 0 0,0 0-1,0-1 1,0 0 0,1-1-1,-1 1 1,0-1 0,1-1-1,-1 1 1,0-1 0,1-1-1,-1 1 1,0-1 0,0-1-1,0 1 1,0-1 0,5-3-25,5-7 31,-1 0 1,0-1 0,-1-1-1,0 0 1,-1-1 0,-1 0-1,-1-1 1,0-1 0,-1 0 0,-1 0-1,-1-1 1,-1 0 0,0-1-1,-1 0 1,-2 0 0,4-21-32,-7 34 34,0 1-1,-1-1 1,0 0 0,0 0 0,-1 0 0,0 0 0,0 0 0,-1 0 0,0 0 0,0 0 0,0 0 0,-1 0 0,0 0 0,0 1 0,-1-1 0,0 1 0,0 0-1,-1 0 1,1 0 0,-1 0 0,-1 0 0,1 1 0,-1 0 0,0 0 0,-2-2-34,-4 0 38,0 2 0,-1-1-1,0 2 1,1-1 0,-1 2 0,-1 0-1,1 0 1,0 1 0,-1 0 0,1 1-1,-1 1 1,0 0 0,1 1 0,-1 0-1,1 0 1,0 2 0,-1 0 0,1 0-1,0 1 1,-8 4-38,10-8-3092,-1 0-5435</inkml:trace>
  <inkml:trace contextRef="#ctx0" brushRef="#br0" timeOffset="22015.404">1035 2582 960,'0'0'1025,"0"0"-70,0 0-56,0 0-24,0 0 134,-2-7-276,-4-21-234,5 27-406,0 0 0,0 0 0,-1 0-1,1 1 1,0-1 0,-1 0 0,1 1 0,-1-1 0,1 1-1,-1-1 1,1 1 0,-1 0 0,1-1 0,-1 1 0,1 0-1,-1 0 1,0 0 0,1 0 0,-1 1 0,1-1 0,-1 0-1,1 1 1,-1-1 0,1 1 0,-1-1 0,1 1 0,-1 0-1,1-1 1,0 1 0,0 0 0,-1 0 0,1 0-1,0 0 1,-1 1-93,-8 8 38,0 2 0,0 0-1,1 0 1,0 0-1,1 1 1,0 1 0,2-1-1,-1 1 1,2 0-1,-1 1 1,2-1 0,0 1-1,1 0 1,1 0 0,0 0-1,0 0 1,2 1-1,0-1 1,1 0 0,2 12-38,0-19 9,0-1 1,1 0-1,0-1 1,0 1-1,1-1 1,-1 1 0,1-1-1,1-1 1,-1 1-1,1-1 1,0 0-1,0 0 1,1 0-1,-1-1 1,1 0 0,0-1-1,0 1 1,1-1-1,-1-1 1,0 1-1,1-1 1,0-1 0,-1 1-1,7-1-9,-5 2 25,0-1-1,0 0 1,0 0 0,1-1-1,-1-1 1,0 1 0,1-2 0,-1 1-1,0-1 1,1 0 0,-1-1-1,0 0 1,0-1 0,0 0-1,-1 0 1,1-1 0,-1 0-1,1 0 1,-1-1 0,-1 0-1,1-1 1,-1 0 0,0 0-1,3-3-24,0-2 25,0 0-1,-1-1 0,-1 0 0,0-1 0,0 0 0,-2 0 1,1-1-1,-1 1 0,-1-1 0,-1-1 0,0 1 0,-1 0 1,0-1-1,-1 0 0,-1 0 0,0-11-24,0 19 37,-1-1 0,1 1 0,-1 0 0,-1-1 0,1 1 0,-1-1 0,-1 1 0,1 0 0,-1-1 0,-1 1 0,1 0 0,-1 0 0,0 1 0,-1-1 0,1 1 0,-1-1 0,-1 1 0,1 0 0,-1 1 0,0-1 0,0 1 0,-1 0 0,0 0 0,0 1 0,0-1 0,0 1 0,0 1 0,-1-1 0,-3 0-37,-1 1 8,0 1 0,0 1 0,0 0 1,0 0-1,0 1 0,0 0 0,0 1 0,0 0 1,0 1-1,0 0 0,0 1 0,1 0 1,-1 1-1,1 0 0,0 1 0,0 0 1,0 0-1,1 1 0,0 0 0,0 1 0,0 0 1,1 0-1,0 1 0,-5 6-8,-12 59-2230,23-60-19,-1 6-4245</inkml:trace>
  <inkml:trace contextRef="#ctx0" brushRef="#br0" timeOffset="23123.634">3512 2366 4514,'0'0'1339,"0"0"-229,0 0 24,0 0-264,0 0 72,-10-12 501,10 592-1072,13-563 3159,-5-28-4902,-1-15-4089</inkml:trace>
  <inkml:trace contextRef="#ctx0" brushRef="#br0" timeOffset="30579.177">5947 2122 624,'0'0'1377,"0"0"-241,0 0-68,0 0-273,0 0-6,0 0 278,0-5-426,2-16-30,-2 16 69,0 5-178,0 3-158,27 451 2270,-22-267-1496,0-133 1334,-3-117-2540,-2-2-2260</inkml:trace>
  <inkml:trace contextRef="#ctx0" brushRef="#br0" timeOffset="31765.806">5983 2099 1153,'0'0'2590,"0"0"-1638,0 0-527,0 0 564,0 0-703,-5-20 3772,1 104-2465,5-85-1556,-1 1 1,0 0-1,1 0 1,-1 0-1,0 0 1,1 0-1,-1 0 1,0 0-1,1 0 1,-1 0 0,1 0-1,-1 0 1,0 0-1,1 0 1,-1 0-1,0 0 1,1 0-1,-1 0 1,1 0 0,-1 0-1,0 1 1,1-1-1,-1 0 1,0 0-1,0 0 1,1 1-1,-1-1 1,0 0 0,1 0-1,-1 1 1,0-1-1,0 0 1,0 1-1,1-1 1,-1 0-1,0 1 1,0-1 0,0 0-1,0 1 1,0-1-1,1 0 1,-1 1-1,0-1 1,0 1-1,0-1 1,0 0-1,0 1 1,0-1 0,0 0-1,0 1 1,0-1-1,-1 1-37,12-9-128,-11 8-1833</inkml:trace>
  <inkml:trace contextRef="#ctx0" brushRef="#br0" timeOffset="35484.034">1063 3389 112,'0'0'854,"0"0"-25,0 0-122,0 0 81,0 0-327,0 0-191,0-36 1333,-11 10-1413,1 0 4641,3 101-4743,7 302 2254,9-364-896,-9-13-1419,0 0 56,0 0 10,0 0-45,3 48 707,3-52 238,12-92-2962,-15 67-2513</inkml:trace>
  <inkml:trace contextRef="#ctx0" brushRef="#br0" timeOffset="37158.323">3528 3424 176,'0'0'491,"0"0"-182,0 0 57,0 0-73,0 0-109,0-4 51,0-19 1617,0 23-1127,0 0-34,0 0 51,0 0-240,-10 2-236,0 9-172,1-1 0,0 1-1,0 1 1,1 0 0,0 0-1,1 1 1,1-1 0,0 2-1,1-1 1,0 0 0,1 1-1,1 0 1,0 0 0,1 0-1,0 1 1,1-1 0,0 0-1,2 1 1,0 1-94,-1-13 13,0 1 0,0-1 1,1 0-1,-1 1 0,1-1 1,0 0-1,0 0 0,0 1 0,0-1 1,1 0-1,-1 0 0,1 0 0,0-1 1,0 1-1,0 0 0,0-1 0,0 1 1,1-1-1,-1 1 0,1-1 1,-1 0-1,1 0 0,0 0 0,0-1 1,0 1-1,0-1 0,0 0 0,0 1 1,1-1-1,-1-1 0,0 1 0,0 0 1,1-1-1,-1 0 0,0 1 1,1-1-1,0-1-13,3 3 41,1-1 1,-1 0 0,0 0-1,0-1 1,0 0 0,1-1-1,-1 1 1,0-1-1,0-1 1,0 1 0,0-1-1,0 0 1,0-1-1,-1 0 1,1 0 0,-1 0-1,0-1 1,0 0 0,0 0-1,3-3-41,1-5 59,-1 0 0,-1-1 0,0 0 0,-1 0-1,-1-1 1,0 0 0,0 0 0,-2 0 0,1-1 0,-2 1 0,0-1-1,-1 0 1,0 0 0,-2-1 0,1 1 0,-2 0 0,-1-8-59,2 20 76,-1 0 0,1 0 0,-1 0 1,1 0-1,-1 0 0,0 0 0,0 0 0,-1 1 1,1-1-1,-1 0 0,1 1 0,-1-1 1,0 1-1,0-1 0,0 1 0,0 0 1,0 0-1,0 0 0,-1 0 0,1 0 0,-1 1 1,1-1-1,-1 1 0,0-1 0,0 1 1,1 0-1,-1 0 0,0 0 0,0 1 0,0-1 1,0 1-1,0 0-76,-108-8 729,95 8-805,11 0 1,1 0 1,0 1-1,0 0 1,0 0-1,0 0 1,0 0-1,0 0 1,1 1-1,-1 0 1,0 0 0,1 0-1,-1 0 1,1 0-1,0 1 1,-1 0-1,1-1 1,1 1-1,-1 0 1,0 0-1,-1 3 75,-13 12-3008,4-9-1096</inkml:trace>
  <inkml:trace contextRef="#ctx0" brushRef="#br0" timeOffset="39716.759">5901 3140 3698,'0'0'1678,"0"0"-184,0 0-291,0 0-291,0 0-4,0 0-562,0 0-162,0 0 361,0 4-404,-2 103-249,-1-38 563,3 0 0,4-1 1,2 1-1,10 39-455,9-30 856,-25-78-629,0 0-115,0 0 88,0 0-85,0 0 32,2-17 400,-6-22-1580,-17-19-4028</inkml:trace>
  <inkml:trace contextRef="#ctx0" brushRef="#br0" timeOffset="43389.57">1021 4183 4690,'0'0'2468,"0"0"-1353,0 0-253,0 0 437,0 0-579,0 0-402,0 14 381,12 399 600,-10-296-312,-2-116-893,0-1 63,0 0 177,5-3 501,2-16-1353,-1-23-2083</inkml:trace>
  <inkml:trace contextRef="#ctx0" brushRef="#br0" timeOffset="45656.494">3505 4125 2625,'0'0'979,"0"0"-40,0 0 30,0 0-30,0 0-117,4 3-409,-2-2 6510,-1-1-6829,-1 0-113,0 0 27,0 0-51,0 0-37,25 263-496,-7 59 1024,-4-294 67,-14-27-477,0 0 47,0-1-50,0 0 0,1 0 1,-1-1-1,0 1 0,0 0 0,0 0 1,1 0-1,-1 0 0,0-1 0,0 1 0,1 0 1,-1 0-1,0 0 0,0 0 0,0 0 1,1 0-1,-1 0 0,0 0 0,0 0 1,1 0-1,-1 0 0,0 0 0,1 0 0,-1 0 1,0 0-1,0 0 0,1 0 0,-1 0 1,0 0-1,0 0 0,0 0 0,1 0 1,-1 1-1,0-1-35,13-88-1201,-6 14-3326</inkml:trace>
  <inkml:trace contextRef="#ctx0" brushRef="#br0" timeOffset="52345.349">5891 4143 2561,'0'0'1713,"0"0"-553,0 0-15,0 0-3,0 0-611,0 0-163,0-3 206,0-11-385,0 11-5,0 3 176,0 0 16,0 0 49,0 0-191,0 0-66,0 0 334,0 0-299,0 0-115,0 0 67,0 10-276,1 352 1069,40-194 378,-39-166-1148,-2-1 73,0-1-96,0 0 29,1-18 742,1-77-3130,-10 25-4906</inkml:trace>
  <inkml:trace contextRef="#ctx0" brushRef="#br0" timeOffset="91843.524">1134 1792 48,'0'0'1030,"0"0"341,0-2 7288,0-4-6135,0-15-7595,0 11-80</inkml:trace>
  <inkml:trace contextRef="#ctx0" brushRef="#br0" timeOffset="97949.495">7686 206 48,'0'0'1691,"0"0"-354,0 0 408,0 0-561,0 0-204,0 0 442,-3-8-377,3 9-1034,0-1 0,-1 0 0,1 0-1,-1 0 1,1 0 0,0 0 0,-1 0 0,1 0-1,-1 0 1,1 0 0,0 0 0,-1 0-1,1 0 1,-1 0 0,1 0 0,0 0 0,-1 0-1,1-1 1,0 1 0,-1 0 0,1 0-1,-1 0 1,1 0 0,0-1 0,0 1-1,-1 0 1,1-1 0,0 1 0,-1 0 0,1 0-1,0-1 1,0 1 0,-1 0 0,1-1-1,0 1 1,0-1 0,0 1 0,0 0 0,0-1-1,-1 1-10,1 42-265,0-35 283,-32 700 980,32-707-830,0-12 1044,5-27-1180,2 0 1,2 0 0,1 1 0,2 1 0,2 0 0,11-22-33,-21 49-49,0 1-1,0 0 1,0 0 0,1 0-1,1 1 1,-1 0-1,1 0 1,1 0 0,-1 1-1,1-1 1,1 2 0,-1-1-1,1 1 1,3-2 49,-7 9-2,-1 1 1,0-1-1,1 0 1,-1 1-1,0 0 1,0 0-1,0 0 1,0 0-1,0 0 1,-1 1-1,1-1 1,-1 1-1,1-1 1,-1 1-1,0 0 1,0 0-1,0 0 1,-1 0-1,1 1 1,-1-1-1,1 0 1,-1 1-1,0-1 1,-1 1-1,1-1 1,0 1-1,-1-1 1,0 1-1,0-1 1,0 4 1,10 242 560,11-242-5899,-3-23 1716</inkml:trace>
  <inkml:trace contextRef="#ctx0" brushRef="#br0" timeOffset="98420.086">8172 569 816,'0'0'982,"0"0"648,0 0 200,0 0-672,0 0-656,13 30-299,41 97-81,-51-122-96,-1 0-1,0 1 0,0-1 1,-1 1-1,0 0 0,0-1 0,0 1 1,-1 0-1,1 0 0,-1 0 1,-1-1-1,1 1 0,-1 0 1,0 0-1,0-1 0,-1 1 1,0-1-1,0 1 0,0-1 0,-2 3-25,-10 38 287,33-46 428,81-4 1857,-99 4-2535,-1 0 40,0 0-2,0 0 93,0 0 93,0 0-87,1 0 1341,-5 0-5877</inkml:trace>
  <inkml:trace contextRef="#ctx0" brushRef="#br0" timeOffset="101688.919">8089 1682 192,'0'0'2052,"0"0"-494,0 0 227,0 0-545,0 0-375,0 0-295,1 0-124,2 0 69,-2 0-272,-1 0 58,0 0-183,0 0-44,0 0-23,0 0 72,0 0 37,0 0 26,0 0-122,0 0-47,0 0-146,0 0 183,-30 15 183,19-5-244,0 1 0,1 1 0,0 0 0,1 0-1,1 1 1,0 0 0,1 1 0,0-1 0,1 2 0,0-1 0,1 0-1,1 1 1,0 0 0,1 0 0,1 0 0,0 0 0,1 1-1,1-1 1,0 0 0,1 1 0,1-1 0,0 1 7,1-9 80,0 0 1,0 1 0,0-1-1,1-1 1,-1 1 0,2 0-1,-1-1 1,1 0 0,0 0-1,0 0 1,1-1 0,0 0-1,0 0 1,0 0 0,0-1-1,1 0 1,-1 0 0,1 0-1,0-1 1,1 0 0,-1-1-1,0 1 1,1-1-1,-1-1 1,1 1 0,4-1-81,-8 1 60,0-1 1,0 1-1,0-1 1,0 0 0,0 0-1,1 0 1,-1 0-1,0-1 1,0 0-1,1 0 1,-1 0-1,0 0 1,1-1-1,-1 1 1,0-1 0,0 0-1,0-1 1,0 1-1,0-1 1,0 1-1,0-1 1,0 0-1,0-1-60,20-23 177,-15 19-147,-1-1-1,0 0 1,0 0 0,-1-1 0,0 0 0,-1 0-1,0 0 1,0-1 0,-1 0 0,0 0 0,-1-1-1,0 1 1,-1-1 0,0 0 0,0 0 0,-1 0-1,0-10-29,-2 7 136,1 5-90,0-1 0,-1 1 0,0 0 0,-1-1 0,0 1 0,-1 0 0,1 0-1,-2 0 1,1 0 0,-1 0 0,-1 0 0,0 1 0,0-1 0,0 1 0,-6-7-46,2 3 3,0 0 0,-1 0 1,0 1-1,-1 0 0,0 1 0,0 0 1,-2 0-1,1 1 0,-1 1 1,0 0-1,-1 0 0,0 2 0,0-1 1,0 2-1,-1-1 0,0 2 0,0 0 1,0 1-1,0 0 0,-1 1 1,1 1-1,-5 0-3,-14 49-135,27-32-661,-3 0-3262</inkml:trace>
  <inkml:trace contextRef="#ctx0" brushRef="#br0" timeOffset="114985.995">8184 2261 2065,'-6'16'7042,"-15"15"-7397,10-16 791,-7 12-425,6-11-3,0 0 0,1 1-1,0 1 1,1 0 0,2 0 0,-1 1 0,2 0-1,1 0 1,0 1 0,1-1 0,2 1-1,0 0 1,0 4-8,3-13 1,-1-1 4,1-1 1,-1 1-1,1-1 1,1 1-1,0-1 0,1 1 1,-1-1-1,2 0 1,-1 0-1,1 1 1,1-2-1,0 1 1,0 0-1,0-1 1,1 0-1,0 0 1,2 1-6,0-2 147,0 0 0,0 0 0,0-1 0,1 0 0,0-1 0,0 0 0,1 0 0,-1-1 1,1 0-1,0 0 0,0-1 0,0 0 0,1-1 0,-1 0 0,1 0 0,-1-1 0,1 0 0,0-1 0,-1 0 1,1 0-1,0-1 0,5-2-147,-7 1 48,0-2 0,0 1 0,-1-1 0,1 0 0,-1-1 0,0 0 0,0 0 0,-1-1 1,1 1-1,-1-1 0,0-1 0,-1 1 0,0-1 0,0 0 0,0 0 0,2-6-48,-6 12 20,11-19 110,-1 1 0,-1-2 0,0 1 0,-2-2 0,0 1 0,-2-1 0,0 0 0,-1 0 0,-2 0 0,0-1-1,-1 0 1,-1 1 0,-3-22-130,1 35 18,-1 0-1,-1-1 1,0 1 0,0 0-1,0 1 1,-1-1 0,-1 1-1,0-1 1,0 1-1,0 1 1,-1-1 0,0 1-1,0 0 1,-1 0-1,0 0 1,0 1 0,-1 0-1,1 1 1,-1 0-1,-1 0 1,1 1 0,-1 0-1,1 0 1,-1 1-1,0 0 1,-1 0 0,1 1-1,0 1 1,-1-1-1,1 1 1,0 1 0,-1 0-1,1 0 1,-1 1 0,-1 0-18,-16-2 33,22 0-36,0 0 0,0 1 0,0-1 1,0 1-1,0 0 0,-1 0 1,1 1-1,0-1 0,0 1 0,0 0 1,0 1-1,0-1 0,0 1 1,0 0-1,1 0 0,-1 0 0,1 1 1,-1 0-1,1 0 0,0 0 1,0 0-1,0 1 3,-24 41-2919,14-25-1760</inkml:trace>
  <inkml:trace contextRef="#ctx0" brushRef="#br0" timeOffset="123879.908">8237 3173 160,'0'0'2481,"0"0"-1603,0 0-3,0 0 504,-4 11 7175,-8-6-8588,-1 0 1,1 1 0,0 1 0,0 0-1,1 0 1,0 1 0,0 1 0,1 0 0,0 0-1,1 1 1,-5 5 33,-39 115-19,51-18-229,32-68 464,11-6-98,-32-31-62,0 0-1,0-1 1,1 0 0,-1-1-1,1 1 1,0-2 0,1 1 0,-1-2-1,1 1 1,0-1 0,0-1 0,0 0-1,0-1 1,1 0 0,-1 0 0,0-2-1,0 1 1,0-1 0,3-1-56,-4-2 24,0 0 1,-1 0-1,1-1 0,-1-1 1,0 1-1,-1-1 0,1-1 1,-1 0-1,-1 0 1,1-1-1,-1 1 0,0-2 1,-1 1-1,0-1 0,4-7-24,-2 1 105,0-1-1,-2 0 1,1 0-1,-2 0 0,0-1 1,-1 0-1,-1 0 0,-1 0 1,0 0-1,-1 0 0,-1 0 1,0-1-1,-2-3-104,2 20 1,-1-5 8,-1 1 0,0-1 0,0 0 0,0 1-1,-1 0 1,1-1 0,-1 1 0,-1 0 0,1 1-1,-1-1 1,1 1 0,-1-1 0,-1 1 0,1 0-1,-1 0 1,1 1 0,-1 0 0,0-1 0,0 2-1,0-1 1,-1 0 0,1 1 0,-1 0 0,1 1-1,-1-1 1,0 1 0,0 0 0,0 0 0,1 1-1,-1-1-8,-221 1 19,222 1-82,-1 0 0,1 1 0,0 0 0,-1 0 0,1 0 0,0 0 1,0 1-1,1 0 0,-1 0 0,0 0 0,1 1 0,0-1 0,0 1 0,0 0 0,0 0 0,0 1 0,1-1 0,-1 2 63,-12 11-1300,-22 22-3035</inkml:trace>
  <inkml:trace contextRef="#ctx0" brushRef="#br0" timeOffset="133545.275">8133 4025 2593,'-5'-29'5086,"5"17"398,-4 314-4902,41-119-356,-8-84-111,-24-155 2457,9-507-4162,-14 562 1654,0 1-114,0 2-159,-23 216-100,21 149 466,2-367-87,0 0 170,0 0 29,0-17 324,-10-101-1436,3 73-2746</inkml:trace>
  <inkml:trace contextRef="#ctx0" brushRef="#br0" timeOffset="144624.977">9080 19 3826,'5'-9'3814,"2"37"-3029,5 326-744,-13-238 164,41 934 407,-35-964-579,37 1155 1360,-32-945-1002,28 453 170,34-4 605,-33-355 1198,-34-370-593,-47-166-4585,12 49-4627</inkml:trace>
  <inkml:trace contextRef="#ctx0" brushRef="#br0" timeOffset="184717.86">10446 171 4274,'2'-21'6080,"4"1"-3576,22-38-2954,-23 49 1016,23-8-443,-28 17-78,0 0 48,0 0-162,3 0 66,0 0 0,0 1 0,0-1 0,-1 0 1,1 1-1,0 0 0,0-1 0,-1 1 0,1 0 0,0 1 0,-1-1 0,1 0 0,-1 1 1,0-1-1,1 1 0,-1 0 0,0 0 0,0 0 0,0 0 0,0 0 0,0 0 0,-1 0 1,1 1-1,-1-1 0,1 1 0,-1-1 0,0 1 0,0 0 0,0-1 0,0 1 0,-1 0 0,1 1 3,4 100 75,-6-75-84,-17 222 60,64-243 104,-39-8-138,-1 0 1,0 0 0,0-1 0,0 0-1,0 0 1,0-1 0,0 1-1,0-1 1,0-1 0,-1 1 0,1-1-1,-1 0 1,1 0 0,-1 0-1,0-1 1,0 0 0,-1 0-1,1 0 1,-1-1 0,0 0 0,0 1-1,1-4-17,9-9 12,-2-1 0,0-1 0,-1 0 0,-1 0 0,-1-1 0,0 0 0,-2-1 0,0 1 0,-1-2-1,-2 1 1,0 0 0,-1-1 0,-1 0 0,-1 0 0,-1-1-12,0 22-5,0 1-33,0 0 94,0 0-149,-13 26-115,5-10 209,0 0 1,2 1 0,0 0-1,1 0 1,1 1-1,0-1 1,1 1-1,1 0 1,1 0 0,1 12-2,-1-10 93,-4 414-183,18-182 180,-15-244-67,-1-2-1,0 1 1,-1 0-1,1 0 1,-1-1 0,0 0-1,-1 0 1,1 0-1,-1 0 1,-1-1-1,1 0 1,-1 0-1,1 0 1,-1-1 0,-1 0-1,1 0 1,-1 0-1,1-1 1,-1 0-1,0-1 1,0 1-1,-1-1 1,1 0-1,0-1 1,-1 0 0,1 0-1,0-1 1,-1 1-1,1-2 1,-1 1-1,-2-1-22,4-2 25,-1 0 0,1 0-1,0 0 1,0-1 0,1 1 0,-1-2-1,1 1 1,-1 0 0,1-1 0,1 0-1,-1 0 1,1-1 0,0 1 0,0-1-1,0 0 1,1 0 0,0 0 0,0 0-1,1-1 1,-1 1 0,2-1 0,-2-2-25,-2-5 25,0 0 0,0-1 0,2 0 0,0 0 0,0-1 0,2 1 0,-1 0 0,2-1 0,0 1 0,3-13-25,1 19-4,0 0 0,1 1 0,1 0 0,0 0 0,0 0-1,0 1 1,1 0 0,0 0 0,0 1 0,1-1 0,0 2 0,0-1-1,0 1 1,0 0 0,1 1 0,0 0 0,0 0 0,5 0 4,238-64 178,-201 58-167,-52 10-43,1 1 1,0-1-1,-1 0 0,1 1 1,-1-1-1,1 0 0,-1 0 1,1 0-1,-1 1 0,1-1 1,-1 0-1,1 0 0,-1 0 1,0 0-1,1 0 0,-1 0 1,1 0-1,-1 0 0,1 0 1,-1 0-1,1-1 0,-1 1 1,1 0-1,-1 0 0,1 0 1,-1-1-1,1 1 0,-1 0 0,1-1 1,-1 1-1,1 0 0,0-1 1,-1 1-1,1 0 0,0-1 1,-1 1-1,1-1 0,0 1 1,-1 0-1,1-1 0,0 1 1,0-1-1,0 1 0,-1-1 1,1 1-1,0-1 0,0 0 1,0 1-1,0-1 0,0 1 1,0-1-1,0 1 0,0-1 1,0 1-1,0-1 0,0 1 1,0-1-1,1 1 0,-1-1 1,0 1-1,0-1 0,0 1 1,1-1-1,-1 1 0,0-1 1,1 1-1,-1 0 0,0-1 1,1 1-1,-1-1 32,-5-1-1374,-28-18-7673</inkml:trace>
  <inkml:trace contextRef="#ctx0" brushRef="#br0" timeOffset="192421.582">10731 1647 880,'-4'-3'3171,"-10"-2"3394,14 5-6413,0 0-70,-27 8-47,15 2-13,1 0-1,0 1 1,0 0 0,1 0 0,1 1-1,0 1 1,1 0 0,0 0 0,1 0-1,0 1 1,1 0 0,1 0 0,0 1-1,1 0 1,0 0 0,1 0 0,1 0-1,1 0 1,0 0 0,1 3-22,0-13 6,-1 1 9,0-1 0,0 1 1,1-1-1,0 1 0,0-1 0,1 1 0,-1-1 0,1 1 0,0-1 0,1 1 0,-1-1 0,1 0 0,0 0 0,0 0 0,1 0 0,0 0 0,-1 0 0,2 0 0,-1-1 0,0 0 0,1 0 0,0 0 0,0 0 0,0 0 0,1-1 0,-1 1-15,13 4 85,1 0-1,-1-1 0,1 0 1,0-2-1,0 0 0,1-1 1,0-1-1,0 0 0,0-2 1,-1 0-1,1-1 0,15-2-84,-12 2 138,-16-3-87,0-1-1,0 1 1,0-1 0,-1 0-1,1 0 1,-1 0-1,0-1 1,0 0-1,-1 0 1,1 0 0,-1-1-1,0 1 1,-1-1-1,1 0 1,-1 0-1,0 0 1,-1-1 0,0 1-1,0-1 1,0 1-1,0-1 1,-1 0 0,-1 1-1,1-2-50,8-184 1161,-9 188-1137,0-1 0,0 0 1,-1 0-1,0 1 0,0-1 1,0 1-1,-1-1 0,1 1 1,-1-1-1,0 1 1,-1 0-1,1 0 0,-1 0 1,1 0-1,-1 0 0,0 0 1,-1 1-1,1 0 0,-1 0 1,1-1-1,-1 2 0,0-1 1,0 0-1,0 1 1,0 0-1,-1 0 0,1 0 1,0 1-1,-1-1 0,0 1 1,1 0-25,-151-14-74,150 15 73,-35-6 99,-36 9-1357,53 14-3775,0 0-4437</inkml:trace>
  <inkml:trace contextRef="#ctx0" brushRef="#br0" timeOffset="199590.15">10702 2433 1201,'0'0'904,"0"0"-210,0 0-81,0 0-253,0 0 19,0 0-192,0 0 128,0 0-72,0 0 245,0 0 77,0 0 116,0 0-190,0 0-134,0 0 286,0 0-376,0 0-72,0 0 165,0 0-107,0 10-69,0 512 4298,0-521-4236,0-1 109,0 0-1,0 0-183,0 0 80,4-7 213,1-42-1040,-5 7-1537</inkml:trace>
  <inkml:trace contextRef="#ctx0" brushRef="#br0" timeOffset="202746.668">10831 3291 3778,'0'0'1008,"0"0"-354,0 0 256,0 0 37,0 0-62,0 0 159,0 0-498,0 0-215,0 0 45,0 0 35,0 8 232,0 11-597,-2 45 204,4-1-1,2 1 0,3-1 0,11 41-249,-5-48 1879,-19-70-6009</inkml:trace>
  <inkml:trace contextRef="#ctx0" brushRef="#br0" timeOffset="-213325.081">10831 4118 480,'-10'21'8084,"-2"-4"-8001,0 0 0,1 1 0,1 1 1,1-1-1,1 2 0,0-1 0,2 1 0,0 0 1,1 1-1,1-1 0,-1 22-83,3-29 80,1 1-1,0 0 1,1-1 0,1 1 0,0 0-1,0-1 1,2 1 0,0-1-1,0 0 1,1 0 0,1 0-1,0 0 1,1-1 0,0 1 0,1-1-1,2 2-79,-5-8 54,1 0-1,0 0 1,0-1-1,0 1 0,1-1 1,0-1-1,0 1 1,0-1-1,1 0 1,-1 0-1,1-1 1,0 0-1,0 0 0,0 0 1,0-1-1,1 0 1,-1-1-1,0 1 1,1-1-1,-1-1 1,1 0-1,0 0 0,-1 0 1,1-1-1,-1 0 1,1 0-1,-1-1 1,0 0-1,0 0 0,0-1 1,0 0-1,5-3-53,4-6 78,-1-2-1,0 1 0,-1-2 0,-1 0 1,0-1-1,-1 0 0,0-1 0,-2 0 1,0-1-1,-1 0 0,0 0 0,-2-1 1,0 0-1,-1 0 0,-1-1 0,-1 0 1,-1 0-1,-1 0 0,0 0 0,-2 0 1,0 0-1,-2-10-77,-19-131 950,20 155-919,-1-1-1,-1 1 1,1 0-1,-1 0 1,0 0-1,0 0 1,-1 0-1,0 1 1,0-1 0,0 1-1,-1 0 1,0 0-1,1 1 1,-2-1-1,1 1 1,0 0-1,-1 0 1,0 1-1,0 0 1,0 0-1,0 0 1,-7-1-31,0 3 33,-1 0 0,0 1 0,1 0 0,-1 1 0,1 0 0,-1 1 0,1 1-1,0 0 1,-1 1 0,1 1 0,1 0 0,-1 0 0,1 1 0,0 1 0,0 0 0,1 0 0,0 1 0,0 1 0,1 0 0,-5 5-33,10-8-83,0 0 0,0-1 1,0 1-1,0 1 0,1-1 1,0 1-1,0 0 0,1 0 1,0 0-1,0 0 0,1 0 0,-1 1 1,2-1-1,-1 1 0,1 0 1,0-1-1,1 7 83,-2 8-5851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6:4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0 368,'0'0'1187,"0"0"-421,0 0-312,0 0-118,0 0 128,0 0 72,-3 97 46,-8 295-65,18-234 457,9-117-189,1-54-1263,-1-13-2940</inkml:trace>
  <inkml:trace contextRef="#ctx0" brushRef="#br0" timeOffset="503.601">533 477 1185,'0'0'696,"0"0"-347,0 0-109,0 0-109,0 0 147,8-26 4,22-82 377,-28 106-602,-1 1 0,-1-1-1,1 1 1,0-1 0,0 1-1,-1-1 1,1 0 0,0 1-1,-1-1 1,0 0-1,1 0 1,-1 1 0,0-1-1,0 0 1,0 1 0,0-1-1,0 0 1,-1 0 0,1 1-1,0-1 1,-1 0 0,1 1-1,-1-1 1,0 0-1,1 1 1,-1-1 0,0 1-1,0-1 1,0 1 0,0-1-1,0 1 1,0 0 0,-1 0-1,1-1 1,0 1-1,-1 0 1,1 0 0,-1 0-1,1 1 1,-1-1 0,1 0-1,-2 0-56,-5-2 300,-1 1-262,0 2 0,0-1 1,0 1-1,0 1 0,0-1 1,1 2-1,-1-1 0,0 1 0,0 0 1,1 1-1,-1 0 0,1 1 0,0-1 1,0 2-1,0-1 0,1 1 0,0 0 1,-1 1-1,2-1 0,-1 1 0,1 1 1,0-1-1,0 1 0,1 0 0,-1 1 1,0 3-39,3-9 19,-3 6-16,0 0-1,0 1 1,1-1 0,0 1 0,0 0 0,1 1-1,1-1 1,-1 1 0,2-1 0,-1 1 0,1 0-1,1 0 1,-1 0 0,2 0 0,-1 0 0,2 1 0,-1-1-1,1 0 1,1 1-3,-1-8-25,0 0-1,0 1 0,1-1 1,-1 0-1,1 0 1,0 0-1,0 0 1,0-1-1,0 1 0,0 0 1,0-1-1,1 0 1,-1 1-1,1-1 1,0 0-1,0 0 0,-1 0 1,1-1-1,0 1 1,1-1-1,-1 0 1,0 1-1,0-1 1,1-1-1,-1 1 0,0 0 1,1-1-1,-1 0 1,1 0-1,-1 0 1,0 0-1,1 0 0,-1-1 1,1 0-1,-1 1 1,0-1-1,0 0 1,1-1-1,-1 1 0,0 0 1,0-1-1,0 0 1,0 0-1,-1 0 1,1 0-1,0 0 0,-1 0 1,2-3 25,58-92-2126,-39 52 3641,-22 44-469,-1 1-486,0 0-443,0 0-165,0 0-2,1 2-33,11 23-98,-11-20 150,0 0-1,1 0 1,-1-1-1,1 1 1,1 0 0,-1-1-1,1 1 1,-1-1-1,1 0 1,0 0 0,1 0-1,-1 0 1,1 0-1,0-1 1,0 0 0,0 0-1,0 0 1,0 0 0,1 0-1,-1-1 1,1 0-1,-1 0 1,1 0 0,0-1-1,1 1 32,15-6-3183</inkml:trace>
  <inkml:trace contextRef="#ctx0" brushRef="#br0" timeOffset="775.215">812 324 4882,'0'0'512,"0"0"-480,0 0-64,0 0 64,0 0 145,0 0-81,46 91 96,-32-71 80,0 3-240,4-4-16,3-2 304,2-7-304,5-8 0,2-2-16,4-12-96,1-22-1057,-3-7-767,-2-1-353</inkml:trace>
  <inkml:trace contextRef="#ctx0" brushRef="#br0" timeOffset="1022.772">1204 239 1441,'0'0'1979,"0"0"-610,0 25-758,0 380 2460,21 72-1836,-7-413-1046,-9-69-50,4-31-539,4-30-1775</inkml:trace>
  <inkml:trace contextRef="#ctx0" brushRef="#br0" timeOffset="1559.732">1490 382 6403,'0'0'480,"0"0"-336,24 13-85,80 41 181,-101-52-228,0 0-1,1-1 1,-1 1-1,0-1 1,0 1-1,1-1 1,-1 0 0,1-1-1,-1 1 1,1-1-1,0 1 1,-1-1-1,1 0 1,-1 0 0,1-1-1,0 1 1,-1-1-1,1 1 1,-1-1-1,1 0 1,-1-1 0,0 1-1,1-1 1,-1 1-1,2-2-11,0 0 37,2-1-18,0-1 0,-1 1 0,0-1 0,0-1 1,0 1-1,-1-1 0,1 0 0,-2 0 1,1 0-1,0-1 0,-1 0 0,-1 0 1,1 0-1,-1 0 0,0-1 0,0 1 0,-1-1 1,0 1-1,-1-1 0,0 0 0,0 0 1,0 0-1,-1 0 0,-1-7-19,-1 11-18,-1 0 0,0-1 1,0 1-1,0 0 0,0 0 0,-1 1 0,1-1 1,-1 1-1,0 0 0,0-1 0,-1 2 0,1-1 1,-1 0-1,1 1 0,-1 0 0,0 0 0,1 1 1,-1-1-1,0 1 0,0 0 0,0 0 0,-1 1 1,1-1-1,0 1 0,0 0 0,0 1 0,0-1 1,0 1-1,0 0 0,-2 1 18,6-2 3,-3 0 1,0 0 0,0 1 0,0 0 0,-1 0 0,1 0 0,0 1 0,0-1 0,0 1 0,1 0 0,-1 0 0,0 0 0,1 0 0,-1 1 1,1-1-1,0 1 0,0 0 0,0 0 0,0 0 0,1 1 0,-1-1 0,1 1 0,0-1 0,-1 1 0,2 0 0,-1 0 0,0 0 0,1 0 0,0 0 0,0 0 0,0 0 0,0 4-4,-4 139 291,8-134-277,0-1 0,0 1-1,1-1 1,1 0-1,0 0 1,1 0 0,0-1-1,1 1 1,0-1 0,0-1-1,1 0 1,1 0-1,0 0 1,9 6-14,-13-11 22,0 0 0,1 0-1,0-1 1,0 0 0,0 0 0,0-1 0,1 0-1,-1 0 1,1 0 0,0-1 0,0 0 0,0 0-1,0-1 1,0 0 0,0 0 0,0-1-1,1 1 1,-1-2 0,0 1 0,0-1 0,0 0-1,1 0 1,-1-1 0,-1 0 0,1 0 0,0-1-1,5-3-21,2-5-14,0-1-1,0 0 1,-2-1-1,1-1 1,-2 0-1,0 0 0,0-1 1,-2 0-1,0-1 1,0-1-1,-1-2 15,7-7-70,-1-1-1,-1 0 1,-2-1-1,0 0 1,-2-1-1,-2 0 1,4-23 70,-7 96 279,2 1 1,2-1 0,1 0-1,3-1 1,1 0 0,9 15-280,12 20 176,-21-124 880,-14 29-1037,1 0 1,1-1-1,1 1 0,1 0 0,0 0 0,1 0 0,1 0 0,0 0 0,1 1 0,1 0 0,1 0 1,0 1-1,1 0 0,1 1 0,0 0 0,1 0 0,0 1 0,1 0 0,4-2-19,58 3-531,-60 23-138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17:47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7 272,'0'0'1107,"-16"-6"1116,-18 14-1039,34-8-589,0 0 77,0 0-263,0 0-23,22 15-57,-2-8-248,1-1 0,1-1 0,-1-1 0,1 0 0,0-2 0,0-1 0,0 0 0,0-2 0,15-2-81,28 1 340,347-7-33,-100-5 458,188 20-765,-278-1 105,345 47-92,-51-9 510,-412-31-167,0-4 0,0-4-1,2-6-355,112 5 307,202-1 296,-121-49-216,-258 36 728,-41 11-949,0 0-12,0 0 185,0 0-72,0 0-174,0 0 49,0 0 50,0 0-139,0 0-133,0 0-187,-2-2-1139,-10-8-1856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17:4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5010,'0'0'1396,"0"0"-871,0 0-213,0 0-194,0 0 4,3 0 25,322 19 886,-137-3-487,0-7 1,69-11-547,-191 1 110,575-29 178,-356 55-157,-31-19 202,28-4-138,-285 0-518,-25-10-3044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17:53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2113,'0'0'696,"0"0"70,0 0-38,0 0 193,0 0 39,0 0-525,1-15-526,134 138 257,-126-119-119,1 0 0,-1-1 0,1 1 0,0-2 0,0 0 0,0 0 0,0-1 0,0 0 1,1-1-1,-1 0 0,0 0 0,0-1 0,0-1 0,0 1 0,0-2 0,0 1 0,0-2 0,0 1 1,-1-1-1,0 0 0,0-1 0,0 0 0,8-7-47,7 0 53,-17 6-75,0 2 0,1-1 0,0 1 0,0 0 1,0 1-1,1 0 0,-1 0 0,1 1 0,-1 0 0,1 1 1,0 0-1,0 0 0,0 0 0,-1 1 0,3 1 22,54 61-363,-49-52 424,0-1 0,1-1 0,0 0-1,0-1 1,1-1 0,0 0 0,0-2-1,0 0 1,1-1 0,-1-1 0,1 0-1,0-2 1,-1 0 0,1-1 0,0-1 0,-1-1-1,0 0 1,18-6-61,25-6 11,196-26 154,-161 60-690,-81-12 556,1-1 0,0-1 0,0 0 0,1-1 0,-1-1 0,1 0 0,0-2 0,-1 0 0,1 0 0,0-2 0,0 0 0,0-1 0,-1-1 0,1 0 0,-1-1 0,0-1 0,5-2-31,90-14 121,-95 18-157,1 2 0,0 0 0,-1 1 0,1 1 0,0 1 0,-1 0 0,1 1 0,-1 1 0,0 0 0,0 1 0,0 1 0,1 1 36,6 0 51,1-1 0,0-1 0,0-1 1,0-1-1,0-1 0,1-1 0,-1-1 0,0-1 1,1-2-1,2-1-51,287-22 144,180 26-203,-298 46-10,-181-43 84,-1-1-1,1-1 1,0 0-1,-1 0 1,1-2-1,0 0 1,0 0 0,-1-2-1,1 1 1,-1-2-1,0 0 1,0-1-1,6-3-14,2-3 67,108-32-208,-129 43-745,-1 0-2665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18:0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46 272,'0'0'414,"0"0"-65,0 0 129,0 0 325,0 0-323,2-7-139,9-32 1362,-11 39-1391,0 0-126,20 1-754,62 63 347,53 86 477,-132-149-175,-1-1 1,0 1-1,0-1 1,1 1-1,-1-1 1,0 0-1,1 0 1,-1 0-1,0 0 1,0-1-1,1 1 1,-1 0-1,0-1 0,0 0 1,1 0-1,-1 1 1,0-1-1,0 0 1,0-1-1,0 1 1,0 0-1,0-1 1,-1 1-1,1-1 1,0 1-1,1-3-81,44-39 649,-34 29-602,2 0 0,0 1 0,0 1 0,1 0 0,0 1 0,1 1 0,1 0 0,14-5-47,-27 14-28,0 1 0,0-1 0,0 1 0,0 1 0,1-1 0,-1 1 0,0 0 0,0 0 0,0 0 0,-1 0 0,1 1 0,0 0 0,0 0 1,-1 1-1,1-1 0,-1 1 0,0 0 0,0 0 0,0 0 0,0 1 0,-1-1 0,1 1 0,-1 0 0,0 0 0,0 0 0,2 4 28,39 35 172,-31-36-116,-1 0 1,2-1 0,-1-1-1,0 0 1,1 0 0,0-1-1,0-1 1,0 0-1,0-1 1,1-1 0,-1 0-1,1-1 1,-1-1 0,0 0-1,1-1 1,-1 0-1,0-1 1,0-1 0,0 0-1,-1-1 1,1 0 0,1-2-57,4-1-42,0 1 1,0 0 0,1 2-1,0 0 1,0 1 0,0 2-1,0 0 1,19 0 41,19 33-192,-34-23 261,0-1 1,0-1 0,0-2-1,1 0 1,0-2 0,0-1-1,-1 0 1,1-2 0,10-2-70,99-7 50,58 25-100,-155-11 78,1-1 0,0-2 0,-1-2 0,1-1 0,-1-2 1,1-1-1,-1-3 0,-1 0 0,7-5-28,-39 12 0,56-9-29,-1 2-1,1 2 1,1 3 0,22 3 29,16 39-91,169 5 331,45-21-291,-284-15 62,0-1 0,1-2-1,0-1 1,-1-1 0,1-2-1,0-1 1,0-1 0,0-2-1,0-1 1,7-2-11,0-4 19,41-13-18,2 4 0,0 3 0,1 4 0,0 3 0,6 3-1,52 4-16,-134 0-1256,-19 2-2194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18:3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5731,'168'10'3626,"42"3"-3408,1084-13 1260,-747-1-1329,-27 64-50,-361-61-49,271-12 330,-402 6-97,-28 4-195,0-3 1291,-2 2-4551</inkml:trace>
  <inkml:trace contextRef="#ctx0" brushRef="#br0" timeOffset="2153.167">4818 209 1473,'0'0'675,"0"0"192,0 0-232,0 0-32,0 0 64,13 0-110,794 58 1484,-337-55-875,275-41-1166,160-14 312,-117 13-45,-51 27-240,-113 51-17,354-14 326,-678-43-181,881-71 827,-296 53-626,-704 33-256,639-34 351,-115 33-147,-669-2-77,-67 6-1625,-18 0-3716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18:0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96 182 1072,'0'-82'7249,"-9"90"-7155,6 308 562,3-201 1526,-18 34-2547,18-183-1289,0-15-2154</inkml:trace>
  <inkml:trace contextRef="#ctx0" brushRef="#br0" timeOffset="420.334">20 126 384,'0'0'1342,"0"0"203,0 0-273,0 0-506,0 0 496,-4-10-192,-10-32-142,14 41-907,-1-1-1,1 1 1,0-1-1,-1 1 1,1-1-1,0 1 1,0-1-1,0 1 1,0-1-1,0 1 1,1 0-1,-1-1 1,0 1-1,1-1 1,-1 1-1,1-1 1,-1 1-1,1 0 1,0-1-1,-1 1 0,1 0 1,0 0-1,0-1 1,0 1-1,0 0 1,0 0-1,0 0 1,0 0-1,1 0 1,-1 0-1,0 1 1,0-1-1,1 0 1,-1 1-1,0-1 1,1 1-1,-1-1 1,1 1-1,-1-1 1,1 1-1,-1 0 1,1 0-21,6-3 89,10-3-147,1 2 1,0 0-1,0 1 1,0 1-1,0 0 0,0 2 1,0 0-1,0 1 0,0 1 1,4 2 57,-9-4-17,0 2 0,0 0 0,0 0-1,0 1 1,0 1 0,0 1 0,-1 0 0,0 0 0,0 1 0,-1 1 0,1 0 0,-1 1 0,-1 0 0,0 1 0,0 0 0,0 1-1,-1 0 1,-1 0 0,0 1 0,0 1 0,-1-1 0,0 1 0,-1 1 0,-1-1 0,2 7 17,-6-1 7,0 1-1,-2 0 1,0-1-1,-1 1 1,-1 0 0,0-1-1,-2 1 1,0-1-1,-1 0 1,-1 0 0,0-1-1,-2 0 1,0 0 0,-1 0-1,0-1 1,-1-1-1,-1 1 1,-1-2 0,0 0-1,-1 0 1,0-1-1,-1 0 1,-1-2 0,0 1-1,-7 3-6,13-10 177,-1 1 0,1-1 0,-1-1 0,0 0 0,0 0 0,0-1 0,-1 0 0,1-1 0,-1 0 0,1-1 0,-1 0 0,0-1 0,0 0 0,1 0 0,-6-2-177,11 0-25,0 1 0,1-1 0,-1 0 0,1 0 0,0 0 0,0 0 0,0-1 0,0 0 1,0 0-1,0 0 0,1 0 0,0-1 0,-1 1 0,1-1 0,0 0 0,1 0 0,-1 0 0,1 0 0,0 0 0,0-1 0,0 1 0,0-1 1,1 1-1,0-1 0,0 0 0,0 1 0,0-1 0,1 0 0,0 0 0,0 1 0,0-1 0,1-4 25,7-20-3207</inkml:trace>
  <inkml:trace contextRef="#ctx0" brushRef="#br0" timeOffset="608.961">953 518 8836,'0'0'736,"0"0"-704,0 0-64,0 0 0,0 0 32,0 0-160,30 13-80,-10-13-304</inkml:trace>
  <inkml:trace contextRef="#ctx0" brushRef="#br0" timeOffset="37930.855">1107 137 2113,'-53'-137'8468,"51"156"-7566,0 131-934,6 0 1,7 0 0,7-1-1,8 10 32,18 43 224,-41-187-59,-1-34 220,-16-285-8920,5 201 4939</inkml:trace>
  <inkml:trace contextRef="#ctx0" brushRef="#br0" timeOffset="38205.164">1036 37 1505,'0'0'1841,"0"0"191,0 0-1039,0 0-769,0 0-160,0 0-64,-7-10-560,4 14 80,-6 23-17,0 10 497,-5 9 256,0 2-208,0-5 337,1-1-273,6-9-112,4-10 0,3-11 0,0-12-3730</inkml:trace>
  <inkml:trace contextRef="#ctx0" brushRef="#br0" timeOffset="38447.147">1125 35 4098,'0'0'0,"0"0"-112,0 0 0,0 0 128,0 0-48,0 0 32,76 54-144,-53-21-16,5 11 160,-3 10-128,-6 12 128,-8 2 0,-8-7-3378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18:1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1 467 704,'0'0'1433,"0"0"-870,0 0-80,0 0 597,0 0 43,0 0-149,0 0-408,0 0-166,0 0 144,0 0-397,0 0-78,0 0 179,0 0-55,0 0-92,3 0 11,322-14 99,443-115 210,-767 129-424,0 1 0,0-1 0,0 0-1,0 1 1,0-1 0,0 0 0,0 0 0,0 0-1,1 0 1,-1 0 0,0 0 0,0 0-1,0 0 1,0 0 0,0-1 0,0 1-1,0 0 1,0-1 0,0 1 0,0-1 0,0 1-1,0-1 1,-1 1 0,1-1 0,0 0-1,0 1 1,0-1 0,-1 0 0,1 0 0,0 1-1,-1-1 1,1 0 0,-1 0 0,1 0-1,-1 0 1,1 0 0,-1 0 0,1 0 0,-1 0-1,0 0 1,0 0 0,1 0 0,-1 0-1,0 0 1,0 0 0,0 0 0,0 0 0,-1-1 3,-31-19-1945,12 1-350</inkml:trace>
  <inkml:trace contextRef="#ctx0" brushRef="#br0" timeOffset="250.832">876 0 176,'0'0'1721,"0"0"-1348,0 0 204,29 17-52,91 57-50,31 39 1131,-145-108-1586,-2-4-2,-1 1 0,0-1-1,1 1 1,-1 0 0,0 0-1,0 1 1,0-1-1,0 1 1,0-1 0,-1 1-1,1 0 1,-1 0 0,0 0-1,0 0 1,0 1-1,0-1 1,0 1 0,-1-1-1,0 1 1,1-1 0,-1 1-1,-1 0 1,1-1-1,0 1 1,-1 0 0,0 0-1,0 0 1,0 0 0,0-1-1,-1 1 1,1 0-1,-1 1-17,-7 5 113,-1 0-1,0 0 0,0-1 0,-1-1 1,0 0-1,0 0 0,-1-1 0,0 0 1,0 0-1,-7 1-112,0 3 121,-244 122-999,176-98-2211</inkml:trace>
  <inkml:trace contextRef="#ctx0" brushRef="#br0" timeOffset="41142.309">1012 523 176,'0'0'995,"0"0"163,0 0-101,0 0 28,0 0 81,0 0-272,-4-14 61,-17-55 1716,25 69-2885,197 54 278,-27-14 200,2-8 0,48-2-264,366-20 355,108-24-139,-414 68-204,-76-7 40,93-19 23,2-12-1,135-17-74,-183-1 113,1231 4-97,-827 38-5,-334-13 15,620 8-63,450-27 152,-785 7-46,-532-9-344,-87 24-1069,-29-18-1036,-24-9-2692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19:08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67 173 80,'-29'-12'234,"-8"-1"4390,36 13-3826,1 0-232,142 6-944,-87 2 398,457 27 1013,-279-29-1047,25-34 494,226-7-336,-186 10-37,0 13 0,54 15-107,-83-1 27,191 9-145,42-42 236,122 23-124,330-13 188,0-16-159,-686 33-30,522-4 23,-258-1 120,-454 15 40,-77-6 29,-1 0 49,-1 2-334,0-1-1,0 1 1,0 0 0,0-1 0,-1 1 0,1 0 0,0-1 0,-1 0 0,1 1 0,-1-1 0,1 0-1,-1 0 1,1 0 0,-1 0 0,0 0 0,0 0 0,0 0 0,1 0 0,-1-1 0,0 1 0,0-1-1,0 1 1,0-1 0,0 0 0,0 0 0,0 0 0,0 0 0,0 0 0,-1-1 80,-5 2-489,-73 7-4546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19:18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0 260 4354,'49'115'982,"-44"-107"-993,2 7 42,0 0-1,2 0 1,0-1 0,0 0-1,2 0 1,-1-1 0,2-1 0,5 5-31,-14-17 162,1 0 1,-1-1 0,0 0 0,1 1-1,-1-1 1,0 0 0,0-1 0,0 1-1,0 0 1,0-1 0,0 0 0,0 0-1,-1 0 1,1 0 0,0 0 0,-1 0-1,0 0 1,0-1 0,1 0 0,-1 1-1,-1-1 1,1 0 0,1-1-163,5-6 400,39-41-180,-1-2-1,-4-3 1,-1-1 0,1-8-220,22-73-3699,-53 99-778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19:3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21 224,'-6'-21'5296,"269"64"-4789,355-40 541,-617-3-954,-1 0 7,181 0 2514,-180 0-2346,-1 0 22,0 0-19,0 0 3,0 0-102,0 0-72,0 0 97,-5 18-2650,-11-11-1214</inkml:trace>
  <inkml:trace contextRef="#ctx0" brushRef="#br0" timeOffset="341.384">633 58 544,'0'0'577,"0"0"399,0 0-560,0 0-304,0 0-112,0 0-16,21 7 0,-12 5-512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6:4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1249,'0'0'320,"0"0"-240,0 0-80,0 0 16,0 0 112,0 0 144,-28 497-224,24-449-48,4-9 240,-3-6-96,3-4 160,0-4-160,0-4-64,0-2 241,0-7-289,0-1 16,3-5 112,13-6-160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19:3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1185,'0'0'1640,"0"0"-1122,6 23-329,19 76-138,-23-92-38,1 0 0,-1 0 0,1 0 0,1 0-1,-1-1 1,1 1 0,0-1 0,1 0 0,-1 0 0,1 0 0,0-1 0,1 0 0,0 0 0,-1 0-1,1-1 1,1 1 0,-1-2 0,7 4-13,-8-6 216,1 0 0,0-1 0,0 0 0,0 0 0,-1-1 1,1 1-1,0-1 0,0 0 0,-1-1 0,1 1 0,-1-1 0,1 0 0,-1-1 0,0 1 0,0-1 0,0 0 0,0 0 1,0-1-1,-1 0 0,1 1 0,-1-1 0,0-1 0,0 1 0,-1-1 0,1 1 0,-1-1 0,0 0 0,1-4-216,8-5 68,100-136 687,-21 26-1486,-23 48-3012,-41 51-1863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19:3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2961 606 192,'0'0'1201,"0"0"-1201,0 0-1297</inkml:trace>
  <inkml:trace contextRef="#ctx0" brushRef="#br0" timeOffset="1139.995">3065 1 464,'0'0'1238,"0"0"-467,0 0-253,-3 2-70,-88 99 136,74-101-2565,15-8 7988,22 8-6194,129 38 737,264 37 2,-89-72-325,65 7-134,-316-9-57,0-3-1,-1-3 0,0-3 1,3-4-36,49-8 97,-49 5-138,1 4 0,0 3 0,1 4 0,47 4 41,-90 5 145,-49-6-562,-28-6-1419</inkml:trace>
  <inkml:trace contextRef="#ctx0" brushRef="#br0" timeOffset="1987.518">2742 1114 16,'0'0'77,"0"0"75,0 0 73,0 0-92,0 0-40,0 57 6,0 179-22,0-50 305,-14 177 336,56-181-204,-32-31-201,-4-147-17,-1-32-307,2-28-176</inkml:trace>
  <inkml:trace contextRef="#ctx0" brushRef="#br0" timeOffset="3835.434">2876 169 16,'0'0'648,"0"0"-74,0 0 101,0 0 72,0 0-403,0 0-152,-10 9-211,-1 23 168,1 0-1,1 1 0,2 0 1,2 0-1,-2 33-148,-4 99 487,7-1 0,8 11-487,-3-113 224,1 25-35,-11 349 700,2-28-337,42-139-176,11 40-101,4 92 5,-29 115 240,-3 73 1060,-57-188-273,39 48 1006,-4-396-1899,-4-68-89,-22-96-367,-4-15-4222,9 53-2478</inkml:trace>
  <inkml:trace contextRef="#ctx0" brushRef="#br0" timeOffset="5194.412">1 4946 1297,'0'0'1051,"0"0"-232,0 0-200,0 0-102,0 0 636,1-6-235,2-25 1085,20 30-1725,588 16 1242,860-10-746,-926 23-731,-172-18 146,-107-2-96,-261-7 37,0-11 637,-5 9-1301,0-34-6061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20:20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21 64,'0'0'57,"0"-1"1,0 0-1,-1 1 1,1-1-1,0 1 1,0-1-1,0 1 1,0-1-1,0 0 1,0 1-1,0-1 0,0 1 1,0-1-1,0 0 1,0 1-1,0-1 1,0 1-1,0-1 1,0 1-1,1-1 0,-1 0 1,0 1-1,0-1 1,1 1-1,-1-1 1,0 1-1,1-1 1,-1 1-1,1 0 0,-1-1 1,1 1-1,-1-1 1,1 1-1,-1 0 1,1-1-1,-1 1 1,1 0-1,-1 0 1,1-1-1,-1 1 0,1 0 1,-1 0-1,1 0 1,0 0-1,-1 0 1,1 0-1,-1 0 1,1 0-1,0 0 0,-1 0 1,1 0-1,-1 0 1,1 0-1,0 0 1,-1 0-1,1 1 1,-1-1-1,1 0 0,-1 0 1,1 1-1,-1-1 1,1 0-1,-1 1 1,1-1-1,-1 1 1,0-1-1,1 1 1,-1-1-1,1 1-57,19 7-10,238 31 898,19-18-506,-60-9-83,-154-5-179,0-3 1,1-2 0,-1-4 0,0-2 0,17-6-121,-7 3 25,344-1 50,214 7-24,-584-4-1119,-57 5-3053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20:2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1060 88 16,'-16'-87'2489,"37"88"-2574,418 41 2310,471 41-1193,-184-45-781,-251-18 5,-80-69 304,-314 49-138,-81 0-310,-14 2-472,-38 7-793,-31-4-834</inkml:trace>
  <inkml:trace contextRef="#ctx0" brushRef="#br0" timeOffset="11557.763">3582 789 4882,'0'0'160,"0"0"-160,0 0-2561</inkml:trace>
  <inkml:trace contextRef="#ctx0" brushRef="#br0" timeOffset="10745.524">2011 457 992,'0'0'1377,"0"0"-256,0 0-17,0 0 1,0 0-1009,0 0-96,23-12 0,19 12 432,8 0-416,6 0 400,-10 0-416,-12 0 112,-11 4-176,-11 4 64,-12-2-960,0-2-2274</inkml:trace>
  <inkml:trace contextRef="#ctx0" brushRef="#br0" timeOffset="11027.913">2006 646 2817,'0'0'833,"0"0"-833,0 0 0,0 0 208,0 0 16,0 0-224,129 8 400,-73-8-96,-3 0-288,-5 0 16,-9 0-32,-4 0-2209</inkml:trace>
  <inkml:trace contextRef="#ctx0" brushRef="#br0" timeOffset="11309.928">2774 517 1601,'0'0'-331,"0"0"184,0 0 419,-12 39 118,-36 122-11,37-82 24,13-77-346,1 0 0,-1 0 0,0 0 1,0 0-1,1 0 0,-1-1 0,1 1 1,0-1-1,-1 0 0,1 0 0,0 0 1,0 0-1,0 0 0,0 0 0,0-1 1,0 1-1,0-1 0,0 0 1,0 0-1,0 0 0,0 0 0,0-1 1,-1 1-1,1-1 0,0 0 0,0 0 1,0 0-1,1 0-57,5-4 68,0 0 1,-1 0-1,1-1 0,-1 0 1,0-1-1,-1 1 0,0-2 1,0 1-1,0-1 0,-1 0 1,0 0-1,-1 0 0,0-1 1,0 0-1,-1 0 0,0 0 1,0-1-1,-1 0 0,0 1 1,-1-1-1,0 0 0,-1 0 1,0 0-1,0 0 0,-1 0 1,-1-7-69,-2 13 8,0-1 1,0 1 0,0 0 0,-1 0-1,1 1 1,-1-1 0,0 1 0,0-1-1,0 1 1,-1 0 0,1 1 0,-1-1-1,1 1 1,-1 0 0,0 0 0,0 0-1,0 1 1,0 0 0,0 0 0,0 0-1,0 0 1,-1 1 0,1 0-1,0 0 1,0 1 0,0-1 0,-1 1-1,1 0 1,-2 1-9,5-1-16,0-1 0,0 1 0,0 0 0,0 0 0,0 0 0,1 0 0,-1 0 0,0 1 0,1-1 0,-1 0 0,1 1 0,-1-1 0,1 1 0,-1-1 0,1 1 0,0 0 0,0 0 0,0 0 0,0-1 0,0 1 0,1 0 0,-1 0 0,1 0 0,-1 0 0,1 0 0,-1 0 0,1 1 0,0 0 16,-3 17-1398</inkml:trace>
  <inkml:trace contextRef="#ctx0" brushRef="#br0" timeOffset="9294.568">749 714 576,'2'-54'2460,"0"-1"2825,-2 54-4340,-2 4-545,-345 372-91,37-8-13,302-360-307,-1 1 0,2 0 0,-1 0 0,1 0-1,1 1 1,-1 0 0,1 0 0,1 1 0,0 0-1,0 0 1,1 0 0,0 0 0,1 1 0,0 0-1,1-1 1,0 1 0,1 0 0,0 0-1,0 0 1,2 5 11,57 57-53,-2-10 102,4-2 1,2-3-1,2-3 0,61 39-49,234 92 312,-278-148-186,-79-37-136,-2-2 25,0 1-1,0-1 0,0 1 1,0-1-1,0 1 0,0-1 1,0 1-1,0-1 0,0 0 1,0 1-1,1-1 0,-1 1 0,0-1 1,0 1-1,1-1 0,-1 1 1,0 0-1,1-1 0,-1 1 1,0-1-1,1 1 0,-1 0 1,1-1-1,-1 1 0,1 0 1,-1-1-1,1 1 0,-1 0 1,1-1-1,-1 1 0,1 0 1,-1 0-1,1 0 0,-1 0 1,1 0-1,-1 0 0,1 0 1,0 0-1,-1 0 0,1 0 1,-1 0-1,1 0 0,-1 0 0,1 0 1,-1 0-1,1 0 0,-1 1 1,1-1-1,-1 0 0,1 0 1,-1 1-1,1-1 0,-1 0 1,1 1-1,-1-1 0,1 0 1,-1 1-1,0-1 0,1 1 1,-1-1-1,0 1 0,1-1-14,-2-14-134,1-69-1170,0 20-4379</inkml:trace>
  <inkml:trace contextRef="#ctx0" brushRef="#br0" timeOffset="10372.184">1138 393 1121,'0'0'1195,"0"0"131,0 0 69,0 0-317,-2 1-673,-19 54-594,-69 328 706,186-682-847,-66 176 508,-29 122 116,6 5-673,42 154 95,-38-104 315,35 100 241,-45-153-268,1 0 0,0 0 0,0-1 1,-1 1-1,1 0 0,0-1 0,0 0 0,0 1 1,0-1-1,-1 0 0,1 0 0,0 0 0,0 0 1,0-1-1,0 1 0,0 0 0,0-1 1,-1 1-1,1-1 0,0 0 0,0 0 0,-1 1 1,1-1-1,-1 0 0,1 0 0,-1-1 0,1 1 1,-1 0-1,1 0 0,-1-1 0,0 1 0,0-1 1,0 1-1,0-1 0,0 0 0,0 1 1,0-1-1,0 0-4,33-44 179,-2-2 0,-2-1 1,-2-1-1,8-25-179,-19 41 46,-17 34-66,1 1-1,-1-1 1,0 0 0,1 1-1,-1-1 1,1 0 0,-1 1 0,0-1-1,1 0 1,-1 0 0,1 0 0,-1 1-1,1-1 1,-1 0 0,1 0-1,-1 0 1,1 0 0,-1 0 0,1 0-1,-1 0 1,1 0 0,-1 0-1,1 0 1,-1 0 0,0 0 0,1 0-1,-1-1 1,1 1 0,-1 0 0,1 0-1,-1 0 1,1-1 0,-1 1-1,0 0 1,1 0 0,-1-1 0,1 1 20,0 12 91,60 276 338,-58-269-727,-1-5-1236</inkml:trace>
  <inkml:trace contextRef="#ctx0" brushRef="#br0" timeOffset="15527.096">1209 1444 560,'0'0'144,"0"0"-352,0 0 61,0 0 196,0 39 159,0 124-136,-2 206 835,-9-297 168,2-128-8,-1-374-2353,6 408 3236,49 152-1909,-28-96 1,126 248 270,-143-281-298,0 1-1,1-1 1,-1 0-1,0 0 1,1 0-1,0 0 1,-1 0-1,1 0 1,0 0-1,-1 0 1,1 0 0,0 0-1,0 0 1,0 0-1,0-1 1,0 1-1,0 0 1,0 0-1,0-1 1,0 1-1,0-1 1,0 1-1,0-1 1,1 0-1,-1 1 1,0-1-1,0 0 1,0 0-1,1 0 1,-1 0 0,0 0-1,0 0 1,0 0-1,1 0 1,-1 0-1,0 0 1,0-1-1,0 1 1,1-1-1,-1 1 1,0-1-1,0 1 1,0-1-1,0 0 1,0 1-1,0-1 1,0 0-1,0 0 1,0 0 0,-1 1-1,1-1 1,0 0-1,0 0 1,-1 0-1,1-1 1,-1 1-1,1-1-13,22-39 123,-3-1 0,-1-1 1,-2-1-1,-2-1 0,-2 0 0,-3-1 0,6-42-123,-11 286-72,-5-160 147,1 0 0,1 0 0,3 0 0,1 0 0,1-1 0,3 0 0,1 0 0,2 2-75,-11-77-125,-2 0-2615</inkml:trace>
  <inkml:trace contextRef="#ctx0" brushRef="#br0" timeOffset="15820.94">1983 1687 592,'0'0'2289,"0"0"-1216,0 0-209,0 0-336,0 0-303,0 0-225,21-3 0,9 3 128,5 9 224,-1-1-192,-2-2 64,-6 0-144,-5-1-32,-5-1 144,2 0-192,-6 0 0,-8-4-112,-4 0-4050</inkml:trace>
  <inkml:trace contextRef="#ctx0" brushRef="#br0" timeOffset="16091.899">2032 1832 2177,'0'0'320,"0"0"-304,0 0-16,0 0 32,0 0 144,0 0 385,74 35 63,-45-27-336,-1-2-96,0 3 80,-3-3-160,-2-2-96,0-4-16,-4 0-1841</inkml:trace>
  <inkml:trace contextRef="#ctx0" brushRef="#br0" timeOffset="16560.177">2725 1807 1072,'0'0'932,"0"0"-281,0 0-222,0 0-125,0 0 8,8-40 131,21-124-221,-28 162-202,1 0-1,-1-1 1,1 1 0,-1 0 0,0-1 0,0 1 0,0-1-1,0 0 1,-1 1 0,1-1 0,-1 0 0,0 1 0,1-1-1,-1 0 1,0 1 0,-1-1 0,1 0 0,0 0 0,-1 1-1,1-1 1,-1 1 0,0-1 0,0 0 0,0 1 0,0 0-1,-1-1 1,1 1 0,-1 0 0,1-1 0,-1 1 0,0 0-1,0 0 1,0 0 0,0 1 0,0-1 0,0 0 0,-1 0-20,-3-1 37,3 2-51,0-1 0,0 1 1,-1 0-1,1 0 1,-1 0-1,1 0 0,-1 1 1,0-1-1,1 1 1,-1 0-1,1 0 0,-1 0 1,0 1-1,1-1 1,-1 1-1,1 0 0,-1 0 1,1 0-1,-1 0 1,1 1-1,0-1 0,0 1 1,0 0-1,0 0 1,0 0-1,0 0 0,0 1 1,0-1-1,1 1 0,0 0 1,-1-1-1,0 3 14,-53 103 177,53-104-162,1 1 0,-1-1 0,1 1 1,0 0-1,1-1 0,-1 1 0,1 0 0,0 0 0,0 0 1,0 1-1,1-1 0,0 0 0,0 0 0,0 0 0,1 0 0,-1 0 1,1 0-1,1 0 0,-1 0 0,1 0 0,-1 0 0,1 0 1,1-1-1,-1 1 0,1-1 0,-1 1 0,1-1 0,1 0 1,-1 0-1,1-1 0,-1 1 0,1-1 0,0 1 0,0-1 1,0 0-1,1-1 0,-1 1 0,1-1 0,-1 0 0,1 0 1,2 1-16,2-2 36,-1 0 1,1 0 0,-1 0 0,1-1-1,-1-1 1,1 1 0,-1-1 0,1-1 0,-1 1-1,0-2 1,0 1 0,0-1 0,0 0-1,0-1 1,0 1 0,-1-2 0,0 1 0,0-1-1,0 0 1,0 0 0,-1-1 0,0 0-1,0 0 1,0-1 0,-1 0 0,0 1 0,-1-2-1,1 0-36,-1 96-507,-35 212 868,31-209-15,0-90-268,0-1-20,10-9 92,3-19-217</inkml:trace>
  <inkml:trace contextRef="#ctx0" brushRef="#br0" timeOffset="16732.025">3121 2024 2193,'0'0'2689,"0"0"-1856,0 0-721,0 0 272,0 0-192,0 0-192,10-29-272</inkml:trace>
  <inkml:trace contextRef="#ctx0" brushRef="#br0" timeOffset="17747.292">3534 1763 1185,'0'0'936,"0"0"-42,0 0-321,0 0-245,-3 8-272,-4 20-39,1-1-1,1 1 1,1 1-1,2-1 1,1 0-1,2 21-16,0-45 25,1-1 1,0 1-1,0-1 0,0 0 0,1 0 0,-1 0 1,1 0-1,0 0 0,0-1 0,0 1 1,0-1-1,0 0 0,0 1 0,1-1 0,-1-1 1,1 1-1,-1-1 0,1 1 0,0-1 0,0 0 1,-1 0-1,1-1 0,0 1 0,0-1 0,0 0 1,0 0-1,0 0 0,0 0 0,-1-1 1,1 1-1,0-1 0,0 0 0,0 0 0,-1-1 1,1 1-1,-1-1 0,1 0 0,-1 0 0,1 0 1,1-2-26,0-2 32,0-1 1,0 0-1,-1 0 1,0-1-1,0 1 1,0-1-1,-1 0 1,0 0-1,-1 0 1,0 0-1,0 0 1,-1-1 0,0 1-1,0-1 1,-1 1-1,0-1 1,-1 1-1,0-1 1,0 1-1,0 0 1,-1-1-1,-1 1 1,1 0-1,-1 0 1,-1 1-1,-3-7-32,6 12 0,-1-3 2,-1 0-1,0 0 0,0 1 1,0-1-1,-1 1 0,1-1 1,-1 1-1,0 0 0,-1 1 1,1-1-1,-1 1 0,1 0 1,-1 0-1,0 0 0,0 0 1,0 1-1,-1 0 0,-2-1-1,10 13-245,14 6-259,11-3-1206</inkml:trace>
  <inkml:trace contextRef="#ctx0" brushRef="#br0" timeOffset="18073.513">3838 1774 672,'0'0'691,"0"0"-395,0 0-184,1 20-47,19 150 359,14-90-4,-33-79-379,0 1 0,-1-1 0,1 1 0,0-1 0,1 1 0,-1-1 0,0 0 0,0 1 0,1-1 0,-1 0 0,0 0 0,1 0 0,-1 0 0,1 0 0,0 0 0,-1 0 0,1-1 0,0 1 0,-1-1 0,1 1 0,0-1 0,0 1 0,-1-1 0,1 0 0,0 0 0,0 0 0,0 0 0,-1 0 0,1 0 0,0-1 0,0 1 0,-1-1 0,1 1 0,0-1 0,-1 1 0,1-1 0,0 0 0,-1 0 0,1 0 0,-1 0 0,1 0 0,-1 0 0,0 0 0,1-1 0,0 0-41,10-12 61,0 1 0,-1-2 0,0 0 0,-2 0 0,1-1 0,-2 0 0,0 0 0,-1-1 0,-1 0 0,0 0 0,-1-1 0,-1 0 0,-1 0 0,-1 0 0,0 0 0,-1 0 1,-1-5-62,0 60-1639,0-12-684</inkml:trace>
  <inkml:trace contextRef="#ctx0" brushRef="#br0" timeOffset="18673.001">4172 1958 1265,'0'0'947,"0"0"-166,0 0-479,0 0-169,26-14 30,77-48-112,-102 61-47,1 1 0,0-1 0,-1 0 1,1 0-1,0-1 0,-1 1 0,0 0 1,1 0-1,-1-1 0,0 1 0,1-1 1,-1 1-1,0-1 0,0 1 0,0-1 1,0 0-1,-1 1 0,1-1 0,0 0 0,-1 0 1,1 0-1,-1 1 0,0-1 0,1 0 1,-1 0-1,0 0 0,0 0 0,0 0 1,0 0-1,-1 0 0,1 0 0,-1 1 1,1-1-1,-1 0 0,1 0 0,-1 0 1,0 1-1,0-1 0,0 0 0,0 1 1,0-1-1,0 1 0,0-1 0,-1 1 0,1 0 1,-1-1-1,1 1 0,-1 0 0,1 0 1,-1 0-1,1 0 0,-1 0 0,0 0 1,0 1-1,1-1 0,-3 0-4,2-1 0,0 1-1,0-1 1,0 1-1,0 0 1,-1-1 0,1 1-1,-1 0 1,1 0-1,-1 0 1,1 1 0,-1-1-1,1 1 1,-1-1-1,0 1 1,1 0 0,-1 0-1,0 0 1,1 0-1,-1 1 1,1-1-1,-1 1 1,0-1 0,1 1-1,-1 0 1,1 0-1,-1 0 1,1 0 0,0 1-1,0-1 1,-1 1-1,1-1 1,0 1 0,0 0-1,0 0 1,1 0-1,-1 0 1,0 0 0,1 0-1,-1 0 1,1 0-1,0 1 1,0-1-1,0 1 1,0-1 0,0 1-1,0-1 1,1 1-1,-1-1 1,1 1 0,0 0-1,-1-1 1,2 4 0,-3 0 8,0 0 0,1 0 0,0 1 0,1-1-1,-1 1 1,1-1 0,0 1 0,1-1 0,0 0 0,0 1 0,0-1 0,1 0 0,0 1 0,0-1 0,0 0 0,1 0 0,0-1 0,0 1 0,0-1-1,1 1 1,0-1 0,0 0 0,0 0 0,1-1 0,-1 1 0,1-1 0,0 0 0,1 0 0,-1-1 0,1 0 0,-1 0 0,1 0 0,0 0 0,0-1-1,0 0 1,1 0 0,-1-1 0,4 1-8,-5-1-35,0 0 0,0 0 0,0-1 0,0 0 0,0 0-1,0 0 1,0 0 0,0-1 0,0 0 0,0 0 0,0 0 0,0-1-1,0 1 1,0-1 0,-1 0 0,1-1 0,-1 1 0,1-1 0,-1 0-1,0 0 1,0 0 0,0-1 0,-1 1 0,1-1 0,-1 0 0,0 0-1,0 0 1,0 0 0,-1-1 35,36-100 382,-38 104 138,0 8-397,-2 143 117,2-149-147,0-3-10,0-21-21,19-123 289,-18 144-358,1 0 0,-1 0-1,1 0 1,0 0 0,0 0 0,-1 0-1,1 1 1,1-1 0,-1 1 0,0 0-1,0-1 1,1 1 0,-1 0 0,0 0-1,1 1 1,-1-1 0,1 0-1,-1 1 1,1 0 0,-1-1 0,1 1-1,-1 0 1,1 0 0,0 0 0,-1 1-1,1-1 1,-1 1 0,1-1 0,1 2 7,11 1-222</inkml:trace>
  <inkml:trace contextRef="#ctx0" brushRef="#br0" timeOffset="18964.009">5024 1628 1505,'0'0'2238,"0"0"-2153,0 0-314,-7 29 421,-49 183 350,40-107 404,4 1 0,5 0 0,6 81-946,1-185 19,-21-134-2140,3 61-1795</inkml:trace>
  <inkml:trace contextRef="#ctx0" brushRef="#br0" timeOffset="19280.356">4741 1798 1377,'0'0'1318,"0"0"-892,0 0-487,13 3 64,251 56 725,-261-58-720,1-1-12,1 0 0,0 0 0,0 0 0,0 1 0,0 0 0,0 0 0,-1 0 0,1 1-1,0-1 1,-1 1 0,1 0 0,-1 1 0,0-1 0,1 1 0,-1 0 0,0 0 0,-1 0-1,1 0 1,-1 1 0,1-1 0,-1 1 0,0 0 0,0 0 0,-1 0 0,1 0 0,-1 1-1,0-1 1,1 4 4,12 178-56,-15-194-3396</inkml:trace>
  <inkml:trace contextRef="#ctx0" brushRef="#br0" timeOffset="19562.467">5229 1678 1088,'0'0'2306,"0"0"-1826,0 0-464,0 0 112,0 0-128,0 0-160,26 17 160,-3 6 96,2-3-96,3-7 0,-7-5-3058</inkml:trace>
  <inkml:trace contextRef="#ctx0" brushRef="#br0" timeOffset="19855.069">5448 1707 672,'0'0'1332,"0"0"-295,0 0-359,0 0-566,1 8-405,-15 288 1338,15-293-1028,0-1 0,1 0 0,0 0 0,-1 0-1,1 0 1,0 0 0,0 0 0,0 0 0,0-1-1,0 1 1,0-1 0,0 1 0,1-1 0,-1 0-1,0 0 1,1 0 0,-1 0 0,1 0 0,-1-1-1,1 1 1,0-1 0,-1 1 0,1-1 0,0 0-1,-1 0 1,1 0 0,-1-1 0,1 1 0,0-1-1,-1 1 1,1-1 0,-1 0 0,1 0 0,-1 0-1,0 0 1,1 0 0,-1-1-17,15-7-99,-1-1 0,0-1 0,-1 0 0,-1-1 0,1-1 1,-2 0-1,0-1 0,0 0 0,-2-1 0,0 0 0,0-1 0,-1 0 0,-1-1 99,4-5 122,-1 0-1,-2 0 1,0-1 0,-1 0-1,-1-1 1,-1 0 0,-1 0-1,-1 0 1,-1-1 0,-1-4-122,-3 28 288,0 6-488,-41 179 168,35-152 131,2 1 1,1 0 0,1 0 0,2 0 0,4 30-100,24 1 402,-27-63-364,-6-13-753,-16-15-3340</inkml:trace>
  <inkml:trace contextRef="#ctx0" brushRef="#br0" timeOffset="20185.528">5310 1778 1297,'0'0'344,"0"0"-51,0 0-58,0 0 56,43 2-80,143 8-67,123-8 621,-301 35-1418,15 139 1338,-1-161-445,-9-15-506</inkml:trace>
  <inkml:trace contextRef="#ctx0" brushRef="#br0" timeOffset="21041.958">6027 1597 1553,'0'0'291,"0"0"-249,0 0-58,12 14 56,40 43 59,-47-49-94,1 0-1,-1 1 1,-1 0-1,1 0 1,-2 1 0,1-1-1,-1 1 1,-1 0-1,0 0 1,0 0 0,-1 0-1,0 0 1,-1 0-1,0 0 1,0 0 0,-1 0-1,-1 0 1,-1 5-5,2 3-115,-53 137 27,54-151 53,0-3 185,0-1 202,0 0 424,2-3 363,11-15-943,1 0 0,1 0 0,0 2-1,2 0 1,0 1 0,0 0 0,2 2-1,9-6-195,-25 19-15,-1 0-1,0 0 1,0 0-1,0 0 1,0 1-1,0-1 1,0 1-1,1 0 0,-1-1 1,0 1-1,-1 0 1,1 0-1,0 0 1,0 1-1,0-1 1,-1 0-1,1 1 1,0-1-1,-1 1 1,1-1-1,-1 1 0,0 0 1,0-1-1,1 1 1,-1 0-1,0 0 1,-1 0-1,1 0 1,0 0-1,0 0 1,-1 0-1,0 1 16,11 13 6,-4-9 3,-1 0 0,2-1 1,-1 0-1,1 0 0,0-1 0,0 0 0,1 0 0,-1-1 0,1 0 0,0-1 0,0 0 0,1 0 0,-1-1 0,0 0 0,1 0 0,-1-1 0,1-1 0,0 0 0,-1 0 0,1-1 0,3 0-9,-9 1-104,0 0 1,0-1-1,0 1 0,1-1 1,-1 0-1,0 0 0,0 0 1,0 0-1,-1-1 0,1 1 1,0-1-1,0 0 0,-1-1 1,1 1-1,-1 0 0,0-1 1,0 0-1,0 0 0,0 0 1,0 0-1,-1 0 0,1-1 0,-1 1 1,0-1-1,0 1 0,0-1 1,-1 0-1,1 0 0,-1 0 1,0 0-1,0 0 0,0 0 1,0 0-1,-1-2 104,0-61 926,0 64-790,-1 1 0,0-1 1,0 0-1,0 0 0,-1 0 0,1 1 0,0-1 0,-1 0 0,0 1 0,0 0 0,0-1 0,0 1 0,0 0 0,0 0 0,0 0 0,-1 0 0,1 0 0,-1 1 1,1-1-1,-1 1 0,0 0 0,1-1 0,-1 1 0,0 1 0,0-1 0,0 0 0,0 1 0,0-1 0,0 1 0,0 0 0,0 0 0,0 0 0,-2 0-136,0 28-448,19 519 1112,-14-502-682,-47-44 768,41-3-723,0 1 0,-1-1 0,1-1 0,0 1 0,1-1 0,-1 0 0,0 0 0,1 0 0,0-1 0,0 0 0,0 0 0,0-1 0,0 1 0,1-1 0,0 0 0,0 0 0,0 0 0,1-1 0,0 1 1,0-1-1,0 0 0,1 0 0,0 0 0,0 0 0,0 0 0,1 0 0,-1-1 0,2 1 0,-1-1 0,1 1 0,0 0 0,0-1 0,1 1 0,0-1 0,0 1 0,0 0 0,1 0 0,0-1 0,0 1 1,1 0-1,-1 1 0,1-1 0,1-1-27,109-107-2666,-76 63-1149</inkml:trace>
  <inkml:trace contextRef="#ctx0" brushRef="#br0" timeOffset="21933.224">3610 509 448,'0'0'907,"0"0"16,0 0-21,0 0 224,0 0-128,-3-5-214,-8-13-528,2 36-360,-2 172 192,12-186-77,0-1 0,0 0-1,1 0 1,-1 0 0,1 0 0,-1 0-1,1 0 1,0-1 0,0 1-1,1-1 1,-1 1 0,0-1 0,1 0-1,-1 1 1,1-2 0,0 1 0,0 0-1,0 0 1,0-1 0,0 1-1,0-1 1,0 0 0,0 0 0,0 0-1,1-1 1,-1 1 0,0-1 0,1 0-1,-1 0 1,0 0 0,1 0-1,-1 0 1,0-1 0,1 1 0,-1-1-1,0 0 1,0 0 0,0 0 0,0-1-1,0 1 1,0-1 0,0 1-1,0-1 1,0 0 0,-1 0 0,1-1-1,-1 1 1,1 0 0,1-3-11,6-6-29,0 0 1,0 0 0,-1-1-1,-1-1 1,0 1 0,0-1-1,-2-1 1,1 1-1,-2-1 1,0 0 0,3-14 28,-7 25 5,-1 2-189,0 9-355,-5 152 651,6-158-188,0 1-1,1 0 1,-1-1-1,1 1 1,0-1-1,-1 0 1,1 1-1,0-1 1,0 0-1,0 0 1,1 0 0,-1 0-1,0-1 1,1 1-1,-1-1 1,1 1-1,0-1 1,-1 0-1,1 0 1,0 0-1,0 0 1,0-1 0,0 1-1,0-1 1,-1 1-1,1-1 1,0 0-1,0 0 1,0-1-1,0 1 1,0 0-1,0-1 1,0 0 0,0 0-1,-1 0 1,1 0-1,0 0 1,0-1 76,21-17-2855</inkml:trace>
  <inkml:trace contextRef="#ctx0" brushRef="#br0" timeOffset="22277.889">4006 592 384,'0'0'675,"0"0"-632,-3 14-81,-26 98 898,51-129-140,81-87-205,-85 142-817,-17-31 293,1 0-1,-1 0 0,2 0 1,-1-1-1,1 1 0,0-1 1,0 0-1,1 0 0,-1 0 1,2 0-1,-1-1 0,0 1 1,1-1-1,0 0 0,0 0 1,5 2 9,14 1-1518</inkml:trace>
  <inkml:trace contextRef="#ctx0" brushRef="#br0" timeOffset="22943.107">4414 633 896,'0'0'1049,"0"0"-313,0 0-445,0 0-184,0 0 152,-20 4-67,-64 16-112,82-20-78,0 1 1,0-1 0,0 1-1,0 0 1,0 0 0,1 0-1,-1 0 1,0 0-1,0 0 1,1 1 0,-1-1-1,1 0 1,-1 1 0,1-1-1,0 1 1,-1 0 0,1-1-1,0 1 1,0 0 0,0 0-1,0 0 1,0 0-1,1 0 1,-1 0 0,1 0-1,-1 0 1,1 0 0,0 0-1,-1 0 1,1 0 0,0 0-1,0 0 1,1 0 0,-1 0-1,0 0 1,1 0 0,0 1-3,0 10-66,0-10 82,1 0 1,0 0-1,0 0 1,0 0 0,0-1-1,1 1 1,-1 0-1,1-1 1,0 0 0,-1 1-1,1-1 1,0 0-1,0-1 1,0 1 0,1 0-1,-1-1 1,0 0-1,1 0 1,-1 0 0,1 0-1,-1 0 1,1-1-1,-1 0 1,1 1 0,-1-1-1,1-1 1,-1 1-1,1 0 1,-1-1 0,1 0-1,-1 1 1,1-2-1,-1 1 1,0 0 0,0-1-1,2 0-16,5-4-87,-1-2-1,1 1 0,-1-1 1,-1-1-1,1 0 0,-1 0 1,-1 0-1,0-1 0,0 0 1,-1-1-1,0 1 0,-1-1 0,0 0 1,-1-1-1,0 1 0,-1-1 1,0 0-1,-1 0 0,0 0 1,-1 0-1,0 0 0,-1-6 88,0-23 1620,0 41-1148,0 0-549,-4 11-246,-4 3 342,0 2 0,1-1 0,1 1 1,0 0-1,2 0 0,-1 0 0,2 1 1,0 0-1,1-1 0,1 15-19,1-16 2,-2-12 0,1 1 0,0-1 1,1 0-1,-1 0 0,1 1 0,-1-1 1,1 1-1,0-1 0,0 1 0,0-1 1,1 0-1,-1 1 0,1-1 0,0 0 1,0 1-1,0-1 0,0 0 0,1 0 1,-1 0-1,1 0 0,0 0 0,0 0 0,0 0 1,0-1-1,0 1 0,1-1 0,-1 0 1,1 1-1,0-1 0,-1 0 0,1 0 1,0-1-1,0 1 0,0-1 0,0 1 1,1-1-1,-1 0 0,0 0 0,0 0 0,1-1 1,-1 1-1,2-1-2,3 1-71,0-1 0,0 0 0,0 0-1,0-1 1,0 0 0,0-1 0,0 1 0,0-1 0,0-1 0,0 0-1,-1 0 1,0 0 0,1-1 0,-1 0 0,0-1 0,-1 1 0,1-1-1,-1-1 1,0 1 0,0-1 0,-1 0 0,0 0 0,0-1 0,0 1-1,-1-1 1,0 0 0,1-3 71,11-108-56,-17 116 86,0 1 0,0 0-1,-1-1 1,1 1 0,0 0 0,0 0 0,-1 0-1,1 0 1,0 0 0,-1 0 0,1 0-1,-1 0 1,1 0 0,-1 1 0,0-1 0,1 1-1,-1-1 1,0 1 0,1-1 0,-1 1-1,0 0 1,1 0 0,-1 0 0,0 0 0,0 0-1,1 0 1,-1 1 0,0-1 0,1 1-1,-1-1 1,0 1 0,1-1 0,-1 1 0,1 0-1,-1 0 1,1 0 0,-1 0-30,-3 7 4,0 0 0,0 0 0,1 0 0,0 0 0,0 1 0,1-1 0,1 1 0,-1 0 1,1 0-1,1 0 0,0 1 0,0-1 0,0 0 0,1 0 0,1 1 0,0-1 0,0 0 0,1 0 0,0 1-4,1-3 5,1-1-1,0 1 1,0-1 0,1 0-1,0 0 1,0 0-1,0-1 1,1 1-1,0-1 1,0-1-1,0 1 1,0-1 0,1 0-1,0 0 1,0-1-1,0 0 1,0 0-1,0-1 1,1 0-1,-1 0 1,1-1 0,-1 0-1,1 0 1,-1 0-1,1-1 1,0-1-1,-1 1 1,1-1 0,0 0-1,-1-1 1,1 0-5,42-5-614,-5-14-2214</inkml:trace>
  <inkml:trace contextRef="#ctx0" brushRef="#br0" timeOffset="23268.946">5020 621 1889,'0'0'1166,"0"0"-531,0 0-505,-4 9-399,-6 14 335,2 1 0,1-1 0,0 1 0,2 1 0,1-1 0,1 1 0,0 13-66,1-87 333,0 39-305,1 0-1,0 0 1,1-1 0,0 1-1,0-1 1,1 1 0,1 0 0,0-1-1,0 1 1,1 0 0,0 0-1,1 1 1,1-4-28,69 4 635,16 3-2132,-40-6-1659</inkml:trace>
  <inkml:trace contextRef="#ctx0" brushRef="#br0" timeOffset="23531.944">5455 399 768,'0'0'1572,"0"0"-425,0 0-123,0 0-367,-4 2-529,-7 10-108,1 0 1,0 1 0,1 0-1,0 0 1,1 1-1,1 0 1,0 1-1,0-1 1,2 1 0,0 0-1,1 1 1,0-1-1,1 1 1,1 3-21,-7 37 162,2 1 0,3 0 0,3 1 0,2 6-162,0-7 94,3-15 229,-5-55 162,-6-27-1093,-10-12-2701</inkml:trace>
  <inkml:trace contextRef="#ctx0" brushRef="#br0" timeOffset="23860.468">5149 544 1617,'0'0'1166,"0"0"-347,0 0-870,15 5-149,26 7 247,178 37 634,-59-53-54,-157 7-652,-1-1 0,0 0 0,1 1 0,-1-1 0,0 1 0,0 0 0,-1 0 0,1 0 0,-1 0 0,1 0-1,-1 0 1,0 0 0,0 0 0,0 0 0,-1 1 0,1-1 0,-1 0 0,1 1 0,-1-1 0,0 0 0,-1 1 0,1 0 25,0-1-25,10 118 676,2-119-1051,-8-21-2108</inkml:trace>
  <inkml:trace contextRef="#ctx0" brushRef="#br0" timeOffset="24065.476">5702 389 1985,'0'0'1377,"0"0"-1217,0 0-160,0 0-64,0 0 32,0 0 64,32 29-32,-23-4 160,-4-3-160,-5-5-1265</inkml:trace>
  <inkml:trace contextRef="#ctx0" brushRef="#br0" timeOffset="24484.721">6029 407 1857,'0'0'1302,"0"0"-635,-7 17-665,-43 158 188,47-38-51,6-136-114,-1 1 0,1-1 0,-1-1 0,1 1 0,0 0 0,-1-1 0,1 1 1,0-1-1,-1 0 0,1 0 0,0 0 0,-1 0 0,1 0 0,0-1 0,-1 1 1,1-1-1,0 0 0,-1 0 0,1 0 0,-1 0 0,0 0 0,1 0 0,-1-1 1,2 0-26,13-12 51,-1-1 1,0-1 0,-1 0 0,0-1 0,-2 0 0,0-1 0,-1-1-1,-1 0 1,0-1 0,-2 0 0,0 0 0,-1-1 0,-1 0 0,-1-1-1,-1 1 1,1-20-52,-30 150-325,-11 103 672,36-119-153,13-93-15,-13-21-272</inkml:trace>
  <inkml:trace contextRef="#ctx0" brushRef="#br0" timeOffset="24891.553">5810 507 784,'0'0'1124,"39"-3"-351,129-9-285,131-4 206,-293 18-726,0 0 1,0 1-1,-1 0 0,1 0 1,-1 0-1,0 0 0,0 1 1,0 0-1,0 0 0,-1 1 1,0-1-1,1 1 0,-2 0 0,1 0 1,0 0-1,-1 1 0,1 2 32,9 10-37,-5-7 60,-1 1 1,-1 0 0,0 0-1,0 1 1,-1 0 0,-1 0-1,0 0 1,-1 1 0,-1-1-1,0 1 1,0 0-1,-1-1 1,-1 1 0,-1 11-24,-15-21 314,7-4-292</inkml:trace>
  <inkml:trace contextRef="#ctx0" brushRef="#br0" timeOffset="25078.58">6501 283 2001,'0'0'1425,"0"0"-1265,0 0-160,0 0-64,0 0-64,0 0 128,37 23 32,-26-5 352,1 3-384,0-2-48,-6-3-224</inkml:trace>
  <inkml:trace contextRef="#ctx0" brushRef="#br0" timeOffset="25439.715">6607 679 688,'0'0'1086,"0"0"-739,0 0-278,0 0 1,0 0 100,14-13-108,43-40-94,-57 54 21,-1-1 1,1 0 0,-1 1 0,1-1-1,0 1 1,-1-1 0,1 1-1,0-1 1,0 1 0,-1-1-1,1 1 1,0 0 0,0-1 0,0 1-1,0-1 1,0 1 0,-1-1-1,1 1 1,0 0 0,0-1-1,0 1 1,1-1 0,-1 1 0,0 0-1,0-1 1,0 1 0,0-1-1,0 1 1,1-1 0,-1 1-1,0-1 1,1 1 0,-1-1 0,0 1-1,1-1 1,-1 1 0,0-1-1,1 0 1,-1 1 0,1-1-1,-1 1 1,1-1 0,-1 0-1,1 0 1,-1 1 0,1-1 0,-1 0-1,1 0 1,0 1 0,-1-1-1,1 0 1,-1 0 0,1 0-1,-1 0 1,1 0 0,0 0 0,-1 0-1,1 0 1,-1 0 0,1 0-1,0-1 1,-1 1 0,1 0-1,-1 0 1,1 0 0,-1-1 0,1 1-1,-1 0 1,1-1 10,-1 3-15,0 158 778,3-150-899,14-9-624</inkml:trace>
  <inkml:trace contextRef="#ctx0" brushRef="#br0" timeOffset="25955.644">7068 538 848,'0'0'1590,"0"0"-130,0 0-238,0 0-510,0 0-282,-9-7-273,-31-19-40,36 25-107,1 0-1,-1 0 1,0 1-1,1-1 0,-1 1 1,0 0-1,0 0 1,1 0-1,-1 1 0,0-1 1,0 1-1,1 0 1,-1 0-1,0 0 0,1 0 1,-1 1-1,1 0 0,0-1 1,-1 1-1,1 0 1,0 1-1,0-1 0,0 1 1,1-1-1,-1 1 1,1 0-1,-1 0 0,1 0 1,0 0-1,0 0 1,0 0-1,0 1 0,1-1 1,0 1-1,-1-1 1,1 1-1,0-1 0,1 1 1,-1 0-1,1 0 1,-1-1-1,1 1 0,0 0 1,1 1-10,-1-2 22,1 1 1,0-1-1,1 1 1,-1-1-1,0 0 1,1 1-1,0-1 1,0 0-1,0 0 1,0 0-1,0 0 1,1-1-1,-1 1 1,1 0-1,0-1 1,0 0-1,0 0 1,0 0-1,0 0 1,0 0-1,0 0 1,1-1-1,-1 0 1,1 0 0,-1 0-1,1 0 1,-1 0-1,1-1 1,0 1-1,-1-1 1,1 0-1,0 0 1,-1 0-1,1-1 1,0 1-1,-1-1 1,1 0-1,-1 0 1,3-1-23,6-2 262,-10 12-938,-3 1 652,-41 382 315,43-349-248,1-28-28,-2 1 1,1-1 0,-2 0 0,0 0-1,0 0 1,-1 0 0,-1 0-1,-1 0 1,-1 4-16,1-14 25,1-1 0,-1 0 0,0 0 1,0 0-1,-1-1 0,1 1 0,0-1 0,-1 0 1,1 0-1,-1-1 0,0 1 0,1-1 0,-1 0 0,0-1 1,0 1-1,0-1 0,0 0 0,0 0 0,0 0 0,0-1 1,1 1-1,-1-1 0,0 0 0,0-1 0,1 1 1,-1-1-1,1 0 0,-1 0 0,1-1 0,0 1 0,0-1 1,-3-2-26,1-3 53,0 0 1,1-1-1,0 1 1,0-1-1,1 0 1,0 0-1,1-1 1,0 1-1,0-1 1,1 0-1,0 1 1,1-1-1,0 0 1,1 0-1,0 0 1,0 0-1,1 0 1,1 0-54,-2 0 39,1 1-1,0-1 1,1 0 0,0 1 0,1-1 0,0 1-1,0 0 1,1 0 0,0 0 0,1 0 0,0 1-1,0 0 1,1 0 0,0 0 0,0 0 0,0 1-1,1 0 1,1 1 0,-1-1 0,1 1 0,0 1-1,2-1-38,18-11-135,1 1 0,1 1 0,1 2 0,0 1 0,0 1 0,1 2 0,0 1 0,11 0 135,6-3-5517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22:3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0,'0'0'181,"0"0"-39,0 0-1,0 0-23,2-5-108,9-14-60,-8 14-110,-3 5 87,0 0 33,0 0-56,0 0 24,194 10 1713,259 0-72,247-9-932,-396 9-455,33 5-38,366-26 107,158 9 304,-400-4-206,-15-25 43,-393 22-285,-52 9-51,-1 0 5,0 0 81,0 0-59,0 0 5,0-1-83,-5 0-485,-18 1-1289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22:4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19 103 256,'-18'-85'5336,"25"102"-5515,12-5 243,0-1 0,1 0-1,0-1 1,1-1 0,-1-2 0,2 1-1,-1-2 1,1-1 0,0-1 0,0-1-1,0-1 1,0 0 0,1-2 0,-1-1-1,0 0 1,12-3-64,28 3 61,316-14 328,355-70-85,-409 69-163,82 14-141,-200 4 27,196 31 29,75 0-90,33-17 130,-428-13 523,-95 6-2706,-11-6-3422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22:58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23 160,'-1'-6'159,"-3"-11"1310,2 25-1008,3 361 94,58-66-136,-37-214-171,16 142 336,-36-207-503,1 1 0,1-1 0,1 1 0,1-1-1,1-1 1,2 1 0,0-1 0,8 12-81,1 10 95,45 153 425,24 3-146,31 32-22,-106-210-276,-1 0-1,-1 0 1,-1 1 0,-2 0 0,0 1 0,-1 0 0,-1 0-76,59 283 635,-8-153-502,51 40 32,-33-94-221,21-45 401,70 60-79,-12-1 319,-93-78 2528,244 97-2868,-95-74-162,-205-59-51,-3-1-10,-1 0-70,0 0 69,0 0 11,0 0-19,0 0-5,0 0 59,0 0-51,28 13-197,258 158 226,-196-139-5,2-3 0,1-5 0,1-4 0,59 4-40,73 34 29,-198-53-6,19 3-18,0 2 1,-1 2-1,0 2 1,-1 2 0,-1 2-1,1 2-5,-5-1 37,1-3-1,1-2 0,0-1 1,1-2-1,0-2 0,0-2 1,18 0-37,130 26-7,177 30-62,-28-12 48,-283-48 7,122 7 75,-1 8 1,119 30-62,123 35 24,-327-68-54,2-5 0,-1-3-1,30-5 31,-33 1-10,363 13-6,-33 7 144,-166 2-115,-212-9-72,-38-14-773,-4-3-3236</inkml:trace>
  <inkml:trace contextRef="#ctx0" brushRef="#br0" timeOffset="7390.588">2341 2990 848,'0'0'651,"0"0"206,0 0 2,-21-18 4503,79 73-5151,-48-51-152,1 0 1,0-1-1,1 0 0,-1 0 0,0-1 1,1-1-1,-1 0 0,1-1 0,0 0 1,-1-1-1,9-1-59,19 1 108,319-48 148,8 13-111,107-71 20,248-35-178,-584 102 47,-2-6 1,30-20-35,229-85-8,-356 143 102,-22 5-93,1-1-1,-1 0 0,0-1 0,0 0 0,0-1 0,-1-1 1,0-1-1,0 0 0,-1-1 0,9-7 0,184-178 149,233-159-135,-333 267-14,4 5 0,111-60 0,193-93 72,-350 214-190,-128 17-591,-8 8-3178</inkml:trace>
  <inkml:trace contextRef="#ctx0" brushRef="#br0" timeOffset="18185.397">3242 2710 224,'22'-2'1081,"92"4"-886,-1-5 0,1-5 1,-1-4-1,71-20-195,28-32 74,-3-9-1,-3-9 0,-4-9 1,15-19-74,115-70 94,-139 73-52,178-71-42,-333 162 9,88-34 24,-3-5 1,-2-5-1,17-17-33,120-89 1566,-271 162-2139,-15 4-2773</inkml:trace>
  <inkml:trace contextRef="#ctx0" brushRef="#br0" timeOffset="19218.308">2470 948 288,'0'0'592,"0"0"3,0 0 238,0 0-65,0 0-328,0-4-154,2 238-233,3-73 235,-5-105-2742,0-41 1037</inkml:trace>
  <inkml:trace contextRef="#ctx0" brushRef="#br0" timeOffset="20045.556">2447 3372 64,'0'0'443,"0"0"-296,0 0 85,0 0 29,0 0 75,0 48-37,0 152 29,-1 265 2033,-5-401-1731,-3 0 0,-3-1-1,-3 0 1,-9 20-630,23-79 53,-14-48 2351,9-31-2778,5-35-1880</inkml:trace>
  <inkml:trace contextRef="#ctx0" brushRef="#br0" timeOffset="21011.463">2550 2177 816,'0'0'945,"0"0"-561,0 0-224,0 0-160,0 0-592</inkml:trace>
  <inkml:trace contextRef="#ctx0" brushRef="#br0" timeOffset="21950.97">2447 1744 752,'0'0'1156,"0"0"-559,0 0-37,0 0 238,0 0-144,-9-15 71,-29-44 190,22 44 1225,9 43-2826,7-27 809,-39 500 779,39-420-513,26-77-148,6 105-978,-24-54-336,-2 1-1,-2 0 0,-3 0 1,-4 23 1073,4 116-721,53 17 715,-77 25 1095,6-143-1041,4 1 0,3 0 0,4 94-48,27-43 1443,-12 50 1983,-9-195-3333,0-1 206,-10 4-110,-13 2-1010,-10-2-3315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5:50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19 592,'0'0'633,"0"0"71,0 0-42,10-9 735,194-1 362,-104 33-164,254 6-1462,130-12 150,-315-17-244,534-17 309,-108 4-374,-215 12 95,161-6-21,-531 14-942,-10-14-4367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6:01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1701 1278 144,'-11'-1'3174,"-22"10"-2215,-93 70-122,123-77-433,-1 1 741,3-2-3305,1-1-774</inkml:trace>
  <inkml:trace contextRef="#ctx0" brushRef="#br0" timeOffset="388.496">1556 1220 16,'0'0'731,"0"0"-315,0 0-205,0 0 16,0 0 8,-13 14-57,-39 44-138,51-57-37,-1 0-1,1 0 1,-1 0 0,1 1-1,0-1 1,-1 0-1,1 1 1,0-1-1,0 1 1,0-1 0,0 1-1,0 0 1,0-1-1,0 1 1,1 0 0,-1 0-1,1 0 1,-1 0-1,1-1 1,0 1-1,-1 0 1,1 0 0,0 0-1,0 0 1,1 0-1,-1 0 1,0 0-1,1-1 1,-1 1 0,1 1-3,57 9 272,-32-10-227,-2-1-77</inkml:trace>
  <inkml:trace contextRef="#ctx0" brushRef="#br0" timeOffset="1235.283">1482 1394 208,'0'0'958,"0"0"-371,0 0-256,0 0-126,0 0-144,-7 0 51,-142 45 1070,93-32 755,56-1-2649,0-6-43</inkml:trace>
  <inkml:trace contextRef="#ctx0" brushRef="#br0" timeOffset="1699.495">1226 1392 16,'0'0'301,"0"0"20,0 0 135,0 0 59,0 0-219,-2 21 387,10-8-695,2-1 0,-1 0 1,1 0-1,1-1 0,0-1 0,1 0 1,0-1-1,0 0 0,1 0 0,7 2 12,15 7-1894</inkml:trace>
  <inkml:trace contextRef="#ctx0" brushRef="#br0" timeOffset="2776.937">993 1271 208,'0'0'539,"0"0"-99,0 0-40,0 0 46,0 0-273,5 12-21,4 7-1,0 0 0,1 0-1,1-1 1,1 0-1,0-1 1,1 0-1,10 8-150,32 25 507,-53-50-480,-1 0 162,-1 0-61,2-30-96,-2 2-3046</inkml:trace>
  <inkml:trace contextRef="#ctx0" brushRef="#br0" timeOffset="3119.617">929 1253 16,'0'0'352,"0"0"-304,0 0 112,0 0-16,0 0 128,0 0-272,-7 95 32,7-84 32,0-1 17,0-2-81,0-4-64,0-4-177</inkml:trace>
  <inkml:trace contextRef="#ctx0" brushRef="#br0" timeOffset="3308.988">929 1253 96,'44'0'1361,"-44"0"-1121,0 0-144,0 0 304,0 0-400,0 0 0,117 0-112,-96 10 48,-5-2-80</inkml:trace>
  <inkml:trace contextRef="#ctx0" brushRef="#br0" timeOffset="4236.246">837 1072 96,'0'0'568,"0"0"-117,0 0-304,0 0 50,0 0-127,0 0-9,0 0 30,0 0 74,0 0 273,0 0 106,0 0 208,0 0-61,0 0-136,0 0 29,0 0-143,0 0-185,12 6-355,139 125 617,-132-106-492,-25-12-1429,-4-13-657</inkml:trace>
  <inkml:trace contextRef="#ctx0" brushRef="#br0" timeOffset="4755.007">807 1037 256,'0'0'758,"0"0"-299,0 0-118,0 0-127,0 0 71,0 0-154,0 0 24,0 0-70,0 0 11,0 0-75,0 0-223,0 3 97,0 98 572,-3-99-533,-1-2 52</inkml:trace>
  <inkml:trace contextRef="#ctx0" brushRef="#br0" timeOffset="5834.376">800 1041 304,'0'0'865,"0"0"-545,0 0-96,0 0-64,0 0-80,0 0 384,32 0-208,-20 0-64,-1 0 32,-2 0-112,5 0-96,0 0-16,0 0-128,0 0 112,-5 7-1056</inkml:trace>
  <inkml:trace contextRef="#ctx0" brushRef="#br0" timeOffset="6674.872">600 772 464,'0'0'1195,"0"0"-466,0 0-78,0 0 117,0 0 14,43 62 136,134 170-508,-154-213-447,-22-19 216,-1 0 21,0 0-77,0 0 98,0 0-66,-3-1 101,-31-26-795,13 1-1822</inkml:trace>
  <inkml:trace contextRef="#ctx0" brushRef="#br0" timeOffset="7052.772">634 660 688,'0'0'995,"0"0"-141,0 0-454,0 0-490,-3 3-220,-6 10 366,0 0 0,1 0 0,1 0 0,0 1 0,1 0 0,0 0 0,1 1 0,1 0 0,0 0 0,1 0 0,1 0 0,0 0 0,1 5-56,1-32-1216</inkml:trace>
  <inkml:trace contextRef="#ctx0" brushRef="#br0" timeOffset="7337.473">634 660 112,'-34'-27'0,"34"27"0,0 0 160,0 0-32,0 0 96,0 0 144,101 72 129,-80-53-337,-1 2-32,-1 0-64,-8-5-64</inkml:trace>
  <inkml:trace contextRef="#ctx0" brushRef="#br0" timeOffset="8055.206">371 482 672,'0'0'1097,"0"0"-155,0 0-241,0 0-92,15 10-449,115 199 352,-111-180-168,-19-29-403</inkml:trace>
  <inkml:trace contextRef="#ctx0" brushRef="#br0" timeOffset="8289.394">348 492 752,'0'0'449,"0"0"-1,0 0-96,0 0-208,0 0 432,0 0-512,-23 23 0,14-9-32,5 3-16,1-3 0,3 1-16,0-3-16,0-6-32,0-6-2609</inkml:trace>
  <inkml:trace contextRef="#ctx0" brushRef="#br0" timeOffset="8446.781">348 492 144,'148'-25'160,"-148"25"0,0 0-16,0 0-80,0 0-64</inkml:trace>
  <inkml:trace contextRef="#ctx0" brushRef="#br0" timeOffset="9166.532">233 274 944,'0'0'699,"0"0"-50,0 0-198,0 0-371,2 5-211,5 15 193,1 0 0,1 0 0,0-1 0,2-1 0,0 0 0,1 0 0,1-1 0,1 0-1,5 4-61,66 73 270,-100-97 1317,-2-12-1744,-1-3-518</inkml:trace>
  <inkml:trace contextRef="#ctx0" brushRef="#br0" timeOffset="9445.953">275 231 768,'0'0'545,"0"0"-17,0 0-224,0 0 32,0 0-304,0 0 32,-58 76-16,42-51 0,2-4 0,5 0-48,2-5 0,2 1 192,5-3-192,0-7-144,0-7-2561</inkml:trace>
  <inkml:trace contextRef="#ctx0" brushRef="#br0" timeOffset="9617.975">240 237 496,'0'0'0,"0"0"-144,0 0 144,0 0 112,0 0-16,0 0 48,95 79-144,-77-57 0,-6-3-16,-3-6-496</inkml:trace>
  <inkml:trace contextRef="#ctx0" brushRef="#br0" timeOffset="11130.623">58 1 1217,'0'0'787,"0"0"18,0 0-196,0 0-116,0 0-333,0 0 30,0 0 98,0 0-198,0 0-20,0 0-30,0 0 40,0 0 0,0 0-181,17 21-190,148 252 571,-153-236-35,-41-33-461,0-4-896</inkml:trace>
  <inkml:trace contextRef="#ctx0" brushRef="#br0" timeOffset="11363.431">1 154 272,'0'0'336,"0"0"177,0 0-449,0 0 16,0 0 96,0 0-176,0 0-833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6:23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0 208,'0'0'1009,"0"0"-156,0 0-154,0 0-152,0 0-237,0 0-20,0 0-161,0 0 65,0 0 46,0 0-85,0 0 83,0 0-124,0 0 36,0 0 119,15 0-189,408 5 1126,-163 13-854,645-14-8,-584 1-309,133 32 187,-222-29-102,0 23-72,-194-18 720,-46-4-931,-25-4-506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6:48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156 230 176,'0'0'5034,"0"0"-3841,0 0-1081,12-29-45,34-88-46,-45 115-15,0-1 1,0 1-1,0 0 0,0-1 0,-1 1 1,1 0-1,-1-1 0,1 1 1,-1-1-1,0 1 0,0-1 1,0 1-1,-1-1 0,1 1 0,-1-1 1,1 1-1,-1 0 0,0-1 1,0 1-1,0 0 0,0-1 1,0 1-1,0 0 0,-1 0 0,1 0 1,-1 0-1,1 0 0,-1 0 1,0 1-1,0-1 0,1 0 0,-1 1 1,-1 0-1,1-1 0,0 1 1,0 0-1,0 0 0,-1 0 1,1 0-1,0 1 0,-1-1 0,1 0 1,-1 1-1,1 0 0,-1 0 1,1 0-1,-1 0 0,1 0 0,-1 0 1,1 0-1,-1 1 0,1 0 1,0-1-1,-1 1 0,1 0 1,0 0-1,0 0 0,-1 0 0,1 1 1,0-1-1,0 0 0,0 1 1,0 0-1,0 0-6,-11 10 18,2 1 0,0 0 0,0 1 0,1 0 0,1 1 0,0-1 0,1 2 0,1-1 0,0 1 0,2 0 0,-1 1 0,2-1 0,0 1-1,1 0 1,1 0 0,0 0 0,2 1 0,0-1 0,1 3-18,-1-17 7,0-1 0,0 1 0,0-1 0,1 1 0,-1-1 0,1 1 0,0-1 0,-1 0 0,1 1 0,0-1 0,0 0 0,1 0 0,-1 0 0,0 0 0,1 0 0,0 0 0,-1 0 0,1 0 0,0 0 0,0-1 0,0 1 0,0-1 0,0 0 0,0 1 0,0-1 0,0 0 0,1 0 0,-1 0 0,0 0 0,1-1 0,-1 1 0,1-1 0,-1 1 0,1-1 0,-1 0 0,1 0 0,-1 0 0,1 0 0,-1-1 0,0 1 0,1-1 0,1 0-7,101-37 355,17-100-1497,-101 201 547,-20-59 568,0-1-1,1 0 1,-1 1 0,1-1-1,-1 0 1,1 0 0,0 0-1,0-1 1,0 1 0,1 0 0,-1-1-1,1 1 1,-1-1 0,1 0-1,0 0 1,0 0 0,0 0-1,0 0 1,0-1 0,0 1 0,1-1-1,-1 0 1,0 0 0,1 0-1,-1 0 1,1-1 0,-1 0-1,1 1 1,-1-1 0,2-1 27,13-4-3375</inkml:trace>
  <inkml:trace contextRef="#ctx0" brushRef="#br0" timeOffset="404.414">552 103 6355,'0'0'448,"0"0"-563,0 0-295,0 0 127,4 15 211,42 116 304,-45-129-214,0-1 0,0 0 0,-1 1 0,1-1 0,0 0 0,0 0 0,0 0 0,0 0 0,0 1 0,0-2 0,0 1 1,1 0-1,-1 0 0,0 0 0,1 0 0,-1-1 0,0 1 0,1-1 0,-1 1 0,1-1 0,-1 1 0,0-1 0,1 0 0,-1 0 0,1 0 0,-1 0 0,1 0 0,-1 0 1,1 0-1,-1 0 0,1-1 0,-1 1 0,1 0 0,-1-1 0,0 0 0,1 1 0,-1-1 0,0 0 0,1 1 0,-1-1 0,0 0 0,0 0 0,0 0 0,1-1-18,45-51-397,15-72-1473,-61 124 1902,-1 5-459,-14 404 331,7-70 1710,17-327-1480,6-37-876,2-26-2886</inkml:trace>
  <inkml:trace contextRef="#ctx0" brushRef="#br0" timeOffset="732.498">935 342 2273,'0'0'1275,"0"0"-915,0 0-234,0 0-57,29 7-5,97 24 8,-119-29-42,0 1-1,0-1 1,1 0-1,-1-1 1,1 0-1,-1 0 1,1 0-1,-1-1 1,1 0 0,0-1-1,-1 0 1,1 0-1,-1 0 1,0-1-1,1 0 1,-1-1-1,0 1 1,0-2-1,0 1 1,-1-1-1,1 0 1,-1 0-1,0 0 1,0-1-1,0 0 1,-1 0-1,1-1 1,-1 1-1,-1-1 1,1-1-30,8-71 187,-17 75-121,1 0 1,-1 1-1,0-1 1,0 1-1,-1-1 1,1 1-1,0 1 1,-1-1-1,1 0 1,-1 1-1,1 0 1,-1 0-1,0 1 1,0-1-1,1 1 1,-1 0-1,0 0 0,0 0 1,1 1-1,-1 0 1,0 0-1,1 0 1,-1 0-1,1 1 1,-1 0-67,1-1-9,0 1 0,0 0 0,0 0 1,0 0-1,0 0 0,1 0 0,-1 1 0,1 0 1,-1 0-1,1 0 0,0 0 0,0 0 0,1 0 0,-1 1 1,1 0-1,0-1 0,0 1 0,0 0 0,0 0 1,0 0-1,1 0 0,0 0 0,0 1 0,0-1 1,0 0-1,1 0 0,0 1 0,-1-1 0,2 0 0,-1 1 1,0-1-1,1 0 0,1 4 9,2-2 25,0-1 0,0 1 0,1-1 0,0 1 0,0-2 0,1 1 0,-1 0 0,1-1 0,0 0 0,0 0 0,0-1 0,1 0 0,-1 0 0,1 0 0,0-1 0,0 0 1,0 0-1,0-1 0,0 0 0,0 0 0,6-1-25,161 4-577,-121-23-2245</inkml:trace>
  <inkml:trace contextRef="#ctx0" brushRef="#br0" timeOffset="1057.936">1663 251 2001,'0'0'2670,"0"0"-1565,0 0-1612,0 0-43,0 23 492,0 133 447,18-62 329,-8-101-62,24-87-2935,-28 71 2425,1 1 0,1 0-1,1 1 1,1 0-1,1 0 1,0 1 0,2 0-1,0 1 1,2 0-146,-6 12 124,1 1 1,0 1-1,0-1 1,0 2 0,0-1-1,1 2 1,0-1-1,0 1 1,0 1-1,0 0 1,0 1-1,0 0 1,1 0-1,-1 1 1,0 1-1,1 0 1,9 2-125,-21-3 1,68 21-841,-41-3-2645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6:26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22 608,'8'-19'5532,"13"17"-4230,-10 2-1589,568 3 607,-193 9-79,-293-12-182,726 20 402,296 10 350,-548-20-574,-199 8-127,449-9 4,-743-7 2301,-91-10-5294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6:37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244 747 352,'0'0'686,"0"0"-273,0 0-85,0 0 17,14 8 492,6-1-348,0-1-1,1 0 0,0-2 0,0 0 0,0-2 1,0 0-1,0-1 0,1-2 0,-1 0 1,3-1-489,-10-3 56,0 0 1,0 0 0,-1-2-1,0 1 1,0-2 0,0 0-1,-1 0 1,0-1 0,-1-1 0,0 0-1,-1 0 1,0-1 0,0-1-1,-1 1 1,0-1 0,-1-1-1,-1 0 1,0 0 0,-1 0-1,0-1 1,-1 0 0,-1 0 0,0-1-1,0 1 1,-2-1 0,0 1-1,-1-1 1,0 0-57,1 2 47,-1 0 0,0 0 0,-1 1 0,-1-1 0,0 0 0,0 0 0,-1 0 1,-1 1-1,0-1 0,-1 1 0,-1 0 0,1 0 0,-2 0 0,-1-2-47,6 13 4,-11-21 37,0 1 0,-2 1 0,0 0 0,-1 1 0,-1 1 0,-1 0 0,0 1 0,-1 1 0,-1 1 0,-1 0 0,0 2 0,-14-7-41,17 12-24,0 2 1,-1 0-1,0 1 0,0 0 0,0 2 0,0 0 1,-1 1-1,1 1 0,-1 1 0,0 1 1,1 0-1,-2 1 24,8 3-2,-1 1 0,1 0 0,1 1 0,-1 0 0,1 0 0,1 2 0,-1-1 0,1 1 1,1 1-1,0-1 0,0 2 0,1-1 0,0 1 0,1 0 0,0 1 0,0 0 0,2 0 0,-1 0 1,2 1-1,0 0 0,0 0 2,-9 34-10,2 1 0,2 1 0,2-1 0,2 1 0,3 1 0,1-1 0,3 0 10,-1-38-12,0-1 1,0 1-1,2 0 0,-1-1 0,1 0 0,1 1 0,-1-1 1,2 0-1,-1-1 0,2 1 0,-1-1 0,1 0 0,1 0 0,-1-1 1,1 0-1,1 0 0,0-1 0,0 0 0,0 0 0,1 0 1,0-1-1,0-1 0,2 1 12,23 13 178,0-3-1,1 0 1,1-2 0,1-2 0,32 7-178,96 6-56,-156-25-2452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6:3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125 125 1889,'-6'5'3391,"-20"-16"-3124,-57-49 4199,74 52-3615,25 1-302,840 5 449,-102 0-937,-219-1 11,13-34-82,139 71 124,349-40-52,-52 14 21,-58-2 2,-523 21-109,32-42 245,8-10 1489,-428 18-1257,-43 1-437,11 4-517,-34-10-2006</inkml:trace>
  <inkml:trace contextRef="#ctx0" brushRef="#br0" timeOffset="16744.269">3968 1186 1953,'0'0'1067,"0"0"-549,0 0-222,0 0-112,0 0-48,0 0-93,5 0 79,281 35 1791,-255-29-1825,1-2 0,0-1 0,0-2 0,0 0 0,1-3 0,-1-1 0,5-2-88,-15-3 107,-1-2 0,0-1-1,-1 0 1,0-2-1,-1 0 1,0-1-1,-1-1 1,-1-1-1,0 0 1,-1-1 0,-1-1-1,12-18-106,-11 18-41,-12 12 35,13-11 105,-1-1-1,0 0 0,-2-2 1,0 0-1,-1 0 0,-1-1 0,-1-1 1,-1 1-1,-1-2 0,-1 0 1,0-3-99,10-247 282,-21 261-239,0 1-1,-2 0 0,1 0 1,-1 0-1,-1 1 0,0 0 0,-1 0 1,1 0-1,-2 1 0,0 0 1,0 0-1,0 1 0,-1 0 1,-2-1-43,9 7 2,-26-24 84,-2 0-1,-1 2 0,-2 1 1,0 2-1,-1 1 0,0 2 1,-2 1-1,-36-11-85,41 17-28,0 2 1,-1 1-1,0 2 0,0 1 0,-1 2 0,1 1 0,-1 1 0,1 2 0,-17 3 28,34 1-29,1 0-1,0 1 0,0 1 0,1 1 1,0-1-1,0 2 0,1 0 0,0 1 1,0 0-1,1 0 0,1 1 0,-1 1 1,-7 11 29,-3 4 11,2 1 0,0 0 0,2 2 0,1 0 0,1 1 0,2 0 0,1 1 0,2 0 0,0 1 0,3 0 0,1 1 0,1 0 0,2-1 0,1 1 0,2 21-11,0-15 21,-2 2-17,2 0 0,1-1 0,2 1 0,2-1 0,2 1 0,2-1 0,2-1 0,9 23-4,-14-48 0,0 0-1,2 0 0,0-1 0,1 0 1,0 0-1,1-1 0,0 0 0,1-1 1,0 0-1,1-1 0,1 0 0,0-1 1,0 0-1,1-1 0,0-1 0,0 0 1,1-1-1,0 0 0,1-2 0,-1 1 1,1-2-1,0 0 0,0-1 0,1-1 1,14 1 0,55-13-414,-66-11-1998</inkml:trace>
  <inkml:trace contextRef="#ctx0" brushRef="#br0" timeOffset="28381.415">1699 666 1153,'-5'-2'333,"0"1"1,0-1 0,0 1 0,0 0 0,0 1-1,0-1 1,-1 1 0,1 0 0,0 0 0,0 1-1,0 0 1,0-1 0,0 2 0,0-1 0,0 1-1,0-1 1,-4 3-334,-100 94-574,92-77 991,-8 6-355,1 1 0,2 0 0,0 2 0,2 0 0,2 2 0,1 0 1,1 1-1,2 0 0,1 1 0,2 1 0,1 0 0,2 1 0,1-1 0,0 24-62,4-31 2,1-1 0,2 1-1,1 0 1,1 0-1,1-1 1,1 1-1,2-1 1,1 0-1,1-1 1,1 1 0,1-2-1,2 1-1,3 6 10,2-1-1,0-1 1,3-1-1,0 0 1,2-2-1,0 0 1,2-2-1,1 0 1,1-2-1,2 0 1,0-2-1,0-2 1,2 0-1,1-2 1,0-1-1,1-1 1,0-2-1,2-2 1,-1-1-1,1-1 1,0-2-1,1-1 1,10-1-10,-26-4 64,0-1 0,0-1 0,-1-1 0,1 0 0,0-1 0,-1-1 0,0-1 0,0-1 0,0-1 0,0 0 0,7-5-64,27-20 174,-2-2-1,-2-2 0,-1-2 1,-1-2-1,-3-2 1,0-3-174,-29 24 49,0 0 0,-2 0 0,-1-2 0,0 1 0,-2-1-1,0-1 1,-2 0 0,-1 0 0,0 0 0,-2-1 0,-1 1 0,-1-1 0,-1 0 0,-1 0 0,-1 0 0,-2 0 0,0 0-49,2-21 19,-2-11 10,-2 1 0,-2 0 1,-3 0-1,-3 0 0,-1 2 1,-4 0-1,-1 0 1,-3 2-1,-11-17-29,24 52 102,0 1 0,-1 1 0,0-1 0,-2 2 0,0-1 1,0 2-1,-1-1 0,-1 2 0,0 0 0,0 1 0,-2 0 0,1 1 0,-1 1 1,-1 0-1,1 1 0,-1 1 0,-1 0 0,-16-3-102,-26-3 128,-1 3-1,0 3 1,0 2-1,-1 3 1,-20 3-128,52-1-15,1 2 0,-1 1 0,1 1 0,0 1 0,0 2 0,0 1 0,1 1 0,-7 4 15,-127 82-4712,93-44-512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7:38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73 320,'0'0'398,"0"0"-110,0 0 235,0 0-227,0 0-11,0 0-170,-8-11-35,-23-32 77,15 31 382,15 12-453,1 0-49,0 0-18,0 0-41,15-5-1546,816 3 4737,-735 6-2662,-96-4-454,6 7 2820,9 0-4166,-6-6-1951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7:39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25 176,'0'0'961,"0"0"434,0 0-349,0 0 95,0 0-191,-4-4-325,-13-13-252,13 13-386,4 4-353,15 1-63,126 42 762,-56-29-134,0-4 0,1-3 1,0-4-1,63-7-199,-12 3 262,138 9 29,-275-8-243,9 12-872,-8-10-1380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7:49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15 752,'0'0'1158,"0"0"192,0 0 85,0 0-501,0 0-371,-2-12-960,237 16 2822,-238-5-2929,-15-4-985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7:5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7 560,'0'0'1033,"0"0"55,0 0 86,0 0-144,0 0-467,15-6-51,292 14 99,-298-8-766,-4 0-418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7:50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0 448,'0'0'480,"0"0"25,19 2-97,141 17 638,-33-11-34,-71-8 3405,-55 0-4289,0 0-200,-1 0 21,0 0-61,4-1-3831,-4-4 461</inkml:trace>
  <inkml:trace contextRef="#ctx0" brushRef="#br0" timeOffset="919.732">277 21 752,'0'0'513,"0"0"15,0 0-160,0 0 48,0 0 80,0 0-384,23 4 257,-23-4-209,0 0-48,0 0 224,0 0-336,0 0-32,0 0-32,0-2-3810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7:58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420 323 800,'-28'-24'3133,"23"23"-3147,0 0 1,0 0-1,0 0 0,0 1 1,0-1-1,0 1 0,-1 1 1,1-1-1,0 1 0,0 0 1,0 0-1,0 0 0,0 1 1,0 0-1,1-1 0,-1 2 1,0-1-1,1 1 14,-19 17 2,2 1-1,0 1 1,1 1 0,2 1-1,0 1 1,2 0 0,0 2-1,2-1 1,1 2-1,1 0 1,2 0 0,-7 26-2,-5 36 6,4 1 1,3 0 0,1 52-7,5 418-3,10-532 23,2 0 0,2 0 0,0 0 0,2-1 0,1 0 0,1 0 0,1-1 0,2 0 0,1-1 0,13 20-20,3 8 68,3-2 1,2-1-1,2-1 0,6 2-68,-6-9 84,-22-23-68,2 0-1,0 0 0,1-2 0,0 0 0,2-1 0,0-1 1,1-1-1,0-1 0,1 0 0,1-2 0,0 0 0,18 6-15,126-14 1860,-144-9-1821,0-1 0,-1-1 0,0 0-1,0-2 1,-1 0 0,0-2 0,0 0 0,-1-1 0,-1-1 0,0-1 0,-1 0-1,0-1 1,-1-1 0,-1-1 0,0 0 0,-2-1 0,0 0 0,-1-1 0,-1-1-1,0 0 1,7-20-39,109-333 16,-103 292 40,-4-2 0,-3 1 0,-4-2 0,0-39-56,-9-126-130,-55 77 203,19 93 163,-87-178 58,8 44-254,-1 112 453,79 79-421,20 14-79,0 0 0,0 1-1,-1 1 1,0 0 0,-1 1-1,1 1 1,-1 0 0,0 0-1,0 2 1,0 0 0,0 1-1,-14 0 8,20-1 156,-16 14-1168,20 9-1523</inkml:trace>
  <inkml:trace contextRef="#ctx0" brushRef="#br0" timeOffset="764.711">1026 1247 304,'0'0'758,"0"0"-81,0 0-103,0 0 104,0 0-318,0 9 323,0 1-667</inkml:trace>
  <inkml:trace contextRef="#ctx0" brushRef="#br0" timeOffset="9993.595">1708 198 896,'-16'-11'6879,"-58"11"-7349,63 3 463,0 0 0,0 1 0,0 1 0,1 0 0,0 0 0,0 1 1,0 1-1,1-1 0,0 1 0,0 1 0,0 0 0,1 0 0,0 1 0,1 0 0,0 0 1,1 0-1,0 1 0,0 0 0,-1 5 7,-55 99-48,-3 79 40,48-99-23,5 0 1,4 0-1,3 1 0,6 9 31,17 367 32,-5-358-61,-9-57-12,3 1-1,3-1 1,2 0-1,9 21 42,69 115 97,-82-178-64,1 0 0,0-1 0,1 0 0,0-1 0,1 0 0,0 0 0,1-1 0,0-1 0,1 0 0,0-1 0,1 0 0,0-1 1,0 0-1,0-1 0,1-1 0,0-1 0,1 0 0,-1 0 0,1-2 0,12 2-33,259 13 443,-270-21-388,0-1 0,0 0 0,-1-1 0,1-1 0,-1-1 0,0 0 0,-1-1 0,0 0 0,0-2 0,-1 0 0,0 0 1,-1-1-1,0-1 0,-1 0 0,0-1 0,-1 0 0,0-1 0,-1 0 0,2-6-55,14-29 44,-3-1-1,-1-1 1,-4-1 0,-1 0 0,-2-1-1,-3-1 1,4-46-44,-1 16 30,8-59 141,-6-1-1,-4-79-170,-8-239-197,-46 166 563,39 278-361,0 0 0,-2 0 0,0 0 0,0 1 1,-2 0-1,0 0 0,-1 0 0,-1 1 0,0 0 1,-1 0-1,-1 1 0,-1 0 0,0 1 0,0 0 1,-2 0-1,0 2 0,0 0 0,-1 0 1,0 1-1,-1 1 0,-13-7-5,7 6-13,-1 1 0,0 1 0,0 1 0,-1 1 0,-1 1-1,1 1 1,-1 0 0,1 2 0,-1 1 0,-7 1 13,-9 1 107,27-2-157,-1 2-1,1 0 0,-1 0 1,1 1-1,-1 1 0,1 0 0,0 1 1,0 0-1,0 1 0,0 0 0,0 2 51,-22 12-31,19-12 44,1 2 0,-1 0 0,1 0 0,1 2 0,0-1 0,0 2 0,1 0 0,0 1 0,0 0 1,2 1-1,0 0 0,-3 5-13,-3 14-641,-1-1-2053</inkml:trace>
  <inkml:trace contextRef="#ctx0" brushRef="#br0" timeOffset="15152.954">1975 2404 304,'0'0'363,"0"0"-120,0 0-131,0 0 72,0 0-19,0 0 25,0 0 175,0 0-74,0 0 91,0 0-70,0 0 37,0 0 235,0 0-221,0 0-213,0 0 130,0 0-8,0 0 75,0 0-30,0 0-5,0 0 171,0 0-136,0 0 19,0 0 146,0 0 0,0 0 0,0 0-66,0 0-65,0 0 132,0 0-289,0 0 74,2-3 449,-2-14-5378</inkml:trace>
  <inkml:trace contextRef="#ctx0" brushRef="#br0" timeOffset="18995.355">487 2352 1345,'0'0'720,"0"0"-64,0 0-496,0 0-160,0 0-416,0 0 416,37-2-80,-12 17-1136</inkml:trace>
  <inkml:trace contextRef="#ctx0" brushRef="#br0" timeOffset="19261.288">2447 2398 3666,'0'0'1760,"0"0"-1583,0 0-33,0 0 192,0 0 288,0 0 256,0-10-848,0 10-32,2 0-224,1 0-384,-3 0 192,0 0-2834</inkml:trace>
  <inkml:trace contextRef="#ctx0" brushRef="#br0" timeOffset="19588.283">390 2411 768,'0'0'1489,"0"0"-400,0 0-449,0 0 96,0 0 385,0 0-673,0 0-176,-2 0-192,2 0-80,0 0-192,4 4 64,15 10 256,11 1-272,4-11-1633</inkml:trace>
  <inkml:trace contextRef="#ctx0" brushRef="#br0" timeOffset="19840.083">2228 2558 4226,'0'0'1793,"0"0"-401,0 0-895,0 0-209,0 0 192,0 0-400,-11-42 144,11 40-224,0 2-208,0 0-576,0 0 496,4 6 175,3 3-1215,-4-7-1329</inkml:trace>
  <inkml:trace contextRef="#ctx0" brushRef="#br0" timeOffset="20112.522">579 2400 4402,'0'0'1393,"0"0"-1089,0 0-208,0 0 224,0 0-208,0 0-112,-9-10 160,9 10-160,0 0-112,0 0 96,0 14 16,9 7 80,7 4-48,14 2-32,9-15-1473</inkml:trace>
  <inkml:trace contextRef="#ctx0" brushRef="#br0" timeOffset="20291.465">2085 2485 2785,'0'0'3170,"0"0"-1057,0 0-1313,0 0-496,0 0 449,0 0-689,0-70 48,0 68-32,0 2-80,-2 0-481,-32 6-3889</inkml:trace>
  <inkml:trace contextRef="#ctx0" brushRef="#br0" timeOffset="20479.307">397 2545 48,'0'0'4738,"0"0"-3473,0 0-1025,0 0-208,0 0 112,0 0-144,-5-22-64,54 22 64,22 0 416,14 8-416,5-4-1713</inkml:trace>
  <inkml:trace contextRef="#ctx0" brushRef="#br0" timeOffset="20684.145">2194 2504 2721,'0'0'1985,"0"0"-576,0 0-465,0 0-191,0 0-481,0 0 160,-58-67-384,44 67-48,-16 0-464,-16 0-2914</inkml:trace>
  <inkml:trace contextRef="#ctx0" brushRef="#br0" timeOffset="20867.45">360 2554 4562,'0'0'1601,"0"0"-1601,0 0-592,0 0 592,0 0 624,0 0-400,230 14-112,-140-10-112,0-4-3217</inkml:trace>
  <inkml:trace contextRef="#ctx0" brushRef="#br0" timeOffset="21049.327">2456 2406 3298,'0'0'928,"0"0"-48,0 0-752,0 0-80,0 0-96,0 0-208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7:48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80 448,'-1'-3'888,"5"-5"2808,10 8-3939,1142 0 4034,-1159-11-4413,-12-15-2806</inkml:trace>
  <inkml:trace contextRef="#ctx0" brushRef="#br0" timeOffset="13635.175">82 140 1121,'0'0'1259,"0"0"-144,0 0-275,0 0-154,0 0-110,-4-5-98,-17-19 159,58 28-1037,75 11 694,-111-16-274,0 1 0,0 0 0,0 0 0,0-1 0,1 1 0,-1-1 0,0 1 0,0-1 0,0 1 0,0-1 0,0 1 0,0-1 0,-1 0 0,1 0 0,0 1 0,0-1 0,0 0 0,-1 0 0,1 0 0,0 0 0,-1 0 0,1 0 0,-1 0 0,1 0 0,-1 0 0,0 0 0,1-1 0,-1 1 0,0 0 0,0 0 0,1 0 0,-1 0 0,0 0 0,0-1 0,-1 1 0,1 0 0,0 0 0,0 0 0,0 0 0,-1 0 0,1-1 0,-1 1 0,1 0 0,-1 0 0,1 0 0,-1 0 0,0 0 0,1 0 0,-1 1 0,0-1 0,0 0 0,1 0 0,-1 0 0,0 1 0,0-1 0,-1 0-20,-24-9 52,-1 2 0,1 1-1,-1 1 1,-1 2 0,1 0-1,-14 1-51,27 2 42,94 29-917,171-15 1582,-546 12-640,295-25-62,0 0-21,8 0-693,250-21 1071,-245 20-355,-6-1 108,-45 0-28,-115-28 142,151 20-561,27 9-70,-22 1 392,196 0 538,-477-4-493,495 2-532,-210 2 559,-233 0 333,225 0-419,3 0-259,272 27 237,-239-21 195,-49-9 193,-210-56-230,224 59-124,0 1-1,0-1 0,0 0 1,1 1-1,-1-1 1,0 1-1,0-1 0,0 1 1,0-1-1,0 1 0,0-1 1,0 1-1,0-1 0,0 1 1,-1-1-1,1 1 1,0-1-1,0 1 0,0-1 1,0 0-1,-1 1 0,1-1 1,0 1-1,0-1 1,-1 0-1,1 1 0,0-1 1,-1 0-1,1 1 0,-1-1 1,1 0-1,0 1 0,-1-1 1,1 0-1,-1 0 1,1 1-1,0-1 0,-1 0 1,1 0-1,-1 0 0,1 0 1,-1 0-1,1 0 0,-1 0 1,1 0-1,-1 0 1,1 0-1,-1 0 0,1 0 1,-1 0-1,0 0 13,42 22-89,108-5 238,-442-15-7651,289-2 7502</inkml:trace>
  <inkml:trace contextRef="#ctx0" brushRef="#br0" timeOffset="13915.802">167 90 672,'0'0'929,"0"0"-929,0 0-32,0 0-48,0 0-304</inkml:trace>
  <inkml:trace contextRef="#ctx0" brushRef="#br0" timeOffset="14165.525">227 28 688,'0'0'320,"0"0"-159,0 0-129,0 0-32,0 0-609</inkml:trace>
  <inkml:trace contextRef="#ctx0" brushRef="#br0" timeOffset="14437.253">227 28 608,'0'21'1041,"0"-21"-769,0 0-272,0 0 96,0 0-16,0 0-80,-28 10-528</inkml:trace>
  <inkml:trace contextRef="#ctx0" brushRef="#br0" timeOffset="14438.253">169 36 1265,'0'0'592,"0"0"-576,0 0 96,0 0-96,0 0-16,0 0 0,-27 27-96</inkml:trace>
  <inkml:trace contextRef="#ctx0" brushRef="#br0" timeOffset="14702.792">169 36 1457,'-16'-6'688,"16"6"-560,0 0 144,0 0-128,0 0-144,0 0-128,-21 21 16</inkml:trace>
  <inkml:trace contextRef="#ctx0" brushRef="#br0" timeOffset="14966.706">105 86 2177,'0'0'736,"0"0"-592,0 0 209,0 0-145,0 0-112,0 0-96,-14 4-416,14 2-1297</inkml:trace>
  <inkml:trace contextRef="#ctx0" brushRef="#br0" timeOffset="14967.706">105 86 1441,'60'8'528,"-60"-8"-416,0 0 80,0 0-144,0 0-48,0 0-672</inkml:trace>
  <inkml:trace contextRef="#ctx0" brushRef="#br0" timeOffset="15232.901">165 84 1377,'0'0'704,"0"0"-400,0 0 16,0 0-256,0 0-64,0 0-16,-23 8-256</inkml:trace>
  <inkml:trace contextRef="#ctx0" brushRef="#br0" timeOffset="15233.901">165 84 1665,'11'21'512,"-11"-21"-144,0 0-288,0 0 176,0 0-224,0 0-32,-37 0-208</inkml:trace>
  <inkml:trace contextRef="#ctx0" brushRef="#br0" timeOffset="15481.226">165 113 2209,'0'0'736,"0"0"-512,0 0 97,0 0-1,0 0-16,0 0 96,-39 0-400,39 0-352,0 0 352,2 6 0,5-2-1969</inkml:trace>
  <inkml:trace contextRef="#ctx0" brushRef="#br0" timeOffset="16544.049">165 113 416,'65'38'961,"-52"-30"290,-13-8 278,0 0 186,0 0-528,0 0-304,-14-17-250,-91 7-580,104 10-165,1 0-224,12 1-302,62 20 667,99 13 382,-327-67-371,80 26-568,213 51 157,-136-43 369,-3 0-92,-16-4-1456,-69-31-675,85 33 2255,1 1-1,-1 0 1,0 0-1,0 0 1,1 0-1,-1 0 1,0 0-1,0 0 1,1 0-1,-1-1 1,0 1-1,0 0 0,1 0 1,-1 0-1,0 0 1,0-1-1,0 1 1,1 0-1,-1 0 1,0-1-1,0 1 1,0 0-1,0 0 1,0-1-1,1 1 1,-1 0-1,0 0 1,0-1-1,0 1 1,0 0-1,0 0 1,0-1-1,0 1 1,0 0-1,0-1 1,0 1-1,0 0 1,0 0-1,0-1 1,0 1-1,0 0 1,-1 0-1,1-1 1,0 1-1,0 0 1,0-1-30,11-1 407,-11 2-293,0 0 78,-9-10 233,6 9-437,2 1 16,1 0 0,-1 0 0,1 1 0,0-1 0,-1 0 0,1 0 0,-1 1 0,1-1 0,-1 0 0,1 0 0,-1 0 0,1 0 0,-1 0 0,1 0 1,0 0-1,-1 0 0,1 0 0,-1 0 0,1 0 0,-1 0 0,1 0 0,-1 0 0,1 0 0,-1-1 0,1 1 0,-1 0 0,1 0 0,0 0 0,-1-1 0,1 1 0,-1 0 1,1-1-1,0 1 0,-1 0 0,1-1 0,0 1 0,0 0 0,-1-1 0,1 1 0,0-1 0,0 1 0,-1-1 0,1 1 0,0 0 0,0-1 0,0 1 0,0-1 1,0 1-1,0-1 0,0 1 0,0-1 0,0 1 0,0-1 0,0 1 0,0-1 0,0 1 0,0-1 0,0 1 0,0 0 0,0-1 0,1 1 0,-1-1 0,0 1 1,0-1-1,1 1 0,-1 0 0,0-1 0,1 1-4,124-23 501,-211 23-237,85 0-624,1 0-1590,0 0-1299</inkml:trace>
  <inkml:trace contextRef="#ctx0" brushRef="#br0" timeOffset="16789.991">289 47 16,'0'0'0,"0"0"-16,0 0 16,0 0 112,0 0-112</inkml:trace>
  <inkml:trace contextRef="#ctx0" brushRef="#br0" timeOffset="17055.514">289 47 768,'-129'66'737,"129"-66"-481,0 0-160,0 0-96,0 0-304,0 0 144,0 2 160,5 2 0,-1-2-1185</inkml:trace>
  <inkml:trace contextRef="#ctx0" brushRef="#br0" timeOffset="26671.268">831 88 368,'0'0'464,"0"0"110,0 0 173,0 0-120,0 0-278,-6-4-15,-17-14-147,27 11-732,185 28 1348,-193-13-240,-95-8-2099,51 0-919</inkml:trace>
  <inkml:trace contextRef="#ctx0" brushRef="#br0" timeOffset="26940.174">831 88 560</inkml:trace>
  <inkml:trace contextRef="#ctx0" brushRef="#br0" timeOffset="26941.174">831 88 560,'-136'0'0,"136"0"-560,0 0 560,0 0 96,0 0 304,0 0 0,235 0-15,-182 0 255,-10-4-256,-13 0-336,-11 4 64,-12 0-96,-7 0-32,0 0-64,-3 0-416,-22 0 384,-12 8-416</inkml:trace>
  <inkml:trace contextRef="#ctx0" brushRef="#br0" timeOffset="27188.267">1095 138 368,'0'0'320,"0"0"-320,0 0-320</inkml:trace>
  <inkml:trace contextRef="#ctx0" brushRef="#br0" timeOffset="27630.365">837 179 576,'0'0'160,"0"0"-221,0 0-78,0 0 406,23-1 405,158-14 1215,-130 13-1429,-50 2-738,-4 0-173,-12 0-340,-13 0-1197</inkml:trace>
  <inkml:trace contextRef="#ctx0" brushRef="#br0" timeOffset="27891.088">1006 175 272,'39'4'544,"-9"0"-159,-7 1-273,-9-1-16,-5-2-32,-7 0 16,-2-2-80,0 4-288,-25-4-225</inkml:trace>
  <inkml:trace contextRef="#ctx0" brushRef="#br0" timeOffset="28177.346">1054 210 480,'0'0'673,"0"0"-337,0 0-320,0 0 96,0 0-112,0 0-96</inkml:trace>
  <inkml:trace contextRef="#ctx0" brushRef="#br0" timeOffset="28749.993">1003 225 976,'0'0'0,"0"0"-128,0 0 48,0 0-176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6:47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4 264 4114,'-3'-5'1032,"23"14"-1568,19 6 658,2-1 0,-1-2 0,2-2 0,-1-2 0,1-2 0,1-1 0,-1-3 0,1-1 0,-1-2 0,14-3-122,33 3 279,343-28 1237,25 18-313,-493-6-2649,5-13-2735</inkml:trace>
  <inkml:trace contextRef="#ctx0" brushRef="#br0" timeOffset="247.371">1341 1 3602,'0'0'699,"0"0"-513,0 0-63,59 49-32,183 151 5,-111-103 45,-130-96-146,0 1 1,0-1-1,-1 0 0,1 1 0,0-1 1,-1 1-1,1-1 0,-1 1 0,1-1 0,-1 1 1,1-1-1,-1 1 0,0-1 0,0 1 1,0-1-1,0 1 0,0 0 0,0-1 0,-1 1 1,1-1-1,0 1 0,-1-1 0,1 1 0,-1-1 1,0 1-1,1-1 0,-1 0 0,0 1 1,0-1-1,0 0 0,0 1 0,0-1 0,0 0 1,0 0-1,0 0 0,-1 0 0,1 0 1,0 0-1,-1-1 0,1 1 0,-1 0 0,1-1 1,0 1-1,-1-1 0,1 1 0,-1-1 0,0 0 1,1 1-1,-1-1 0,1 0 0,-1 0 1,1 0-1,-1 0 0,0-1 0,1 1 0,-1 0 5,-8 4 162,-284 103 1193,173-81-2116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8:33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54 521 1121,'9'-11'2705,"10"-24"400,11-19-2112,9-16-961,0-7-16,-2 2-16,-5 9-16,-7 12-176,-4 15-737,-7 14-415,-7 12 255,-3 11 33,-4 2-2274</inkml:trace>
  <inkml:trace contextRef="#ctx0" brushRef="#br0" timeOffset="1373.525">22 259 1793,'-17'-6'4406,"15"41"-3995,2-31-554,0 28 131,-1-19 56,0 1 1,1 0-1,0 0 1,2 0-1,-1-1 0,2 1 1,0-1-1,0 1 1,1-1-1,5 10-44,-9-23 134,0 0-62,0 0 13,0 0-29,0 0 48,0 0 53,0 0-90,0 0 51,0 0 50,0 0 18,17 2 3127,-2 0-3796,2 2-2013,-3-3-4779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8:38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2177,'0'0'1833,"0"0"-574,0 0-792,0 0-499,0 0-414,9 12 214,11 17 232,148 171 424,-166-199-313,0 0 0,-1 0 0,1-1 0,0 1 0,-1-1 0,1 0-1,0 1 1,0-1 0,0 0 0,-1 0 0,1 0 0,0 0 0,0 0-1,-1-1 1,1 1 0,0 0 0,0-1 0,-1 0 0,1 1 0,0-1-1,-1 0 1,1 0 0,-1 0 0,1 0 0,-1 0 0,1 0 0,-1 0-1,0 0 1,1 0 0,-1-1 0,0 1 0,0-1 0,0 1-1,0-1 1,0 1 0,0-1 0,-1 0 0,1 1 0,-1-1 0,1-1-111,7-8 162,231-298 751,-191 266-3261,-42 43-1846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8:40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7 656,'0'0'1662,"0"0"-562,0 0-60,0 0-69,0 0-288,-7-6 312,182 47-389,76-35 165,-186-39 269,-71 44-3107,-16-9-4414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8:41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1 592,'0'0'899,"0"0"-309,0 0-318,0 0-101,-26 10 210,3-5-165,12-3 588,24 2-495,77 8 522,-1-4-1,1-3 1,76-8-831,-105-11 899,-61 14-694,0 0 59,0 0 35,0 0-48,0 0 66,0 0-330,0 0-107,0 4-2068,0-2-2371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8:4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15 228 160,'0'0'1833,"0"0"-222,0 0-552,0 0-205,0 0-83,-13 5-837,11 106-137,3-106 208,-1 3-3,0-1 1,0 1-1,1-1 1,0 1-1,1-1 1,0 0-1,0 0 1,0 0-1,1 0 1,0 0-1,0 0 1,1-1-1,3 6-2,-4-12 63,-1 0 1,0 0-1,0 0 0,1 0 0,-1 0 0,0 0 1,1-1-1,-1 1 0,0-1 0,0 0 0,0 1 1,0-1-1,1 0 0,-1 0 0,0-1 1,0 1-1,-1 0 0,1 0 0,0-1 0,0 1 1,-1-1-1,1 0 0,-1 0 0,1 1 1,-1-1-1,0 0 0,0 0 0,0 0 0,0 0 1,0 0-1,0-1-63,4-4 206,240-321 1715,-181 263-4581,-39 47-1397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8:4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35 656,'4'-12'465,"3"2"79,-5 1-32,1 5-240,-1 4-112,-2 0-112,0 0-16,0 0-32,5 0 0,-1 8-192,10 15 48,2 0 80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9:0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48,'0'0'112,"0"0"-80,0 0 224,0 0-224,0 0 32,0 0-64,0 0 0,-5 39 176,1-16-176,-3-8-16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9:0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47 352,'0'0'1454,"0"0"-525,0 0 55,0 0-130,0 0-145,4-9 4651,50-4-8086,-40-11-2581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9:03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1 688,'0'0'705,"0"0"36,0 0-100,0 0-102,0 0-142,0 0-58,0 0-75,0 0 19,0 0 184,0 0-219,0 0 32,0 0 157,0 0-220,0 0-81,0 0-72,0 0-6,0 0-90,0 0 11,0 0 61,0 0-43,0 0-79,0 0 98,0 0-8,0 0 45,0 0 43,0 0-96,20 25 944,-20-17-1733,0 0-3240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9:0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44 768,'0'0'1702,"0"0"-805,0 0 34,0 0-75,0 0-231,0 0-140,1-2 2255,10-10-4861,-2-17-4682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6:51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3458,'0'0'872,"0"0"-883,0 0-10,50 131 173,160 425-83,-101-273-21,0-48 154,10-5-1,54 68-201,-169-340 617,-18-12-1834,-6-12-3041</inkml:trace>
  <inkml:trace contextRef="#ctx0" brushRef="#br0" timeOffset="296.543">1099 486 16,'0'0'32,"0"0"144,0 0-112,0 0 16,0 0 32,0 0 112,958 924 128,-856-855-239,-12-9 223,-14-10-240,-12-11 112,-18-10-112,-14-12-96,-13-11 208,-12-6-208,-7-4-32,-3-40 32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9:1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96,'0'0'1849,"0"0"-1252,0 0-290,0 0 160,0 0 120,0-4-165,0-100 3001,12 119-4138,25 133 848,-35-146-138,0 0 0,0 0 0,1 0 0,-1 0 0,1-1 0,-1 1 0,1-1 0,-1 1 0,1-1 0,0 0 0,0 0 0,0 0 1,0-1-1,-1 1 0,1-1 0,0 1 0,0-1 0,0 0 0,0 0 0,0 0 0,0-1 0,0 1 0,0-1 0,0 0 0,0 1 0,-1-1 0,1 0 0,0-1 0,0 1 0,-1 0 0,1-1 0,-1 0 0,1 1 0,-1-1 1,0 0-1,0 0 0,0 0 0,0-1 0,0 1 0,0 0 0,-1-1 0,2-2 5,5-4-29,-1 0-1,-1 0 1,0-1-1,0 0 1,-1 0 0,0-1-1,0 1 1,-2-1 0,1 0-1,-1 0 1,-1 0 0,0-1-1,0 1 1,-1-1 29,-1 11-83,0 1 105,0 0-100,0 0-100,0 12-295,0 313 452,-2-323 29,-1 0 1,1 0-1,-1 0 1,1 0-1,-1 0 0,1-1 1,-1 1-1,0-1 1,0 0-1,0 0 1,0 0-1,0 0 0,0 0 1,0-1-1,0 1 1,0-1-1,0 0 1,0 0-1,0 0 0,0 0 1,0 0-1,-1-1 1,1 1-1,0-1 0,0 0 1,0 0-1,1 0 1,-1-1-1,0 1 1,0 0-1,1-1 0,-3-2-8,-17-13-1267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9:19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2081,'0'0'2001,"0"0"-1505,0 0 64,0 0 305,0 0 223,0 0-399,0-4-321,0 4-96,0 0-272,0 0-304,5 0-16,-1 0-305,8 14 545,2 3-32,4-9-4818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9:14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90 1249,'0'0'1080,"0"0"-200,-4-5 4082,6 4-6050,143 31 1315,335-25 878,-237 17-1020,75-36 171,-57 4-304,-164 12 32,230-18 203,103-33-35,-209 45-112,-220 4 69,-1 0-63,0 0 28,0 0 132,0 0 34,0 0 40,0 0-40,0 0 8,0 0 160,0 0-250,0 0-140,0 0-66,-2-1-1003,-8-8-3810</inkml:trace>
  <inkml:trace contextRef="#ctx0" brushRef="#br0" timeOffset="5588.727">1189 0 3778,'0'0'1104,"0"0"-1104,0 0-576,0 0 80,0 0 80,0 0-977</inkml:trace>
  <inkml:trace contextRef="#ctx0" brushRef="#br0" timeOffset="5854.514">1986 17 256,'0'0'832,"0"0"-767,0 0-65,0 0-145,0 0 145,0 0-256</inkml:trace>
  <inkml:trace contextRef="#ctx0" brushRef="#br0" timeOffset="6015.365">2631 148 4322,'0'0'560,"0"0"-544,0 0 0,0 0-16,0 0-784,0 0-1441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9:17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52 672,'0'0'2335,"0"0"-1161,0 0-99,0 0-115,0 0 73,-6 1-1135,5 201 153,1-202 64,29-41 312,11-47-3944,-17 43 2095</inkml:trace>
  <inkml:trace contextRef="#ctx0" brushRef="#br0" timeOffset="1084.454">148 15 1313,'0'0'1024,"0"0"371,0 0 606,0 0 192,0 0-1059,0-15-1091,-1 62-1016,-1-27 996,1 0-1,2 1 1,0-1 0,1 1 0,0-1-1,2 0 1,1 0 0,0 0-1,6 12-22,-2-31 2671,-8-25-2515,-1 18-733,2-10-1299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9:3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1 880,'6'4'6614,"7"9"-8078,-8-7 644,6 2-3237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9:3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13 976,'0'0'705,"-28"-7"1066,-55 1-2019,83 39-488,2 13 735,-3 0 0,-1 0 0,-3 0 1,-8 33 0,-7 80 0,15-88 7,3 1-1,3-1 0,3 0 1,3 0-1,15 65-6,-12-99 956,-1 1-1,-3 1 1,-1-1 0,-2 1-1,-1 28-955,21-57 0,52 27-584,-26-26-2938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9:34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85 143 960,'0'0'849,"0"0"-308,0 0-260,0 0-28,0 0-5,0 0 19,-4-14 515,-77-96 285,81 109-1065,1 0 1,-1 0 0,0 0-1,0 1 1,0-1 0,0 0-1,1 0 1,-1 0 0,0 1-1,1-1 1,-1 0 0,1 1-1,-1-1 1,1 0-1,-1 1 1,1-1 0,-1 1-1,1-1 1,0 1 0,-1-1-1,1 1 1,0-1 0,-1 1-1,1-1 1,0 1 0,0 0-1,-1 0 1,1-1 0,0 1-1,0 0 1,-1 0 0,1 0-1,0 0 1,0 0-1,0 0 1,-1 0 0,1 0-1,0 0 1,0 0 0,0 0-1,-1 1 1,1-1 0,0 0-1,0 0 1,-1 1 0,1-1-1,0 1 1,0-1 0,-1 0-1,1 1 1,-1-1 0,1 1-1,0 0-2,2 0 167,216 63 457,-218-64-631,1 0 0,-1 1 0,1-1 0,-1 1 0,1-1 0,0 1 0,-1-1 0,0 1 0,1 0 0,-1 0 0,1 0 0,-1 0 0,0 0 0,0 0 0,0 0 0,1 0 0,-1 1 0,0-1 0,-1 0 0,1 1 0,0-1 0,0 0 0,0 1 0,-1-1 0,1 1 0,-1-1 0,1 1 1,-1 0-1,0-1 0,0 1 0,1-1 0,-1 1 0,0 0 0,0-1 0,-1 1 0,1 0 0,0-1 0,0 1 0,-1 0 7,1 9 117,-21 255-13,-1-168-100,-7 25 21,5 0 0,6 2 0,5 0 0,6 1-25,7 6 1465,0-131-1156,0-1 54,0 0-91,0 0 56,0 0-55,0 0 41,-79-49 220,70 41-526,-53-53-261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9:36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2001,'0'0'440,"0"0"-168,0 0-42,0 0 138,0 0 77,0 0-261,0 0-109,0 0 32,0 0-14,0 0 22,0 0 69,0 0 94,0 0-126,0 0 13,0 0 11,0 0-43,0 0 6,0 0-45,0 0-33,0 0-48,0 0 65,0 0-38,0 0 77,0 0-53,0 0 43,0 0-32,0 0 18,0 0-26,0 0-30,0 0-8,0 0-10,0 0 18,0 0 65,0 0-70,0 0-38,0 0 28,0 0 42,0 0-14,0 0-15,0 0-6,0 0 1,0 0 28,0 0-41,0 0-52,0 0 11,0 0 50,0 0 47,0 0 47,0 0-32,0 0-40,10 0-1414,-10 0-2628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9:4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47 592,'0'0'721,"0"0"450,0 0-296,0 0 131,0 0-11,-8-17 160,91 8-931,122-9 68,-107 16 2388,-90 7-4756,-5-4-2502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9:5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15 1393,'-11'-14'5355,"7"15"-8488,-4 10 687</inkml:trace>
  <inkml:trace contextRef="#ctx0" brushRef="#br0" timeOffset="1224.111">71 15 48,'-59'43'43,"47"-34"47,12-9 22,0 0 1,0 0 92,8 9-128,74 64 118,95-67 587,184-65 1421,-237 45-1994,0 5 0,1 6 0,38 7-209,215 7 803,-22 45-496,620-48 379,-627-24-251,-144 18-240,-202 4 4952,-5 10-6142,2-14 935,-12 8-2827,-18-9-2918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6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48,'0'0'544,"0"0"-288,0 0-96,0 0-15,0 0-145,0 0-353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9:4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7 106 112,'-6'-8'942,"6"8"-859,0 0 0,1 0 0,-1 0 0,1 0 1,-1 0-1,0 0 0,1 0 0,-1 0 0,1 0 0,-1 0 1,0 0-1,1 0 0,-1 0 0,1 0 0,-1 0 1,0 0-1,1 0 0,-1 0 0,1-1 0,-1 1 0,0 0 1,1 0-1,-1-1 0,0 1 0,1 0 0,-1 0 0,0-1 1,0 1-1,1 0 0,-1-1 0,0 1 0,0 0 1,1-1-1,-1 1 0,0 0 0,0-1 0,0 1 0,0-1 1,0 1-1,1 0 0,-1-1 0,0 1 0,0-1 1,0 1-1,0 0 0,0-1 0,0 1 0,0-1 0,0 1 1,-1 0-1,1-1-83,117 19 819,152-33-464,61 4 115,-212 12-514,448-38 226,121 37-9,-214 13-189,-85 13 67,40 1 106,-278-6 3,-42 0 75,-112 9-531,-24-12-704,-23-6-1412</inkml:trace>
  <inkml:trace contextRef="#ctx0" brushRef="#br0" timeOffset="13363.358">30 81 1153,'0'0'1088,"0"0"-197,0 0-288,0 0 13,0 0-5,0 0-69,0 0-97,0 0-279,0 0-81,0 0-55,0 0-70,0 0-27,0 0 24,22 0-208,109 15 267,747-23 1003,-727 0-1270,-57 3 1393,-29 3 2369,163 8-3476,-52 19-62,786-8 70,-549-63 101,-49 46 457,-368 13-1028,-20-2-1027,-29-6-3461</inkml:trace>
  <inkml:trace contextRef="#ctx0" brushRef="#br0" timeOffset="15036.044">231 34 544,'0'0'974,"0"0"-392,0 0-140,0 0-191,0 0-45,-11-2-105,-59-9 198,22-3 2622,60 7-2291,1291 72 594,-819-59-939,-254-10-180,318 26-1,-473-22-80,0-3 0,-1-3 0,43-11-24,114 6 29,-61 9 83,-169 2-5,-1 0 21,0 0-85,0 0-16,0 0 7,0 0 70,0 0 38,0 0-49,0 0-58,0 0 34,0 0 88,0 0-28,0 0 111,0 0-56,0 0-14,0 0 33,0 0 27,0 0 167,0 0-143,0 0 74,0 0 160,0 0-122,0 0-54,0 0-107,0 0-138,-3 17-1652,-13-13-3100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0:1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2 100 1056,'0'0'1921,"0"0"-491,0 0-488,0 0-45,0 0-300,0 0-170,-1-10 1163,625-65-613,-134 71-815,-79-6 265,136 20-352,94 5 409,-463-16 817,-177 1-1216,-1 0 134,0 0-123,0 0-72,0 0-22,-8 0-156,-35 0-516,-38 0-445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9:5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143 123 1441,'0'0'1403,"0"0"62,0 0-209,0 0-231,0 0-9,1-6-229,394-36 774,-404 56-1537,-22 16-350,-21 5-186</inkml:trace>
  <inkml:trace contextRef="#ctx0" brushRef="#br0" timeOffset="2005.698">475 3 224,'0'0'1083,"0"0"-114,0 0-369,0 0-77,0 0-147,33-3 118,46 9 378,-80 14 299,-11 5-1408,-11 5 165</inkml:trace>
  <inkml:trace contextRef="#ctx0" brushRef="#br0" timeOffset="6504.826">0 154 1201,'0'0'608,"0"0"128,0 0 785,0 0-481,0 0-575,0 0-417,12 0-48,-3 0 0,3 0 336,1 2-272,1 10-64,2 5 96,5 6-96,9 2 80,7-13-80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0:15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3 400,'0'0'1265,"0"0"-353,0 0-111,0 0-97,0 0-224,0 0-176,0 0 256,0-2-239,0 2-17,-2 0-304,-10 45-96,-15 40 96,-26 29-32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39:58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3 144 1105,'0'0'1365,"0"0"460,0 0-645,0 0-252,0 0-178,0-4-43,-2-13-289,2 13-532,12 4-276,230 17 782,693-19 17,-415-19-196,146 15 179,13 6-1016,-704 0-2025</inkml:trace>
  <inkml:trace contextRef="#ctx0" brushRef="#br0" timeOffset="4768.425">2989 78 96,'29'-3'2428,"-25"4"-2151,252-12 2055,-142 9 2129,-114 32-5582,0-14 59</inkml:trace>
  <inkml:trace contextRef="#ctx0" brushRef="#br0" timeOffset="12115.916">38 96 0,'0'0'1897,"0"0"-726,0 0-661,0 0-308,0 0-146,0 0 35,0 0 69,0 0-90,0 0-46,0 0-6,0 0-42,0 0-16,0 0 32,0 0 27,0 0-86,0 0 91,0 0 46,23 0 882,128 13 1438,-148-12-2392,-3 0 47,0-1 94,0 0 48,0 0-81,0 0-7,0 0 5,0 0-45,0 0 55,0 0-60,0 0 10,0 0 115,0 0-38,0 0-82,0 0 13,0 0 181,64 8 390,-64-6-624,46 8 533,-46-10-493,33 5-51,-8 7 2281,321-12-1918,-153-23-462,235 11 243,29 10-104,-162 33-112,-108-4 131,-91-19 149,-126-7 3285,-42-6-3675,-98 5 104,-6 19 84,-276-28-17,136-52 208,58 48-565,168 15 419,-406 8-150,207-8 315,1444-6-1640,-677-15 1130,-202 1 238,37 12 214,-313 6-174,0 0-67,0 0 48,0 0 25,0 0-20,0 0 46,0 6-280,-42 22-4781,-19-17-1120</inkml:trace>
  <inkml:trace contextRef="#ctx0" brushRef="#br0" timeOffset="19580.438">501 28 272,'0'0'432,"0"0"49,0 0-103,0 0-223,6-5-54,21-16-117,-25 20-5,0 1 0,-1 0-1,1 0 1,0 0-1,0 0 1,-1 0-1,1 0 1,0 0-1,0 0 1,-1 1-1,1-1 1,0 1-1,-1-1 1,1 1 0,-1-1-1,1 1 1,0 0-1,-1 0 1,0 0-1,1 0 1,-1 0-1,0 0 1,1 0-1,-1 1 1,0-1-1,0 0 1,0 1-1,0-1 1,0 1 0,0-1-1,0 1 1,-1-1-1,1 1 1,-1 0-1,1-1 1,-1 1 21,5 6-15,0 0 184,1 0 0,0-1 0,0 1-1,1-1 1,0-1 0,0 1-1,0-1 1,1 0 0,0-1 0,0 0-1,1 0 1,-1-1 0,1 0-1,0 0 1,0-1 0,0 0 0,1-1-1,-1 0 1,1 0 0,-1-1-1,6 0-168,-11-2 115,0 0-1,1 0 1,-1 0-1,0-1 0,0 0 1,1 1-1,-1-2 1,-1 1-1,1 0 1,0-1-1,0 0 0,-1 1 1,0-1-1,1-1 1,-1 1-1,0 0 0,-1-1 1,1 0-1,0-1-114,51-42 532,-50 48-553,0-1 1,-1 1-1,1 0 1,0 1 0,-1-1-1,1 0 1,-1 1-1,0 0 1,0 0-1,1 0 1,-1 0 0,-1 0-1,1 1 1,0-1-1,0 1 1,-1 0 0,0 0-1,1 0 1,-1 0-1,0 0 1,0 0-1,-1 1 1,1-1 0,-1 1-1,1 1 21,7 10-7,-6-11 45,1 1 0,-1-2 0,1 1 1,-1 0-1,1-1 0,0 1 0,0-1 0,1 0 0,-1-1 0,1 1 0,-1-1 0,1 1 1,0-2-1,0 1 0,0 0 0,0-1 0,0 0 0,0 0 0,0 0 0,0-1 0,0 0 1,0 0-1,1 0 0,-1-1 0,0 1 0,0-1 0,0-1 0,0 1 0,0-1 0,0 1 1,0-1-1,-1-1 0,1 1 0,-1-1 0,4-2-38,2-1 4,-1 0 0,2 0 0,-1 1 0,0 0 0,1 1-1,0 0 1,0 0 0,0 1 0,1 1 0,-1 0 0,1 1 0,-1 0 0,3 0-4,121 49 197,55-125 78,-186 78-294,0 1-1,0-1 1,-1 1-1,1-1 1,0 1 0,-1 0-1,1 1 1,-1-1 0,0 0-1,0 1 1,1 0 0,-2 0-1,1 0 1,0 0-1,-1 0 1,1 0 0,-1 1-1,0-1 1,1 3 19,26 29-104,-22-31 153,0-1 1,0 0-1,1 0 0,-1-1 1,1 0-1,-1 0 1,1-1-1,0 0 1,0 0-1,0-1 1,-1 0-1,1 0 0,0-1 1,0 0-1,-1 0 1,1-1-1,0 0 1,-1 0-1,1-1 1,-1 0-1,0 0 0,0-1 1,0 0-1,-1 0 1,1-1-1,-1 0 1,0 0-1,0 0 0,-1 0 1,0-1-1,1 0 1,0-3-50,-2 7-26,0 0 0,0 0 0,0 1 0,0 0 1,0 0-1,0 0 0,0 0 0,0 1 0,0-1 0,0 1 1,1 0-1,-1 0 0,0 1 0,0-1 0,0 1 0,0 0 1,0 0-1,0 1 0,0-1 0,0 1 0,0 0 0,-1-1 1,1 2-1,0-1 0,1 2 26,37 12 307,89 5-1729,-105-21-5090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0:20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20 136 448,'0'0'499,"0"0"115,0 0-99,0 0-153,0 0 113,0 0 283,-4-7 88,-11-24 66,20 64 334,0-24-1210,0-1 0,0 1 0,1-1 0,0 1 0,1-2-1,0 1 1,0-1 0,0 0 0,1 0 0,0-1 0,0 0 0,1-1 0,0 1 0,0-2-1,0 1 1,0-1 0,1-1 0,0 0 0,0 0 0,0-1 0,0 0 0,2 0-36,5-4 88,-1-1 1,1 0-1,-1-1 0,0-1 1,0-1-1,-1 0 1,0-1-1,0 0 1,0-2-1,9-6-88,56-27 287,-67 35-316,0 1-1,1 1 1,0 0 0,-1 1-1,2 0 1,-1 1 0,0 0-1,1 2 1,-1-1-1,1 2 1,-1 0 0,1 1-1,5 1 30,91 40 147,-76-34-78,1-2-1,0-2 1,1-1 0,-1-1-1,0-2 1,1-2-1,1-2-68,177-61 273,-149 51-293,1 3 0,1 3-1,-1 2 1,34 4 20,148-49 211,-244 49-241,1 1-1,0-1 1,0 1 0,0 0-1,0 1 1,0-1-1,0 1 1,-1 0 0,1 1-1,0-1 1,0 1-1,0 0 1,0 1-1,0 0 1,-1 0 0,1 0-1,-1 0 1,1 1-1,-1 0 1,0 0 0,0 0-1,0 1 1,-1-1-1,1 1 1,2 4 30,2-1 38,-1-1-1,1-1 1,1 1 0,-1-2-1,0 1 1,1-1 0,0 0-1,0-1 1,0-1 0,1 1-1,-1-1 1,1-1 0,-1 0-1,1-1 1,-1 0 0,1 0-1,-1-1 1,1-1 0,5-1-38,188-67 578,-195 65-608,0 1-1,0 0 1,0 0 0,1 1 0,-1 0-1,1 1 1,0 0 0,0 1 0,0 0-1,0 0 1,0 1 0,0 0 0,0 1 0,0 0-1,0 1 1,0 0 0,-1 1 0,1-1-1,-1 2 1,1-1 0,2 3 30,8 5 76,-1-1 0,1-1 0,1-1 0,-1-1-1,2-1 1,-1 0 0,0-2 0,1-1 0,0 0 0,0-2 0,13 0-76,-33-1-48,-1-1 38,0 1-1,0-1 1,0 1-1,1-1 0,-1 1 1,0-1-1,0 1 1,0 0-1,1 0 1,-1-1-1,0 1 1,0 0-1,1 0 1,-1 0-1,0 1 0,0-1 1,1 0-1,-1 0 1,0 1-1,0-1 1,0 1-1,1-1 1,-1 1-1,0-1 1,0 1-1,0 0 0,0-1 1,0 1-1,0 0 1,0 0-1,0 0 1,-1 0-1,1 0 1,0 0-1,0 0 1,-1 0-1,1 0 0,-1 0 1,1 0-1,0 1 11,-15 1-2243,-16-2-2613</inkml:trace>
  <inkml:trace contextRef="#ctx0" brushRef="#br0" timeOffset="544.868">764 197 1201,'0'0'896,"0"0"16,0 0 449,0 0-256,0 0-273,0 0-80,-9-9-192,9 9-95,0 0 271,0-2-512,0 2-224,0 0-48,0 0-352,0 15 256,-4 10-1793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0:24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6651 160 112,'-1'-7'577,"-11"-26"5753,11 33-5623,1 0-189,0 0-302,0 0-35,8 0-658,241 15 1120,-211-16 941,-203-45-1661,68 37 216,97 9-123,0 0-262,0 0-191,20 2-246,123 31 960,-19-33 593,-99 11-2023,-24-11-4342</inkml:trace>
  <inkml:trace contextRef="#ctx0" brushRef="#br0" timeOffset="2427.701">10 224 0,'0'0'504,"0"0"-160,0 0-53,0 0-5,0 0 205,-2-9 125,-4-29-104,4 29-61,2 9 10,0 0-250,0 0-219,0 0-232,8 3-221,120 57 912,-97-43-310,1-1 0,1-1-1,0-2 1,1-1 0,1-2 0,-1-1-1,1-1 1,1-3 0,21 1-141,-46-5 67,-1-1 0,1 0 1,0 0-1,-1-1 1,1-1-1,-1 0 0,1 0 1,-1-1-1,0-1 0,0 0 1,0 0-1,2-2-67,144-98 489,-133 84-505,1 1 0,1 1 0,0 2 0,1 0 0,1 1 0,0 2-1,1 1 1,0 1 0,1 2 0,0 0 0,1 2 0,0 1 0,24-1 16,-42 9-24,0 0 0,0 0 0,0 2 0,-1-1 0,1 1 0,-1 1 0,0 0 0,0 0 0,0 1 0,2 3 24,50 23 53,-49-27 11,0-1-1,1-1 0,-1 0 0,1 0 0,0-2 0,-1 0 0,1 0 0,0-1 0,0-1 0,-1-1 1,1 0-1,0-1 0,-1 0 0,0-1 0,0-1 0,0 0 0,0-1 0,-1-1 0,0 0 0,2-2-63,-14 8 2,16-10-5,1 1-1,0 1 1,0 0 0,1 1 0,0 1 0,1 1 0,-1 1 0,1 0 0,0 2 0,20-2 3,93 30-496,-109-14 565,0-2 1,0 0-1,1-2 0,0-1 1,1-1-1,-1-1 0,1-1 1,0-1-1,3-2-69,78-12 363,-92 8-408,-1 1 1,0 1-1,0 0 0,1 1 0,-1 0 0,1 2 0,-1-1 0,1 2 0,-1 0 0,1 0 0,-1 2 0,0-1 0,5 4 45,246 139-91,-251-139 148,0 0 0,1-1 0,0-1 0,0-1 0,0 0 0,1-1 0,0-1 0,-1 0 0,1-1 1,0-1-1,0 0 0,-1-1 0,1-1 0,0 0 0,-1-1 0,1-1 0,-1-1 0,10-4-57,-2 0 32,-5-1-54,0 2 0,1 1 0,0 0-1,0 1 1,1 1 0,0 1 0,0 0-1,0 2 1,4 0 22,65 63-299,-84-59 344,-1 0-1,1-1 1,0 1-1,0-1 1,-1 0-1,1-1 1,0 1-1,0-1 1,0 0-1,0 0 1,0 0-1,0-1 1,0 0-1,0 0 1,-1 0-1,1 0 1,0-1-1,-1 0 1,1 0-1,-1 0 1,1 0 0,-1-1-1,0 0 1,0 1-1,0-2 1,0 1-1,-1 0 1,0-1-1,4-3-44,16-12-5,-22 18-28,0 1 1,0 0-1,0-1 0,1 1 1,-1 0-1,0-1 0,1 1 1,-1 0-1,0 0 0,1 0 0,-1 0 1,0 0-1,0 1 0,1-1 1,-1 0-1,0 1 0,0-1 1,1 0-1,-1 1 0,0 0 0,0-1 1,0 1-1,0 0 0,0-1 1,0 1-1,0 0 0,0 0 1,0 0-1,0 0 0,0 0 1,0 0-1,-1 0 0,1 0 0,0 0 1,-1 0-1,1 1 0,-1-1 1,1 0-1,-1 0 0,1 1 33,27 25 297,-21-26-227,0-1 1,0 0-1,0 0 0,-1-1 1,1 0-1,0 0 0,0 0 1,0-1-1,-1 0 0,1-1 1,-1 1-1,0-1 0,0 0 1,0-1-1,0 1 0,0-1 1,0-1-1,-1 1 0,0-1 1,0 0-1,0 0 0,0-1-70,0 0-608,-5-3-2129</inkml:trace>
  <inkml:trace contextRef="#ctx0" brushRef="#br0" timeOffset="9666.033">116 38 720,'25'50'1927,"-18"-36"-1926,0 1 0,1-1 1,0-1-1,1 1 1,1-1-1,0-1 1,1 0-1,0-1 1,1 1-1,0-2 1,0 0-1,1-1 1,1 0-1,0-1 1,0 0-1,0-1 0,1-1 1,0 0-1,0-1 1,7 1-2,-5-4 79,-1-2 0,0 0 0,1 0 0,-1-2 0,1 0 0,-1-1 0,0 0 0,0-1 0,-1-1 1,1-1-1,2-2-79,57-27 89,2 3 0,1 4 1,1 3-1,28-3-89,-84 23-49,0 1 1,0 0-1,0 2 0,1 1 0,-1 1 0,1 1 1,8 2 48,94 20 205,1-7 0,1-4 1,55-6-206,209-31 101,-173 35-222,-139-4 184,0-3-1,0-3 1,78-11-63,214-34 56,-182 70-243,58 41 251,-199-41-114,-49-25 106,23-2 376,-14-9-880,-4-15-1900</inkml:trace>
  <inkml:trace contextRef="#ctx0" brushRef="#br0" timeOffset="12053.29">4023 85 0,'0'0'1137,"0"0"-134,0 0-310,0 0-191,0 0-246,2-2-403,86 120 313,-86-114-110,0 1 0,1-1 0,-1 0 0,1 0 0,0 0 0,0-1 0,1 1 0,-1-1 0,1 1 0,0-1 0,0 0 0,0-1 0,0 1 0,0-1 0,1 1 0,-1-1 0,1-1 0,0 1 0,-1-1 0,1 0 0,0 0 0,0 0 0,0 0 0,-1-1 0,1 0 0,0 0 0,0 0 0,0-1 0,0 1 0,0-1 0,-1-1 0,1 1 0,0-1 1,-1 1-1,1-1 0,1-2-56,169-150 1109,-172 154-1145,0-1 0,0 1 0,0 0 0,0 0 0,0 0 0,0 0-1,0 0 1,1 1 0,-1-1 0,0 1 0,-1 0 0,1 0 0,0 0 0,0 0-1,0 0 1,0 1 0,-1-1 0,1 1 0,-1 0 0,1 0 0,-1 0-1,0 0 1,0 0 0,0 0 0,0 1 0,0-1 0,0 1 0,-1-1-1,1 1 1,-1 0 0,1-1 0,-1 1 0,0 0 0,0 0 0,0 1 36,12 16 157,3 2-20,-13-17-91,0 0 0,0 1 1,0-1-1,1-1 0,0 1 0,0 0 0,0-1 1,1 0-1,-1 0 0,1 0 0,0 0 1,0-1-1,0 0 0,1 0 0,-1 0 0,1-1 1,-1 0-1,1 0 0,0 0 0,0-1 0,4 1-46,-3-3 65,-1 0 0,0 0 0,0 0 0,1-1 0,-1 0 0,0 0 0,0-1-1,-1 0 1,1 0 0,0 0 0,-1 0 0,0-1 0,0 0 0,0 0 0,0-1 0,3-3-65,50-35 175,-55 42-198,0 0 0,0 0 0,0 0 0,0 0 0,0 0 0,0 1 0,0 0 0,1-1-1,-1 1 1,0 1 0,0-1 0,0 0 0,0 1 0,1-1 0,-1 1 0,0 0 0,0 0 0,0 0 0,0 1-1,-1-1 1,1 1 0,0 0 0,-1-1 0,1 1 0,-1 0 0,1 0 0,-1 1 0,0-1 0,0 0 0,0 1-1,0 0 1,0-1 0,0 1 0,0 1 23,0 0 29,1 0 0,0-1 0,0 1 1,0-1-1,0 0 0,0 0 0,1 0 0,-1-1 0,1 1 0,0-1 0,0 0 0,0 0 1,0 0-1,0 0 0,0-1 0,0 1 0,1-1 0,-1 0 0,1-1-29,0 0 54,1-1-1,-1 0 0,1-1 1,-1 0-1,0 0 1,0 0-1,0 0 1,0-1-1,0 0 0,0 0 1,-1 0-1,1 0 1,-1-1-1,0 0 1,0 0-1,0 0 0,-1 0 1,1 0-1,-1-1 1,0 0-1,0 0 1,1-3-54,46-50 244,-18 91-1546,-30-30 1347,1 0 1,0 1-1,0-1 1,0 0 0,0 0-1,0-1 1,1 1-1,-1-1 1,1 1-1,0-1 1,0 0 0,0-1-1,0 1 1,0-1-1,0 1 1,0-1-1,0 0 1,0-1 0,1 1-1,-1-1 1,0 0-1,1 0 1,-1 0 0,0-1-1,1 1 1,-1-1-1,0 0 1,0 0-1,0-1 1,0 1 0,0-1-1,0 0 1,0 0-1,0 0 1,2-3-46,44-54 312,0 77-1278,-41-16 1040,1 0 0,0-1-1,-1 0 1,1-1 0,0 0-1,0 0 1,0-1-1,-1-1 1,1 0 0,0 0-1,-1 0 1,0-1 0,1-1-1,-1 0 1,0 0-1,-1 0 1,1-1 0,-1-1-1,0 1 1,5-6-74,-12 10-37,1-1 0,-1 1-1,0-1 1,1 1 0,-1-1 0,1 1 0,-1 0-1,1 0 1,0 0 0,-1 0 0,1 0 0,0 0-1,0 0 1,0 1 0,0-1 0,0 1 0,0-1-1,0 1 1,0 0 0,0 0 0,0-1-1,0 1 1,0 1 0,0-1 0,0 0 0,-1 0-1,1 1 1,0-1 0,0 1 0,0 0 0,0 0-1,0-1 1,0 1 0,-1 0 0,1 1 0,0-1-1,-1 0 38,5 6 53,0-1 0,0 0 0,1 0 0,-1 0-1,1-1 1,1 0 0,-1 0 0,1-1 0,-1 0-1,1 0 1,0-1 0,1 0 0,-1 0 0,1-1-1,-1 0 1,1-1 0,-1 0 0,1 0 0,0-1 0,0 0-1,-1 0 1,1-1 0,0 0 0,-1-1 0,1 0-1,-1 0 1,1-1 0,-1 0 0,4-2-53,-8 4-61,0 1 0,0-1 0,1 1 0,-1 0 0,0 0 0,0 1 1,0-1-1,0 1 0,0 0 0,1 0 0,-1 0 0,-1 1 0,1-1 0,0 1 1,0 0-1,-1 0 0,1 0 0,-1 1 0,1-1 0,-1 1 0,0 0 0,1 1 61,29 18 121,52 1 930,22-17-243,-102-7-1627,-4-4-2540</inkml:trace>
  <inkml:trace contextRef="#ctx0" brushRef="#br0" timeOffset="14561.26">6824 64 384,'0'0'782,"0"0"-401,0 0-127,0 0-51,25 4-91,6 20-235,-30-21 182,1-1 0,-1 1 0,1-1-1,0 1 1,0-1 0,0 0 0,1 0-1,-1 0 1,0 0 0,1 0 0,-1-1-1,1 1 1,0-1 0,-1 0 0,1 1-1,0-1 1,0 0 0,0-1 0,0 1-1,0 0 1,0-1 0,0 0 0,0 0-1,0 0 1,0 0 0,0 0 0,0 0-1,0-1 1,0 1 0,0-1 0,0 0-1,0 0 1,0 0 0,-1-1 0,1 1-1,0-1 1,-1 1 0,2-2-59,5-8-10,-8 10 50,-1 0 0,1 0-1,-1 0 1,1 0 0,0 0 0,0 0 0,-1 0-1,1 0 1,0 0 0,0 0 0,0 0-1,0 1 1,0-1 0,0 0 0,0 1 0,0-1-1,0 0 1,0 1 0,1 0 0,-1-1 0,0 1-1,0 0 1,0-1 0,1 1 0,-1 0-1,0 0 1,0 0 0,1 0 0,-1 0 0,0 0-1,0 1 1,1-1 0,-1 0 0,0 1 0,0-1-1,0 1 1,0-1 0,1 1-40,2 1-11,1 1-1,-1 0 1,1 0 0,-1 1 0,0-1-1,0 1 1,0 0 0,-1 0 0,1 0-1,-1 0 1,0 1 0,0 0 0,0-1-1,-1 1 1,0 0 0,0 0-1,0 0 1,1 5 11,-2 14-227</inkml:trace>
  <inkml:trace contextRef="#ctx0" brushRef="#br0" timeOffset="15261.234">6124 181 896,'0'0'803,"0"0"-40,0 0 62,0 0 50,0 0-195,0-1-192,0-4-266,0 4-326,2 6 121,0-1 0,0 1 1,1-1-1,-1 0 0,1 0 0,0 0 1,0 0-1,1-1 0,-1 1 0,1-1 1,0 0-1,0 0 0,0 0 1,0-1-1,0 1 0,0-1 0,1 0 1,0 0-1,-1-1 0,1 1 0,0-1 1,-1 0-1,1 0 0,0-1 0,0 1 1,0-1-1,0 0 0,0-1 0,0 1 1,-1-1-1,1 0 0,0 0 0,0 0 1,3-2-18,6-6 96,-2 0 0,1-1 0,-1-1 0,0 0 0,-1-1 0,-1 0 0,0 0 0,0-1 0,-1 0 0,4-9-96,-12 21 14,0 1 0,0-1 1,0 1-1,0 0 0,0-1 0,0 1 0,0 0 0,0 0 0,0 0 0,0 0 0,0 0 1,0 0-1,0 0 0,0 0 0,1 0 0,-1 0 0,0 1 0,0-1 0,0 0 1,0 1-1,0-1 0,0 1 0,0-1 0,0 1 0,-1-1 0,1 1 0,0 0 0,0-1 1,0 1-1,-1 0 0,1 0 0,0 0 0,-1-1 0,1 1 0,0 0 0,-1 0 0,1 0 1,-1 0-1,0 0 0,1 0-14,4 5 43,57 44-677,-24-32-2157</inkml:trace>
  <inkml:trace contextRef="#ctx0" brushRef="#br0" timeOffset="15776.863">7200 174 1217,'0'0'933,"0"0"148,0 0-203,0 0-25,0 0-55,0 0-254,0 0-16,0 0-61,0 0-219,0 0 70,0 0-83,0 0-54,0 0 99,0 0-93,0 0 5,0 0 40,-16-20 878,-12-29-595,33 48-2335,4 1-2787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0:48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69 160,'0'-5'5716,"0"19"-5888,0 2-2939</inkml:trace>
  <inkml:trace contextRef="#ctx0" brushRef="#br0" timeOffset="1802.798">148 114 16,'0'0'622,"0"0"-206,0 0 160,0 0-42,0 0-156,0-3-140,-17-54 648,-54 4 981,66 112-938,-12 6-876,-7-42-3110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0:52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40 80,'0'0'1057,"0"0"-9,0 0-232,0 0 51,0 0-146,0 7 223,-14-54 2106,14 47-2893,0 0-98,-12 37-708,-4 21 30,7-32-2430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1:00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25 704,'0'0'119,"0"-1"0,0 0 0,-1 0 0,1 1 1,0-1-1,0 0 0,0 0 0,0 1 0,0-1 0,0 0 0,0 0 0,0 0 0,0 1 0,0-1 0,1 0 0,-1 0 0,0 1 0,0-1 0,1 0 0,-1 1 0,0-1 0,1 0 0,-1 1 0,1-1 0,-1 1 0,1-1 0,-1 0 0,1 1 0,-1-1 0,1 1 0,0 0 1,-1-1-1,1 1 0,0-1 0,-1 1 0,1 0 0,0 0 0,0-1 0,-1 1 0,1 0 0,0 0 0,0 0 0,-1 0 0,1 0 0,0 0 0,0 0 0,-1 0 0,1 0 0,0 0 0,0 0 0,-1 0 0,1 1 0,0-1 0,0 0-119,7 0-548,469 3 1239,-149 89-581,-197-69 31,2-6 1,126 0-142,-54-5 114,175-12 281,-368-1 303,-29-2 236,-1 1-2659,-19-10-5463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6:5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3153,'0'0'1999,"0"0"-1154,0 0-439,0 0 82,0 0-189,0 0-78,2-4 89,-1 2-302,0 1 0,0-1-1,0 1 1,0 0 0,1-1 0,-1 1 0,1 0 0,-1 0 0,0 0-1,1 0 1,0 0 0,-1 0 0,1 1 0,0-1 0,-1 0 0,1 1-1,0-1 1,-1 1 0,1 0 0,0-1 0,0 1 0,0 0 0,0 0-1,-1 0 1,1 0 0,0 1 0,0-1 0,-1 0 0,1 1 0,0-1-1,0 1 1,-1 0 0,1 0 0,0-1 0,-1 1 0,2 1-8,50 13 67,2-2 0,-1-2 0,1-3 0,1-2 0,0-3 1,4-2-68,22-3 21,-87-8-1699,-9-5-1999</inkml:trace>
  <inkml:trace contextRef="#ctx0" brushRef="#br0" timeOffset="263.224">457 1 2049,'0'0'1937,"0"0"-1534,0 0-377,0 0 6,0 0 86,23 25 101,74 80-169,21 13 366,-117-117-413,0 0 0,0 0-1,0 0 1,0 0 0,-1 0-1,1 0 1,0 0 0,-1 0-1,1 0 1,-1 0 0,1 0-1,-1 1 1,1-1 0,-1 0-1,0 0 1,0 1 0,0-1-1,1 0 1,-1 0 0,0 1-1,-1-1 1,1 0 0,0 0-1,0 1 1,0-1 0,-1 0-1,1 0 1,-1 0 0,1 1-1,-1-1 1,1 0-1,-1 0 1,0 0 0,1 0-1,-1 0 1,0 0 0,0 0-1,0 0 1,0-1 0,0 1-1,0 0 1,0 0 0,0-1-1,0 1 1,0 0 0,0-1-1,-1 0 1,1 1 0,0-1-1,0 1 1,-1-1 0,1 0-1,0 0 1,0 0 0,-1 0-1,1 0 1,0 0 0,0 0-1,-1 0 1,1-1 0,0 1-1,0 0-2,-4 1 22,-170 46-587,125-45-3443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0:56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8 706 0,'-8'-23'2531,"14"33"-469,16 25-1855,-4-8-112,2 0-1,1-1 1,1-2 0,1 0 0,1-1 0,1-2 0,1 0 0,1-2 0,0 0 0,2-3 0,0 0 0,1-1 0,0-2 0,1-2 0,12 3-95,-34-11 42,1 0 0,0-1 0,0 0 0,1 0 0,-1-1 1,0-1-1,0 0 0,1 0 0,-1-1 0,0 0 0,0-1 0,0 0 0,0-1 0,0 0 0,0 0 0,-1-1 0,8-5-42,42-34 136,-45 30-140,-1 1 1,2 1-1,-1 0 0,2 1 0,-1 0 1,1 2-1,1 0 0,0 0 1,0 2-1,0 0 0,1 1 0,-1 1 1,1 0-1,0 1 0,19 0 4,24 70-104,-56-60 124,1 1-1,0-1 1,0 0 0,0 0-1,1 0 1,0-1-1,0 0 1,1-1 0,0 0-1,0 0 1,0 0-1,1-1 1,-1 0 0,1-1-1,0 0 1,0 0 0,0-1-1,0 0 1,0-1-1,9 1-19,-1-4 37,0-1 0,-1 0-1,1-1 1,-1-1-1,0 0 1,0-1-1,-1-1 1,0-1 0,0 0-1,0-1 1,-1 0-1,1-2-36,63-35 15,-60 36-36,0 1 1,1 1-1,1 1 1,-1 1-1,1 0 1,0 1-1,0 1 1,0 2-1,1 0 0,7 0 21,-20 4 2,-1 0 0,0 0 0,0 1 0,0-1 0,0 2 0,-1-1 0,1 1-1,-1 0 1,0 0 0,0 1 0,0 0 0,-1 0 0,2 2-2,17 12 37,-9-7-26,0-1 0,1-1 1,1 0-1,0-1 0,0-1 0,1 0 1,-1-2-1,2 0 0,-1 0 0,1-2 0,-1-1 1,1 0-1,0-1 0,12-1-11,-2-3 64,1-1 0,-1-1 0,0-2 0,0-1 0,-1-1 0,0-1 0,24-12-64,84-37 108,-70 28-76,2 3-1,0 3 1,42-8-32,-103 30-20,1 1-1,-1-1 0,0 2 1,0-1-1,0 1 1,1 0-1,-1 1 1,0-1-1,0 2 0,0-1 1,0 1-1,0 0 1,0 0-1,0 1 0,-1 0 1,1 0-1,-1 0 1,0 1-1,0 0 1,0 0-1,4 4 21,4 4 26,1-2 1,1 0-1,0-1 0,0 0 0,1-1 1,0-1-1,1-1 0,-1-1 1,1 0-1,0-1 0,0-1 1,1 0-1,-1-2 0,0 0-26,179 0 88,-142 38-301,-50-34 192,1 0 0,1-1 0,-1 0 0,1 0-1,0-1 1,-1 1 0,2-1 0,-1-1 0,0 1 0,0-1 0,1-1 0,-1 1 0,1-1 0,0-1 0,-1 1 0,1-1 0,-1-1 0,1 1 0,3-2 21,14-10-2922</inkml:trace>
  <inkml:trace contextRef="#ctx0" brushRef="#br0" timeOffset="1347.528">3851 710 400,'0'0'857,"0"0"-793,0 0-115,4 24 238,17 77 98,-17-89-211,0-1-1,1 1 1,1-1 0,0 0-1,0 0 1,1-1-1,0 0 1,1 0 0,0 0-1,1-1 1,0-1-1,0 1 1,1-1 0,0-1-1,0 0 1,1-1-1,0 1 1,0-2 0,0 0-1,1 0 1,0-1 0,12 2-74,-13-2 95,2-1 1,-1 0 0,0-1 0,1-1 0,-1 0 0,1-1 0,-1 0 0,1-1 0,-1 0 0,0-1 0,1 0 0,-1-1 0,0 0-1,0-1 1,-1-1 0,1 1 0,-1-2 0,0 0 0,0 0 0,-1-1 0,0 0 0,1-2-96,44-37 245,85-49 43,-137 94-290,0 0-1,-1 1 0,1-1 0,0 1 0,0 0 1,-1 0-1,1 0 0,0 1 0,0-1 0,-1 0 1,1 1-1,0 0 0,-1 0 0,1 0 0,0 0 1,-1 0-1,0 0 0,1 0 0,-1 1 0,0 0 1,1-1-1,-1 1 0,0 0 0,0 0 0,-1 0 1,1 0-1,0 0 0,-1 0 0,1 1 1,-1-1-1,1 1 0,-1-1 0,0 1 0,0-1 1,0 1-1,-1 0 0,1-1 0,-1 2 3,18 28 104,-13-26-89,-2 1 12,1-1 1,-1 1-1,2-1 1,-1 0-1,1 0 1,0 0-1,0-1 0,1 1 1,-1-1-1,1 0 1,0-1-1,0 0 1,1 0-1,0 0 1,-1-1-1,1 1 0,0-2 1,1 1-1,-1-1 1,0 0-1,1-1 1,0 1-28,0-2 38,0-1 0,0 1 0,0-2 0,0 1 0,0-1 0,0 0 0,-1 0 0,1-1 0,-1 0 0,1-1 0,-1 1 0,0-1 1,0-1-1,-1 1 0,4-4-38,4-3 7,1 0 0,0 2 0,1-1 0,0 2 0,1 0 0,-1 1 0,1 1 0,1 0 0,-1 1 0,1 1 0,0 1 0,0 0 0,0 2 0,2 0-7,9 0 44,-23 0-54,0 0 0,0 0-1,0 1 1,0 0-1,0 0 1,0 1 0,0-1-1,0 1 1,0 0-1,0 1 1,0 0 0,0-1-1,-1 2 1,1-1 0,-1 1-1,1 0 1,-1 0-1,0 0 1,0 1 0,0 0-1,-1 0 1,0 0 0,3 3 10,12 20 32,-15-20-23,0 0 0,0 0 0,1 0 0,-1-1 0,2 0 0,-1 0 0,1 0 0,0 0 0,0-1 1,0 0-1,1 0 0,0-1 0,0 0 0,0 0 0,0 0 0,1-1 0,-1 0 0,1-1 0,0 1 1,0-2-1,0 1 0,2-1-9,10-1 67,0-1 1,0-1 0,1 0 0,-1-2-1,-1 0 1,1-2 0,-1 0 0,0-1-1,0-1-67,58-18 60,-49 20-68,0 2-1,0 1 0,0 1 1,0 2-1,0 0 0,0 2 1,0 1-1,1 2 9,88 4 96,120-16 235,-217 0-409,-19 3-164</inkml:trace>
  <inkml:trace contextRef="#ctx0" brushRef="#br0" timeOffset="9462.498">6899 229 592,'0'0'622,"0"0"16,0 0-193,0 0-258,0 0-46,-8-12 6,11-104-1025,-2 106 707,0 6 231,0 0 1,0 0 0,0 0 0,-1-1 0,0 1-1,0 0 1,0 0 0,0-1 0,-1 1 0,0 0 0,0 0-1,0 0 1,0 0 0,-1 0 0,1 0 0,-1 0-1,0 0 1,-2-3-61,11 3 2724,47 1-2673,259 3 883,-312 0-889,-1 0 16,0 0 75,0 0 139,0 0-131,0 0 40,0 0 115,0 0 13,0 0-82,0 0-19,0 0 23,0 0 22,0 0-117,0 0-24,0 0-62,0 0 38,0 0 0,0 0 2,0 0-40,0 0 11,18-3-85,-35 16-985,-9 0-2441</inkml:trace>
  <inkml:trace contextRef="#ctx0" brushRef="#br0" timeOffset="10962.908">6816 290 1249,'0'0'1109,"0"0"-202,0 0-496,0 0-461,0 6-158,0 60 204,-16 233 669,0-199 30,13-81 3983,21-317-3837,6 137-777,-24 161 53,0 0-133,-5 95-421,-16 199 719,21-294-260,0 0-4,0-9-535,0-21-2218</inkml:trace>
  <inkml:trace contextRef="#ctx0" brushRef="#br0" timeOffset="11444.007">6671 439 576,'0'0'921,"0"0"-409,0 0-141,0 0-254,0 1-544,0 4 7289,0-5-6638,0 0-48,0 0-16,0 0-66,0 0-30,0 0-3,3 54-410,5-35-1265</inkml:trace>
  <inkml:trace contextRef="#ctx0" brushRef="#br0" timeOffset="11713.604">7505 984 768,'0'0'529,"0"0"-513,0 0-16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1:42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0 400,'23'181'809,"10"161"-364,-13 207-445,-34 358 694,-4 1219-94,20-1420-379,51 266 173,0 0 34,-53-842-469,3 82 1282,-9-1 0,-9 1 0,-24 95-1241,31-271 2097,6-165-3775,-7 5-3837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1:4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64,'0'0'1198,"0"0"-579,0 0-499,0 0 251,-4-8-363,29 541-88,103 1176 1608,-46-1235-959,-42-273-172,-9 2 1,-4 45-398,-22 541 1235,2-709-1140,3-1 0,3 0 1,4-1-1,4-1 0,2 0 0,26 52-95,-35-88 67,145 453 325,-48-126 3,-106-353-245,-6-15 74,1 0 0,0 0 0,-1 0 0,1 0 0,0 0 0,0 1 0,-1-1 0,1 0 0,0 0 0,-1 0 0,1 1 0,0-1 0,0 0 0,-1 0 1,1 1-1,0-1 0,0 0 0,0 0 0,-1 1 0,1-1 0,0 0 0,0 1-224,-24-30-2166,-43-48-6198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1:5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0 144,'-15'186'1841,"-7"107"-1422,9 258 130,-17-18-242,-28 188-11,24-6-162,-13-391 18,29-189-107,18-136-22,0 0 0,-1 1 0,1-1 1,0 1-1,0-1 0,0 0 0,0 1 0,-1-1 0,1 1 0,0-1 0,-1 1 1,1-1-1,0 1 0,-1-1 0,1 1 0,0-1 0,-1 1 0,1 0 0,-1-1 1,1 1-1,-1-1 0,1 1 0,-1 0 0,1 0 0,-1-1 0,0 1 0,1 0 1,-1 0-1,1 0 0,-1 0 0,1-1 0,-1 1 0,0 0 0,1 0 0,-1 0 0,0 0 1,1 0-1,-1 1 0,1-1 0,-1 0 0,1 0 0,-1 0 0,0 0 0,1 1 1,-1-1-1,1 0 0,-1 0 0,1 1 0,-1-1 0,1 1 0,-1-1 0,1 0 1,-1 1-1,1-1 0,0 1 0,-1-1 0,1 1 0,0-1 0,-1 1 0,1-1 1,0 1-1,0-1 0,-1 1 0,1 0 0,0-1 0,0 1-23,-32-53-3508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2:3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 16,'-2'-2'352,"-1"2"240,3 0 33,0 0-65,0 0-240,0-3 192,0 3-464,0 0-16,0 0-64,0 0-176,0 0-352,10 0-256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2:46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1 624,'0'0'451,"0"0"-155,0 0-154,0 0 114,0 0 243,0 0 21,0 0-56,0 0 3,0 0 16,0 0-67,0 0-162,0 0 7,0 0 78,0 0-126,0 0-85,0 0-10,0 0-20,0 0 44,0 0 26,0 0-59,0 0-15,0 0 26,0 0-40,0 0 18,0 0 57,0 0-104,0 0-8,0 0 45,0 0-72,0 0-219,0 0-672,0 0-1958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2:48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1 512,'0'0'342,"0"0"-17,0 0 65,0 0-118,0 0-75,0 1 2993,0 6-3733,0-1-1757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2:5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13 688,'0'0'609,"0"0"-327,0 0-140,0 0-158,0 0-8,0 0 2,0 0-15,0 0 29,0 0 32,0 0-53,0 0 130,0 0 17,0 0-52,0 0 30,0 0 91,0 0 24,0 0 2,0 0 57,0 0 293,0 0-43,0 0 91,0 0 29,0 0-56,0 0-71,0 0-156,0 0 6,0 0 114,0 0-164,0 0-1,0 0-27,0 0-45,0 0-21,0 0-139,0 0-99,0 0-165,1-2-1286,7-9-3052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3:0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1 368,'0'0'288,"0"0"-197,0 0-70,0 0-2,0 0 13,0 0 21,0 0 41,0 0 77,0 0 159,0 0-87,0 0 8,0 0-11,0 0 16,0 0-42,0 0-89,0 0-37,0 0-13,-2 3-238,-5 4 40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3:5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0 320,'0'0'1353,"0"0"-732,0 0-402,0 0-21,0 0 103,0 0-144,0 0-28,0 0 57,0 0 14,0 0 75,0 0 37,0 0 43,0 0 112,0 0-243,0 0-13,0 0-38,0 0-58,0 0-6,0 0-349,0 0-1219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1:59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5378,'-15'5'6126,"14"38"-7082,2-18 1285,-55 262-87,38-229-194,3 0-1,2 1 1,3 0-1,0 39-47,8-80-1,-1-16-1,0 0 0,0 1 1,1-1-1,-1 0 1,1 0-1,0 0 0,0 1 1,0-1-1,0 0 1,0 0-1,0 0 1,0 1-1,1-1 0,-1 0 1,1 0-1,0 0 1,-1 0-1,1 0 0,0 0 1,0 0-1,0 0 1,1 0-1,-1 0 1,0-1-1,1 1 0,-1 0 1,1-1-1,0 1 1,-1-1-1,1 0 0,0 1 1,0-1-1,0 0 1,0 0-1,0 0 0,1 0 2,18-2-35,1-2 0,0 0 0,-1-2 0,0 0 0,0-1 0,-1-1 0,1-1 0,-1-1 0,-1 0-1,0-2 1,0 0 0,-1-1 0,-1-1 0,0-1 0,0 0 0,-2-1 0,14-16 35,-5 10-9,34-31 340,-54 77-614,-1 111 683,30-128-5210,-19-23-817</inkml:trace>
  <inkml:trace contextRef="#ctx0" brushRef="#br0" timeOffset="263.698">625 231 5907,'0'0'1809,"0"0"-977,0 0 336,0 0-479,0 0-481,0 0-160,2-2-48,3 8-128,4 17 128,3 8 112,-1 4-32,1 0-80,1-1-4082,1-5-608</inkml:trace>
  <inkml:trace contextRef="#ctx0" brushRef="#br0" timeOffset="546.632">830 606 416,'0'0'1526,"0"0"-200,0 0-227,0 0-253,0 0 112,0 15 0,-4 118 1069,32-169-690,81-121-884,-106 158-466,0 0 0,0 0-1,0 0 1,0 0-1,0 0 1,0 1 0,0-1-1,-1 1 1,1 0-1,0-1 1,-1 1 0,0 1-1,1-1 1,-1 0-1,0 0 1,0 1 0,0 0-1,-1-1 1,1 1-1,-1 0 1,1-1 0,-1 1-1,0 0 1,0 0-1,0 0 1,0 0 0,-1 1-1,1-1 1,-1 0-1,0 0 1,0 0 0,0 3 13,2 0 4,-2-5-70,5 10 162,1-6-4130,-1-5-787</inkml:trace>
  <inkml:trace contextRef="#ctx0" brushRef="#br0" timeOffset="1528.425">1125 617 784,'0'0'1345,"0"0"-491,0 0-51,0 0-24,0 0 13,22 4 169,72 16-420,-87-18-483,1 0-1,-1-1 0,1 0 1,0 0-1,0 0 1,-1-1-1,1 0 0,0-1 1,0 0-1,-1 0 1,1 0-1,0-1 1,-1 0-1,0-1 0,1 0 1,-1 0-1,0 0 1,0-1-1,-1 0 0,1 0 1,-1-1-1,0 0 1,0 0-1,-1 0 0,2-3-57,11-57 262,-20 63-197,-1 1 0,1-1 0,-1 1 0,1 0 0,-1 0 0,0 0 0,1 0 1,-1 0-1,0 0 0,0 1 0,0-1 0,1 1 0,-1 0 0,0 0 0,0 0 0,0 0 0,0 1 0,0-1 0,1 1 0,-1-1 0,0 1 1,0 0-1,-2 1-65,1 2-10,-1-1 1,1 1-1,0 0 1,0 0-1,0 1 1,1-1-1,-1 1 1,1-1-1,0 1 1,1 0-1,-1 0 1,1 1-1,0-1 1,0 0-1,0 1 1,1-1-1,0 1 1,0 0-1,0-1 1,1 1-1,0 0 1,0-1-1,0 1 1,1 0-1,0-1 1,0 1-1,2 5 10,1-7 19,1 0 0,-1 0 0,1 0 0,0 0 0,0-1 0,0 0 0,0 0 0,1 0 0,-1-1 0,1 0 0,0 0 0,0 0 0,-1-1 0,1 1 0,0-2-1,0 1 1,0 0 0,1-1 0,-1 0 0,0-1 0,0 0 0,4 0-19,-4 1 53,17 0-40,1-1 0,-1 0-1,1-2 1,-1-1 0,0-1 0,-1 0-1,1-2 1,-1-1 0,0 0 0,-1-2-1,0 0 1,0-2 0,-2 0 0,2-2-13,-18 12 19,0 1 0,-1-1 0,1 0 0,-1 0 0,1 0 0,-1 0 0,0 0 0,0 0 0,0-1 0,0 1 0,0-1 0,0 1 0,-1-1 0,1 0 0,-1 0 0,0 0 0,0 0 0,0 0 0,0 0 0,0 0 0,-1 0 0,1 0 0,-1 0 0,0 0 0,0 0 0,0 0 0,0 0 0,-1-1 0,1 1 0,-1 0 0,0 0 0,0 0 0,0 0 0,0 0 0,0 1 0,-1-1 0,1 0 0,-1 0 0,0 1 0,0-1 0,0 1 0,0 0 0,0-1 0,0 1 0,-1 0 0,1 0 0,-1 1 1,1-1-1,-1 0 0,0 1 0,0 0 0,0-1 0,0 1 0,0 0 0,0 0-19,-1 2 21,1 0 1,-1-1 0,1 1-1,0 1 1,-1-1 0,1 0-1,0 1 1,0-1 0,0 1-1,0 0 1,0 0 0,0 0-1,1 1 1,-1-1 0,1 1-1,-1-1 1,1 1 0,0 0-1,0 0 1,0 0 0,1 0-1,-1 0 1,1 0 0,-1 1-1,1-1 1,0 0 0,0 1-1,0 0-20,-15 105 24,16-108-29,0 0-1,0 1 1,0-1-1,0 0 1,0 0 0,0 1-1,0-1 1,1 0 0,-1 1-1,0-1 1,1 0-1,-1 0 1,1 0 0,-1 1-1,1-1 1,0 0-1,-1 0 1,1 0 0,0 0-1,0 0 1,0 0 0,0 0-1,0 0 1,0-1-1,0 1 1,0 0 0,0 0-1,0-1 1,1 1 0,-1-1-1,0 1 1,0-1-1,1 0 1,-1 1 0,0-1-1,0 0 1,1 0 0,-1 0-1,0 0 1,1 0-1,-1 0 1,0 0 0,1 0-1,-1 0 1,0-1 0,0 1-1,1-1 1,-1 1 4,9 0 12,-6-1-24,1 1 0,-1-1-1,1 0 1,-1 0 0,1 0-1,-1-1 1,0 1 0,1-1-1,-1 0 1,0 0 0,0-1-1,-1 1 1,1-1 0,0 0-1,-1 0 1,1 0 0,-1-1-1,0 1 1,0-1 0,0 0 12,49-39 97,-49 43-73,-3 0-99,0 0-50,0 5-310,0-2 447,0-1 1,0 1-1,0-1 0,0 0 1,1 0-1,-1 1 0,1-1 1,-1 0-1,1 1 0,0-1 0,0 0 1,0 0-1,0 0 0,1 0 1,-1 0-1,0 0 0,1 0 1,-1-1-1,1 1 0,0 0 0,-1-1 1,1 1-1,0-1 0,0 0 1,0 1-1,0-1 0,0 0 1,0 0-1,1-1 0,-1 1 0,0 0 1,0-1-1,1 1 0,-1-1 1,0 0-1,1 1-12,10 0-262,0-1 1,0 1-1,0-2 1,1 0-1,-1-1 0,0 0 1,-1-1-1,1 0 1,0-1-1,-1 0 0,0-1 1,0-1-1,0 0 0,0 0 1,-1-1-1,0-1 1,-1 0-1,0 0 0,0-1 1,-1 0-1,3-4 262,28-19 212,-22 20 428,-18 28-637,0 104 3625,0-119-3513,0-1-1,1-12 396,5-8-655,1 0 0,1 1 0,1 0 0,0 0 0,1 1 0,1 0 0,1 0 0,1 1 0,0 1 0,1 0 0,1 1 0,0 1 0,1 0 0,0 1 0,1 1 0,1 0 0,18-9 145,-21 16-5589</inkml:trace>
  <inkml:trace contextRef="#ctx0" brushRef="#br0" timeOffset="1791.433">2659 525 560,'0'0'2385,"0"0"-16,0 0-1072,0 0 48,0 0 912,0 0-1393,5 29-128,-5-51-736,0-24-1616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7:07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9620,'0'0'833,"0"0"-721,0 0-80,0 0 96,0 0-128,0 0-624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4:1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39 192,'0'0'969,"0"0"-76,0 0 260,0 0-129,0 0-189,-5-6 40,-27-25 937,87 29-1321,169 26-86,-226-18-191,-180-4 661,182-2-819,0 0-83,0 0 3,0 0 35,0 0-62,0 0-125,2 0 8,22 0 161,-1 1 0,1 1 0,-1 0 1,0 2-1,0 1 0,0 1 0,22 8 7,3 5-1107,5-5-2615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4:28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0 176,'0'0'961,"0"0"-126,-3 1 3640,3 0-5226,8 0-1439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4:47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42 2785,'0'0'1732,"0"0"-1097,0 0-366,0 0-170,-9 0-257,231 0 1228,-165-14-1459,-20-13-1540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4:4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1793,'0'0'904,"0"0"-616,0 0-189,0 0 13,0 0 115,17 2 125,150 6 1697,-166-8-1993,5 10-35,-3-7-127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4:36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1639 556 448,'0'0'224,"0"0"-173,0 5-168,0 213 1739,0-217-1481,0-1 54,0 0 4226,2-7-3819,12-22-450,1 1-1,1 0 0,1 2 0,2 0 0,1 1 1,6-7-152,23-12-381,-25 31-2912,-11 12-1048</inkml:trace>
  <inkml:trace contextRef="#ctx0" brushRef="#br0" timeOffset="-16123.648">135 612 192,'-110'-97'6870,"85"81"-5983,41 15-1043,285 43 380,-136-37 123,1-8 0,-2-7-1,95-20-346,-85 7 131,-152 13-763,-29-4-3148,-8-1-180</inkml:trace>
  <inkml:trace contextRef="#ctx0" brushRef="#br0" timeOffset="-15813.649">983 293 1969,'0'0'1288,"0"0"-508,0 0-300,0 0-270,18 0-68,241 48 226,-64 31 523,-194-78-881,0-1-1,0 0 0,0 0 1,0 0-1,0 1 1,0-1-1,0 1 1,0-1-1,0 1 1,0-1-1,0 1 1,0-1-1,-1 1 0,1 0 1,0-1-1,0 1 1,-1 0-1,1 0 1,0-1-1,-1 1 1,1 0-1,-1 0 1,1 0-1,-1 0 0,0 0 1,1 0-1,-1 0 1,0 0-1,0 0 1,1 0-1,-1 0 1,0 0-1,0 0 1,0 0-1,0 0 0,0 0 1,-1 0-1,1 0 1,0 0-1,0 0 1,-1 0-1,1 0 1,0 0-1,-1 0 0,1 0 1,-1 0-1,1 0 1,-1 0-1,0-1 1,1 1-1,-1 0 1,0 0-1,0-1 1,1 1-1,-1 0 0,0-1 1,0 1-1,-1 0-9,-62 33 623,53-30-572,-218 93 347,186-81-993,9-11-2380</inkml:trace>
  <inkml:trace contextRef="#ctx0" brushRef="#br0" timeOffset="-3133.648">955 46 1713,'0'0'1499,"0"0"-682,0 0-780,12 3-277,407 127 771,-351-112-331,-37-11-108,0 1 0,-1 2 0,0 0 0,0 3 0,-2 0 0,28 17-92,-53-28 1,-1-1 0,1 1 1,-1 0-1,0 0 0,0 0 0,0 0 1,0 0-1,0 0 0,0 1 0,0-1 0,-1 1 1,1-1-1,-1 1 0,0 0 0,0-1 0,0 1 1,0 0-1,0 0 0,0 0 0,-1 0 1,0 0-1,1 0 0,-1 0 0,0 0 0,0-1 1,-1 1-1,1 0 0,-1 0 0,1 0 1,-1 0-1,0 0 0,0 0 0,0-1 0,-1 1 1,1 0-1,0-1 0,-1 1 0,0-1 0,0 0 1,0 1-1,0-1 0,0 0 0,0 0 1,0 0-1,-1-1 0,0 2-1,-256 109 1870,198-91-1750,-404 139 873,565-196-876,-61 6-1267,-4-11-3484</inkml:trace>
  <inkml:trace contextRef="#ctx0" brushRef="#br0" timeOffset="-2563.648">1112 0 560,'0'0'1993,"0"0"-1318,0 0-595,0 0-104,20 24-29,-1 0 58,-4-4 6,0-2 0,1 0-1,1 0 1,1-2 0,0 0-1,1-1 1,10 5-11,229 98 580,-113-60-136,-144-58-431,0 0 0,0-1 0,0 1 0,0 0 0,0 0 0,0 1-1,0-1 1,0 0 0,0 0 0,1 0 0,-1 1 0,0-1 0,0 0 0,0 1 0,-1-1-1,1 1 1,0 0 0,0-1 0,0 1 0,0-1 0,0 1 0,-1 0 0,1 0-1,0 0 1,-1-1 0,1 1 0,0 0 0,-1 0 0,1 0 0,-1 0 0,1 0 0,-1 0-1,0 0 1,0 0 0,1 0 0,-1 0 0,0 0 0,0 0 0,0 0 0,0 0-1,0 1 1,0-1 0,0 0 0,0 0 0,-1 0 0,1 0 0,0 0 0,-1 0-1,1 0 1,0 0 0,-1 0 0,1 0 0,-1 0 0,0-1 0,1 1 0,-1 0 0,0 0-1,1 0 1,-1-1 0,0 1 0,0 0 0,0-1 0,0 1 0,0-1-13,-295 116 2914,215-90-2686,-376 137 1344,450-161-1452,6-1-192,22-3 51,-7 0-145,-1-1 0,1-1 0,-1 0 0,0-1 0,0 0 0,-1-1 0,0 0 0,0-1 0,0-1 0,6-5 166,31-30-4319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2:58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401 369 16,'-34'-22'5989,"-6"-9"-4807,13-7 961,54 38-2560,257 17 930,-136-20-329,-1-6 0,41-12-184,-63 9 53,0 6 0,77 8-53,-60-1 81,68 10 23,-177-11-107,-21 1 2,0 0 0,1-1 0,0 0 0,-1-1 0,0 0 0,1-1 0,-1-1 0,0 0 0,0-1 0,0 0 0,0 0 0,-1-1 0,5-3 1,-20-17-513,-33-5-2992</inkml:trace>
  <inkml:trace contextRef="#ctx0" brushRef="#br0" timeOffset="13672.872">675 660 256,'0'0'592,"0"0"-39,0 0-193,0 0-101,0 0 149,-6-3-280,-4-1-107,0 1 0,0-1 0,0 2 0,0 0 0,0 0 0,-1 1 0,1 0 0,0 0 0,-1 1 0,1 1 0,-1 0 0,1 0 0,0 1 0,-1 1 0,1-1 0,0 2 0,-4 1-21,5 0-14,-1 0-1,1 0 1,0 1-1,1 0 0,-1 0 1,1 1-1,0 1 1,1-1-1,0 1 0,0 0 1,1 1-1,0 0 1,0 0-1,1 0 1,-1 1 14,-33 74 27,13-33 1,3 1 0,1 1-1,4 1 1,-9 41-28,-24 187 299,40-186-270,5 0-1,4 1 0,5 17-28,36 94 147,55-7 35,-86-187-162,1 0 0,0 0 0,1-1 0,1 0 0,0 0 0,0-1 0,1-1 0,1 0 0,0-1 0,1 0 0,-1-1 0,2-1 0,-1 0 0,1-1 0,1 0 1,-1-1-1,10 2-20,10 7 5,-17-9 92,-1-2-1,1 0 0,0-2 0,0 1 0,0-2 0,1-1 0,-1 0 1,11-2-97,15 1 124,12 2 79,-27 0-121,0 0-1,0-2 0,0-1 1,0-2-1,0 0 0,24-8-81,31-15 259,-56 12-164,-18 10-56,0 0-1,0 0 0,-1-1 1,1-1-1,-1 1 1,-1-1-1,1-1 0,-1 0 1,0 0-1,-1 0 1,3-5-39,42-62 74,-36 56-70,-1 0 0,-2-2 0,0 0 1,-1 0-1,0-1 0,-2-1 0,-1 0 0,-1 0 1,2-10-5,43-290 146,-37 55 65,-16-18 256,-30 141-8,24 119-316,0 1 0,-1-1 0,-1 1 0,-2 0-1,0 1 1,-2 0 0,-5-6-143,-55-66 795,49 79-728,0 0 0,-2 2 0,0 0 0,-1 2 0,0 1 1,-1 1-1,0 1 0,-1 1-67,-195-29 344,215 37-361,0 0 0,0 0 0,-1 1 0,1 0 0,0 0 0,-1 1 0,1 0 0,0 0 0,0 1 0,0 0 0,0 1 0,0 0 0,0 0 0,1 1 0,-1 0 0,-2 2 17,-121 50 16,124-52-145,1 1 1,-1 0 0,1 0-1,0 1 1,0-1 0,1 1 0,-1 1-1,1-1 1,1 1 0,-1 0 0,1 0-1,1 0 1,-1 0 0,1 1-1,0 0 1,1 0 128,-20 36-1829,6-22-2181</inkml:trace>
  <inkml:trace contextRef="#ctx0" brushRef="#br0" timeOffset="20114.811">1896 544 192,'0'0'528,"0"0"-208,0 0-77,0 0 99,0 0-25,0 0 102,-3-7-72,2 3-264,0 0 0,-1 0 0,1 0 0,-1 0 0,0 0-1,-1 1 1,1-1 0,-1 1 0,1 0 0,-1-1 0,0 1 0,0 0 0,0 1 0,-1-1 0,1 0 0,-1 1 0,1 0 0,-1 0 0,0 0-1,0 0 1,0 1 0,0-1 0,0 1 0,0 0-83,-8 4-8,1 1 1,0 0-1,0 1 1,1 0-1,-1 0 0,1 2 1,0-1-1,1 1 0,-1 0 1,2 1-1,-1 0 0,1 0 1,0 1-1,0 0 0,1 1 1,1 0-1,0 0 0,0 0 1,1 1-1,0-1 0,0 1 1,2 0-1,-3 11 8,-100 277 8,41-21-77,21-60 77,-11 66 93,41 3 214,18-269-276,0-1 0,2 1 0,-1 0 0,2-1 0,1-1 0,0 1 0,1-1 0,0 0-1,2-1 1,2 3-39,7 4 59,1-1-1,2-1 0,0-1 1,1-1-1,1 0 0,0-2 0,1-1 1,1-2-1,1 0 0,-1-2 1,2-1-1,0-1 0,9 1-58,-20-6 38,-1-1 0,1-1 0,0-1 0,-1-1 0,1 0 0,0-1 0,0-1 0,11-2-38,18-8 22,0-2 0,-1-1-1,-1-3 1,0-2-1,-2-1 1,0-3 0,-1-1-1,-2-2 1,11-11-22,-26 20 8,-1 0-1,-1-2 1,-1 0 0,-1-2-1,-1 0 1,0-2 0,-2 0-1,-1-1 1,-1 0-1,-1-2 1,-1 0 0,-2 0-1,0-1 1,-2-1 0,0-2-8,56-328 90,-58 326-89,-2-1 1,-1 0-1,-1 0 0,-3-1 0,0 1 0,-3-1 0,0 1 0,-2 0 0,-2 0 0,-7-24-1,-58-244 131,62 284-124,1 1 1,-2 0 0,-1 0-1,0 1 1,-1 0 0,0 1-1,-1 0 1,-1 1 0,-1 1-1,0 0 1,0 1 0,-1 1-1,-1 0 1,0 1 0,-13-6-8,-58-43 352,-64-49 611,140 103-917,0 0 0,0 1 0,-1 1 0,1 0 0,-1 0 0,1 1 1,-1 1-1,0 0 0,-12 1-46,-85-15 150,102 22-1251,2 17-2861</inkml:trace>
  <inkml:trace contextRef="#ctx0" brushRef="#br0" timeOffset="33692.862">452 148 256,'-35'20'859,"17"1"-832,-23-17 461,40-4-341,1 0-16,0 0-284,0 0-348,12 5 322,37 6 371,1-2-1,1-3 1,-1-1 0,1-3-1,0-2 1,17-3-192,30 1 40,237-20 229,-238 4-196,0 4 0,0 4 0,37 4-73,115 6 1166,-245 32-2052,-4-21-1395</inkml:trace>
  <inkml:trace contextRef="#ctx0" brushRef="#br0" timeOffset="35873.494">3656 359 480,'0'0'544,"0"0"-306,0 0-49,0 0-55,0 0 12,-13 0-98,-44-2-18,49 3-20,-1 0 1,1 1 0,0-1-1,0 2 1,0-1-1,1 1 1,-1 0 0,1 0-1,-1 1 1,1 0-1,0 1 1,0 0 0,1 0-1,-1 0 1,1 1 0,0-1-1,0 2-10,-10 8 7,-4 3-10,1 1 1,1 1-1,1 1 1,1 0 0,0 1-1,2 1 1,0 1 0,2 0-1,-1 3 3,-24 50 66,4 2-1,2 1 0,5 1 1,-17 85-66,27-68 209,5 1 0,4 0 0,4 30-209,3-81 41,-3-16 20,1 0 1,1 0 0,2 1-1,1-1 1,2 0 0,1 0-1,1 0 1,2-1 0,1 0-1,2 0 1,1-1-1,1 0 1,1-1 0,2-1-1,2 2-61,166 223 430,-176-242-384,0 0 1,1 0 0,0-1-1,0-1 1,1 1-1,0-1 1,1-1-1,0 0 1,0-1-1,1 0 1,0 0-1,0-1 1,1-1 0,-1 0-1,1-1 1,0 0-1,1-1 1,9 1-47,172-2 859,-179-4-817,0 0 0,0-1 0,0-1 0,-1 0 0,0-1 1,0-1-1,0 0 0,0-1 0,-1-1 0,0 0 0,-1-1 0,6-5-42,45-25 15,-43 28-4,-1-1 0,0-1-1,-1 0 1,0-2 0,-1 0 0,-1-1 0,0-1 0,-2 0 0,0-1-1,-1-1 1,0-1 0,-2 1 0,0-2 0,-1 0 0,-1 0-1,5-20-10,156-595 158,-155 564-149,-3 0 0,-4-1 0,-2-1 0,-4 1 0,-3-4-9,-3 56 2,-1 1 0,-1 0-1,0 0 1,-2 1 0,0 0-1,-1 0 1,-2 0 0,1 1-1,-2 0 1,0 1 0,-1 1-1,-1 0 1,-3-3-2,-8-13 42,9 7-36,-2 0 0,-1 1 0,0 0 0,-2 2 1,-1 0-1,0 2 0,-2 0 0,0 2 0,-1 0 0,-1 1 0,-1 2 0,0 0 0,0 2 0,-2 1 0,0 2 0,0 0 0,-1 2 1,-14-3-7,-262 11 178,299 0-190,0 0 1,-1 0-1,1 0 0,0 1 0,0 0 0,0 0 0,-1 1 0,1 0 1,0 0-1,1 0 0,-1 1 0,0 0 0,1 0 0,-1 0 0,1 0 1,0 1-1,0 0 0,1 0 0,-1 1 0,1-1 0,0 1 0,0 0 1,0 0-1,1 0 0,-1 1 0,1-1 0,0 3 12,2-6-19,1 0-1,0-1 0,0 1 1,0 0-1,0-1 0,0 1 1,0 0-1,1 0 0,-1-1 1,0 1-1,1 0 0,0-1 1,-1 1-1,1-1 0,0 1 1,0-1-1,-1 1 1,1-1-1,1 1 0,-1-1 1,0 0-1,0 0 0,0 1 1,1-1-1,-1 0 0,0 0 1,1 0-1,-1-1 0,1 1 1,-1 0-1,1 0 1,0-1-1,-1 1 0,1-1 1,-1 1-1,1-1 0,0 0 1,0 0-1,-1 0 0,1 0 1,0 0-1,-1 0 0,1 0 1,0 0-1,0-1 0,-1 1 1,1-1-1,-1 1 1,2-1 19,-2 1-49,39 0-3198</inkml:trace>
  <inkml:trace contextRef="#ctx0" brushRef="#br0" timeOffset="37691.238">5202 417 48,'0'0'149,"0"0"180,0 0-41,0 0 133,0 0-7,-24 3 15,-118 16 553,125-11-953,0 1 0,1 1 0,0 0 0,0 1 0,1 1 0,1 0 0,0 1-1,0 1 1,2 0 0,0 1 0,0 0 0,1 1 0,1 0 0,1 1 0,0 0 0,1 0 0,1 1 0,-2 9-29,6-19 18,-38 78 337,-4-2 0,-3-2-1,-28 33-354,50-82 155,3 0 0,1 2 0,1 1-1,2 0 1,-11 31-155,-66 213 667,86-66-347,13-203-292,0 1 0,0-1-1,1 0 1,1 0-1,0 0 1,0-1 0,1 1-1,1-1 1,0-1 0,0 1-1,1-1 1,0 0-1,0-1 1,1 0 0,0 0-1,0-1 1,1 0-1,0-1 1,8 4-28,29 26 166,-32-23-112,1-2 0,0 0 0,1-1-1,0-1 1,0 0 0,1-1 0,0-1 0,1-1-1,-1 0 1,1-2 0,0 0 0,9 0-54,47 7 136,-1-3 0,1-3 0,0-4 0,24-4-136,-77-2 30,1-1-1,-1-1 0,0-1 1,0-1-1,-1-1 1,-1 0-1,1-2 1,-2 0-1,17-14-29,4-1 58,5-6-31,-2-2 1,-2-2-1,-1-1 0,-3-3 1,0-1-1,-3-1 0,-2-2 1,11-21-28,-29 48 8,0-1 1,-1 0-1,-1 0 1,-1-1-1,-1-1 0,-1 0 1,0-1-1,-2 1 1,0-1-1,-2-1 1,0 1-1,-1-4-8,-2 0 17,0 0-1,-2 0 1,-1 0 0,-1 1-1,-2-1 1,0 0 0,-1 1-1,-5-10-16,-38-101 53,40 100-43,-2 1 1,-1 1 0,-2-1-1,-1 2 1,-1 0-1,-2 1 1,-2 0-1,-1 1 1,-1 2-1,-1 0 1,-1 1 0,-2 1-1,-1 2 1,-1 0-1,-15-9-10,33 30-131,0 0 0,0 0 0,0 1 0,0 1 1,-1 0-1,1 0 0,-1 1 0,1 0 0,-1 0 0,1 1 0,-1 1 0,-7 0 131,-28 3-3527</inkml:trace>
  <inkml:trace contextRef="#ctx0" brushRef="#br0" timeOffset="42330.556">2193 2238 192,'0'0'654,"0"0"250,0 0-208,0 0-271,0 0-140,0 0-192,-2-4 2746,14 5-3533,6-1-2379</inkml:trace>
  <inkml:trace contextRef="#ctx0" brushRef="#br0" timeOffset="43533.022">4642 2014 1024,'0'0'750,"0"0"-118,0 0 1,0 0-150,0 0 45,6-17 1179,303-9-1136,275 15-571,-584 11-1798</inkml:trace>
  <inkml:trace contextRef="#ctx0" brushRef="#br0" timeOffset="61210.17">551 2515 608,'-20'-16'2939,"-69"31"-2572,61 4-340,2 1 1,0 1 0,2 1-1,0 1 1,2 1 0,0 1-1,2 1 1,1 1 0,0 1-1,3 0 1,-5 11-28,-1 39 82,3 0-1,4 2 1,3-1 0,3 2-1,4-1 1,4 1 0,5 45-82,-3-25-14,2-78 41,2 1 1,0-1 0,2 0-1,1-1 1,0 0 0,2 0-1,0 0 1,1-2 0,2 1 0,0-1-1,1-1 1,1 0 0,0-1-1,18 14-27,-10-4 50,-13-16-46,0 0 0,1-1-1,0 0 1,0-1 0,1-1-1,0 0 1,1 0 0,0-1 0,1-1-1,5 3-3,181 75 219,-151-74-147,-1-3-1,1-2 1,0-2 0,1-2-1,-1-2 1,24-4-72,-61 1 27,0 0 1,0-1-1,0 0 1,-1 0-1,0-2 0,1 1 1,-2-1-1,1-1 1,-1 0-1,0 0 1,4-5-28,40-25 5,-36 28 6,-1 0 1,0-2 0,-1 0 0,0 0 0,-1-2 0,0 0 0,-1 0 0,0-2-1,-1 1 1,-1-2 0,1-1-12,28-53 33,-4-2-1,-2-2 1,-4 0-1,-3-3 1,-3 0-1,8-55-32,-29 116 10,11-46-13,-3-1 0,-3 0 0,-2-1-1,-3-9 4,-29-316 291,24 385-291,1-9 25,-2-1 0,0 1 0,0 0 0,-1 0 0,-1 0-1,0 1 1,-1-1 0,0 1 0,-1 0 0,0 1 0,-1-1-1,0 1 1,-1 0 0,0 1 0,-1 0 0,-2-2-25,2 3 33,-1 1 1,0 1 0,0-1-1,-1 2 1,0-1 0,0 1 0,0 1-1,-1 0 1,1 1 0,-1 0-1,-4 0-33,-13-2 4,-36-9 43,-1 3-1,0 3 1,0 3 0,-1 2 0,-40 5-47,-37 61 99,-53 27 29,191-85-155,-1 1 1,1 0-1,0 1 1,0-1-1,1 1 1,0 0-1,0 1 1,0-1-1,0 1 1,1 0-1,1 0 1,-1 0-1,1 1 1,0-1-1,0 1 1,0 4 26,-8 16-526,-9 15-2014</inkml:trace>
  <inkml:trace contextRef="#ctx0" brushRef="#br0" timeOffset="63777.883">1200 3154 672,'0'0'897,"0"0"159,0 0-367,0 0 63,0 0-304,0 0-288,0 0-16,0-6-144,0 6-160,0 2-176,0 14-785</inkml:trace>
  <inkml:trace contextRef="#ctx0" brushRef="#br0" timeOffset="64572.676">1223 3834 160,'0'0'139,"0"0"-46,0 0 147,0 0 80,0 0 91,0 0 259,0 0 218,0 0-66,0 0-104,0 0-110,0 0-251,0 0 14,0 0-163,0 0-112,0 0-64,0 0 6,0 0 37,0 0 7,0 0-34,0 0 22,0 0 39,0 0-32,0 0-45,0 0 14,0 0 12,0 0-4,0 0 28,0 0 73,0 0-13,0 0 84,0 0-31,0 0 24,0 0 96,0 0-78,0 0-77,0 0-58,0 0-36,0 0-26,0 0-144,0 0-405</inkml:trace>
  <inkml:trace contextRef="#ctx0" brushRef="#br0" timeOffset="74435.943">1949 2505 64,'0'0'40,"0"0"8,0 0-67,0 0 67,-5-35 801,2 31-770,-1 0 1,1 0 0,-1 1-1,0 0 1,0 0-1,0 0 1,0 0-1,-1 0 1,1 1 0,-1 0-1,1 0 1,-1 0-1,0 0 1,0 1-1,0 0 1,0 0 0,0 0-1,0 1 1,0-1-1,0 1 1,0 1-1,0-1 1,-2 1-80,-58 54 323,44-31-291,1 0 1,1 1-1,1 1 1,2 1-1,0 0 1,2 1 0,1 1-1,1 0 1,1 1-1,-3 18-32,-10 19 67,-8 73-51,-57 140 840,35-77-431,45-150-299,2 0 0,3 1 1,1-1-1,5 33-126,-2-21 41,63 76 213,-56-128-226,1 0 1,1-1-1,0 0 0,1 0 1,0 0-1,1-2 0,0 1 1,1-1-1,0-1 0,1 0 1,-1-1-1,2 0 0,-1-1 1,1-1-1,0 0 0,0-1 1,1 0-1,0-1 1,0 0-1,0-2 0,0 0 1,0 0-1,0-2 0,11 0-28,161-21 307,-144 8-234,-1-3 0,-1-1 0,0-3 0,-2-1 0,0-1 0,-1-3 0,-2-1-1,-1-1 1,5-7-73,131-125 128,-127 106-90,-1-2-1,-4-2 0,30-55-37,-59 90 20,-1 0-1,0-1 0,-2-1 1,-1 1-1,-1-1 1,0 0-1,-2 0 0,-1-2-19,17-114-62,5-140 116,-26 268-46,-1 1 0,-1 0 0,0-1 0,0 1 0,-1 1 0,0-1-1,-1 1 1,0 0 0,-1 0 0,0 0 0,-1 1 0,0 0 0,0 1 0,-5-4-8,-35-46 41,23 19-12,21 31-33,0 0 0,0 1 0,-1-1 0,0 1 0,0 1 0,-1-1-1,0 1 1,0 0 0,0 0 0,-1 0 0,0 1 0,0 0 0,0 1 0,-1-1 0,-2 0 4,-243-91 144,147 44 232,88 44-405,4 0-16,-1 1 0,0 1 0,-1 0 0,0 2 0,0-1 0,0 2 0,0 0 0,0 1 0,-5 0 45,-3 41-1265,15-18-1488</inkml:trace>
  <inkml:trace contextRef="#ctx0" brushRef="#br0" timeOffset="78736.2">2329 3985 656,'0'0'307,"0"0"400,0 0 48,0 0-296,0 0-107,0 0 67,0 14 5146,2-9-7950,5-5-176</inkml:trace>
  <inkml:trace contextRef="#ctx0" brushRef="#br0" timeOffset="81609.111">4522 3620 160,'0'0'1369,"0"0"-444,0 0 41,0 0 24,0 0-214,0 0-47,-8-9-49,-28-26-363,57 35-458,4 10 329,0 0 1,2-2-1,-1-1 0,1-1 0,0-1 1,0-2-1,17 1-188,-291-6-187,346-7 30,191 7 296,-287 2-154,0 0 0,-1 0 1,1 0-1,0 1 0,-1 0 1,1-1-1,0 1 0,-1 0 1,1 0-1,-1 1 0,1-1 1,-1 0-1,0 1 0,0-1 1,1 1-1,-1 0 0,0 0 0,-1 0 1,1 0-1,0 0 0,0 0 1,-1 0-1,1 1 0,-1-1 15,6 25-1960</inkml:trace>
  <inkml:trace contextRef="#ctx0" brushRef="#br0" timeOffset="92805.955">977 4118 608,'0'0'686,"0"0"-203,0 0-67,0 0-109,0 0-147,-6-1 125,-178-12 1148,168 11-1331,-1 1 1,1 1-1,-1 0 0,1 2 0,-1 0 1,1 0-1,0 2 0,0 0 0,-6 3-102,-4 0 108,11-4-90,1 0 1,0 2-1,0-1 0,1 2 1,-1 0-1,1 0 0,1 1 1,-1 1-1,1 0 0,-9 8-18,-14 14 17,0 2 0,2 1 0,1 1 0,2 2 0,1 1 0,-22 41-17,12-7 98,3 2 0,3 1 0,4 2 0,3 3-98,15-25 48,3 0 0,2 0-1,3 1 1,2-1 0,6 44-48,-5-86 9,44 148 149,-10-64-89,-31-77-68,1-1 0,2 1 1,0-1-1,0 0 0,2 0 1,0 0-1,1-1 0,1-1 1,1 1-1,0-2 0,1 1 1,12 11-2,-6-9 32,1 0 1,0-2 0,1 0 0,1-1-1,1-1 1,0-1 0,0-1-1,1-1 1,1-1 0,0-1 0,0-1-1,1-2 1,0 0 0,0-1 0,24 1-33,119 14 226,-126-19-179,-30 0-25,1 0-1,0 0 1,0-2-1,0 0 1,-1 0-1,1-1 0,-1 0 1,1-1-1,-1-1 1,0 0-1,0-1 0,6-3-21,44-27 93,-43 26-72,-1 0 0,0-2 0,0 0 0,-1-1 0,-1 0 0,0-2 0,-1 0 0,0 0 0,-1-2-1,-1 0 1,6-9-21,10-17 19,-2-3 0,-3 0-1,-1-1 1,-2-1 0,-2-1-1,-3-1 1,-1-1 0,7-48-19,3-295 58,-23 158-55,-53 64 64,45 151 3,-1 1 0,-1-1 1,-1 2-1,-1 0 0,-1 0 0,0 0 1,-1 2-1,-1-1 0,-10-8-70,-86-45 675,52 42-427,-60-3-200,114 43-515,1 15-29,0 5-1169</inkml:trace>
  <inkml:trace contextRef="#ctx0" brushRef="#br0" timeOffset="96378.201">1136 5810 80,'0'0'995,"0"0"-317,0 0-91,0 0 64,0 0-35,0 0-216,0-4-181,0-11 56,0 11-97,0 4-97,0 0-114,0 0-4,0 0 16,0 0 42,0 0 30,0 0 53,0 0-56,0 0 27,0 0 31,0 0-4,14-2-729,-5-8-2529</inkml:trace>
  <inkml:trace contextRef="#ctx0" brushRef="#br0" timeOffset="103724.389">1908 4091 160,'0'0'600,"0"0"-122,0 0-105,0 0 22,0 0-200,0 0 2,-5-3 105,-6-4-109,-1 1 1,0 0-1,0 1 0,-1 1 0,1 0 1,-1 1-1,0 0 0,0 0 1,0 2-1,0 0 0,0 0 1,0 1-1,-11 1-193,14 2 6,1 0 0,0 1-1,0 0 1,0 0 0,0 1-1,0 0 1,1 0 0,0 1 0,0 0-1,1 1 1,-1 0 0,1 0 0,1 0-1,0 1 1,0 0 0,0 0 0,1 1-1,0-1 1,0 1 0,-2 9-6,-7 7 65,2-7-49,2 1 0,0 0 1,1 0-1,0 1 0,2 1 0,0-1 0,2 1 1,-2 15-17,-43 148 221,10 64-64,-4 87 126,42 20-59,1-323-197,1 1 0,2-1-1,1 0 1,2 0 0,1 0-1,6 17-26,-4-26 23,-6-13-24,0 1 1,1-1-1,0-1 0,1 1 0,0 0 1,1-1-1,0 0 0,0 0 0,1 0 1,0-1-1,1 0 0,-1 0 0,2 0 1,-1-1-1,1 0 0,7 5 1,4-3 40,1 0 0,0-1 0,0 0 0,0-2 0,1 0 0,0-2 0,0 0 0,0-2 0,0 0 0,1-1 0,-1-1 0,5-1-40,-12 1 8,0 1-1,0-2 1,0 0-1,0-1 1,0 0-1,-1-1 1,1 0-1,0-1 0,-1-1 1,9-4-8,2-3-3,35-16 21,-2-3 0,-1-2 0,-1-3 0,0-3-18,-34 18 24,-1-1 0,-1-1-1,0 0 1,-2-2 0,-1 0-1,-1-1 1,-1 0 0,9-25-24,7-28-7,-3-2 0,-4 0 1,-3-2-1,2-36 7,1 5-3,-6-149 40,-15 156-10,-1 42-23,-3-1 0,-2 1 0,-4-1 0,-2 0-4,4 53 3,0 0-1,-1 0 1,-1 0-1,0 1 0,0 0 1,-2 1-1,1 0 0,-1 0 1,-1 1-1,0 0 1,-8-5-3,12 8-3,-93-67-26,74 56 176,-1 2 0,-1 0-1,0 2 1,-1 1 0,-1 2 0,0 0 0,-7 0-147,-96-37 402,2 17 580,131 31-1049,0 11-1083,0 5-2089</inkml:trace>
  <inkml:trace contextRef="#ctx0" brushRef="#br0" timeOffset="107662.074">2207 5644 448,'0'0'470,"0"0"-150,0 0 32,0 0-13,0 0 5,0 0-29,5 9 3543,-5-16-6686</inkml:trace>
  <inkml:trace contextRef="#ctx0" brushRef="#br0" timeOffset="108112.23">2069 5646 1105,'0'0'1568,"0"0"-959,0 0-225,0 0-352,0 0 0,0 0-32,-9 8-160,16 1-3010</inkml:trace>
  <inkml:trace contextRef="#ctx0" brushRef="#br0" timeOffset="108380.245">2069 5646 720,'37'87'801,"-37"-87"-129,0 0-272,0 0-112,0 0-256,0 0-32,4 6 0,1-1-1696</inkml:trace>
  <inkml:trace contextRef="#ctx0" brushRef="#br0" timeOffset="111189.861">4654 4655 16,'-14'-6'832,"2"2"-367,-4 4-465,2 0 0,-2 0-48,0 0 48,2 10 32,3 5 16,-1 1-48,-2-3-273</inkml:trace>
  <inkml:trace contextRef="#ctx0" brushRef="#br0" timeOffset="111830.747">4306 4974 1121,'0'0'157,"0"0"259,0 0 702,0 0-358,0 0-295,0 0-225,0 0-67,0 0 110,0 0-14,0 0-79,0 0 36,0 0-60,0 0 5,0 0-62,0 0 51,0-20 224,4-1-318,-1 26-41,-3 56 292,5-86 398,-3 2-675,2 36-213,11 37 80,6-38-1063,5-10-4113</inkml:trace>
  <inkml:trace contextRef="#ctx0" brushRef="#br0" timeOffset="112299.416">4838 4775 1617,'0'0'1112,"0"0"-261,0 0 134,0 0-526,0 0-345,15-30-10,45-97 112,-13 55 62,-47 71-33,0 1-111,0 0-81,0 13-229,-18 196 374,4-145 78,3 1 1,2-1 0,4 2 0,2 13-277,3-79 202,0 0 119,0 0-105,0 0 40,0 0 35,0 0-198,-29 5-1950,-22 31-2484,23-19 2455</inkml:trace>
  <inkml:trace contextRef="#ctx0" brushRef="#br0" timeOffset="112562.93">4700 5186 416,'0'0'1299,"0"0"332,0 0-474,0 0-522,0 0-451,3 0-85,33 2 145,0 1 0,0 2 0,0 2 0,-1 1-1,33 12-243,-29-10-32,-36-26-3455</inkml:trace>
  <inkml:trace contextRef="#ctx0" brushRef="#br0" timeOffset="-82119.46">2062 463 400,'0'0'198,"0"0"-108,0 0-2,0 0 104,0 0 51,0 0 3,0-7 47,0-12-137,0 5 2812,-37-3-2306,31 13-626,0 1 0,0-1 0,-1 1 0,1 0 0,-1 0 0,1 1 0,-1 0 0,0 0 0,0 1-1,0 0 1,0 0 0,0 0 0,0 1 0,0 0 0,0 0 0,0 1 0,0 0 0,0 0 0,0 1 0,0 0 0,1 0 0,-1 1 0,1-1 0,-1 1 0,-5 4-36,-17 16 21,0 1 0,2 1 0,1 1 0,1 2-1,1 0 1,-2 7-21,-14 18 38,9-14-45,1 2 1,3 0 0,1 2-1,2 1 1,-10 26 6,-79 142 45,103-188-55,0 1 1,2-1-1,1 1 1,0 1-1,2-1 1,1 1-1,2 0 0,0 6 10,-12 73 69,-19 31-104,22-97 10,1 0 1,2 1-1,1 1 1,3-1 0,1 7 24,6-30-2,1 1 1,1-1 0,1 0-1,0-1 1,1 1-1,1-1 1,0-1 0,1 1-1,1-1 1,1-1 0,0 0-1,0 0 1,1-1 0,1-1-1,4 3 2,42 52 119,-43-45-158,2 0-1,0-1 0,2-1 1,0-1-1,1-1 1,1 0-1,18 10 40,-1-3 119,-29-18-226,0 0 0,0 0 0,1-1 0,-1-1 0,1 0 0,1 0 0,-1-1-1,1 0 1,-1-1 0,1-1 0,0 1 0,4-1 107,265 6 216,-264-12-512,-1 0 1,0-2-1,0 1 0,-1-2 1,0 0-1,0 0 1,0-2-1,-1 0 0,8-7 296,8-3 124,1 0-294,-1-2-1,-1-1 1,-1-2 0,0 0-1,-2-2 1,16-21 170,-16 14-878</inkml:trace>
  <inkml:trace contextRef="#ctx0" brushRef="#br0" timeOffset="-81212.258">2707 1043 624,'0'0'280,"0"0"-39,0 0-71,0 0-124,0-32-38,0-163-126,0 163 163,2 22-27,-1 0-1,-1 1 0,1-1 1,-2 0-1,1 0 0,-1 0 0,-1 0 1,0 1-1,0-1 0,-1 0 0,0 1 1,-1 0-1,0 0 0,-1 0 1,1 0-1,-2 1 0,1 0 0,-1 0 1,-3-4-18,-28-25 436,-1 2 0,-2 1 0,-2 2 1,0 2-1,-2 2 0,-5-1-436,41 27-25,1 0 1,-1 0 0,1 1-1,-1 0 1,1 0-1,-1 1 1,0 0-1,0 1 1,1-1-1,-1 1 1,1 1-1,-1-1 1,1 2 0,-1-1-1,1 1 1,0 0-1,0 0 1,-5 3 24,-141 80-294,-25 75 225,153-139 82,1 0 0,1 2 0,0 1 0,2 0 0,1 2 0,2 0 0,0 1 0,2 1 0,-5 13-13,-10 29-190,2 1-1,4 1 1,3 1-1,4 1 0,2 1 1,4 1-1,2 23 191,9-65-877</inkml:trace>
  <inkml:trace contextRef="#ctx0" brushRef="#br0" timeOffset="-76689.38">652 562 368,'0'0'536,"0"0"-127,0 0 17,0 0-223,0 0-19,0 0-112,-15-4-21,6 1-45,3 0-6,-1 0 1,0 1-1,0-1 0,0 2 1,0-1-1,0 1 0,0 0 0,0 1 1,0-1-1,0 1 0,0 1 1,0-1-1,0 1 0,0 1 0,0-1 1,-1 1-1,-11 9 1,-1 1 1,2 0 0,-1 2 0,2 0-1,0 1 1,1 0 0,0 2-1,1 0 1,1 0 0,1 1 0,1 1-1,0 0 1,1 1 0,-2 8-2,-133 242 186,136-243-187,1 1-1,1 0 1,1 0-1,2 1 0,0 0 1,3 0-1,0 0 0,2 14 2,-7 65 29,-2-32 4,3 0-1,4 0 1,3 1-1,4-1 1,2 0-1,18 72-32,56 52 24,-76-182-11,1-1 0,0 1 0,1-1 0,1-1 0,1 1-1,0-1 1,1-1 0,1 0 0,0 0 0,1-1 0,1-1-1,0 0 1,1-1 0,0 0 0,1-1 0,0 0 0,1-1 0,0-1-1,0-1 1,1 0 0,0-1 0,8 1-13,28 4 36,1-2 0,0-3-1,0-2 1,1-2 0,53-5-36,48-51 472,-116 34-237,1-4-299,-2-1 0,0-2 0,-1-1 1,-2-2-1,-1-2 0,-1-1 0,7-12 64,24-20-965,-53 50 855,-1 0-1,-1-1 1,0 0-1,-1 0 1,-1-1-1,0-1 0,-1 1 1,-1-1-1,0 0 1,-1-1-1,-1 1 1,-1-1-1,-1 0 0,1-12 111,0 10-138,6-31-62</inkml:trace>
  <inkml:trace contextRef="#ctx0" brushRef="#br0" timeOffset="-76186.381">1668 1186 16,'0'0'72,"0"0"37,0 0-165,-7-54 104,-24-167-40,2 106-181,15 92 405,-1 0 0,-1 1 1,0 1-1,-2 0 0,-1 1 0,0 1 0,-7-3-232,-9-12 85,-163-113 352,126 100-404,60 42-33,1 0 0,-1 0 0,1 2 0,-1-1 0,-1 1 0,1 1 0,0 0 0,-1 1 0,1 1 0,0-1 0,-1 2 0,1 0 0,-6 1 0,-28 0 5,33-3-12,-1 1-1,1 1 1,0 0-1,0 1 1,0 0-1,0 1 1,0 1-1,0 0 1,1 1-1,-1 0 1,1 1-1,1 0 1,-1 0-1,1 2 1,0-1-1,1 2 1,0-1 0,0 1-1,1 1 1,-7 7 7,-9 15-374,2-4-1312</inkml:trace>
  <inkml:trace contextRef="#ctx0" brushRef="#br0" timeOffset="-73233.664">442 291 400,'0'0'547,"0"0"-149,0 0 287,0 0-55,0 0-43,0 0 104,-1-5-280,1 4-408,0 0 1,-1 1-1,1-1 1,0 0 0,0 0-1,-1 1 1,1-1-1,0 0 1,0 0-1,0 0 1,0 0 0,0 1-1,0-1 1,0 0-1,0 0 1,1 0-1,-1 1 1,0-1 0,0 0-1,1 0 1,-1 1-1,0-1 1,1 0-1,-1 1 1,1-1 0,-1 0-1,1 1 1,-1-1-1,1 0 1,-1 1-1,1-1 1,0 1 0,-1-1-1,1 1 1,0 0-1,-1-1 1,1 1-1,0 0 1,0-1 0,-1 1-1,1 0 1,0 0-1,0 0 1,0-1-1,-1 1 1,1 0 0,0 0-1,0 0 1,0 0-1,0 1 1,-1-1-1,1 0 1,0 0 0,0 0-1,-1 1 1,1-1-1,0 0 1,0 1-1,0-1-3,159-5 474,34-2-119,1 8 1,113 18-356,301 18 291,-321-15-99,-268-19-1089,-20-16-1840</inkml:trace>
  <inkml:trace contextRef="#ctx0" brushRef="#br0" timeOffset="3.647">3760 365 48,'0'0'990,"0"0"-630,0 0-59,0 0 60,0 0-161,-14-3-155,-3-2 11,0 2-1,-1 0 1,1 0-1,-1 2 1,0 0-1,1 1 1,-1 1-1,0 1 0,1 0 1,-6 2-56,9 0 17,-1 1 1,1 0-1,1 0 1,-1 1-1,1 1 1,0 1-1,1 0 0,-1 0 1,2 1-1,-1 1 1,1 0-1,1 0 1,0 1-1,0 0 0,1 1-17,-197 325 222,104-89 327,83-206-477,3 1 1,2 1-1,1 0 0,3 1 0,1 1 0,3 0 0,1-1 0,2 21-72,3-53 19,-1 23-1,1 1 1,2-1 0,2-1-1,1 1 1,1 0-1,8 20-18,11 33 182,-22-71-175,1 0-1,0 0 1,2-1-1,0 0 1,1 0-1,0 0 1,2-1-1,0 0 1,0-1-1,2 0 1,11 14-7,188 194 640,-168-176-627,-34-36 1,0 0 1,1-1-1,0 0 1,1 0-1,0-1 1,0 0-1,1-1 1,0 0-1,0-1 0,1 0 1,0-1-1,0 0 1,0-1-1,1 0 1,10 2-15,213-3 2033,-223-7-1982,-1 0 1,1-1 0,0 0 0,-1-1 0,0-1-1,0 1 1,-1-2 0,1 0 0,-1 0 0,4-5-52,28-16 287,-30 21-248,0-1 0,-1 0 0,1-1-1,-2 0 1,1-1 0,-2-1 0,1 1 0,-1-2-1,-1 1 1,0-2 0,-1 1 0,0-1-1,0-2-38,96-200 686,-10-5 0,-4-22-686,-72 172 34,-3-1 1,-3-1-1,-3 0 1,-3 0-1,-4-1 1,-5-55-35,2 38 1,0 68 15,-1-1 0,-1 1 1,-1 0-1,-1-1 0,-1 2 1,-1-1-1,-1 1 0,-1 0 0,-1 0 1,-6-9-17,8 12 54,-2 1 1,0 0-1,0 0 1,-2 1 0,0 0-1,-1 1 1,0 0-1,-1 1 1,-1 1 0,0 0-1,-1 1 1,0 1-1,-16-9-54,8 7 3,-1 1-1,0 1 0,-1 1 1,0 1-1,0 1 1,-1 1-1,0 2 0,0 1 1,0 0-1,-1 2-2,-173 19-293,61 39 440,108-31-141,2 1 1,0 2 0,2 1 0,1 1 0,1 1-1,2 1 1,1 1 0,2 1 0,-3 9-7,-100 268-91,106-252 63,3 0 0,3 1 0,3 1 0,2 0 0,2 0 0,4 12 28,1-40-11,1 1 1,2-1-1,1 0 0,1 0 1,2 0-1,7 18 11,11 16 19,3-1 1,2-1-1,3-2 0,3-1 0,15 16-19,-29-49 15,2-2 0,0-1 0,2-1-1,1-1 1,1-1 0,1-2 0,0-1-1,2-1 1,0-1 0,1-2 0,15 5-15,-39-19 8,0 1 0,-1-1 0,1 0 0,0-1 0,1 0 0,-1 0 0,0 0 0,0-1 0,0-1 0,0 1 0,0-1 0,0-1 0,0 0 0,0 0 0,0 0 0,0-1 0,-1 0 0,1 0 0,-1-1 0,0 0 0,0 0 0,0-1 0,-1 0 0,0 0 0,4-4-8,34-24 154,-10 10-117,-1 0 0,-1-3 1,-1 0-1,-1-2 0,-2-1 0,-1-2 0,-1 0 0,-1-2 0,-2 0 1,3-11-38,12-55-1,-4-2 1,-6-1 0,-3-2 0,4-59 0,-8 51 86,-14 78-70,10-47-50,-3 0 0,-4-1 0,-4 0 0,-3-18 34,-7 78-2,0 0 1,-2 1-1,-1-1 0,0 1 1,-2 0-1,0 1 1,-2 0-1,0 0 0,-1 1 1,-14-17 1,-82-95 152,90 119-165,0 1 0,-1 0 1,-1 1-1,1 1 0,-2 1 0,1 1 0,-1 1 1,0 1-1,-3 0 13,-9-4-5,-172-22 2,80 14-104,122 18 32,0-1-1,0 1 0,1 0 0,-1 0 0,0 0 0,0 1 0,1-1 0,-1 1 0,1-1 0,-1 1 0,1 0 0,0 0 1,0 0-1,0 0 0,0 0 0,0 1 0,0-1 0,0 1 0,1-1 0,-1 1 0,1-1 0,0 1 0,0 0 0,-1 2 76,-16 24-2193,-2-12-2371</inkml:trace>
  <inkml:trace contextRef="#ctx0" brushRef="#br0" timeOffset="3.647">4089 2333 208,'0'0'803,"0"0"-125,0 0-283,0 0 13,0 0 19,0 0-169,0 0-95,0 0-61,0 0 84,0 0-60,0 0-17,0 0 105,0 0-92,0 0 38,0 0-8,0 0 14,0 0-99,0 0 7,0 0 49,0 0-54,0 0 46,0 0 16,0 0 7,0 0 140,0 0-115,0 0 37,0 0 171,0 0-62,0 0-7,0 0-70,0 0-123,0 0 48,0 0-77,0 0-50,0 0 2,0 0-32,0 0 21,0 0 30,0 0-48,0 0 31,0 0-23,0 0 34,0 0 6,0 0 26,0 0-63,0 0 18,0 0 45,0 0 72,0 0 142,0 0-75,0 0 54,0 0-6,0 0-91,0 0 113,1-3-478,2-18-1916,5-24-3841</inkml:trace>
  <inkml:trace contextRef="#ctx0" brushRef="#br0" timeOffset="3.647">468 199 384,'0'0'774,"0"0"-110,0 0 78,0 0-446,-6-12-515,15 10 64,182 49 324,-83-32-51,0-5 1,0-5-1,0-5 1,3-4-119,-61 2 56,633-32 739,-475 51-714,-282-22 730,30-5-1764,-10-4-2246</inkml:trace>
  <inkml:trace contextRef="#ctx0" brushRef="#br0" timeOffset="3.647">576 173 64,'0'0'288,"0"0"-576,0 0 576,0 0-256,0 0 352,0 0 17,604 68-401,-466-64 0,0-2 176,-11-2-128,-14 0-48,-19 0-48,-20-2-80</inkml:trace>
  <inkml:trace contextRef="#ctx0" brushRef="#br0" timeOffset="3.647">2299 7 4002,'0'0'0,"0"0"-336,0 0 336,0 0 144,0 0-144,0 0-16</inkml:trace>
  <inkml:trace contextRef="#ctx0" brushRef="#br0" timeOffset="3.647">2437 0 2817,'0'0'432,"0"0"-432,0 0-336,0 0 336</inkml:trace>
  <inkml:trace contextRef="#ctx0" brushRef="#br0" timeOffset="3.647">2437 0 3073,'-21'51'726,"17"-41"-323,4-10-19,0 0-355,0 0-357,13-13-1990,-8 13 2082,5 6 245,-10-2-342</inkml:trace>
  <inkml:trace contextRef="#ctx0" brushRef="#br0" timeOffset="3.647">4241 1939 272,'0'0'1107,"0"0"-293,0 0 13,0 0 104,0 0-5,-8-8 80,-24-26-233,33 33-711,1 0 0,-1-1 0,1 1 0,-1 0 0,1 0 0,0 1 0,0-1 0,-1 0 0,1 0 0,0 1 0,0-1 0,0 1 0,0 0 0,0-1 0,0 1 0,-1 0 0,1 0 0,0 0 0,0 0 0,0 1 0,0-1 0,0 0 1,0 1-1,0 0 0,0-1 0,-1 1 0,1 0 0,0 0 0,0 0-62,83 9 401,0-3 1,1-5-1,26-4-401,204 12 375,182 43 188,-390-30-627,-109-23 54,1 0-1,0 0 1,-1 0 0,1 0 0,0 0-1,-1 0 1,1 0 0,0 0-1,-1 1 1,1-1 0,-1 0 0,1 0-1,0 0 1,0 1 0,-1-1 0,1 0-1,0 0 1,-1 0 0,1 1 0,0-1-1,0 0 1,-1 1 0,1-1 0,0 0-1,0 1 1,0-1 0,0 0 0,-1 1-1,1-1 1,0 0 0,0 1-1,0-1 1,0 0 0,0 1 0,0-1-1,0 1 1,0-1 0,0 0 0,0 1-1,0-1 1,0 0 0,0 1 0,0-1-1,0 0 1,1 1 0,-1-1 0,0 1-1,0-1 1,0 0 0,0 0-1,1 1 1,-1-1 10,-30 0-2860</inkml:trace>
  <inkml:trace contextRef="#ctx0" brushRef="#br0" timeOffset="3.647">4244 2140 2401,'0'0'779,"0"0"-483,0 0-162,0 0 148,26 1 527,181 6 642,247-21-88,176-17-301,-423 2-550,-206 29-437,-1 0 21,0 0 110,0 0-142,0 0-115,0 0-106,0 0 31,0 0-47,-22-3-2396,-14-9-2268</inkml:trace>
  <inkml:trace contextRef="#ctx0" brushRef="#br0" timeOffset="3.647">4179 1941 1441,'0'0'-462,"0"0"323,0 0 420,45 2 559,153 6 19,691-2 1683,-677-1-1965,-225 3-2199,-14-8-1254</inkml:trace>
  <inkml:trace contextRef="#ctx0" brushRef="#br0" timeOffset="3.647">4746 1974 1585,'0'0'128,"0"0"-48,0 0 128,0 0-64,0 0-112,0 0-16,802-33 160,-729 33-160,-15 0 16,-19 0-32,-25 6-96</inkml:trace>
  <inkml:trace contextRef="#ctx0" brushRef="#br0" timeOffset="3.647">5647 2223 480,'0'0'1537,"0"0"-785,0 0 1,0 0-209,0 0-240,0 0 48,0 0-352,0 0 0,0 0 192,0 0-64,0 0-32,0 0 48,0 0-128,0 0-16,-12 0-288,-9 0-288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9:1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3602,'14'54'3798,"77"94"-3760,-71-122 57,0 0 0,2-2 0,1 0 0,1-1 0,0-2 0,2 0 0,1-2 0,0-1 0,1-1 0,1-1-1,1-2 1,0 0 0,0-3 0,2 0 0,-1-2 0,1-1 0,13 0-95,26 0 123,0-3 0,1-3 0,-1-4 0,0-2 0,1-4 0,-2-2 1,0-4-1,34-12-123,249-84 247,-226 64-192,2 6-1,1 6 1,2 5-1,1 6 1,109-3-55,-192 24 0,0 3 1,-1 2-1,1 2 1,-1 2-1,0 2 0,17 7 1,229 89 145,-206-68 10,3-4 1,0-5 0,2-3 0,93 12-157,-55-30 149,-1-5 0,0-6-1,0-5 1,50-14-149,-102 12-16,0 3-1,1 3 1,0 4 0,-1 4-1,1 3 1,-1 3-1,23 8 17,101 38-57,250 50 242,-284-88-42,1-8 0,124-10-143,630-93 131,-813 91-101,1 4 0,-2 5 0,1 5 0,94 22-30,-175-26 64,162 37 202,2-8 0,1-9-1,82-3-265,-44-23 46,-216-1-119,-12 1 32,1 0 1,0 0 0,0 0-1,0-1 1,0 1-1,0-2 1,-1 1 0,1 0-1,0-1 1,0 0 0,0-1-1,-1 1 1,1-1-1,-1 0 1,1-1 0,-1 1-1,0-1 1,0 0 0,0 0-1,0-1 1,0 0-1,-1 1 1,0-2 0,1 1-1,-2 0 1,1-1 0,3-4 40,-4-36-3514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9:2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3185,'0'-39'0,"0"26"-480,27 13-352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9:37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1361,'0'0'528,"0"0"-96,0 0 352,0 0-79,0 0-305,0 0 256,0 0-512,2 0 32,-2 0-32,0 0-128,0 0 161,0 0-177,0 0 0,0 2-113,0 10-63,0 3 112,0-1-1200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9:39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3009,'0'0'849,"0"0"-529,0 0 832,0 0-655,0 0-369,0 0-128,-2 0-368,2 0-913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7:07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0 1056,'0'0'2476,"0"0"-1054,0 0-451,0 0-602,0 0-81,-7 21-107,-50 149 1193,-12 97 430,69-267-1754,1 0 0,-1 0 1,0 0-1,1 0 1,-1 0-1,1 0 1,-1 1-1,0-1 1,1 0-1,-1 0 1,1 0-1,-1 0 1,0 0-1,1 1 1,-1-1-1,0 0 1,1 0-1,-1 1 1,0-1-1,1 0 0,-1 0 1,0 1-1,0-1 1,1 0-1,-1 1 1,0-1-1,0 1-50,5-10-125,94-140 398,-98 149-284,0-1 1,0 1 0,0-1 0,0 1-1,0-1 1,0 1 0,0-1-1,0 1 1,0 0 0,0 0 0,0 0-1,0-1 1,0 1 0,0 0 0,0 0-1,0 0 1,0 0 0,0 1-1,0-1 1,0 0 0,0 0 0,0 1-1,0-1 1,0 0 0,0 1 0,0-1-1,-1 1 1,1-1 0,0 1 0,0 0-1,0-1 1,0 1 0,-1 0-1,1-1 1,0 1 0,-1 0 0,1 0-1,-1 0 1,1 0 0,-1 0 0,1 0-1,-1-1 1,0 1 0,1 0 0,-1 0-1,0 0 1,0 0 0,1 0-1,-1 1 1,0-1 0,0 0 0,0 0-1,-1 0 1,1 0 0,0 0 0,0 0-1,0 0 1,-1 0 0,1 0 0,0 0-1,-1 0 11,3 6-8,5 20 101,-7-22-85,0 0 0,1 0 0,-1 0 0,1 0 0,1 0 0,-1 0 0,1 0 0,-1 0 0,1-1 0,1 1 0,-1-1 0,1 1 0,0-1 0,0 0 0,0 0 0,0 0 0,1 0 0,-1-1 0,1 1 0,0-1 0,0 0 0,1 0 0,-1 0 0,0-1 0,1 0 0,0 1 0,-1-2 0,1 1 0,3 0-8,9-4-279,0-1-1,0 0 1,-1-2-1,1 0 1,-1 0-1,0-2 1,-1 0-1,1-1 1,-1 0-1,-1-2 1,0 1-1,0-2 1,-1 0-1,0 0 1,-1-1-1,0-1 1,-1 0-1,-1 0 1,0-1-1,-1-1 1,6-10 279,53-95-123,-51 65 4120,-53 248-3491,35-161-337,-1-24-126,1 0-1,-1 1 1,2-1-1,-1 0 1,1 0-1,1 1 1,-1-1-1,2 0 1,-1 0-1,1 0 1,0 0-1,0 0 1,1 0-1,0-1 1,1 1-1,0-1 1,0 0-1,0 0 1,5 5-43,-6-10-1,-1-1-1,0 0 1,1 0 0,0 0-1,-1 0 1,1 0 0,0 0 0,-1-1-1,1 1 1,0-1 0,0 0 0,0 0-1,-1 0 1,1 0 0,0 0-1,0-1 1,0 1 0,-1-1 0,1 0-1,0 0 1,-1 0 0,1 0 0,-1 0-1,1-1 1,-1 1 0,0-1-1,1 1 1,-1-1 0,0 0 0,0 0-1,0 0 1,0 0 0,-1 0-1,1 0 1,0-1 0,-1 1 0,0-1-1,1 1 1,-1-1 0,0 1 0,0-1-1,-1 0 1,1 1 0,0-1-1,-1 0 1,0-2 1,6-32-4151</inkml:trace>
  <inkml:trace contextRef="#ctx0" brushRef="#br0" timeOffset="266.013">498 96 5795,'0'0'832,"0"0"-832,0 0 0,0 0 48,0 0 320,0 0 64,113 37 177,-67-27-593,2-1 320,0-1-336,-4-2 0,-5-4-16</inkml:trace>
  <inkml:trace contextRef="#ctx0" brushRef="#br0" timeOffset="529.408">1205 170 3874,'0'0'4546,"0"0"-3340,0 0-918,0 0-131,-21 9 118,-65 29-118,83-36-153,0 0-1,-1 0 0,1 1 0,0-1 1,1 1-1,-1 0 0,0 0 0,1 0 0,0 0 1,-1 0-1,1 1 0,1-1 0,-1 0 1,0 1-1,1 0 0,0-1 0,0 1 0,0 0 1,0 0-1,0 0 0,1-1 0,0 1 1,-1 0-1,2 0 0,-1 0 0,0 0 1,1 0-1,0 0 0,0-1 0,0 1 0,0 0 1,0 0-1,1-1 0,0 1 0,-1-1 1,2 0-1,-1 1 0,0-1 0,0 0 0,1 0 1,0 0-1,0-1 0,-1 1 0,2-1 1,-1 1-1,0-1 0,0 0 0,4 1-3,146 103 323,-152-105-315,-1 0 1,0 0-1,0 0 1,1 0-1,-1 0 0,0 0 1,0 1-1,0-1 0,0 0 1,0 0-1,0 0 1,-1 0-1,1 0 0,0 0 1,-1 0-1,1 0 1,0 0-1,-1 0 0,1 0 1,-1 0-1,0 0 0,1 0 1,-1 0-1,0 0 1,1 0-1,-1-1 0,0 1 1,0 0-1,0 0 1,0-1-1,0 1 0,0-1 1,0 1-1,0-1 0,0 1 1,0-1-1,0 0 1,0 1-1,0-1 0,0 0 1,0 0-1,0 0 1,0 0-1,-1 0 0,1 0 1,0 0-1,0 0 0,0 0 1,0 0-1,0-1 1,0 1-1,0-1 0,0 1 1,0 0-1,0-1 1,-1 0-9,-5 2 80,-115 16 16,105-17-1911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9:4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1601,'0'0'2113,"0"0"-1249,0 0 369,0 0-625,0 0 64,0 0-176,-2 0-255,2 0-65,0 0-176,0 0 0,0 0 64,0 0-64,0 0-64,0 2-16,0 6 80,2 5 48,8-1-48,-3-8-3618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9:4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1 352,'0'0'2097,"0"0"-1873,0 0-32,0 0-48,0 0-64,0 0-160,25 0-64,-16 0-128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9:5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1 384,'-5'0'1920,"3"0"3556,2 0-7717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9:5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1 208,'0'0'702,"0"0"-174,0 0-184,0 0-93,0 0-62,0 0 14,0 0-91,0 0-18,0 0 130,0 0-32,0 0-94,0 0 68,0 0-1,0 0 43,0 0 331,0 0-61,0 0 146,0 0 99,0 0-187,0 0-138,0 0-211,0 0-89,0 0 81,0 0-88,0 0-38,0 0 3,0 0-13,0 0 13,0 0 3,0 0 15,0 0-74,0 0-96,0 0 104,0 0 19,0 0 13,0 0-8,0 0-5,0 0 37,0 0 10,0 0-66,0 0 104,0 0-96,0 0-5,0 0-32,0 0 2,0 0 54,0 0-1,0 0-42,0 0 32,0 0 11,0 0-32,0 0 18,0 0-24,0 0-74,0 0 29,0 0-5,0 0-161,0 0-1032,0 0-2217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9:59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7 848,'0'0'1550,"0"0"-1016,0 0-46,0 0 539,0 0-106,0 0-425,0 0-45,0 0-307,0 0-59,0 0-13,0 0-10,0 0 98,0 0-88,0 0-43,0 0 46,0 0 93,0 0 37,0 0-93,0 0-56,0 0-8,0 0 57,0 0 167,0 0-171,0 0 30,0 0 330,0 0-101,0 0-23,0 0 44,0 0 46,0 0-158,0 0-186,0 0-45,0 0 10,0 0 48,6-1-1590,-6-5-4314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0:01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15 544,'0'-9'3280,"0"3"1137,0 6-8192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0:05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15 3105,'0'0'900,"0"0"172,0 0-53,0 0-21,0 0-232,0 0-292,-1 0-97,-2 0-268,2 0 16,1 0-106,0 0-30,0 0 38,0 0 64,0 0-22,0 0-53,0 0 48,0 0 19,0 0 0,0-1-17,0 0 113,0 1 93,0 0-138,0 0-89,0 0 27,0 0-13,0 0 47,0 0 1,0 0 8,0 0-14,0 0 46,-5-8 1105,0 3-3451,4 5-568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0:1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1056,'0'2'5274,"0"8"-6210,0-10-2409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9:5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26 416,'0'0'785,"0"0"-284,0 0 41,0 0-73,0 0-23,0 0-126,-6-4-104,-99-17 1033,91 21-1179,-1 1 1,1 0 0,0 1-1,0 1 1,0 1-1,0 0 1,0 0 0,1 1-1,0 1 1,0 0 0,0 1-1,1 1 1,0 0 0,0 0-1,1 1 1,0 0-1,0 1 1,1 1 0,1-1-1,0 2 1,0-1 0,1 1-1,-3 7-70,-1 0 46,2 0 1,0 1-1,1 1 0,1-1 0,1 1 0,1 0 0,1 1 0,1 0 0,1-1 0,0 1 0,2 13-46,1-22 31,-2 30 64,3 0 0,2 0 1,1 0-1,3-1 0,5 17-95,-8-41 39,1-1 0,1 0 0,1-1 0,0 0-1,1 0 1,1 0 0,0-1 0,1 0 0,1-1 0,0 0-1,1 0 1,0-2 0,1 1 0,1-2 0,0 1 0,7 3-39,-5-9 106,-1-1 1,1-1-1,0 0 1,1-1 0,-1 0-1,1-2 1,-1 0-1,1-1 1,-1 0-1,5-2-106,10 2 98,-18 0-65,-3 1-2,0 0 0,1-1 0,-1 0 0,0 0 0,0-1 0,0-1 0,0 0 0,0 0-1,-1-1 1,1 0 0,0 0 0,-1-1 0,0-1 0,0 0 0,0 0 0,-1 0 0,0-1 0,1-1-31,33-36 84,-2-1 0,-2-2 0,-1-2 0,-1-4-84,-23 27 37,-2 0 0,0-1 1,-1-1-1,-2 1 1,0-2-1,-2 1 0,-1-1 1,-2 1-1,0-1 0,-2 0 1,-1 0-1,-3-27-37,3 43 51,-2 3 1,-1 0 1,1 0-1,-2 0 0,1 1 1,-1-1-1,-1 1 1,1 0-1,-1 0 1,-1 0-1,0 1 1,-6-7-53,1-1 52,3 1-26,-1 0 0,0 1-1,-1-1 1,-1 2 0,0 0-1,-1 0 1,0 1 0,-1 0-1,0 1 1,0 1 0,-1 0 0,0 1-1,-1 0 1,0 1 0,0 1-1,0 0 1,-1 1 0,0 1-1,-8-1-25,-142 5-1229,164 0-2536</inkml:trace>
  <inkml:trace contextRef="#ctx0" brushRef="#br0" timeOffset="4636.211">313 886 1697,'0'0'1755,"0"0"-359,0 0-300,0 0 155,0 0-586,-6-17 645,-2 13-6318</inkml:trace>
  <inkml:trace contextRef="#ctx0" brushRef="#br0" timeOffset="28169.564">471 1046 1841,'0'0'1184,"0"0"-703,0 0-209,0 0-272,0 0-320,0 0-273,28 2-655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0:3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98 1056,'-30'-86'6401,"29"81"-5680,7-1 226,2 6-958,-1 0 22,1 0 1,-1 0-1,1 1 1,-1 0-1,1 1 1,-1-1 0,0 1-1,1 1 1,-1-1-1,0 2 1,-1-1 0,1 0-1,0 1 1,-1 0-1,0 1 1,0 0 0,0 0-1,-1 0 1,0 0-1,0 1 1,0 0 0,0 0-1,0 2-11,3 6 7,0 1-1,-1 0 1,-1 0-1,-1 1 0,0-1 1,-1 1-1,-1 0 1,0 0-1,-1 1 0,-1-1 1,0 0-1,-1 1 1,-1-1-1,-1 1 0,-1 3-6,2-12 33,0 0-1,-1-1 1,0 1-1,-1 0 1,0-1-1,0 0 1,0 1-1,-1-1 0,0-1 1,-1 1-1,1 0 1,-1-1-1,-1 0 1,1 0-1,-1-1 1,0 1-1,0-1 1,0-1-1,-1 1 1,0-1-1,0 0 0,0-1 1,0 1-1,-1-1 1,1-1-1,-1 0 1,0 0-1,0 0 1,1-1-1,-2 0-32,2 0 28,0-1 0,0 0 1,0-1-1,0 1 0,1-1 0,-1-1 0,0 1 0,0-1 0,1-1 0,-1 1 1,1-1-1,-1 0 0,1 0 0,0-1 0,0 0 0,1 0 0,-1 0 1,1-1-1,0 0 0,0 0 0,0 0 0,-2-3-28,-5-5 4,1-1-1,0 0 1,0 0-1,2-1 1,0 0-1,0-1 1,2 1 0,0-2-1,-3-8-3,10 23-17,0 1 0,0-1 0,0 1 0,0-1 0,0 1 0,0-1-1,0 1 1,1 0 0,-1-1 0,0 1 0,1-1 0,-1 1 0,1 0 0,0-1 0,-1 1 0,1 0 0,0 0-1,0-1 1,0 1 0,0 0 0,0 0 0,0 0 0,0 0 0,0 0 0,0 0 0,0 1 0,1-1 0,-1 0-1,0 0 1,0 1 0,1-1 0,-1 1 0,1-1 0,-1 1 0,0 0 0,1 0 0,-1-1 0,1 1 0,-1 0-1,2 0 18,73-3 342,-62 3-480,-2-2 136,0 1 1,0 1-1,0 0 1,0 0 0,0 1-1,0 0 1,0 1-1,-1 1 1,1 0-1,-1 0 1,1 1-1,-1 1 1,-1 0-1,1 0 1,0 1 0,-1 0-1,0 1 1,-1 0-1,0 1 1,0 0-1,0 0 1,1 3 1,30 19-1918,-27-30-1919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7:0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1 448,'0'0'3388,"0"0"-1208,0 0-1150,0 0-344,0 0-484,-1 3-58,-7 123-69,-47 166 1184,56-291-1247,-1 0-1,1 0 1,0 0-1,0 0 1,0 0-1,0-1 1,0 1-1,0 0 1,0-1-1,0 1 1,1-1 0,-1 1-1,0-1 1,0 1-1,0-1 1,1 0-1,-1 0 1,0 1-1,0-1 1,1 0-1,-1 0 1,0 0-1,0 0 1,1-1-1,-1 1 1,0 0-1,0 0 1,0-1-1,1 1 1,-1-1-1,0 1 1,0-1-1,0 1 1,0-1-1,0 0 1,0 0-1,0 1 1,0-1-1,0 0 1,0 0 0,0-1-12,159-159 597,-159 160-818,-1 28-113,-5 186 580,6-211-237,-1 0 0,1 0 0,-1 0 0,1 0 1,0 0-1,0 0 0,0-1 0,0 1 0,0 0 1,1 0-1,-1-1 0,0 1 0,1-1 1,-1 1-1,1-1 0,0 1 0,-1-1 0,1 0 1,0 0-1,0 0 0,0 0 0,0 0 0,0 0 1,0-1-1,0 1 0,0-1 0,0 1 0,0-1 1,0 0-1,0 1 0,0-1 0,0-1 0,1 1 1,-1 0-1,0 0 0,0-1 0,0 1 0,0-1 1,0 1-1,0-1 0,0 0 0,0 0 0,0 0 1,-1 0-1,1 0 0,0-1 0,0 1 0,-1 0 1,1-1-1,-1 1 0,1-1 0,-1 0 0,0 1 1,0-1-1,0 0 0,0 0 0,0 0 0,0 0 1,0 0-1,0 0-9,20-25 52,-1 0 0,-2-2 0,0 0-1,-2-1 1,-1-1 0,-2 0 0,-1-1 0,-1 0 0,5-31-52,-14 40-375,2 29-5896,-4 3 6267,0 0 0,0-1 0,1 1-1,0 0 1,1 0 0,0 0 0,1-1 0,-1 1 0,1-1 0,1 0-1,0 0 1,0 0 0,1 0 0,0-1 0,0 1 0,0-1 0,1-1-1,0 1 1,1-1 0,-1 0 0,1 0 0,0-1 0,1 0-1,-1 0 1,1-1 0,0 0 0,1 0 4,12 0 128,-1-1 0,1-1-1,0-1 1,-1-1 0,1-1 0,0 0 0,-1-2 0,1-1-1,-1 0 1,0-1 0,16-7-128,-35 12-10,1 0 0,-1 0 1,1-1-1,-1 1 0,1 0 0,-1-1 0,1 1 1,-1-1-1,0 0 0,1 1 0,-1-1 0,0 0 0,0 0 1,1 0-1,-1 0 0,0 0 0,0 0 0,0 0 1,0 0-1,0 0 0,-1-1 0,1 1 0,0 0 1,0-1-1,-1 1 0,1 0 0,-1-1 0,1 1 0,-1-1 1,0 1-1,1-1 0,-1 1 0,0 0 0,0-1 1,0 1-1,0-1 0,0 1 0,-1-1 0,1 1 1,0-1-1,-1 1 0,1-1 0,-1 1 0,1 0 0,-1-1 1,0 1-1,1 0 0,-1-1 0,0 1 0,0 0 1,0 0-1,0 0 0,0 0 0,0 0 0,0 0 1,-1 0-1,1 0 0,0 0 0,-2 0 10,-2-1 43,-1-1 1,0 1-1,-1 0 0,1 1 0,0 0 1,0 0-1,-1 0 0,1 1 1,-1 0-1,1 0 0,0 0 0,-1 1 1,1 0-1,0 0 0,-1 1 0,1 0 1,0 0-1,0 0 0,0 1 0,1 0 1,-1 0-1,1 0 0,-1 1 1,1-1-1,0 1 0,0 1 0,1-1 1,-1 1-1,1 0 0,0 0 0,0 0 1,-2 5-44,4-6 20,1 1 1,-1 0-1,1 0 1,0 0-1,0 0 0,1 0 1,-1 0-1,1 0 1,0 0-1,1 0 1,-1 0-1,1 0 1,0 0-1,0 0 1,1 0-1,-1 0 0,1 0 1,0-1-1,0 1 1,1-1-1,-1 1 1,1-1-1,0 0 1,0 0-1,1 0 1,-1-1-1,1 1 0,-1-1 1,1 0-1,1 0 1,-1 0-1,0 0 1,0-1-1,1 1 1,0-1-1,1 0-20,1 2 22,1-1 1,-1 0-1,1 0 0,0-1 0,0 0 0,0 0 1,0-1-1,1 0 0,-1-1 0,0 1 1,0-2-1,1 1 0,-1-1 0,0 0 1,0-1-1,0 0 0,0 0 0,0-1 0,0 0 1,-1 0-1,1-1 0,-1 0 0,0 0 1,0 0-1,0-1 0,-1 0 0,1-1 1,-1 0-1,-1 0 0,1 0 0,-1 0 0,0-1 1,2-4-23,5-19-5,-3 11-3,-6 36 7,-15 154 794,12-171-1012,0-4-1342,0-17-4738</inkml:trace>
  <inkml:trace contextRef="#ctx0" brushRef="#br0" timeOffset="654.658">1102 81 5026,'0'0'646,"8"24"-313,29 77-154,47 35-835,-28-94-2656,-51-40 3301,-1-1-1,1 0 1,-1-1-1,1 1 1,-1-1-1,1 0 1,-1 0 0,1 0-1,0 0 1,-1-1-1,1 0 1,-1 0-1,1 0 1,-1-1-1,0 1 1,0-1-1,0 0 1,1 0-1,-2-1 1,1 1-1,0-1 1,0 0 11,-3 2 27,6-3 61,-1 0 0,0-1 0,0 1 1,0-1-1,-1 0 0,0-1 0,0 0 0,0 1 0,-1-2 0,1 1 1,-2 0-1,1-1 0,-1 0 0,0 1 0,0-1 0,0-1 0,-1 1 1,-1 0-1,2-5-88,-59 2 3913,47 12-3831,1 0 0,0 1 0,0 0 0,0 0 0,0 1 0,0 0 0,1 0 0,-1 1 0,1 0 0,1 0 0,-1 1 0,1 0 0,0 0-1,0 1 1,0-1 0,1 1 0,0 0 0,0 1 0,1-1 0,0 1 0,1 0 0,-1 0 0,1 0 0,1 1 0,0-1 0,0 0 0,1 1 0,-1 0-1,2-1 1,-1 1 0,2 4-82,1-9 20,1 0-1,-1 0 0,1 0 1,0-1-1,0 1 0,0-1 1,1 0-1,-1 0 0,1 0 1,0-1-1,0 1 0,0-1 0,0 0 1,0 0-1,0 0 0,1 0 1,-1-1-1,0 0 0,1 0 1,-1 0-1,1 0 0,0-1 1,-1 0-1,1 0 0,0 0 1,-1 0-1,1-1 0,-1 0 1,1 0-1,0 0-19,2 1 18,-2 0-86,1 0 0,-1 0 0,0 0 1,0-1-1,0 0 0,0 0 0,0 0 0,0-1 1,-1 1-1,1-1 0,0 0 0,-1-1 0,1 1 1,-1-1-1,0 0 0,0 0 0,0 0 0,0 0 1,0-1-1,-1 0 0,1 1 0,-1-1 0,0-1 1,1-1 66,-16 85 773,-6 160-393,18-191-290,-1-1 0,-3 1 1,-2-1-1,-9 36-89,15-82 9,0 1 1,0 0 0,0 0-1,0 0 1,0 0 0,0 0-1,-1 0 1,1 0 0,0 0-1,-1-1 1,0 1 0,0 0-1,1 0 1,-1-1-1,0 1 1,0 0 0,0-1-1,-1 1 1,1-1 0,0 0-1,-1 1 1,1-1 0,-1 0-1,1 0 1,-1 1-1,1-1 1,-1-1 0,0 1-1,1 0 1,-1 0 0,0-1-1,0 1 1,0-1 0,0 1-1,1-1 1,-1 0-1,0 0 1,0 1 0,0-2-1,0 1 1,0 0 0,0 0-1,0 0 1,0-1 0,1 1-1,-1-1 1,0 0-1,0 1 1,-1-2-10,-4-10 17,0-1 1,1 0-1,0 0 0,1 0 1,1-1-1,0 0 0,0 1 1,2-1-1,0-1 0,0 1 1,2 0-1,-1 0 0,2 0 1,0-4-18,-1 14-8,0 3 5,-1-19-88,0-1 1,1 1-1,1 0 0,1-1 1,1 1-1,1 0 0,0 0 0,2 1 1,0-1-1,4-4 91,76-101-5464,-36 72 1590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0:4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1169,'0'0'602,"0"0"330,0 0 73,0 0-410,0 0-40,-14 68-163,-41 208-162,39-132 426,16-143-482,0-1 10,0 0 120,0 0 99,0 0-94,50 12-266,228 8 613,-273-17-1291,-25-3-2281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0:4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2401,'0'0'606,"0"0"-385,0 0 11,0 0 216,0 0-79,130 4 372,410 8 201,-300-7-171,-158-5-215,0 4 0,0 3 0,72 17-556,-152-24-14,-1 0 1,0 0 0,1 0-1,-1 0 1,1 0 0,-1 0 0,1 0-1,-1 0 1,0 1 0,1-1 0,-1 1-1,1-1 1,-1 1 0,0-1 0,0 1-1,1 0 1,-1-1 0,0 1 0,0 0-1,0 0 1,0 0 0,0 0 0,0 0-1,0 0 1,0 1 0,0-1 0,0 0-1,-1 0 1,1 1 0,0-1 0,-1 0-1,1 1 1,-1 0 13,-11 2-1718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0:41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29 2945,'0'0'689,"0"0"-359,0 0-223,0 0 51,27 5 167,86 18-336,-107-21 14,-1 0 0,1 0 1,-1 0-1,1 1 0,-1 0 0,0 0 0,0 0 0,0 1 0,-1 0 0,1 0 0,-1 0 0,0 0 0,0 1 0,0-1 0,-1 1 0,0 0 0,1 0 0,-2 1 0,1-1 0,-1 0 0,0 1 0,2 5-3,-2 3 121,0-1 1,-1 1-1,0 0 0,-1 0 1,-1-1-1,0 1 1,-1 0-1,0-1 0,-1 1 1,0-1-1,-2 0 0,1 0 1,-1 0-1,-1-1 0,-1 1 1,1-1-1,-2-1 0,0 0 1,0 0-1,-1 0 0,0-1 1,-1 0-1,0-1 0,-1 0 1,0 0-1,0-2 0,0 1 1,-1-1-1,-7 2-121,14-5 83,-1-1 0,0 0 1,0 0-1,0-1 0,0 0 0,0 0 0,-1 0 1,1-1-1,-1 0 0,1 0 0,-1 0 0,1-1 0,-1 0 1,1 0-1,-1-1 0,0 0 0,1 0 0,0-1 0,-1 1 1,1-1-1,0-1 0,0 1 0,0-1 0,0 0 1,0 0-1,1-1 0,-1 0 0,-2-2-83,3-1-14,0 0 1,0 0-1,1-1 0,-1 1 0,2-1 0,-1 0 0,1 0 1,0 0-1,1 0 0,0-1 0,0 1 0,1-1 1,0 1-1,1-1 0,0 1 0,0-1 0,1-5 14,2 9-8,0-1 1,1 2-1,0-1 0,0 0 0,0 1 0,0 0 0,1 0 0,-1 0 1,1 0-1,0 1 0,0 0 0,0 0 0,1 0 0,-1 1 0,1-1 0,0 1 1,-1 1-1,1-1 0,0 1 0,0 0 0,0 0 0,0 1 0,0 0 0,0 0 1,0 0-1,0 1 0,0 0 0,0 0 0,4 1 8,-1-2-9,13 0 3,0 0 1,-1 2-1,1 0 0,0 2 1,-1 0-1,0 1 1,0 2-1,-1 0 0,1 1 1,4 3 5,38 52-1201,-56-62-1717</inkml:trace>
  <inkml:trace contextRef="#ctx0" brushRef="#br0" timeOffset="1608.118">759 85 3153,'0'0'1844,"0"0"-217,0 0-616,0 0 27,0 0-69,0-9-406,4-66 536,-3 74-1062,-1 1 70,1 216 74,-1-211-194,0 1-1,0-1 0,1 1 0,0-1 1,0 1-1,1-1 0,0 0 1,0 0-1,0 0 0,0 0 1,1 0-1,-1 0 0,1-1 0,1 1 1,-1-1-1,1 0 0,-1 0 1,1 0-1,0 0 0,1-1 0,-1 1 1,0-1-1,1 0 0,0-1 1,0 1-1,0-1 0,0 0 1,0 0-1,5 1 14,-7-5-52,0 1 0,-1-1 0,0 0 0,1 0 0,-1-1 0,0 1 0,0 0 0,0-1 1,0 1-1,0-1 0,-1 0 0,1 1 0,-1-1 0,0 0 0,0 0 0,0 0 0,0 0 0,0 0 0,0 0 0,-1 0 0,0 0 0,0-1 53,4-9-481,16-153 88,-20 165 912,0 1 296,0 0-325,0 0-307,0 0-157,0 8-491,-14 314 622,15-236-94,-4 0-1,-3 0 1,-11 46-64,17-125 48,0 0 0,-1 0-1,0 0 1,0 0 0,-1 0 0,0 0-1,0-1 1,0 1 0,-1-1 0,0 1-1,0-1 1,-1 0 0,0 0 0,0 0-1,0-1 1,-1 0 0,1 1 0,-1-1-1,-1-1 1,1 1 0,-1-1 0,1 0-1,-1 0 1,0-1 0,-1 0-1,1 0 1,-1 0 0,1-1 0,-3 1-48,0-2 42,0 0 0,0 0 1,-1-1-1,1-1 0,0 1 1,0-1-1,-1-1 0,1 0 1,0 0-1,1-1 0,-1 0 1,0 0-1,1-1 0,-1 0 1,1-1-1,1 0 0,-1 0 1,0-1-1,1 1 0,0-2 1,1 1-1,-1-1 0,1 0 1,1 0-1,-1-1 0,1 0 1,0 0-1,1 0 0,0 0 1,-2-7-43,5 11-3,0 0 1,0 0-1,1 0 0,-1 0 1,1-1-1,0 1 1,0 0-1,1 0 1,-1 0-1,1 0 1,0 0-1,0-1 1,0 1-1,1 1 1,-1-1-1,1 0 0,0 0 1,0 1-1,0-1 1,1 1-1,-1-1 1,1 1-1,0 0 1,0 0-1,0 0 1,0 1-1,4-3 3,105-55 216,-102 56-233,35-14 53,2 3 0,0 2-1,0 2 1,1 2-1,0 2 1,17 1-36,-55 3-1870,-27-7-3869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0:5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4578,'0'0'1694,"0"0"-1478,0 0-72,59 4 315,386 19 1043,398-41 2151,-345 11-2885,-497 7-579,-25 0-103,-60-2-4195,26 2-685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0:5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62 784,'0'0'2383,"0"0"-505,0 0-360,0 0-435,0 0-584,0-7-152,0 5-333,0 0 0,1-1 1,-1 1-1,0 0 0,1 0 1,-1 0-1,1 0 0,0 0 1,0 0-1,0 0 0,0 0 0,0 0 1,0 0-1,1 0 0,-1 1 1,1-1-1,-1 0 0,1 1 1,-1-1-1,1 1 0,0 0 0,0-1 1,0 1-1,0 0 0,0 0 1,0 0-1,0 0 0,0 1 1,0-1-1,0 1 0,0-1 0,0 1 1,1 0-1,-1 0 0,0-1 1,0 2-1,0-1 0,1 0 0,-1 0-14,8-1 12,1-1 0,-1 1 0,0 1 0,0 0 0,1 0 0,-1 1 0,0 0 0,0 1 0,0 0 0,0 1 0,0 0 0,0 0 0,-1 1 0,0 1 0,1-1-1,-2 1 1,1 1 0,0 0 0,4 5-12,-7-7 34,0 1 0,-1 0 0,0 1 0,0 0 0,0-1 0,-1 1 0,0 1 0,0-1 0,0 1 0,-1-1 0,0 1 0,0 0 0,-1 0 0,0 1 0,0-1 0,-1 0-1,0 1 1,0-1 0,-1 1 0,0-1 0,0 1 0,0-1 0,-1 1 0,0-1 0,-1 0 0,0 1 0,0-1 0,0 0 0,-1 0 0,0 0 0,0-1 0,-1 1 0,0 0-34,-4 4 80,0 0 0,-1 0 0,0 0 0,0-1 1,-1 0-1,0-1 0,-1-1 0,0 1 0,-1-1 0,0-1 0,0 0 1,0-1-1,-1 0 0,1-1 0,-2-1 0,1 0 0,0 0 1,-1-2-1,1 1 0,-1-2 0,0 0 0,-12 0-80,21-2-17,0-1 1,0 1-1,0-1 0,1 0 0,-1 0 1,0 0-1,1-1 0,-1 1 0,1-1 1,0 0-1,0 0 0,0-1 0,0 1 1,1-1-1,-1 0 0,1 0 0,0 0 1,0-1-1,0 1 0,1-1 0,0 1 1,0-1-1,0 0 0,0 0 0,1 0 0,-1 0 1,1 0-1,1 0 0,-1 0 0,1 0 1,0 0-1,0 0 0,0-1 0,1 1 1,0 0-1,0 0 0,0 0 0,0 0 1,1-1 16,5-2 23,-1 0 1,1 1-1,0 0 1,1 0-1,0 0 1,0 1-1,0 0 1,1 1-1,0 0 1,0 0 0,0 1-1,1 0 1,-1 1-1,1 0 1,0 0-1,0 1 1,5 0-24,-3-1 0,0 0 0,0 1 0,0 1 0,0 0 1,0 0-1,1 2 0,-1-1 0,0 1 0,0 1 1,0 0-1,0 1 0,0 1 0,0-1 0,-1 2 0,2 0 0,49 46-3398,-46-42-1255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1:0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35 624,'1'-22'7505,"7"9"-9727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9:38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1169,'0'0'848,"0"0"-848,0 0 432,0 0 112,0 0-288,0 0-95,0 0 15,0 0-160,0 0 336,0 0-352,0 0 0,0 0 160,0 0-160,0 0-48,0 0-16,0 0-128,6 0-3618</inkml:trace>
  <inkml:trace contextRef="#ctx0" brushRef="#br0" timeOffset="84150.485">166 1 1489,'0'0'2161,"0"0"-1953,0 0-112,0 0 144,0 0-240,0 0-400,40 12 384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0:54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4178,'0'0'939,"0"0"-408,0 0-334,0 0-2,47 5 16,150 21 101,-97 9-129,-91-26-153,-6-7-5,0 1 0,0 0 0,0 0 0,0 0 0,0 0 0,-1 1-1,1-1 1,-1 1 0,0 0 0,0 0 0,-1-1 0,1 1-1,-1 0 1,1 0 0,-1 1 0,-1-1 0,1 0 0,-1 0 0,1 0-1,-1 1 1,0-1 0,0 0 0,-1 0 0,0 0 0,1 1-1,-1-1 1,-1 0 0,1 0 0,0 0 0,-1 0 0,-2 3-25,-83 102 1988,51-81-1605,-1-2 0,-1-2 0,-1-2-1,-1-1 1,-1-2 0,-1-1 0,-1-3 0,-27 6-383,69-20-12,1-1-1,0 1 1,0-1 0,-1 1 0,1-1 0,0 1-1,0-1 1,0 1 0,0-1 0,0 1 0,-1 0-1,1-1 1,0 1 0,0-1 0,0 1 0,1-1 0,-1 1-1,0-1 1,0 1 0,0-1 0,0 1 0,0 0-1,1-1 1,-1 1 0,0-1 0,0 1 0,1-1-1,-1 0 1,0 1 0,1-1 0,-1 1 0,1-1 0,-1 0-1,0 1 1,1-1 0,-1 0 0,1 1 0,-1-1-1,1 0 1,-1 0 0,1 1 0,-1-1 0,1 0-1,-1 0 1,1 0 0,-1 0 0,1 0 0,0 0 0,-1 0-1,1 0 1,-1 0 0,1 0 0,-1 0 0,1 0-1,-1 0 1,1 0 0,-1 0 0,1-1 12,36 11 93,-1-1 1,2-3 0,-1-1-1,1-1 1,22-2-94,55 6 236,-166-42-4190,3-7-2782</inkml:trace>
  <inkml:trace contextRef="#ctx0" brushRef="#br0" timeOffset="185.66">35 266 1809,'0'0'944,"0"0"-624,0 0 225,0 0 463,0 0 769,0 0-432,254 104-593,-208-96 48,-7 3-672,-9-1 80,-14-8-208,-16-2-5282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0:5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165 279 304,'-31'-70'9076,"30"69"-8115,1 1-388,0-1-542,-1-1 0,1 1-1,0 0 1,0-1 0,0 1 0,0 0-1,1-1 1,-1 1 0,0 0-1,0-1 1,1 1 0,-1 0 0,1 0-1,-1-1 1,1 1 0,0 0-1,-1 0 1,1 0 0,0 0 0,0 0-1,0 0 1,0 0 0,0 0-1,0 0 1,0 0 0,0 0 0,0 1-1,0-1 1,0 0 0,0 1-1,1-1 1,-1 1 0,0-1 0,1 1-1,-1 0-30,0-1 78,5-3-88,-1 0 0,1 0 0,0 0 0,0 1 0,0 0 0,1 0 0,-1 1 0,1 0 1,-1 0-1,1 0 0,0 1 0,0 0 0,0 0 0,0 1 0,-1 0 0,1 0 0,0 1 0,0-1 0,0 2 0,0-1 0,-1 1 0,1 0 1,0 0-1,-1 1 0,0-1 0,1 2 0,-1-1 0,-1 1 0,1-1 0,0 2 0,-1-1 0,0 1 0,0-1 0,0 1 0,-1 1 1,1-1-1,-1 1 0,-1 0 0,1 0 0,-1 0 0,0 0 0,0 0 0,0 3 10,1 3 21,-1 0-1,-1 0 1,0 1 0,-1-1-1,0 0 1,-1 1 0,0-1 0,-1 1-1,0-1 1,-1 0 0,-1 1-1,0-1 1,0-1 0,-1 1-1,-1 0 1,0-1 0,-1 0-1,0 0 1,0 0 0,-1-1 0,0 0-1,-1 0 1,0-1 0,-1 0-1,0 0 1,-1-1 0,1-1-1,-1 1 1,-1-1 0,1-1-1,-1 0 1,0-1 0,-1 0 0,1 0-1,-1-1 1,0-1 0,0 0-1,0-1 1,-1 0 0,1 0-1,-7-1-20,18-1 8,-4 1 8,1 0 1,-1-1-1,0 1 1,0-1 0,0 0-1,0 0 1,0-1 0,0 1-1,0-1 1,0 0 0,0 0-1,1-1 1,-1 0 0,0 1-1,1-1 1,-1-1 0,1 1-1,0-1 1,0 0 0,0 0-1,0 0 1,0 0 0,1-1-1,0 1 1,-1-1 0,1 0-1,0 0 1,1 0 0,-1 0-1,1-2-16,0 2 1,0-1-1,0 1 1,1-1-1,-1 1 0,1-1 1,1 0-1,-1 0 1,1 0-1,0 0 1,0 1-1,0-1 0,0 0 1,1 0-1,0 0 1,0 0-1,0 1 1,1-1-1,0 1 0,-1-1 1,2 1-1,-1-1 1,0 1-1,1 0 1,0 0-1,0 0 0,0 1 1,0-1-1,1 1 1,-1 0-1,1-1 1,3 0-1,26-13 96,59 15-182,93 45 126,-180-1-552,4-35-1833,4-6-4864</inkml:trace>
  <inkml:trace contextRef="#ctx0" brushRef="#br0" timeOffset="1845.146">603 167 464,'0'0'1953,"0"0"-459,0 0 0,0 0-285,0 0-185,-1-8-448,0 4-506,-1 0-26,1 0-1,0 1 1,0-1 0,0 0 0,1-1-1,-1 1 1,1 0 0,0 0-1,0 0 1,0 0 0,1 0-1,0 0 1,-1 0 0,1 0 0,1 0-1,-1 0 1,0 0 0,1 1-1,0-1 1,0 1 0,0-1 0,0 1-1,1-1 1,-1 1 0,1 0-1,2-2-43,6-2 29,0 1-1,0 0 0,0 1 0,0 0 0,1 0 1,0 1-1,0 1 0,0 0 0,0 1 1,1 0-1,-1 1 0,11 0-28,-22 1 102,-1 0-20,-2 153 863,6-24-860,23-104 152,-27-25-202,0 0 29,0 0-10,0 0 20,0 0-66,0 0 38,0 0 4,0 0-18,0 0-66,0 0-14,30 10-126,-24-7 201,0-1 0,0 0 0,0 0-1,0-1 1,1 1 0,-1-1 0,1-1-1,-1 1 1,0-1 0,1 0 0,-1-1 0,1 0-1,-1 0 1,0 0 0,1 0 0,-1-1-1,0 0 1,0-1 0,0 1 0,0-1 0,-1 0-1,1-1 1,-1 1 0,0-1 0,0 0-1,0 0 1,2-3-27,12-11 37,-1-1-1,-1-1 1,0 0-1,-2-1 0,0-1 1,-1-1-1,-1 0 1,-2-1-1,1-2-36,-9-12 387,-3 38-171,0 0-29,0 0-128,0 0 15,0 0 28,0 0 2,-3 1-112,1 0 0,-1 0 1,1 1-1,-1-1 0,1 1 0,-1-1 0,1 1 1,0 0-1,0 0 0,0 0 0,0 0 1,0 0-1,0 0 0,1 0 0,-1 1 1,1-1-1,-1 1 0,1-1 0,0 1 0,0 0 1,0-1-1,1 1 0,-1 0 0,0 0 1,1-1-1,0 1 0,0 0 0,0 0 0,0 0 1,0 1 7,-2 6 6,-12 79-63,3 1 0,5 1 0,5 89 57,1-164-10,0-12 54,-1 3 16,1 0-1,-1 0 1,2 0-1,-1-1 1,1 1-1,0 0 1,0-1-1,1 1 1,0 0-1,0-1 1,1 0-1,0 1 1,0-1-1,0 0-59,-25-9 947,-46-26-691,56 22-467,-1 1-1,0 0 0,-1 1 0,1 1 0,-1 0 0,0 0 0,0 1 0,0 1 0,-5 0 212,-8 2-3273,-4 0-2298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1:05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3378,'0'0'2550,"0"0"-1606,0 0-751,0 0-129,0 0 66,98 5 249,326 19 139,-33-33 290,-348 5-747,512-45 1506,-529 48-2111,-46 1-719,-20 0-1423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7:0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17 1249,'0'0'1115,"0"0"3,0 0 237,0 0-315,0 0-247,0 0-225,-11-17 2465,-6 23-3015,0 1-1,1 0 1,0 1-1,1 1 1,0 0 0,0 1-1,1 1 1,0 0-1,1 1 1,0 0-1,1 1 1,0 1-1,1 0 1,-5 10-18,8-12-13,2 2 0,0-1 1,0 1-1,1-1 0,1 2 0,0-1 1,1 0-1,0 1 0,1-1 1,1 1-1,0 0 0,2 0 0,0 8 13,-1-19 3,1-1 0,0 0 0,0 1 0,0-1 0,0 0 0,0 0 0,0 1 0,1-1 0,0 0 0,0 0 0,0-1-1,0 1 1,0 0 0,0-1 0,1 1 0,-1-1 0,1 0 0,-1 0 0,1 0 0,0 0 0,0 0 0,0 0 0,0-1-1,0 0 1,1 1 0,-1-1 0,0 0 0,1-1 0,-1 1 0,4 0-3,109-3 174,-90-7-278,-1-1 0,0-1 1,-1-2-1,0 0 0,-1-2 1,-1 0-1,5-6 104,5-1-363,71-54 65,-103 76 340,0 3-140,-32 151 500,32-152-398,-1-1-1,1 0 0,0 1 0,-1-1 1,1 1-1,0-1 0,0 1 0,0-1 1,0 0-1,0 1 0,1-1 0,-1 1 0,0-1 1,1 0-1,-1 1 0,1-1 0,-1 0 1,1 1-1,0-1 0,-1 0 0,1 0 1,0 1-1,0-1 0,0 0 0,0 0 1,0 0-1,0 0 0,0 0 0,0-1 1,0 1-1,1 0 0,-1 0 0,0-1 1,0 1-1,1-1 0,-1 1 0,1-1 0,-1 0 1,0 1-1,1-1 0,-1 0 0,1 0 1,-1 0-1,0 0 0,1 0 0,-1 0 1,1 0-1,-1-1 0,1 1 0,-1 0 1,0-1-1,1 1 0,-1-1 0,0 0 1,0 1-1,1-1-3,7-2 10,-1-1 0,0 1 0,0-1 1,0-1-1,-1 0 0,0 0 0,1 0 0,-2-1 1,1 0-1,-1 0 0,0 0 0,0-1 0,0 0 1,-1 0-1,0-1 0,-1 0 0,0 0 0,0 0 1,0 0-1,-1 0 0,-1-1 0,1 1 0,-1-1 0,-1 0 1,1 1-1,-1-1 0,-1 0 0,0-6-10,0 11 12,1 0-1,-1 1 0,0-1 1,-1 0-1,1 1 0,-1-1 1,1 0-1,-1 1 0,0-1 1,0 1-1,-1-1 1,1 1-1,-1 0 0,0-1 1,1 1-1,-2 0 0,1 0 1,0 0-1,0 0 0,-1 1 1,0-1-1,1 1 0,-1-1 1,0 1-1,0 0 1,-1 0-1,1 0 0,0 1 1,0-1-1,-1 1 0,1 0 1,-1 0-1,0 0 0,1 0 1,-3 0-12,90 25-1073,113-21 46,-194-1 1030,1 0 1,-1 0-1,0 0 0,0 0 0,0 1 0,0-1 1,0 1-1,0 0 0,-1 0 0,0 0 0,1 0 1,-1 0-1,0 0 0,0 1 0,-1-1 0,1 1 1,-1-1-1,0 1 0,0 0 0,0-1 0,0 1 1,0 0-1,-1 0 0,0 0 0,0-1 0,0 1 1,0 0-1,-1 0 0,1 0 0,-1-1 0,0 1 1,0 0-1,0-1 0,-1 1 0,1-1 0,-1 1 1,0-1-1,0 0 0,0 1 0,0-1-3,-36 59 283,38-62-259,22-21-29,-2 0-18,-13 12-21,1-1 0,0 2-1,1-1 1,0 1-1,0 0 1,0 1-1,1 0 1,1 0-1,-1 1 1,1 0-1,0 1 1,0 1-1,0-1 1,1 2-1,-1 0 1,6-1 44,-16 5-2,1 0 1,0 1-1,-1-1 1,1 1-1,-1-1 1,1 1-1,-1-1 1,0 1-1,0 0 1,0-1-1,0 1 1,0 0-1,0 0 1,0 0-1,-1 0 1,1 0-1,0 0 1,-1 0-1,0 0 1,0 0-1,1 0 1,-1 0-1,0 0 1,-1 0-1,1 1 1,0-1-1,-1 0 1,1 0-1,-1 0 2,1 3-1,2 29 107,-15 79 519,11-111-913,1-2-748</inkml:trace>
  <inkml:trace contextRef="#ctx0" brushRef="#br0" timeOffset="391.169">1393 179 1297,'0'0'795,"0"0"93,0 0 390,0 0-120,0 0-118,-10 32-525,-31 98-35,25-60 665,16-70-1030,0-6 341,2-8-457,0 0 0,0 0 0,2 0 0,-1 1 0,2-1 0,0 1 0,1 0 0,0 0 0,0 1 0,2-1 0,0 2 0,0-1 0,1 1 1,5-6 0,-13 16-3,-1 0 0,1 0 0,0 0 0,0 0 0,-1 0 0,1 0 0,0 0 0,0 0 0,0 1 0,0-1 1,0 0-1,0 0 0,0 1 0,0-1 0,1 1 0,-1-1 0,0 1 0,0-1 0,0 1 0,1 0 0,-1 0 1,0 0-1,0-1 0,1 1 0,-1 0 0,0 0 0,0 1 0,1-1 0,-1 0 0,0 0 0,0 1 1,1-1-1,-1 0 0,0 1 0,0-1 0,0 1 0,0 0 0,0-1 0,0 1 0,0 0 0,0 0 0,0 0 1,0-1-1,0 1 0,0 0 0,0 0 0,-1 0 0,1 0 0,0 1 0,-1-1 0,1 0 0,-1 0 0,1 0 1,-1 0-1,0 1 0,1-1 3,1 137 661,-20-93-317,4-36-2787,14-9-324</inkml:trace>
  <inkml:trace contextRef="#ctx0" brushRef="#br0" timeOffset="705.908">1589 301 320,'0'0'1129,"0"0"-81,0 0-55,0 0-372,0 0-15,30 5 218,95 15-472,-119-19-313,0 0 0,0 0-1,0 0 1,1 0-1,-1-1 1,0 0 0,1-1-1,-1 1 1,0-1 0,0-1-1,0 1 1,0-1-1,0 0 1,0 0 0,0-1-1,2 0-38,-6 0-3,1 0-1,-1 1 0,0-1 1,0 0-1,0 0 0,0-1 1,0 1-1,-1 0 0,1-1 0,-1 1 1,0-1-1,0 1 0,0-1 1,-1 1-1,1-1 0,-1 0 1,0 1-1,0-1 0,0 0 1,0-1 3,-2 2 6,0 1 0,0 0 0,0-1 0,0 1 0,-1 0 1,1 1-1,-1-1 0,1 0 0,-1 1 0,1-1 0,-1 1 0,0 0 1,0 0-1,1 0 0,-1 0 0,0 0 0,0 1 0,0-1 1,0 1-1,0 0 0,0 0 0,0 0 0,0 0 0,0 0 1,0 1-1,0-1 0,0 1 0,0 0 0,0 0 0,1 0 0,-1 0 1,0 1-1,0-1 0,1 1 0,-1-1 0,1 1 0,0 0 1,-1 0-1,1 1-6,-3 2 38,0 0-1,1 1 1,0-1 0,0 1 0,0 0 0,1 0 0,0 1 0,0-1 0,0 0 0,1 1-1,0 0 1,0 0 0,1-1 0,0 1 0,0 0 0,1 0 0,-1 0 0,2 0 0,-1 0-1,2 6-37,1-8 7,2 1 0,-1-1 0,1 1 0,-1-1 0,1 0 0,1-1 0,-1 1 0,1-1 0,-1 0 0,1-1 0,0 1 0,1-1 0,-1-1 0,1 1 0,-1-1 0,1 0 0,0 0 0,-1-1 0,1 0 0,0 0 0,0 0 0,0-1 0,0 0 0,4-1-7,57 3-485,3-2-1943</inkml:trace>
  <inkml:trace contextRef="#ctx0" brushRef="#br0" timeOffset="969.875">2384 221 704,'0'0'3602,"0"0"-2057,0 0-950,0 0 80,0 0-214,-23 13-10,-71 48-352,91-59-92,0 0 0,0 0 0,0 0 0,0 1 0,1-1 0,0 1 0,-1-1 1,1 1-1,0 0 0,0 0 0,0 0 0,1 0 0,-1 1 0,1-1 0,0 0 0,0 1 1,0-1-1,0 1 0,0-1 0,1 1 0,0-1 0,-1 1 0,1-1 0,1 1 0,-1-1 0,1 2-7,-1 9 45,1-11-38,1 1 1,-1-1-1,0 0 0,1 1 0,0-1 0,0 0 0,0 0 1,0 0-1,0 0 0,1-1 0,-1 1 0,1-1 1,0 1-1,0-1 0,0 0 0,0 0 0,0 0 0,0 0 1,0-1-1,1 1 0,-1-1 0,1 0 0,-1 0 1,1 0-1,-1 0 0,1-1 0,0 1 0,-1-1 1,1 0-1,-1 0 0,1-1 0,0 1 0,-1-1 0,1 1 1,-1-1-1,1 0 0,1-1-7,13 2 25,-7-1-13,1 0 1,0-1-1,-1 0 1,1-1-1,-1 0 1,0-1-1,0 0 0,0-1 1,0 0-1,-1-1 1,0 0-1,5-4-12,66-59-4111,-48 32 894</inkml:trace>
  <inkml:trace contextRef="#ctx0" brushRef="#br0" timeOffset="1237.292">2738 86 896,'0'0'1625,"0"0"-53,0 0-217,0 0 230,5-8-676,9-12-866,-11 29 24,-20 56 130,6-24-37,-8 166 982,20-207-2081,3 0-2871</inkml:trace>
  <inkml:trace contextRef="#ctx0" brushRef="#br0" timeOffset="1499.505">2619 152 5939,'0'0'1729,"0"0"-996,0 0-429,6 4-237,29 15 51,-15-7-59,-1-1 1,1-1-1,1-1 0,0-1 1,0-1-1,0-1 1,7 1-60,14-3-1628,16 3-4617,-55-4 6334,-1-1 1,0 1 0,1 0 0,-1 0 0,-1 0 0,1 0-1,0 1 1,-1-1 0,1 0 0,-1 1 0,0-1 0,0 1-1,0-1 1,-1 1 0,1-1 0,-1 1 0,0-1 0,0 1-1,0 0 1,-1-1 0,1 1 0,-1-1 0,0 1-1,-1 2-89,1 14 769,2 6 171,0-20-780,0 1-1,0 0 0,-1 0 1,0 0-1,-1-1 0,1 1 1,-1 0-1,-1 0 0,1-1 1,-1 1-1,0-1 0,-1 1 1,-2 5-160,2-11-998</inkml:trace>
  <inkml:trace contextRef="#ctx0" brushRef="#br0" timeOffset="2248.961">3029 111 2113,'0'0'2073,"0"0"-1222,0 0-686,7 7-103,107 91 74,-110-95-158,0 0 0,0 1 1,0-1-1,-1 1 0,0 0 0,1 0 1,-1 0-1,-1 0 0,1 1 0,-1-1 1,1 1-1,-1 0 0,-1-1 0,1 1 1,-1 0-1,1 0 0,-1 0 0,-1 0 1,1 0-1,-1 1 0,0-1 0,0 0 1,0 0-1,-1 0 0,0 0 0,0 0 1,0 0-1,-1 0 0,1 0 0,-1 0 1,0-1-1,-1 1 0,-2 3 22,-11 15 47,11-17 114,0-1 0,1 1 1,0 0-1,0 0 0,0 1 0,1-1 0,0 1 0,0 0 0,1-1 0,-1 1 0,2 1 0,-1-1 0,1 0 1,0 6-162,3-11 33,1 1 1,-1-1 0,1 0 0,0 0 0,0-1 0,0 1 0,0 0-1,0-1 1,0 0 0,0 0 0,1 0 0,-1 0 0,0 0 0,1-1-1,-1 0 1,1 1 0,-1-1 0,0 0 0,1-1 0,-1 1 0,1-1-1,-1 1 1,2-2-34,5 2 206,-5 1-191,0-1 1,-1 0-1,1-1 0,-1 1 0,1-1 1,-1 1-1,0-1 0,1-1 1,-1 1-1,0-1 0,1 1 0,-1-1 1,0 0-1,0-1 0,-1 1 1,1-1-1,0 1 0,-1-1 0,1 0 1,-1-1-1,0 1 0,0-1 1,-1 1-1,1-1 0,-1 0 0,1 0 1,-1 0-1,0 0 0,-1 0 1,1 0-1,-1-1 0,0 1 0,0 0 1,0-1-1,0 1 0,-1-1 1,0-3-16,1 5 33,-1 1 0,0 0 0,0-1 0,0 1 0,0 0 0,0-1 0,-1 1 0,1 0 0,-1-1 0,0 1 0,1 0 0,-1 0 0,0-1 1,0 1-1,0 0 0,-1 0 0,1 0 0,0 0 0,-1 0 0,1 1 0,-1-1 0,0 0 0,0 1 0,1-1 0,-1 1 0,0 0 0,0-1 1,0 1-1,-1 0 0,1 0 0,0 0 0,0 1 0,0-1 0,-1 0 0,1 1 0,0 0 0,-1-1 0,1 1 0,-1 0 0,1 0 0,0 0 0,-1 1 1,0-1-34,13 0 39,2-1-48,-1 1 0,1 0 1,-1 0-1,1 2 0,-1-1 0,1 1 0,-1 1 0,1 0 0,-1 0 0,-1 1 0,1 1 0,0 0 0,-1 0 0,9 7 9,-15-8 5,0 0-1,0 1 1,0-1 0,-1 1-1,0 0 1,0 0 0,0 0-1,0 0 1,-1 1 0,0-1-1,0 1 1,0-1 0,-1 1-1,0 0 1,0 0-1,-1 0 1,1-1 0,-1 1-1,0 0 1,-1 0 0,1 0-1,-1 0 1,-1 1-5,79-76-1217,-68 61 1138,1 1 0,-1 0-1,1 1 1,0 0-1,1 1 1,-1 0-1,1 1 1,0 0 0,0 0-1,1 1 1,-1 1-1,0 0 1,6 0 79,-15 3 17,1 1 0,-1 0 0,1 0 1,-1 0-1,0 1 0,0-1 0,0 1 0,0-1 0,0 1 1,-1-1-1,1 1 0,-1 0 0,0 0 0,0 0 0,0 0 1,0 0-1,0 0 0,0 0 0,-1 0 0,0 0 0,1 0 1,-1 0-1,-1 0 0,1 1 0,0-1 0,-1 0 0,1 0 1,-1 0-1,0 1-17,1 6 137,0 100 703,0-106-3081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1:08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6371,'0'0'1299,"0"0"-944,0 0-40,0 0-182,132 3-45,421 6-13,-295-6-22,115 1 121,-373-4-184,1-1-1,-1 1 1,1-1 0,0 1 0,-1-1 0,1 1 0,-1 0-1,1-1 1,0 1 0,-1 0 0,1 0 0,0-1 0,-1 1-1,1 0 1,0 0 0,-1 0 0,1 0 0,0 0 0,0 0-1,-1 0 1,1 0 0,0 0 0,-1 0 0,1 0 0,0 1 0,-1-1-1,1 0 1,0 0 0,-1 1 0,1-1 0,0 0 0,-1 1-1,1-1 1,-1 1 0,1-1 0,-1 1 0,1-1 0,-1 1-1,1-1 1,-1 1 0,1-1 0,-1 1 0,0 0 0,1-1-1,-1 1 1,0 0 0,0-1 0,0 1 0,1 0 0,-1-1-1,0 1 1,0 0 0,0 0 0,0-1 0,0 1 0,0 0 0,0-1-1,0 1 1,0 0 0,-1-1 0,1 1 0,0 0 0,0-1-1,-1 1 1,1 0 0,0-1 0,-1 1 0,1 0 10,-75 17-2620,25-10-579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1:08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71 4082,'0'0'2121,"0"0"-1062,0 0-512,0 0-94,0 0-287,30-13-11,100-36 90,-123 47-245,-1 0 0,1 0 0,0 1 0,0 0 0,-1 1 0,1-1 0,0 1 0,0 1 0,0-1 0,0 1 0,-1 0 0,1 1 0,0 0 0,-1 0 0,1 0 0,-1 1 0,0 0 0,0 0 0,0 0 0,0 1 0,0 0 0,-1 0 0,0 0 0,0 1 0,0 0 0,0 0 0,-1 0 0,0 1 0,1 1 0,2-1 14,-1 0-1,0 1 1,-1 0-1,0 0 1,0 1-1,0-1 1,-1 1-1,0 0 1,0 0-1,-1 1 1,0-1-1,-1 1 0,0-1 1,0 1-1,-1 0 1,0 0-1,0 0 1,-1-1-1,-1 1 1,1 0-1,-1 0 1,-1 0-1,1 0 1,-2-1-1,1 1 1,-1-1-1,0 1 1,-1-1-1,0 0 1,0-1-1,-1 1 1,0-1-1,0 1 1,-5 3-14,-3 1 76,-1 0 0,0-2 0,-1 1 0,-1-2 0,1 0 1,-1-1-1,-1 0 0,1-1 0,-1-1 0,-1-1 0,1 0 0,-1-2 0,0 0 0,1-1 1,-1 0-1,0-1 0,-16-2-76,32 0 5,-1 1 0,1 0 1,0-1-1,-1 0 0,1 1 1,0-1-1,0 0 0,0 0 0,0-1 1,0 1-1,0 0 0,0-1 1,0 1-1,0-1 0,1 1 0,-1-1 1,0 0-1,1 0 0,0 1 1,-1-1-1,1 0 0,0-1 0,0 1 1,0 0-1,0 0 0,0 0 1,1-1-1,-1 1 0,1 0 1,-1 0-1,1-1 0,0 1 0,0-1 1,0 1-1,0 0 0,1-1 1,-1 1-1,0 0 0,1 0 0,0-1 1,-1 1-1,1 0 0,0 0 1,0 0-1,0 0 0,1 0 0,-1 0 1,0 0-1,1 0 0,0 0 1,-1 0-1,1 1 0,0-1 0,-1 1 1,1-1-1,0 1 0,1 0-5,19-11 55,1 2 0,1 0-1,-1 1 1,2 2 0,-1 0-1,1 2 1,0 1 0,0 0 0,0 2-1,0 1 1,1 1 0,18 3-55,-41-3-64,0 0 1,0 1 0,-1-1 0,1 1-1,0 0 1,0 0 0,0 0 0,0 0-1,-1 0 1,1 0 0,-1 1 0,1-1-1,-1 1 1,1 0 0,-1 0 0,0 0-1,0 0 1,0 0 0,0 0 0,0 1-1,0-1 1,-1 1 0,1-1 0,0 2 63,6 13-2850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1:0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4866,'0'0'2551,"0"0"-1714,0 0-714,0 0-224,-1 25-81,-12 156 913,-9-35 401,5-61 4118,23-93-5243,1 0 0,0 1 1,0-1-1,0 1 0,1 1 0,0-1 0,1 1 0,0 1 1,-1 0-1,2 0 0,-1 0 0,0 2 0,1-1 1,0 1-1,0 0 0,0 1 0,0 0 0,0 1 1,1 0-1,-1 0 0,0 1 0,1 1 0,6 1-7,-13-1-10,0 0-1,0 1 0,0-1 0,0 1 0,0 0 0,-1 1 1,1-1-1,-1 0 0,1 1 0,-1 0 0,0 0 0,0 0 1,0 0-1,-1 1 0,1-1 0,-1 1 0,1-1 1,-1 1-1,0 0 0,-1 0 0,1 0 0,-1 0 0,1 0 1,-1 0-1,-1 0 0,1 0 0,0 1 0,-1-1 0,0 0 1,0 1-1,0-1 0,-1 0 0,1 0 0,-1 1 1,-1 0 10,-1 1 11,0-1 1,-1 0 0,0 0-1,0 0 1,0-1 0,-1 1-1,1-1 1,-1 0 0,0 0 0,0 0-1,-1-1 1,1 0 0,-1 0-1,0 0 1,1-1 0,-1 0-1,0 0 1,0 0 0,-1-1-1,1 0 1,0 0 0,0-1 0,-1 0-1,1 0 1,0 0 0,-4-1-12,6 2-3,0-1 0,1 1-1,-1-1 1,0 0 0,1 0 0,-1 0 0,0 0 0,1-1 0,-1 0 0,1 1 0,-1-1 0,1-1 0,-1 1 0,1 0-1,0-1 1,-1 0 0,1 1 0,0-1 0,0-1 0,0 1 0,0 0 0,1-1 0,-1 1 0,1-1 0,-1 0 0,1 0 0,0 0-1,0 0 1,0 0 0,1-1 0,-1 1 0,1 0 0,0-1 0,0 1 0,0-1 0,0 1 0,0-1 0,1 0 0,0 1 3,0-32-1932,6 0-3214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1:09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5747,'0'0'4001,"0"0"-2064,0 0-1921,0 0-16,0 0-2673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1:07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1969,'0'0'1144,"0"0"244,0 0 66,0 0-358,0 0-613,16-8-357,-5 2-96,-6 3-20,1 0 0,-1 0 0,1 0 0,0 0 0,0 1 0,0 0 0,0 0 0,0 1 0,0-1 0,1 2 0,-1-1 0,0 0 1,1 1-1,-1 1 0,0-1 0,1 1 0,-1 0 0,0 0 0,4 1-10,5 7 0,0 0-1,0 1 1,-1 0 0,-1 1-1,0 1 1,0 0 0,-1 1-1,0 0 1,-1 1 0,-1 0-1,-1 0 1,1 1 0,-2 1-1,0-1 1,-1 1 0,4 15 0,-9-26 24,0 0 1,0 0 0,-1 0 0,1 0 0,-1 1 0,0-1-1,-1 1 1,1-1 0,-1 1 0,0-1 0,-1 1-1,1-1 1,-1 0 0,0 1 0,0-1 0,-1 0 0,0 1-1,0-1 1,0 0 0,0 0 0,-1 0 0,0-1-1,0 1 1,0-1 0,0 1 0,-1-1 0,0 0 0,0-1-1,0 1 1,0 0 0,0-1 0,-1 0 0,-3 2-25,-2 0 90,0 1 0,-1-2 1,1 1-1,-1-2 1,0 1-1,0-2 1,0 1-1,0-1 0,-1-1 1,1 0-1,0-1 1,-1 0-1,1 0 0,-1-1 1,1-1-1,0 0 1,0-1-1,-1 0-90,9 1-1,-1 0 0,1 0 0,0 0 0,0-1 0,0 1-1,0-1 1,0 0 0,0 0 0,1 0 0,0 0 0,-1 0 0,1-1 0,0 1 0,1-1-1,-1 1 1,0-1 0,1 0 0,0 1 0,0-1 0,0 0 0,1 0 0,-1 0 0,1 0 0,0 0-1,0 0 1,0 0 0,0 0 0,1 0 0,0 0 0,0 1 0,0-1 0,0 0 0,0 0-1,1 1 1,0-1 0,-1 1 0,1-1 0,1 1 0,-1 0 0,0 0 0,2-1 1,19-7-84,1 1 0,0 2 1,0 0-1,1 2 0,0 1 1,0 0-1,1 2 0,-1 1 1,1 1-1,0 1 0,10 3 84,-21-3-360,16 0-2713</inkml:trace>
  <inkml:trace contextRef="#ctx0" brushRef="#br0" timeOffset="344.707">696 0 768,'0'0'1257,"0"0"-611,0 0 18,0 0-205,0 0-224,40 16-171,120 54-14,-158-69-50,0-1 0,0 0-1,0 1 1,0-1-1,0 1 1,0 0 0,0 0-1,0 0 1,0 0 0,0 0-1,-1 0 1,1 0 0,0 1-1,-1-1 1,1 1 0,-1-1-1,1 1 1,-1-1 0,0 1-1,0 0 1,0 0-1,0-1 1,0 1 0,0 0-1,0 0 1,-1 0 0,1 0-1,-1 0 1,1 0 0,-1 0-1,0 0 1,0 1 0,0-1-1,0 0 1,0 0-1,0 0 1,0 0 0,-1 0-1,1 0 1,-1 0 0,0 0-1,1 0 1,-3 6 2,-4 4 143,-2 0-1,1-1 1,-1 0 0,-1 0-1,0-1 1,0 0 0,-1-1-1,0 0 1,-1 0 0,1-1-1,-2-1 1,1 0 0,-1-1-1,0 0 1,-13 3-145,25-9 23,-46 24 1103,47-23-1122,0 0 0,0 0-1,0 1 1,0-1 0,0 0 0,0 0 0,1 1 0,-1-1 0,1 0 0,-1 0 0,0 0-1,1 0 1,0 0 0,-1 1 0,1-1 0,0 0 0,0 0 0,-1 0 0,1-1-1,0 1 1,0 0 0,0 0 0,0 0 0,0-1 0,0 1 0,0 0 0,0-1 0,0 1-1,1-1 1,-1 0 0,0 1 0,0-1 0,0 0 0,1 1 0,-1-1-4,22 6 138,0 0 0,0-2 1,1 0-1,0-2 0,-1-1 1,1 0-1,20-3-138,5 1 88,-51-6-2854,-13-1-2725</inkml:trace>
  <inkml:trace contextRef="#ctx0" brushRef="#br0" timeOffset="562.984">671 125 2417,'0'0'608,"0"0"-448,0 0-63,0 0 111,0 0 256,0 0-432,187 72 96,-162-39 32,-11 3-160,-14 3-704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1:06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 3922,'0'0'824,"0"0"-192,0 0-199,0 0-116,0 0 129,0 0-35,68-17-70,211-46-253,-273 61-82,0 1-1,0-1 1,1 1-1,-1 0 1,1 1-1,-1 0 1,0 0-1,1 0 0,-1 0 1,1 1-1,-1 0 1,0 1-1,1 0 1,-1 0-1,0 0 1,0 0-1,3 3-5,-2-2 18,-1 0 0,0 1 0,0 0-1,0 0 1,0 0 0,-1 0 0,0 1-1,0 0 1,0 0 0,0 1 0,-1-1-1,0 1 1,0 0 0,0 0 0,-1 0-1,0 1 1,0-1 0,-1 1 0,0-1-1,0 1 1,0 0 0,-1 0-1,0 0 1,0 0 0,-1 0 0,0 0-1,0 0 1,-1 0 0,0 0 0,0 0-1,0 0 1,-1 0 0,0 0 0,-1-1-1,1 1 1,-1-1 0,0 1 0,-1-1-1,0 0 1,-1 1-18,-10 9 71,-1 0 1,-1-2-1,0 0 0,-1-1 1,0 0-1,-1-2 0,0 0 0,-1-1 1,0-1-1,-1-1 0,1-1 1,-2-1-1,1-1 0,-1 0 0,0-2 1,1 0-1,-2-2 0,-17-1-71,36-1 5,0-1-1,1 1 0,-1-1 0,0 0 1,1 0-1,-1-1 0,1 1 0,-1-1 1,1 0-1,0 1 0,0-2 1,1 1-1,-1 0 0,1 0 0,-1-1 1,1 1-1,0-1 0,0 0 0,1 0 1,-1 0-1,1 1 0,0-1 1,0-1-1,0 1 0,0 0 0,1 0 1,0 0-1,0 0 0,0 0 0,0-1 1,0 1-1,1 0 0,0 0 0,0 0 1,1-2-5,1-1 19,0 0 0,1 0 0,0 0 0,1 1 1,-1-1-1,1 1 0,0 1 0,1-1 0,0 1 1,-1-1-1,2 2 0,-1-1 0,0 1 0,1 0 0,0 0 1,0 0-1,0 1 0,1 1 0,-1-1 0,1 1 1,5-1-20,9-4-10,1 2 1,-1 0 0,1 2-1,0 0 1,-1 2 0,1 0-1,0 2 1,15 1 9,23 22-3268,-48-19-241</inkml:trace>
  <inkml:trace contextRef="#ctx0" brushRef="#br0" timeOffset="675.069">675 77 1873,'0'0'814,"0"0"141,0 0 69,0 0-183,0 0-105,3 32-779,-4 10 402,-1-26-231,1 0-1,0-1 0,1 1 0,1 0 1,0 0-1,2 0 0,-1-1 0,2 1 0,0-1 1,1 0-1,1 0 0,0 0 0,1-1 1,0 0-1,2 2-127,-8-14 25,1-1 0,-1 0 0,0 1 0,1-1 0,-1 0 0,1 0 0,-1 0 0,1 0 0,-1 0 0,1 0 0,0 0 0,-1 0 0,1-1 0,0 1 0,0-1 0,-1 1 1,1-1-1,0 0 0,0 0 0,0 0 0,0 0 0,0 0 0,-1 0 0,1 0 0,0-1 0,0 1 0,0 0 0,-1-1 0,1 0 0,0 1 0,0-1 0,-1 0 0,1 0 0,-1 0 0,1 0 0,-1 0 0,1 0 0,-1-1 0,0 1 0,1 0 0,-1-1 0,0 1 0,0-1-25,44-66 399,-37 48-430,0-2-1,-1 1 0,-1-1 0,-1 0 1,-1 0-1,-1 0 0,-1-1 1,-1-18 31,-1 41-198,0 2 12,0 13 197,1 0 1,0 0-1,1 0 1,0 0-1,1 0 1,1-1 0,1 1-1,0-1 1,0 0-1,1 0 1,1-1-1,1 0 1,0 0-1,0-1 1,1 0 0,1 0-1,0-1 1,1 1-12,-9-11 45,-1 0 0,0 0 1,0-1-1,0 1 0,1 0 1,-1 0-1,0-1 0,1 1 0,-1-1 1,1 1-1,-1-1 0,1 1 1,-1-1-1,1 0 0,-1 0 1,1 0-1,-1 0 0,1 0 0,-1 0 1,1 0-1,-1 0 0,1-1 1,-1 1-1,0 0 0,1-1 1,-1 0-1,1 1 0,-1-1 1,0 0-1,1 1 0,-1-1 0,0 0 1,0 0-1,0 0 0,0 0 1,0 0-1,0-1 0,0 1 1,0 0-1,0 0 0,0-1 1,-1 1-1,1 0-45,27-69 393,-24 56-339,3-12-67,-2 0 0,-1 0 0,0-1 0,-3 1 0,0-1 0,-3-27 13,1-11-2336,1 66-2853</inkml:trace>
  <inkml:trace contextRef="#ctx0" brushRef="#br0" timeOffset="846.737">1336 454 2769,'0'0'2097,"0"0"-1440,0 0 911,0 0-367,0 0-929,0 0-272,17 15-96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1:04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30 1265,'0'0'1811,"0"0"-277,0 0-443,0 0-141,0 0-99,-1-3-448,0 2-394,1 1-1,0-1 1,0 0 0,0 1-1,0-1 1,1 0 0,-1 1-1,0-1 1,0 0 0,0 1-1,0-1 1,1 0 0,-1 1-1,0-1 1,1 0-1,-1 1 1,0-1 0,1 1-1,-1-1 1,1 1 0,-1-1-1,1 1 1,-1-1 0,1 1-1,-1 0 1,1-1 0,-1 1-1,1-1 1,0 1 0,-1 0-1,1 0 1,0-1 0,-1 1-1,1 0 1,0 0 0,-1 0-1,1 0 1,0 0 0,-1 0-1,1 0 1,0 0 0,-1 0-1,1 0 1,0 0 0,-1 0-1,1 1 1,0-1 0,-1 0-1,1 0 1,0 1 0,-1-1-1,1 0 1,-1 1 0,1-1-1,-1 1 1,1-1-9,-1 0 14,13 7-15,-2-1 1,1 2-1,-1-1 0,0 2 1,-1 0-1,0 0 1,0 0-1,-1 1 1,0 1-1,0 0 0,-2 0 1,6 8 0,-6-8 2,-1-4 12,-1 1 1,0-1-1,0 1 1,-1-1-1,0 1 1,0 0 0,-1 1-1,0-1 1,0 1-1,-1-1 1,0 1 0,-1 0-1,0 0 1,0 0-1,-1-1 1,0 1 0,-1 3-15,-4-5 30,0-1 1,0 1-1,-1-1 0,0 0 1,0-1-1,0 1 1,-1-1-1,0-1 1,0 1-1,0-1 0,-1 0 1,1-1-1,-1 0 1,0 0-1,0 0 1,0-1-1,0 0 1,0-1-1,-1 0 0,1 0 1,0-1-1,-1 0-30,-1 3 24,-1 0-1,1-1 0,-1-1 0,1 0 1,-1 0-1,0-1 0,1 0 1,-1-1-1,0 0 0,1 0 0,-1-2 1,1 1-1,0-1 0,0-1 1,0 1-1,0-2 0,0 0 0,1 0 1,0 0-1,0-1 0,0-1 1,-2-2-24,10 9 1,0-1 1,1 0 0,-1 0-1,0 0 1,0 0 0,0 0-1,1-1 1,-1 1 0,1 0-1,-1 0 1,1 0 0,-1 0-1,1-1 1,0 1 0,-1 0-1,1-1 1,0 1 0,0 0-1,0 0 1,0-1 0,0 1-1,0 0 1,0-1 0,1 1-1,-1 0 1,0 0 0,1-1-1,-1 1 1,1 0 0,-1 0-1,1 0 1,0 0 0,-1 0-1,1 0 1,0 0 0,0 0-1,0 0 1,0 0 0,0 0-1,0 0 1,0 0 0,0 1-1,0-1 1,0 0 0,0 1-1,0-1 1,1 1 0,-1 0-1,0-1 1,1 1-2,68-13 106,-66 13-103,21-3-114,0 1 0,1 1 0,-1 2 1,0 0-1,0 1 0,0 2 1,0 0-1,13 6 111,-18-4-2860,0-5-3207</inkml:trace>
  <inkml:trace contextRef="#ctx0" brushRef="#br0" timeOffset="480.93">661 5 3009,'0'0'1286,"0"0"-824,14 0-262,2-1-168,-7 0-13,1 0 1,-1 0 0,0 0 0,0 1 0,1 1-1,-1-1 1,0 2 0,0-1 0,0 1-1,0 1 1,0-1 0,0 1 0,-1 1 0,1 0-1,-1 0 1,0 1 0,0 0 0,-1 0-1,1 1 1,-1 0 0,0 0 0,2 3-20,-7-6 12,0 0 0,-1 1 0,1-1 0,0 1 0,-1-1 0,0 1 1,0 0-1,0 0 0,0-1 0,-1 1 0,1 0 0,-1 0 0,0 0 0,0 0 0,-1-1 0,1 1 1,-1 0-1,0 0 0,0 0 0,0-1 0,0 1 0,-1-1 0,1 1 0,-1-1 0,0 1 1,0-1-1,0 0 0,0 0 0,-3 3-12,-92 79 482,67-63-280,-11 8 15,-61 62 260,102-90-474,0 1 0,0-1 1,1 0-1,-1 1 1,1-1-1,0 0 1,0 0-1,0 0 0,0 0 1,0 1-1,0-1 1,0 0-1,1-1 0,-1 1 1,1 0-1,0 0 1,-1-1-1,1 1 0,0-1 1,0 1-1,0-1 1,0 0-1,0 0 1,0 0-1,0 0 0,1 0 1,-1 0-1,0 0 1,0-1-1,1 1 0,-1-1 1,0 0-1,1 0 1,-1 0-1,0 0 1,1 0-1,-1 0 0,0-1 1,1 1-1,-1-1 1,0 1-4,3 0 22,10 3 38,0 0 0,-1-1-1,1-1 1,0-1-1,0 0 1,0-1-1,0 0 1,0-1 0,0-1-1,-1-1 1,1 0-1,-1 0 1,0-2 0,0 0-1,3-2-59,-4-9-632,-10-1-2175</inkml:trace>
  <inkml:trace contextRef="#ctx0" brushRef="#br0" timeOffset="669.239">606 171 688,'0'0'673,"0"0"-225,0 0 304,0 0 1,0 0-209,0 0-112,327 98-352,-292-84-32,-15 3 32,-20-5-80,0-4-2097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9:37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15 256,'-31'-6'4304,"-20"35"-4320,37-19 322,0 2-269,0 1 1,1 1-1,1 0 0,1 0 0,0 2 1,0-1-1,2 1 0,0 0 0,1 1 1,0 0-1,1 1 0,2-1 1,-1 1-1,2 0 0,0 1 0,2-1 1,-1 7-38,-5 11 103,3 151 363,8-171-417,0 0 0,1-1 0,1 0 0,0 0 0,1 0-1,1-1 1,0 0 0,1 0 0,0-1 0,1 1 0,1-2 0,0 0-1,2 1-48,-1-5 41,0 0 0,1-1-1,0-1 1,1 0 0,-1-1-1,1 0 1,0-1 0,0 0-1,0-1 1,1-1 0,-1 0-1,1-1 1,-1 0-1,1-1 1,0-1 0,-1 0-1,11-2-40,-15-1 51,0 0 0,0-1 0,-1 1 0,1-2-1,-1 1 1,-1-1 0,1-1 0,-1 1 0,0-1 0,0 0-1,-1-1 1,0 0 0,1-1-51,1-1-10,13-16 40,-2 0 0,-1-2 0,-1 0 0,-1-1 0,-2-1 0,0 0 0,-2-1 0,-2 0 0,-1-1 0,-1 0 0,-2-1 1,0-10-31,-4-121 354,-6 156-266,0 0 0,0 0-1,-1 0 1,0 1 0,0 0-1,-1 0 1,0 0 0,0 0-1,-1 1 1,1 0 0,-1 1-1,-1-1 1,1 2 0,-1-1-1,0 1 1,0 0 0,0 0-1,0 1 1,-1 0 0,-7-1-88,-36-20 311,8 6-240,22 17-3583,12 3 545</inkml:trace>
  <inkml:trace contextRef="#ctx0" brushRef="#br0" timeOffset="7563.918">230 815 352,'0'0'704,"0"0"49,0 0-313,0 0-141,0 0 98,0 2 2092,0-2-2545</inkml:trace>
  <inkml:trace contextRef="#ctx0" brushRef="#br0" timeOffset="56629.81">150 562 848,'33'4'5406,"-20"0"-5633,1-4-534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49:43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10 624,'-134'-9'5939,"126"13"-5920,-1 0 0,1 1 1,0 0-1,1 1 0,-1-1 0,1 2 0,0-1 0,0 1 1,1 0-1,0 0 0,0 1 0,1-1 0,0 1 0,0 1 1,1-1-1,0 1-19,-6 16 13,0 0-1,2 1 1,1 0 0,1 0-1,1 1 1,2 0 0,0 0-1,2 0 1,1 0 0,1 0 0,2 1-13,-3 32 63,1-47-48,0-1 1,1 1-1,0-1 0,1 0 1,1 0-1,0 0 1,0 0-1,1 0 1,0-1-1,1 0 1,1 0-1,0 0 1,0-1-1,1 0 1,0-1-1,0 1 1,1-1-1,1-1 1,0 0-1,0-1 1,0 1-1,1-2 0,0 0 1,0 0-1,7 2-15,103-3 555,-117-7-535,-1 0 0,1 0 0,0-1 0,-1 1 1,1-1-1,-1 0 0,1 0 0,-1 0 0,0 0 0,-1-1 0,1 1 0,0-1 0,-1 1 0,0-1 0,0 0 0,0 0 0,0 0 0,0-3-20,2-1 93,19-40-50,-2-2 1,-2 0-1,-2-1 0,4-29-43,-9 32 61,-2 0 0,-2 0-1,-3-1 1,0-46-61,-7 90 59,0 1-1,0 1 1,0-1-1,0 0 1,-1 0 0,1 1-1,-1 0 1,0-1-1,0 1 1,0 0 0,0 0-1,-1 1 1,1-1-1,-1 1 1,0-1 0,0 1-1,1 0 1,-1 1-1,-1-1 1,1 1 0,0 0-1,0 0 1,0 0-1,-1 0 1,1 1 0,0-1-1,-1 1 1,1 0-1,0 1 1,-1-1-1,1 1 1,-1 0-59,0-1 27,-102-1 437,87 40-5466,17-31 851</inkml:trace>
  <inkml:trace contextRef="#ctx0" brushRef="#br0" timeOffset="11140.994">216 840 768,'0'0'1001,"0"0"21,0 0-115,0 0-350,0 0-165,0 0-82,0 0-14,0 0 227,0 0-246,0 0-12,0 0 145,0 0-279,0 0-8,0 0-35,0 0 19,0 0 189,0 0-72,13-1-408,5-7-795,4-10-1089</inkml:trace>
  <inkml:trace contextRef="#ctx0" brushRef="#br0" timeOffset="51489.811">87 659 1393,'0'0'984,"0"0"235,0 0-394,0 0-172,0 0-63,0 0-211,0 0-128,0 0-115,0 0 197,0 0-151,0 0-30,0 0 114,0 0-84,0 0 37,0 0 122,0 0-248,0 0-7,0 0 183,0 0-106,0 0-22,7 0-1357,0 0-2327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1:2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203 170 160,'-8'-14'5189,"-10"23"-4252,-16 27-1244,17-11 317,1 1-1,1 0 1,2 1 0,0 0 0,2 1-1,1 1 1,1-1 0,2 2 0,-4 27-10,-10 225-368,21-251 340,2 1 0,0 0 0,3-1 0,0 1 0,2-1 0,1-1 1,2 1-1,1-1 0,8 15 28,94 185 117,-107-217-87,1-1 0,0 0-1,1 0 1,1-1 0,0 0 0,0 0-1,1-1 1,0-1 0,1 1 0,0-2-1,1 1 1,-1-2 0,2 1 0,-1-2-1,1 1 1,0-2 0,0 0 0,0 0-1,1-1 1,3 0-30,167 1 678,-165-13-649,-1 0-1,0-1 1,-1-1 0,0-1 0,0-1-1,-1 0 1,-1-1 0,0 0 0,-1-2-1,0 1 1,-1-2 0,-1 0 0,0 0-1,-1-1 1,-1-1 0,-1 1-1,-1-2 1,5-12-29,3 2 6,34-63 53,-4-3 0,-4-1 1,-4-3-1,4-32-59,-23-79 513,-19 185-482,-3 7 122,-2 0 0,0 0 0,-1 1 0,-1 0 0,0 0 0,-1 0 0,-1 1 0,-1 0 0,0 1-1,-1 0 1,-1 1 0,0 0 0,-1 1 0,0 0 0,-6-3-153,1-4-18,-4-3 90,0 1-1,-2 1 1,0 1-1,-1 1 1,-1 1 0,-20-10-72,30 20 11,0 1 0,0 0 1,-1 1-1,0 1 0,0 1 1,0 1-1,0 0 0,0 1 1,-1 0-1,1 2 0,-1 0 1,0 1-1,1 1 0,0 0 1,-1 1-1,-15 6-11,-186 35 237,132-40-114,86-4-40,1 0-16,2 16-1089,22 26-2342,-1-19-764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7:14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83 48,'11'-53'4578,"-18"121"-2059,-41 256-1516,50-322-989,0 0 0,1 1 1,-1-1-1,0 0 0,1-1 1,0 1-1,-1 0 0,1-1 1,0 1-1,0-1 0,0 0 0,0 0 1,0 0-1,0-1 0,0 1 1,0-1-1,0 1 0,0-1 1,0 0-1,1 0 0,-1 0 1,0-1-1,0 1 0,0-1 0,0 0 1,0 0-1,0 0 0,0 0 1,0 0-1,0 0 0,-1-1 1,1 0-1,1-1-14,16-11-119,0-2 1,-1 0-1,-1-1 0,-1-1 1,-1 0-1,0-2 1,-1 1-1,-1-2 0,-1 0 1,-1-1-1,-1 0 1,-1-1-1,3-9 119,-12 28 11,43-144 1637,-44 147-1205,0 1 131,-2 4-225,-36 105-318,4 2 0,6 1-1,4 1 1,-4 66-31,-11 324 512,36-485-466,4-14-36,0 0 1,-1 0-1,0 0 0,0 0 0,0 0 0,0 0 1,-1 0-1,0 0 0,1 0 0,-1 0 0,-1 0 0,1 0 1,-1 0-1,1-1 0,-1 1 0,0-1 0,0 1 1,-1-1-1,1 0 0,-1 0 0,1 0 0,-1 0 0,0 0 1,0 0-1,0-1 0,-1 1 0,1-1 0,-1 0 1,1 0-1,-1-1 0,0 1 0,1-1 0,-1 1 0,-4 0-10,2-3 35,-1 0 0,1 0 1,0 0-1,0-1 0,0 1 0,0-2 0,0 1 0,0-1 0,0 0 0,1 0 0,-1 0 0,1-1 0,0 0 0,0 0 0,1 0 0,-1 0 0,1-1 0,0 0 0,0 0 0,0 0 0,1 0 0,-1-1 0,1 1 0,1-1 0,-2-4-35,-4-8 61,1 1-1,2-1 0,0 0 0,0 0 1,2-1-1,0 0 0,1 1 0,1-7-60,0 16 40,1 1-1,0-1 1,0 0 0,1 0-1,0 0 1,1 1-1,-1-1 1,2 0-1,-1 1 1,1 0-1,1-1 1,-1 1 0,2 1-1,-1-1 1,1 0-1,0 1 1,0 0-1,1 0 1,0 1-1,0 0 1,1 0 0,-1 0-1,3-1-39,12-6-61,1 0-1,0 2 0,1 0 1,0 2-1,1 0 1,0 2-1,0 0 1,0 2-1,1 1 1,0 1-1,0 1 1,0 1-1,0 1 0,22 3 62,-20-1-2916,-5 4-621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1:29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1 288,'58'0'1217,"1"15"-999,1-3 1,0-2-1,1-2 1,0-4-1,0-2 1,20-3-219,90 5 284,-81 3-181,-1 4 0,0 4 1,12 8-104,-29-11 83,1-3 0,0-3 0,1-3 0,2-3-83,12 1 36,334 15 6,15-26 151,-236 10-220,-46 39 179,26-37 1225,-181-2-1183,-9 12-1063,-18-11-1762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1:31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8 288,'0'0'1358,"0"0"-635,0 0-109,0 0 2,0 0 126,0 0 87,-1-7 1148,100 6-1856,249 17 655,-218 10-704,-114-8-155,-16-17-1947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1:4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1777,'3'-7'3803,"40"17"-4014,-39-9 477,52 12-128,0-2 0,1-2 0,1-4 0,-1-1 0,1-3 1,19-4-139,-1 2 168,583-2 505,-230 44-711,-232-31-151,183-16 189,-11 2 507,-368 4-478,-1 0-40,0 0 43,0 0 142,0 0-177,0 0-151,-1 0-489,-1 0-1628</inkml:trace>
  <inkml:trace contextRef="#ctx0" brushRef="#br0" timeOffset="369.664">2426 1 3249,'0'0'1164,"0"0"-895,0 0-445,0 0-240,7 5 288,210 172 621,-216-177-487,1 1 0,-1-1 0,1 1 0,-1 0 0,1 0 0,-1 0 0,0 0 0,1 0 0,-1 0 0,0 0 0,1 0-1,-1 0 1,0 1 0,0-1 0,0 0 0,0 1 0,-1-1 0,1 1 0,0-1 0,0 1 0,-1-1 0,1 1 0,-1 0 0,0-1-1,1 1 1,-1 0 0,0-1 0,0 1 0,0 0 0,0-1 0,0 1 0,0 0 0,-1-1 0,1 1 0,0-1 0,-1 1 0,0 0-1,1-1 1,-1 1 0,0-1 0,0 1 0,1-1 0,-1 0 0,0 1 0,-1-1 0,1 0 0,0 0 0,0 1 0,0-1 0,-1 0-1,1 0 1,-1 0 0,1-1 0,-1 1 0,1 0 0,-1-1 0,1 1 0,-1 0 0,1-1-6,-233 100 1035,140-79-2009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1:5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0 656,'0'0'507,"0"0"-104,0 0-104,0 0-75,0 0-131,0 0-130,0 0-35,0 0-40,0 0-16,0 0 93,0 0 62,0 0 82,0 0 43,0 0-56,0 0 91,0 0-75,0 0 11,1 13 32,8 0-105,6-3-42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2:05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222 264 1345,'266'2'4000,"108"0"-2963,528-3-56,-613-17-935,-288 18-92,-1 0 12,0 0 4,0 0 62,-14 0-5,-19-3-689,-22-6-2240</inkml:trace>
  <inkml:trace contextRef="#ctx0" brushRef="#br0" timeOffset="941.743">455 0 224,'0'0'1182,"0"0"-83,0 0-379,0 0-394,-3 2-345,-23 23 92,-2-3 0,0 0 0,-2-1-1,0-2 1,-1-2 0,-1 0 0,-1-2-1,0-2 1,-1-1 0,0-1 0,-4-1-73,-36 29 1024,105-12-1149,30 9 368,1-3 1,2-2 0,48 14-244,-22-4 200,-85-38-176,-4-2 93,-1 0 11,0-1-5,-3 0 2,-11 0-463,-6 0-1490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2:35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3554,'0'0'581,"0"0"-314,0 0 109,0 0 88,0 0-21,0 9-276,0-7 4482,5 21-3505,2-22-2752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2:3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82 558 752,'0'0'1729,"0"0"-598,0 0-544,0 0-379,0 0-50,15 12 18,1-1-121,-9-7-39,1 1-1,-2 0 1,1 1 0,0-1-1,-1 1 1,0 0 0,-1 1-1,1-1 1,-1 1 0,-1 0-1,1 1 1,-1-1 0,1 3-16,0 1 102,-1 1 1,0 0 0,0 0-1,-2 0 1,1 0 0,-1 0 0,-1 0-1,0 1 1,-1-1 0,0 1-1,-1-1 1,-2 12-103,0-20 110,1 0 0,-1-1 0,0 1 0,0-1 0,0 1 0,-1-1 0,1 0 0,-1 0 0,0 0 0,0-1 0,0 1 0,0-1 0,0 0 0,0 0 0,0 0 0,-1-1 0,1 0 0,-1 0 0,1 0 0,-1 0 0,0-1 0,1 1 0,-1-1 0,0 0 0,1-1 0,-1 1 0,0-1 0,1 0 0,-1 0 0,1 0 0,-1-1 0,1 1 0,0-1 0,0 0 0,0-1 0,0 1 0,0-1 0,0 1 0,-1-3-110,-1-2 39,0 0 0,1-1 0,0 0 0,0 0-1,1 0 1,0-1 0,1 0 0,0 1 0,0-1 0,1 0 0,0-1-1,0 1 1,1 0 0,0 0 0,1-1 0,0-6-39,1 13 9,1 1 1,-1-1-1,0 1 1,1-1-1,-1 1 1,1 0-1,0-1 1,0 1 0,0 0-1,0 0 1,0 0-1,0 1 1,0-1-1,1 0 1,-1 1-1,1 0 1,-1-1-1,1 1 1,0 0-1,-1 0 1,1 1-1,0-1 1,0 0 0,-1 1-1,1 0 1,1-1-10,10-3 48,270-84 85,-284 88-170,-1 0 0,1 1-1,-1-1 1,1 0 0,-1 0-1,1 1 1,-1-1 0,0 0-1,1 0 1,-1 0 0,1 0-1,-1 0 1,0 0 0,1 0-1,-1 0 1,1 0 0,-1 0-1,0 0 1,1 0 0,-1 0-1,1-1 1,-1 1 0,1 0-1,-1 0 1,1-1 0,-1 1-1,1 0 1,-1-1 0,1 1-1,-1 0 1,1-1 0,-1 1-1,1-1 1,0 1 0,-1-1-1,1 1 1,0-1 0,-1 1 0,1-1-1,0 1 1,0-1 0,-1 1-1,1-1 1,0 1 0,0-1-1,0 0 1,0 1 0,0-1-1,0 1 1,0-1 0,0 0-1,0 1 1,0-1 0,0 1-1,0-1 1,0 1 0,1-1-1,-1 0 1,0 1 0,0-1-1,1 1 1,-1-1 0,1 0 37,-11-1-1701,-11-10-3419</inkml:trace>
  <inkml:trace contextRef="#ctx0" brushRef="#br0" timeOffset="285.236">370 0 5330,'0'0'785,"0"0"-689,0 0 0,0 0 160,0 0-256,0 0 672,-25 234-576,22-171 80,3-5 65,0-11-241,0-20-1345</inkml:trace>
  <inkml:trace contextRef="#ctx0" brushRef="#br0" timeOffset="1023.262">729 473 2545,'0'0'849,"0"0"-513,0 0 0,0 0 160,0 0-96,0 0-256,-106 224 321,104-177-433,2-3 48,0-3 320,0-1-320,7-7 128,7 0-208,4-4 0,5-10-64,3-13-16</inkml:trace>
  <inkml:trace contextRef="#ctx0" brushRef="#br0" timeOffset="1603.71">997 467 2513,'0'0'374,"0"0"-126,0 0-107,26 21-37,82 71 3,-104-90-101,-1 0-1,-1 0 1,1 0 0,0 1 0,0-1-1,-1 1 1,1-1 0,-1 1-1,0 0 1,0 0 0,0 0 0,0 0-1,0 0 1,-1 1 0,0-1-1,1 0 1,-1 1 0,0-1 0,-1 1-1,1-1 1,-1 1 0,1 0-1,-1-1 1,0 1 0,0 0 0,-1-1-1,1 1 1,-1 0-6,0 6 37,-3-4 51,1 1-1,-1-1 0,1 0 1,-2 0-1,1-1 0,-1 1 0,0-1 1,0 0-1,0 0 0,-1-1 1,1 1-1,-1-1 0,0 0 1,0-1-1,-1 1 0,1-1 0,-1-1 1,0 1-1,-2-1-87,-4 4 116,-108 44 1025,125 0-1221,7-42 137,0 0 0,1-1-1,0-1 1,0 0 0,1 0-1,-1-1 1,1-1-1,0 0 1,1-1 0,-1 0-1,0-1 1,1-1 0,3 0-57,-7 0 243,0 0-2781,-10-1-1416</inkml:trace>
  <inkml:trace contextRef="#ctx0" brushRef="#br0" timeOffset="1865.009">921 622 3906,'0'0'352,"0"0"-240,0 0-112,0 0 160,0 0-128,0 0 224,156 110-160,-124-93-96,-2-5 272,-2 3-272,-3-5 16,-4-10-16</inkml:trace>
  <inkml:trace contextRef="#ctx0" brushRef="#br0" timeOffset="2039.543">1524 572 1281,'0'0'272,"0"0"-64,0 0-208,0 0 80,0 0 80,0 0 784,37 262-479,-65-209 47,-8 3-16,-11 7-480,-6 1 352,-4-8-368,-1-10-2209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2:40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1 976,'0'0'1569,"0"0"-929,0 0 65,0 0-481,0 0-224,9 0-320,3 0-1121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2:2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706 764 848,'0'0'835,"0"0"-258,0 0 90,0 0-136,0 0-222,0 0-71,0 0-148,0 0 60,0 0 4,0 0 81,0 0-77,0 0 28,0 0 316,0 0-131,0 0 10,0 0 129,0 0-46,0 0-10,13 0-433,247-27 934,-257 26-996,25 12-2343,-28-2-1842</inkml:trace>
  <inkml:trace contextRef="#ctx0" brushRef="#br0" timeOffset="224.025">717 901 2321,'0'0'961,"0"0"-753,0 0-208,0 0 96,0 0 112,0 0 80,157 6 368,-118-6-320,-7 0-304,-9 0 208,-4 0-208,-6 0-64,-6 0 0,-2 0-2465</inkml:trace>
  <inkml:trace contextRef="#ctx0" brushRef="#br0" timeOffset="1233.981">1763 1 880,'0'0'1329,"0"0"-142,0 0-376,0 0-352,2 18-416,0 1 51,-1 0 1,0 0-1,-2 1 0,0-1 1,-1 0-1,-1 0 0,-1 0 1,-4 11-95,-4 9 476,2 0 1,2 1-1,2 0 1,1 1-1,1 22-476,4-66 16,-14-137-126,13 136 30,0-1 0,-1 1 0,1 0 0,-1 0 0,0 0 0,0 0 0,0 1 0,0-1 0,-1 0 0,0 1 0,1 0 0,-1-1 0,-1 1 0,1 0 0,0 1 0,-1-1 0,1 1 0,-1-1 0,0 1 0,0 0 0,0 0 0,0 1 0,0-1 0,0 1 0,0 0 0,-1 0 0,1 0 0,0 1 0,-1-1 0,-3 1 80,4 0 8,1-1-1,-1 1 1,0 0 0,0 0 0,0 0-1,0 0 1,0 0 0,0 1 0,1 0-1,-1 0 1,0 0 0,0 0 0,1 1 0,-1-1-1,1 1 1,-1 0 0,1 0 0,0 0-1,0 1 1,0-1 0,0 1 0,0 0-1,1-1 1,-1 1 0,1 0 0,-1 1 0,1-1-1,0 0 1,1 1 0,-1-1 0,0 1-1,1-1 1,0 1 0,-1 3-8,0-1 14,1 0-1,-1-1 1,1 1-1,1 0 1,-1 0 0,1 0-1,0 0 1,0 0-1,0 0 1,1 0 0,0-1-1,1 1 1,-1 0-1,1 0 1,0-1 0,0 1-1,1-1 1,-1 0-1,1 1 1,0-1 0,1-1-1,-1 1 1,1 0-1,0-1 1,0 0 0,1 0-1,-1 0 1,1 0-1,0-1 1,4 3-14,0-2-69,-1 0 1,1 0-1,0-1 0,1 0 1,-1-1-1,0 0 0,1 0 1,-1-1-1,1 0 0,-1-1 1,1 0-1,-1-1 0,1 1 1,0-2-1,-1 0 0,0 0 1,1 0-1,-1-1 0,2-2 69,33-24-4495</inkml:trace>
  <inkml:trace contextRef="#ctx0" brushRef="#br0" timeOffset="1561.757">2122 69 1809,'0'0'1414,"0"0"-790,0 0-336,0 0 59,0 0 32,-16 30-139,-52 98 150,59-114-283,2 0 1,0 1 0,1 0 0,1 0 0,0 1 0,1 0 0,0 0 0,1 0 0,1 0 0,1 11-108,1-26 6,-1 27 200,1-28-97,241 4 78,-238-4-2447</inkml:trace>
  <inkml:trace contextRef="#ctx0" brushRef="#br0" timeOffset="2081.403">1330 583 1697,'0'0'1294,"0"0"266,0 0-100,0 0-278,2 1-881,61 15-44,1-3 0,1-2 1,-1-4-1,1-2 0,52-4-257,550-5 1825,-666 4-1750,-1 0 18,0 0 0,0 0 1,-2-14-1778,-8-3-4327</inkml:trace>
  <inkml:trace contextRef="#ctx0" brushRef="#br0" timeOffset="3303.1">1549 778 1697,'0'0'944,"0"0"-34,0 0-403,0 0-288,35-2 167,-28 1-358,1 1 0,-1-1 0,1 1-1,-1 1 1,1-1 0,-1 1-1,1 1 1,-1-1 0,0 1-1,1 0 1,-1 1 0,0 0 0,-1 0-1,1 1 1,0-1 0,-1 1-1,0 1 1,0-1 0,0 1-1,0 0 1,4 6-28,-9-7 22,1 0 0,0 0 0,-1 0 0,0 1 0,0-1 0,0 0 0,-1 1 0,1-1 0,-1 1 0,0-1 0,0 1 0,-1-1 0,1 1 1,-1-1-1,0 0 0,0 1 0,-1-1 0,1 0 0,-1 0 0,0 0 0,0 0 0,0 0 0,0 0 0,-1-1 0,0 1 0,-1 0-22,-85 82 764,87-83-748,-1 0 1,-1-1 0,1 1-1,0-1 1,0 0 0,-1 0-1,0 0 1,1 0 0,-1-1-1,0 1 1,0-1 0,1 0-1,-1 0 1,0 0 0,0-1-1,0 0 1,0 1 0,0-1-1,0-1 1,0 1 0,0 0-1,0-1 1,0 0 0,0 0-1,0 0 1,0-1 0,0 1-1,1-1 1,-1 0 0,1 0-1,-1 0 1,1 0 0,0-1-1,0 1 1,0-1-1,0 0 1,0 0 0,0 0-1,1 0 1,0 0 0,-1-1-1,1 1 1,1-1 0,-1 0-1,0 1 1,1-1 0,0 0-1,0 0 1,0 0 0,0 0-1,1 0 1,-1 0 0,1 0-17,2 1 1,1 0 0,-1 0 0,1 0 0,0 0 0,0 1 0,0-1 0,0 1 0,0 0 0,1 0 0,-1 0 0,1 0 0,-1 0 0,1 1 0,0 0 0,-1 0 0,1 0 0,0 0 0,0 0 0,0 1-1,0 0 1,0 0 0,0 0 0,0 0 0,-1 1 0,1-1 0,0 1 0,3 1-1,3-2-32,106 10-2700,-86-3-826</inkml:trace>
  <inkml:trace contextRef="#ctx0" brushRef="#br0" timeOffset="3856.617">1973 921 688,'0'0'939,"0"0"241,0 0-204,0 0-250,0 0-209,3-4-319,55-62 743,-66 60 119,-11 6-4123</inkml:trace>
  <inkml:trace contextRef="#ctx0" brushRef="#br0" timeOffset="4903.818">1740 743 416,'0'0'512,"0"0"27,0 0-120,0 0 32,0 0 56,1 29 24,4 89 256,-24-35 511,7-59-635,0-6 4687,4-38-4319,2-37-1321,6-125 194,-2 179 85,0 1 0,0-1 1,0 1-1,0 0 1,-1 0-1,1 0 1,-1 0-1,0 0 1,0 0-1,1 1 1,-1-1-1,0 1 1,0 0-1,0 0 1,0 0-1,-1 1 1,1-1-1,0 0 1,0 1-1,0 0 0,-1 0 1,1 0-1,0 0 1,0 1-1,0-1 1,0 1-1,-1 0 1,1 0-1,0 0 1,0 0-1,0 0 1,1 1-1,-1-1 1,0 1-1,0 0 1,1 0-1,-1 0 11,-8 4-5,0 0-1,1 1 1,0 0-1,0 0 1,1 1-1,0 0 1,0 1-1,1 0 1,0 0-1,0 1 1,1 0-1,0 1 1,1-1-1,1 1 1,-1 0 0,2 1-1,-1-1 1,2 1-1,-1 0 1,0 12 5,4-9-9,-1-9-4,0-1 0,1 1 1,0 0-1,0 0 0,0 0 0,1 0 0,0-1 0,0 1 0,0 0 0,1 0 0,0-1 0,0 1 0,0-1 0,1 0 0,0 0 0,0 0 0,0 0 0,0 0 0,1-1 0,0 1 1,3 2 12,1-2 11,1 0 1,0 0-1,0-1 1,0 0-1,0 0 1,1-1-1,0 0 1,-1-1-1,1 0 1,0-1-1,0 0 1,0 0-1,0-1 1,1-1-1,-1 1 1,0-2-1,1 0-11,-1 2 2,76-23-2891,-46 3-684</inkml:trace>
  <inkml:trace contextRef="#ctx0" brushRef="#br0" timeOffset="5376.553">1839 536 1585,'0'0'739,"0"0"-390,0 0-151,0 0 124,0 0 460,-9 31 13,-29 100-29,-46 220 2000,92-342-3123,7-9-2258</inkml:trace>
  <inkml:trace contextRef="#ctx0" brushRef="#br0" timeOffset="6187.929">2086 785 1617,'0'0'2147,"0"0"-527,0 0-332,0 0-477,-17 43-138,0 20-484,11-48-109,1 0-1,0 1 1,2 0-1,-1 0 1,2 0-1,0 1 1,1-1-1,1 0 1,1 1-1,0 2-79,39-20 312,-28-7-232,-1-1 0,0-1 0,0 0 0,-1-1-1,0 0 1,-1 0 0,0-1 0,-1 0 0,-1-1 0,0 0-1,0 0 1,-1 0 0,3-12-80,5-5-165,19-68-518,-33 98 605,0 0 1,0 0 0,-1 9-198,-35 142 632,26 188 265,10-336-585,1 0-1,-1-1 1,1 1 0,-1 0-1,0-1 1,0 1 0,0 0-1,0 0 1,-1-1 0,1 1-1,-1 0 1,1-1 0,-1 1 0,0-1-1,0 1 1,0-1 0,0 1-1,-1-1 1,1 0 0,-1 1-1,1-1 1,-1 0 0,0 0-1,0 0 1,0 0 0,0-1-1,0 1 1,0 0 0,-1-1-1,1 0 1,0 1 0,-1-1 0,1 0-1,-1 0 1,1 0 0,-1-1-1,0 1 1,1-1 0,-1 1-1,0-1 1,1 0 0,-1 0-1,0 0 1,0 0 0,1-1-1,-1 1 1,0-1 0,-1 0-37,0-3 27,0-1 0,1 1 0,0-1 0,0 0 0,0 0 0,0 0 0,1 0-1,0-1 1,0 1 0,0-1 0,1 1 0,0-1 0,0 0 0,0 1 0,1-1 0,0 0 0,0 0 0,0 1 0,1-1 0,0 0 0,0 1 0,0-1 0,1 1 0,0-1 0,0 1 0,0-1 0,0 1 0,4-5-27,9-5-319,0 1 0,1 0 0,0 1-1,1 0 1,1 1 0,0 1 0,0 1 0,1 1 0,1 0 0,0 2 319,26-12-4605</inkml:trace>
  <inkml:trace contextRef="#ctx0" brushRef="#br0" timeOffset="6454.219">2645 1098 7139,'0'0'2561,"0"0"-1200,0 0-513,0 0-784,0 0-64,0 0-4738</inkml:trace>
  <inkml:trace contextRef="#ctx0" brushRef="#br0" timeOffset="10125.394">994 1801 16,'0'0'1137,"0"0"-575,0 0-148,0 0-49,0 0 81,0 0 146,-11-10 606,9 7 2126,350 9-2366,-331 9-2028,-17-9-2086</inkml:trace>
  <inkml:trace contextRef="#ctx0" brushRef="#br0" timeOffset="10391.682">1014 1944 2705,'0'0'1473,"0"0"-513,0 0-720,0 0-240,0 0 0,0 0 0,90 14 64,-41-10 721,-1 0-657,-7 1 544,-4-1-528,-11 0-64,-6 2 144,-4 0-224,-4 0 0,-1 3-16,-1-5-80,-8-4-2913</inkml:trace>
  <inkml:trace contextRef="#ctx0" brushRef="#br0" timeOffset="11438.881">2698 1305 2305,'0'0'1259,"0"0"-837,0 0-94,-7 40 206,-26 131-78,-5 104 1387,26-220-1202,12-55-575,0 0-7,0 0 96,0 0 277,-4-11 806,-5-30-612,8 33-624,0 1 0,0-1 1,-1 0-1,1 1 0,-2-1 0,1 1 1,-1 0-1,0 0 0,0 0 0,-1 0 1,0 1-1,0-1 0,-1 1 0,0 0 1,0 0-1,0 1 0,-1-1-2,3 4-17,-1 1 0,1-1 0,0 1 0,-1-1 0,1 1 0,-1 1 0,1-1 0,-1 0 0,0 1 0,1-1 0,-1 1 0,1 0 0,-1 1 0,0-1 1,1 0-1,-1 1 0,1 0 0,-1 0 0,1 0 0,-1 0 0,1 1 0,0-1 0,-1 1 0,1 0 0,0 0 0,0 0 0,1 0 0,-1 1 0,0-1 0,1 1 0,-1-1 0,1 1 0,0 0 0,0 0 0,0 0 0,-1 2 17,1 0-4,0 1-1,1-1 0,0 0 1,0 1-1,0-1 0,0 1 1,1-1-1,0 1 1,0-1-1,1 1 0,0-1 1,-1 1-1,2-1 1,-1 1-1,1-1 0,0 0 1,0 0-1,0 0 1,1 0-1,-1 0 0,1 0 1,0-1-1,1 1 1,-1-1-1,1 0 0,0 0 1,0 0-1,0-1 1,1 0-1,-1 1 0,1-1 1,-1-1-1,1 1 0,0-1 1,0 1-1,1-2 1,-1 1-1,0 0 0,1-1 1,-1 0-1,1 0 1,-1-1-1,1 0 0,0 0 5,96 1-608,-44-13-2481</inkml:trace>
  <inkml:trace contextRef="#ctx0" brushRef="#br0" timeOffset="11755.035">3184 1303 2017,'0'0'1651,"0"0"-1034,0 0-311,0 0 100,0 0 15,-20 43-34,-66 137 118,32-9 79,51-107-544,6-61-10,0 0 0,0 0 0,0-1 0,0 1 0,1-1 0,-1 0 0,1 0 0,0 0 0,-1 0 0,1 0 0,0-1 0,0 0 1,0 0-1,0 0 0,0 0 0,1-1 0,-1 1 0,0-1 0,0 0 0,0 0 0,0-1 0,1 1 0,2-2-30,-3 2 35,197-4-1121,-214 4-4079</inkml:trace>
  <inkml:trace contextRef="#ctx0" brushRef="#br0" timeOffset="12121.056">2155 1929 3410,'0'0'2201,"0"0"-1265,0 0-637,0 0-166,21 2 22,297 17 760,20-1 264,58 22-1179,-364-38-16,-32-2-549,0-2-2159</inkml:trace>
  <inkml:trace contextRef="#ctx0" brushRef="#br0" timeOffset="12842.128">2613 2080 1681,'0'0'1507,"0"0"-787,0 0-525,0 0 3,0 0 68,-6 22 25,-34 168 603,38-65 92,2-86 1864,-1-207-2764,-1 164-118,0-1 0,0 1 1,-1-1-1,1 1 0,-1 0 0,0 0 1,0 0-1,-1 0 0,1 0 1,-1 1-1,1 0 0,-1-1 0,0 1 1,0 1-1,-1-1 0,1 1 1,-1-1-1,1 1 0,-1 0 0,0 1 1,1-1-1,-1 1 0,0 0 1,0 0-1,0 1 0,0-1 0,0 1 1,0 0-1,0 1 0,0-1 1,0 1-1,0 0 0,0 0 0,0 0 1,1 1-1,-3 0 32,3 1 6,0 0 1,-1-1-1,1 1 1,0 1-1,0-1 0,1 0 1,-1 1-1,1 0 1,0 0-1,0 0 0,0 0 1,0 1-1,1-1 1,0 1-1,-1-1 0,2 1 1,-1 0-1,1 0 1,-1 0-1,1 0 0,1 0 1,-1 0-1,1 0 1,0 0-1,0 0 0,0 0 1,1 0-1,-1 0 1,1 0-1,1 3-6,3-2 4,1-1 0,-1 0 0,1 0 1,0 0-1,0-1 0,0 1 0,0-1 0,1-1 0,0 1 0,0-1 1,0-1-1,0 1 0,0-1 0,1 0 0,-1-1 0,0 0 1,1 0-1,0 0-4,166 3-283,-128-10-2420,0-8-709</inkml:trace>
  <inkml:trace contextRef="#ctx0" brushRef="#br0" timeOffset="13333.811">2977 2240 1793,'0'0'1531,"0"0"-154,0 0-374,0 0-501,0 4-569,-1 18 132,0-18-5,0-1-1,0 0 1,0 1 0,0-1 0,1 1 0,-1-1 0,1 1-1,0-1 1,0 1 0,0-1 0,0 1 0,1-1 0,-1 1 0,1-1-1,0 1 1,0-1 0,0 0 0,1 1 0,-1-1 0,1 0-1,0 0 1,0 0 0,0 0 0,0 0 0,0-1 0,0 1-1,1 0 1,0-1 0,-1 0 0,1 0 0,0 0 0,0 0 0,0 0-1,0 0 1,0-1 0,1 0 0,-1 1 0,0-1 0,1 0-1,-1-1 1,1 1-60,3-2-46,-1 1-1,1-2 0,-1 1 0,1-1 1,-1 0-1,0 0 0,0 0 0,0-1 1,0 0-1,0 0 0,-1-1 0,0 1 1,1-1-1,-1-1 0,0 1 0,-1-1 1,1 0-1,-1 0 0,0 0 1,0 0-1,-1-1 0,1 1 0,-1-1 1,-1 0-1,1 0 0,-1 0 0,1-3 47,-10 185 955,9-136-777,0-31-134,-1 0 0,0 1-1,-1-1 1,0 1 0,0-1 0,-1 1 0,0-1 0,-1 0 0,0 1-1,-1-1 1,0 0 0,0 0 0,0 0 0,-1-1 0,-3 5-44,4-11 17,1 0 0,-1 0 1,1-1-1,-1 1 1,0 0-1,0-1 1,1 0-1,-1 0 1,0 0-1,0 0 1,0 0-1,-1 0 1,1-1-1,0 0 0,0 1 1,0-1-1,0 0 1,0-1-1,-1 1 1,1-1-1,0 1 1,0-1-1,0 0 1,0 0-1,0 0 1,0 0-1,0-1 0,1 1 1,-1-1-1,0 0 1,1 1-1,-1-1 1,-1-2-18,-4-69-3362,8 17-2078</inkml:trace>
  <inkml:trace contextRef="#ctx0" brushRef="#br0" timeOffset="20067.113">86 2787 960,'0'0'1188,"0"0"218,0 0 240,0 0-382,0 0-178,-3-3-275,-9-9-341,8 9-361,12 5-498,134 93 791,5-31 121,-139-64-1835,-8 0-2498</inkml:trace>
  <inkml:trace contextRef="#ctx0" brushRef="#br0" timeOffset="20382.237">1 3028 480,'0'0'1238,"0"0"-155,0 0-37,0 0-280,0 0-198,36 20 286,117 61-230,-21-23 595,-110-59-624,-22-18-1689</inkml:trace>
  <inkml:trace contextRef="#ctx0" brushRef="#br0" timeOffset="26610.891">1208 2377 400,'0'-11'5605,"-39"291"-5047,25-148-14,14-131-320,0-1-96,0 0 48,0 0 46,0 0-51,0 0 184,0 0-201,0 0-63,0 0-51,0 0 32,0 0 48,-5-3 1750,5-6-1843,-1-1 0,0 1 0,0 0 0,-1-1-1,0 1 1,-1 0 0,0 0 0,0 1 0,-1-1-1,-1 1 1,1-1 0,-1 1 0,0 1 0,-1-1 0,0 1-1,0 0 1,0 0 0,-1 1 0,-3-3-27,8 6-15,0 0 0,0 0 0,-1 0 0,1 0 0,-1 1 1,0-1-1,0 1 0,1-1 0,-2 1 0,1 0 0,0 0 0,0 1 1,-1-1-1,1 1 0,0-1 0,-1 1 0,0 0 0,1 0 0,-1 1 1,0-1-1,1 1 0,-1 0 0,0 0 0,1 0 0,-1 0 0,0 1 0,0-1 1,1 1-1,-1 0 0,1 0 0,-1 0 0,1 1 0,-1-1 0,1 1 1,-1 0 14,-1 2-25,0 0 0,0 0 0,1 0 0,0 0 0,-1 1 1,1 0-1,1 0 0,-1 0 0,1 0 0,0 0 0,0 1 1,0-1-1,1 1 0,0 0 0,0 0 0,0 0 0,1 0 1,0 0-1,0 0 0,1 0 0,0 0 0,0 0 0,0 1 1,0-1-1,1 0 0,1 1 25,0-1 15,1-1 0,0 0 0,0 0 0,1 0 0,-1-1-1,1 1 1,0-1 0,1 0 0,-1 0 0,1 0 0,-1-1 0,1 0 0,0 1 0,1-2 0,-1 1 0,0-1 0,1 1-1,-1-1 1,1-1 0,0 1 0,0-1 0,-1 0 0,1-1 0,0 1 0,0-1 0,0 0 0,0-1 0,0 1 0,0-1-1,0 0-14,11 2 12,77 1-1466,-47-2-2967</inkml:trace>
  <inkml:trace contextRef="#ctx0" brushRef="#br0" timeOffset="28227.14">1374 2491 96,'0'0'1577,"0"0"-43,0 0 16,0 0 77,0 0-757,0 0-609,-5-8-157,3 36 207,1 0 0,2 0 0,1-1 0,1 1 0,1 0 0,1-1 0,8 23-311,-11-49 23,1-1 0,-1 1-1,0 0 1,0-1-1,1 1 1,-1-1-1,0 1 1,0-1-1,1 0 1,-1 0 0,0 0-1,1 0 1,-1-1-1,0 1 1,0-1-1,1 1 1,-1-1-1,0 0 1,0 0 0,0 0-1,0 0 1,0 0-1,0 0 1,0 0-1,0-1 1,0 1-1,-1-1 1,1 0 0,0 1-1,-1-1 1,0 0-1,1 0 1,-1 0-23,0 1 2,8-6 16,0 0 0,0-1-1,0 0 1,-1 0 0,-1-1-1,1 0 1,-1 0 0,-1-1-1,0 0 1,0 0-1,-1 0 1,0-1 0,-1 0-1,0 0 1,-1 0 0,0 0-1,-1 0 1,0-5-18,-27 312 843,24-289-837,-1-1 1,0 1-1,0 0 1,0-1-1,-1 0 0,0 1 1,0-1-1,0 0 1,-1-1-1,0 1 1,0-1-1,-1 1 0,1-1 1,-1 0-1,0-1 1,-1 1-1,-2 1-6,-44 11-2387,25-16-1613</inkml:trace>
  <inkml:trace contextRef="#ctx0" brushRef="#br0" timeOffset="28678.982">604 3026 272,'0'0'2788,"0"0"-670,0 0-576,0 0-1032,26-2-126,320-3 368,-114 28 348,180 43-1100,-309-36 258,-103-16-1874,-4-12-2362</inkml:trace>
  <inkml:trace contextRef="#ctx0" brushRef="#br0" timeOffset="30603.264">1178 3217 256,'0'0'110,"0"0"-1,0 0 40,0 0 17,0 0 28,0 0 44,1-7 42,6-19 19,-6 19-112,-1 7 159,0 0 231,0 0-113,-5-35 4824,-38 236-5518,17 85 1025,26-286-528,0 0-134,0 0 6,0 0 72,0 0 0,0 0 45,0 0-64,0 0 189,0 0-170,0 0-72,0 0 48,0 0-33,0 0 60,0 0-73,0 0-98,0 0 0,0 0 10,0 0 11,0 0-35,1-11-16,-1-1 0,0 1-1,-1-1 1,0 1-1,-1 0 1,0 0 0,-1-1-1,0 1 1,-1 1 0,0-1-1,-1 0 1,0 1-1,0 0 1,-1 0 0,-2-2-13,3 7-15,0 0-1,0 0 1,0 0 0,-1 1 0,0-1 0,0 1 0,0 1-1,0-1 1,0 1 0,-1 0 0,0 0 0,1 1 0,-1 0 0,0 0-1,0 1 1,0 0 0,0 0 0,0 0 0,-1 1 0,1 0-1,0 1 1,0-1 0,0 1 0,0 1 0,-2 0 15,5 1-6,0 0 1,0 1-1,0-1 0,1 1 1,-1 0-1,1 0 0,0 0 1,0 1-1,1-1 0,-1 1 1,1-1-1,0 1 0,0 0 1,1 0-1,-1 0 0,1 0 1,0 0-1,1 0 1,-1 0-1,1 0 0,0 1 6,-1 0-25,-2 0 18,1 0-1,0-1 1,1 1 0,-1 0 0,1 0-1,0 0 1,1 0 0,-1 0 0,1 0-1,0 0 1,1 0 0,-1 0 0,1 0 0,1 0-1,-1 0 1,1-1 0,0 1 0,0 0-1,0-1 1,1 0 0,0 1 0,0-1-1,1 0 1,-1 0 0,1-1 0,0 1 0,0-1-1,1 0 1,-1 0 0,1 0 0,0-1-1,0 1 1,0-1 0,0 0 0,1-1-1,-1 1 1,1-1 0,2 1 7,9-2 35,0 0 0,-1 0 0,1-2 0,-1 0 0,1 0 0,-1-2 0,1 0 0,-1-1 0,0-1 0,1-1-35,53-33-2826,-32 10-2576</inkml:trace>
  <inkml:trace contextRef="#ctx0" brushRef="#br0" timeOffset="31842.743">1383 3291 1985,'0'0'824,"0"0"-7,0 0 39,0 0-229,0 0-269,13-6 3027,164 33-3193,-171-27-191,0 0 8,1 1-1,-1-1 1,1 1-1,-1 0 1,0 0-1,0 1 1,1 0-1,-1 0 1,0 0-1,-1 1 1,1 0-1,0 0 1,-1 0-1,1 1 1,-1 0-1,0 0 1,-1 0-1,1 1 1,2 2-9,-7-1 2,0 0 1,0 0-1,0 0 0,-1 0 1,0 0-1,0 0 1,0-1-1,-1 1 0,0 0 1,0-1-1,0 1 1,-1-1-1,0 0 0,0 0 1,0 0-1,-1 0 1,1 0-1,-1-1 0,0 1 1,-1-1-1,1 0 1,-1-1-1,0 1 0,0-1 1,0 0-1,0 0 1,0 0-1,-6 1-2,-1 5 69,-154 111 168,165-118-240,1 0 0,-1 0-1,0 0 1,0 0-1,1 0 1,-1 0 0,1 0-1,0 0 1,0 0-1,-1 0 1,1 0 0,1 0-1,-1 0 1,0 0 0,0 0-1,1 0 1,-1 0-1,1 0 1,0 0 0,-1 0-1,1 0 1,0 0-1,0-1 1,0 1 0,0 0-1,1-1 1,-1 1 0,0-1-1,1 1 1,-1-1-1,1 1 1,-1-1 0,1 0-1,0 0 1,0 0-1,-1 0 1,3 1 3,115 47 377,-66-50-3489,-42-4-1703</inkml:trace>
  <inkml:trace contextRef="#ctx0" brushRef="#br0" timeOffset="32233.658">1362 3430 1793,'0'0'1793,"0"0"96,0 0-289,0 0-815,0 0-785,0 0-96,14-4 96,9 10 304,7 7-288,2 1 192,-2-1-144,2 1-32,1-1 208,-1 1-240,2-6 0,-6-6-160</inkml:trace>
  <inkml:trace contextRef="#ctx0" brushRef="#br0" timeOffset="33251.33">2212 3053 2625,'0'0'2588,"0"0"-1395,0 0-929,0 5-126,11 56 319,-6-89 810,-4 2-389,38 71-2114,-26-40-4857</inkml:trace>
  <inkml:trace contextRef="#ctx0" brushRef="#br0" timeOffset="33875.664">2910 3051 2481,'0'0'1467,"0"0"97,0 0-131,0 0-566,0 0-537,1-11-207,-1 7-107,0 1-7,0-1 0,0 1 1,0 0-1,1-1 0,-1 1 0,1 0 0,0 0 1,0-1-1,0 1 0,0 0 0,0 0 0,1 0 1,-1 0-1,1 0 0,0 1 0,0-1 0,0 0 0,0 1 1,1-1-1,-1 1 0,1 0 0,-1 0 0,1 0 1,0 0-1,0 0 0,0 1 0,0-1-9,0 1-5,0 0 1,1 0-1,0 0 0,-1 0 0,1 0 1,0 1-1,-1 0 0,1-1 0,0 1 0,-1 1 1,1-1-1,0 1 0,-1-1 0,1 1 1,-1 0-1,1 0 0,-1 1 0,1-1 0,-1 1 1,0-1-1,1 1 0,-1 0 0,0 0 0,0 1 1,-1-1-1,1 1 0,0-1 0,-1 1 1,0 0-1,1 0 0,-1 0 0,0 0 0,-1 0 1,1 1-1,0-1 0,-1 0 0,0 1 1,0-1-1,0 1 0,0 0 0,0 0 5,2 2 20,153 324 362,-137-302-577,-16-49-1206</inkml:trace>
  <inkml:trace contextRef="#ctx0" brushRef="#br0" timeOffset="34141.66">3272 2989 3906,'0'0'1985,"0"0"-993,0 0-480,0 0-352,0 0 353,0 0-433,-230 284-16,174-189-128,3-10-64,5-19-3810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2:57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0 3794,'0'0'1801,"0"0"-1244,0 0-330,0 0-158,7 7-45,79 59 169,-68-56-103,-1 1 1,-1 1-1,0 1 0,0 0 1,-2 1-1,0 0 0,0 2 1,-1-1-1,7 13-90,-20-27-1635</inkml:trace>
  <inkml:trace contextRef="#ctx0" brushRef="#br0" timeOffset="281.242">1 166 3394,'0'0'208,"0"0"0,0 0-128,0 0 144,0 0-128,0 0 80,196 158 784,-155-136-399,-6-3-241,-5-2 128,-5-5-304,-9-2 96,-7-1-96,-2-3-112,-4-2 336,-1 2-368,-2-4 0,0-2-48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7:1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6451,'0'0'2337,"0"0"-1905,0 0-352,0 0 128,0 0-208,0 0 240,0 0 1,210 47 319,-171-36-560,-6-5 64,-13-2 176,-6-2-208,-12-2-32,-2 0 0,0 0-1057,-25 0-5906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3:03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1809,'0'0'2889,"0"0"-731,0 0-968,0 0-621,0 0-460,-4 13-74,4 34 213,0-46-171,0-16 217,4-32-104,-1 29-35,-1 25 303,14 42-616,-2-40-565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3:0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160 131 2289,'0'0'1590,"0"0"190,0 0-390,0 0-638,0 0-608,0 5-216,-35 317 1062,15-126 626,20-196-1293,0 0-184,0 0 112,-3-1 2771,-7-7-2845,-53-68 132,101 77-1558,132 17 2013,-153-16-725,-29-1 86,-29 0-3104,18-1-2082</inkml:trace>
  <inkml:trace contextRef="#ctx0" brushRef="#br0" timeOffset="187.552">141 604 1617,'0'0'1184,"0"0"-1168,0 0 48,0 0-128</inkml:trace>
  <inkml:trace contextRef="#ctx0" brushRef="#br0" timeOffset="1044.258">1 90 2097,'0'0'1086,"0"0"-214,0 0 99,0 0-242,0 0-391,4-5 127,13-15-199,-13 14-1,-4 6 127,0 0-184,0 0-3,25-13 665,-6 1-665,64-21-226,-83 33-128,0 0 77,0 0 42,0 0 196,0 0-204,0 0-36,-44 176 783,19-8 268,22-147 346,13-21-2134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3:0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1297,'0'0'2129,"0"0"-1567,0 0-455,0 0 157,0 0 102,-4 34 189,-10 107 154,-5 201 3744,20-383-4367,1 25-222,-1 1 0,0 0 1,-1 0-1,-1-1 1,0 1-1,-1 0 1,0 0-1,-2 0 0,1 0 1,-2 0-1,0 1 1,-1 0-1,0 0 1,-1 0-1,-1 1 0,-8-12 136,12 22-44,0-1-1,-1 1 1,0-1-1,1 1 0,-1 1 1,0-1-1,0 1 0,0 0 1,-1 0-1,1 0 0,-1 1 1,1 0-1,-1 0 1,1 0-1,-1 1 0,1-1 1,-1 1-1,1 1 0,-1-1 1,0 1-1,1 0 0,-1 0 1,1 1-1,0-1 0,-1 1 1,-2 2 44,-5 1 49,1 1 1,-1 1-1,1 0 0,1 0 1,-1 1-1,1 0 0,1 1 1,-1 1-1,2-1 1,-4 5-50,9-8 9,0-1 1,0 1 0,0-1 0,1 1 0,0 0 0,0 0-1,1 1 1,0-1 0,0 0 0,0 1 0,1-1 0,0 1-1,0 0 1,0-1 0,1 1 0,0 0 0,1 0 0,-1-1-1,1 1 1,1 0 0,-1-1 0,1 1 0,0-1 0,0 0-1,1 0 1,0 0 0,0 0 0,1 0 0,-1 0 0,1-1-1,0 0 1,1 1 0,-1-2 0,1 1 0,1 0-10,13 5 53,-1-2 1,1-1 0,0 0-1,1-1 1,0-1 0,0-1-1,0-1 1,0-1 0,0 0-1,1-2 1,-1 0 0,14-3-54,0 3 15,22-3-853,-10-11-3097</inkml:trace>
  <inkml:trace contextRef="#ctx0" brushRef="#br0" timeOffset="346.062">685 214 3810,'0'0'749,"0"0"-581,0 0-87,0 0 97,24 9-178,75 32-18,-98-40 32,1-1 0,0 1 0,0 0 0,-1 1 0,1-1 0,-1 0 1,1 0-1,-1 1 0,1-1 0,-1 1 0,0-1 0,0 1 0,0 0 1,0-1-1,0 1 0,0 0 0,0 0 0,0-1 0,-1 1 1,1 0-1,-1 0 0,1 0 0,-1 0 0,0 0 0,0 0 0,0 0 1,0 0-1,0 0 0,0 0 0,-1 0 0,1 0 0,0 0 0,-1 0 1,0 0-1,0 0-14,0 4 148,-3 5 58,-1 0 0,0 0 0,-1-1 1,0 0-1,0 0 0,-1-1 0,0 0 1,-1 0-1,0-1 0,0 1 0,-1-2 1,-4 4-207,-32 33 585,44-44-573,-1 1 1,1-1-1,0 1 1,-1-1-1,1 1 1,-1-1-1,1 1 1,0 0-1,0 0 1,0 0-1,-1 0 1,1-1-1,0 2 1,0-1-1,0 0 1,0 0-1,1 0 1,-1 0-1,0 1 1,0-1 0,1 0-1,-1 0 1,1 1-1,-1-1 1,1 1-1,-1-1 1,1 1-1,0-1 1,0 0-1,0 1 1,0-1-1,0 1 1,0-1-1,0 1 1,0-1-1,0 1 1,1-1-1,-1 0 1,1 1-1,-1-1 1,1 1-1,-1-1 1,1 0-1,0 0 1,0 1-1,0-1 1,0 0 0,0 0-1,0 0 1,0 0-1,0 0 1,0 0-1,0 0 1,0 0-1,1-1 1,-1 1-1,0 0 1,1-1-1,-1 1 1,0-1-1,1 1 1,-1-1-1,1 0 1,-1 1-1,1-1-12,138 2 723,-128-4-1443,-10-10-2828</inkml:trace>
  <inkml:trace contextRef="#ctx0" brushRef="#br0" timeOffset="564.689">574 307 3057,'0'0'3650,"0"0"-2129,0 0-865,0 0-656,0 0-144,0 0-128,69 33 544,-23-12 64,3 0-304,4-5-32,-5-7 0,-4-9-6531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3:0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25 1505,'0'0'1398,"0"0"-414,0 0-77,0 0-85,0 0-27,2-6-51,5-13-392,-5 31-254,-5 45-41,-35 254 861,38-311-871,0 0 0,0 0 0,-1-1 0,1 1-1,0 0 1,0 0 0,-1 0 0,1 0 0,0-1 0,0 1 0,-1 0 0,1 0 0,0 0-1,-1 0 1,1 0 0,0 0 0,-1 0 0,1 0 0,0-1 0,0 1 0,-1 0 0,1 0 0,0 1-1,-1-1 1,1 0 0,0 0 0,-1 0 0,1 0 0,0 0 0,-1 0 0,1 0 0,0 0 0,0 1-1,-1-1 1,1 0 0,0 0 0,0 0 0,-1 1 0,1-1 0,0 0 0,0 0 0,0 0-1,-1 1 1,1-1 0,0 0 0,0 1 0,0-1 0,0 0-47,-16-31 371,12 22-355,-2-6-25,0 0-1,-1 0 1,0 0-1,-2 1 1,1 0-1,-2 1 1,0 0 0,0 0-1,-7-4 10,12 15-19,0 0 0,0 0 0,0 0-1,-1 1 1,1 0 0,-1 0 0,1 0 0,-1 1 0,1 0 0,-1 0-1,1 0 1,-1 1 0,1 0 0,-1 0 0,1 0 0,0 1-1,-1-1 1,1 1 0,0 1 0,0-1 0,0 1 0,0 0 0,1 0-1,-1 0 1,1 0 0,0 1 0,0 0 0,0 0 0,0 0-1,1 0 1,0 1 0,0-1 0,0 1 0,0 0 0,0 0 0,1 0-1,0 0 1,0 0 0,1 1 19,-1-2-18,1 0-1,-1 0 1,1 0 0,0 1-1,0-1 1,1 0 0,-1 1-1,1-1 1,0 0 0,0 1-1,1-1 1,-1 0 0,1 1-1,0-1 1,0 0 0,0 0-1,1 0 1,0 0 0,-1 0-1,1 0 1,1 0 0,-1 0-1,0-1 1,1 1 0,0-1-1,0 0 1,0 1 0,0-2-1,0 1 1,1 0-1,0-1 1,-1 1 18,15 3 0,1 0-1,-1-1 1,1-1-1,0-1 1,0-1-1,0 0 1,0-2-1,0 0 0,1-1 1,-13 1-152,47 0-3183</inkml:trace>
  <inkml:trace contextRef="#ctx0" brushRef="#br0" timeOffset="469.285">796 99 4274,'0'0'168,"0"0"-16,0 0 358,0 0 287,-8 31-162,-25 97-272,23-36 475,13-90-807,-1 1 1,1-1-1,0 0 0,0 0 1,0 0-1,1 0 0,-1 0 1,0-1-1,1 1 0,-1-1 1,1 0-1,-1 0 0,1 0 1,0-1-1,-1 1 0,1-1 1,0 0-1,-1 0 0,1 0 1,0 0-1,-1-1 1,1 0-1,0 1 0,-1-1 1,1-1-1,-1 1 0,0 0 1,2-1-32,4-2-34,1 0 0,-1-1 0,0 0 0,0 0 0,-1 0 0,1-1 1,-1-1-1,-1 0 0,1 0 0,-1 0 0,0-1 0,-1 0 0,0 0 1,0 0-1,-1-1 0,0 0 0,0 0 0,-1 0 0,0-1 0,-1 0 1,0 1-1,0-1 0,-1 0 0,-1-1 0,1 1 0,-1-10 34,-25 18 1131,16 13-1089,1 0-1,1 0 0,0 0 0,0 1 1,1 0-1,0 0 0,1 1 1,1-1-1,0 1 0,1-1 0,0 1 1,0 0-1,2 0 0,0 0 0,0 1-41,-2 195 190,-37-154-1111,4-35-2454</inkml:trace>
  <inkml:trace contextRef="#ctx0" brushRef="#br0" timeOffset="782.481">1 697 3394,'0'0'2387,"0"0"-1143,0 0-871,32 10-466,226 62 149,229-33 1076,-162-19-578,-261-15-343,-62-4-65,-6-1-525,-18 0-1651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3:1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28 160,'0'-27'8922,"0"71"-8074,-16 385-112,-42 659 417,51-60-422,5-678-478,13 45 315,3-74 390,-14-321-752,4-5 794,-3-23-2369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3:1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1793,'6'-10'7834,"9"5"-4416,50 4-4773,-47 2 2279,412 10-455,-427-4-535,-19 2-1428,-17 1-3210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3:16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64,'0'0'2481,"0"0"-656,0 0 688,0 0-1248,0 0-753,0 0-512,-32 35-160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3:1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27 187 672,'0'0'358,"0"0"-115,0 0-35,0 0 147,0 0 202,0 0 6507,0-1-3794,-2-10-5824,2-13-4097</inkml:trace>
  <inkml:trace contextRef="#ctx0" brushRef="#br0" timeOffset="1685.489">14 168 224,'0'0'1825,"0"0"-713,0 0-274,0 0-256,0 0 50,10-22 134,35-71-166,-9 40 1388,-35 53-1991,-1 0-85,0 14-424,14 179 1147,-14-187-623,1 1 1,-1-1-1,1 1 1,0-1-1,1 1 0,-1-1 1,1 0-1,0 0 1,1 0-1,0 0 1,0 0-1,0 0 1,1-1-1,-1 0 1,1 1-1,0-1 1,1-1-1,0 1 1,-1-1-1,1 1 1,1-1-1,-1-1 1,0 1-1,1-1 1,0 0-1,0 0 1,0-1-1,0 1 0,0-1 1,0-1-1,2 1-12,-4-4 45,-1 0 0,1 0 0,0 0 0,-1 0 0,1 0 0,-1-1 0,1 0 0,-1 1 0,0-1 0,0-1 0,0 1 0,-1 0 0,1-1 0,-1 1 0,0-1 0,0 0 0,0 1 0,0-1 0,-1 0 0,0 0 0,0 0 0,0-1 0,0 1 0,0-1-45,3-6 12,19-160 164,-36 175 248,7 24-400,1 0 0,1 0 0,2 0-1,1 1 1,1-1 0,3 10-24,-2 24 28,3 391 17,-3-450-30,-2 0 0,1 1 0,0-1 1,0 0-1,-1 0 0,0 0 0,0 1 0,0-1 0,0 0 0,0 0 1,-1 0-1,1 0 0,-1-1 0,0 1 0,1 0 0,-1-1 0,-1 1 1,1-1-1,0 1 0,-1-1 0,1 0 0,-1 0 0,1 0 0,-1-1 0,0 1 1,0-1-1,0 1 0,0-1 0,0 0 0,0 0 0,0 0 0,-1 0 1,1-1-1,0 0 0,0 1 0,-1-1 0,1 0 0,0 0 0,0-1 1,-2 1-16,-4 0 37,0 0 1,1-1-1,-1 0 1,1 0-1,-1-1 1,1 0 0,0 0-1,0-1 1,0 0-1,0 0 1,0-1-1,0 0 1,1-1-1,0 0 1,0 0 0,0 0-1,1-1 1,-1 0-1,1 0 1,1 0-1,-1-1 1,1 0 0,0 0-1,1 0 1,-3-5-38,1-2 12,1 1 1,0-1 0,1 0 0,0 0 0,1-1-1,1 1 1,0-1 0,1 1 0,0-1 0,2 0-1,0-6-12,-1 3 4,0 11-9,1 0 1,0 0 0,0 1 0,0-1-1,1 0 1,0 1 0,0-1-1,0 1 1,1 0 0,0 0 0,1 0-1,-1 0 1,1 1 0,0-1-1,0 1 1,1 0 0,0 0-1,0 0 1,0 1 0,0 0 0,1 0-1,-1 0 1,1 0 0,0 1-1,4-1 5,6-3-38,1 0 0,-1 1 0,2 1 0,-1 1 0,0 0-1,1 1 1,0 1 0,0 1 0,7 1 38,23 0-1577,0 0-4175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3:1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2145,'0'0'1747,"0"0"-60,0 0 193,0 0-119,0 0-774,0-1-485,21-6-462,312 40 341,-66-33 230,-240-6-457,-32-5-80,-41-6-2908,8 16-2411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3:18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5202,'0'0'534,"0"0"-369,0 0-2,0 0 429,0 0 123,0 0 54,66-6-132,204-18 33,-127 5 429,-186 58-5047,5-12-2042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7:1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1281,'0'0'957,"0"0"-620,0 0-95,0 0-28,0 0 442,22 14 56,70 46 393,-82-54-785,0 0 0,1-1 0,0 0 1,0-1-1,0 0 0,0-1 0,1 0 0,-1 0 1,1-2-1,9 1-320,31 6 981,-49-8-936,-3 0-813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3:1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2801,'0'0'817,"0"0"-417,0 0 21,0 0 52,0 0 143,1 38 494,7 120-294,24-24 718,-32-133-1508,0 1 1,0-1-1,1 1 0,-1-1 0,1 0 0,-1 1 1,1-1-1,-1 0 0,1 1 0,0-1 1,-1 0-1,1 0 0,0 1 0,0-1 0,0 0 1,0 0-1,0 0 0,0 0 0,0 0 1,0 0-1,1-1 0,-1 1 0,0 0 0,0-1 1,1 1-1,-1-1 0,0 1 0,1-1 0,-1 1 1,1-1-1,-1 0 0,1 0 0,-1 0 1,0 0-1,1 0 0,-1 0 0,1 0 0,-1 0 1,1-1-1,-1 1 0,0 0 0,1-1 1,-1 1-1,0-1 0,1 0 0,-1 1 0,0-1 1,0 0-1,1 0 0,-1 0 0,0 0 1,0 0-1,0 0 0,0 0 0,0 0 0,-1 0 1,1 0-1,0 0 0,0-1 0,-1 1 1,1 0-1,-1-1 0,1 1 0,-1-1-26,17-32 32,-2-1 0,-2 0 0,-1-2 0,-2 1 0,-2-1 0,-1-1 0,2-34-32,-8 63-13,0 41 15,1 0 1,2-1-1,1 0 1,1 1-1,2-2 0,2 1 1,0-1-1,2-1 1,1 0-1,3 3-2,-15-30 23,-1 1 0,1-1 0,0 0 0,0 0 0,0 0 0,0 0 0,0 0 0,0 0 0,1 0 0,-1 0 0,1 0 0,-1-1 0,1 1 0,0 0 0,0-1 0,0 0 0,0 1 0,0-1 0,0 0 0,0 0 0,0 0 0,0 0 0,0 0 0,0-1 0,1 1 0,-1 0 0,0-1 0,1 0 0,-1 0 0,0 0 0,1 0 0,0 0-23,5-10 168,0 0 0,-1-1 1,0 0-1,-1-1 0,-1 1 0,1-1 0,-2 0 0,0-1 0,0 1 0,0-7-168,11-144-851,-15 168-2748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3:19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1 960,'0'0'2257,"0"0"-80,0 0 32,0 0-1280,0 0-353,0 0-576,-134 168-688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3:19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5266,'0'0'2610,"0"0"-2530,0 0 160,0 0-48,0 0-112,0 0-32,228 17 528,-156-15-400,-10-2 288,-9 2-464,-14 2 64,-11-2 241,-12 2-305,-9 0-224,-7 3 143,0-3-2304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3:20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0 960,'0'0'1711,"0"0"-76,0 0-202,0 0-17,0 0-567,-9 70 44,-25 217-314,26-127 619,9-180-980,1 1 0,1-1 0,1 0 0,0 1 0,2 0 0,0 0 0,7-14-218,-11 26-3,1 1-1,-1 0 1,1 1-1,0-1 1,1 0-1,-1 1 0,1 0 1,0 0-1,0 0 1,1 0-1,0 0 1,0 1-1,0 0 0,0 0 1,0 1-1,1-1 1,0 1-1,-1 0 1,1 1-1,1-1 1,-1 1-1,0 0 0,0 1 1,1-1-1,-1 1 1,1 1-1,-1-1 1,1 1-1,-1 0 1,2 1 3,-2 2-4,-1 1 0,0 0 0,-1 0 1,1 1-1,-1-1 0,1 1 1,-1 0-1,-1 0 0,1 0 1,-1 1-1,0-1 0,0 1 0,0 0 1,-1-1-1,0 1 0,0 1 1,-1-1-1,1 0 0,-1 0 1,-1 0-1,1 1 0,-1-1 0,0 0 1,0 1-1,-1-1 0,0 0 1,0 1-1,-2 3 4,3 5 48,0-7 3,0-1 1,0 0 0,-1 1-1,0-1 1,0 0 0,-1 0-1,0 0 1,0 0 0,-1 0 0,0 0-1,0-1 1,-1 1 0,1-1-1,-1 0 1,-1 0 0,1 0-1,-1 0 1,0-1 0,0 0 0,-1 0-1,0 0 1,1-1 0,-2 0-1,1 0 1,0 0 0,-1-1-1,1 0 1,-1 0 0,0-1-1,0 0 1,0 0 0,-1-1 0,1 1-1,0-2 1,0 1 0,-1-1-1,-4 0-51,8-3-31,0-1 1,0 1-1,1-1 0,-1 1 0,1-1 0,0 0 0,0-1 0,1 1 0,-1 0 0,1-1 0,0 1 0,0-1 1,0 0-1,1 0 0,-1 0 0,1 0 0,1 0 0,-1 0 0,1 0 0,-1 0 0,2 0 0,-1 0 0,0 0 1,1 0-1,0 0 0,0 0 0,1 0 0,-1 0 0,2-2 31,22-28-3250,7 1-2456</inkml:trace>
  <inkml:trace contextRef="#ctx0" brushRef="#br0" timeOffset="174.501">371 369 672,'0'0'1169,"0"0"-1169,0 0-1585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2:53:1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17 1265,'0'0'1320,"0"0"212,0 0-249,0 0-109,0 0-86,-4-8 8,3 5 1975,-1 3-2924,2 0-67,0 0 3,0 0-51,261-6-214,-259 8 178,0-1 0,0 1-1,-1 0 1,1 0-1,-1 0 1,1 0-1,-1 0 1,0 0-1,0 0 1,0 0-1,0 0 1,0 0-1,0 1 1,-1-1-1,1 0 1,-1 1-1,1-1 1,-1 1 0,0-1-1,0 0 1,0 1-1,0-1 1,-1 1-1,1-1 1,-1 0-1,1 1 1,-1-1-1,0 0 1,0 1-1,0-1 1,0 0-1,0 0 1,0 0-1,-1 0 5,-13 22 51,-1 0-1,-1-1 0,-1-1 0,-1 0 0,-1-2 0,-15 12-50,20-16 14,-134 110 117,148-125-139,0 0-1,0-1 1,0 1-1,1 0 1,-1 0-1,0 0 1,1 0-1,-1-1 1,1 1 0,-1 0-1,1 0 1,-1 0-1,1 0 1,0 0-1,0 0 1,-1 0 0,1 0-1,0 1 1,0-1-1,0 0 1,0 0-1,0 0 1,0 0-1,0 0 1,1 0 0,-1 0-1,0 0 1,0 0-1,1 0 1,-1 0-1,1 0 1,-1 0 0,1 0-1,-1 0 1,1 0-1,0-1 1,-1 1-1,1 0 1,0 0-1,0-1 1,-1 1 0,1 0-1,0-1 1,0 1-1,0-1 1,0 1-1,0-1 1,0 1 0,0-1-1,0 0 9,53 23-21,150-5 404,-158-18-136,-44 0-282,-1 0 1,1 0 0,-1 0 0,1 0-1,-1 0 1,1 0 0,-1 0 0,1 0-1,-1-1 1,1 1 0,-1-1 0,0 1-1,1-1 1,-1 1 0,1-1-1,-1 0 1,0 0 0,0 1 0,1-1-1,-1 0 1,0 0 0,0 0 0,0-1-1,0 1 1,0 0 0,0 0 0,-1 0-1,1-1 1,0 1 0,0 0 0,-1-1-1,1 1 1,-1-1 0,1 1-1,-1-1 1,0 1 0,0-1 0,0 1-1,1-1 1,-1 1 0,-1-1 0,1 1-1,0-1 1,0 1 0,0-1 0,-1 1-1,1 0 1,-1-1 0,1 1 0,-1-1-1,0 0 35,-9-29-4943</inkml:trace>
  <inkml:trace contextRef="#ctx0" brushRef="#br0" timeOffset="282.905">35 75 2753,'0'0'283,"0"0"-176,0 0 106,0 0 59,0 0-10,31 14 173,102 43-179,199 31-603,-174-28-662,-156-59 1064,-1 1-1,1-1 0,-1 1 0,0 0 0,0-1 0,0 1 0,0 0 0,0-1 0,0 1 1,0 0-1,-1 0 0,1 0 0,-1 0 0,1 0 0,-1 0 0,0 0 0,0 0 0,0 0 0,0 0 1,0 0-1,0 0 0,0-1 0,-1 1 0,1 0 0,-1 0 0,1 0 0,-1 0 0,0 0 0,0 0 1,0-1-1,0 1 0,0 0 0,0-1 0,0 1 0,0-1 0,-1 1 0,1-1 0,-1 1 1,1-1-1,-1 0 0,1 0 0,-1 0 0,0 0 0,0 0 0,1 0 0,-1-1 0,0 1 0,0 0 1,0-1-1,0 1 0,-1-1-54,-3 5 298,-128 76 270,92-78-2489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1:1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33 223 512,'-32'-29'5093,"32"27"-2749,12-3-3116,510-5 2127,-153 20-1243,186-12 3,625 2-419,-572-43 608,-195-1 88,42-8 835,89 23-901,-136 13-321,166 42-37,-450-25 43,179 17 18,-290-19-680,-20-16-2548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1:2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153 194 464,'1'-11'1541,"-13"-34"483,-5 90-2337,-14 61 563,3 2 0,6 0 0,4 1-1,5 1 1,3 25-250,10 235 686,0-369-623,-1 0 1,1 1 0,0-1 0,-1 0 0,1 1-1,0-1 1,0 0 0,0 1 0,0-1 0,0 0-1,0 0 1,0 1 0,0-1 0,1 0 0,-1 1-1,0-1 1,1 0 0,-1 0 0,1 1 0,-1-1-1,1 0 1,0 0 0,0 0 0,-1 0 0,1 0-1,0 0 1,0 0 0,0 0 0,0 0 0,0 0-1,0-1 1,0 1 0,0 0 0,1-1 0,-1 1-1,0 0 1,0-1 0,0 0 0,1 1 0,-1-1-1,0 0 1,1 1 0,-1-1 0,0 0 0,1 0-1,-1 0 1,1-1-64,419 2 219,248-12 115,1265 11-158,-1622 27-222,-70-10 196,-180-15-174,-78-16-2129,-14-22-3903</inkml:trace>
  <inkml:trace contextRef="#ctx0" brushRef="#br0" timeOffset="1911.603">321 92 1681,'0'0'605,"0"0"-42,0 0 150,0 0 106,0 0-355,0 0-269,0 0 18,0 0-189,0 0-165,0 0 74,0 0 16,0 0 27,0 0-48,0 0-248,6 0-245,251 23 1085,-151-19-404,124 3 446,0 11 0,64 19-562,-102-1 61,1-9-1,1-8 1,21-7-61,617-12 536,-443 29-232,-201-25-220,72 10 59,-257-11-161,-1-1 0,1 1-1,-1 0 1,1 0 0,-1 0 0,0 0 0,0 0-1,-1 1 1,1-1 0,-1 0 0,1 1 0,-1-1-1,0 1 1,0 0 0,-1-1 0,1 1 0,-1 0-1,0-1 1,0 1 0,0 0 0,0 0 0,-1 0 18,1-3 0,2 48 132,-3 1 0,-2-1 0,-2-1 0,-7 32-132,-2 22 370,4 0 1,5 1 0,8 93-371,-1-44 166,-25-200 2747,0-12-7875</inkml:trace>
  <inkml:trace contextRef="#ctx0" brushRef="#br0" timeOffset="3227.5">460 65 448,'0'0'211,"0"0"165,0 0 104,0 0-127,0 0-71,-5-4-74,0 1-178,0 0 1,0 0-1,0 0 0,-1 0 0,1 1 0,-1 0 0,1 0 0,-1 1 0,0 0 0,0 0 0,1 0 0,-1 1 0,0-1 0,0 1 0,-5 1-30,7-1 12,-13 1 149,1-1 0,0 0-1,0-1 1,0-1 0,0-1 0,0 0 0,0-1 0,1-1 0,-7-3-161,-60-2 624,45 44-1529,40 259 1810,-8-276 125,5-38-5800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1:4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1 960,'0'0'1214,"0"0"-547,0 0 54,0 0 204,0 0 103,0 0 49,0 0-460,0 0-225,0 0 112,0 0-283,0 0-4,0 0 17,0 0-42,0 1 342,0 0-283,14 9-1172,-3-5-613,-4-4-3604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1:4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5442,'0'0'1073,"0"0"-705,0 0-96,0 0 497,0 0-449,0 0 48,5 0 80,-3 0-448,-2 0-112,0 0 96,0 0-304,0 0 0,0 0-1921,0 0-3810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1:4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1 960,'0'0'529,"0"0"79,0 0-128,0 0 192,0 0 593,0 0-433,3 0 17,-3 0-257,0 0-544,0 2-64,2 8 16,5 5-320,0-1 112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7:16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6339,'0'0'0,"0"0"0,0 0 224,0 0 0,0 0 224,0 0 193,32 87-209,-30-83 544,0-2-720,-2 0-96,0-2 593,0 0-385,0 0 144,0 0-176,0 0-256,0 0 80,3-14-160,1-5-6595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1:4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 4914,'0'0'1873,"0"0"-1617,0 0-128,0 0 80,0 0-96,0 0 16,3-2-128,1 2-208,-4 0 96,0 2-336</inkml:trace>
  <inkml:trace contextRef="#ctx0" brushRef="#br0" timeOffset="1301.295">1 1 5907,'0'0'320,"0"0"64,0 0-368,0 0-16,0 0 0,0 0-624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1:52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1457,'0'0'322,"0"0"-12,0 0-91,0 0-772,7 10 335,112 136 1245,-106-134-922,-1 1 0,-1 1 0,0 0 1,-1 1-1,-1-1 0,0 2 0,-1-1 0,-1 1 1,0 1-1,-1-1 0,-1 1 0,0 0 0,-2 1 1,1 4-106,19 133 904,-12-153 278,-8-2-3719</inkml:trace>
  <inkml:trace contextRef="#ctx0" brushRef="#br0" timeOffset="202.853">485 510 4882,'0'0'0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1:35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22 624,'-44'-22'3766,"23"39"-7225,19-12 2528</inkml:trace>
  <inkml:trace contextRef="#ctx0" brushRef="#br0" timeOffset="1098.738">166 22 848,'-81'29'353,"65"-23"1,16-6-7,0 0-59,0 0 14,-9 16-102,-44 88 328,51 6 6,4-100-504,0 0 0,1 0 0,0 0 0,1-1 0,0 1 0,1-1 0,0 0 1,0 0-1,1-1 0,0 0 0,0 0 0,1 0 0,5 4-30,5 9 228,-4-5-121,1-1 0,0 0 0,2-1 0,-1 0 0,2-2 0,-1 0 0,2-1 0,0 0 0,0-1-107,3-1 103,0-1 1,1 0-1,0-2 1,0-1 0,0 0-1,0-2 1,1 0-1,0-1 1,-1-2-1,1 0 1,8-3-104,-19 2 22,-1-2-1,1 1 1,-1-2 0,0 0-1,0 0 1,0-1 0,-1 0 0,0 0-1,0-1 1,0-1 0,0 0-1,-1 0 1,0-1 0,-1 0-1,0-1-21,-3 1 21,-1-1-1,0-1 0,0 1 0,-1-1 0,0 1 0,-1-1 0,0 0 0,0 0 0,-1 0 0,-1 0 0,1 0 0,-2 0 0,0-8-20,1-2 30,-42-86 255,25 77-250,3 12 39,0 0 0,-2 1-1,0 1 1,-1 0 0,0 1-1,-1 1 1,-1 1-1,0 1 1,0 0 0,-1 2-1,0 0 1,-1 1 0,0 1-1,-1 1 1,-3 0-74,-123-9-398,137 20 402,1-1 0,-1 2 0,1-1 0,0 2 0,0-1 0,1 1 0,0 0 0,0 1 0,1 0 0,0 1 0,0 0 0,1 0 0,0 0 0,-1 4-4,0-5-79,0 0-1,1 1 0,1 0 1,-1 0-1,2 0 0,-1 1 0,1 0 1,1 0-1,-1 1 0,2-1 1,0 1-1,0 0 0,1-1 1,0 1-1,1 0 0,0 5 80,4-13-2238,9-3-1959</inkml:trace>
  <inkml:trace contextRef="#ctx0" brushRef="#br0" timeOffset="14682.279">408 380 560,'0'0'609,"0"0"-481,0 0 384,0 0 272,0 0 273,0 0 175,0 0-607,11 0-449,-11 0-176,0-8-1393</inkml:trace>
  <inkml:trace contextRef="#ctx0" brushRef="#br0" timeOffset="37364.748">647 548 592,'0'0'843,"0"0"-24,0 0-93,0 0-280,0 0-12,0 0-201,0 0 31,0 0 149,0 0-175,0 0 66,0 0 67,0 0 37,0 0 221,0 0-367,0 0-25,0 0 238,0 0-253,0 0-76,0 0-90,0 0-93,0 1-315,0 5-926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2:2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1361,'1'-16'5777,"37"25"-4615,169 62-815,192-8 162,66 5-338,-76-62-54,529 25 43,-385-4-82,-247-1-5,0-12 1,20-13-74,293-54 570,1 20-476,615 8 336,-840 27-489,-266-1 76,0 5 0,83 17-17,-117-12 99,-75-11-16,0 0 55,0 0 84,-7 2-294,-30-2-1774,-27 0-5531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1:4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0 384,'0'0'3538,"0"0"-2626,0 0-304,0 0 321,0 0-273,0 0 193,0 0-545,0 0-128,0 0-352,0 0 112,0 4-513,2 7-367,8 1 80,1-1-3298</inkml:trace>
  <inkml:trace contextRef="#ctx0" brushRef="#br0" timeOffset="59529.206">1 77 1008,'0'-7'2962,"0"3"1536,0 13-9813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2:44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96,'0'0'0,"0"0"-96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2:45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1857,'0'0'928,"0"0"-624,0 0-304,0 0 705,0 0-273,0 0 0,0 6-64,0-6-368,0 0-48,0 3-112,0 1 160,0 2 0,0 4 0,-5-4-1168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2:46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48,'0'0'155,"0"0"-78,0 0 14,0 0 5,0 0 27,0 0 237,0 0-176,0 0-43,0 0 291,0 0-106,0 0 18,0 0 16,0 0-72,0 0 99,0 0-216,0 0-62,0 0 209,0 0-193,0 0 51,0 0 134,0 0-43,0 0 151,0 0-268,0 0-78,5 0-392,1 0-150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2:48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1201,'0'0'904,"0"0"-312,0 0-413,0 0-54,0 0 174,0 0-139,0 0-77,0 0 53,0 0-59,0 0-15,0 0 68,0 0-23,0 0 85,0 0-138,0 0-60,0 0 33,0 0 40,5-1-926,-5-2-2559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2:49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2561,'0'0'851,"0"0"104,0 0 257,0 0-399,0 0-212,0 0-260,0 0-208,0 0 52,0 0-4,0 0-112,0 0-45,0 0 8,0 0 19,0 0 13,0 0-19,0 0 78,0 0 51,0 0-84,0 0-47,0 0 154,0 0 308,0 0-316,0 0 131,0 0 222,0 0-361,0 0 17,0 0-124,0 0 44,0 0 148,0 0-7,0 0-144,0 0-96,0 0-41,0 0 49,0 0-11,0 0-11,0 0 54,0 0-30,0 0-69,0 0 86,0 0-54,0 0-35,0 0 38,0 0-286,0 0-1006,2 0-2627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7:1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120 189 2449,'0'0'1222,"0"0"-913,0 0-87,0 0 146,0 0 19,21 58 397,72 179-287,-27-121 536,-49-97-636,54 71 619,-60-108-851,-2-13-4420</inkml:trace>
  <inkml:trace contextRef="#ctx0" brushRef="#br0" timeOffset="188.208">459 336 6339,'0'0'992,"0"0"-976,0 0 144,0 0-128,0 0 353,0 0-353,-219 309 656,166-244-672,-5-3-16,3-4 176,11-8-176,14-19-1873</inkml:trace>
  <inkml:trace contextRef="#ctx0" brushRef="#br0" timeOffset="5638.642">1060 1 3890,'0'0'2126,"0"0"-261,0 0-624,0 0-556,1 4-333,14 189-405,-10 164 170,-5-328-105,0 1-1,-2-1 1,-1 0 0,-2-1-1,-1 1 1,0-1-1,-3 0 1,0 0-1,-1-1 1,-2 0 0,-1-1-1,-1 0 1,-1-1-1,-1-1 1,-3 2-12,-17 15-58,0-2 1,-3-2 0,-1-1-1,-1-2 1,-2-2 0,-2-2-1,0-2 1,-38 17 57,-119 47-4896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2:50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16,'0'0'1089,"0"0"-641,0 0 176,0 0 96,0 0 305,0 0-641,0 0-256,0 0 352,0 0-480,0 2-32,0-2 16,0 2-112,0 2 64,0 0 48,0 5 16,0 1 0,0-2 0,0-1-3602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2:57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0 544,'0'0'753,"0"0"207,0 0-112,0 0-559,0 0 383,0 0-576,0 0-32,0 0 384,0 0-416,0 0-64,0 0-64,0 0-704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2:5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1 352,'0'0'1857,"0"0"-640,0 0-369,0 0 0,0 0 273,0 0-705,0 0-144,0 0-272,0 0-144,0 0 112,0 0-2593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3:03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71 976,'0'0'1241,"0"0"-217,0 0-319,0 0-233,0 0 40,0 0-336,0 0-66,0 0 82,0 0-80,0 0 48,0 0-101,0 0 103,0 0 359,-7-7-177,-39-56 456,46 62-466,0 1 47,0 0-194,702 17 101,-438-5-323,-106-10 203,-157 1 121,-8-3-1351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3:11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22 464,'0'0'1107,"0"0"-210,0 0-401,0 0-13,0 0 168,0 0-387,0 0-112,0 0 91,0 0-64,0 0 31,0 0-84,0 0-78,0 0-67,0 0-64,0 0-13,0-1 3914,0-20-3095,0 33-563,0-2-1323,0-3-2119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2:1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26 160,'0'0'1086,"0"0"101,0 0-499,0 0-93,0 0-104,0 0-168,-1-3 256,0 1-529,0 0-1,0 1 1,0-1-1,-1 1 1,1 0 0,0-1-1,-1 1 1,1 0-1,-1 0 1,1 0 0,-1 0-1,0 0 1,1 0-1,-1 0 1,0 1 0,1-1-1,-1 1 1,0-1-1,0 1 1,0 0 0,0-1-1,0 1 1,1 0-1,-1 0 1,0 0-1,0 1 1,0-1 0,0 0-1,0 1 1,1-1-50,-1 0-7,-10-1 23,1 0 0,0 0 0,-1 1 0,1 1 0,-1 0 0,1 0 0,0 1 0,0 1 0,0 0 0,0 0 0,0 1 0,1 0 0,-1 1 0,1 0 0,0 1 0,1 0 0,-1 1 0,1 0 0,0 0 0,1 1 0,0 0 0,0 0 0,1 1 0,0 0 0,-5 8-16,0 8 1,1 0 1,0 1-1,2 0 1,1 1-1,2 0 1,0 0-1,2 0 1,0 1-1,2 9-1,2-22 6,-1 0 10,1 0 0,0 0 0,1 1 1,1-1-1,0 0 0,1 0 1,1-1-1,0 1 0,1 0 0,3 5-16,-3-8 27,1 0 0,1 0 0,0-1 0,0 1 0,1-2 0,0 1 1,1-1-1,0 0 0,1-1 0,0 0 0,1-1 0,-1 0 0,2 0 0,-1-1 0,1 0-27,10 0 63,1 0 0,-1-2-1,1 0 1,0-1 0,0-2 0,1 0 0,-1-2 0,0 0-1,22-4-62,27 2 142,-67 2-127,0 0 1,0-1-1,0 0 0,-1 0 1,1 0-1,0 0 0,-1-1 1,1 0-1,-1 0 0,1 0 1,-1 0-1,0-1 1,0 0-1,0 1 0,0-2 1,-1 1-1,1 0 0,-1-1 1,1 1-1,-1-1 0,-1 0 1,1 0-1,0 0 1,-1-1-1,0 1 0,0-1 1,0 1-1,-1-1 0,1-3-15,51-188 363,-50-8 93,-5 194-348,0 1 0,0-1 0,-1 1 0,0 0 0,-1 0 0,0 0 0,0 1 0,-1-1 0,0 1 0,0 0 0,-1 0 0,0 1 0,-1 0 0,0 0 0,0 0 0,0 1 0,-1 0-1,1 0 1,-1 1 0,-1 0 0,1 1 0,-1 0 0,-8-3-108,5-1 87,-3-1-40,6 3-20,0 0 0,-1 0 0,0 1 0,1 0 0,-2 1 0,1 0 0,0 0 0,-1 1-1,0 1 1,1 0 0,-1 0 0,0 1 0,-1 0-27,-106 2-112,113 2 9,1 1 0,0-1 1,0 1-1,1 0 0,-1 0 0,1 0 0,0 1 0,0-1 1,0 1-1,0 0 0,1 0 0,0 0 0,0 0 0,0 0 1,1 0-1,0 0 0,0 0 0,0 1 0,0-1 0,1 1 1,0-1-1,0 0 0,0 1 0,1-1 103,-2 8-1777,-2 19-3724</inkml:trace>
  <inkml:trace contextRef="#ctx0" brushRef="#br0" timeOffset="75487.011">345 735 176,'-7'-22'4784,"7"13"-5870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4:1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0 370 1601,'0'0'827,"0"0"-134,0 0-180,0 0-12,0 0-330,11 2 4147,44 8-4178,-4 3 11,1-3 0,0-2 1,0-3-1,1-2 0,-1-2 0,20-3-151,-92-14-2254,3 5-1449</inkml:trace>
  <inkml:trace contextRef="#ctx0" brushRef="#br0" timeOffset="283.152">244 217 2081,'0'0'347,"0"0"186,0 0-156,0 0-148,0 0-18,-3 33 48,-13 108 5,12 93 2654,7-236-3811,8-6-3464</inkml:trace>
  <inkml:trace contextRef="#ctx0" brushRef="#br0" timeOffset="1061.788">772 1 448,'0'0'2054,"0"0"-1170,0 0-335,0 0 265,0 0-473,0 2-319,-102 536 1629,97-518 82,8-43-1062,-1 15-675,2 0-1,-1 0 1,1 1 0,0 0 0,1-1-1,0 2 1,0-1 0,0 0-1,1 1 1,0 0 0,0 0 0,0 1-1,1 0 1,0 0 0,0 1 0,0-1-1,1 1 1,-1 1 0,1 0-1,0 0 1,0 0 0,0 1 0,0 0-1,1 1 1,0-1 4,-4 3-5,0-1 1,0 1-1,0-1 0,0 1 0,0 1 1,0-1-1,0 1 0,0 0 1,0 0-1,-1 0 0,1 1 0,-1-1 1,0 1-1,0 0 0,0 1 0,0-1 1,0 1-1,-1-1 0,1 1 0,-1 0 1,0 1-1,0-1 0,-1 0 1,1 1-1,-1-1 0,0 1 0,0 0 1,-1 0-1,1 0 0,-1 0 0,0 0 1,0 0-1,-1 0 0,0 0 0,0 0 1,0 0-1,0 1 0,-1-1 0,0 0 1,-1 5 4,-3-4 51,-1 1 0,0-1 0,0 0 0,0-1 1,-1 1-1,0-1 0,0-1 0,0 1 0,-1-1 1,1 0-1,-1-1 0,0 0 0,0 0 0,0-1 1,0 0-1,-4 1-51,11-3-9,-1 1-1,1 0 1,-1-1 0,0 1 0,1 0-1,-1-1 1,0 0 0,0 0 0,1 1-1,-1-1 1,0 0 0,0 0 0,0 0-1,1-1 1,-1 1 0,0 0 0,0-1-1,1 1 1,-1-1 0,0 0 0,1 1-1,-1-1 1,1 0 0,-1 0 0,1 0-1,-1 0 1,1 0 0,0 0 0,-1-1-1,1 1 1,0 0 0,0-1 0,0 1-1,0-1 1,0 1 0,0-1 0,0 1-1,1-1 1,-1 0 0,1 1 0,-1-1-1,1 0 1,-1 0 9,1-3-2265</inkml:trace>
  <inkml:trace contextRef="#ctx0" brushRef="#br0" timeOffset="1358.895">1143 513 4658,'0'0'94,"0"0"-1,0 0-146,0 0 202,0 0 246,3 35 205,9 110 206,-25-35 656,4-74-547,6-48-953,1-12-3697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4:17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2785,'0'0'1529,"0"0"-406,0 0-354,0 0-156,0 0 238,0 0-509,1-13-124,3-42 4,35 3 397,-23 79-1305,189 513 1161,-190-548-977,-7-16-2878</inkml:trace>
  <inkml:trace contextRef="#ctx0" brushRef="#br0" timeOffset="294.506">364 63 144,'0'0'1211,"0"0"-82,0 0-97,0 0-322,0 0 24,-32 36 143,-100 115-212,41-32 362,61-43-1414,32-73-1102,5 0-3011</inkml:trace>
  <inkml:trace contextRef="#ctx0" brushRef="#br0" timeOffset="985.89">562 339 1121,'0'0'2491,"0"0"-1122,0 0-99,0 0-104,0 0-529,-2 14-242,-17 227 1457,32-267-2389,2-6-4313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4:1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20 912,'-10'-17'4131,"15"15"-1504,25 17-2471,0-1 0,1-1 0,0-1 0,1-2 0,0-2-1,0-1 1,12 1-156,68 9 230,-111-16-227,0 1 0,0-1 0,0 0 1,0 0-1,-1 0 0,1 1 0,0-1 1,-1 0-1,1 1 0,-1-1 0,1 1 1,-1-1-1,0 0 0,0 1 0,1-1 1,-1 1-1,0-1 0,0 1 0,0-1 0,-1 1 1,1-1-1,0 1 0,0-1 0,-1 0 1,1 1-1,-1-1 0,0 1 0,1-1 1,-1 0-1,0 0 0,1 1 0,-1-1 0,-1 1-3,-132 98 449,-160 98-86,292-197-376,0-1 0,1 1 0,-1 0 1,1 0-1,-1 0 0,1 0 0,0 0 0,-1 0 1,1 0-1,0 1 0,0-1 0,0 0 1,0 1-1,0-1 0,0 1 0,0-1 1,0 1-1,1 0 0,-1-1 0,0 1 1,1 0-1,0-1 0,-1 1 0,1 0 1,0 0-1,0-1 0,0 1 0,0 0 1,0 0-1,0-1 0,0 1 0,1 0 1,-1-1-1,1 1 0,-1 0 0,1-1 1,0 1-1,0 0 0,-1-1 0,1 1 1,0-1-1,0 0 0,1 1 0,-1-1 1,0 0-1,0 1 0,1-1 0,-1 0 1,0 0-1,1 0 0,-1 0 0,1-1 0,-1 1 1,1 0-1,0-1 0,-1 1 0,1 0 1,0-1-1,0 0 0,-1 0 0,1 1 1,0-1-1,0 0 0,0 0 13,27 6 21,0-2 0,1 0 0,0-2 0,-1-2 0,1 0 0,0-2 0,1-1-21,-5-5-1273,-12-4-2099</inkml:trace>
  <inkml:trace contextRef="#ctx0" brushRef="#br0" timeOffset="266.349">1 190 2609,'0'0'16,"0"0"-16,0 0 288,0 0-48,0 0 529,0 0-97,209 78 321,-165-71-273,-5 1-176,-7-2-448,1 2-96,-8-1-16,-2-5-2833</inkml:trace>
  <inkml:trace contextRef="#ctx0" brushRef="#br0" timeOffset="922.054">703 295 1313,'0'0'1454,"0"0"309,0 0-432,0 0-344,0 0-453,0 0-163,-16 24 216,7 2-469,2 1 0,1-1 0,1 1 0,1 0 1,2 1-1,0-1 0,2 7-118,0-33 307,0-6 256,12-179 413,-9 326-2641,-1-128-3553</inkml:trace>
  <inkml:trace contextRef="#ctx0" brushRef="#br0" timeOffset="1484.358">1092 208 608,'0'0'1329,"0"0"-355,0 0-219,0 0-40,0 0 24,0 0 32,0 0-529,0 0-97,3 0 111,148 34 936,-100-20-1691,-48-14-1382</inkml:trace>
  <inkml:trace contextRef="#ctx0" brushRef="#br0" timeOffset="1749.161">1102 443 160,'0'0'224,"0"0"1009,0 0-433,0 0-320,0 0 801,0 0-273,0 0-623,138 37 95,-129-35-192,-2 0-224,0 2-64,-2-4-112,1 0-96</inkml:trace>
  <inkml:trace contextRef="#ctx0" brushRef="#br0" timeOffset="3636.269">1645 36 1121,'0'0'258,"0"0"335,0 0 218,0 0-377,0 0-17,0 0 98,0 0-65,0 0 196,0 0-294,0 0 27,0 0 59,0 0-228,-2 3-188,-12 30 13,2 0 0,0 0-1,3 1 1,0 0 0,2 1 0,2 0 0,1 0 0,2 0 0,2 1 0,0-1 0,5 25-35,-4-56-4,-1 1 1,1 0-1,0-1 1,0 1 0,1-1-1,-1 1 1,1-1-1,0 0 1,0 0-1,0 0 1,1 0-1,-1 0 1,1 0-1,0-1 1,0 1-1,0-1 1,1 0-1,-1 0 1,1 0-1,0 0 1,0-1-1,0 1 1,0-1-1,0 0 1,0 0-1,1-1 1,-1 1 0,1-1-1,-1 0 1,1 0-1,-1 0 1,1-1-1,0 0 4,1 0 33,-1 0 0,0 0-1,0-1 1,0 1 0,1-1 0,-1-1-1,0 1 1,0-1 0,-1 0-1,1 0 1,0 0 0,-1-1 0,1 0-1,-1 1 1,0-2 0,0 1 0,0 0-1,0-1 1,0 0 0,-1 0 0,0 0-1,0 0 1,0 0 0,0-1-1,0 1 1,-1-2-33,7-12 55,-1 0 1,0-1-1,-2 1 0,0-1 1,-1-1-1,-1 1 0,-1-1 0,-1 1 1,0-18-56,-2 33 4,17 123-733,-17-109 728,1 0-1,1-1 0,0 1 0,0-1 0,0 0 0,2 1 0,-1-1 0,1 0 1,0-1-1,1 1 0,-1-1 0,2 0 0,-1 0 0,1 0 0,1-1 0,-1 0 0,7 5 2,-7-12 33,-1 1-1,1-1 0,0 0 0,0 0 0,0-1 0,0 0 0,0 0 0,0 0 0,-1-1 0,1 0 1,0 0-1,-1 0 0,1-1 0,-1 0 0,0 0 0,0 0 0,0-1 0,-1 1 0,1-1 0,-1 0 1,0-1-1,0 1 0,0-1 0,0 1 0,-1-1 0,0 0 0,0-1 0,0 1 0,-1 0 0,2-5-32,0 5 9,8-14 35,0-1 0,-1 0 1,-1 0-1,-1-1 0,-1 0 1,-1-1-1,-1 1 0,0-1 1,-2-1-1,-1 1 0,0-1 0,-2 1 1,-1-15-45,1 22 100,0 12-5,0 0 0,-1-1 0,1 1-1,-1 0 1,0-1 0,0 1 0,0 0-1,0 0 1,0-1 0,-1 1 0,0 0-1,1 0 1,-1-1 0,0 1 0,-1 0-1,1 0 1,0 0 0,-1 0 0,0 1-1,0-1 1,0 0 0,0 1-1,0-1 1,0 1-95,-13 29-3121,7-5-273</inkml:trace>
  <inkml:trace contextRef="#ctx0" brushRef="#br0" timeOffset="4744.514">2371 360 144,'0'0'776,"0"0"-26,0 0 128,0 0-441,0 0-111,2 0 4327,-13 213-4106,18-253-972,2 10-1242</inkml:trace>
  <inkml:trace contextRef="#ctx0" brushRef="#br0" timeOffset="6100.108">2576 397 480,'0'0'1033,"0"0"-233,0 0-274,0 0 101,0 0-153,-4-6 1362,-18 217-523,23-213-105,10-43-194,3 8-2231,2-5-3019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4:22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1441,'0'0'1544,"0"0"-653,0 0 115,0 0-88,0 0-211,2-12 776,175 12-616,12 28 249,-179-25-3670,-10-10-3312</inkml:trace>
  <inkml:trace contextRef="#ctx0" brushRef="#br0" timeOffset="248.899">287 1 256,'0'0'1329,"0"0"-305,0 0 65,0 0-785,0 0-48,0 0 480,-26 244-336,26-212-143,0-3 143,0-7-240,0-3 304,0-4-400,0-5-64,0 0 320,5-3-320,4-7-176,3 0-6243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7:16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652 910 1793,'0'0'473,"0"1"0,1-1 0,-1 0 0,0 0 1,1 0-1,-1 0 0,0 1 0,1-1 0,-1 0 0,1 0 0,-1 0 1,0 0-1,1 0 0,-1 0 0,1 0 0,-1 0 0,0 0-473,0 10-1061,-34 323 1656,35-193-318,-1-138-246,1 1 0,0-1 0,0 0 0,-1 1 0,1-1 0,1 0 0,-1 0-1,0 0 1,0 0 0,1 0 0,-1 0 0,1 0 0,0 0 0,-1 0 0,1-1 0,0 1 0,0-1 0,0 0 0,0 1-1,0-1 1,1 0 0,-1 0 0,0 0 0,1 0 0,-1-1 0,0 1 0,1-1 0,-1 1 0,0-1 0,1 0 0,-1 0-1,1 0 1,-1 0 0,1 0 0,-1-1 0,0 1 0,1-1 0,-1 0 0,0 1 0,1-1 0,-1 0 0,0 0 0,0-1 0,0 1-1,0 0 1,0-1 0,0 1 0,0-1 0,0 0 0,0 1 0,-1-1 0,1 0 0,-1 0 0,0 0 0,1 0 0,-1-1-31,20-24 76,-2-1 1,-1-1 0,-1-1-1,-2 0 1,-1-1 0,2-10-77,20-40 118,-26 126-1417,-9 7 1332,-3-34-4,1 0 0,0 0 0,1 0 0,1 0 0,1 0 0,1 0 0,0-1 0,1 1 0,1-1 0,1 0 0,0 0 0,1 0 0,1-1 0,0 0 0,2-1 0,-1 0 0,2 0 0,0-1 0,8 8-29,-17-20 24,1-1-1,0 1 0,-1 0 1,1-1-1,0 0 0,0 0 0,0 1 1,0-2-1,0 1 0,0 0 0,0 0 1,0-1-1,0 0 0,0 0 1,0 0-1,0 0 0,0 0 0,0 0 1,1-1-1,-1 0 0,0 1 0,0-1 1,-1 0-1,1-1 0,0 1 0,0 0 1,0-1-1,-1 0 0,1 1 1,-1-1-1,1 0 0,-1 0 0,0-1 1,0 1-1,0 0 0,0-1 0,0 1 1,0-2-24,52-110 449,-18-102-353,-33 210-1248,3 6-3373</inkml:trace>
  <inkml:trace contextRef="#ctx0" brushRef="#br0" timeOffset="5231.17">57 164 496,'9'-11'8702,"10"24"-7111,15 25-2165,-28-27 610,-1 0 0,0 0 0,0 1 0,-1 0 0,-1 0 0,0 0 0,0 0 0,-1 1 0,-1-1-1,0 0 1,0 1 0,-2-1 0,0 8-36,-2-17 47,-1 0 0,1 0-1,-1 0 1,1-1 0,-1 1-1,0-1 1,0 0 0,0 0-1,0 0 1,-1-1 0,1 0-1,0 1 1,-1-2 0,1 1 0,0 0-1,-1-1 1,1 0 0,-2 0-47,4 1 7,-1-1 1,0 0-1,1 1 1,-1-1-1,1 0 1,-1 0 0,0-1-1,1 1 1,-1-1-1,0 1 1,1-1-1,-1 0 1,1 0-1,0 0 1,-1 0 0,1 0-1,0-1 1,-1 1-1,1-1 1,0 1-1,0-1 1,0 0-1,0 0 1,1 0 0,-1 0-1,0 0 1,1 0-1,0 0 1,-1-1-1,1 1 1,0 0 0,0-1-1,0 1 1,0-1-1,1 1 1,-1-1-1,1 0 1,0 1-1,-1-1 1,1 0 0,0 1-1,1-1-7,-6-162-368,6 158 339,1 0 0,0 0-1,0 0 1,0 0 0,1 0 0,0 0 0,0 0 0,1 1-1,-1 0 1,2 0 0,-1 0 0,1 0 0,-1 0 0,1 1 0,1 0-1,-1 0 1,1 0 0,0 1 0,0 0 0,1 0 0,-1 1-1,6-3 30,6-2 64,0 0 0,0 1 0,1 2 0,0-1 0,0 2-1,1 1 1,18-2-64,118 3-19,-154 3-27,-1 0-1,1 0 1,-1-1-1,1 1 1,-1 1-1,1-1 1,-1 0-1,1 0 1,-1 1-1,0-1 1,0 0-1,0 1 1,0-1-1,0 1 1,0 0-1,0-1 1,0 1-1,-1 0 1,1-1-1,0 1 1,-1 0-1,0 0 0,1 0 1,-1-1-1,0 1 1,0 0-1,0 0 1,0 0-1,0 0 1,-1-1-1,1 1 1,0 0-1,-1 0 47,1 0-244,0 17-3953</inkml:trace>
  <inkml:trace contextRef="#ctx0" brushRef="#br0" timeOffset="5702.669">829 313 1505,'0'0'1019,"0"0"-464,0 0 531,0 0-158,0 0 54,-55 58 173,-170 188-483,134-106-175,75-94-332,3 2 1,1 0 0,3 0-1,2 0 1,1 1 0,3 0 0,3 0-1,2 17-165,1-20 67,1 0 0,3-1 0,2 0-1,2 0 1,1-1 0,3-1-1,1 0 1,6 7-67,4-6-1160,3-11-4656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4:26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112 340 304,'0'0'1553,"0"0"-209,0 0-223,0 0-177,0 0-79,0 0-449,184 25 16,-147-25 481,-7 0-657,0-6-96,-5-2 96,-6-3-112,-3 1-144,-5 2 0,-6-1-192,-5 1 96,0-4-6035</inkml:trace>
  <inkml:trace contextRef="#ctx0" brushRef="#br0" timeOffset="287.402">294 127 2401,'0'0'2017,"0"0"-2017,0 0 0,0 0 176,0 0 16,0 0 240,-62 203-352,52-151 48,4-3 401,3-5-529,3-3 0,0-3 192,0-5 96,0-6-96,5-13-192,13-12-4722</inkml:trace>
  <inkml:trace contextRef="#ctx0" brushRef="#br0" timeOffset="1037.948">771 0 4482,'0'0'758,"0"0"-91,0 0-481,0 0-260,-6 15 98,-57 225 1523,42 58-418,21-297-1036,0-1-13,0 0 61,0 0-74,0 0 19,0 0 87,0 0 83,0 0-104,0 0 38,2-10 76,90-110-111,-90 117-163,0 1-1,0-1 0,0 1 1,0-1-1,0 1 1,0 0-1,0-1 1,1 1-1,-1 0 1,1 1-1,0-1 1,0 0-1,-1 1 1,1-1-1,0 1 0,0 0 1,0 0-1,0 0 1,1 1-1,-1-1 1,0 1-1,0-1 1,0 1-1,1 0 1,-1 1-1,0-1 1,0 0-1,0 1 1,0 0-1,0-1 0,1 1 1,-1 0-1,-1 1 1,1-1-1,0 1 1,0-1-1,0 1 1,-1 0-1,1 0 1,2 2 8,0 0-22,0 1 1,0-1 0,-1 1-1,1 0 1,-1 1 0,0-1-1,0 1 1,-1 0 0,0-1-1,0 2 1,0-1-1,0 0 1,-1 0 0,0 1-1,-1 0 1,0-1 0,0 1-1,0 0 1,0-1 0,-1 1-1,-1 6 22,-3-6 28,0 0-1,-1 0 0,0 0 0,0-1 0,-1 0 1,0 0-1,0 0 0,0-1 0,-1 0 1,1 0-1,-1 0 0,0-1 0,-1 0 0,1 0 1,-1-1-1,0 0 0,1-1 0,-1 1 0,-1-2 1,-5 2-28,-47 6 803,60-16-2319,1-7-1773</inkml:trace>
  <inkml:trace contextRef="#ctx0" brushRef="#br0" timeOffset="1506.753">1024 560 688,'0'0'2730,"0"0"-1802,0 0-624,6 6-160,-3-3-145,1 2-1,0-1 1,-1 0 0,0 1-1,0-1 1,0 1-1,-1 0 1,1 0-1,-1 0 1,0 1 0,-1-1-1,1 0 1,-1 1-1,0-1 1,-1 1 0,1-1-1,-1 5 2,-1-4 53,0-1 1,0 0-1,0 1 0,-1-1 1,0 0-1,0 0 0,0 0 0,-1 0 1,1 0-1,-1-1 0,0 1 1,-1-1-1,1 1 0,-1-1 0,0 0 1,0-1-1,0 1 0,0-1 1,-1 0-1,1 0 0,-1 0 0,-5 2-53,-12 11 293,83-13 2103,91-4-1745,-135-3-2332,-6-4-4848</inkml:trace>
  <inkml:trace contextRef="#ctx0" brushRef="#br0" timeOffset="2147.127">11 286 320,'0'0'2116,"0"0"-756,0 0-58,0 0 427,0 0-160,-2-5-313,-6-14-223,45 14 541,-15 6-1806,-1 1 0,1 1 0,0 0 0,-1 2-1,0 0 1,0 2 0,8 3 232,13 8-5720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4:23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13 368,'0'0'1697,"0"0"-633,0 0-39,0 0 181,0 0-614,0-4-200,0 1-362,0-3-70,-3 47-126,-19 152 943,20-159-502,1-26-249,0 1 1,0-1-1,1 0 0,0 0 0,0 1 1,1-1-1,0 0 0,1 0 0,-1 0 1,2 0-1,-1 0 0,1 0 0,0-1 0,2 4-26,-3-11 39,-1 0-1,1 1 0,0-1 0,-1 0 0,1 0 1,0 0-1,-1 0 0,1 0 0,0 0 0,-1-1 1,1 1-1,-1-1 0,1 1 0,-1-1 0,1 1 1,-1-1-1,1 0 0,-1 0 0,1 0 0,-1 0 1,0 0-1,1 0 0,-1 0 0,0 0 0,0 0 1,0-1-1,0 1 0,0 0 0,0-1 0,0 1 1,-1-1-1,1 1 0,0-1 0,-1 1 0,1-1 1,-1 1-39,4-5 92,13-18-63,0 0 0,-2-2 0,0 0 0,-2-1 0,-1 0 0,-1-1 0,-2 0 0,6-25-29,-15 50-11,0 3-168,0 0-93,0 16-240,0 25 527,-3-17 5,2 0-1,1-1 1,1 1-1,1 0 0,1 0 1,1-1-1,1 0 1,1 1-1,1-2 0,1 1 1,1-1-1,10 17-19,-16-37 27,0-1 0,-1-1 0,1 1-1,0 0 1,0-1 0,0 1 0,0-1-1,0 0 1,0 0 0,0 0 0,0-1-1,-1 1 1,1-1 0,0 1 0,0-1-1,0 0 1,0 0 0,-1 0 0,1 0-1,-1-1 1,1 1 0,-1-1 0,1 0-1,-1 1 1,0-1 0,0 0 0,0 0-1,0-1 1,0 1 0,0 0 0,0-1-1,-1 1 1,1-1 0,-1 1 0,0-1-1,1-2-26,14-14 41,0-2 0,-2 0 0,0-1 0,-2 0 0,0-1-1,-2 0 1,0-1 0,-2 0 0,0-1 0,-2 0 0,-1 0-1,-1 0 1,1-24-41,-4 46 78,-1 0 0,0 0 1,0 0-1,0-1 0,0 1 0,0 0 0,-1 0 0,1 0 0,-1 0 0,0-1 0,0 1 0,0 0 1,-1 1-1,1-1 0,0 0 0,-1 0 0,0 0 0,0 1 0,0-1 0,0 1 0,0 0 0,-3-3-78,5 5 72,0 0-106,0 0-54,1 31-1492,2-12-1632</inkml:trace>
  <inkml:trace contextRef="#ctx0" brushRef="#br0" timeOffset="656.159">628 270 352,'0'0'1267,"0"0"-98,0 0-78,0 0-459,0 0-34,0 0 45,-1 0-432,-19 304 1638,20-303-1967,3-2-293,10-4 299</inkml:trace>
  <inkml:trace contextRef="#ctx0" brushRef="#br0" timeOffset="1095.976">833 318 1521,'0'0'936,"0"0"-506,0 0-118,0 0 315,0 0-288,17 5-99,51 19 115,-66-22-334,-1-1 1,1 0 0,-1 0 0,1 0 0,-1 1 0,1-1 0,-1 1-1,0-1 1,0 1 0,0-1 0,0 1 0,0 0 0,0 0 0,0-1-1,0 1 1,-1 0 0,1 0 0,-1 0 0,1 0 0,-1 0 0,0 0 0,0 0-1,0 0 1,0 0 0,0-1 0,0 1 0,0 0 0,-1 0 0,1 0-1,-1 0 1,1 0 0,-1 0 0,0 0 0,0-1 0,0 1 0,0 0 0,0-1-1,0 1 1,0-1 0,-1 1 0,1-1 0,0 1 0,-1-1 0,1 0-1,-1 0 1,-1 1-22,-82 79 942,86-79-924,0 0 0,-1 0 0,1 0 0,0 0 0,0-1-1,0 1 1,0 0 0,1-1 0,-1 1 0,0 0 0,1-1 0,-1 0 0,1 1-1,-1-1 1,1 0 0,-1 0 0,1 0 0,0 0 0,0 0 0,0 0 0,0 0 0,0-1-1,-1 1 1,1 0 0,0-1 0,0 0 0,0 0 0,1 1 0,-1-1 0,0 0 0,0-1-1,0 1 1,0 0 0,0 0 0,0-1 0,0 0 0,-1 1 0,1-1 0,0 0 0,0 0-1,1 0-17,8 0 97,41 1-860,-26 0-2954</inkml:trace>
  <inkml:trace contextRef="#ctx0" brushRef="#br0" timeOffset="1484.158">1291 42 3826,'0'0'1710,"0"0"-317,0 0-588,0 0-511,-1 8-393,3 20 161,1 0 0,1-1 0,1 0 0,1 1 0,2-2 1,0 1-1,2-1 0,1 0 0,10 15-62,6 22 345,67 125 506,-87-188-1179,-4-14-3233</inkml:trace>
  <inkml:trace contextRef="#ctx0" brushRef="#br0" timeOffset="1746.953">1524 75 5282,'0'0'1329,"0"0"-1297,0 0 0,0 0 528,0 0-304,0 0 273,-182 222-513,145-170-16,2-2 784,3-7-784,7-8 0,6-6 80,6-4 96,3-8-208,10-3 32,0-5-320,0-9-3586</inkml:trace>
  <inkml:trace contextRef="#ctx0" brushRef="#br0" timeOffset="2105.65">1621 361 3217,'0'0'1433,"0"0"-1006,0 0-251,0 0 142,0 0-121,12 2-5,38 9-149,-48-10-43,0 1 0,0-1 0,-1 1 0,1 0 0,-1 0 0,1 0 0,-1 0 0,0 0 0,1 0 0,-1 0 0,0 0 0,0 0 0,-1 1 0,1-1 0,0 0 0,-1 1 0,0-1 0,1 0 0,-1 1 0,0-1 0,0 1 0,0-1 0,0 0 0,-1 1 0,1-1 0,-1 0 0,0 3 0,0 6 0,-1-4 109,0 0-1,-1 0 1,1 0 0,-1 0 0,-1 0 0,1-1 0,-1 1-1,-1-1 1,1 0 0,-1 0 0,0-1 0,0 1 0,0-1-1,-1 0 1,-4 2-109,-14 17 145,23-24-140,0 1 0,1-1 0,-1 0 1,0 1-1,1-1 0,-1 1 1,0-1-1,1 1 0,-1 0 1,1-1-1,-1 1 0,1 0 1,-1-1-1,1 1 0,0 0 0,-1-1 1,1 1-1,0 0 0,0 0 1,-1 0-1,1-1 0,0 1 1,0 0-1,0 0 0,0 0 1,0-1-1,0 1 0,0 0 0,0 0 1,0 0-1,1-1 0,-1 1 1,0 0-1,0 0 0,1 0 1,-1-1-1,0 1 0,1 0 1,-1-1-1,1 1 0,-1 0 0,1-1 1,-1 1-1,1-1 0,0 1 1,-1-1-1,1 1 0,-1-1 1,1 1-1,0-1 0,0 1 0,-1-1 1,1 0-1,0 0 0,0 1 1,-1-1-1,1 0 0,0 0 1,0 0-6,52 7 341,-51-7-339,104 0 177,-72 0-806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3:3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67 224,'0'0'688,"0"0"97,0 0-465,0 0 48,0 0-208,0 0-160,12-15 304,-12 13-240,0 2-64,0 0 0,2-2-256,0-2-1537</inkml:trace>
  <inkml:trace contextRef="#ctx0" brushRef="#br0" timeOffset="56878.726">1 1 2193,'0'0'1409,"0"0"-708,0 0-50,0 0 456,0 0-245,0 0-248,0 0-139,5 0-377,138 43 68,-106-34-119,1-2 0,0-1 1,0-2-1,0-2 0,0-1 0,1-2 1,34-6-48,29-20 274,-143 23-1458,16 4-2415</inkml:trace>
  <inkml:trace contextRef="#ctx0" brushRef="#br0" timeOffset="57147.53">137 27 3506,'0'0'1360,"0"0"-1056,0 0-288,0 0 32,0 0 144,0 0-79,283-8 47,-223 6-160,-12 2 32,-8 0-192,-13 0-4595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2:21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557 614 192,'0'0'1142,"0"0"-342,0 0-213,0 0 3,0 0-267,0 0 21,0 0-96,0 0-29,0 0 336,0 0-337,0 0 97,0 0 315,0 0-206,0 0 32,0 0 46,0 0-51,0 0 258,0 0-391,0 0-270,0 0-72,0 0-110,-6 0-1925,-2 0-3803</inkml:trace>
  <inkml:trace contextRef="#ctx0" brushRef="#br0" timeOffset="1253.328">446 1910 800,'0'0'673,"0"0"47,0 0 32,0 0-608,0 0 32,0 0 289,0 0-385,0 0 528,0 0-496,0 0 32,3 0 512,-3-2-479,0 2 95,0 0 32,0 0-224,0-2-160,0-7 48</inkml:trace>
  <inkml:trace contextRef="#ctx0" brushRef="#br0" timeOffset="140425.353">264 44 1377,'0'0'1403,"0"0"-640,0 0-152,0 0-283,0 0-112,0 0 32,-7-1-146,3 1-94,-1 0 1,1-1-1,0 2 0,-1-1 1,1 0-1,-1 1 1,1 0-1,0 0 1,-1 0-1,1 0 1,0 1-1,0 0 0,0-1 1,0 2-1,0-1 1,0 0-1,1 1 1,-2 1-9,-9 8 11,0 1 1,1 0-1,0 1 1,2 0-1,-1 1 1,2 0-1,0 1 1,1 0-1,0 0 1,1 1-1,1 0 1,1 1-1,1 0 1,0 0-1,1 0 1,-1 12-12,-15 371 547,22-390-498,0-1 0,1 1 0,1-1 0,0 0 0,0 0 0,1-1 0,0 1-1,1-1 1,0 0 0,0-1 0,6 6-49,11 19 94,-16-21-43,2-1 0,-1 0-1,2 0 1,-1-1 0,1 0 0,1-1 0,-1 0 0,2-1-1,-1 0 1,1 0 0,0-2 0,1 1 0,0-1 0,0-1-1,0-1 1,0 0 0,1 0 0,0-1 0,0-1-1,3 0-50,146-2 433,-148-4-398,-1-2 1,0 0 0,0 0-1,-1-2 1,0 1-1,0-2 1,-1 0 0,0 0-1,0-1 1,-1-1 0,-1 1-1,0-2 1,0 0 0,1-3-36,4-9 22,0 0 1,-1-1-1,-2-1 1,-1 0-1,-1-1 1,-1 0-1,-1-1 1,-1 0-1,-2 0 1,-1 0-1,0-27-22,-3 50 1,1-177 394,-8 155-320,-2 0 0,0 0 0,-2 1 0,-1 0 0,-1 0 0,-11-16-75,13 22 16,4 9-3,3 2-8,0 0-1,-1 0 1,0 0 0,-1 1 0,0-1-1,0 1 1,-1 0 0,0 1 0,0-1-1,-1 1 1,0 1 0,0-1 0,0 1-1,-1 0 1,0 1 0,0 0 0,-1 0-1,0 1 1,1 0 0,-1 0-1,-5-1-4,2 3-10,0 1-1,0 0 0,0 1 0,0 0 0,0 0 0,-1 2 0,1-1 0,0 2 0,0-1 0,1 2 0,-1-1 0,1 2 0,-1-1 0,1 2 0,1-1 0,-1 2 0,1-1 0,0 1 0,-2 3 11,-71 78-2793,46-41-3842</inkml:trace>
  <inkml:trace contextRef="#ctx0" brushRef="#br0" timeOffset="141718.323">435 1105 64,'0'0'1019,"0"0"-109,0 0-315,0 0 2,0 0-242,-12-2 3,-37-6-201,43 8-101,-1 0-1,0 1 0,1-1 0,0 1 1,-1 1-1,1-1 0,0 1 1,-1 0-1,1 1 0,0-1 1,1 1-1,-1 0 0,0 1 1,1-1-1,0 1 0,0 0 1,0 1-1,-1 1-55,-14 8 343,15-10-271,-12 6 102,0 0 0,1 1 1,0 1-1,0 1 0,2 0 0,0 1 1,0 0-1,1 1 0,1 1 1,0 0-1,1 0 0,1 1 1,1 1-1,0-1 0,2 2 0,-2 4-174,1 29 166,2 1-1,2 1 1,2-1-1,6 54-165,0-86 77,1 0 0,1 0 0,1 0 0,1-1 1,1 0-1,0-1 0,1 0 0,2 0 0,-1-1 0,4 2-77,-7-8 57,0-1 0,0 1 0,1-2 0,1 1 0,0-2 0,0 1 0,1-1 0,0-1 0,1 0 0,-1 0 0,2-1 0,-1-1 0,1 0 0,0-1 0,0 0 0,0-1 0,1 0 0,-1-1 0,1-1 0,0 0 0,0-1 0,7 0-57,-14-1 24,1 1-1,-1-1 1,0-1-1,0 1 1,1-1-1,-1-1 1,0 1-1,0-1 1,0 0-1,-1-1 1,1 0-1,0 0 1,-1 0-1,0-1 1,0 0-1,6-4-23,12-12 59,0 0-1,-1-2 0,-2 0 1,0-2-1,-1 0 0,-2-1 1,0-1-1,8-19-58,-18 21 46,-1-1-1,-1-1 1,-2 1-1,0-1 1,-2 0-1,0 0 1,-2 0-1,-3-25-45,1-11 52,2 56-39,0 0 0,-1-1 0,0 1-1,-1 0 1,1 0 0,-1 0 0,0 0-1,-1 1 1,0-1 0,1 0 0,-2 1-1,1 0 1,-1 0 0,1 0 0,-1 0 0,-1 0-1,1 1 1,-1 0 0,0 0 0,0 0-1,0 0 1,0 1 0,0 0 0,-1 0-1,0 0 1,1 1 0,-1 0 0,-1 0-13,-179-38 294,166 38-319,-149-33 87,163 33-248,0 1 0,-1-1 1,1 1-1,-1 1 0,1-1 0,-1 1 1,1 0-1,-1 0 0,1 1 1,-1 0-1,1 0 0,0 1 1,-1 0-1,1 0 0,-5 2 186,-32 19-4260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5:0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494 115 608,'0'0'291,"0"0"397,0 0-119,0 0 58,0 0 189,0 0-435,0-6-138,0-23-43,-25 2 1769,-63 13-667,63 15-1131,-69 40-259,47-14 77,31-16 10,0 0 0,1 1-1,0 0 1,1 2 0,1-1 0,0 2 0,0 0-1,2 0 1,0 1 0,1 0 0,0 1-1,1 0 1,1 1 0,1 0 0,0 1 1,1 1 1,0 0 1,2 0 0,0 0 0,1 1 0,1-1 0,1 1-1,1-1 1,2 18-2,-2 2 2,3-30 18,0 0 0,0 0 1,1-1-1,0 1 0,1-1 1,0 0-1,0 0 0,1-1 1,0 0-1,0 0 0,1 0 0,7 6-20,1 3 23,-6-2 7,1-1-1,1-1 0,0 0 0,0-1 0,2 0 1,-1 0-1,1-1 0,1-1 0,0-1 0,0 1 1,1-2-1,0 0 0,1-1 0,0-1 0,0 0 1,0-1-1,1-1 0,0 0-29,-8-3 11,2 1 21,1 0-1,-1-1 1,0 0 0,1-1 0,-1 0 0,1-1-1,-1 0 1,1-1 0,-1 0 0,0 0 0,0-2-1,0 1 1,2-2-32,79-42 78,-76 42-64,0-1 0,-1-1 0,1-1 1,-2 0-1,1-1 0,-1 0 0,0-1 1,-1-1-1,0 0 0,-1-1 1,0 0-1,-1-1 0,0 0 0,-1-1 1,0 0-1,-2-1 0,2-2-14,-2-6 20,-1-1 1,-1 0-1,0 0 0,-2-1 0,-1 0 0,-1 0 0,-1 0 1,-2 1-1,-2-20-20,-75-123 256,68 147-212,-1 1 0,-2 0-1,0 1 1,-1 0 0,0 1 0,-2 1 0,0 0 0,0 1 0,-8-3-44,21 15 0,-1 0 1,0 0 0,1 1 0,-1-1-1,-1 1 1,1 0 0,0 1 0,0-1-1,-1 1 1,1-1 0,-1 1 0,1 1-1,-1-1 1,1 1 0,-1 0-1,0 0 1,1 0 0,-3 0-1,-78-18 651,70 18-643,0 0-1,0 2 1,0 0 0,0 0-1,0 2 1,1 0 0,-1 0 0,1 1-1,-7 5-7,-176 118-157,183-114 141,0 1 1,1 0-1,1 1 0,1 0 1,0 1-1,1 0 0,1 1 1,0 3 15,3-10 8,2 1-38,0 0 1,1 0 0,0 1 0,1-1 0,0 1 0,1 0 0,0-1 0,1 1 0,1 0 0,0 4 29,0 19-107,2-26 121,1-1-1,0 0 1,0 0-1,1-1 1,0 1 0,0-1-1,1 0 1,0 0-1,0-1 1,1 0 0,0 0-1,0 0 1,1-1-1,0 0 1,0-1 0,0 0-1,1 0 1,-1 0-1,1-1 1,1 0-14,10 8 64,-1 0-30,0 0 0,1-1-1,0-1 1,1 0 0,0-2-1,0-1 1,1 0 0,4-1-34,45 18-499,-59-21-1910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5:04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2 224,'0'0'1043,"0"0"163,0 0-211,0 0-475,0 0-127,0 0 263,-4-1 1598,143 25-1712,544-22 24,-320-3-537,-253 13 91,348-13 101,-258-15-333,-200 16 176,0 0 8,0 0 35,0 0 53,-4 0-80,-16 0-405,-11 0-1079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5:0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78 1489,'0'0'837,"0"0"1,0 0 325,0 0-120,0 0 129,-2-11 103,772-7 272,-277 14-1408,-375 9-96,194-9 175,-61-29 484,-194 33 1158,-75-2-2976,-10-8-2939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5:12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64 592,'-5'-64'6635,"2"64"-6578,1 0 0,0 0 0,0 0 0,0 0 0,-1 1 1,1-1-1,0 1 0,0-1 0,0 1 0,0 0 0,0 0 0,0 0 0,0 0 0,0 0 0,0 0 0,0 0 0,0 1 0,1-1 0,-1 1 0,1-1 0,-1 1 0,1 0 0,-1-1 0,1 1 0,0 0 0,-1 1-57,-3 3 174,-13 12-174,1 0-1,0 2 1,2 0 0,0 1-1,1 0 1,1 1 0,2 1 0,0 0-1,1 1 1,1-1 0,1 2-1,2-1 1,0 1 0,2 0-1,0 1 1,2-1 0,1 23 0,1-27-5,-1 10 2,1 1 1,1-1-1,2 1 0,1-1 0,2 0 0,9 28 3,20 35 18,-19-55 11,-2 0 0,-1 0 0,-2 1 0,-2 1 0,-1 0 0,0 25-29,-6-32 48,-11 155 81,2-175-104,0 1 0,0-1 1,-1-1-1,-1 1 1,0-2-1,-1 1 1,0-1-1,-1-1 1,0 1-1,-1-2 0,0 0 1,-1 0-1,-4 1-25,-37 34 70,50-40-86,1 0 0,1 0 0,-1-1 0,1 2 0,0-1 0,0 0 0,0 0 1,1 1-1,0-1 0,0 0 0,0 1 0,0 0 0,1-1 0,0 1 0,1-1 0,-1 1 1,1-1-1,1 5 16,-2-3 16,66 114-237,-60-99 243,-1 1 0,-1 0 0,0 0 1,-2 0-1,-1 0 0,-1 0 0,-2 21-22,1-10 112,-40 295 29,39-308-136,0 0 0,2 0 1,0 0-1,1 0 0,1 0 0,1-1 0,1 1 0,1-1 0,0 0 1,2 0-1,0 0 0,1-1 0,1 0 0,1-1 0,2 3-5,195 267 523,-204-283-553,-3-3 37,0-1 0,0 0 0,1 1 0,-1-1 0,1 0 0,-1 1 0,1-1 0,-1 0 0,1 0 0,0 1 0,0-1 0,0 0 0,0 0 0,0 0 0,0 0 0,0 0 0,0 0 0,0 0 0,0 0 0,0-1 0,1 1 0,-1 0 0,0-1 0,0 1 0,1-1 0,-1 1 0,0-1 0,1 0 0,-1 1 0,1-1 0,-1 0 0,1 0 0,-1 0 0,0 0 0,1 0 0,0-1-7,10-11-1161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4:3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1 272,'0'0'865,"0"0"284,0 0-578,0 0-333,0 0-102,0 0-69,-10 1 23,-2 2-46,1 1 0,0 0 0,0 1 0,0 0 0,0 1 0,1 0 0,0 0 0,0 1 0,1 0 0,-7 7-44,5-4 70,0 1 0,0 0-1,1 1 1,0 0-1,1 0 1,1 1-1,0 0 1,0 1-1,2 0 1,-1 0-1,2 0 1,0 1-1,1 0 1,0 0 0,-1 14-70,1 167 517,7-182-466,1-1 0,1 0 0,0 0 0,0 0 1,1-1-1,1 0 0,0 0 0,1 0 0,0-1 0,1 0 0,0-1 0,1 0 0,0 0 0,0-1 0,1-1 0,0 1 1,1-2-1,0 1 0,4 0-51,57 49 192,-56-41-138,1-2-1,1 0 0,0-1 1,1-1-1,0 0 0,1-2 1,0 0-1,14 3-53,137-8 624,-160-8-593,1 1-1,-1-2 0,1 1 0,-1-2 0,0 0 0,-1 0 0,1-1 0,-1 0 0,0-1 0,-1-1 0,1 1 0,6-8-30,31-19 77,-37 27-42,-1 0 0,0-1-1,-1 0 1,1 0 0,-2-1 0,1 0 0,-1 0-1,0-1 1,-1 0 0,-1-1 0,1 0 0,-1 0-1,-1 0 1,0 0 0,-1-1 0,0 0 0,-1 0-1,0 0 1,-1 0 0,0-1 0,-1 1 0,-1-1-1,0-2-34,1 4 56,-1 0-1,0 0 0,-1 0 0,0 1 0,-1-1 0,0 0 0,0 1 0,-1-1 1,-1 1-1,0 0 0,0 0 0,-4-6-55,-109-130 432,74 97-162,38 41-260,0 0 0,-1 1 1,-1-1-1,1 2 0,-1-1 0,0 1 1,0 0-1,-1 0 0,0 1 0,0 0 1,0 0-1,-1 1 0,0 0-10,-23-8 16,-1 1 1,-1 1-1,0 2 0,0 1 0,-1 2 1,1 1-1,-1 2 0,0 2 1,0 1-1,-26 4-16,57-5-31,0 0 0,0 0 0,0 1 0,0-1 0,0 1 0,0 0 0,0 0 0,0 1-1,1-1 1,-1 1 0,0 0 0,1 0 0,-1 0 0,1 0 0,0 0 0,0 1 0,0 0 0,0-1 0,0 1 0,1 0 0,-1 1 0,1-1 0,0 0 0,0 1 0,0-1 0,0 1 0,0-1 0,1 1 0,0 0 0,-1 3 31,2-1-2223</inkml:trace>
  <inkml:trace contextRef="#ctx0" brushRef="#br0" timeOffset="58807.959">397 965 16,'15'0'42,"0"-1"-1,0 0 1,0-1 0,0-1-1,0 0 1,-1-1 0,1 0-1,-1-1 1,0-1 0,0-1-1,-1 1 1,0-2 0,7-5-42,213-181 466,-214 173-470,-1-1 0,0-1 0,-2 0 0,-1-1 0,-1 0-1,-1-1 1,-1-1 0,-1 0 0,-1-1 0,-1 0-1,-2 0 1,-1-1 0,-1 0 0,1-19 4,-4-61-865,-8 79 764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6:0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48,'12'-14'3902,"2"15"-4008,346-20 1400,-276 12-1236,0 4-1,0 3 0,-1 4 1,19 6-58,373-1 349,-36-5-167,-376-3-97,-1-2 0,1-4 1,-1-2-1,37-10-85,64 11-835,-163 6-568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2:10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1 496,'0'0'1521,"0"0"224,0 0-32,0 0-657,0 0-880,0 0 48,7 49-224,-7-36-4738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8:2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13 704,'0'0'723,"0"0"-205,0 0-107,0 0 50,0 0-207,0 0-14,0 0 3,0 0 7,0 0-1,0 0-180,0 0-64,0 0 41,0 0-20,0 0-44,0 0 4,0 0 30,0 0 32,0 0 24,0 0-10,0 0-9,0 0 43,0 0-16,0 0 118,0 0 66,0 0 128,0 0 235,0 0-168,0 0-121,0 0-76,0 0-57,0 0 89,0 0-174,0 0-56,0 0 101,0 0-106,0 0-19,0 0-8,9-3-411,321 35 665,193-32 2,-316-15-387,140 1 211,105 9-13,-277-3-126,-174 8 62,-1 0 24,4 0-62,-4 0-45,0 0 83,-2 0 2190,-7 0-3519,-21 0-3834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6:0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96,'0'0'379,"0"0"74,0 0 193,0 0 125,0 0-493,2 8-804,7-1 593,1 0-1,-1-1 1,2 0 0,-1-1-1,0 0 1,1-1 0,0 0-1,0 0 1,1-1 0,-1-1 0,0 0-1,1-1 1,-1 0 0,1 0-1,0-1 1,-1-1 0,2 0-67,-8 1 18,622-6 1669,-134-27-1730,-493 57-405,0-11-43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6:04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16,'0'0'211,"0"0"61,0 0 155,0 0-123,0 0 77,61 8 44,190 24-103,-77-18 204,181 9 296,-350-20 1297,-27 2-4057,-5-5-1901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6:15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0 288,'0'0'392,"0"0"-346,0 0-68,30 7 94,103 21 350,107-21 1075,179-18-364,-371-1-906,-47 12-173,-23-1-110,-14-2-571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6:14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2065,'16'-5'1763,"195"5"-711,-210 0-1020,-1 0-19,0 0-53,0 0-118,-6 13-2010,-6-9 153</inkml:trace>
  <inkml:trace contextRef="#ctx0" brushRef="#br0" timeOffset="1123.073">721 58 1088,'35'-2'814,"445"5"752,-238-43-1198,-239 40-245,-3 0 32,0 0-14,15 0-986,0-2-1605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6:22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3 352,'-2'-2'2359,"2"2"-4286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6:2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0 496,'0'0'304,"0"0"-304</inkml:trace>
  <inkml:trace contextRef="#ctx0" brushRef="#br0" timeOffset="1159.707">7 0 512,'-4'12'2865,"1"42"-2792,3-8 639,0-46-579,0 0-45,0 0 107,0 0 80,0 0 26,0 0 220,0 0-12,0-23 975,0-12-879,0 35-544,0 0-103,0 0-121,0 0 24,0 0-2,7 31-81,-7-32 239,1 0 0,-1 0 0,0 1-1,1-1 1,-1 0 0,1 0-1,-1 1 1,1-1 0,-1 1-1,1-1 1,-1 0 0,1 1-1,0-1 1,-1 1 0,1-1-1,0 1 1,-1-1 0,1 1 0,0 0-1,0-1 1,-1 1 0,1 0-1,0 0 1,0-1 0,0 1-1,-1 0 1,1 0 0,0 0-1,0 0 1,0 0 0,0 0-1,-1 0 1,1 1 0,0-1-1,0 0 1,0 0 0,-1 1 0,1-1-1,0 0 1,0 1 0,-1-1-1,1 0 1,0 1 0,-1-1-1,1 1 1,0 0 0,-1-1-1,1 1 1,-1-1 0,1 1-1,-1 0 1,1-1 0,-1 1 0,1 0-1,-1 0 1,0-1 0,0 1-1,1 0 1,-1 0-17,9-8 1297,-9 7-1143,0 0-84,0 0 15,0 0 62,3 66-1228,10-7 1364,-6-98-112,-7-36-1094,0 74 880,0 1-64,0 0-258,-1 16-153,-28 104 1209,29-119-611,0-1 11,0 0-14,0 0 155,-2-3 177,-10-139-1167,6 151 563,6 47 243,2-48-1091,9-6-3890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6:5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334 289 688,'0'0'1476,"0"0"-60,0 0-637,0 0-549,0 0 127,42-13-45,138-39 150,10 36-251,425 45 274,-156-46-367,523-106 223,-758 105-245,0 10 1,31 10-97,-43 0 23,137-2 343,-437 9-564,-8-5-642</inkml:trace>
  <inkml:trace contextRef="#ctx0" brushRef="#br0" timeOffset="1187.467">748 1 288,'0'0'539,"0"0"-347,0 0-109,0 0-11,0 0 69,-5 0 267,-145 21 1241,-284 233-558,289-190-733,144-63-371,0 0 1,0 0-1,0 0 0,0 0 1,0 0-1,0 0 1,0 0-1,0 0 0,1 1 1,-1-1-1,0 0 1,1 1-1,-1-1 0,1 0 1,-1 1-1,1-1 1,0 1-1,-1-1 0,1 0 1,0 1-1,0-1 1,0 1-1,0-1 0,0 1 1,1-1-1,-1 0 0,0 1 1,1-1-1,-1 1 1,1-1-1,-1 0 0,1 1 1,-1-1-1,1 0 1,0 0-1,0 0 0,0 1 1,0-1-1,0 0 1,0 0-1,0 0 0,0 0 1,0-1-1,1 2 13,52 42 472,-2-16-253,1-3 0,1-2-1,0-2 1,2-3 0,54 10-219,-82-21 76,177 27-413,-182-36-2881</inkml:trace>
  <inkml:trace contextRef="#ctx0" brushRef="#br0" timeOffset="2278.505">200 309 16,'0'0'667,"0"0"-302,0 0-183,0 0-99,0 0-19,-14 0 373,-88-2 1047,112-4-1316,158-26-174,25-7 214,1 9 0,19 7-208,-80 14-162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6:5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 3362,'0'0'1208,"0"0"-626,0 0-478,0 0-139,0 0-80,2 14-47,8 520 714,-6-508 419,-6-41-956,-2 1 0,0 0 0,0 0 0,-1 1 1,-1-1-1,-1 1 0,1 1 0,-2-1 0,0 1 0,0 0 0,-1 1 0,-1 0 0,0 0 1,0 1-1,-6-4-15,12 10-11,0-1 0,0 1 0,-1 0 0,1 1 0,-1-1 0,0 1 0,0 0 0,0 0 0,-1 0 0,1 1 0,-1 0 0,1 0 0,-1 0 0,0 1 0,0-1 0,0 2 0,0-1 0,0 0 0,1 1 0,-1 0 0,0 1 0,0-1 0,0 1 1,0 1-1,0-1 0,0 1 0,1 0 0,-1 0 0,1 0 0,-1 1 0,1 0 0,0 0 0,0 0 0,0 1 0,1-1 0,-3 3 11,5-2-2,0 1 1,0-1 0,1 0-1,-1 1 1,1 0-1,0-1 1,0 1 0,1-1-1,-1 1 1,1 0-1,0-1 1,1 1-1,-1 0 1,1 0 0,0-1-1,0 1 1,0-1-1,0 1 1,1-1-1,0 0 1,0 1 0,0-1-1,1 0 1,-1 0-1,1 0 1,0-1-1,0 1 1,0-1 0,0 1-1,2-1 2,13 10 17,1-1 0,1-1-1,0-1 1,1 0 0,0-2 0,0 0-1,1-2 1,0 0 0,0-1-1,0-1 1,0-2 0,1 0 0,0-1-1,-1-1 1,11-2-17,27-2-2142,-8-13-2143</inkml:trace>
  <inkml:trace contextRef="#ctx0" brushRef="#br0" timeOffset="253.052">691 440 2913,'0'0'1457,"0"0"-1457,0 0-144,0 0 112,0 0 32,0 0 0,23 44 64,-16-30 0,0 1-64,0-5 144,-3-4-80,3-6-64,-2 0-1985</inkml:trace>
  <inkml:trace contextRef="#ctx0" brushRef="#br0" timeOffset="504.763">815 77 2417,'0'0'1745,"0"0"-1745,0 0 128,0 0-192,0 0 128,0 0 144,113 69-208,-85-50-16,2-5-1873</inkml:trace>
  <inkml:trace contextRef="#ctx0" brushRef="#br0" timeOffset="1036.765">1145 424 192,'0'0'502,"0"0"23,0 0-2,0 0-101,0 0-105,0-5 4782,2-8-4753,-17 125-492,23-260 1624,23 5-1358,46 92-230,1 46-1776,-59 5-1846</inkml:trace>
  <inkml:trace contextRef="#ctx0" brushRef="#br0" timeOffset="1378.985">1472 413 2193,'0'0'3602,"0"0"-2671,5 0-846,23 1 8,-16 0-75,1 0 1,-1 0 0,0-1-1,1-1 1,-1 0 0,1-1 0,-1 0-1,0-1 1,0 0 0,0-1 0,0 0-1,-1-1 1,0 0 0,0-1 0,0-1-1,0 0-18,-9 6-29,0-1 0,0 1 0,-1-1 0,1 0 0,0 0 0,-1 0 0,1 0 1,-1 0-1,0 0 0,0 0 0,0-1 0,0 1 0,0 0 0,0-1 0,0 1 0,-1 0 0,1-1 0,-1 1 0,0-1 0,0 1 0,0-1 0,0 1 0,0-1 0,0 1 0,-1-1 0,1 1 0,-1 0 0,0-1 0,0 1 0,0 0 0,0-1 0,0 1 0,0 0 0,0 0 0,-1 0 0,1 0 0,-1 0 0,0 0 0,1 0 0,-1 1 0,0-1 0,0 1 0,0-1 0,0 1 0,0 0 1,0 0-1,-1 0 0,1 0 0,0 0 0,-1 0 29,-23-5-39,0 0 1,0 2 0,0 1-1,0 2 1,-1 0 0,1 1-1,-1 2 1,1 1 38,22-3-1,1 1-1,0 0 1,-1 0 0,1 0 0,0 0 0,0 0-1,-1 1 1,1-1 0,0 1 0,0 0 0,1 0-1,-1 0 1,0 0 0,1 0 0,-1 1 0,1-1-1,0 1 1,0 0 0,0 0 0,0-1 0,0 1-1,0 0 1,1 1 0,0-1 0,-1 0 0,1 0-1,1 1 1,-1-1 0,0 0 0,1 1 0,-1-1-1,1 1 1,0-1 0,0 1 0,1-1 0,-1 0-1,1 1 1,-1-1 0,1 1 0,0-1 0,1 0-1,-1 0 1,0 0 0,1 0 0,0 0-1,-1 0 1,1 0 0,1 0 0,-1 0 0,0-1-1,3 3 2,11 10-4,1-1-1,0-1 0,0 0 0,2-1 0,0-1 0,0-1 0,1 0 0,0-2 0,0 0 0,1-1 0,0-1 0,0-1 0,7 0 5,18-4-2521</inkml:trace>
  <inkml:trace contextRef="#ctx0" brushRef="#br0" timeOffset="1649.525">2172 264 2625,'0'0'1633,"0"0"-1217,0 0-288,-17 13 43,-55 43-75,70-55-91,0 1 1,0-1 0,0 1-1,0 0 1,0-1-1,1 1 1,-1 0-1,1 0 1,-1 0-1,1 0 1,0 1-1,0-1 1,0 0-1,0 0 1,0 1-1,0-1 1,1 0-1,-1 1 1,1-1-1,-1 1 1,1-1-1,0 1 1,0-1-1,0 1 1,1-1-1,-1 1 1,1 1-6,0 10 3,2-6 26,0-1 1,1 0-1,0 0 0,0 0 0,0 0 1,1-1-1,0 0 0,0 0 0,0 0 1,1 0-1,0-1 0,0 0 0,1 0 1,-1-1-1,1 0 0,0 0 0,0 0 1,0-1-1,1 0 0,-1 0 0,1-1 1,-1 0-1,1-1 0,0 1 0,0-1 1,0-1-1,0 0 0,0 0 0,6-1-29,20 1-461,-9 0-1994</inkml:trace>
  <inkml:trace contextRef="#ctx0" brushRef="#br0" timeOffset="1831.833">2253 310 1697,'0'0'1248,"0"0"-799,0 0-145,0 0 112,0 0 32,0 0-384,207-36 144,-154 34 80,3 0-240,-10-2 64,-12 4-48,-11-2 0,-11 2-128,-12-4-176,0-6-2993</inkml:trace>
  <inkml:trace contextRef="#ctx0" brushRef="#br0" timeOffset="2282.03">2557 48 704,'0'0'1209,"0"0"-945,0 0-280,0 0 43,0 0 26,-4 42 123,-14 131 54,5 63 1029,15-234-1220,0-1-1,0 0 1,-1 0 0,1 0-1,0 0 1,0 0 0,0 0 0,0-1-1,0 1 1,0-1 0,0 1 0,0-1-1,0 0 1,1 1 0,-1-1 0,0 0-1,0-1 1,0 1 0,0 0 0,0-1-1,0 1 1,0-1 0,0 1-1,0-1 1,1-1-39,18-7 89,0-2-1,-1 0 1,-1-1-1,0-2 1,-1 1-1,0-2 1,-1-1-1,-1 0 1,0-1-1,-1 0 1,5-10-89,43-51 181,-60 78-212,0 1 0,-1 0-1,1 0 1,-1 0 0,1 0-1,-1 1 1,0-1 0,1 1-1,-1-1 1,0 1-1,0 0 1,0 0 0,0 0-1,0 0 1,-1 0 0,1 0-1,0 0 1,-1 1 0,0-1-1,0 1 1,0-1 0,0 1-1,0-1 1,0 1-1,0-1 1,-1 1 0,1 0-1,-1 0 1,0-1 0,0 1-1,0 2 32,4 10 33,48 87 597,-46-106-809,-6-19-1568</inkml:trace>
  <inkml:trace contextRef="#ctx0" brushRef="#br0" timeOffset="2549.403">2967 17 1873,'0'0'2241,"0"0"-1969,0 0-272,0 0 0,0 0 144,0 0-112,78 69-64,-41-38-880,7 0-2706</inkml:trace>
  <inkml:trace contextRef="#ctx0" brushRef="#br0" timeOffset="3095.158">3317 353 944,'0'0'1265,"0"0"-403,0 0-382,0 0-51,0 0-300,-5 13 4,-12 41 160,17-53-283,0 0-1,0 0 0,0 0 0,0-1 0,1 1 0,-1 0 0,0 0 0,0 0 0,1 0 0,-1 0 1,1-1-1,-1 1 0,1 0 0,-1 0 0,1 0 0,-1-1 0,1 1 0,0 0 0,-1-1 0,1 1 1,0-1-1,-1 1 0,1-1 0,0 1 0,0-1 0,0 1 0,-1-1 0,1 0 0,0 1 0,0-1 1,0 0-1,0 0 0,0 0 0,0 0 0,0 0 0,-1 0 0,1 0 0,0 0 0,0 0 0,0 0 1,0 0-1,0 0 0,0-1 0,0 1 0,-1 0 0,1-1 0,0 1-9,6-1 63,-3 1-62,0 2 13,1-1 0,-1 0-1,1 0 1,-1-1 0,1 1 0,0-1 0,-1 0 0,1 0 0,-1-1 0,1 1 0,0-1 0,-1 0 0,1 0 0,-1-1 0,0 1 0,1-1 0,-1 0 0,0 0 0,0 0 0,0-1 0,0 0 0,-1 1 0,1-1 0,-1-1 0,1 1 0,-1 0 0,0-1 0,0 1 0,-1-1-1,1 0 1,-1 0 0,0 0 0,0-1 0,0 1 0,0 0 0,-1-1 0,0 1 0,0-2-14,0 2-41,0 0 0,-1 0-1,0 0 1,0 0-1,0 0 1,-1 0 0,1 1-1,-1-1 1,0 0 0,0 0-1,0 0 1,0 0 0,-1 1-1,0-1 1,0 1 0,0-1-1,0 1 1,0 0 0,0 0-1,-1 0 1,0 0-1,0 0 1,0 0 0,0 1-1,0-1 1,0 1 0,0 0-1,-1 0 1,1 0 0,-2 0 41,-107-50 256,111 52-422,317-29-1053,-304 28 1282,-10 0-64,0 0 0,0 0 1,0 0-1,0 1 0,0-1 0,1 0 0,-1 1 1,0 0-1,0-1 0,0 1 0,1 0 0,-1 0 1,0 0-1,0 1 0,1-1 0,-1 0 0,0 1 1,0 0-1,0-1 0,0 1 0,1 0 0,-1 0 1,0 0-1,-1 0 0,1 1 0,0-1 0,0 0 1,0 1-1,-1-1 0,1 1 0,-1 0 0,1-1 0,-1 1 1,0 0-1,0 0 0,0 0 0,0 0 0,0 0 1,0 0-1,0 0 0,0 1 0,-1-1 0,1 0 1,-1 0-1,0 1 1,-11 141 685,12-143-673,0-1-1,0 1 0,1-1 0,-1 1 0,0-1 0,0 0 1,0 1-1,0-1 0,0 0 0,1 0 0,-1 0 0,0 0 1,0 0-1,0 0 0,0 0 0,1 0 0,-1 0 1,0-1-1,0 1 0,0-1 0,0 1 0,0 0 0,0-1 1,0 0-1,0 1 0,0-1 0,0 1 0,0-1 0,0 0 1,0 0-1,0 0 0,-1 0 0,1 1 0,0-1 0,-1 0 1,1 0-1,0 0 0,-1-1 0,1 1 0,-1-1-11,1 2 10,22-20-57,-17 13 45,0 1 1,1-1-1,-1 1 0,1 1 1,0-1-1,0 1 0,1 1 1,0-1-1,-1 1 0,1 1 1,1-1-1,-1 1 0,1 1 1,-1 0-1,1 0 0,0 0 1,-1 1-1,1 0 0,0 1 1,2 0 1,-4 4-15,-1 1 0,0-1 1,0 1-1,0 0 1,-1 0-1,0 1 0,0 0 1,0 0-1,-1 0 1,0 0-1,0 1 1,0-1-1,-1 1 0,2 6 15,8 10 47,-12-19-32,4 2 20,-1 0-1,0 1 1,0 0-1,0 0 1,-1 0 0,0 0-1,-1 0 1,1 1-1,-2-1 1,1 1-1,-1-1 1,0 1 0,0 0-1,-1 0 1,-1 6-35,-3-11-27</inkml:trace>
  <inkml:trace contextRef="#ctx0" brushRef="#br0" timeOffset="3334.604">4227 409 7876,'0'0'1008,"0"0"-1008,0 0-880,0 0-2658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7:11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222 146 1681,'0'0'619,"0"0"-385,0 0-15,-21-33 3012,11 23-3068,10 10-163,1 0 0,-1 0-1,1-1 1,-1 1 0,1 0 0,-1 0 0,0-1-1,1 1 1,-1 0 0,0-1 0,1 1 0,-1-1-1,0 1 1,1 0 0,-1-1 0,0 1 0,0-1-1,0 1 1,1-1 0,-1 1 0,0-1 0,0 1-1,0 0 1,0-1 0,0 1 0,0-1 0,0 1-1,0-1 1,0 1 0,0-1 0,0 1 0,0-1-1,0 1 1,0-1 0,-1 1 0,1-1 0,0 1-1,0-1 1,-1 1 0,1 0 0,0-1 0,0 1-1,-1-1 1,1 1 0,0 0 0,-1-1 0,1 1-1,-1 0 1,1-1 0,0 1 0,-1 0 0,1 0-1,-1-1 1,1 1 0,201 22 526,-3-21-185,-400 4-394,71 2 408,153 14-734,133 14 1040,-168-47-527,-89-24 370,102 36-440,0-1 8,0 0-104,0 1-32,0 0 115,0 0-51,0 0 21,0 0 54,0 0-22,0 0 11,0 0 107,0 0-11,0 0-64,0 0-85,0 0 42,0 0-5,0 0 59,0 0 101,0 0-99,0 0 113,0 0-78,0 0 0,0 0-19,0 0 105,0 0-145,0 0-16,0 0 30,0 0-51,0 0 24,0-2-165,0 2-2348</inkml:trace>
  <inkml:trace contextRef="#ctx0" brushRef="#br0" timeOffset="654.879">181 250 976,'0'0'481,"0"0"-465,0 0 304,0 0-48,0 0-16,0 0 144,0 0-128,0 0 145,0 0-273,0 0 0,0 0 320,0 0-400,0 0-128,0-2-48</inkml:trace>
  <inkml:trace contextRef="#ctx0" brushRef="#br0" timeOffset="1860.529">376 24 2945,'0'0'1348,"0"0"-172,0 0-1082,0 0 172,0-16-511,0 9-4619</inkml:trace>
  <inkml:trace contextRef="#ctx0" brushRef="#br0" timeOffset="2532.352">254 76 5122,'0'0'2161,"0"0"-2011,0 0-129,-7-7 2057,-134 100-4399,36-63-4394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7:22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4 352,'3'-4'3391,"8"20"-3380,-2-3-3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8:3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1 112,'0'31'48,"0"2"-48,0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6:45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2254 15 672,'-67'-7'2177,"57"5"-2164,0 0 1,0 0-1,0 1 0,0 0 0,0 1 0,0 1 1,0-1-1,0 1 0,0 1 0,0 0 0,0 0 1,1 1-1,-1 0 0,1 1 0,0 0 0,0 1 1,0-1-1,-5 5-13,-5 7-10,0 1-1,1 1 1,1 1 0,0 0 0,2 2 0,0-1 0,2 2 0,0 0 0,-1 4 10,-18 27 0,-30 46 53,5 3-1,4 2 0,-23 68-52,65-135-4,2 1-1,1 0 1,3 1-1,0 0 1,3 0-1,1 0 0,3 14 5,-2-46 0,2 14 34,1 0-1,2-1 1,0 0-1,0 0 1,2 0-1,1-1 0,0 0 1,7 9-34,3 12-9,-12-27 38,0 1 0,1-2-1,1 1 1,0-1 0,1 0 0,0-1-1,1 0 1,0 0 0,1-1 0,0-1-1,0 1 1,1-2 0,1 0 0,-1 0-1,1-1 1,0-1 0,1 0 0,0-1-1,-1 0 1,2-1 0,-1-1 0,15 2-29,-5-4 56,1-1 0,-1-1 1,1-1-1,-1-1 0,1-1 1,-1-1-1,-1-1 0,4-3-56,7 0 18,-1-1 0,0-2 0,0-2 0,-1 0-1,-1-3 1,-1 0 0,0-2 0,-2-1-1,0-1 1,-1-2 0,-1 0 0,-1-2 0,-1-1-1,-2-1 1,13-19-18,-7-10 27,-2-1 0,-2-2 0,-3 0 0,-3-1 0,-2-1 1,-3-1-1,1-26-27,-7 47 207,-1-1 0,-3 0 1,-1-1-1,-2 1 0,-2 0 1,-2 0-1,-4-16-207,7 44 35,0 1 0,-2-1 0,1 1 0,-2 0 0,1 0 0,-2 0 0,0 0 0,0 1 0,-1 0 0,-1 0 0,0 0 0,-1 1 1,0 0-1,0 1 0,-1-1 0,-1 2 0,0-1 0,0 1 0,-1 1 0,0 0 0,0 0 0,-12-5-35,-3 3 24,0 1 0,0 1-1,-1 1 1,0 2 0,0 1 0,0 0 0,-1 2-1,1 2 1,-1 0 0,1 2 0,0 0 0,-1 2-1,-4 3-23,-119 19 184,144-23-195,0 0-1,-1 0 0,1 1 0,1-1 0,-1 2 1,0-1-1,1 1 0,0 0 0,0 0 0,1 1 0,-1-1 1,1 1-1,0 0 0,1 1 0,-2 1 12,-7 8-15,0 0 13,0 1-1,1 1 1,0 0-1,2 0 1,0 1 0,1 0-1,1 1 1,1 0-1,1 1 1,0-1-1,2 1 1,0 0-1,2 0 1,0 1 2,0-3-3,2-25-3081</inkml:trace>
  <inkml:trace contextRef="#ctx0" brushRef="#br0" timeOffset="1766.708">1777 1238 384,'0'0'934,"0"0"-726,0 0-315,0 0 118,19-1 226,334-4 1036,-231 5-998,-122 0-268,0 0 1,-1 0-1,1 0 1,0 0-1,0 1 1,0-1-1,0 0 1,-1 0-1,1 0 1,0 0-1,0 1 0,0-1 1,0 0-1,0 0 1,-1 0-1,1 1 1,0-1-1,0 0 1,0 0-1,0 0 1,0 1-1,0-1 1,0 0-1,0 0 1,0 0-1,0 1 0,0-1 1,0 0-1,0 0 1,0 1-1,0-1 1,0 0-1,0 0 1,0 0-1,0 1-7,-297 72 774,58-41-2433,238-32 2096,8 0-71,531-4 893,-538 4-1268,0 0 0,0 1 0,0-1-1,0 0 1,0 1 0,0-1 0,0 0 0,0 1 0,0-1 0,0 0 0,0 1 0,0-1 0,0 0 0,0 1-1,0-1 1,0 0 0,1 1 0,-1-1 0,0 0 0,0 0 0,0 1 0,0-1 0,1 0 0,-1 1-1,0-1 1,0 0 0,0 0 0,1 0 0,-1 1 0,0-1 0,0 0 0,1 0 0,-1 0 0,0 0 0,1 1-1,-1-1 1,0 0 0,1 0 0,-1 0 0,0 0 0,1 0 0,-1 0 0,0 0 0,1 0 0,-1 0 0,0 0-1,1 0 1,-1 0 0,0 0 0,1 0 9,-30 13-17,-20 1 222,-1-3 0,-1-2 1,0-2-1,0-2 1,0-2-1,-4-3-205,55 0-125,31 0-334,385-6 1550,-416 6-1120,0 0-62,-13 0-82,-450 6-2146,963-6 3050,-499 0-776,-19 0-358,-373-1-2460,249-21 2463,205 11 624,262 2 200,-272 9-584</inkml:trace>
  <inkml:trace contextRef="#ctx0" brushRef="#br0" timeOffset="2020.264">1938 1348 960,'0'0'96,"0"0"-96</inkml:trace>
  <inkml:trace contextRef="#ctx0" brushRef="#br0" timeOffset="2283.071">2079 1363 2961,'0'0'2321,"0"0"-1376,0 0-945,0 0 0,0 0 0,0 0 0,0-29 80,11 31-160,3 4-240,-2 4-1585,-1-2-240</inkml:trace>
  <inkml:trace contextRef="#ctx0" brushRef="#br0" timeOffset="2284.071">2079 1363 1361,'57'8'1456,"-57"-8"-287,0 0 111,0 0-607,0 0-81,0 0-96,0 0-224,0 0 193,0 0-401,0 0-16,0 0 0,0 0-48,0 0-96,-4 0-897,-31-19-5842</inkml:trace>
  <inkml:trace contextRef="#ctx0" brushRef="#br0" timeOffset="19887.724">1876 809 352,'-1'-1'677,"0"-1"-694,1-1 6126,0-8-12430</inkml:trace>
  <inkml:trace contextRef="#ctx0" brushRef="#br0" timeOffset="21606.526">1777 1319 752,'0'0'243,"0"0"-376,0 0 138,18-2 2431,-98-106-195,102 104-1750,628 12 202,-976-8 81,325 0-777,1 0-135,0 0 52,0 0-44,0 0 71,32 3 131,21 11 451,-53-14-408,0 0-73,-4 2 334,-493-47 686,435 40-966,61 5-221,13 0-665,473 41 1412,-376-30-454,-129-5-187,-143-20 641,162 13-684,1 0-42,0 1 3,0 0 10,0 0-109,0 0 14,0 0 97,0 0 172,0-1 43,0 0-73,0 1 70,0 0-30,0 0-53,0 0 37,-35-2 761,-82 12-6470,89-4 3439</inkml:trace>
  <inkml:trace contextRef="#ctx0" brushRef="#br0" timeOffset="22966.434">1618 1230 288,'0'0'803,"0"0"-448,0 0-294,5-17 3381,236 36-2346,-2-19 17,-238 0-977,-1 0 40,0 0 110,0 0 255,0 0 123,0 0-47,0 0-73,0 0-304,0 0-125,0 0-41,0 17-1326,0-7-3143,0-8-349</inkml:trace>
  <inkml:trace contextRef="#ctx0" brushRef="#br0" timeOffset="23541.649">1788 1329 2001,'0'0'1024,"0"0"-1024,0 0 337,0 0-337,0 0 416,0 0-304,21-10 160,-21 10-112,0 0 80,2 0-176,-2 0-64,0 0 0,0 0-32,5 0-640</inkml:trace>
  <inkml:trace contextRef="#ctx0" brushRef="#br0" timeOffset="24089.835">1894 844 3025,'0'0'881,"0"0"-700,0 0 81,1 0 2,0 0-160,0 0 35,-1 0-75,0 0 24,0 0 112,0 0-27,0 0-63,0 0 36,0 0 140,0 0-204,0 0-10,13-6-739,-10-25-2150</inkml:trace>
  <inkml:trace contextRef="#ctx0" brushRef="#br0" timeOffset="32203.377">1627 1045 96,'-92'38'462,"-136"87"-340,-120 125-2,132-95-122,199-141 17,0 0 0,-1-2 0,0 0-1,-1-2 1,-1 0 0,1 0 0,-1-2 0,-1-1 0,0 0 0,-14 1-15,3 1-1,1 1 1,0 2-1,0 1 0,1 1 0,1 1 1,0 2-1,-7 7 1,18 0-110,-15-2 431,-23-36 2376,24-7-2270,-36 49-733,36-7-458,3-8-1242</inkml:trace>
  <inkml:trace contextRef="#ctx0" brushRef="#br0" timeOffset="33889.078">2171 909 960,'0'0'1105,"0"0"-577,0 0-448,0 0-48,0 0 128,0 0 369,0-21 863,0 19-655,0 2-433,0 0 16,0 0-112,0-2-208,0 2-96,-9 0-160,-19 2 64,-16 16-1153,-16-3-3121</inkml:trace>
  <inkml:trace contextRef="#ctx0" brushRef="#br0" timeOffset="34215.1">943 1412 512,'0'0'905,"0"0"-65,0 0-603,0 0-92,0 0 73,-7-8 743,-51 19-807,15 1-1117</inkml:trace>
  <inkml:trace contextRef="#ctx0" brushRef="#br0" timeOffset="39090.61">1961 1246 416,'-4'-14'993,"4"12"-897,0 0-96,0 2-32,0-4 32,0 2 336,0 0 16,0-1-64,0 3-256,0 0-64,0 0-32,0 0-256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7:2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2 256,'-3'-1'7656,"-4"1"-8872,-3 1-2295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6:4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650 0 480,'0'0'283,"0"0"-112,0 0-118,0 0 40,0 0 116,-16 0 71,-116 2 624,115 5-884,0 1-1,0 0 1,1 1 0,1 1-1,0 0 1,0 1 0,1 0-1,0 2 1,1 0 0,0 0-1,-3 5-19,-17 17 26,2 0 1,1 3-1,2 0 0,1 1 0,2 2 0,2 1 0,2 1 0,1 0 1,3 2-1,2 0 0,1 0 0,3 2 0,1 0 0,3 0 0,0 24-26,6 180 91,8-215-73,2-1 0,2 1 0,1-2 0,1 0 0,2-1 0,1 0 0,13 17-18,-23-39 28,0 0 1,1 0 0,0-1 0,1 0 0,1 0 0,-1-1 0,1 0 0,1-1-1,0 0 1,0 0 0,0-1 0,1-1 0,0 1 0,0-2 0,1 1 0,0-2 0,0 0-1,0 0 1,0-1 0,0 0 0,1-1 0,-1-1 0,2 0-29,249-23 1112,-237 18-1063,0-2 1,0 0-1,0-2 0,-1-1 0,0 0 0,-1-2 0,0-1 0,-1-1 1,0-1-1,-1-1 0,-1-1 0,7-7-49,10-22 45,-2-1 1,-2-1-1,-2-2 0,-2-2 1,-2 0-1,3-16-45,-20 42 39,0 0 0,-2-1 0,-1 0 0,-1-1 0,-2 1 0,0-1 0,-2-1 0,-1 1 0,-1 0 0,-3-27-39,-49-125 552,20 95-312,22 55-189,7 13 27,-1 1-1,0-1 1,-2 1-1,0-1 0,0 1 1,-1 1-1,-1-1 1,-1 1-1,0 0 1,0 1-1,-2 0 1,1 0-1,-2 1 1,0 0-1,0 1 1,-1 0-1,0 1 1,-1 0-1,0 1 0,0 1 1,-1 0-1,-12-5-77,12 9-16,0 1-1,0 0 0,0 1 0,0 0 1,0 1-1,0 1 0,0 0 0,-1 1 0,1 0 1,0 1-1,0 1 0,0 0 0,1 1 1,-1 1-1,1 0 0,0 0 0,0 2 1,1-1-1,0 2 0,0 0 0,-2 2 17,-159 172-2505,114-111-422</inkml:trace>
  <inkml:trace contextRef="#ctx0" brushRef="#br0" timeOffset="594.829">410 1414 3153,'0'0'539,"0"0"-357,0 0-129,0 0 54,27-1-48,167-6 42,-14 26 166,-180-19-123,0 0 109,0 0 238,0 0 251,0 0-123,1 2 5655,3-6-6844,15-24-468,15-34-3695</inkml:trace>
  <inkml:trace contextRef="#ctx0" brushRef="#br0" timeOffset="25987.904">595 1213 496,'0'0'1203,"0"0"-810,0 0-177,0 0-32,0 0 83,0 0 178,0 0-111,0 0-28,0 0-167,0 0-53,0 0 26,0 0 64,0 0-30,0 0 22,0 0 83,0-8 686,18-100 2720,9 110-3905,118 45 379,-216-45-67,-6-26 213,98 20-557,387 4 689,-407 0-391,-21 0 65,8 0-84,-22 1 25,-1-1 1,1-1-1,-1-3 0,1 0 0,0-2 0,0-2 0,-18-7-24,168 15-99,28 18 198,-182-23 333,-37-25-32,79 26-2211,10-7-3122</inkml:trace>
  <inkml:trace contextRef="#ctx0" brushRef="#br0" timeOffset="28829.098">2525 1833 576,'0'0'432,"0"0"-432</inkml:trace>
  <inkml:trace contextRef="#ctx0" brushRef="#br0" timeOffset="29644.857">2525 1833 192,'-80'0'1161,"24"-1"-729,0-33 792,45 23-1077,-258-173 726,-21-52-609,267 217-265,1 0 1,1-1-1,1-1 1,1 0 0,0-2-1,2 0 1,-1-5 0,7 10 7,-1 1 0,0 0 0,-1 1-1,0 1 1,-2 0 0,1 0 0,-2 1 0,0 1 0,-1 1 0,0 1-1,-1 0 1,0 1 0,0 1 0,-17-6-7,-135-45 288,150 52-405,48 12-200,10 3 207,31-2-258</inkml:trace>
  <inkml:trace contextRef="#ctx0" brushRef="#br0" timeOffset="31018.446">731 946 800,'0'0'865,"0"0"-625,0 0-240,0 0 0,0 0 16,0 0 48,-3-11 16,3 11-64,9 4 16,8 5-32</inkml:trace>
  <inkml:trace contextRef="#ctx0" brushRef="#br0" timeOffset="39650.468">777 1172 2049,'0'0'656,"0"0"241,0 0-801,0 0-96,0 0-32,0 0 32,-19 6 112,19 17-96,0-3-32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7:2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1 352,'0'0'112,"0"0"208,0 0 17,0 0 511,0 0 144,0 0-255,0 0-465,0 0-272,0 0 0,0 0 32,0 0-32,0 0-240,0 0 64,0 0 96,4 0-16</inkml:trace>
  <inkml:trace contextRef="#ctx0" brushRef="#br0" timeOffset="264.527">14 146 512,'0'0'897,"0"0"-305,0 0-592,0 0-128,0 0 128,0 0 0,-14 6-352</inkml:trace>
  <inkml:trace contextRef="#ctx0" brushRef="#br0" timeOffset="515.896">14 146 560,'-7'23'801,"7"-23"-753,0 0-48,0 0 0,0 0-16,0 0 16</inkml:trace>
  <inkml:trace contextRef="#ctx0" brushRef="#br0" timeOffset="781.589">81 160 1024,'0'0'977,"0"0"-390,0 0-374,0 0-138,0 0-24,-3-3 69,-6-9 66,7 9-119,2 3-85,0 0-4,0 0 41,0 0 5,0 0 21,0 0 1,0 0-57,-8 0-139,0 0 70</inkml:trace>
  <inkml:trace contextRef="#ctx0" brushRef="#br0" timeOffset="2896.999">90 154 416,'0'0'248,"0"0"-53,0 0-104,0 0-30,0 0 155,-12-16 5635,7 9-6046,-24-61 8,10 43-2747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7:4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46 80,'-23'-45'2729,"23"44"-2457,0 1-10,0 0-195,0 0-59,0 0-32,-20 164-737,15 407 857,12 107 126,38-88 52,-44 3 151,-1-485 292,0-108-613,0 0 51,0 0 197,0 0 86,0 0 221,0 0 472,0 0 491,-1-14 232,-37-127-4570,1 47-4898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7:53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13 256,'0'-12'3655,"0"12"-3804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7:5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0 560,'0'0'705,"0"0"-513,0 0-192,0 0 0,0 0 160,0 0 64,-5 0 0,5 0-112,0 0-96,0 0-32,0 0-240,0 0-208,5 0 400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8:01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80,'0'0'0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8:0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0 576,'-3'0'577,"3"0"-577,0 0-545,0 11-63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8:07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 3249,'0'0'1489,"0"0"-1057,0 0-432,0 0 0,0 0 16,0 0 192,-7-4-63,3 4-145,-12 8-1649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8:3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1 848,'0'0'1134,"0"0"-368,0 0-281,0 0-260,0 0-132,-2 28 112,-8 92-90,-28 137 168,38 1-419,38-13 160,-36-221 73,-2 1 1,0 0-1,-2 0 0,-1-1 1,-1 1-1,-7 23-97,-5 17 33,2 1 0,3 1 0,3 0 0,3 0 0,3 1 0,3 7-33,1 269 170,-22-237-154,10-70-16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6:1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615 183 560,'0'0'40,"0"0"59,0 0 173,3 1-412,16-3 5662,-16-4-6595,2-22-3951</inkml:trace>
  <inkml:trace contextRef="#ctx0" brushRef="#br0" timeOffset="7277.898">6061 32 912,'0'0'265,"0"0"-116,0 0 195,0 0 296,0 0 161,0 0-148,0 0-127,0 0-179,0 0-176,0 0 13,0 0 98,0 0-60,0 0-17,0 0-61,0 0-64,0 0-10,0 0-28,0 0 17,0 0 37,0 0-58,0 0-4,0 0 28,0 0 47,0 0 112,0 0-45,0 0-21,0 0 48,0 0 66,0 0-20,0 0 121,0 0 137,0 0-173,0 0 7,0 0-29,0 0-56,0 0 17,0 0-113,0 0-8,0 0 67,0 0-89,0 0-7,0 0 10,0 0 1,0 0-78,0 0-11,0 0 9,0 0 26,0 0 13,0 0-37,0 0 19,0 0-14,0 0 38,0 0-78,0 0 0,0 0-50,0 0 5,0 0 35,0 0-11,0 0 56,0 0-56,0 0-19,0 0 19,0 0-69,0 0 7,0 0 30,0 0-2,0 0 68,0 0-7,0 0 13,0 0 40,0 0-8,0 0 0,0 0-21,0 0-41,18-6-4163,1-19-2090</inkml:trace>
  <inkml:trace contextRef="#ctx0" brushRef="#br0" timeOffset="12374.305">6971 71 1873,'0'0'277,"0"0"-712,0 0 449,0 0 303,-1 8 1443,-4-6 4663,-16-6-13499</inkml:trace>
  <inkml:trace contextRef="#ctx0" brushRef="#br0" timeOffset="20351.571">10010 171 3089,'0'0'1873,"0"0"-880,0 0-929,0 0 80,0 0-16,0 0 112,0 0 288,0 0 97,0 0 15,0 2-640,-7 23-512,-37 8-1681,-34-8-3282</inkml:trace>
  <inkml:trace contextRef="#ctx0" brushRef="#br0" timeOffset="82506.006">0 142 144,'0'-46'3855,"27"46"-4034,267 12 438,337-12 37,-320 25-301,410 6 37,29-27 155,-453 9-182,225-3 85,-321-12-180,1019 0 277,-110 23-198,-612-1 59,59-7 51,-359-15-123,1812-2 157,-1422-21-117,32 33 126,-627 3-550,-41 9-33,-46 1 220</inkml:trace>
  <inkml:trace contextRef="#ctx0" brushRef="#br0" timeOffset="112323.215">5683 32 80,'0'0'619,"0"0"-123,0 0-472,0 0-323,0 0 59,5-9 275,703 48 2505,-303-15-2020,-349-20-392,-51 9 190,1-12-2282</inkml:trace>
  <inkml:trace contextRef="#ctx0" brushRef="#br0" timeOffset="113226.851">8190 92 144,'0'0'630,"0"0"-428,0 0-119,-7-1-54,-19 0-87,20 1-326,28 4-177,101 17 1226,1-5 0,1-6 0,0-5 0,78-8-665,-57 2 96,837-2 659,-982 3-659,-1 0 155,0 0 224,0 0 152,0 0-275,0 0-98,0 0 34,0 0-336,0 2-403,0 3-571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7:5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4 544,'0'0'304,"0"0"-304,0 0-368,0 0 368,0 0 192,0 0-192,4-4-352</inkml:trace>
  <inkml:trace contextRef="#ctx0" brushRef="#br0" timeOffset="29781.099">0 33 560,'0'0'622,"0"0"-6,0 0-229,0 0-110,0 0-108,0 0-79,4-1 116,15-3-172,0 0 0,-1 2 1,1 0-1,0 1 0,1 1 1,-1 1-1,0 1 0,12 2-34,30 4 103,0-3 0,1-3 0,0-2-1,42-7-102,125-4 715,-253 11-1040</inkml:trace>
  <inkml:trace contextRef="#ctx0" brushRef="#br0" timeOffset="30232.095">645 62 208,'0'0'147,"0"0"149,0 0-173,0 0-49,0 0 150,41-1-77,123-5-13,-111-7 1061,-75 2 48,-6 7-3321</inkml:trace>
  <inkml:trace contextRef="#ctx0" brushRef="#br0" timeOffset="30483.357">691 29 2657,'0'0'1169,"0"0"-1121,0 0-96,0 0 96,0 0-144,0 0-160,-20 54-1873</inkml:trace>
  <inkml:trace contextRef="#ctx0" brushRef="#br0" timeOffset="30746.703">691 29 3105,'83'23'721,"-83"-23"-721,0 0-304,0 0 304,0 0 32,0 0-32,-2-10-641</inkml:trace>
  <inkml:trace contextRef="#ctx0" brushRef="#br0" timeOffset="30747.703">797 54 1793,'0'0'528,"0"0"-528,0 0-64,0 0-96</inkml:trace>
  <inkml:trace contextRef="#ctx0" brushRef="#br0" timeOffset="31014.17">609 104 2001,'0'0'0,"0"0"-496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8:2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57 4914,'0'0'2151,"0"0"-938,0 0-492,0 0-220,0 0-229,-2-4-125,-14-13 464,16 17-573,0 0 18,0 0 10,0 0-135,2-13-2989,7-9-2136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8:28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84 5747,'0'0'2475,"0"0"-1760,0 0-477,-2-21 802,14 6-8166</inkml:trace>
  <inkml:trace contextRef="#ctx0" brushRef="#br0" timeOffset="274.649">264 42 6163,'0'0'1440,"0"0"-1440,0 0-240,0 0 144,0 0 96,0 0-80,4-41-3489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8:14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5 416,'0'0'454,"0"0"-3,0 0 98,0 0-181,0 0-192,-30-5-368,-37 54 262,35-21-75,2 1-1,1 2 1,1 1 0,1 1 0,2 1 0,2 1 0,1 1 0,2 1 0,1 1 0,2 0-1,2 1 1,-9 36 5,7-18-27,3 0 0,2 1-1,3 0 1,2 0 0,3 1-1,2 0 1,5 33 27,-3-83-1,3 29 41,2 0-1,1 0 0,3 0 1,0-1-1,3-1 0,6 13-39,7 28-46,-14-48 78,0 0 1,2-1 0,1 0-1,1-1 1,2-1 0,0 0-1,2-1 1,16 16-33,-19-22 63,2 4-33,2 0-1,0 0 1,1-2-1,2-1 0,0-1 1,1 0-1,0-2 1,2-1-1,6 2-29,-15-11 110,0-2 0,1 0-1,0 0 1,0-2 0,0 0-1,1-2 1,-1 0 0,0 0 0,1-2-1,-1 0 1,0-1 0,0-1-1,0-1 1,0-1 0,0 0-1,-1-1 1,16-8-110,-5 4 220,-17 7-154,-1 0-1,0 0 0,1-1 1,-1 0-1,-1 0 1,1-1-1,-1-1 1,0 0-1,0 0 1,0-1-1,-1 0 0,0 0 1,0-1-1,-1 0 1,0 0-1,0-1 1,-1 1-1,1-4-65,8-35-68,-1 0 1,-3 0-1,-2-1 0,-2-1 1,-2 1-1,-2-21 68,3-8-45,-3-192 24,-11 221 114,-2 1 1,-2 1-1,-2-1 0,-2 2 1,-12-23-94,0-2 189,-7-28 259,-94-202 118,116 282-473,-1 2 1,-1 0-1,0 0 0,-1 2 1,-1 0-1,0 0 0,-1 2 1,0 0-1,-11-4-93,5 2 64,17 10-123,0 0-1,-1 1 0,0 0 0,1 0 1,-1 1-1,0 0 0,-1 1 0,1 0 1,0 0-1,0 0 0,0 1 0,-1 1 1,1-1-1,0 1 0,-4 1 60,-52 12-2452</inkml:trace>
  <inkml:trace contextRef="#ctx0" brushRef="#br0" timeOffset="4570.543">798 1809 1297,'0'0'792,"0"0"-475,0 0-79,0 0 210,0 0 489,0 0-84,0 0-66,0 0-117,0 0-294,0 0-189,0 0-142,0 0 3,0 0 86,0 0-137,0 0-32,0 0-15,1 0-575,0 0-781</inkml:trace>
  <inkml:trace contextRef="#ctx0" brushRef="#br0" timeOffset="12114.121">510 1998 3298,'0'0'2048,"0"0"-607,0 0-689,0 0 241,0 0-545,0 0-16,0 0 401,0-2-737,0 0 96,0-5-192,0 3-192,0-4 96,0-5-2546,0-5-1599</inkml:trace>
  <inkml:trace contextRef="#ctx0" brushRef="#br0" timeOffset="12270.21">546 1877 4818,'0'0'2930,"0"0"-2930,0 0-48,0 0-673,0 0 673,0 0-352,0 9-1041,0-9-2464</inkml:trace>
  <inkml:trace contextRef="#ctx0" brushRef="#br0" timeOffset="12442.873">546 1877 8036,'44'17'1776,"-44"-17"-1039,0 0-737,0 0-112,0 0 48,0 0 0,0 0-320,-14 0-2578</inkml:trace>
  <inkml:trace contextRef="#ctx0" brushRef="#br0" timeOffset="16755.257">1648 96 1313,'0'0'579,"0"0"-113,0 0-20,0 0-1,0 0 116,0-5-150,0-20 160,-1 24-552,0 0 1,-1-1 0,1 1 0,0 0 0,0 0 0,-1 0 0,1 0 0,0 0 0,-1 0-1,1 0 1,-1 0 0,1 1 0,-1-1 0,1 0 0,-1 1 0,0 0 0,1-1 0,-1 1-1,0 0 1,1 0 0,-1 0 0,0 0 0,1 0 0,-1 0 0,0 0 0,0 0 0,1 1-1,-1-1 1,1 1 0,-1-1 0,0 1 0,1 0 0,-2 0-20,-13 6 36,1 1 0,-1 1 0,2 0 0,-1 1 1,1 0-1,0 1 0,1 1 0,1 0 0,0 1 0,0 0 0,-1 4-36,-14 28 4,1 2 0,2 1 0,3 1 0,2 0 0,2 2 0,2 0 0,2 0 1,3 2-1,2-1 0,2 1 0,2 0 0,3 0 0,2 2-4,-7 44 41,-8 323-31,21-376 14,1-2-1,2 1 0,1-2 1,3 1-1,2-2 0,1 0 1,3-1-1,1 0 0,11 13-23,-12-17-18,-13-24 45,1 0 0,1-1 0,1 0 0,-1 0-1,2-1 1,-1 0 0,2-1 0,-1 0 0,2-1-1,-1 0 1,1-1 0,0 0 0,1-1 0,-1-1-1,2 0 1,-1-1 0,0 0 0,1-1 0,0-1-1,0 0 1,0-2 0,0 1 0,3-2-27,-6 1 27,0-1 1,0-1-1,0 0 1,-1-1 0,1 0-1,0-1 1,-1 0-1,1 0 1,-1-2-1,0 1 1,-1-1 0,1-1-1,-1 0 1,0-1-1,0 0-27,13-12 13,-2-1-1,0-1 1,-2-1-1,0-1 0,-2 0 1,0-2-1,-2 0 1,0 0-1,-2-2 0,-1 1 1,-1-2-1,-1 1 1,-2-2-1,0 1 0,-2-1 1,-2 0-1,0 0 1,-2 0-1,-1-1 0,-3-20-12,3 44 4,0-48 38,-1-1 1,-3 1-1,-2-1 1,-10-36-43,-12-23 40,-7-37 212,-7 2 0,-40-91-252,70 211-1,-2-6 382,-1 1 1,-1 0 0,-2 2-1,-1-1 1,-2 2 0,0 1 0,-24-26-382,34 45 116,9 9-104,-1-1 1,0 0 0,1 0 0,-1 1 0,0-1-1,0 1 1,0 0 0,-1-1 0,1 1-1,-1 0 1,1 0 0,-1 1 0,0-1-1,1 0 1,-1 1 0,0 0 0,0 0-1,0 0 1,0 0 0,0 0 0,0 0-1,-1 1 1,1-1 0,0 1 0,0 0-1,0 0 1,-1 0 0,1 1 0,0-1 0,-1 1-13,-68 81-918,17-19-2188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8:3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32 400,'0'0'2898,"0"0"-1490,0 0-1104,0 0-69,14 0-118,511-14 1111,209 1-873,-513 9 402,-232 22-1146,-30-1-889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8:38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1 183 256,'0'0'1286,"0"0"-176,0 0 10,0 0 220,0 0-279,0-3-343,0-9-336,8 4-318,41-5 38,0 3-1,1 1 1,1 3 0,-1 3 0,1 1 0,30 4-102,-44-2-24,239 21 133,-131-21 200,-144 0-252,-1 0 33,0 0-36,0 0-25,0 0 14,0 0-57,0 0-63,0-2-638,0-7-2388</inkml:trace>
  <inkml:trace contextRef="#ctx0" brushRef="#br0" timeOffset="824.041">1031 65 1761,'0'0'1326,"0"0"-923,0 0-265,0 0 57,0 0-96,38 0 18,125 0-26,56-4 525,157-25-616,-262 16 119,1 5 1,0 5-1,25 7-119,31 8 963,34 4 1502,-244-29-5117,-7-13-3068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8:42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1681,'0'0'1168,"0"0"-226,0 0-648,0 0-52,0 0 140,3 13 1445,18-3-1666,1-1-1,1 0 0,0-2 1,0-1-1,0 0 0,0-2 1,1-1-1,0 0 1,0-2-1,-1-1 0,1-1 1,14-2-161,18 2 1549,3-13 364,-37 11-2868,-21-9-1833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8:37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2290 256,'364'-83'2820,"-304"68"-2688,-31 9-77,-1 0 0,0-2-1,0-1 1,0-2 0,-1 0-1,-1-2 1,0-1 0,-1-1-1,2-3-54,-2-3 9,-1-2-1,-1 0 0,-1-2 0,-1 0 1,-2-2-1,0 0 0,-2-1 1,-1-1-1,-1 0 0,-1-1 0,-2-1 1,-1 0-1,-2-1 0,-1 0 0,-1 0 1,-2-1-1,-1 1 0,-1-1 1,-2 0-1,-2-9-8,-13-377 176,15 369-138,-2 0 1,-3 1-1,-2-1 1,-1 1-1,-3 0 0,-2 1 1,-2 0-1,-3 1 1,-1 0-1,-7-8-38,19 42 82,-1 1 1,-1 0-1,0 1 0,-1 0 0,0 0 0,0 0 1,-1 1-1,0 1 0,-1 0 0,0 0 1,-1 1-1,1 1 0,-2 0 0,1 0 1,-1 1-1,0 1 0,0 0 0,0 1 1,-1 0-1,1 1 0,-1 1 0,0 0 1,-10 0-83,-3 1 5,0 1 1,0 2 0,0 0-1,0 2 1,0 1 0,1 1 0,-20 8-6,18-2 3,0 2 0,1 1-1,1 1 1,0 1 0,1 2 0,1 0 0,1 2 0,1 0 0,1 1 0,0 2 0,2 0 0,1 1 0,1 1 0,1 0 0,1 1 0,1 1 0,2 0 0,-2 9-3,-5 11-4,1 1 1,3 1-1,2 1 1,3-1-1,1 2 1,3-1-1,2 1 0,2 0 1,4 25 3,4-43-5,1-1 1,1 0-1,2 0 1,1-1-1,2-1 0,1 0 1,1 0-1,16 22 5,13 30-3,-1 5-149,0 4-609</inkml:trace>
  <inkml:trace contextRef="#ctx0" brushRef="#br0" timeOffset="4141.586">1478 1 48,'0'0'574,"0"0"143,0 0-138,0 0-200,0 0-134,0 0-15,-25 14 34,-76 48-128,92-57-101,0 2-1,0-1 1,0 1-1,1 0 1,0 1-1,1 0 1,-1 0-1,2 1 1,-1 0-1,1 0 0,0 1-34,-6 10 64,-21 42 68,2 2 1,4 0-1,2 2 1,3 1-1,4 0 0,2 2 1,-7 68-133,-2-7 145,2 20 197,6 2-1,7 0 1,7 105-342,7-218 44,1 0 1,2-1-1,2 0 1,1 0-1,2-1 0,1 0 1,8 10-45,22 73 215,-38-105-188,0-1 1,1 1 0,0-1 0,1 0 0,1-1 0,0 0 0,1 0 0,0 0 0,1-1 0,0-1 0,1 0 0,0 0 0,1-1 0,0 0 0,1-1 0,0-1 0,0 0 0,1-1 0,0 0 0,0-1 0,1 0 0,0-2 0,0 1 0,0-2 0,0 0 0,0-1 0,2 0-28,1-2-34,90-17 174,-76-2-71,-2-1 0,0-1 0,-2-2 0,0-1-1,-2-1 1,-1-1 0,0-1 0,-2-1 0,-2-2 0,9-14-69,-8-3 0,-3 0 1,-1-2 0,-2 0 0,-3 0 0,-2-2 0,-2 1 0,-2-2-1,-2 1 1,-3 0 0,-2-25-1,2 30 0,5-262 144,-11 283-29,0 0 1,-1 1-1,-2-1 1,0 1-1,-1 1 1,-2 0 0,0 0-1,-2 1 1,0 0-1,-2 1 1,0 0-1,-2 0-115,-43-74 719,7-17-406,43 88-207,-1-1 0,-2 1 0,0 1-1,-1 0 1,-2 1 0,0 0 0,-1 2 0,-3-3-106,14 18 42,-1 0 1,1 1-1,-1 0 1,1 0-1,-2 0 0,1 0 1,0 1-1,0 0 0,-1 1 1,0-1-1,1 1 0,-1 1 1,0-1-1,0 1 0,0 0 1,-1 0-43,-5 38-4824,7-15-1787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4:46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290 291 6931,'383'12'5403,"175"-28"-3904,888-96-843,-397 89-280,-1010 23-385,10-3-8,-1 3 0,1 1 1,-1 3-1,0 2 0,0 2 0,0 2 0,-1 2 0,20 9 17,-60-11-190,-33-9 81,20-1 136,-156-6-2911,46-25-4487</inkml:trace>
  <inkml:trace contextRef="#ctx0" brushRef="#br0" timeOffset="840.78">458 0 2481,'0'0'1849,"0"0"208,0 0-5,0 0-132,0 0-583,0 4-345,-161 102-653,129-86-286,0-1-1,-2-2 0,0-1 0,-1-1 0,0-3 1,-1 0-1,-18 1-52,50-12 64,5 16-651,96 59 808,145 82 598,-213-128-1744,-28-29-3432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8:36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0 704,'0'0'913,"0"0"-286,0 0-222,0 0-199,0 0-33,3 36 123,6 114-213,-18 180 184,27 75-110,-3 91 148,-16-346-130,-17 373 33,6-183 1038,11-314-880,-3-33-638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4:54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27 16,'0'0'478,"0"0"213,0 0-318,0 0-63,0 0 207,0 0-207,-39-10 1586,34 10-1908,1 0 14,0-1 1,1 1-1,-1 0 0,0 0 0,1 0 0,-1 0 1,0 1-1,1 0 0,-1-1 0,0 1 0,1 1 0,-1-1 1,1 0-1,0 1 0,-1 0 0,1 0 0,0 0 0,0 0 1,0 0-1,0 1 0,1-1 0,-1 1 0,1 0 0,-1 0-2,-93 115 43,79-90-43,1 1-1,2 0 1,1 1 0,1 1-1,2 0 1,1 0 0,1 1-1,-1 23 1,-5 163-237,57-131 907,-1-37-217,-27-39-212,0 1-1,2-2 0,-1 0 0,1-2 1,1 1-1,-1-2 0,1 0 1,1-2-1,-1 0 0,1 0 1,0-2-1,0 0 0,19-1-240,96 10 651,-132-12-649,24 1 225,-1-1 1,1-1-1,0-1 0,-1-1 0,0-2 1,0 0-1,20-8-227,-33 7 80,-1-1 0,0 0 1,0-1-1,-1 1 0,1-2 0,-2 0 1,0 0-1,0-1 0,0 0 0,-1 0 1,-1-1-1,0 0 0,0 0 0,-1-1 1,-1 0-1,1 0 0,-2 0 0,0-1 0,-1 1 1,0-1-1,0 0 0,-2 0 0,0 0 1,0 0-1,-1 0 0,-1 0 0,0-2-80,-17-167 675,-47-58 54,59 228-720,-1 0 0,-1 0 0,1 1 0,-2 0 0,0 1 0,0 0 1,0 0-1,-1 1 0,-1 0 0,0 1 0,0 0 0,-2 0-9,-9-9 139,-68 0-841,53 15 913,-122-4-395,30 66 160,16 85-299,107-135 310,0 1 0,0 0 1,1 0-1,1 0 0,0 1 0,1-1 0,0 1 0,1 0 1,0 0-1,0 9 13,-1-2 29,-9 220 35,64-198 24,-23-24-461,1-5-1231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4:55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544 174 2161,'0'0'1414,"0"0"-758,0 0 107,0 0 424,0 0-10,-4-10-318,-14-33-456,16 41-386,0 0 1,1 1-1,-1-1 1,0 0-1,0 1 1,0 0-1,0-1 1,0 1-1,-1 0 1,1 0-1,0 0 0,-1 0 1,1 0-1,0 1 1,-1-1-1,1 1 1,-1 0-1,1-1 1,-1 1-1,1 0 1,-1 1-1,1-1 1,-3 1-18,-5-1 22,-3-2-7,1 2 1,-1 0-1,0 0 0,1 1 1,-1 1-1,0 0 0,1 1 1,0 0-1,0 1 0,0 0 0,0 1 1,0 0-1,1 1 0,0 0 1,-9 7-16,-3 7 14,1 1 0,1 2 1,1 0-1,1 1 1,1 0-1,1 2 1,1 0-1,1 1 1,2 0-1,0 2 0,2-1 1,2 1-1,0 1 1,2-1-1,1 1 1,1 1-1,2 4-14,-2 159 288,7-178-230,1-1 0,0 0-1,1 0 1,1 0 0,0 0 0,1-1 0,1 0-1,0 0 1,1 0 0,1-1 0,0-1-1,0 1 1,1-1 0,1-1 0,0 0-1,1 0 1,0-1 0,0-1 0,1 0-1,0-1 1,1 0 0,-1-1 0,14 5-58,-2-6 202,0-1 0,0-1 0,0-1 0,0-1 0,0-1 0,0-1 0,17-3-202,-15 2 53,-1-5-10,0 0 0,0-2 0,-1 0 0,-1-2 0,1-1 0,-1-1 0,-1-1 0,-1-1 0,0-1 0,0 0 0,-2-2 0,0-1 0,-1 0 0,0-2 0,-2 0 0,0 0 0,-2-2 0,9-15-43,-10 19 4,-2-1 1,0-1-1,-1 0 1,-1 0-1,-1-1 1,-1 0-1,-1 0 1,0-1-1,-2 0 1,-1 0-1,0 0 1,-2-1-1,0-7-4,-1 16 7,0 0-1,-1 0 1,0 0-1,-1 0 1,-1 1 0,0-1-1,-1 0 1,-1 1-1,0-1 1,0 1-1,-1 0 1,-1 0-1,0 1 1,-1 0-1,-1 0 1,-3-4-7,-222-208 917,224 214-928,-1 1-1,0 1 0,0 0 0,-1 0 1,0 1-1,0 0 0,-1 1 1,0 0-1,0 1 0,0 0 0,-1 1 1,1 1-1,-1 0 0,0 0 1,0 1-1,0 1 0,0 0 1,-6 1 11,-9 3-3229,-4-2-6524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4:56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2401,'0'0'1585,"0"0"-193,0 0 705,0 0-800,0 0-545,0 0-528,0 0-208,2 6-32,8-6-672,-3 0-4322</inkml:trace>
  <inkml:trace contextRef="#ctx0" brushRef="#br0" timeOffset="253.401">0 0 4178,'90'75'1232,"-90"-75"273,0 0-1089,0 0-416,0 0-784</inkml:trace>
  <inkml:trace contextRef="#ctx0" brushRef="#br0" timeOffset="436.722">106 212 4466,'0'0'1697,"0"0"-321,0 0-1007,0 0-369,0 0-1649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19:21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1146 1024,'0'0'1060,"0"0"-140,0 0-402,0 0-302,0 0-62,0 0 239,-1-3-153,0 3-235,1-1 0,0 1 0,0-1 0,0 0 0,0 1 0,-1-1-1,1 1 1,0-1 0,0 0 0,0 1 0,0-1 0,0 0 0,1 1 0,-1-1 0,0 1 0,0-1 0,0 0 0,0 1 0,1-1 0,-1 1 0,0-1 0,1 1 0,-1-1 0,0 1 0,1-1 0,-1 1 0,1-1 0,-1 1 0,1-1 0,-1 1 0,1 0 0,-1-1-1,1 1 1,-1 0 0,1-1 0,-1 1 0,1 0 0,-1 0 0,1 0 0,0-1 0,-1 1 0,1 0 0,0 0 0,-1 0 0,1 0 0,-1 0 0,1 0 0,0 0 0,-1 0 0,1 0 0,0 1 0,-1-1 0,1 0 0,-1 0 0,1 0 0,-1 1 0,1-1 0,-1 0-1,1 1 1,0-1 0,-1 1 0,0-1 0,1 0-5,11 1 147,120 3 402,-63 19-282,-69-23-224,0 0 53,0 0-48,0 0 10,0 0 129,0 0 93,0 16 830,-5-3-1910,-20-5-1732</inkml:trace>
  <inkml:trace contextRef="#ctx0" brushRef="#br0" timeOffset="1640.069">84 2090 208,'0'0'694,"0"0"-425,0 0-98,0 0 24,0 0 138,0 0 107,0 0 49,0 0-199,0 0-114,0 0-15,0 0-17,0 0-56,0 0 13,0 0-24,0 0-119,0 0-148,17 6 270,78 21 721,-94-27-759,-1 0 52,0 0-20,0 0 12,0 0 181,0 0-86,0 0 139,0 0 272,0 0-146,0 0-91,2 0-38,-2 18 422,-27-9-2406,-20-7-2647</inkml:trace>
  <inkml:trace contextRef="#ctx0" brushRef="#br0" timeOffset="97158.684">5905 7298 464,'0'0'801,"-16"-12"3817,9 14-4582,-1 0 0,1 1 0,0 0 0,0 0 0,0 0 1,1 1-1,-1 1 0,1-1 0,0 1 0,0 0 0,0 0 1,1 0-1,0 1 0,0 0 0,0 0 0,1 1 0,-4 5-36,-2 1 42,1 0-59,1 0 1,0 0-1,1 0 1,1 1-1,0 0 1,1 0-1,0 0 1,1 1-1,1 0 1,0 0-1,1 0 1,1 0-1,0 0 0,1 0 1,1 9 16,-2 26-15,2 0 0,3-1 0,1 1 0,3-1 0,7 25 15,-14-62 13,1 0-1,0 0 0,0-1 1,2 0-1,-1 1 0,1-1 1,1 0-1,0-1 1,0 1-1,1-1 0,0 0 1,1 0-1,0-1 0,1 0 1,0 0-1,0-1 1,1 0-1,0-1 0,0 1 1,1-2-1,0 1 1,0-1-1,1-1 0,-1 0 1,9 2-13,9-2 127,99 0 383,-116-11-442,-1-1 0,1 1 0,-1-2 0,0 0-1,-1 0 1,0 0 0,0-1 0,-1-1 0,0 1-1,0-2 1,-1 1 0,2-5-68,6-8 50,0-1 0,-2 0 0,-1-1 0,-1 0 0,-1-1 0,-1 0 0,-2 0 0,0-1 0,-2 0 0,-1 0 0,-1-1 0,0-23-50,0-223 1284,-7 262-1216,-1-1 0,0 1 0,0 0 0,-2 0 0,1 1 0,-1 0 0,-1 0 0,0 1 0,-1 0 0,0 0 0,0 1 1,-1 0-1,0 1 0,-1 0 0,0 0 0,0 1 0,0 1 0,-1 0 0,0 0 0,0 1 0,-1 1 0,1 0 1,-8-1-69,-139-12 546,116 7-623,37 11-4362,2 0 584</inkml:trace>
  <inkml:trace contextRef="#ctx0" brushRef="#br0" timeOffset="106221.745">8188 7536 256,'1'0'8624,"14"1"-8735,303 56 1283,-293-57-468,-24 0-432,-1 0-99,0 0 180,0 0-44,0 0-122,0 0 80,0 0 146,0 0-314,0 0-89,25 0-255,60-28 685,-81 27-453,-3 1-22,-1 0-15,0 0-89,0 0 69,-2 0 41,-66 1 214,-1-3 0,2-3 0,-53-11-185,-35-22 133,153 37-117,1 0-37,1 1-147,0 0 83,0 0-57,0 0 36,0 0-41,29 10 53,16 9 145,0-2 0,1-1-1,1-3 1,0-1 0,34 2-51,56-10 237,-124-13 1388,-140 4-1604,95-6-2235,28-13-2874</inkml:trace>
  <inkml:trace contextRef="#ctx0" brushRef="#br0" timeOffset="107558.332">8504 6858 1008,'0'0'953,"0"0"-54,0 0 77,0 0-306,0 0-315,-19-2 50,-63-9-130,74 11-231,-1 1-1,0 0 0,0 0 1,1 1-1,-1 1 0,1-1 1,-1 1-1,1 1 1,0-1-1,0 2 0,1-1 1,-1 1-1,1 0 0,0 0 1,0 1-1,0 0 1,1 0-1,0 1 0,1-1 1,-1 1-1,1 1 1,0-1-1,1 1 0,0 0 1,0 0-1,1 0 0,-2 6-43,-28 61 70,3 2-1,3 1 1,5 1-1,2 1 0,4 1 1,4 1-1,3 0 0,3 14-69,-1 121 598,11-201-529,0 0 0,1-1-1,1 1 1,0-1 0,1 0 0,1-1 0,0 0-1,1 0 1,1 0 0,0-1 0,4 3-69,-2 0 99,-1 0-42,-1-1-1,2-1 1,0 0 0,0 0-1,2-1 1,-1-1-1,2-1 1,0 0-1,0 0 1,1-1-1,0-1 1,0-1 0,1-1-1,0 0 1,1-1-1,-1 0 1,1-2-1,0 0 1,0-1 0,5-1-57,-10-1 73,1-2 1,-1 1 0,0-2 0,1 0-1,-1 0 1,0-2 0,-1 1 0,1-2-1,0 1 1,-1-2 0,0 0 0,0 0 0,-1-1-1,0 0 1,0-1 0,-1-1 0,1 1-1,-2-2 1,0 1 0,0-1 0,0-1 0,-1 0-1,3-7-73,12-33 31,-2-1 0,-2-1 0,-3 0 0,-2-2 0,-3 0 0,-2 0 0,-2-1 0,-3 1 0,-3-1 0,-1-1 0,-5-15-31,5 63 14,-2-25 59,-2-1 1,-1 0-1,-1 1 1,-2 0-1,-2 1 0,-1 0 1,-1 0-1,-2 1 0,-1 1 1,-2 0-1,-1 1 1,-1 1-1,-2 1 0,-1 0-73,-114-132 1268,136 160-1303,0-1 1,-1 1 0,1-1 0,-1 1-1,1-1 1,-1 1 0,1-1 0,-1 1 0,1 0-1,-1-1 1,1 1 0,-1 0 0,1-1 0,-1 1-1,0 0 1,1 0 0,-1-1 0,1 1 0,-1 0-1,0 0 1,1 0 0,-1 0 0,0 0 0,1 0-1,-1 0 1,1 0 0,-1 0 0,0 0 0,1 1-1,-1-1 1,0 0 0,1 0 0,-1 1 0,1-1-1,-1 0 1,1 1 0,-1-1 0,1 0 0,-1 1-1,1-1 1,-1 1 0,1-1 0,-1 1 0,1-1-1,0 1 1,-1-1 0,1 1 0,0-1 0,-1 1-1,1-1 1,0 1 0,0 0 0,-1-1 0,1 1-1,0 0 35,-3 5-1672,-4 0-4763</inkml:trace>
  <inkml:trace contextRef="#ctx0" brushRef="#br0" timeOffset="7674.242">4371 2183 272,'0'0'128,"0"0"32,0 0-106,0 0 23,0 0 142,0 0 32,34 2 34,109 7 16,473 1 508,300-60-388,-805 49-601,-1 0 2753,-109 1-2260,-1 0-49,0 0-152,0 0-22,0 0-44,0 0-51,-7 0-630,-26-2-1959</inkml:trace>
  <inkml:trace contextRef="#ctx0" brushRef="#br0" timeOffset="20782.076">5799 305 176,'0'0'875,"0"0"-37,0 0-142,0 0-325,0 0-166,-7-6-26,-26-16 48,-53 17-91,75 4-73,1 1 0,-1 1 0,0 0-1,1 1 1,-1 0 0,1 0 0,0 1 0,0 1 0,0 0-1,0 0 1,1 1 0,-1 0 0,1 0 0,0 1 0,1 1 0,-1-1-1,1 1 1,-1 2-63,-154 195 11,147-175-31,1 1-1,2 1 1,0 0 0,3 1 0,0 0 0,2 1-1,2 0 1,0 0 0,3 0 0,1 1 0,1-1-1,3 21 21,-7 52 139,0-49-144,3 0 0,2-1 1,3 1-1,2 0 0,3-1 0,2 0 1,2 0-1,3-2 0,6 10 5,101 136 304,-104-179-266,0-1 1,1-1-1,1 0 0,1-1 0,1-2 0,0 0 0,1-1 0,1-1 1,0-2-1,20 8-38,-29-15 94,-1-2 1,1 0 0,0 0-1,0-1 1,0-1 0,0-1-1,0 0 1,0-1 0,0 0-1,0-1 1,0-1-1,0 0 1,-1-2 0,1 1-1,-1-2 1,0 1 0,-1-2-1,1 0 1,3-4-95,4 0 46,0-1 0,-1-1 1,-1-1-1,0-1 0,-1-1 0,0 0 1,-1-1-1,-1-1 0,-1-1 0,-1 0 1,0-1-1,-1 0 0,-2-1 0,0 0 1,-1-1-1,-1 0 0,-1-1 0,4-19-46,8-75 474,-5-1-1,-5-1 0,-5 0 0,-7-42-473,2 124 10,-1-7 40,-2-1 0,-3 1 1,-1 0-1,-2 0 0,-2 1 1,-2 0-1,-1 1 0,-7-10-50,12 35 143,0 0-1,-1 1 1,-1 0 0,-1 1-1,0 0 1,-1 0-1,0 1 1,-1 1-1,-1 1 1,0 0-1,-1 0 1,0 2-1,0 0 1,-6-1-143,14 8-228,0 1 1,0 0-1,-1 1 1,1 0-1,-1 0 0,1 1 1,0 0-1,-1 1 1,1 0-1,-1 0 0,1 1 1,0-1-1,-7 4 228,-25 4-3529</inkml:trace>
  <inkml:trace contextRef="#ctx0" brushRef="#br0" timeOffset="28708.854">4500 54 2065,'0'0'830,"0"0"-321,0 0-111,0 0-281,0 0 6,-9-9 266,-30-25-237,37 32-147,0 1 0,0 0-1,0 0 1,0 0-1,1 0 1,-1 1-1,-1-1 1,1 0-1,0 1 1,0 0 0,0-1-1,0 1 1,0 0-1,0 0 1,0 0-1,-1 0 1,1 0-1,0 1 1,0-1 0,0 1-1,0-1 1,0 1-1,0 0 1,0 0-1,0 0 1,0 0 0,0 0-1,1 0 1,-1 0-1,0 1 1,1-1-1,-1 1-4,-4 2 12,-22 16-6,0 2 1,1 0-1,1 2 0,1 1 1,2 1-1,0 1 0,2 1 1,1 1-1,1 1 0,2 1 1,1 0-1,1 1 0,1 0 1,3 1-1,0 1 0,1 6-6,-19 94 103,6 1 0,6 1 0,7 1 0,5 0 0,11 107-103,42 128 214,-41-336-215,3-1 0,0 0 1,3-1-1,0 0 1,3-1-1,0-1 0,2 0 1,2-1-1,4 3 1,-12-21 77,1 0 0,1-1 0,0 0 0,1-1 0,0-1 0,1 0 0,0-2-1,0 1 1,1-2 0,0 0 0,0-1 0,1-1 0,-1-1 0,1 0 0,0-1 0,0-1 0,1-1 0,-1 0-1,0-1 1,16-3-77,-19 4 34,34 2 59,-35 0-44,1-2 0,0 1 0,0-2 0,-1 0-1,1-1 1,0-1 0,-1 0 0,1-1-1,-1 0 1,5-3-49,8-6 46,0-1 0,-2-2-1,0 0 1,0-2 0,-2 0-1,0-2 1,-1-1 0,-1 0-1,-1-2 1,-1 0 0,-1-1-1,0-1 1,-2-1 0,-1 0 0,-1-1-1,7-21-45,7-38 423,-4-1 0,-3-2 0,-4 0 0,2-68-423,13-62 29,-21 148 4,-3-1 1,-4 0-1,-3 1 0,-5-46-33,-3 88 88,-2 0-1,-1 1 1,0 0-1,-3 1 1,0 0-1,-1 1 0,-1 0 1,-2 1-1,0 1 1,-2 1-1,0 0 0,-2 2 1,-20-17-88,-1-2 4,-1 1 0,-1 3 0,-2 2 1,-2 2-1,-1 1 0,-1 3 0,-1 3 0,-1 1 0,-18-3-4,-26-32 422,95 58-529,-1-1 0,1 1 0,0 0-1,0-1 1,-1 1 0,1 0 0,0 0 0,0 0 0,-1 0 0,1 0 0,0 0 0,0 0 0,-1 1 0,1-1 0,0 0 0,0 0-1,0 1 1,0-1 0,-1 1 0,1 0 0,0-1 0,0 1 0,0 0 0,0-1 0,0 1 0,0 0 0,0 0 0,0 0-1,1 0 1,-1 0 0,0 0 0,1 0 0,-1 0 0,0 0 0,1 0 0,-1 0 0,1 0 0,0 1 0,-1-1 0,1 0 0,0 0-1,0 1 1,-1 0 107,0 0-547,-8 20-3719</inkml:trace>
  <inkml:trace contextRef="#ctx0" brushRef="#br0" timeOffset="29180.635">4307 149 5939,'0'0'2513,"0"0"-1905,0 0-560,0 0 0,0 0 0,0 0-96,-5-4-400,5 19 144,0-5-224,5-4-4691</inkml:trace>
  <inkml:trace contextRef="#ctx0" brushRef="#br0" timeOffset="29558.396">4307 149 6419</inkml:trace>
  <inkml:trace contextRef="#ctx0" brushRef="#br0" timeOffset="29835.902">4307 149 6419,'-153'25'1489,"153"-25"-1489,0 0-369,0 0 177,0 0-224,0 0-1073,5 12-1632</inkml:trace>
  <inkml:trace contextRef="#ctx0" brushRef="#br0" timeOffset="82756.261">6044 537 400,'0'0'1726,"0"0"-562,0 0-97,0 0-187,0 0-245,-21 6-376,19-6-256,-9 3 11,-1 0 1,1 1-1,0 0 1,1 0-1,-1 1 1,1 1-1,0 0 1,0 0-1,1 1 0,-1 0 1,1 1-1,1 0 1,0 0-1,-7 9-14,-16 25-34,1 1 1,2 1-1,3 2 0,1 1 0,2 0 0,3 2 1,1 0-1,3 2 0,2-1 0,2 2 1,2-1-1,0 43 34,6-37-16,3 0 1,2-1-1,2 1 1,4 0-1,10 39 16,-4-41 0,2-2-1,2 0 1,3-2-1,2 0 1,2-1-1,2-1 1,3-2-1,1-1 1,3-1-1,1-2 1,3 0 0,-32-36 14,0 0 0,1-1 0,0 1 0,0-1 0,0-1 0,1 1 0,0-1 0,0-1 0,0 0 1,0 0-1,1 0 0,0-1 0,0 0 0,0-1 0,0 0 0,0 0 0,0-1 0,0 0 0,1-1 0,-1 0 0,0 0 0,1-1 0,-1 0 0,0-1 0,0 0 0,0 0 0,0-1 0,0 0 0,-1-1 1,3-1-15,15-15 152,-1-2 0,-1 0 0,-1-2 0,-1 0 0,-1-2 0,-1 0 0,-1-1 0,-2-1 0,7-15-152,11-18-192,-2 0 1,-3-2-1,-3-2 0,-3 0 1,-3-2-1,-3 0 0,-2-1 1,-4-1-1,-2 0 0,-4 0 1,-2-1-1,-4 0 0,-3-1 192,-1 44-152,-1 0-1,-1 0 1,-1 1-1,-1 0 1,-2 0-1,-1 1 0,0 0 1,-2 1-1,-1 0 1,-1 1-1,-11-12 153,-211-219-565,163 183 631,-33-25-207,56 64-686</inkml:trace>
  <inkml:trace contextRef="#ctx0" brushRef="#br0" timeOffset="6878.275">1418 2158 352,'-19'-29'5507,"60"25"-4419,593 6 126,-163 62-1083,-165-78-75,78 1 72,-366 10-160,-17-4-1321</inkml:trace>
  <inkml:trace contextRef="#ctx0" brushRef="#br0" timeOffset="18798.705">2692 375 688,'-1'-3'278,"1"3"-243,0-1-1,0 0 0,0 0 1,0 1-1,0-1 0,0 0 1,0 0-1,0 1 1,0-1-1,0 0 0,-1 0 1,1 1-1,0-1 0,-1 0 1,1 1-1,0-1 0,-1 0 1,1 1-1,-1-1 1,1 1-1,-1-1 0,1 1 1,-1-1-1,1 1 0,-1-1 1,0 1-1,1-1 0,-1 1 1,0 0-1,1-1 1,-1 1-1,0 0 0,1 0 1,-1-1-1,0 1 0,0 0 1,1 0-1,-1 0 1,0 0-1,0 0 0,1 0 1,-1 0-1,0 0 0,0 0 1,1 0-1,-1 1 0,0-1 1,0 0-1,1 0 1,-1 1-1,0-1 0,0 1-34,-1 0 190,2 0-54,0-1-70,0 0-39,-42 45-16,-98 208 266,113-129-434,19-55 365,-1-8-172,2 1 0,4 0 0,2 1 1,3 5-37,-11 196 175,2 28-252,11-243 103,2-1 0,2 0 0,2 0 0,2-1 0,6 8-26,-14-41 40,1 0-1,0 0 1,1 0-1,1-1 0,0 0 1,0 0-1,2-1 1,0 0-1,0 0 0,1-1 1,0 0-1,1-1 1,0 0-1,1-1 0,0 0 1,0-1-1,1 0 1,0-1-1,0 0 0,1-1 1,0-1-1,0 0 1,0-1-1,1 0 1,-1-1-1,10 0-39,-2-1 44,-8 1 40,1-1 0,0 0 0,0-1 0,0-1 0,0 0-1,0-1 1,-1-1 0,1 0 0,0-1 0,-1-1 0,1 0 0,10-5-84,5-7 164,-1-1-1,0-1 1,-2-2 0,0 0-1,-2-2 1,5-6-164,-14 7 26,-2 0 0,-1-1 0,0-1 0,-2 0 0,0-1 0,-2 0 0,-1-1 0,0 0 0,1-15-26,11-28 9,4-12 107,-3 0 1,-4-1-1,7-75-116,-19 107 222,-1-1 1,-3 0-1,-1 0 0,-3 0 1,-3 1-1,-3-12-222,-58-268 1491,64 317-1450,-1 1-1,0 0 0,-1 0 0,0 0 0,0 0 0,-2 1 0,1 0 0,-1 0 1,-1 1-1,1 0 0,-2 0 0,1 1 0,-1 0 0,0 0 0,-1 1 0,0 0 1,0 1-1,-1 0 0,1 1 0,-1 0 0,0 0 0,-1 1 0,1 1 0,-1 0 1,-10-1-41,-408-5 322,428 10-420,1-1-1,-1 0 0,0 0 0,1 0 0,-1 1 0,0-1 0,1 1 1,-1-1-1,1 1 0,-1 0 0,1 0 0,-1 0 0,1 0 1,-1 0-1,1 0 0,0 0 0,0 0 0,-1 0 0,1 0 1,0 1-1,0-1 0,0 0 0,1 1 0,-1-1 0,0 1 0,0-1 1,1 1-1,-1 0 0,1-1 0,-1 1 0,1-1 0,0 1 1,0 0-1,-1-1 0,1 1 0,0 0 0,1 0 0,-1-1 1,0 1-1,0 0 0,1 0 99,-1 7-4031</inkml:trace>
  <inkml:trace contextRef="#ctx0" brushRef="#br0" timeOffset="27164.135">1607 203 320,'0'0'696,"0"0"-101,0 0 211,0 0 16,0 0-369,0 0 9,-7-2-214,2 0-246,1 0-1,0 1 1,-1 0-1,1 0 1,-1 0-1,1 0 1,-1 1-1,1 0 1,-1 0-1,0 0 1,1 0-1,-1 1 1,1 0-1,-1-1 1,1 2-1,-1-1 1,1 1-1,0-1 1,0 1 0,0 0-1,-2 2-1,-19 19-26,2 1 0,1 1 0,1 1 0,2 1 0,0 0 0,2 2 0,0 0 0,3 1 0,0 0 0,2 1 0,1 1 0,2 0 0,1 0 0,1 1 0,2 0 0,-1 30 26,-15 326 53,17-90-336,53-85 127,-34-163 262,1-1-98,2 0 1,3-1 0,1-2-1,24 37-8,-38-71 53,0 0 0,1-1-1,1 0 1,0-1 0,1 0-1,0-1 1,0 0 0,1 0-1,0-2 1,1 1 0,0-2-1,0 1 1,1-2 0,0 0-1,0 0 1,0-2 0,1 0-1,0 0 1,10 0-53,278 23 1363,-293-29-1218,0-1 1,0-1-1,-1 0 0,1 0 1,-1-1-1,0 0 0,0-1 1,0 0-1,-1 0 0,0 0 1,0-1-1,-1-1 0,0 1 1,0-1-1,5-9-145,7-2 163,-4 4-57,0-1 0,-1 0 0,0-1 1,-2-1-1,0 1 0,-1-2 1,0 0-1,-2 0 0,0-1 1,-1 0-1,-2-1 0,0 1 1,3-18-107,3-283 492,-14 208-272,15-437 348,-18 520-439,-1 0 0,-2 1 0,0 0 0,-2 0 1,-1 1-1,-2 1 0,0 0 0,-2 0 0,-1 1 0,-1 1 0,-1 1 0,-1 1 0,-3-2-129,4 1-6,0 0 0,-2 2-1,0 1 1,-2 0 0,0 1-1,-1 2 1,-1 0 0,-1 2 0,0 0-1,-1 2 1,-1 1 0,0 1-1,0 1 1,-16-3 6,4 5-17,1 1 0,-1 2 0,0 2 0,0 2 0,-29 2 17,31 34-853,41 51-4841,26-49 2172</inkml:trace>
  <inkml:trace contextRef="#ctx0" brushRef="#br0" timeOffset="81990.533">2567 294 1761,'-1'0'31,"0"-1"1,0 1-1,0 0 1,-1 0-1,1-1 0,0 1 1,0 0-1,0 0 1,-1 0-1,1 0 0,0 0 1,0 0-1,-1 1 1,1-1-1,0 0 1,0 1-1,0-1 0,0 1 1,0-1-1,0 1 1,-1-1-1,1 1 1,0 0-1,0-1 0,1 1 1,-1 0-1,0 0 1,0 0-1,0 0 1,1 0-1,-1 0 0,0 0 1,1 0-1,-1 0 1,1 0-1,-1 0 1,1 0-1,-1 1 0,1-1 1,0 0-1,0 0 1,-1 0-1,1 1 0,0-1 1,0 0-1,0 1-31,-1 1 118,-30 69-76,4 1-1,3 2 1,3 0-1,4 2 1,3 0-1,3 0 1,4 1-1,3 0 1,6 68-42,5-100-1,2-1-1,2-1 1,2 0 0,1 0 0,3-2 0,2 0 0,1-1 0,26 38 1,-38-63 17,16 29 93,1-1 1,2-1-1,2-1 0,2-1 1,27 26-111,-55-63 32,1-1 0,0 0 0,0 0 0,0-1 0,1 1 0,-1-1 0,0 0 1,1 0-1,0 0 0,-1-1 0,1 0 0,0 0 0,0 0 0,0 0 0,0-1 0,0 0 0,-1 0 0,1 0 0,0 0 0,0-1 0,0 0 1,0 0-1,0 0 0,-1-1 0,1 1 0,-1-1 0,1 0 0,-1-1 0,1 1 0,1-2-32,118-98 799,-121 99-815,44-51 131,-3-2 1,-3-2 0,-2-1-1,-3-2 1,28-65-116,-30 62 35,-21 43-6,-1-2 0,-1 0 0,0 0 0,-2-1-1,-1 0 1,-1 0 0,-1-1 0,-1 0-1,-1 0 1,-1-1 0,-1 1 0,-2 0 0,0-1-1,-2 1 1,-1-1 0,-1 1 0,0 0-1,-3 0 1,-4-13-29,-32-50 295,-4 2-1,-3 1 1,-24-24-295,6 7 61,-47-40 160,112 140-228,-1 1 0,1 0 0,-1 0 0,1 0-1,-1 0 1,1 1 0,-1-1 0,0 1 0,1 0 0,-1 0 0,1 1-1,-1-1 1,0 1 0,1-1 0,-1 1 0,1 0 0,-1 0 0,1 1-1,0-1 1,0 1 0,-1 0 0,1-1 0,0 2 0,0-1-1,1 0 1,-1 0 0,0 1 0,-1 2 7,-48 41 48,2 1 1,2 3-1,3 2 0,-32 48-48,-32 36 98,95-114-130,2 1 0,0 0 0,1 1 0,2 0 0,1 0 0,0 1 0,2 0 0,1 1 0,1-1 0,1 1 1,1 0-1,1 0 0,2 0 0,1 8 32,-2-15 31,-1 24-45,-6 107 22,6-1 0,7 0 0,7 0 0,6-1 0,15 41-8,-29-164 4,1 0-1,1-1 0,1 1 0,1-1 1,1-1-1,2 0 0,0 0 1,1-1-1,1-1 0,1 0 0,1-1 1,1-1-1,3 3-3,-14-18 28,1 0 0,-1 0 0,1 0 0,0-1 0,0 0 0,0-1 1,0 1-1,0-1 0,0-1 0,1 0 0,-1 0 0,1 0 0,-1 0 0,1-1 0,-1-1 0,1 1 0,-1-1 0,1-1 0,-1 1 0,0-1 1,0 0-1,1-1 0,-2 0 0,1 0 0,0 0 0,5-4-28,156-125 743,-131 99-794,-2-2 1,-1-2-1,-1-1 1,-2-1 0,-2-2-1,-2-1 1,-2-1-1,-1-1 1,-3-1 0,-1-1-1,-3-1 1,-1 0-1,-3-1 1,-2-1 0,-2 0-1,-2-1 1,-2 1-1,-2-1 1,-3-9 50,-1 40-478,-2 0 1,0 1-1,-1-1 1,0 1-1,-2 0 1,0 1-1,-1-1 1,0 1-1,-6-7 478,-34-48-3826</inkml:trace>
  <inkml:trace contextRef="#ctx0" brushRef="#br0" timeOffset="87186.057">1710 137 80,'0'0'1483,"0"0"150,0 0-790,0 0-333,0 0-57,0 0 76,-17-10-28,-54-27-98,42 34-326,-109 280-333,88-174 291,5 3 0,5 1 1,4 2-1,5 1 0,6 2 0,-2 33-35,9 327-19,19-447 8,1-1-1,1 1 0,1-1 0,1 0 1,1 0-1,1 0 0,2-1 1,0 0-1,1 0 0,2-1 0,0-1 1,1 0-1,1 0 0,1-2 1,1 1-1,0-2 0,2 0 1,6 4 11,-11-13 75,0-1 1,1 0 0,0-1-1,0-1 1,0 0 0,1-1-1,0-1 1,0 0 0,0-1 0,0 0-1,1-1 1,-1-1 0,1 0-1,-1-2 1,1 0 0,10-1-76,-10-2 54,1-1 0,0-1 0,-1 0-1,0-1 1,0 0 0,-1-2 0,0 0 0,-1 0 0,0-1 0,0-1 0,-1-1 0,11-11-54,-9 10 52,16-12-32,-2-1-1,0-2 1,-2-1 0,-1-1 0,-2-2 0,-1 0 0,-1-1-1,-2-1 1,-1-1 0,-2-1 0,-1-1 0,-2 0 0,-2-1 0,-1 0-1,-2-1 1,-1-5-20,1-65-21,-4-1 0,-9-101 21,1 158-16,-3 0 0,-1 1 0,-3-1 1,-3 2-1,-1-1 0,-9-16 16,13 42-27,-1 0 1,-1 1-1,-1 0 0,-1 1 0,-1 1 0,-1 0 1,-1 1-1,-1 1 0,-1 1 0,-1 0 0,0 2 0,-2 0 1,-1 0 26,8 8-28,-1 0 1,0 1-1,-1 1 0,0 0 1,0 1-1,-1 1 1,1 0-1,-1 2 1,-1 0-1,1 1 0,0 1 1,-1 0-1,1 2 1,-1 0-1,-14 2 28,23 4-157,0 0 0,0 1 0,0 0-1,1 0 1,-1 1 0,2 1 0,-1-1 0,1 1 0,1 1 0,0-1-1,0 1 1,1 0 0,0 1 0,1 0 0,0 0 0,0 0-1,1 0 1,1 1 0,0-1 0,1 1 0,0 0 0,0 3 157,-6 70-3789</inkml:trace>
  <inkml:trace contextRef="#ctx0" brushRef="#br0" timeOffset="88034.05">4042 133 64,'0'0'43,"0"0"39,0 0-26,0 0-80,0 0 88,-36 91 30,-108 298 23,91-173-42,28 77 613,11 264-688,13-517-16,2 1-1,2-1 1,2 0-1,1 0 1,2 0 0,2-1-1,2 0 1,1-1-1,2-1 1,1 0-1,3-1 1,2 2 16,-1-6 101,1-2 1,1 0-1,2-2 0,1 0 1,2-2-1,0 0 0,1-2 1,2-1-1,30 17-101,-49-34 109,0 0-1,0-1 1,1 0 0,-1-1-1,1 0 1,0-1 0,1 0-1,-1-1 1,0 0-1,1-1 1,-1-1 0,0 0-1,1 0 1,-1-1 0,1-1-1,-1 0 1,0-1-1,0 0 1,0-1 0,-1 0-1,7-4-108,11-10 332,-1-2-1,-1-1 1,-1-2-1,0 0 0,-2-2 1,-1 0-1,-1-2 1,-1-1-1,7-13-331,-1 0 27,-3-1 0,-2 0 0,-1-2 1,-3-1-1,-1 0 0,-2-1 0,-3-1 0,-1 0 0,-2 0 1,-3-1-1,0-35-27,1 18-150,-3-1 1,-4 0 0,-2 1-1,-2-1 1,-4 1-1,-3 0 1,-2 1 0,-3 0-1,-3 1 1,-3 1-1,-2 1 1,-32-58 149,27 73 8,-1 0-1,-2 3 1,-2 0-1,-1 2 1,-3 2-1,-26-21-7,63 58-40,-1 1-1,1 0 0,0-1 0,-1 1 0,1 0 1,-1 0-1,0 0 0,1 0 0,-1 0 1,0 0-1,1 1 0,-1-1 0,0 1 1,0-1-1,0 1 0,0-1 0,0 1 0,1 0 1,-1 0-1,0 0 0,0 0 0,0 0 1,0 1-1,0-1 0,0 0 0,0 1 1,1 0-1,-1-1 0,0 1 0,0 0 0,1 0 1,-1 0-1,1 0 0,-1 0 0,0 0 1,1 0-1,0 1 0,-1-1 0,0 2 41,-31 35-2838</inkml:trace>
  <inkml:trace contextRef="#ctx0" brushRef="#br0" timeOffset="109562.64">5203 2475 1393,'-6'0'7590,"-9"-2"-6793,-102-55 159,73 40-802,44 17 4,0 0-86,0 0-94,0 0-143,0 0-14,2 2-352,84 81 518,3-4 0,4-4 0,49 28 13,25 21 135,-118-87-80,17 11-5,-2 3-1,-3 3 0,-1 2 1,-4 3-1,1 6-49,13 36 42,-4 3 0,37 82-42,-46-78 61,6-2-1,58 74-60,-41-78 55,19 23-33,-6 4 0,21 47-22,-20-6 60,110 173 27,24-11 17,-143-186-88,6-4 0,23 19-16,86 149 75,-53-92 119,-147-219-170,0 1-1,1-1 0,-1 1 0,0-1 1,0 1-1,1-1 0,-1 1 1,0-1-1,0 1 0,1-1 1,-1 1-1,1 0 0,-1-1 1,0 1-1,1 0 0,-1-1 1,1 1-1,-1 0 0,1 0 0,-1-1 1,1 1-1,-1 0 0,1 0 1,-1 0-1,1 0 0,-1 0 1,1-1-1,-1 1 0,1 0 1,-1 0-1,1 0 0,-1 0 0,1 1 1,-1-1-1,1 0 0,-1 0 1,1 0-1,0 0-23,-38-129-29,-9 17-1452</inkml:trace>
  <inkml:trace contextRef="#ctx0" brushRef="#br0" timeOffset="110692.888">5221 2419 1713,'0'0'1451,"0"0"-504,0 0-451,0 0 46,0 0-96,-18 0 5048,10 0-5679,-221-35 614,185 19-463,47 47-51,2 1 1,1-1-1,2 0 1,0 0-1,3-1 1,0-1-1,2 1 1,11 18 84,-8-14-80,4 13 212,-13-29-133,0 1-1,2-1 0,0-1 0,0 1 0,2-2 1,0 1-1,1-2 0,8 9 2,-15-72 2911,-17-73-5331,1 65-5979</inkml:trace>
  <inkml:trace contextRef="#ctx0" brushRef="#br0" timeOffset="120033.321">4309 7263 272,'0'-38'2780,"-1"-32"139,-58 57 1514,51 13-4443,-2 4 17,1-1-1,-1 1 1,1 1 0,0 0-1,0 0 1,0 1 0,1 0-1,0 0 1,0 1-1,0 0 1,1 1 0,0-1-1,1 1 1,-1 1 0,2-1-1,-1 1 1,1 0-1,0 0 1,1 2-7,2-9 7,-23 41 17,1 2-1,2 0 0,3 2 1,1 0-1,2 1 0,3 0 0,2 2 1,1-1-1,3 1 0,2 0 1,2 34-24,2-63-6,2-1 1,0 0 0,0 0-1,2 0 1,1 0 0,0 0-1,2-1 1,5 15 5,-3-12 21,1-1 1,1 0-1,1-1 0,1 0 1,0 0-1,2-1 0,0-1 1,1 0-1,1-1 0,0-1 1,1 0-1,1-2 0,1 0 1,0-1-1,1 0 0,0-2 1,0 0-1,15 4-21,183 51 430,-210-64-422,0-1 0,0 0 0,1 0 1,-1 0-1,0-1 0,0-1 1,1 1-1,-1-1 0,0-1 0,0 0 1,0 0-1,0 0 0,0-1 1,0 0-1,-1 0 0,1-1 0,-1 0 1,0-1-1,2-1-8,38-35 93,-1-2 0,-3-2 0,-2-2 0,-1-2 0,-3-1 0,-2-2 0,-3-1 0,8-20-93,-21 35 31,-2-1-1,-2-1 0,-1 0 0,-2-1 0,-2-1 0,-1 1 0,-3-1 1,-1-1-1,-2 1 0,-3-28-30,0 56-5,1-5 5,-1 0-1,0 0 1,-2 1 0,0-1-1,-1 0 1,-1 1-1,-1-1 1,-3-4 0,0 6 26,0 1 1,-2 0-1,0 0 0,0 1 1,-2 0-1,0 1 0,0 0 1,-2 1-1,1 1 0,-2 0 1,1 1-1,-2 0 0,1 1 1,-1 1-1,-1 0 1,0 2-1,0 0 0,-1 0 1,1 2-1,-1 0 0,0 1 1,-1 1-1,1 1 0,-1 0 1,-2 1-27,-3-3-111,1 1 1,-1 1 0,1 1-1,-1 1 1,1 1 0,-1 1-1,1 1 1,-1 1-1,1 2 1,1 0 0,-1 1-1,1 1 1,0 1-1,1 1 1,0 1 0,-16 11 110,6 5-2818,2-3-917</inkml:trace>
  <inkml:trace contextRef="#ctx0" brushRef="#br0" timeOffset="122988.347">3991 7130 2049,'0'0'1318,"0"0"-467,0 0 48,0 0 310,0 0 58,-4 0 184,-47-22 2347,-14-63-2959,48 60-692,-401-522 781,340 463-905,-3 3 0,-4 4 0,-3 4 0,-15-5-23,-243-217 4,-280-359 252,201 212-29,338 361-216,4-4-1,4-3 1,4-3 0,-54-87-11,-49-209-70,-216-445 302,86 233-117,197 422-142,109 174-21,1 3 8,1 0-29,0 0-70,0 0 73,-9 21-575,-14 66 780,3 2 0,5 0 0,3 2-1,2 68-138,9-242 12,-1-5-1138,4-1 0,4 1-1,16-81 1127,-19 136 446,-3 32-353,0 1-218,41 34-1052,-2-2 1170,1-2-1,2-1 0,1-3 1,40 19 7,37 22 351,-117-65-360,1 0 1,0 0-1,-1 0 1,1 0 0,-1 0-1,0 1 1,0-1 0,0 1-1,0 0 1,0 0 0,-1 0-1,1 1 1,-1-1 0,0 1-1,0-1 1,0 1 0,-1-1-1,1 1 1,-1 0 0,0 0-1,0 0 1,0 0-1,0 1 9,-1 4-2614</inkml:trace>
  <inkml:trace contextRef="#ctx0" brushRef="#br0" timeOffset="127539.655">5769 6788 496,'0'0'1187,"0"0"33,0 0-140,0 0 75,0 0 225,0 0 4,0-22 2282,-2 2-3467,-2 0 1,-1 0-1,0 0 0,-1 0 1,-2 1-1,0 0 0,0 1 0,-2 0 1,-8-13-200,7 12 119,-20-24-78,-1 1 1,-2 2-1,-2 1 1,-2 2 0,-1 2-1,-2 1 1,-1 2-1,-1 2 1,-2 2-1,-1 2 1,-1 2-1,-22-7-41,35 13-37,-140-69 168,99 53-117,1-4 0,1-3 0,3-3 0,-31-27-14,-45-57 667,-113-130-667,183 186 55,-4 4 0,-2 3 0,-49-27-55,-129-104 195,-133-115-157,-86-2-230,420 272 239,2-3 1,2-2-1,2-2 0,2-3 1,1-3-48,4 4-2,17 22-13,2-2 0,0-1-1,2 0 1,2-2-1,1-1 1,1-1 0,-7-21 15,-27-104 82,8-3 1,7-1-1,7-2 1,3-43-83,29 208 0,-10-56 41,-3 1-1,-2 1 1,-3 0-1,-2 1 1,-2 2-1,-4-1-40,-113-188-5,139 241-19,1-1 0,-1 1 0,1 0 0,-1-1 0,1 1 0,-1 0 0,0 0 0,1 0 0,-1 0 0,0 0 0,1-1 0,-1 1 0,1 0 0,-1 0 0,0 0 0,1 1 0,-1-1 0,1 0 0,-1 0-1,0 0 1,1 0 0,-1 1 0,1-1 0,-1 0 0,0 0 0,1 1 0,-1-1 0,1 1 0,-1-1 0,1 0 0,0 1 0,-1-1 0,1 1 0,-1-1 0,1 1 0,0-1 0,-1 1 0,1-1 0,0 1 0,0 0 0,-1-1 0,1 1 0,0-1 0,0 1 0,0 0 0,0-1 0,0 1 0,0-1 0,0 1 0,0 0 0,0-1 0,0 1 0,0 0 0,0-1 0,0 1 0,0-1 0,0 1 0,1-1 0,-1 1 0,0 0 0,1-1 0,-1 1 0,0-1 0,1 1 0,-1-1 0,1 1 24,-2 3 67,-29 269 120,30-272-22,0-1-42,0 0 130,0-21-151,25-189-1567,-22 170 1652,36 40-1070,277 203 971,-274-175-1582,-41-27-5531</inkml:trace>
  <inkml:trace contextRef="#ctx0" brushRef="#br0" timeOffset="-92241.245">6848 7845 256,'0'0'768,"0"0"81,0 0-257,0 0 32,0 0 577,0 0-577,16 0 81,-16 0 559,0 0-672,0 0-111,0 0-369,0 0-32,0 0 240,0 0-320,0 0-112,7 0 80,4-4-2097,3-10-3618</inkml:trace>
  <inkml:trace contextRef="#ctx0" brushRef="#br0" timeOffset="-90324.081">6822 7829 880,'0'0'1390,"0"0"-184,0 0-221,0 0-25,0 0 67,0 0-344,0 0-96,0 0-163,0 0-162,0 0 210,0 0-162,0 0-17,0 0 315,25 2-2817,-13 12-3076</inkml:trace>
  <inkml:trace contextRef="#ctx0" brushRef="#br0" timeOffset="-89716.263">6859 8934 4194,'0'0'1216,"0"0"-242,0 0-61,0 0-260,0 0-367,0-2 3895,0-21-5921,0-19-5063</inkml:trace>
  <inkml:trace contextRef="#ctx0" brushRef="#br0" timeOffset="-88980.054">9296 7852 3153,'0'0'1404,"0"0"-201,0 0 24,0 0 19,0 0-432,0 0-371,0 0 160,0 0-379,0 0-48,0 0 141,0 0-50,0 0 8,0 0-112,0 0-33,0 0 86,3 6-274,1 11-636,-1 3-1899</inkml:trace>
  <inkml:trace contextRef="#ctx0" brushRef="#br0" timeOffset="-88603.435">9264 8782 6739,'0'0'2321,"0"0"-720,0 0-561,0 0 353,0 0-801,0 0-80,0-43-303,0 39-161,0 4 464,0 0-512,0 0-272,0 0 240,-7 0-2209</inkml:trace>
  <inkml:trace contextRef="#ctx0" brushRef="#br0" timeOffset="-87418.19">5910 8364 1841,'0'0'1086,"0"0"-630,0 0-37,0 0 117,0 0-224,0-1-106,0 0-22,0 1 56,0 0-152,0 0 61,0 0 94,0 0-110,0 0-10,0 0 64,0 0 112,0 0 200,0 0-211,0 0 99,0 0 287,0 0-260,0 0-70,0 0 118,0 0-118,0 0 232,0 0-293,0 0 69,0 0 142,0 0-270,0 0-43,0 0-50,0 0-30,0 0 41,5 0-1466,1 0-3795</inkml:trace>
  <inkml:trace contextRef="#ctx0" brushRef="#br0" timeOffset="-86950.609">8230 8592 2081,'0'0'2385,"0"0"-176,0 0 736,0 0-1536,0 0-449,0 0-415,0-17-417,0 9-256,0 0 16,-19-11-2930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2:15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3 816,'0'0'758,"0"0"-27,0 0-187,0 0-66,0 0-102,0 0-77,0 0 101,0 0-208,0 0-42,0 0 68,0 0-34,0 0-10,0 0-89,0 0 73,0 0 172,0 0-188,0 0-57,0 0 6,0 0-51,0 0 11,0 0-9,0 0 12,0 0-6,0 0 26,0 0-4,0 0 79,0 0-24,0 0 44,-5-2-89,-3 4-2919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2:2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12 168 1201,'-12'-27'8347,"15"246"-8275,24-154-48,-19-68 531,52-132 649,53-125-644,-87 233-5525,-26 27-416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2:3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1 193 2113,'0'0'363,"0"0"-315,0 0 16,4 17 43,47 139 1261,-51-155-1276,1 0-1,-1 0 1,0 0 0,1 0-1,-1 0 1,1 0-1,0 0 1,-1 0-1,1 0 1,-1-1 0,1 1-1,0 0 1,0 0-1,0-1 1,-1 1 0,1-1-1,0 1 1,0-1-1,0 1 1,0-1-1,0 1 1,0-1 0,0 0-1,0 1 1,0-1-1,0 0 1,0 0 0,0 0-1,0 0 1,0 0-1,0 0 1,0 0-1,0 0 1,0 0 0,0 0-1,0-1 1,0 1-1,0 0 1,0-1 0,0 1-1,0-1 1,0 1-1,0-1 1,0 0-1,0 1 1,-1-1 0,1 0-1,0 1 1,0-1-1,-1 0 1,1 0 0,-1 0-1,1 0 1,0 1-1,-1-1 1,0 0-1,1 0 1,-1 0 0,0 0-1,1 0 1,-1 0-1,0 0 1,0 0 0,0-1-92,136-203 1360,-93 125-1693,-20 4-1031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2:55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85 0,'0'0'395,"-16"-15"2468,11 10 1416,22-6-1495,31 9-2825,-41 2 272,271 0 1066,-278 0-1246,0 0 10,0 0 49,0 0-17,7-19-4597,-2-14-2923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2:57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1425 64,'0'0'1430,"0"0"-624,0 0 413,0 0-277,0 0 157,-3-1 139,-8-6 2030,34 10-2547,40 10-748,39 6 416,0-5 1,1-5 0,67-3-390,-93-4 109,432 11 245,31-11-36,-543-9-545,-16-20-2265,-9-14-3529</inkml:trace>
  <inkml:trace contextRef="#ctx0" brushRef="#br0" timeOffset="906.05">102 306 1377,'0'0'1171,"0"0"19,0 0 210,0 0-252,0 0-188,-5-12 507,-14-32-98,2 25 949,3 53-2672,14-33 468,-33 379-167,20-169 528,13 195-475,25-245 544,-25-161-529,1 1 1,-1-1-1,1 0 0,0 0 1,-1 0-1,1 0 1,0 0-1,-1 0 0,1 0 1,0 0-1,-1 0 0,1 0 1,0 0-1,-1 0 0,1 0 1,-1 0-1,1 0 1,0-1-1,-1 1 0,1 0 1,-1-1-1,1 1 0,0 0 1,-1-1-1,1 1 0,-1-1 1,1 1-1,-1-1 1,0 1-1,1-1 0,-1 1 1,1-1-1,-1 1 0,0-1 1,1 1-1,-1-1 0,0 0 1,0 1-1,0-1 1,1 0-1,-1 1 0,0-1 1,0 1-1,0-1 0,0 0 1,0 1-1,0-1 0,0 0 1,0 1-1,0-1 1,-1 0-1,1 1 0,0-1 1,0 0-1,-1 1 0,1-1 1,0 1-1,-1-1-15,26-149-2185,-20 74-2236</inkml:trace>
  <inkml:trace contextRef="#ctx0" brushRef="#br0" timeOffset="2144.775">185 1 1569,'0'0'1544,"0"0"-693,0 0 49,0 0 92,0 0-589,16 4 291,389 75 2666,239-25-2524,-590-52-800,0 2-1,0 2 1,-1 3-1,0 2 1,-1 3 0,13 6-36,9 13-51,-25 38 590,-45-66-541,1 0 1,-1 0-1,0 0 1,-1 1-1,0 0 1,1-1-1,-2 1 0,1 0 1,-1 0-1,0 1 1,0-1-1,0 0 1,-1 1-1,0-1 1,-1 1-1,1 0 1,-1-1-1,-1 1 1,1-1-1,-1 1 0,0-1 1,-1 3 1,1 26-4,-29 702 994,28-501 219,2-236 127,-3-25-933,-20 1-2948</inkml:trace>
  <inkml:trace contextRef="#ctx0" brushRef="#br0" timeOffset="4451.761">279 1317 2705,'0'0'1412,"0"0"-844,0 0-293,0 0 13,0 0 163,21 7 448,340 1 2942,-211-8-3638,-243-4-5125,36 4 1923</inkml:trace>
  <inkml:trace contextRef="#ctx0" brushRef="#br0" timeOffset="4731.313">297 1315 3025,'0'0'1601,"0"0"-1569,0 0 304,0 0 897,0 0-209,0 0-47,196 2-865,-136-2 192,-2 0-304,-3 0 0,-11 0 144,-10 0-144,-8 0-576,-13 0-769,-3 4-304,-10-1-864</inkml:trace>
  <inkml:trace contextRef="#ctx0" brushRef="#br0" timeOffset="9189.015">1281 1460 384,'0'0'846,"3"6"8106,1 9-9402,-4-6-2828,0-5-2104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3:29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157 168 2881,'0'0'86,"0"0"31,0 0 230,0 0-163,0 0-24,8 26 128,21 80-168,-28-103-104,0 1-1,-1-1 0,0 1 1,1-1-1,-1 1 1,0-1-1,0 1 0,-1 0 1,1-1-1,-1 1 0,0-1 1,0 0-1,0 1 1,0-1-1,-1 0 0,1 1 1,-1-1-1,0 0 0,0 0 1,0 0-1,0-1 1,0 1-1,-1 0 0,1-1 1,-1 1-1,0-1 0,0 0 1,1 0-1,-1 0 1,-1 0-1,1-1 0,0 1 1,0-1-1,-1 0 1,1 0-1,-1 0 0,1 0 1,-1-1-1,1 1 0,-1-1 1,1 0-1,-1 0 1,1 0-1,-1-1 0,1 1 1,-1-1-1,1 0 0,-1 0 1,1 0-1,0 0 1,-2-1-16,-1-1 49,0-1 0,1 1 0,0-1 0,0 0 0,0-1 1,0 1-1,1-1 0,0 0 0,-1 0 0,2 0 0,-1 0 1,1-1-1,0 0 0,0 1 0,0-1 0,1 0 0,0-1 1,0 1-1,1 0 0,-1-1 0,1 1 0,1 0 0,-1-1 1,1 1-1,0-1 0,1 1 0,0-1 0,0-2-49,-1 3 157,0-1 0,1 1 0,0-1 0,0 1 0,1-1 0,-1 1 0,1 0-1,1-1 1,-1 1 0,1 0 0,0 1 0,1-1 0,-1 0 0,1 1 0,0 0 0,0 0-1,1 0 1,0 0 0,0 1 0,0 0 0,3-2-157,6-7 115,1 2 0,1 0 1,0 0-1,0 2 0,1 0 0,0 0 0,0 2 0,1 0 1,0 2-1,1-1 0,-1 2 0,19-2-115,-11 15-3383,-24 5-333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8:38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0 848,'-19'226'2407,"17"-71"-2148,2-130-299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3:2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4594,'0'0'2193,"0"0"-1633,0 0-512,0 0-48,0 0 0,0 0 192,-172 216-192,139-140 32,15-5 161,16-11-49,2-10-144,0-7 80,18-1-32,7-9 192,8-4-240,1-6-96,5-15-160,-2-8-2145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3:34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11749,'0'0'0,"0"0"-5506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3:27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385 156 4354,'-6'111'4287,"-18"73"-3664,-3 36-659,20 5 1701,6-244-1761,2 0 1,0 1-1,2-1 0,0 0 0,0 1 1,2 0-1,0 0 0,2 0 1,0 0-1,0 1 0,2 0 0,0 1 1,1 0-1,1 0 0,0 1 1,8-7 95,-18 20-11,0 1 1,0-1 0,0 1-1,0 0 1,1-1 0,-1 1-1,0 0 1,1 0 0,-1 0-1,1 0 1,0 0 0,-1 0-1,1 1 1,-1-1 0,1 0 0,0 1-1,0-1 1,-1 1 0,1 0-1,0 0 1,0 0 0,0-1-1,-1 2 1,1-1 0,0 0-1,0 0 1,0 0 0,-1 1-1,1-1 1,0 1 0,-1 0-1,1-1 1,0 1 0,-1 0-1,1 0 1,-1 0 0,1 0-1,-1 0 1,1 0 0,-1 1 0,0-1-1,0 0 1,0 1 0,0-1-1,0 1 1,0-1 0,0 1-1,0-1 1,0 1 10,24 95-615,-21-76 570,-4-20-13,0 0 1,0 1 0,0-1 0,0 1-1,0-1 1,0 0 0,0 1 0,1-1-1,-1 0 1,0 1 0,1-1 0,-1 0-1,1 1 1,0-1 0,-1 0-1,1 0 1,0 0 0,0 0 0,0 0-1,0 0 1,0 0 0,0 0 0,0 0-1,0 0 1,0 0 0,0-1 0,1 1-1,-1 0 1,0-1 0,0 1-1,1-1 1,-1 1 0,0-1 0,1 0-1,-1 1 1,0-1 0,1 0 0,-1 0-1,1 0 1,-1 0 0,0 0 0,1-1-1,0 1 58,16-5-2660</inkml:trace>
  <inkml:trace contextRef="#ctx0" brushRef="#br0" timeOffset="284.965">733 25 4114,'0'0'992,"0"0"-992,0 0-32,0 0-448,0 0 480,0 0 384,-58 176-336,58-126-48,0-4 320,0-1-320,19-5 0,6-5 80,5-10-80,2-13-752,3-12-3922</inkml:trace>
  <inkml:trace contextRef="#ctx0" brushRef="#br0" timeOffset="719.321">924 19 4514,'0'0'1467,"0"0"-1138,0 0-385,8 0 32,27-1 58,-33 2-40,0 0 0,0 0-1,0 0 1,0 0 0,0 0 0,0 1-1,0-1 1,0 1 0,0-1 0,-1 1-1,1 0 1,-1-1 0,1 1-1,-1 0 1,0 0 0,1 0 0,-1 0-1,0 0 1,-1 1 0,1-1 0,0 0-1,0 0 1,-1 1 0,0-1-1,1 0 1,-1 1 0,0-1 0,0 0-1,0 1 1,0-1 0,-1 0 0,1 1-1,-1-1 1,1 0 0,-1 0 0,0 0-1,0 1 1,0-1 0,0 0-1,-1 1 7,-79 81-667,81-83 422,0-1 66,0 0-58,20 2-473,-2 0 554,-15-3 157,-1 0-1,1 1 0,0 0 0,0 0 0,-1 0 0,1 0 0,0 0 0,0 0 0,0 1 0,-1-1 1,1 1-1,0 0 0,-1 0 0,1 0 0,-1 0 0,1 0 0,-1 1 0,1-1 0,-1 1 1,0-1-1,0 1 0,0 0 0,0 0 0,0 0 0,0 0 0,0 0 0,-1 1 0,1-1 1,-1 1-1,1-1 0,-1 1 0,0-1 0,0 1 0,0 0 0,-2 3 2,1-1-1,-1 1 0,0-1 1,-1 1-1,0-1 1,0 1-1,0-1 1,0 0-1,-1 0 1,1 0-1,-2 0 1,1 0-1,0 0 1,-1-1-1,0 0 1,0 0-1,0 0 0,0 0 1,-1-1-1,-4 3-1,4-4-1163</inkml:trace>
  <inkml:trace contextRef="#ctx0" brushRef="#br0" timeOffset="983.461">1258 0 256,'0'0'768,"0"0"481,0 0-961,0 0 272,0 0-512,0 0-48,67 297 481,-67-252-401,0 1-80,-18-13-208</inkml:trace>
  <inkml:trace contextRef="#ctx0" brushRef="#br0" timeOffset="1249.271">1479 548 5795,'0'0'1648,"0"0"-1536,0 0-224,0 0-240,0 0 352,0 0 1249,166 2-945,-127-2-304,-13 12-80,-12-4-2865</inkml:trace>
  <inkml:trace contextRef="#ctx0" brushRef="#br0" timeOffset="1517.633">1516 736 6195,'0'0'256,"0"0"32,0 0 673,0 0-801,0 0 1024,0 0-864,196-16-288,-148 14-64,-6 0-1985,-8-3-2257</inkml:trace>
  <inkml:trace contextRef="#ctx0" brushRef="#br0" timeOffset="9600.589">198 133 1377,'0'0'1451,"0"0"-357,0 0 370,0 0 137,0 0-414,-1-7 182,-13-31 989,13 37-2237,1 1 247,0 0-246,-7 33-885,4 99 411,-1-79 425,2 0 1,3-1-1,2 1 0,3-1 1,2 0-1,1 0-73,84 236 483,-93-287-445,1-1 0,-1 1 0,0-1-1,1 1 1,-1-1 0,0 1-1,1-1 1,-1 1 0,1-1 0,-1 0-1,1 1 1,-1-1 0,1 0 0,-1 1-1,1-1 1,0 0 0,-1 0-1,1 0 1,-1 1 0,1-1 0,-1 0-1,1 0 1,0 0 0,-1 0 0,1 0-1,-1 0 1,1 0 0,0 0 0,-1 0-1,1 0 1,-1-1 0,1 1-1,0 0 1,-1 0 0,1-1 0,-1 1-1,1 0 1,-1 0 0,1-1 0,-1 1-1,1-1 1,-1 1 0,0 0-1,1-1 1,-1 1 0,1-1 0,-1 1-1,0-1 1,1 1 0,-1-1 0,0 1-1,0-1 1,1 0 0,-1 1 0,0-1-1,0 1 1,0-1 0,0 0-1,0 1 1,0-1 0,0 1 0,0-1-1,0 0-37,48-70 227,-3-2 0,-4-3 0,-3-1-1,-3-1 1,-4-2 0,-4-2 0,15-70-227,-30 85 52,-11 56-2716,-50 56-2421,-1-31-1086</inkml:trace>
  <inkml:trace contextRef="#ctx0" brushRef="#br0" timeOffset="9804.242">0 31 3890,'0'0'2657,"0"0"-1921,0 0-159,0 0-577,0 0-1553,0 0-656,53 17 1136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3:32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14 386 976,'0'0'579,"0"0"8,0 0 152,0 0-277,0 0-166,-1 45-80,-3 136-58,-2-37 335,6-146 4432,-3-37 2343,4-108-8523,61-56-799,-61 200 2040,1 1 1,0 0-1,0 0 0,0 0 0,0 0 1,0 1-1,0-1 0,1 0 0,-1 1 1,0 0-1,1-1 0,0 1 0,-1 0 1,1 0-1,-1 1 0,1-1 0,0 0 1,0 1-1,-1 0 0,1 0 0,0 0 1,0 0-1,-1 0 0,1 0 0,0 1 1,0-1-1,-1 1 0,1 0 1,0-1-1,-1 1 0,1 1 0,-1-1 1,1 0-1,-1 1 0,0-1 0,1 1 1,-1 0-1,0-1 0,0 1 0,0 0 1,0 0-1,-1 1 0,1-1 0,0 0 1,-1 1-1,1 1 14,7 20-19,-2 1 0,0 0 1,-2 1-1,0 0 0,-2 0 0,-1 0 0,-1 0 1,-1 0-1,-2 0 0,-1 4 19,2 3-12,-10 91-116,22-133-5195,6-17 1578</inkml:trace>
  <inkml:trace contextRef="#ctx0" brushRef="#br0" timeOffset="279.665">362 604 848,'0'0'206,"0"0"351,0 0 415,0 0-161,0 0-51,8 18-400,28 53-101,-34-69-211,1 1-1,-1-1 1,1 0 0,0 0-1,0 0 1,0 0 0,0 0-1,0-1 1,0 1 0,1-1-1,-1 0 1,0 0 0,1 0-1,-1-1 1,1 1 0,-1-1-1,1 0 1,-1 0 0,1 0-1,-1 0 1,1 0 0,-1-1-1,1 0 1,-1 0 0,1 0-48,6 0 273,-6 0-278,0-1 1,-1 0-1,1 0 1,0 0-1,0 0 1,-1 0 0,0-1-1,1 1 1,-1-1-1,0 0 1,0 0-1,0-1 1,-1 1 0,1 0-1,-1-1 1,0 1-1,0-1 1,0 0-1,0 0 1,-1 0 0,1 0-1,-1 0 1,0 0-1,0 0 1,-1 0-1,1-1 1,-1 1 0,0 0-1,0 0 1,0-1-1,-1 1 1,0 0-1,1 0 1,-1 0 0,-1 0-1,1 0 1,-1 0-1,1 0 1,-1 0-1,0 0 1,0 1 0,-1-1-1,1 1 1,-2-1 4,-2-1 28,0 0 0,0 0 0,-1 1 0,0-1 0,0 1 0,0 1 0,0 0 0,-1 0 0,0 0 0,1 1 0,-1 0 0,0 0 0,0 1 0,0 0 0,0 1 0,-7 0-28,13 0-18,-1 1 1,1 0-1,0 0 1,0 0-1,1 0 1,-1 1-1,0-1 1,0 0-1,0 1 1,1-1-1,-1 1 1,1 0-1,-1-1 1,1 1-1,0 0 1,0 0-1,0 0 1,0 0-1,0 0 1,0 0-1,0 0 1,0 0-1,1 1 1,0-1-1,-1 0 1,1 0-1,0 1 1,0-1-1,0 0 1,0 0-1,0 1 1,1 0 17,-1-2-14,-1 26-797</inkml:trace>
  <inkml:trace contextRef="#ctx0" brushRef="#br0" timeOffset="797.882">899 637 96,'0'0'3658,"0"0"-2234,0 0-527,0 0-316,0 0 374,-16-23-31,-51-68-527,27 63-190,33 29-211,-1 2-5,0 0 0,0 0 0,0 1 0,0 0 1,1 0-1,-1 1 0,1 0 0,0 0 0,0 1 0,1-1 1,0 1-1,0 1 0,0 0 0,1-1 0,0 1 0,0 1 1,1-1-1,0 1 0,0 0 0,1 0 0,0 0 0,0 0 1,1 1-1,0-1 0,1 1 0,-1-1 0,2 1 0,-1 0 1,1-1-1,1 1 0,-1 0 0,1-1 9,1-5 8,0 0 0,-1-1 1,1 0-1,0 1 0,0-1 0,1 0 0,-1 0 1,0 0-1,1 0 0,-1 0 0,1-1 0,-1 1 0,1-1 1,0 0-1,0 0 0,0 0 0,0 0 0,0 0 1,0 0-1,0-1 0,0 1 0,0-1 0,0 0 1,0 0-1,0 0 0,0-1 0,0 1 0,0-1 0,0 1 1,1-2-9,6 2 117,0-1-135,0 0 0,0-1 1,0-1-1,0 0 0,-1 0 0,0 0 1,1-1-1,-1-1 0,-1 0 0,1 0 1,-1-1-1,0 1 0,0-2 0,0 1 0,-1-1 1,0-1-1,-1 1 0,3-3 18,98-158-1700,-96 145 1676,-1-1 0,-2 0-1,0 0 1,-2 0 0,0-1 0,-2 0-1,0-9 25,0-61 4063,-29 157-5162,11-26 1182,2 1 0,2 0 1,1 1-1,2 0 0,2 1 1,2-1-1,0 21-83,1 83-2998,3-136 821,3-6-899</inkml:trace>
  <inkml:trace contextRef="#ctx0" brushRef="#br0" timeOffset="1036.783">899 637 160</inkml:trace>
  <inkml:trace contextRef="#ctx0" brushRef="#br0" timeOffset="1221.4">899 637 160,'33'29'1452,"-1"-1"-73,-3 0 2921,-15-28-3475,4 0-570,4 1 10,-1 0 1,1-2 0,0-1-1,0-1 1,0 0-1,-1-2 1,0-1-1,9-3-265,-25 7-32,1 0-1,-1 0 1,0 0-1,0-1 0,0 0 1,0 0-1,0 0 1,-1-1-1,1 1 0,-1-1 1,0 0-1,0-1 1,0 1-1,-1-1 0,1 1 1,-1-1-1,0 0 1,-1 0-1,1-1 0,-1 1 1,0 0-1,0-1 1,-1 1-1,1-1 1,-1 0-1,-1 1 0,1-1 1,-1 0-1,0 0 1,0 1-1,-1-1 0,0-5 33,-3 8-37,1 1-1,-1-1 1,0 1-1,0 0 1,0 0 0,0 0-1,0 0 1,0 1-1,-1-1 1,1 1-1,-1 0 1,1 1-1,-1-1 1,1 1-1,-1 0 1,1 0 0,-1 0-1,1 1 1,-1-1-1,1 1 1,0 0-1,-1 0 1,1 1-1,0-1 1,-1 1 37,-2 4-10,1 0 0,0 1 0,-1-1 1,2 1-1,-1 0 0,1 1 0,0 0 0,1-1 1,0 1-1,0 1 0,1-1 0,0 0 0,0 1 0,1 0 1,0-1-1,0 1 0,1 0 0,0 0 0,1 0 1,0 0-1,0 0 0,1 0 0,0 0 0,1 0 0,0 1 10,2-4-67,0-1 0,1 0 0,-1 0 0,1-1-1,0 1 1,0-1 0,0 0 0,1-1 0,-1 1 0,1-1-1,0 0 1,0 0 0,0-1 0,0 0 0,0 0-1,1 0 1,-1-1 0,1 0 0,-1 0 0,1 0-1,-1-1 1,1 0 0,-1 0 0,1-1 0,-1 0-1,1 0 1,3-2 67,51 0-2262</inkml:trace>
  <inkml:trace contextRef="#ctx0" brushRef="#br0" timeOffset="1502.096">1606 133 3666,'0'0'309,"0"0"-202,0 0 272,-1 25-48,-5 182 1283,7-173-2730,1-34-2301</inkml:trace>
  <inkml:trace contextRef="#ctx0" brushRef="#br0" timeOffset="1750.398">1910 181 1313,'0'0'992,"0"0"481,0 0-529,0 0-63,0 0-257,0 0-448,90 390-144,-97-328 384,-34 7-416,-15 3 0,-17 3 272,-17 3-224,-5-11-48,3-19-5906</inkml:trace>
  <inkml:trace contextRef="#ctx0" brushRef="#br0" timeOffset="5838.387">97 1 4930,'0'0'1996,"0"0"-982,0 0-617,7 27-501,47 191 843,-43-176-480,2 0 0,2-1 0,1-1 0,3-1 0,1 0 0,1-1 0,3-2 0,1 0 0,1-1 0,2-2 0,1-1 0,2-1 0,1-1 0,13 7-259,-39-33 29,-5-1-6,1-1 0,0 0 0,0-1 0,0 1 0,0 0 0,0-1 0,1 1 0,-1-1 0,1 1 0,-1-1 0,1 0 0,-1 0 0,1 0-1,-1-1 1,1 1 0,0-1 0,-1 1 0,1-1 0,0 0 0,0 0 0,-1 0 0,1 0 0,0-1 0,-1 1 0,1-1 0,0 1 0,-1-1 0,2 0-23,117-148 2038,163-288-1971,-162 242 925,-110 208-2091,-4 65-3708,-7-38-436</inkml:trace>
  <inkml:trace contextRef="#ctx0" brushRef="#br0" timeOffset="6120.304">1321 446 4482,'0'0'5843,"0"0"-4114,0 0-1729,0 0-1537,0 0-5202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3:13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572 133 368,'0'0'358,"0"0"327,0 0 185,0 0-312,0 0-188,0 0-244,-40-25 189,15 6-23,-26-5 328,-64 44-884,-21 66-1953,19 75 2105,104-139 124,2 0 1,0 0-1,1 1 1,2 0-1,0 0 1,1 1-1,2 0 1,0 1-1,0 15-12,3-30-8,1-1 0,0 0 0,1 0 1,0 0-1,0 0 0,1 0 0,0 1 0,1-1 0,0 0 1,0-1-1,1 1 0,0 0 0,1-1 0,0 1 0,0-1 1,2 2 7,29 42 276,3-1 1,3-2-1,43 41-276,-69-79 52,0-1 1,0 0-1,1-1 0,1-1 0,-1 0 0,1-1 0,1-1 1,-1-1-1,1 0 0,0-1 0,0-1 0,0-1 0,1-1 0,-1 0 1,0-1-1,1-1 0,-1-1 0,11-2-52,44 2 75,-59-1-98,0-1 0,0 0 0,0 0 0,-1-2 0,1 0 0,-1 0 0,-1-1 0,1-1 0,-1 0 0,-1-1 0,1 0 0,-1-1 0,-1 0 0,0 0 0,-1-1 0,0-1 0,3-4 23,24-23-196,-28 31 199,-1-1-1,-1 1 0,1-1 1,-1 0-1,-1-1 0,0 1 1,0-1-1,-1 0 0,0 0 1,-1 0-1,0-1 1,-1 1-1,0-1 0,0 0 1,-1 0-1,-1 1 0,1-1 1,-2-8-3,0-326 1003,-56 150 566,54 188-1563,-1 0 0,-1 0 0,1 0 1,-1 1-1,0-1 0,0 1 1,-1 0-1,0 1 0,0 0 0,0 0 1,-1 0-1,0 0 0,0 1 0,0 0 1,0 1-1,-1 0 0,1 0 1,-1 0-1,0 1 0,0 0-6,-34-15-5,26 12-19,-1 1 0,0 1 0,-1 0-1,1 1 1,-1 1 0,1 0 0,-1 2 0,1 0 0,-6 1 24,11-1 3,-20 4-8,0 1-1,0 2 0,1 1 0,0 2 1,1 0-1,0 3 0,-20 11 6,33-14-9,0 1 0,0 1-1,1 0 1,1 1 0,0 0-1,1 2 1,0 0 0,-8 14 9,-24 113-80,41-114 80,-4 138-2415,9-152 540</inkml:trace>
  <inkml:trace contextRef="#ctx0" brushRef="#br0" timeOffset="28926.638">634 844 1617,'0'0'1504,"0"3"-1215,0-3 495,2 2-304,-2-2-160,0 2 289,0-2-609,0 0 0,0 0 192,0 0-176,0 2 64,0-2-80,0 2 0,0 0-80,0 2 80,0 0-1489</inkml:trace>
  <inkml:trace contextRef="#ctx0" brushRef="#br0" timeOffset="29180.575">634 844 3362,'-44'5'1856,"44"-5"-911,0 0-705,0 0 96,0 0-336,0 0-208,7 6-2513</inkml:trace>
  <inkml:trace contextRef="#ctx0" brushRef="#br0" timeOffset="29373.836">535 890 3954,'0'0'448,"0"0"528,0 0-847,0 0-129,0 0 0,0 0-5123</inkml:trace>
  <inkml:trace contextRef="#ctx0" brushRef="#br0" timeOffset="29542.787">535 890 1153,'-67'-41'1024,"67"41"497,0 0-1393,0 0-128,0 0-2962</inkml:trace>
  <inkml:trace contextRef="#ctx0" brushRef="#br0" timeOffset="29835.111">440 867 3522,'0'0'800,"0"0"-48,0 0-127,0 0 591,0 0-1216,0 0-2625</inkml:trace>
  <inkml:trace contextRef="#ctx0" brushRef="#br0" timeOffset="29836.111">440 867 3025,'35'25'1665,"-35"-25"-1665,0 0-176,0 0-3570</inkml:trace>
  <inkml:trace contextRef="#ctx0" brushRef="#br0" timeOffset="30115.809">526 909 5827,'0'0'208,"0"0"-48,0 0 272,0 0-432,0 0-2065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2:0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65 576,'-116'-4'734,"32"58"-686,10-5 43,74-48-11,84 15 2750,-11 3-2321,0-3 0,1-4 0,1-2 0,38-2-509,-35-8 401,231-17 561,-230 4-732,1 3-1,-1 4 1,46 4-230,416-8 634,-275-3-452,-53-41 1461,-135 46-1128,-78 8-491,11-24 2516,0 1-3506,0-28-3329</inkml:trace>
  <inkml:trace contextRef="#ctx0" brushRef="#br0" timeOffset="3343.616">2302 183 224,'0'0'1804,"0"0"-398,0 0-339,0 0-235,0 0-296,0 0-162,5-17 1141,-6 9 1765,-17 5-3414,-5 30-1787,-13 8-979</inkml:trace>
  <inkml:trace contextRef="#ctx0" brushRef="#br0" timeOffset="54185.532">174 18 848,'0'0'1657,"0"0"-259,0 0 21,0 0-141,0 0-424,-4-3-358,45 23-200,2-1-1,0-2 0,1-2 1,0-2-1,1-2 0,0-1 1,1-3-1,0-2 0,1-2 1,36-2-296,53-13 456,-135 11-443,0 1 1,0-1 0,-1 1-1,1-1 1,0 0-1,0 1 1,-1-1 0,1 0-1,0 1 1,-1-1-1,1 0 1,-1 0 0,1 0-1,-1 1 1,0-1-1,1 0 1,-1 0 0,0 0-1,1 0 1,-1 0-1,0 0 1,0 0 0,0 0-1,0 1 1,0-1-1,0 0 1,0 0 0,0 0-1,0 0 1,-1 0-1,1 0 1,0 0 0,0 0-1,-1 0 1,1 1-1,-1-1 1,1 0 0,-1 0-1,1 0 1,-1 1-1,1-1 1,-1 0 0,0 1-1,1-1 1,-1 0-1,0 1 1,0-1 0,0 1-1,1-1 1,-1 1-1,0-1 1,0 1 0,0 0-1,0-1 1,0 1-1,0 0 1,0 0 0,1 0-1,-1 0 1,0 0-1,0 0 1,-1 0-14,-148-1-4589,67 1 1057</inkml:trace>
  <inkml:trace contextRef="#ctx0" brushRef="#br0" timeOffset="54450.746">139 80 1088,'0'0'1254,"0"0"582,0 0-254,61 3-435,198 10 27,78 18 859,-322-17-4044,-46-2 802,-100 8-2211,45-14-54</inkml:trace>
  <inkml:trace contextRef="#ctx0" brushRef="#br0" timeOffset="54733.887">238 179 2993,'0'0'1681,"0"0"-1665,0 0-16,0 0 1361,0 0-433,0 0-528,401 0-224,-309 0 449,-14 2-609,-13 13-32,-14 3-96,-24 1-2273,-20-4-3234</inkml:trace>
  <inkml:trace contextRef="#ctx0" brushRef="#br0" timeOffset="96432.153">323 138 48,'0'0'285,"0"0"276,0 0 242,0 0-568,0 0-49,0 0-95,0-11 61,0-36-75,-30-32 2893,30 79-2719,0 0-1,9 0-618,348 10 1742,-53-10-915,-414 11 3620,2 1-4487,-348-12-6681,431 2 6996,25-2 37,0 1-19,15 5 291,363 37 4728,-119-1-4040,-259-42-862,0 0 0,-1 0 0,1 0 0,0 0 0,-1 0-1,1 0 1,0 0 0,-1 0 0,1 1 0,0-1-1,-1 0 1,1 0 0,0 0 0,-1 0 0,1 1 0,0-1-1,0 0 1,-1 0 0,1 1 0,0-1 0,0 0 0,0 0-1,-1 1 1,1-1 0,0 0 0,0 1 0,0-1-1,0 0 1,0 1 0,-1-1 0,1 0 0,0 1 0,0-1-1,0 0 1,0 1 0,0-1 0,0 0 0,0 1-1,0-1 1,1 1-42,-378-2-3641,220-27 3785,157 27-121,0 1 0,0-1 0,0 0 0,0 1 0,0-1 0,0 0 0,0 1 0,0-1 0,0 0 0,0 1 0,0-1 0,1 0 0,-1 1 0,0-1 0,0 0 0,1 1 0,-1-1 0,0 1 0,1-1 0,-1 1 0,1-1 0,-1 1 0,1-1 0,-1 1 0,1-1 0,-1 1 0,1-1 0,-1 1 0,1 0 0,0-1 0,-1 1 0,1 0 0,-1 0 0,1-1 0,0 1 0,-1 0 0,1 0 0,0 0 0,-1 0 0,1 0 0,0 0 0,-1 0 0,1 0 0,0 0 0,-1 0 0,1 0 0,0 0 0,-1 1 0,1-1 0,0 0 0,-1 0 0,1 1 0,0-1 0,-1 0 0,1 1 0,-1-1 0,1 1 0,-1-1-23,115-10 226,0 5 1,0 5 0,35 7-227,-99-3 243,-60 0 1787,0-4-6123,9 0-359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2:48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58 264 144,'-52'-117'9695,"51"115"-9699,0 0-1,0 0 1,1 0-1,-1 1 1,1-1 0,-1 0-1,1 0 1,0 0-1,0 0 1,0 0-1,0 0 1,0 0-1,0 0 1,0 0 0,1 0-1,-1 0 1,1 0-1,0 0 1,-1 1-1,1-1 1,0 0 0,0 0-1,0 1 1,0-1-1,0 0 1,1 1-1,-1-1 1,0 1-1,1 0 1,-1-1 0,1 1-1,-1 0 1,1 0-1,0 0 1,-1 0-1,1 0 1,0 0 0,0 1-1,0-1 1,0 1-1,0-1 5,90-2-201,-73 5 520,330 22 618,1025-20 68,-868-6-989,-180 31 40,-244-26 54,94 2 2347,-189-10-5208,-18-19-3379</inkml:trace>
  <inkml:trace contextRef="#ctx0" brushRef="#br0" timeOffset="60704.312">166 192 544,'0'0'1705,"0"0"-163,0 0 8,0 0 128,0 0-280,0 0 126,0-6-351,-2-25-372,2 30-425,9-3-485,513-88 498,-62 81-316,-290 13-10,359-19-156,34-14-243,-231 48 528,-332-17-249,33 7 121,-20 2-4217,-15-11 535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3:56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0 332 2913,'51'40'5534,"45"-8"-4355,2-4 1,0-4 0,15-2-1180,-106-20 3,121 13 104,0-4 0,1-7 0,0-5 0,0-6-1,-1-5 1,55-15-107,197-14 171,433-61 21,207 92-91,-826 11-85,-50 45-27,118-25 465,-260-16-2402,-2-4 430,0-3-1894</inkml:trace>
  <inkml:trace contextRef="#ctx0" brushRef="#br0" timeOffset="456.089">4080 1 400,'0'0'3252,"0"0"-1883,0 0-358,0 0 67,0 0-198,12 1-453,163 138 2366,49 17-2008,-130-71-694,-94-84-71,0 0 1,1 0 0,-1 1 0,0-1 0,0 0 0,0 0-1,0 0 1,0 1 0,0-1 0,0 0 0,-1 0 0,1 0-1,0 1 1,-1-1 0,1 0 0,-1 0 0,1 0 0,-1 0-1,1 0 1,-1 0 0,0 0 0,1 0 0,-1 0 0,0 0-1,0 0 1,0 0 0,0-1 0,0 1 0,0 0 0,0 0 0,0-1-1,0 1 1,0-1 0,0 1 0,0-1 0,-1 0 0,1 1-21,-166 83 141,2-15-699,-51 5-2230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3:58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154 285 2913,'0'0'1561,"0"0"-403,0 0 112,0 0 544,0 0-387,-6 0 313,273-10-870,142-29-870,-2 0 213,675-34-56,-756 70-85,-315 4 1305,-25-1-1156,-31 1-1205,-24-3-2930,-25-8-2972</inkml:trace>
  <inkml:trace contextRef="#ctx0" brushRef="#br0" timeOffset="765.04">430 47 208,'0'0'2353,"0"0"-635,0 0-149,0 0-99,0 0-269,1-8-28,5-30 666,-24 38-1749,1 3-83,-1 0 0,1 1 0,-1 1 0,1 1-1,0 0 1,1 1 0,0 1 0,0 1 0,-2 2-7,-7 2 24,-189 117 197,212-127-220,1 0 0,-1 0-1,1 0 1,0 0 0,0 1 0,1-1-1,-1 0 1,1 1 0,-1-1 0,1 0-1,0 1 1,0-1 0,1 1 0,-1-1-1,1 0 1,0 1 0,-1-1-1,2 0 1,-1 0 0,0 1 0,0-1-1,1 0 1,0 0 0,0 0 0,0-1-1,0 1 1,0 0 0,0-1 0,1 1-1,-1-1 1,1 0 0,0 0 0,-1 0-1,1 0 1,0 0 0,2 0-1,30 21 132,1-1 0,0-2 1,2-1-1,0-2 0,1-2 0,0-1 1,30 5-133,-55-15 8,8 3-101,-1-1 0,1-1 0,1-1 1,-1-1-1,0-1 0,1-1 1,0-1-1,5-1 93,-16-4-2985,-10-8-1567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4:1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48 64,'-22'-34'5965,"10"21"-117,11 12-5301,1 1 48,0 0-397,34 56 506,-29-51-600,1-3-3807,-3-1-149,-2 0-2618</inkml:trace>
  <inkml:trace contextRef="#ctx0" brushRef="#br0" timeOffset="404.504">1 135 2913,'0'0'0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8:38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0 480,'0'0'304,"0"0"-208,0 0 417,0 0-353,0 0 192,0 0-80,0 145-256,0-122 240,0 8-256,0 11-64,0 3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2:11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19 672,'0'0'1852,"0"0"-542,0 0 40,0 0-86,0 0-34,-1-3-131,-4-10-773,26 11-644,262 32 1039,236-13-360,-269-14-191,114 21-170,21 25 54,-77-6 55,2-14 0,35-13-109,-81-16 8,-262 0 195,19-8 2035,-21 7-1838,0 1 70,34-2-2994,-29-10-5298</inkml:trace>
  <inkml:trace contextRef="#ctx0" brushRef="#br0" timeOffset="-75335.199">1 100 672,'0'-2'67,"0"1"-1,0-1 1,0 0-1,0 1 1,0-1-1,0 0 0,1 1 1,-1-1-1,1 1 1,-1-1-1,1 1 1,-1-1-1,1 1 1,0-1-1,0 1 0,0 0 1,0-1-1,0 1 1,0 0-1,0 0 1,0-1-1,0 1 1,1 0-1,-1 0 0,0 1 1,1-1-1,-1 0 1,1 0-1,-1 1 1,1-1-1,-1 1 1,1-1-1,0 1 0,-1-1 1,1 1-1,-1 0 1,1 0-1,0 0 1,-1 0-1,1 0 1,-1 0-1,1 1 0,0-1 1,-1 0-1,1 1 1,-1-1-1,1 1 1,-1 0-1,1-1 1,-1 1-1,1 0 0,-1 0 1,1 0-67,218 43 1051,-17-44-159,-30 0 3645,-173 0-4265,30-2-125,87 2 648,-148 14-2462,-12-5-3848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8:1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3410,'0'0'2854,"0"0"-2104,47 7-579,296 32 530,-265-36-387,621 3 898,-374-51-491,-325 38 3152,-16-8-5130,14 14 1218,-32-32-6041,13 9 474</inkml:trace>
  <inkml:trace contextRef="#ctx0" brushRef="#br0" timeOffset="330.04">1290 0 1521,'0'0'1635,"0"0"-352,0 0-106,0 0-313,0 0 6,42 29-491,133 91-78,19 3 164,-192-121-461,0 0 1,0 0 0,0 0-1,-1 0 1,1 0 0,-1 1-1,0-1 1,1 1 0,-1-1 0,0 1-1,0-1 1,-1 1 0,1-1-1,-1 1 1,1 0 0,-1 0-1,0-1 1,0 1 0,0 0 0,0-1-1,0 1 1,-1 0 0,1-1-1,-1 1 1,0 0 0,0-1-1,0 1 1,0-1 0,0 1 0,0-1-1,-1 0 1,1 1 0,-1-1-1,0 0 1,0 0 0,1 0-1,-1 0 1,0 0 0,-1-1 0,1 1-1,0-1 1,0 1-5,-260 152 568,198-124-2139,-3-7-4917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8:12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257 158 6227,'172'2'4445,"8"4"-3546,192 2-929,-138-8 631,-260-15-1151,-10-11-2942</inkml:trace>
  <inkml:trace contextRef="#ctx0" brushRef="#br0" timeOffset="641.864">342 0 2049,'0'0'2105,"0"0"-1251,0 0-259,0 0 136,0 0-414,-5 2-149,-68 54 148,54-39-156,0-1 0,-1-1 0,-1-1 0,0-1 0,-1-1 0,-1-1 0,1-1 0,-4 0-160,-43 7 1072,68-17-648,1 0-117,421 209 1024,-416-209-2342,-5-14-2772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4:19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313 981 272,'0'0'547,"0"0"3,0 0-297,0 0-141,0 0 166,0 0 135,-9-1-197,-69-23 2260,165 82 320,-61-50-2651,0-1 0,1-1-1,-1-2 1,1 0 0,0-2 0,0-1 0,10-2-145,69-34 373,-95 33-344,0-2-1,0 0 1,0 0 0,0-1-1,-1 0 1,1-1-1,-2 0 1,1 0 0,0-1-1,-1-1 1,-1 0-1,1 0 1,-1 0-1,1-3-28,30-39 66,-3-3-1,-2-1 1,-2-1-1,15-37-65,-41 70 40,-1 0 0,0 0 0,-2 0 1,-1-1-1,0 1 0,-2-1 0,0 0 0,-4-18-40,3 21 106,1 7 26,-2 0 0,1 1-1,-2-1 1,0 1 0,0-1 0,-1 1 0,0 0 0,-1 0 0,-1 1 0,0 0 0,-1 0 0,1 0 0,-2 1 0,0 0-1,0 0 1,-1 1 0,0 0 0,-9-7-132,-104-78 627,99 83-608,-2 1-1,1 2 0,-1 0 1,0 1-1,-1 2 1,0 1-1,0 0 1,0 2-1,0 1 1,0 1-1,0 2 1,-6 1-19,-127 44-67,143-37 52,-1 1 1,2 1-1,0 1 1,0 0-1,1 0 0,1 2 1,0 0-1,1 0 1,1 1-1,0 0 1,2 1-1,-1 0 0,-1 8 15,-3 3-6,1 1 0,1 0 0,1 1-1,2 1 1,1 0 0,1 0-1,2 0 1,1 1 0,2-1-1,1 1 1,2 11 6,-2-20-31,0-11 31,1 1-1,0-1 1,1 0 0,0 1-1,1-1 1,1 0 0,-1 0-1,2 0 1,0 0-1,1 2 1,1 1 10,0 0 0,1-1 0,1 1 0,0-1 0,0-1-1,2 0 1,0 0 0,0-1 0,1 0 0,1-1 0,0 0-1,0-1 1,1 0 0,0-1 0,1 0 0,4 1-10,162 69 240,-49-45-139,-113-54-1253,-6-12-1393</inkml:trace>
  <inkml:trace contextRef="#ctx0" brushRef="#br0" timeOffset="-183912.254">225 942 496,'0'0'137,"1"-1"-1,-1 1 1,1 0-1,-1 0 1,1 0-1,-1-1 1,0 1-1,1 0 0,-1-1 1,0 1-1,1 0 1,-1-1-1,0 1 1,1 0-1,-1-1 1,0 1-1,0-1 1,1 1-1,-1 0 1,0-1-1,0 1 1,0-1-1,1 1 1,-1-1-1,0 1 0,0-1 1,0 1-1,0-1 1,0 1-1,0-1 1,0 1-1,0-1 1,0 1-1,-1 0 1,1-1-1,0 1 1,0-1-1,0 1 1,0-1-1,-1 1 1,1-1-1,0 1 0,0 0 1,-1-1-1,1 1 1,0 0-1,-1-1 1,1 1-1,0 0 1,-1-1-1,1 1 1,-1 0-1,1 0 1,0-1-1,-1 1 1,1 0-1,-1 0 1,1 0-1,-1 0 0,1-1 1,-1 1-1,1 0 1,-1 0-1,1 0 1,0 0-1,-1 0 1,1 0-1,-1 0 1,0 0-137,20-1 1492,-6 1-2636,446-23 2363,-431 22-1182,-1-1 0,0-1 0,0-1 0,0-2-1,-1 0 1,20-9-37,-120 31-3375,29-9-1477</inkml:trace>
  <inkml:trace contextRef="#ctx0" brushRef="#br0" timeOffset="-183543.265">269 1031 3394,'0'0'442,"0"0"-183,0 0 27,0 0 856,0 0 440,49-3-331,162-8-365,105-15 722,-264 26-1480,-34 0-20,-35 0 294,-95 0-6549,62-2 1302</inkml:trace>
  <inkml:trace contextRef="#ctx0" brushRef="#br0" timeOffset="-183291.251">416 998 512,'0'0'1073,"0"0"704,0 0 127,0 0-655,0 0-305,0 0-479,390 4 335,-344-6-800,-12 2 32,-9 0-16,-8 0-16,-10 0-96,-5 0-272,-2 8-545,-5 9-991,-22-5-3171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4:27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1775 480,'0'0'1630,"0"0"-992,0 0-62,0 0 67,0 0-248,0 0 59,0 0-289,0 0-77,0 0 179,0 0-88,0 0 45,0 0-22,0 0 17,0 0 275,0 0-62,0 0-208,0 0 16,0 0-130,0 0 47,0 0 366,0 0-216,0 0 85,0 0-83,0 23-463,-1-10 68,0-12 94,1 1 0,-1-1 1,1 0-1,-1 1 0,1-1 1,0 1-1,0-1 0,-1 1 1,1-1-1,0 0 0,0 1 1,1-1-1,-1 1 0,0-1 1,0 1-1,1-1 0,-1 0 1,1 1-1,-1-1 0,1 0 0,-1 1 1,1-1-1,0 0 0,0 0 1,0 1-1,-1-1 0,1 0 1,0 0-1,0 0 0,1 0 1,-1 0-1,0 0 0,0-1 1,0 1-1,1 0-8,4-39 1023,-6 43 179,0 28-1157,14-37 201,-7-31 157,-7 34-214,0 1-24,0 0-111,0 0-105,3 9-717,13 1-1054,7-6-3061</inkml:trace>
  <inkml:trace contextRef="#ctx0" brushRef="#br0" timeOffset="2044.033">521 1814 2721,'0'0'929,"0"0"239,0 0-119,0 0-518,0 0-241,0-5-175,-2-4-127,1-2 276,3 20-124,1 0-78,1 0-1,0-1 0,1 0 1,0 0-1,0-1 0,0 1 1,1-1-1,0 0 1,1 0-1,0-1 0,0 0 1,0 0-1,0-1 0,1 0 1,0 0-1,0 0 0,1-1 1,6 2-62,3 0 107,0-1 0,1-1 0,-1 0 0,1-2 0,0 0 0,0-1 0,0-1 0,14-1-107,-17-2 54,0-1 0,0-1 0,-1 0 0,1-1-1,-1-1 1,-1 0 0,1-1 0,-1 0 0,-1-2 0,1 1-1,2-4-53,19-12 86,-12 10-17,-17 9-71,1 1 1,0 0-1,1 0 0,-1 1 1,1 0-1,0 0 1,0 0-1,0 1 0,0 1 1,1 0-1,-1 0 0,1 0 1,0 1 1,34 57 1051,-39-53-1016,1 1-1,0 0 1,0-1-1,0 0 1,0 0-1,0-1 1,1 1-1,-1-1 0,1-1 1,0 1-1,-1-1 1,1 1-1,0-2 1,0 1-1,0-1 1,0 0-1,0 0 1,0 0-1,0-1 1,-1 0-1,1 0 1,0 0-1,0-1 1,-1 0-1,1 0 1,-1-1-1,0 1 1,0-1-1,2-1-34,9-6 53,-13 6-61,0 1-1,1 0 1,-1 0-1,1 0 1,0 1-1,0-1 1,0 1 0,0 0-1,0 0 1,0 0-1,0 1 1,1 0-1,-1 0 1,1 0 0,-1 0-1,1 0 1,0 1-1,-1 0 1,1 0 0,-1 0-1,1 1 1,-1-1-1,1 1 1,-1 0-1,1 0 1,-1 1 0,1-1-1,-1 1 1,0 0-1,1 1 9,-1 1 9,0 0-1,-1 0 0,1 0 0,1-1 0,-1 1 0,0-1 0,1-1 0,0 1 1,0 0-1,0-1 0,0 0 0,0 0 0,0-1 0,0 1 0,0-1 1,1 0-1,-1-1 0,1 1 0,-1-1 0,3 0-8,129-27 376,-130 24-386,0 1 0,0-1 0,0 1-1,0 1 1,1-1 0,-1 1 0,0 0 0,1 1-1,-1 0 1,1 0 0,-1 0 0,0 1 0,1 1-1,-1-1 1,0 1 0,0 0 0,6 2 10,114 14 292,-100-19-211,-23 6-518,-3 3-1433</inkml:trace>
  <inkml:trace contextRef="#ctx0" brushRef="#br0" timeOffset="5264.292">2456 506 1521,'-33'-10'7392,"25"13"-7380,1 1-1,-1-1 1,1 2-1,0-1 0,0 1 1,1 0-1,-1 0 0,1 1 1,0 0-1,1 0 1,-1 0-1,1 1 0,1 0 1,-1 0-1,1 0 1,0 1-1,1-1 0,-1 1 1,2 0-1,-1 0 0,0 5-11,-6 6 63,-4 19-48,2 1 1,1 0 0,2 0-1,2 1 1,2 0-1,1 0 1,2 0 0,2 1-1,2 10-15,-2 37 73,3-67-34,0-1 0,1 0 0,1 0 0,1 0-1,0-1 1,2 0 0,0-1 0,1 1 0,1-2 0,1 0-1,0 0 1,1-1 0,1 0-39,-1 2 24,-5-8-4,-1 1 1,1-1 0,1 0 0,0 0 0,0-1-1,1-1 1,0 0 0,1 0 0,0 0 0,0-2-1,0 1 1,1-2 0,0 1 0,0-1 0,1-1 0,-1-1-1,1 1 1,0-2 0,-1 0 0,13 1-21,2-3 50,-14 1 42,0-1 0,0 0 0,0 0 0,0-1 0,-1-1-1,1 0 1,0-1 0,-1 0 0,1-1 0,-1-1-1,0 0 1,5-3-92,34-21 153,-31 19-109,1-2 0,-1 0 0,-1 0 0,0-2 0,-1-1 0,-1 0 0,0-1 0,-1-1 0,0 0 0,5-10-44,-9 9 30,0 1 0,-1-2 1,-1 1-1,-1-2 0,-1 1 1,0-1-1,-2 0 1,0-1-1,-1 0 0,-1 0 1,-1 0-1,-1 0 0,-1-2-30,-1 2 27,1 1 11,0 0-1,-1 0 0,-1 0 1,-2 0-1,1 0 0,-2 0 1,-1 1-1,0-1 0,-2 1 1,0 1-1,-3-5-37,-10-14 217,2 0-98,-2 0 0,-1 2 0,-1 0 0,-2 2 0,-2 1 0,-1 0 0,-1 2 0,-1 2 1,-14-10-120,20 21 133,16 11-136,0 0 1,0 0-1,-1 1 0,1 0 0,-1 1 0,0 0 0,-1 0 0,1 0 0,-1 1 1,0 1-1,1-1 0,-1 1 0,0 1 0,0 0 0,-6 0 3,-132 15 8,133-11-10,1 0 1,-1 0-1,1 2 0,-1 0 1,1 0-1,0 1 0,1 1 0,0 0 1,0 0-1,0 1 0,1 1 0,0 0 1,1 1-1,0 0 0,0 0 0,1 1 1,1 0-1,0 1 0,0 0 0,1 0 1,1 1-1,0 0 0,-3 9 2,-6 79-3169,9-40-1492</inkml:trace>
  <inkml:trace contextRef="#ctx0" brushRef="#br0" timeOffset="8144.209">3520 33 1169,'0'0'2104,"0"0"-812,0 0-305,0 0-147,0 0 73,-36 4 538,-73 183-869,89-159-322,0 0 0,2 2 1,1 0-1,2 1 1,-10 27-261,-60 237 1187,18-1-731,39-32-253,28-241-180,-1-1 1,2 1 0,1 0-1,1-1 1,0 1 0,2-1-1,0 0 1,5 11-24,-5-18 11,0-1 0,1 1 1,0-1-1,1 0 0,0 0 0,1-1 0,0 0 1,1 0-1,0-1 0,1 0 0,0-1 0,1 0 0,0 0 1,0-1-1,0-1 0,1 0 0,0-1 0,1 0 1,0 0-1,0-2 0,7 3-11,173 44 323,35-41-222,-212-13-65,0-2 1,0 0-1,-1 0 0,0-2 1,0 0-1,0-1 0,-1 0 0,0-1 1,-1-1-1,6-5-36,5-6 24,-2-2 1,-1 0-1,-1-1 1,-1-1-1,0-1 1,-3 0 0,0-2-1,-1 1 1,-2-2-1,-1 0 1,-1-1-1,-2 0 1,-1 0-1,-1-1 1,-1 0-1,0-28-24,5-129 77,-13-185-77,-2 342 61,-2 0-1,-1 0 0,-2 1 0,0 0 0,-2 1 0,-2 0 0,-1 0 0,0 1 0,-2 1 0,-2 1 0,0 0 0,-8-6-60,13 14 101,-1 1 1,-1 0 0,-1 1-1,0 1 1,-1 1-1,0 0 1,-1 1-1,-1 1 1,0 1 0,-1 1-1,0 0 1,0 2-1,-7-2-101,-51-31 112,78 40-498,-1 4-2328,-1 9-4134</inkml:trace>
  <inkml:trace contextRef="#ctx0" brushRef="#br0" timeOffset="-187574.767">0 1634 416,'0'0'510,"0"0"87,0 0-338,0 0-88,8 6-8,21 50 306,-21-39-300,0 1 1,1-2-1,1 1 0,0-2 0,2 1 1,0-1-1,0-1 0,1 0 1,15 12-170,50 25 661,-76-51-616,-1 1 0,1-1 0,-1 0 0,1 0 0,0 0 0,-1 0 0,1 0 0,-1 0 0,1-1 0,-1 1 0,1 0 0,-1-1 0,1 1 0,-1-1 0,1 0 0,-1 1 0,0-1 0,1 0 0,-1 0 0,0 0 0,1 0 0,-1 0 0,0 0 0,0 0 0,0 0 0,0 0 0,0-1 0,0 1 0,-1 0 0,2-2-45,2-2 80,8-9 54,0-2-112,-1 0-1,2 1 1,0 0-1,1 1 1,0 1-1,1 0 0,1 1 1,0 0-1,1 2 1,0 0-1,0 1 1,1 0-1,0 1 1,0 2-1,1-1 1,0 2-1,12-1-21,-25 8-9,0 1-1,0-1 1,0 2-1,0-1 1,-1 1 0,1-1-1,-1 2 1,0-1-1,0 0 1,-1 1 0,1 0-1,-1 0 1,0 0-1,0 1 1,-1 0-1,1-1 1,-1 1 0,-1 0-1,1 1 1,-1-1-1,0 0 1,0 1 0,0 2 9,13 26 184,-9-21-161,-4-9 3,-1 0-1,1 1 1,0-1 0,1 0 0,-1 0 0,1-1-1,0 1 1,0 0 0,1-1 0,-1 0 0,1 1-1,0-2 1,0 1 0,0 0 0,0-1 0,1 0-1,0 0 1,-1 0 0,1 0 0,0-1 0,1 0-1,-1 0 1,0 0 0,0-1 0,1 1 0,0-1-26,8-2 66,1 0 1,0 0 0,-1-1-1,1-1 1,-1-1-1,0 0 1,0 0 0,0-2-1,0 0 1,-1 0-1,0-1 1,12-9-67,3 1 57,-23 11-58,-1 1 0,0 0 0,1 1 0,0-1 0,0 1 0,0 0 0,0 0 0,0 1 0,0 0 0,0-1 0,0 2 0,1-1 0,-1 0 0,0 1 0,1 0 0,-1 1 0,0-1 0,1 1 0,-1 0 0,0 0 0,0 0 0,0 1 0,0 0 0,2 1 1,1 1 26,0 0 0,0 0 0,0 0 0,1-1 0,0 0 0,-1-1 0,1 0 0,0 0 0,0-1 1,0 0-1,0-1 0,0 0 0,0 0 0,1-1 0,-1 0 0,0-1 0,-1 0 0,1 0 0,0-1 0,-1 0 0,2-1-26,-5 1-10,0 1 0,0-1 0,0 1 0,0 0 0,1 1 1,-1-1-1,1 1 0,-1 0 0,1 0 0,0 1 0,-1-1 0,1 1 0,0 1 0,-1-1 0,1 1 0,-1 0 1,1 0-1,-1 1 0,1-1 0,-1 1 0,3 2 10,1-2 46,0 0 0,1-1-1,-1 0 1,0 0 0,1-1 0,-1 0-1,1 0 1,-1-1 0,0 0 0,1-1 0,-1 0-1,8-4-45,153-52 75,-134 49 92,-31 6-188,1 1 1,0 0 0,0 1 0,0-1 0,0 1 0,0 0 0,0 1-1,0 0 1,0-1 0,0 2 0,0-1 0,0 1 0,0 0 0,0 0-1,0 1 1,0 0 0,0 0 20,89 27 1113,-81-25-1411,3 1 3140,-28-3-4213,-5-2-7126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8:5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 2289,'0'0'1555,"0"0"-1053,0 0-227,-7 18-150,-19 56 67,-31 80 5561,-31 48-5215,4-11-498,15 4-69,70-194 46,0 1-1,0-1 1,0 0 0,0 1 0,0-1 0,1 0-1,-1 0 1,0 0 0,1 0 0,-1 0 0,1 0 0,-1 0-1,1-1 1,-1 1 0,1 0 0,0-1 0,-1 0-1,1 1 1,0-1 0,0 0 0,-1 0 0,1 0-1,0 0 1,0 0 0,-1 0 0,1 0 0,0-1 0,-1 1-1,1 0 1,0-1 0,-1 0 0,2 0-17,9 1 198,265 10 1819,-273-10-2070,13 0-972,-7-6-2496,5-15-4032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8:51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1056,'0'0'1313,"0"0"-152,0 0-188,0 0-303,0 0-275,10 11-214,30 38-151,-39-47-27,0-1 1,0 0 0,-1 0 0,1 0 0,0 0-1,-1 1 1,1-1 0,-1 0 0,1 1 0,-1-1-1,0 0 1,1 1 0,-1-1 0,0 1 0,0-1-1,0 0 1,0 1 0,0-1 0,0 1 0,-1-1-1,1 0 1,0 1 0,-1-1 0,1 0 0,-1 1-1,1-1 1,-1 0 0,0 0 0,1 1 0,-1-1-1,0 0 1,0 0 0,0 0 0,0 0 0,0 0-1,0 0 1,0 0 0,0 0 0,0-1 0,-1 1-4,-4 5 48,-58 60 405,65-65-439,0 1 0,0 0 0,-1-1-1,1 1 1,1-1 0,-1 1 0,0-1 0,0 0-1,0 0 1,1 1 0,-1-1 0,0 0-1,1 0 1,-1 0 0,1 0 0,0-1 0,-1 1-1,1 0 1,0-1 0,-1 1 0,1-1 0,0 1-1,0-1 1,-1 0 0,1 0 0,0 0-1,0 0 1,0 0 0,-1 0 0,1 0 0,0 0-1,0-1 1,-1 1 0,1-1 0,0 1 0,-1-1-1,1 0 1,1-1-14,10 2 93,34-5-347,9-17-1227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8:51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5218,'0'0'3106,"0"0"-3106,0 0 208,0 0-208,0 0 1152,0 0-783,281 5 671,-207-5-880,-21 0 48,-16 0-208,-19 0 32,-11 4-176,-7 6-752,0 3-2274,-30-3 1169</inkml:trace>
  <inkml:trace contextRef="#ctx0" brushRef="#br0" timeOffset="531.906">779 31 4402,'0'0'4922,"0"0"-2982,0 0-1444,0 0-98,0 0-233,-3 5-72,-132 298-21,109-251 16,26-51 155,1-12 243,7-11-637,0 1 0,2 1 0,0 0 0,1 0 0,1 1 0,1 0 0,0 1 0,13-12 151,-23 26 2,5-9-79,1 1 0,0 1 0,1 0 0,0 0 0,0 1 0,1 0 0,1 1 0,-1 0 0,2 1 0,-1 0 0,1 1 0,0 0 0,11-3 77,-10 52-362,-11 143 874,-2-184-571,-1 0-1,0 0 1,0 1 0,1-1 0,-1 0 0,1 0 0,-1 0-1,1 0 1,0 1 0,-1-1 0,1 0 0,0 0 0,0 0-1,0-1 1,0 1 0,0 0 0,0 0 0,0 0 0,0-1-1,0 1 1,0 0 0,0-1 0,0 1 0,0-1 0,1 1-1,-1-1 1,0 0 0,0 0 0,1 1 0,-1-1-1,0 0 1,0 0 0,1 0 0,-1 0 0,0 0 0,0-1-1,1 1 1,-1 0 0,0-1 0,0 1 0,0 0 0,1-1-1,-1 0 1,0 1 59,0-1-85,26-4-2951</inkml:trace>
  <inkml:trace contextRef="#ctx0" brushRef="#br0" timeOffset="1107.829">1154 160 96,'0'0'1897,"0"0"-718,0 0-605,0 0-953,1 6 221,-23 151 3448,58-155-2218,-29-6-1078,1 0 0,-1-1 0,0 0 0,0-1 0,0 1 0,-1-1 0,0 0 0,0-1 0,-1 1 0,1-1 0,-2 0 0,1-1 0,-1 1 0,0-1 0,0 0 0,-1 0 0,0 0 0,-1 0 0,1-1 0,-2 1 0,1-1 0,-1 1 0,0-1 0,-1 0 0,0 1 0,-1-1 0,0-1 6,1 6 49,-1 1 1,0 0-1,0-1 1,0 1-1,0 0 1,-1 0-1,1 0 1,-1 0-1,0 0 0,0 0 1,0 0-1,0 1 1,0-1-1,-1 0 1,1 1-1,-1 0 1,1 0-1,-1 0 1,0 0-1,0 0 1,0 0-1,0 1 1,0 0-1,-1-1 1,1 1-1,0 0 1,0 1-1,-3-2-49,-13-5 1160,31-9-699,17 8-436,0 1-1,1 1 0,0 1 1,0 2-1,0 1 0,0 1 1,0 2-1,5 1-24,-31-2-20,0 1-1,-1 0 1,1 0-1,0 0 1,-1 0-1,1 0 0,-1 1 1,1-1-1,-1 1 1,0 0-1,0 0 1,0 0-1,0 1 1,0-1-1,0 1 1,0 0-1,-1-1 1,0 1-1,1 0 0,-1 0 1,0 1-1,0-1 1,-1 0-1,1 1 1,-1-1-1,0 1 1,0-1-1,0 1 1,0 0-1,0 0 1,-1-1-1,0 1 0,1 0 1,-2 0 20,2 6 1,-1-1 1,0 1-1,-1-1 0,-1 1 1,1-1-1,-1 1 1,-1-1-1,0 0 0,0 0 1,0 0-1,-2 0 1,1-1-1,-2 3-1,-105 125 734,113-151-428,18-17-375,2 0 0,0 2-1,2 0 1,1 2 0,2 0-1,9-5 70,-19 16 33,0 0 0,1 2-1,1 0 1,0 1 0,1 1 0,1 1 0,9-4-33,7 11-1964,-32 5-1894</inkml:trace>
  <inkml:trace contextRef="#ctx0" brushRef="#br0" timeOffset="1686.432">1910 170 1985,'0'0'1099,"0"0"-397,0 0 98,0 0-192,0 0-39,-8 16-279,-24 52-140,156-172 1723,-123 103-1861,-1 0-13,1 0 0,0-1 0,-1 1 0,1-1 0,0 1 0,0 0-1,0 0 1,0-1 0,0 1 0,0 0 0,0 0 0,0 0 0,0 0 0,1 0-1,-1 0 1,0 1 0,1-1 0,-1 0 0,1 1 0,-1-1 0,0 1 0,1-1-1,-1 1 1,1 0 0,0-1 0,-1 1 0,1 0 0,-1 0 0,1 0 0,-1 0 0,1 1-1,-1-1 1,1 0 0,-1 1 0,1-1 0,-1 1 0,1-1 0,-1 1 0,0-1-1,1 1 1,-1 0 0,0 0 0,1 0 0,-1 0 0,0 0 0,0 0 0,0 0-1,0 0 1,0 1 0,0-1 0,0 0 0,0 0 0,-1 1 0,2 0 1,-2 0-3,1 9 65,0 1 0,0 0 0,-1 0 0,-1-1 1,1 1-1,-2 0 0,0 0 0,0-1 0,-1 1 0,-1-1 0,0 1-62,129-154-347,-125 140 579,0 2-202,14 23-142,-11-17 186,0 0 1,0 0-1,0 0 1,1 0 0,0-1-1,0 1 1,0-1 0,0 0-1,1-1 1,0 1-1,0-1 1,0 0 0,1 0-1,0 0 1,-1-1 0,7 3-75,39-12-3550,-33-7-2557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8:55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15527,'0'0'16,"0"0"-16,0 0 32,0 0-32,0 0-64,0 0 64,27 65-192,-20-63-416,2-2-11350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8:5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38 2657,'0'0'4722,"0"0"-3009,0 0-2113,-9 39 56,1 1 360,-68 203 224,38-164-75,20-45-42,1 1 0,2 1-1,1 1 1,2 0 0,1 1 0,0 12-123,10-46-1,1-3 15,-1 1 0,0 0-1,0-1 1,1 1 0,-1 0 0,1 0-1,0 0 1,-1-1 0,1 1 0,0 0-1,0 0 1,0 0 0,0 0 0,0-1-1,1 1 1,-1 0 0,1 0 0,-1 0-1,1-1 1,-1 1 0,1 0 0,0-1-1,0 1 1,0 0 0,0-1 0,0 1-1,0-1 1,0 0 0,1 1 0,-1-1-1,0 0 1,1 0 0,-1 0 0,1 0-1,-1 0 1,1 0 0,0 0 0,-1 0 0,1-1-1,1 1-13,39 2 302,0-1 0,0-2 0,0-3 0,0-1 0,0-2 0,-1-1 0,10-5-302,137-19 127,-154 29-1682,-28-1-3071</inkml:trace>
  <inkml:trace contextRef="#ctx0" brushRef="#br0" timeOffset="600.055">975 221 1457,'0'0'6227,"0"0"-5443,0 0-608,-26 59 430,-86 192 309,14 1-232,58-86-176,55-289-3194,13-4 359,-4 15 1976,4 1 1,6 1-1,8-9 352,-38 105 164,1 0-1,0 0 1,1 1 0,1 0 0,0 1-1,0-1 1,1 1 0,1 1-1,0-1 1,1 2 0,0-1 0,1 1-1,-1 1 1,2 0 0,0 0-1,0 1 1,0 1 0,1 0-1,0 1 1,0 0 0,1 1 0,0 0-1,-1 1 1,2 1 0,0 0-164,4 0 44,0 1 1,-1 1 0,1 1-1,0 0 1,0 2 0,0 0-1,-1 1 1,1 1-1,-1 1 1,0 0 0,0 1-1,0 1 1,-1 1 0,0 0-1,-1 2 1,0 0 0,0 0-1,-1 2 1,5 5-45,-15-11-13,-1 1-1,0-1 1,0 1-1,-1 0 1,0 0 0,0 1-1,-1-1 1,0 0-1,0 1 1,-1 0-1,1-1 1,-2 1 0,1 0-1,-1 0 1,-1-1-1,1 1 1,-1 0 0,0-1-1,-1 1 1,0 0-1,0-1 1,-1 0 0,0 0-1,0 1 1,0-2-1,-1 1 1,0 0-1,-1-1 1,1 0 0,-1 0-1,-1 0 1,1 0-1,-1-1 1,0 0 0,0 0-1,-4 2 14,-41 26 96,-2-3 0,-2-2 1,0-2-1,-2-2 0,0-3 0,-2-3 0,0-2 0,-1-3 0,-36 3-96,92-16 16,4 1 0,-1-1 0,1 1 1,-1-1-1,1 1 1,-1-1-1,1 1 0,-1-1 1,1 1-1,0 0 1,-1-1-1,1 1 0,0 0 1,0-1-1,0 1 1,-1 0-1,1-1 0,0 1 1,0 0-1,0-1 1,0 1-1,0 0 0,0-1 1,0 1-1,0 0 1,0-1-1,1 1 0,-1 0 1,0-1-1,0 1 1,1 0-1,-1-1 0,0 1 1,1-1-1,-1 1 1,0-1-1,1 1 0,-1-1 1,1 1-1,-1-1 1,1 1-1,-1-1 0,1 1 1,-1-1-1,1 0 1,0 1-1,-1-1 1,1 0-1,0 1 0,-1-1 1,1 0-1,0 0 1,-1 0-1,1 0 0,0 0 1,-1 0-1,1 0 1,0 0-1,-1 0 0,1 0 1,0 0-1,0 0-16,1 1 40,106 66 265,2-5 1,63 22-306,-22-6 141,-138-57-519,-13-19-1463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8:38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0 464,'0'0'608,"0"0"-15,0 0 63,0 0-224,0 0-80,0 0 33,9 233-321,-6-198 176,-1 8-240,3 11-128,2 6-673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9:0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30 165 400,'-24'-27'5361,"19"11"-3665,78 44-2590,14-13 1185,1-4 0,0-3 0,1-4-1,38-6-290,38 4 267,253-6 93,-231-9-93,258 9-126,-124 4 67,-320 0-106,-1 0 26,0 0-75,0 0-18,0 0 16,0 0-3,23-2-102,57-3 273,-80 5-163,0 0 19,0 0 2,0 0 33,0 0 28,0 0 148,0 0-148,0 0-42,0 0 75,0 0-85,0 0-52,0 0 9,0 0 72,0 0-62,0 0-32,0 0-47,0 0-6,0 0 80,0 0-46,0 0 33,0 0 8,0 0-14,0 0 14,0 0-38,0 0 8,0 0-37,0 0-5,0 0 56,0 0-3,0 0 2,0 0-12,0 0-20,0 0 12,0 0-9,0 0 30,0 0 16,0 0-17,0 0-28,0 0 7,0 0-16,0 0 3,0 0 19,0 0-16,0 0 85,0 0-30,0 0 25,0 0-75,0 0 8,0 0 163,0 0-49,0 0 111,0 0-25,0 0-30,0 0-36,0 0 18,0 0-112,0 0-35,0-1-5,0 0 27,0 1 32,0 0-33,0 0-47,0 0 74,0 0-109,0 0-26,0 0 63,0 0-34,0 0-57,0 0 126,0 0 22,0 0-22,0 0-8,7-6-3439,-7-17-3018</inkml:trace>
  <inkml:trace contextRef="#ctx0" brushRef="#br0" timeOffset="4333.661">2322 42 5122,'0'0'1929,"0"0"-694,0 0-786,0 0-271,0 0 279,0-4-116,-1-11-119,0 11 162,1 4-318,-4-4-3406,4-10-117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9:05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74 672,'0'0'763,"0"0"-32,0 0-53,0 0-38,0 0-13,0 0 38,-4-5-87,-11-16-241,0 2 700,14 19-1197,-4 18-264,-26 201 478,29-246 3237,1 20-3307,0 1 1,0-1-1,1 1 1,0-1-1,0 0 0,0 1 1,1-1-1,0 1 1,0 0-1,1-1 1,0 1-1,0 0 0,1 0 1,2-5 15,3-2-23,2 1 0,0 0 1,1 1-1,0 0 0,0 0 0,1 1 0,0 1 1,1 0-1,0 0 0,1 2 0,7-4 23,-18 12-39,1 0 0,0 1 1,-1-1-1,1 1 0,-1 0 0,0 0 0,0 0 0,0 1 1,0-1-1,0 1 0,0-1 0,0 1 0,-1 0 0,0 0 0,1 0 1,-1 1-1,0-1 0,-1 0 0,1 1 0,0-1 0,-1 1 1,0 0-1,0-1 0,0 1 0,0 0 0,-1 0 0,0-1 0,1 1 1,-1 2 38,1-2-5,15 153 397,-16-156-280,0-1-13,0 0 136,9-42 1056,-8 33-1311,0 1 0,1-1 1,0 1-1,0 0 0,0 0 0,1 0 1,0 0-1,1 0 0,0 0 0,0 1 1,1 0-1,0 0 0,0 0 1,0 0-1,1 1 0,0 0 0,1 0 1,-1 1-1,1 0 0,3-2 20,-8 6-34,1 1 0,0 1 0,-1-1 0,1 0 0,-1 0 0,1 1 0,-1 0 0,1-1 0,-1 1 0,1 0 0,-1 0 0,0 0 0,0 1 0,1-1 0,-1 0-1,0 1 1,0 0 0,0-1 0,0 1 0,-1 0 0,1 0 0,0 0 0,-1 0 0,1 0 0,-1 1 0,0-1 0,0 0 0,0 0 0,0 1 0,0-1 0,0 1 0,-1-1 0,1 1 0,-1-1 0,0 1 0,0 0 0,1-1 0,-2 1 0,1 0 34,4 10-26,28 107 232,-1-138-1697,-9-16-3781</inkml:trace>
  <inkml:trace contextRef="#ctx0" brushRef="#br0" timeOffset="671.031">628 14 2801,'0'0'1139,"0"0"-1184,0 0-1086,0 10 184,2 237 2289,1-226 66,1-31 1260,-4-137-3124,0 146 630,0 1-118,1 10-1132,62 203 439,-62-212 668,-1 0 0,0 0 0,1 0 0,-1 0 0,1 0 0,-1 0 0,1-1 0,0 1 0,-1 0 0,1 0 0,0 0 0,-1-1 0,1 1 0,0-1 0,0 1 0,0 0 0,-1-1 0,1 1 0,0-1 0,0 0 0,0 1 0,0-1 0,0 0 0,0 1 0,0-1 0,0 0 0,0 0 0,0 0 0,0 0 0,0 0 0,0 0 0,0 0 0,0 0 0,0-1 0,0 1 0,0 0 0,0-1 0,0 1 0,0 0 0,0-1 0,0 1 0,0-1 0,0 1 1,-1-1-1,1 0 0,0 1 0,0-1 0,-1 0 0,1 0 0,0 1 0,-1-1 0,1 0 0,-1 0 0,1 0 0,-1 0-31,39-46 431,-16 17-1707,-13 14-2816</inkml:trace>
  <inkml:trace contextRef="#ctx0" brushRef="#br0" timeOffset="1566.173">199 114 1121,'0'0'405,"0"0"73,0 0-46,0 0-96,0-4-141,-6-15 472,5 19-475,1 0 157,0 0 83,0 0 235,0 0 224,0 0-125,0 0-163,-12 35-1755,-1 150 949,13-183 218,-1 0 0,1-1 0,0 1-1,0 0 1,0 0 0,1-1 0,-1 1 0,0 0 0,1-1 0,-1 1 0,1 0 0,-1-1 0,1 1 0,0 0 0,0-1-1,0 1 1,-1-1 0,2 0 0,-1 1 0,0-1 0,0 0 0,0 0 0,1 1 0,-1-1 0,0 0 0,1 0 0,-1 0-1,1-1 1,-1 1 0,1 0 0,0 0 0,-1-1 0,1 1 0,0-1 0,-1 0 0,1 1 0,0-1 0,-1 0 0,1 0-1,0 0 1,0 0 0,-1 0 0,1-1 0,1 1-15,73-34 817,-62 22-788,-1 0 0,0-1 1,0 0-1,-2-1 1,1 0-1,-2-1 1,0-1-1,-1 1 1,0-1-1,-1-1 1,-1 1-1,-1-1 1,0-1-1,-1 1 1,-1-1-1,-1 0 1,-1 0-1,0 0 1,-1-7-30,-19 126-1070,13 48 1246,6-142-213,0-1 0,1 1 0,-1-1 0,1 0 1,0 0-1,1 0 0,0 0 0,0 0 0,0 0 0,0 0 0,1-1 0,0 0 0,0 0 1,1 0-1,-1 0 0,1-1 0,0 1 0,0-1 0,1-1 0,-1 1 0,1-1 0,0 0 0,0 0 1,0 0-1,0-1 0,0 0 0,0 0 0,1-1 0,-1 0 0,1 0 0,-1 0 0,1-1 1,-1 0-1,1 0 0,3-1 37,42 1-3818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9:23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3025,'0'0'1297,"0"0"-721,0 0 737,0 0-545,0 0-384,0 0 497,0 0-849,0 0 128,0 0-160,0 0 96,0 0-176,0 0 80,0 0-112,0 6 80,0 4-2321,11-3-96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9:2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1 976,'0'0'673,"0"0"-433,0 0-144,0 0-96,0 0 0,0 0-144,16 0-48,-2 0 160,7 0-64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9:24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2177,'0'0'2001,"0"0"-1185,0 0-800,0 0 48,0 0 176,0 0-112,0 0-256,0 0 16,0 0 80,0 0-176,0 0-32,0 0-432,0 0-2466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9:2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 1681,'0'0'1344,"0"0"305,0 0-704,0 0 47,0 0 16,0 0-447,-2-2-321,2 2-240,0 0-272,0 0 128,0 0-273,9 6-15,10 0-608,-1-4-3874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9:27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0 368,'0'0'1585,"0"0"-160,0 0-705,0 0-400,0 0 240,0 0-512,0 0 128,0 0-144,0 0 0,5 0-32,6 0-288,-2 0-512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9:2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2721,'0'0'1793,"0"0"-624,0 0-561,0 0 288,0 0-415,0 0-177,0 0-304,0 0 0,0 0-192,0 0-225,0 0-1199,0 2-1666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9:42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1521,'0'0'1422,"0"0"-678,0 0-304,0 0-194,0 0-132,0 0 28,0 0-76,0 0 41,0 0-59,0 0-53,0 0 72,0 1-41,28 16-66,-14-17-440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9:43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3 512,'0'0'3346,"0"0"-2594,0 0-144,0 0-31,0 0-369,0 0 320,0 0-528,0 0-64,0-2 32,0 2 32,0 0-32,5 0-64,2 0 192,2 0-256,-2 0-6083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8:39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1 752,'0'0'1398,"0"0"-693,0 0-233,0 0-88,0 0-64,3 47-136,11 152-40,-22-2 203,-5 187-790,10 212-1245,6-486 2018,1 8 1436,-5 0 1,-14 90-1767,-7-34 304,7 0 0,8 26-304,16 378 304,-8-527 3588,2-12-4068,9-97-4132,-7 29 2432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9:44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1473,'0'0'0,"0"0"-1073,0 0 1073,0 0 0,0 0-400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9:4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1169,'0'0'176,"0"0"-176,0 0-465,0 0 385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9:5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20 672,'0'0'875,"0"0"366,0 0-179,0 0-214,0 0-29,0 0-101,0 0-179,0 0-203,0 0 139,0 0-211,2 0-133,340-17 773,-342 15-2393,-20 2-4209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9:56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6 624,'0'0'2049,"0"0"-979,0 0-283,0 0-43,0 0-565,13 1 45,254-8 2844,-238 7-2988,-30 9-4367,-1-5 197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0:03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54 96,'0'0'1275,"0"0"-200,0 0-239,0 0-92,0 0-128,0 0 126,0 0 90,0 0-328,0 0-98,0 0-35,0 0-139,0 0 24,0 0-112,0 0 134,0 0-166,0 0 32,0 0 85,0-37 948,92 21-729,-92 16-518,25 12 463,1 58-289,-8 11-43,-18-46 47,2-23-89,-2-1 0,0 0 0,0 1 0,-1-1 0,0 1 0,-1-1 0,-1 0 0,0 0 0,0 0 0,-1 0 0,0-1 0,-2 4-19,-45 23 558,51-37-601,0 0 94,0 0 45,-41 6 480,-19-6-306,23-41-9,34 9 539,3-17-810,25 45-788,224 4 1161,-248 0-451,-1 0 149,0 0-98,0 21-1447,2-19-2990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0:0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1361,'0'0'1563,"0"0"-312,0 0 233,0 0-126,0 0-427,-4 2-715,-4 5-226,0 0 0,0 0 0,1 1 0,1 0 0,-1 0 0,1 1 0,1 0 1,-1 0-1,2 0 0,-1 1 0,1-1 0,1 1 0,0 0 0,-1 3 10,-4 8 64,-3 9-18,1 0 0,2 2 0,0-1 0,3 1 0,0 0 0,2 0 0,2 0 0,1 15-46,22-47 592,165-47 1911,-174 46-2702,21-2 450,-21-3-4025,-10-5-2984</inkml:trace>
  <inkml:trace contextRef="#ctx0" brushRef="#br0" timeOffset="408.506">429 228 1761,'0'0'1475,"0"0"-736,0 0-240,0 0 291,0 0-230,-2 32-93,-6 95-62,-2-56 206,12-158 4702,-2 76-5323,1-1 0,1 1 0,0 0 1,1 0-1,-1 0 0,2 0 0,0 0 0,0 0 0,1 1 0,0 0 0,1 0 0,0 0 0,1 1 1,0 0-1,0 0 0,7-5 10,-9 9-29,0 0 1,0 0-1,1 1 1,-1 0-1,1 0 1,0 1 0,1-1-1,-1 1 1,0 0-1,1 1 1,0 0-1,-1 0 1,1 0-1,0 1 1,0 0-1,0 0 1,0 1-1,0 0 1,0 0 0,0 1-1,2 0 29,4 7-3551,-5 7-4090</inkml:trace>
  <inkml:trace contextRef="#ctx0" brushRef="#br0" timeOffset="734.209">715 307 3810,'0'0'1718,"0"0"-622,0 0-285,0 0-506,0 0-188,0 0 78,18-7-35,56-23-35,-75 30-122,0 1 0,0-1 0,0 0 0,0 0 0,1 0 1,-1 0-1,0 0 0,0-1 0,0 1 0,0 0 0,0 0 0,0-1 0,0 1 0,0 0 0,1-1 0,-1 1 0,0-1 0,0 1 0,0-1 0,1 1 0,-1-1 0,0 0 1,1 1-1,-1-1 0,1 0 0,-1 0 0,1 1 0,-1-1 0,1 0 0,-1 0 0,1 0 0,0 0 0,-1 1 0,1-1 0,0 0 0,0 0 0,-1 0 0,1 0 1,0 0-1,0 0 0,0 0 0,0 0 0,1 0 0,-1 0 0,0 1 0,0-1 0,0 0 0,1 0 0,-1 0 0,0 0 0,1 0 0,-1 0 0,1 1 0,-1-1 0,1 0 1,-1 0-1,1 1 0,0-1 0,-1 0 0,1 1 0,0-1 0,0 1 0,-1-1 0,1 1 0,0-1 0,0 1 0,0 0 0,0-1-3,-4 0-7,0 1-1,0-1 1,0 1-1,1 0 1,-1 0-1,0 0 1,0 0-1,0 0 1,0 0-1,0 1 1,1 0-1,-1-1 1,0 1-1,1 0 1,-1 0-1,0 1 1,1-1-1,-1 0 1,1 1-1,0 0 1,-1-1-1,1 1 1,0 0-1,0 0 1,0 0-1,0 0 1,1 1-1,-1-1 1,0 0-1,1 1 1,0-1-1,-1 1 1,1 0-1,0-1 1,1 1-1,-1 0 1,0 0-1,1 0 1,-1-1-1,1 1 1,0 0-1,0 0 1,0 0-1,0 0 1,1-1-1,-1 1 1,1 0-1,0 0 8,-1 0 0,-1 0 0,1 0 1,0 0-1,0 0 0,1 0 0,-1-1 0,0 1 0,1 0 0,0 0 1,0 0-1,0-1 0,0 1 0,0 0 0,0-1 0,1 1 1,-1-1-1,1 1 0,-1-1 0,1 0 0,0 0 0,0 0 1,0 0-1,1 0 0,-1 0 0,0-1 0,1 1 0,-1-1 0,1 1 1,-1-1-1,1 0 0,0 0 0,-1 0 0,1 0 0,2 0 0,25 2-114,6-3-54</inkml:trace>
  <inkml:trace contextRef="#ctx0" brushRef="#br0" timeOffset="1388.512">1208 162 5170,'0'0'1574,"0"0"-416,0 0-112,0 0-299,0 0-507,-17-2-104,-55-8-106,68 10-32,1 0 1,-1 0-1,0 1 1,1-1-1,-1 1 1,0 0-1,1 0 1,-1 0-1,1 0 1,-1 1 0,1-1-1,0 1 1,0 0-1,0 0 1,0 0-1,0 0 1,0 1-1,0-1 1,1 1-1,-1 0 1,1-1-1,0 1 1,-1 0-1,1 1 1,1-1 0,-1 0-1,0 0 1,1 1-1,0-1 1,0 1-1,0-1 1,0 1-1,0 0 1,1-1-1,0 1 1,0 0-1,0-1 1,0 1 0,0 0-1,1-1 1,-1 1-1,1 0 1,0-1-1,1 3 2,-2 5 17,2-7 1,-1 0 1,1 0 0,0 0-1,0 0 1,0 0 0,0 0-1,1-1 1,0 1 0,0-1-1,0 0 1,0 0 0,0 0-1,1 0 1,-1 0 0,1-1-1,-1 0 1,1 1 0,0-1-1,0-1 1,0 1 0,0-1-1,1 1 1,-1-1 0,0 0-1,1-1 1,-1 1 0,0-1 0,1 0-1,-1 0 1,1 0 0,-1 0-1,0-1 1,1 0 0,-1 0-1,0 0 1,1-1-19,0 0 18,1-2 0,-1 1 0,-1 0 1,1-1-1,0 0 0,-1 0 0,0-1 0,0 1 1,0-1-1,-1 0 0,1 0 0,-1 0 0,0 0 0,-1-1 1,1 1-1,-1-1 0,0 0 0,-1 1 0,1-1 1,-1 0-1,0 0 0,-1 0 0,1 0 0,-1 0 0,0 0 1,-1 0-1,0-5-18,1 10 88,0 1-11,0 0 46,0 0-70,0 0-23,0 0-22,-1 11-131,-26 208 46,22-89 154,5-129-56,-1 1 0,0-1 1,1 0-1,-1 1 0,0-1 0,0 0 1,0 1-1,0-1 0,0 0 0,0 0 1,-1 0-1,1 0 0,0 0 0,-1 0 1,1 0-1,0 0 0,-1-1 0,1 1 1,-1 0-1,1-1 0,-1 0 0,1 1 1,-1-1-1,1 0 0,-1 1 0,0-1 1,1 0-1,-1 0 0,1 0 0,-1-1 1,0 1-1,1 0 0,-1-1 0,1 1 1,-1-1-1,1 1 0,-1-1 0,1 1 1,-1-1-1,1 0 0,0 0 0,-1 0 1,1 0-1,0 0 0,0 0 0,0 0 1,0 0-1,0-1 0,0 1 0,0 0 1,0-1-1,0 1 0,1-1 0,-1 1 1,0-1-1,1 1-21,-7-11 50,0 1 1,1-1-1,0-1 1,1 1-1,1-1 1,0 0-1,1 0 1,0 0-1,0 0 1,2 0-1,0-1 1,0 1-1,2-10-50,-1 20-96,0-1 0,1 1 0,-1 0-1,1 0 1,0 0 0,0 0 0,0 0 0,0 0-1,0 1 1,1-1 0,-1 0 0,1 0 0,0 1-1,0-1 1,0 1 0,0 0 0,0-1 0,0 1-1,1 0 1,-1 0 0,1 1 0,0-1 0,-1 0-1,1 1 1,0 0 0,0-1 0,0 1 0,0 0-1,0 1 1,0-1 0,1 0 96,2-1-598,18-9-6915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0:0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3346,'0'0'1195,"0"0"403,0 0-238,0 0-71,0 0 50,-1 0-525,0 0-435,9 6-726,35 10 470,0-2 1,1-2-1,1-2 1,0-2-1,1-2 0,-1-1 1,1-3-1,0-2 0,0-2 1,6-2-124,62 2 255,647-45-125,-486 46-12,-191 30-465,-10-29 745,53 25 223,-103-23-386,-45 0-363,-17-2-5133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0:08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10 2673,'0'0'2199,"0"0"-692,0 0-597,0 0 74,0 0-504,7-2-349,-3 0-120,1 1 0,-1 0 0,1 0 1,-1 0-1,1 0 0,-1 1 0,1 0 0,0 0 0,-1 0 0,1 0 1,0 1-1,-1 0 0,1 0 0,-1 0 0,1 0 0,-1 1 0,0 0 1,1 0-1,-1 0 0,0 0 0,0 1 0,-1-1 0,2 2-11,5 3 36,-1 0 1,0 0-1,-1 1 0,1 0 1,-1 1-1,-1 0 0,0 0 1,0 1-1,-1 0 0,0 0 1,-1 0-1,0 1 0,0 0 0,-1 0 1,-1 0-1,0 0 0,0 1 1,-1-1-1,-1 1 0,0 0 1,0-1-1,-1 1 0,-2 9-36,-2-13 42,-1 0 0,0 0 0,-1-1 0,0 1 0,0-1 1,0-1-1,-1 1 0,0-1 0,0 0 0,-1-1 0,1 0 0,-1 0 0,0 0 0,-1-1 0,1 0 0,-1-1 0,0 0 0,0 0 0,0-1 0,0 0 0,-6 0-42,11-1 40,0-1 0,0 1 0,0-1 0,0 0-1,0 0 1,0 0 0,0 0 0,0-1 0,0 1-1,0-1 1,0 0 0,1 0 0,-1-1 0,0 1-1,0-1 1,1 0 0,-1 0 0,1 0 0,0 0-1,0-1 1,0 1 0,0-1 0,0 0 0,0 0-1,1 0 1,-1 0 0,1 0 0,0-1 0,0 1 0,0 0-1,0-1 1,1 0 0,-1 0 0,1 1 0,0-1-1,0 0 1,0 0 0,0-4-40,0 6 6,0-1-1,0 0 1,0 0 0,1 0-1,-1 0 1,1 0 0,-1 0-1,1 0 1,0 0 0,0 0-1,0 0 1,1 0 0,-1 0 0,1 0-1,-1 0 1,1 0 0,0 0-1,0 1 1,1-1 0,-1 0-1,0 0 1,1 1 0,0-1-1,-1 1 1,1 0 0,0-1-1,0 1 1,1 0 0,-1 0-1,0 0 1,3-1-6,7-1-3,0 0-1,1 0 1,-1 2-1,1-1 1,0 2-1,0-1 1,0 2-1,0 0 1,0 0-1,4 2 4,-15-1-23,0 0 0,0-1 0,0 1 0,-1 0-1,1 0 1,0 1 0,0-1 0,-1 0-1,1 1 1,-1-1 0,1 1 0,-1-1 0,0 1-1,0-1 1,0 1 0,0 0 0,0 0 0,0 0-1,0 0 1,0-1 0,-1 1 0,1 0 0,-1 0-1,1 0 1,-1 1 0,0-1 0,0 0-1,0 1 24,3 8-1817,-3-9-3202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0:1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8900,'0'0'1249,"0"0"-1105,0 0-144,0 0-4050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0:1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1169,'0'0'1024,"0"0"-24,0 0-399,0 0-284,0 0 91,0 0-293,4 8 4506,4 12-3621,-24 147-978,4-97 92,9-53-139,0-1 508,2-3 2610,-4 18-3237,4-31 206,0 0 186,1 0-149,0 0 21,0 0 16,0 0 224,0 0 19,0 0-350,0 0 40,0 0-18,0 0 8,0 0-129,0 0 12,0 0 100,0 0-12,0 0 10,0 0 18,-2 0-79,2 0 24,-11 122-251,20-119 1523,289-69-1222,-288 51 19,12 9-3407,-4-9-2216</inkml:trace>
  <inkml:trace contextRef="#ctx0" brushRef="#br0" timeOffset="779.026">413 116 4098,'0'0'1819,"0"0"-490,0 0-761,-1 3-472,-46 186 200,40-145-5,7-43-171,0-1-80,0 1-24,0 0 46,-3 17 706,3-18-653,0 0-33,0 0 79,0 0 135,0 0 261,0 0 879,0-3-401,1-9-981,-1 1 0,2 0 1,-1-1-1,2 1 0,0 0 0,0 0 1,1 0-1,0 0 0,1 1 1,0-1-1,0 1 0,1 0 0,1 1 1,0 0-1,0 0 0,1 0 1,0 1-1,0 0 0,1 0 0,0 1 1,0 0-1,1 1 0,4-2-54,-13 7-36,0 0-1,0 1 1,1-1-1,-1 1 1,1-1-1,-1 1 1,0 0-1,1-1 1,-1 1-1,1 0 1,-1 0-1,0 0 1,1 0-1,-1 0 1,1 0-1,-1 1 1,1-1-1,-1 0 0,0 1 1,1-1-1,-1 1 1,0-1-1,1 1 1,-1 0-1,0-1 1,0 1-1,0 0 1,0 0-1,1 0 1,-1 0-1,0 0 1,-1 0-1,1 0 1,0 0-1,1 2 37,9 49-5615,-10-42 4080,1 11-2965</inkml:trace>
  <inkml:trace contextRef="#ctx0" brushRef="#br0" timeOffset="1142.163">567 342 400,'0'0'961,"0"0"266,0 0 8,0 0-424,0 0-293,23 0-137,70-4 54,-92 5-423,0-1 0,0 0-1,0 1 1,1-1 0,-1 0 0,0 0-1,0 0 1,0 0 0,0 0 0,0 0 0,0 0-1,0 0 1,0 0 0,0 0 0,0 0-1,0-1 1,0 1 0,0 0 0,0-1-1,0 1 1,0-1 0,0 1 0,0-1-1,0 0 1,0 1 0,-1-1 0,1 0 0,0 1-1,0-1 1,-1 0 0,1 0 0,-1 0-1,1 0 1,-1 0 0,1 0 0,-1 0-1,1 0 1,-1 0 0,0 0 0,1 0 0,-1 0-1,0 0 1,0 0 0,0 0 0,0 0-1,0 0 1,0 0 0,0 0 0,0 0-1,0 0 1,-1 0 0,1 0 0,0 0-1,-1-1-11,0-6 24,-1 6 9,1-1 0,-1 0 0,1 1 0,-1-1 0,0 1 0,0-1 0,0 1 0,0 0 0,-1 0 1,1 0-1,-1 0 0,1 0 0,-1 1 0,1-1 0,-1 1 0,0 0 0,0 0 0,0 0 0,0 0 0,0 0 0,0 0 0,0 1 0,0-1 0,0 1 0,0 0 0,0 0 0,0 0 0,0 1 0,0-1 0,0 1 1,-1-1-34,2 2-19,1 0 0,0 1 0,-1-1 1,1 0-1,0 0 0,0 1 1,0-1-1,0 0 0,0 1 1,1-1-1,-1 1 0,1-1 1,0 1-1,-1-1 0,1 1 1,0 0-1,1-1 0,-1 1 1,0-1-1,1 1 0,-1-1 1,1 1-1,0-1 0,0 0 1,1 3 18,6 1 39,0 1 0,1-2-1,0 1 1,0-1 0,0 0 0,0-1 0,1 0 0,0 0 0,0-1 0,0-1 0,0 0 0,1 0 0,-1-1 0,0 0 0,9-1-39,20 2-523,0-1-1889</inkml:trace>
  <inkml:trace contextRef="#ctx0" brushRef="#br0" timeOffset="1706.565">1023 232 512,'0'0'3356,"0"0"-1709,0 0-431,0 0 262,0 0-328,-12-4-707,-38-13-318,48 17-109,-1 0-1,1 0 1,-1 0-1,1 0 1,-1 1-1,1-1 1,-1 1 0,1 0-1,0-1 1,-1 1-1,1 0 1,0 1-1,0-1 1,0 0-1,-1 1 1,1-1-1,1 1 1,-1 0 0,0-1-1,0 1 1,1 0-1,-1 0 1,1 0-1,-1 0 1,1 1-1,0-1 1,0 0-1,0 0 1,0 1 0,0-1-1,0 1-15,-1 1-20,1-2 26,-1-1-1,1 1 1,0 0 0,-1 0 0,1 0 0,0 0 0,0 0-1,0 0 1,1 0 0,-1 0 0,0 0 0,1 0-1,-1 0 1,1 0 0,0 0 0,0 1 0,0-1 0,0 0-1,0 0 1,0 0 0,1 1 0,-1-1 0,1 0-1,-1 0 1,1 0 0,0 0 0,0 0 0,0 0 0,0 0-1,0 0 1,0 0 0,1 0 0,-1-1 0,0 1 0,1-1-1,0 1 1,-1-1 0,1 1 0,0-1 0,0 0-1,-1 0 1,1 0 0,0 0 0,0 0 0,0 0 0,1 0-1,-1-1 1,0 1 0,0-1 0,0 1 0,0-1-1,1 0 1,-1 0 0,0 0 0,2-1-6,-1 2-23,0-1 0,0 0-1,-1 0 1,1 0 0,0 0 0,0-1 0,-1 1 0,1-1 0,0 0-1,-1 0 1,1 0 0,-1 0 0,1 0 0,-1 0 0,1-1 0,-1 1-1,0-1 1,0 0 0,1 1 0,-1-1 0,-1 0 0,1 0 0,0 0-1,0-1 1,-1 1 0,1 0 0,-1-1 0,0 1 0,0-1 0,0 1-1,0-1 1,0 0 0,0 1 0,-1-1 0,1 0 0,-1 1 0,0-1-1,0 0 1,0 0 0,0-2 23,-2-12 69,-3 35 140,-3 39 113,7 204-92,0-259-210,1 0 0,0 0 0,-1 0 0,1-1 1,-1 1-1,0 0 0,0 0 0,1 0 0,-1 0 0,0 0 0,-1-1 1,1 1-1,0-1 0,0 1 0,-1-1 0,1 1 0,-1-1 0,1 0 1,-1 1-1,0-1 0,1 0 0,-1 0 0,0 0 0,0 0 0,0-1 1,0 1-1,0 0 0,0-1 0,0 0 0,0 1 0,0-1 0,0 0 1,0 0-1,0 0 0,0 0 0,0 0 0,0 0 0,0-1 0,0 1 1,-1-1-21,-1-2 31,1 0 0,-1 0 0,1 0 0,0 0 0,0-1 0,0 1 0,1-1 0,-1 1 0,1-1 0,0 0 0,0 0 0,0 0 0,1-1 0,-1 1 0,1 0 0,0 0 0,0-1 0,1 1 1,-1-1-1,1 1 0,0-1 0,0 1 0,0-1 0,1 1 0,-1 0 0,1-1 0,0 1 0,1 0 0,-1-1-31,0-2-44,0-1-21,1 0 1,0 1-1,1-1 1,-1 0-1,2 1 0,-1-1 1,1 1-1,0 0 1,1 0-1,-1 1 0,1-1 1,1 1-1,-1 0 1,1 0-1,0 1 1,0 0-1,1 0 0,0 0 1,0 1 64,27-23-3124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8:4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4466,'0'0'432,"0"0"-432,0 0 0,0 0 128,0 0-128,0 0 0,-65 141 64,61-118-48,2 4-16,2 8-272,0 4-2641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0:2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4 112,'0'-4'7854,"0"10"-8201</inkml:trace>
  <inkml:trace contextRef="#ctx0" brushRef="#br0" timeOffset="596.363">79 64 5699,'0'0'1664,"0"0"-991,0 0 287,0 0-128,0 0-463,0 0 511,-7-6-880,7 6-16,0 0-32,0 0-400,0 0 160,0 0 176,9 11-785,3-5-2576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0:25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3794,'0'0'1070,"0"0"218,0 0 246,0 0-669,0 0-308,0 0-298,0 0-203,0 0-107,5 33-1253,-5-33-5067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0:2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7395,'0'0'1526,"0"0"-1197,0 0-359,0 27-159,0-27 290,0 0-74,0 0 29,0 0 120,1-4 6023,3-23-11742,0 4-614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0:2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3298,'0'0'1392,"0"0"-255,0 0-817,0 0 96,0 0-240,0 0-176,0 19-304,0 8 176,0 6-224,-4 0-5603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0:30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2625,'0'0'4082,"0"0"-2641,0 0-17,0 0 97,0 0-833,0 0-656,0 0 353,0 0-385,-3 0-80,1 0-609,-2 0-3825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0:29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4178,'0'0'1649,"0"0"-1649,0 0 848,0 0-160,0 0 49,0 0 111,0 0-432,2 0 97,0 0-513,-2 0 144,0 0-288,2 4 144,1 1-481,-3-5-2800</inkml:trace>
  <inkml:trace contextRef="#ctx0" brushRef="#br0" timeOffset="186.113">1 0 304,'46'131'0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0:3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1056,'0'0'5139,"0"0"-3330,0 0-929,0 0 433,0 0-513,0 0-128,0 0 273,0 0-673,0 0 128,0 0-80,0 0-304,0 0 144,9 0-160,7 0-256,5-21-80,2-31-10037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0:34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1777,'0'0'1721,"0"0"-580,0 0-543,0 0-264,0 0-212,0 4 137,0 31 2167,0-56 1308,0 8-3464,0 12-65,0 1-205,0 0 37,0 0-98,0 0 40,1 12 183,16 21-596,-7-18-1815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0:37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36 1457,'-5'-11'10169,"-2"-3"-9037,7 15-1137,-1-1 0,1 0-1,0 1 1,0-1 0,0 0 0,0 1 0,0-1 0,-1 0-1,1 1 1,0-1 0,0 0 0,-1 1 0,1-1 0,0 0 0,-1 0-1,1 1 1,0-1 0,-1 0 0,1 0 0,0 0 0,-1 1-1,1-1 1,0 0 0,-1 0 0,1 0 0,0 0 0,-1 0-1,1 0 1,-1 0 0,1 0 0,0 0 0,-1 0 0,1 0 0,-1 0-1,1 0 1,0 0 0,-1 0 0,1 0 0,0 0 0,-1 0-1,1-1 1,-1 1 0,1 0 0,0 0 0,-1 0 0,1-1 0,0 1-1,0 0 1,-1 0 5,15 32 256,-14-57 136,0 3-302,0 21-143,-3 26-315,2 5 274,1-29 49,0-1 29,0 0-35,0 0-186,0 0 213,0 0 253,0 0-106,0 0 19,0 0-6,0 0-230,0 0-34,0 0 45,0 0 86,0 0 24,0 0-41,0 0 17,0 0-339,0 0-827,0 0-1134,0 0-3228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0:38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8:3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0 288,'0'0'512,"0"0"-240,0 0-95,0 0 95,0 0-208,0 0 48,0 178 48,0-138-32,0 1-16,3-3-112,6-3-1409</inkml:trace>
  <inkml:trace contextRef="#ctx0" brushRef="#br0" timeOffset="250.781">118 734 112,'0'0'432,"0"0"-208,0 0 0,0 0-224,0 0-16</inkml:trace>
  <inkml:trace contextRef="#ctx0" brushRef="#br0" timeOffset="6261.749">49 402 352,'0'0'192,"0"0"-32,0 0-48,0 0-48,0 0 64,0 0-15,62 228-113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0:39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7 720,'0'0'2578,"0"0"-1621,0 0-356,0 0-449,0 0-107,0 0 80,0 0-79,0 0-89,2 0-778,4 0 8671,-4 0-7209,11-1-7524,-8-4 2676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0:41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1 768,'0'0'625,"0"0"-337,0 0-288,0 0-576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0:42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1297,'0'0'2257,"0"0"-673,0 0-719,0 0-721,0 0-144,0 0-256,0 4-2834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0:4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32 352,'0'0'2249,"0"0"-579,0 0-450,0 0 127,0 0-232,-16-3 2737,11-13-4644,5 16 835,-9-3-1102,-12-6-3560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0:4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48,'0'0'2961,"0"0"-1779,0 0-525,0 0-481,0 0 21,0 0 147,0 10-21,0 46 198,0-28 243,0-38 675,0-12-1223,-8 27-429,-32 66 597,39-70-208,1-1 69,0 0 65,0 0-81,0-25 809,0-5-1150,0 10-448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0:4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1153,'0'0'1867,"0"0"-688,0 0-301,0 0-131,0 0 5,0 0-87,0 0-156,0 0-42,0 0 275,5-1 4743,-5-8-7603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0:5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1873,'0'0'1843,"0"0"-783,0 0-140,0 0-306,0 0-209,0 0-282,0 0-3,0 0 64,0 0 187,0 0-203,0 0 24,0 0-48,0 0 59,0 0 250,0 0-261,0 0 32,0 0-154,0 0-30,0 0 61,0 0 54,0 0-72,0 0-25,0 0 102,0 0 222,0 0-139,0 0 189,0 0-240,0 0 24,0 0 40,0-9-106,0 31-647,0-15-724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0:55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11 784,'0'0'1793,"0"0"-800,0 0-481,0 0 64,0 0-464,0 0-80,0 0-32,0 0 0,3 6 160,-1 7-160,0-5-64,-2-6 64</inkml:trace>
  <inkml:trace contextRef="#ctx0" brushRef="#br0" timeOffset="1015.609">1 1 448,'0'0'176,"0"0"-128,0 0 240,0 0-224,0 0-64,0 0 0,0 0 32,0 0-16,2 0-16,0 0 0,-2 0 16,0 0-16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0:5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0 544,'0'0'1065,"0"0"-542,0 0 69,0 0-120,0 0-21,0 0 99,0 0-260,0 0-47,0 0 3,0 0-113,0 0 0,0 28-285,0-22-104</inkml:trace>
  <inkml:trace contextRef="#ctx0" brushRef="#br0" timeOffset="3805.741">5 88 5731,'0'0'885,"0"0"-415,0 0-302,0 0-107,-4-4 9,4-7-3581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1:0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2545,'0'0'1617,"0"0"-208,0 0-65,0 0-47,0 0-785,0 0-176,0 0 368,0 0-623,0 0 111,0 2 16,0 4-176,0 7 112,0 5-144,0-5-208,4-13-6515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2:1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2305,'0'0'2977,"0"0"-2320,0 0 943,0 0-47,0 0-256,0 0-33,4 96-815,-4-96-193,3 0 112,4 0 80,-1-15-448,1-31-8196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8:4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23 576,'-11'-22'6921,"11"22"-6737,0 0-203,0 0-82,0 0-81,26 0-44,196 44 946,-194-36-696,90 35-13,-10-43 263,128 0 265,-79-31-504,204 18 106,-212 16 233,-142-22 3137,-11 10-7598,-6-3-2543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1:07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3298,'0'0'0,"0"0"-97,0 0-2944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1:0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4578,'0'0'2753,"0"0"-1440,0 0-193,0 0-591,0 0-401,0 0 272,0 0-400,-2 8 0,2 1-80,-5-7-1553</inkml:trace>
  <inkml:trace contextRef="#ctx0" brushRef="#br0" timeOffset="2355.556">29 23 592,'0'0'3106,"0"0"-1570,0 0 513,0 0-1152,0 0 175,0 0-255,0 0-705,0 0 800,0 0-912,0 0 0,0 0 208,0 0-208,0 0 0,0 0-64,0 2-512,0-2-465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1:1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5987,'0'0'1408,"0"0"-1007,0 0 591,0 0 97,0 0-753,0 0-336,0 0 0,5 4-288,2-4 159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1:11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6915,'0'0'2145,"0"0"-320,0 0-1121,0 0 225,0 0 719,0 0-975,-9 0 15,9 0-672,0 0 288,0 0-384,0 0 80,0 8-240,0 7 128,2-5-1457,7-8-6995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1:11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9652,'0'0'1409,"0"0"144,0 0-289,0 0-687,0 0 639,0 0-1184,0-10 16,0 10 112,0 0-144,0 0-32,0 0-112,0 0-496,0 0-48,0-3-3378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1:13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1 560,'0'0'48,"0"0"32,0 0-80,0 0-128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1:14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3169,'0'0'1313,"0"0"-961,0 0 529,0 0 655,0 0 113,0 0-817,0 0-623,0 0 399,0 0-608,0 0 0,0 0 112,0 0-96,0 0-16,0 0-16,0 3 16,4 1-272,6-4 48,-3 0-6964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1:1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1313,'0'0'1574,"0"0"-288,0 0-323,0 0-291,0 0-90,0 0 207,0 0-506,0 0-104,0 0 96,0 0-201,0 0-76,0 0 79,0 0-82,0 0 50,0 0 16,0 0 158,0 0 109,0 0-106,0 0 45,0 0-43,0 0 336,0 0-339,0 0-34,0 0 301,0 0-298,0 0-124,0 0 4,0 0 18,0 0-171,9-7-2894,-2-9-5051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1:2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0 320,'0'0'1569,"0"3"-1233,0 1-304,0 0 160,0 2-144,2-2-96,-2-4-720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1:24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30 1969,'0'0'1553,"0"0"-710,0 0-299,0 0-403,0 0-5,0-5 203,-1 0-975,0-14 3133,1 29 335,0-11-3462,4-8-2763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8:52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11 208,'0'0'704,"0"0"-415,0 0 511,0 0-128,0 0-96,0 0 353,0 0-433,0-2 16,0 2-512,0-2-208,3-4-336</inkml:trace>
  <inkml:trace contextRef="#ctx0" brushRef="#br0" timeOffset="296.853">118 166 752,'0'0'833,"0"0"-753,0 0-80</inkml:trace>
  <inkml:trace contextRef="#ctx0" brushRef="#br0" timeOffset="515.881">118 166 720,'57'-35'1121,"-57"35"-801,0 0-320,0 0-256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1:2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48,'0'0'368,"0"0"-320,0 0-48,0 0-304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9:1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333 963 1265,'0'0'1571,"0"0"-128,0 0-354,0 0-278,0 0-267,0 0-397,0 0-22,0 0 1,0 0-54,0 0 101,0 0 107,0 0-173,0 0-19,0 0 51,6 0-102,22-2-3428,-16-5-419</inkml:trace>
  <inkml:trace contextRef="#ctx0" brushRef="#br0" timeOffset="1857.312">573 828 496,'0'0'1372,"0"0"-172,0 0 59,0 0-258,0 0-270,0 13 1315,-1-10 2658,-5-3-7684</inkml:trace>
  <inkml:trace contextRef="#ctx0" brushRef="#br0" timeOffset="148939.775">375 1147 608,'9'-2'512,"-1"-1"0,1 0 0,0 0 0,-1-1 0,0 0-1,0 0 1,0-1 0,0 0 0,-1-1 0,1 1 0,-1-1-1,0-2-511,4-1 203,10-7-88,-2-1 1,0 0 0,-1-2 0,0 0 0,-2-1 0,0-1 0,-2-1 0,0 0 0,-1 0 0,-2-2 0,0 1 0,-1-1 0,-2-1 0,0 0 0,-2 0 0,-1 0 0,0-1 0,-2 0 0,-1-17-116,-20-115 1486,13 140-1411,0 1-1,-2-1 1,0 1-1,-1 1 0,-1 0 1,0 0-1,-1 0 1,-1 1-1,0 1 1,-1 0-1,-5-4-74,-53-89 230,63 93-191,0 0-1,-1 0 1,-1 0 0,0 1 0,-1 1 0,0-1-1,-1 2 1,-1-1 0,1 2 0,-2-1 0,-3-1-39,11 10-22,-1 0 0,1 1 0,0 0 0,-1 0 0,1 0 0,-1 1 0,1-1 0,-1 1 0,1 1 1,-1-1-1,1 1 0,0 0 0,-1 0 0,1 0 0,0 1 0,0 0 0,0 0 0,0 0 0,0 1 1,0 0-1,0 0 0,1 0 0,0 0 0,-4 4 22,-16 11-26,2 2 1,0 1-1,1 1 0,1 0 1,1 2-1,1 0 0,1 1 1,1 0-1,1 2 1,2 0-1,1 0 0,1 1 1,1 1-1,1 0 0,2 0 1,1 0-1,1 1 0,1 8 26,2 12-68,13 194-40,-10-236 102,0 1-1,1-1 1,0 1-1,0-1 1,1 0-1,0 0 1,1 0 0,-1-1-1,2 1 1,-1-1-1,1 0 1,0 0-1,0 0 1,1-1-1,0 1 1,0-2-1,0 1 1,1-1-1,0 1 1,0-2-1,0 1 1,1-1-1,-1 0 1,1-1-1,0 0 1,0 0-1,1-1 1,0 1 6,216 7 1147,-186-24-3593,-24-7-7028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29:15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1065 3458,'0'0'672,"0"0"336,0 0-800,0 0 257,0 0 399,0 0-784,0 0 16,-2 8-96,2-6-80,0 4-32,0 3 160,0 1-48,12 2 0,-8-7-1329</inkml:trace>
  <inkml:trace contextRef="#ctx0" brushRef="#br0" timeOffset="149594.688">386 76 480,'0'0'1548,"0"0"354,0 0-550,0 0-634,0 0 56,0 0 346,-7-11-664,-24-30-322,28 39-112,-1 0-1,1 0 1,0 1 0,-1 0 0,1-1-1,-1 1 1,1 0 0,-1 1 0,0-1 0,0 1-1,1-1 1,-1 1 0,0 0 0,1 0-1,-1 1 1,0-1 0,0 1 0,1 0-1,-1 0-21,-1 0 16,-8 4-11,0 0 0,1 0 0,0 1 0,0 1 0,0 0 0,1 1-1,0 0 1,0 1 0,1 0 0,0 1 0,1 0 0,0 0 0,1 1 0,0 0-1,0 1 1,2-1 0,-6 13-5,-6 25 32,2 0-1,2 2 1,2 0 0,3 0-1,2 1 1,2 0 0,2 1-1,3-1 1,4 24-32,-4-40 3,1-21 16,0-1-1,1 0 1,1 0-1,0 0 1,1 0 0,0 0-1,1 0 1,1-1-1,0 0 1,1 0-1,0-1 1,1 0-1,0 0 1,1-1-1,1 0 1,-1 0 0,2-1-1,-1 0 1,1-1-1,1-1 1,1 2-19,4 4 122,0-1 1,0 0-1,1-1 1,0-1 0,1 0-1,1-2 1,0 0-1,0-1 1,0-1-1,1-1 1,0-1-1,0-1 1,1-1 0,-1 0-1,1-2 1,17-1-123,-23-6 81,-1-1 0,1 0 1,-1-1-1,-1-1 0,0 0 0,0-1 1,-1 0-1,0-1 0,0-1 0,-2 0 1,1-1-1,-1 0 0,-1 0 1,-1-1-1,5-10-81,4-4 19,-2-2-1,-1 0 1,-1-1 0,-1 0-1,-2-1 1,-2 0 0,-1-1-1,-1 1 1,-1-2 0,-2 1-1,-2-1 1,-1 1 0,-2-1-1,-3-25-18,0 35 19,-1 1 0,-1 0 0,-2 0 0,0 1 0,-1 0 0,-1 0 0,-1 1 0,-1 0 0,-1 1 0,0 0 0,-2 1 0,0 1-1,-1 0 1,-1 2 0,-1-1 0,0 2 0,-1 0 0,-1 2 0,0 0 0,-1 1 0,0 1 0,0 1 0,-1 1 0,-1 0 0,0 2 0,0 1 0,0 1-1,-1 1 1,1 1 0,-1 0 0,-9 2-19,28 0 1,1 1 0,0-1 1,-1 1-1,1 0 0,-1 0 0,1 0 0,-1 1 0,1-1 0,0 1 0,-1 0 0,1 0 1,0 1-1,0-1 0,0 1 0,0 0 0,0 0 0,0 0 0,0 1 0,1 0 0,-1-1 0,1 1 1,0 0-1,0 0 0,0 1 0,0-1 0,1 1 0,-1-1 0,1 1 0,-2 2-1,-31 87-1379,19-47-2540</inkml:trace>
  <inkml:trace contextRef="#ctx0" brushRef="#br0" timeOffset="164141.852">301 1204 4482,'12'0'0,"-3"-4"-272</inkml:trace>
  <inkml:trace contextRef="#ctx0" brushRef="#br0" timeOffset="164409.846">301 1204 5410,'55'-4'593,"-55"4"-241,0 0-352,0 0-1073</inkml:trace>
  <inkml:trace contextRef="#ctx0" brushRef="#br0" timeOffset="164657.075">356 1214 6851,'0'0'945,"0"0"-177,0 0-624,0 0-144,0 0-2161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2:0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9444,'0'0'1054,"0"0"-1115,0 0-278,20 12-443,273 137 1351,-204-103-145,-89-44-408,0-1 0,0 0 0,0 1 0,0-1 1,-1 1-1,1-1 0,0 0 0,-1 1 0,1-1 0,-1 0 0,0 1 1,1-1-1,-1 0 0,0 0 0,0 1 0,1-1 0,-1 0 1,0 0-1,0 0 0,0 0 0,0 0 0,-1 0 0,1-1 1,0 1-1,0 0 0,0-1 0,-1 1 0,1 0 0,0-1 0,-1 1 1,1-1-1,-1 0 0,1 0 0,0 1 0,-1-1 0,1 0 1,-1 0-1,1 0 0,-1-1-16,-3 3 45,-245 89 352,240-70-2718,39-21-3457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2:0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9684,'0'0'0,"0"0"-256,0 0 256,0 0 0,0 0 529,0 0 1055,-7 280-895,4-222-321,3-6 560,0-10-880,0-3 32,0-2 224,-2-1-224,-5-5 257,0-2-337,-2-15-160,9-14-5459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2:10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38 5170,'0'0'2001,"0"0"-1280,0 0-209,0 0 1121,0 0-657,0 0-720,2-2 753,-27-33-1009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1:5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1148 9508,'0'0'897,"0"0"-433,0 0 1105,0 0-1377,0 0-160,0 0-32,9 4-256,0 6-1521,0 3-112,-2-1-704</inkml:trace>
  <inkml:trace contextRef="#ctx0" brushRef="#br0" timeOffset="-165072.111">406 159 1185,'-29'-26'7566,"-14"31"-6182,-40 39-1867,69-31 470,0 0 0,1 1 0,0 0 1,1 1-1,1 1 0,0-1 0,1 2 0,1 0 0,0 0 0,2 0 0,0 1 0,0 0 0,2 0 0,0 1 0,2 0 0,0 0 0,0 0 0,2 0 0,1 0 0,0 0 0,1 0 0,1 0 13,-3-1-19,0 1 1,1-1-1,1 1 1,0-1-1,2 0 1,0 0-1,1 0 1,1 0-1,1 0 1,0-1-1,1 0 1,1 0-1,0-1 1,2 0-1,-1-1 1,2 0-1,11 13 19,5-6 30,0-1 1,2-2-1,0-1 0,1-1 1,1-1-1,0-2 0,1-1 0,0-1 1,1-2-1,1-2 0,-1-1 1,1-1-1,0-2 0,1-1 0,-1-2 1,1-1-1,16-4-30,-29 4 43,-1-1 0,0-1 0,0-1 0,0-1 1,0-1-1,-1 0 0,0-2 0,0 0 0,0-2 0,-1 0 0,0-1 0,-1-1 0,0 0 0,-1-2 0,0 0 1,-1-1-1,0 0 0,-1-1 0,-1-1 0,-1-1 0,0 0 0,-1 0 0,0-1 0,-2-1 0,0 0 1,2-9-44,2-25 61,-2-1 0,-3 0 0,-2-1 0,-2 0 1,-3-1-1,-4-39-61,2 82 1,0 1 27,-1-1 1,0 0 0,-1 1 0,-1-1 0,0 1-1,-1 0 1,0 0 0,0 0 0,-2 0-1,1 1 1,-1 0 0,-1 0 0,0 0-1,-1 1 1,0 0 0,0 1 0,-1 0 0,0 0-1,-1 0 1,0 2 0,0-1 0,-1 1-1,-6-3-28,-19-6 15,0 1-1,-2 1 1,1 3 0,-2 1-1,1 2 1,-1 1-1,0 2 1,-1 2-1,1 2 1,0 1-1,-30 5-14,55-6 3,1 2 0,-1 0-1,1 0 1,-1 2-1,1-1 1,0 2-1,0 0 1,0 0-1,0 1 1,1 1-1,-1 0 1,2 1-1,-1 0 1,1 1 0,-1 0-3,-46 67-4729,41-43-9</inkml:trace>
  <inkml:trace contextRef="#ctx0" brushRef="#br0" timeOffset="-798.934">457 967 4258,'0'0'902,"0"0"-137,0 0 28,0 0-172,0 0 78,0 0-451,0 0-18,0 0-153,0 0 22,0 0 258,0 0-170,0 0-45,0 0 212,0 0-223,0 0 0,0 0 24,0 0 13,0 0 189,0 0-183,0 0 154,0 0-149,0 0 31,0 0 102,0 0 147,0 0-195,0 0-178,0 0-52,0 0 33,0 0 27,0 0 74,0 0-91,0 0-8,0 0 86,0 0-5,0 0-108,0 0-10,0 0 56,0 0-24,0 0-29,0 0 42,0 0 27,0 0-50,0 0-4,0 0-7,0 0 56,0 0-32,0 0-30,0 0-2,10 0-593,6 0-1560,4 0-1577</inkml:trace>
  <inkml:trace contextRef="#ctx0" brushRef="#br0" timeOffset="-527.59">816 990 864,'0'0'2289,"0"0"-1264,0 0-913,0 0-112,0 0-784</inkml:trace>
  <inkml:trace contextRef="#ctx0" brushRef="#br0" timeOffset="-243.507">816 990 7075,'7'27'1713,"-7"-27"-1249,0 0 193,0 0-657,0 0-577,0 0-287,14 17-3298</inkml:trace>
  <inkml:trace contextRef="#ctx0" brushRef="#br0" timeOffset="7501.14">855 750 1953,'0'0'1473,"0"0"-417,0 0-528,0 0-528,0 0-336,0 0-784</inkml:trace>
  <inkml:trace contextRef="#ctx0" brushRef="#br0" timeOffset="7747.857">830 988 4002,'0'0'352,"0"0"-352,0 0-4354</inkml:trace>
  <inkml:trace contextRef="#ctx0" brushRef="#br0" timeOffset="8013.824">830 988 3249,'-25'4'1121,"25"-4"-1121,0 0-16</inkml:trace>
  <inkml:trace contextRef="#ctx0" brushRef="#br0" timeOffset="8014.824">791 1046 8020,'0'0'256,"0"0"-112,0 0-288,0 0 48,0 0-753,0 0-2176</inkml:trace>
  <inkml:trace contextRef="#ctx0" brushRef="#br0" timeOffset="8295.338">791 1046 5426,'20'-17'865,"-20"17"-865,0 0-1553,0 0-3185</inkml:trace>
  <inkml:trace contextRef="#ctx0" brushRef="#br0" timeOffset="8296.338">786 1063 5394,'0'0'0,"0"0"-128,0 0-1953</inkml:trace>
  <inkml:trace contextRef="#ctx0" brushRef="#br0" timeOffset="8558.329">786 1063 8964,'76'6'0,"-76"-6"-1505,0 0-2336</inkml:trace>
  <inkml:trace contextRef="#ctx0" brushRef="#br0" timeOffset="8559.329">984 1058 4498,'0'0'5827,"0"0"-5827,0 0-1025,0 0-1744</inkml:trace>
  <inkml:trace contextRef="#ctx0" brushRef="#br0" timeOffset="8810.814">984 1058 9156,'143'-60'208,"-143"60"-208,0 0-864,0 0-3266</inkml:trace>
  <inkml:trace contextRef="#ctx0" brushRef="#br0" timeOffset="13658.856">1 1121 4258,'0'0'1915,"0"0"-1394,0 0-428,0 0 126,0 0 141,80 2 16,261 11 27,-41 7 614,134 11 143,-434-53 1297,-146 32-5837,70 2-3954</inkml:trace>
  <inkml:trace contextRef="#ctx0" brushRef="#br0" timeOffset="13923.6">238 1152 4274,'0'0'5170,"0"0"-4850,0 0-320,0 0 0,0 0 81,0 0-65,504-6-16,-428 6 64,-11 0-48,-14 0-16,-12 0-16,-21 0-977</inkml:trace>
  <inkml:trace contextRef="#ctx0" brushRef="#br0" timeOffset="14197.876">394 1083 10037,'0'0'0,"0"0"-1441,0 0-432</inkml:trace>
  <inkml:trace contextRef="#ctx0" brushRef="#br0" timeOffset="14198.876">627 1239 0,'0'0'0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2:0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26 137 1601,'0'0'4551,"0"0"-2470,0 0-1387,0 0-371,-4 21 183,-15 63-369,19-83-131,-1 0 1,1 0 0,-1 0 0,1 0-1,0 1 1,0-1 0,-1 0 0,1 0-1,0 0 1,0 0 0,0 1 0,0-1 0,1 0-1,-1 0 1,0 0 0,0 0 0,1 1-1,-1-1 1,1 0 0,-1 0 0,1 0 0,-1 0-1,1 0 1,-1 0 0,1 0 0,0 0-1,0-1 1,-1 1 0,1 0 0,0 0-1,0 0 1,0-1 0,0 1 0,0-1 0,0 1-1,0 0 1,0-1 0,0 0 0,1 1-1,-1-1 1,0 0 0,0 1 0,0-1 0,0 0-1,0 0 1,1 0 0,-1 0 0,0 0-1,0 0 1,0-1 0,0 1 0,1 0 0,-1-1-1,0 1 1,0 0 0,0-1 0,0 1-1,0-1-6,7 0-3,22-17-250,-30 17 303,0 1 36,0 0-44,0 0-4,19 17-489,-15-14 439,1 1 1,0-1-1,-1-1 1,1 1-1,0 0 1,1-1-1,-1 0 1,0 0-1,1-1 1,-1 0-1,0 0 1,1 0-1,0 0 1,-1-1-1,1 0 1,1 0 11,25 0-2983</inkml:trace>
  <inkml:trace contextRef="#ctx0" brushRef="#br0" timeOffset="268.497">395 6 4738,'0'0'2540,"0"0"-422,0 0-330,0 0-102,0 0-1209,-11-6-322,-24 68-128,25-40-16,0 1-1,2 0 1,1 0 0,1 1-1,1 0 1,1 0 0,1 0-1,1 0 1,1 1 0,2 23-11,2-44 8,0 0-1,1-1 1,-1 1 0,1-1 0,-1 1 0,1-1 0,0 0 0,0 0 0,1-1 0,-1 1 0,1-1 0,-1 0 0,1 0 0,0-1 0,-1 1-1,1-1 1,0 0 0,0 0 0,0-1 0,0 1 0,0-1 0,0 0 0,0-1 0,0 1 0,0-1 0,0 0 0,3-1-8,5 2-9,-10 0-24,-1 0-83,1 1 0,-1-1 0,1 0 0,-1 0 0,1 0 0,-1 0 0,1 0 0,-1-1 0,1 1 0,-1-1 0,1 0 0,-1 1 0,1-1 0,-1 0 0,0-1 0,0 1 0,1 0 0,-1-1 0,0 1 0,0-1 0,0 1 0,-1-1 0,1 0 0,1-1 116,3-13-4061</inkml:trace>
  <inkml:trace contextRef="#ctx0" brushRef="#br0" timeOffset="486.21">151 19 7619,'0'0'2370,"0"0"-466,0 0-815,0 0 384,0 0-1473,0 0-257,-5-11-31,33 11 192,8 0 96,6 11 0,2-5 112,-7 2 209,-5 1-321,-2-1-65,-7-4-207,-7-4-8756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2:0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10069,'0'0'1312,"0"0"-1312,0 0 64,0 0 288,0 0-352,0 0-224,46 0 224,-14 0 144,5 7-64,-3-1-80,1 0-80,0-4-112,-5-2-5746</inkml:trace>
  <inkml:trace contextRef="#ctx0" brushRef="#br0" timeOffset="265.965">390 0 864,'0'0'7641,"0"0"-5920,0 0-1486,0 0-233,-10 21-116,-32 66 58,40-84 58,0-1-1,0 1 1,0 0 0,1-1 0,-1 1 0,1 0-1,-1 0 1,1 0 0,0 0 0,0 0 0,0 0 0,1 0-1,-1 0 1,1 1 0,-1-1 0,1 0 0,0 0 0,1 0-1,-1 1 1,0-1 0,1 0 0,0 0 0,-1 0 0,1 0-1,1 0 1,-1 0 0,0 0 0,1 0 0,-1 0-1,1-1 1,0 1 0,0 0 0,0-1 0,0 0 0,1 1-1,-1-1 1,1 0 0,-1 0 0,1 0 0,-1-1 0,1 1-1,0-1 1,0 1 0,0-1 0,0 0 0,0 0-1,0 0 1,0-1 0,1 1 0,-1-1 0,0 0 0,0 1-1,0-1 1,1-1 0,-1 1 0,0 0 0,1-1-2,0-2 33,-1 0-1,0 0 1,0 0 0,0-1 0,0 1 0,0-1 0,-1 1 0,1-1 0,-1 0-1,0 0 1,0 0 0,-1 0 0,1 0 0,-1-1 0,0 1 0,0 0-1,0-1 1,-1 1 0,0-1 0,1 1 0,-2-1 0,1 1 0,0-1 0,-1 1-1,-1-3-32,2-3-2,0 5 22,0 0 0,-1 0 0,0 1 0,1-1 0,-2 0 0,1 1 0,-1-1 0,1 1 0,-1-1 0,-1 1 0,1 0 0,0 0 0,-1 0 0,0 0 0,0 1 0,0-1 0,-1 1 0,1-1 0,-1 1 0,1 0 0,-1 0 0,0 1 0,0-1 0,-1 1 0,1 0 0,0 0 0,-1 1 0,1-1 0,-1 1 0,-2-1-20,16 1-1795,11 5-687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2:0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 2561,'0'0'2244,"0"0"-371,0 0 168,0 0-889,-2 11-1469,0 2 218,-17 93 731,4 2 1,0 80-633,14-118 252,-2-10-70,3-1-1,2 1 1,3-1-1,3 0 1,6 20-182,-8-58 250,-6-21 300,-15-36-1182,-13-15-4357</inkml:trace>
  <inkml:trace contextRef="#ctx0" brushRef="#br0" timeOffset="264.905">0 399 6883,'0'0'1953,"0"0"-1953,0 0 112,0 0-224,0 0 352,0 0-176,164-21 16,-100 19 32,-4 2 176,-5 0-288,-2 0 0,-7 2-176,-4 6-912</inkml:trace>
  <inkml:trace contextRef="#ctx0" brushRef="#br0" timeOffset="1001.064">634 463 224,'0'0'4898,"0"0"-2841,0 0-1366,0 0-419,0 0 153,7-22-177,22-66 72,-28 87-301,-1 1 0,1-1 0,0 1 0,-1-1 0,1 0 0,-1 1 0,1-1 0,-1 0 0,1 0 0,-1 0 0,0 1 0,1-1 0,-1 0 0,0 0 0,1 0 0,-1 0 0,0 1 0,0-1 0,0 0 0,0 0 0,0 0 0,0 0 0,0 0 0,0 0 0,0 1 0,-1-1 0,1 0 0,0 0 0,0 0 0,-1 0 0,1 1 0,-1-1 0,1 0 0,-1 0 0,1 1 0,-1-1 0,1 0 0,-1 1 0,1-1 0,-1 0 0,0 1 0,1-1 0,-1 1 0,0-1 0,0 1 0,0 0 0,1-1 0,-1 1 0,0 0 0,0-1 0,0 1 0,0 0 0,1 0 0,-1 0 0,0 0 0,0 0 0,0 0 0,0 0 0,0 0 0,0 0 0,1 0 0,-1 0 0,0 1 0,0-1 0,0 0 0,0 1 0,0-1-19,-5 1 248,0-1-230,0 0 0,0 1 0,0-1 0,0 1 0,0 0 1,0 1-1,0 0 0,1 0 0,-1 0 0,0 0 1,1 1-1,-1 0 0,1 0 0,0 0 0,0 1 1,0 0-1,1 0 0,-1 0 0,1 1 0,0-1 1,0 1-1,-2 4-18,2-5-13,1 0-1,-1 0 1,1 0 0,0 0 0,0 0-1,1 0 1,-1 1 0,1-1 0,0 1 0,0 0-1,1 0 1,-1 0 0,1 0 0,0 0 0,0 0-1,1 0 1,0 0 0,0 0 0,0 0 0,1 5 13,1-8 10,1 0 0,0 1 0,0-2 0,0 1 0,0 0 0,0 0 0,0-1 0,0 0 1,0 0-1,1 0 0,-1 0 0,1 0 0,-1-1 0,0 1 0,1-1 0,-1 0 0,1 0 0,-1 0 1,1 0-1,-1-1 0,1 0 0,-1 1 0,0-1 0,1-1 0,-1 1 0,0 0 0,0-1 0,1 0-10,73-82-541,-54 131-89,33 2 139,-54-48 266,0 0-1,0 0 1,1 0 0,-1-1 0,0 1-1,0-1 1,1 1 0,-1-1 0,0 0 0,1 0-1,-1 0 1,0 0 0,1-1 0,-1 1-1,0 0 1,1-1 0,-1 0 0,0 1-1,0-1 1,0 0 0,0 0 0,0 0-1,0-1 1,0 1 0,0 0 0,0-1-1,0 1 1,-1-1 0,1 0 0,0 0 225,35-43-1635,-14 14 5759,-24 34-278,2 8-3151,-1 10 158,13-38-341,-3 2-492,0 0-1,2 0 0,0 1 1,0 1-1,2 0 0,-1 1 1,2 0-1,8-5-19,-11 57-1350,27 90 2006,-28-116-1403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8:4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81 624,'0'-4'545,"0"2"-283,1 1 0,-1 0 1,0 0-1,1 0 1,-1-1-1,0 1 0,0 0 1,0 0-1,0 0 1,0-1-1,0 1 1,-1 0-1,1 0 0,0 0 1,-1-1-1,1 1 1,0 0-1,-1 0 0,0 0 1,1 0-1,-1 0 1,1 0-1,-1 0 1,0 0-1,0 0 0,0 0 1,0 0-1,0 1 1,1-1-1,-1 0 0,0 1 1,-1-1-1,1 0 1,0 1-1,0-1 1,-1 1-263,2 0 154,0 10-122,1 0-1,1 0 1,0 0 0,0 0-1,1-1 1,0 1-1,0 0 1,1-1 0,1 0-1,0 0 1,0 0 0,0-1-1,5 5-31,-8-11 59,-1-1 64,-1-1-1,0 0 164,0 0-121,-58-87 425,57 92-1062,37 45 600,-35-49-72,0-1 96,-1 0 26,0 0-1,0 0-55,-2-3-2,-63-99 248,63 99-133,-1-1-1284,1 7-3472,2 10 999</inkml:trace>
  <inkml:trace contextRef="#ctx0" brushRef="#br0" timeOffset="7887.51">21 0 112,'0'0'742,"0"0"7,0 0 153,0 0-136,8 21 1112,80 127-811,-86-145 4143,-1-8-3515,-6-25-4750,-4 7-2353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2:2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258 148 7443,'0'0'1185,"0"0"-609,0 0-448,0 0 16,0 0 176,0 2-320,7 6-80,0-1-64,-2-5-2817</inkml:trace>
  <inkml:trace contextRef="#ctx0" brushRef="#br0" timeOffset="265.072">258 148 3201,'-9'-48'1681,"9"48"-816,0 0-673,0 0-176,0 0-16,0 0-224</inkml:trace>
  <inkml:trace contextRef="#ctx0" brushRef="#br0" timeOffset="534.858">72 55 5378,'0'0'1329,"0"0"-897,0 0-224,0 0-208,0 0-1840</inkml:trace>
  <inkml:trace contextRef="#ctx0" brushRef="#br0" timeOffset="535.858">72 55 4898,'-72'-35'817,"72"35"-609,0 0-48,0 0-160,0 0 0</inkml:trace>
  <inkml:trace contextRef="#ctx0" brushRef="#br0" timeOffset="780.097">21 1 6163,'0'0'1184,"0"0"-175,0 0-769,0 0-240,0 0-64</inkml:trace>
  <inkml:trace contextRef="#ctx0" brushRef="#br0" timeOffset="781.097">21 1 7812,'74'54'1840,"-74"-54"1,0 0-720,0 0-1121,0 0 0,0 0-2593</inkml:trace>
  <inkml:trace contextRef="#ctx0" brushRef="#br0" timeOffset="1030.868">106 152 8228,'0'0'0,"0"0"-3154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1:36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128 326 672,'0'0'862,"0"0"-30,0 0 73,0 0-364,0 0-223,0 0 90,15-21-130,41-65 127,-41 65 22,-15 21-32,-42 337 659,-66 509 282,78-609-465,10 2 0,10 79-871,9-241 227,-1-33 35,2 0 0,1 0 0,3-1 0,1 1 0,11 36-262,16 34 582,3-82-150,-30-16-395,0 0 0,-1 0-1,0 1 1,-2-1 0,0 1 0,0 0 0,-2-1 0,0 1 0,-2 13-37,1 15 391,32-45-324,296 50 119,265 39-58,137 6-120,-16-26 64,-20-13-18,-570-47-34,-1-5 1,0-6-1,77-11-20,30-8 36,1 10-1,84 12-35,139-5 4,492-61-28,-681 65 400,-264-6 8,0-24-1630,0-21-4324</inkml:trace>
  <inkml:trace contextRef="#ctx0" brushRef="#br0" timeOffset="2220.297">269 96 672,'-2'-43'7529,"20"52"-7401,93 160 651,-87-137-572,1-1 0,2-1 1,1-2-1,1 0 0,1-2 0,2-1 0,0-2 0,2-1 1,0-1-1,2-2 0,0-2 0,0-1 0,2-2 0,0-1 0,1-2 1,0-2-1,12 0-207,349 56 520,-300-39-490,0-5 0,1-4 0,1-5 0,93 0-30,174-34 296,-270 12-224,207-38 27,355-75-32,-512 95-63,1 6 1,0 7-1,2 7 1,19 7-5,-22-3 11,273-14-43,-408 18 54,32-1-27,1 2 0,-1 2 1,0 2-1,38 10 5,-61-10-9,28 9 9,1-2 0,1-3 0,0-2 1,18-1-1,325-5-11,-379 2 4,0 1 0,-1 1 0,0 0 0,0 2-1,0-1 1,-1 2 0,0 0 0,0 1 0,-1 1 0,0 0 0,-1 0 0,0 2-1,-1-1 1,0 2 0,-1 0 0,0 0 0,-1 1 0,1 1 7,-2 3-4,0 1 1,-1 0-1,0 0 1,-2 1-1,-1 0 1,0 0-1,-1 0 1,-1 0-1,-1 1 1,-1-1-1,-1 1 1,-1 0-1,0-1 1,-2 1-1,0-1 1,-6 18 3,-87 518 277,93-543-276,-32 130 238,7 2-1,0 50-238,-23 340 469,39-401 86,6 0 0,8 91-555,18-154 438,-20-70-299,0-1 82,0 0 265,0 0-225,-3-19 83,-62-58-811,7 5-1635</inkml:trace>
  <inkml:trace contextRef="#ctx0" brushRef="#br0" timeOffset="15550.269">2197 1481 2113,'0'0'1259,"0"0"-253,0 0-208,0 0-25,0 0-76,0 0-161,0-6 2025,10 14 22,-4-22-3917,1-24-4119</inkml:trace>
  <inkml:trace contextRef="#ctx0" brushRef="#br0" timeOffset="17577.287">3045 1139 3121,'0'0'1983,"0"0"-692,0 0-187,0 0-474,0 0-344,0 0 215,0 0-183,0 0-180,0 0-132,0 0 148,0 0 49,0 0-85,0 0 34,0 0-67,0 0 75,3 10-1027,3-1-3090</inkml:trace>
  <inkml:trace contextRef="#ctx0" brushRef="#br0" timeOffset="18268.431">3114 1904 3618,'0'0'1598,"0"0"-166,0 0-445,0 0-381,0 0-259,0 0-147,0 0 278,0 0-342,0 0-6,0 0 284,0 0-187,0 0 23,0 0-9,0 0-41,0 0 384,0 0-365,0 0-43,0 0 280,0 0-253,0 0-35,0 0-8,0 0 27,0 0 13,0 0-67,1-8-242,23-41-2861,-8-2-5108</inkml:trace>
  <inkml:trace contextRef="#ctx0" brushRef="#br0" timeOffset="24843.6">4450 1413 2017,'0'0'1489,"0"0"-337,0 0 62,0 0-56,0 0 2,0 0-450,1 0-296,0 0 263,0 0-498,-1 0-128,0 0 37,0 0 42,0 0 143,0 0-1,0 0-195,0 0-106,0 0-6,0 0-26,0 0-105,0 1 62,0 0 184,0-1 99,0 0-80,0 0 93,8-29 1003,-7 27-1086,24 71-573,-13-60-2564</inkml:trace>
  <inkml:trace contextRef="#ctx0" brushRef="#br0" timeOffset="26009.111">4927 1239 1409,'0'0'3057,"0"0"-1664,0 0 367,0 0-1103,0 0-273,0 0 128,0 0-432,2 6-144,10 4 64,4 3 0,9-3-16,8-4 16,3-4-7171</inkml:trace>
  <inkml:trace contextRef="#ctx0" brushRef="#br0" timeOffset="26290.675">5466 1321 2721,'0'0'3506,"0"0"-1873,0 0-721,0 0 609,0 0-801,0 0-560,9-6 480,-9 4-640,0 2 0,0 0 96,0 0-32,0 0 1,0 0-65,0 0 0,0 0-305,0 0-703,0 0-9061</inkml:trace>
  <inkml:trace contextRef="#ctx0" brushRef="#br0" timeOffset="26805.666">4669 2051 304,'0'0'2913,"0"0"-1440,0 0-993,0 0 289,0 0-769,0 0 0,2 17 352,12-5-320,0-8 16,2-4-48</inkml:trace>
  <inkml:trace contextRef="#ctx0" brushRef="#br0" timeOffset="27098.637">5185 2138 7027,'0'0'1585,"0"0"-1585,0 0-272,0 0-7060</inkml:trace>
  <inkml:trace contextRef="#ctx0" brushRef="#br0" timeOffset="51249.112">313 127 1457,'-14'-42'7227,"-8"26"-3345,-14-13-4056,2-10 377,34 39-219,-4 2-1,1 1-1,0-1 1,0 1-1,1 0 1,-1 0 0,0 0-1,1 0 1,0 1-1,0-1 1,0 1-1,0-1 1,0 1 0,1 0-1,-1 0 1,1-1-1,0 1 1,1 0-1,-1 0 1,0 1 17,-3 8-18,-6 26 157,2 1 1,1 0 0,3 0 0,0 0-1,3 1 1,3 23-140,-2-39 93,6 18-413,-3-30-2050,-3-11-2450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2:52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40 304,'-6'-8'1231,"-12"-16"1706,2 17 2660,30 19-6016,13 1 464,1 0 0,0-2 0,1-1 0,0-1 0,1-1 1,0-2-1,0-1 0,0-2 0,1 0 0,23-2-45,-48-1 2,245 10 514,198 20-242,-313-8-226,348 37 171,-3-1-169,-303-36 3,1-8 0,1-7-1,45-9-52,-67 1 45,363-7-93,-324-5 183,166 13-135,-85 2 47,277-60 78,-427 58 214,-130-3-366,-8-14-968,-22-17-3735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3:05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4306,'0'0'400,"0"0"-208,0 0 320,0 0-143,3 0-337,4 0-32,-1 0 0,-1 0 0,-5 0-2562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3:08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2785,'0'0'1729,"0"0"-752,0 0 511,0 0-175,0 0-305,0 0 81,0 0-577,0 0-512,0 0 480,0 0-480,0 0-144,0 0-64,0 0-1313,19 6 369,11 3-1073,4-9-3282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3:09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2289,'0'0'464,"0"0"-464,0 0 432,0 0-47,0 0-81,0 0 208,0 2-512,0 0 32,0-2-64,0 0-464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3:10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2817,'0'0'2497,"0"0"-2080,0 0-113,0 0 480,0 0-144,0 0 449,0 0-433,0 0-160,0 0-95,0 0-401,0 0 112,0 0-240,0 0 64,0 0-353,0 0 257,0 4-2737,0-4-3282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3:1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0 112,'0'0'272,"0"0"-272,0 0-112,0 0-160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3:16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40 5539,'0'0'832,"0"0"481,0 0-961,0 0-256,0 0 320,0 0-416,0 0 64,-12 0 208,12 0-224,0-2-48,0 0 0,0-7-416,2-18-3218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3:28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4802,'-14'0'592,"9"0"993,5 0-1025,0 0 1,0 0 127,0 0 336,0 0 33,0 0-561,0 0-384,0 0 80,0 0-192,0 0-128,0 0-144,0 0-656,21 0-1137,2 0-1505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9:1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63 139 288,'-1'-1'811,"0"-4"2972,34 5-3868,161-8 1096,-106-9-432,-88 17-510,0 0-5,0 0 104,0 0 99,0 0-139,-26-4 382,-90-30-70,100 33-1150,200 40 1236,-157-29-137,-57-7-223,-367 40 79,396-43-194,1 0-470,26 0 83,324-6 600,-393 6-113,10 2-79,0-2 1,-1-2-1,1-1 0,0-2 0,-30-7-72,184 20-373,9 18-412,-119-21-1560</inkml:trace>
  <inkml:trace contextRef="#ctx0" brushRef="#br0" timeOffset="2861.467">162 1 16,'0'0'157,"0"0"-47,0 0 66,19 0-187,114 59 953,-90-46-310,-42-13-482,-1 0-9,0 0 94,0 0 221,0 0-114,0 0 116,0 0 164,0 0-110,0 0-64,0 0-239,0 0-164,0 10-186,-15 23-865,-5-18-1918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3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3394,'-17'5'6967,"6"36"-8129,9-31 1746,-24 196-559,9 0-1,8 1 0,12 58-24,-3-112 29,0 15 41,8 0 1,8 10-71,17 134 113,-13 1 1,-14 17-114,-4-121 74,28 201-74,10-72 270,-4 324-270,-36 313 1427,-9-878-416,9-97-715,0 0-146,0 0-57,0 0 155,0 0-10,0-5 34,0-27-707,-2-30-1617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15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3089,'0'0'2095,"0"0"-759,0 0 33,0 0-307,12-2 2918,54-103-3492,-66 104-494,0 1 0,0-1 0,1 1 0,-1-1-1,0 1 1,0-1 0,0 1 0,1-1 0,-1 1-1,0-1 1,1 1 0,-1-1 0,0 1-1,1-1 1,-1 1 0,0 0 0,1-1 0,-1 1-1,1-1 1,-1 1 0,1 0 0,-1 0 0,1-1-1,-1 1 1,1 0 0,-1 0 0,1 0 0,-1-1-1,1 1 1,-1 0 0,1 0 0,0 0-1,-1 0 1,1 0 0,-1 0 0,1 0 0,-1 0-1,1 1 1,-1-1 0,1 0 0,-1 0 0,1 0-1,-1 0 1,1 1 0,-1-1 0,1 0-1,-1 1 1,1-1 0,-1 0 0,1 1 0,-1-1-1,0 0 1,1 1 0,-1-1 0,1 1 0,-1-1-1,0 1 1,0-1 0,1 1 0,-1-1-1,0 1 1,0-1 0,0 1 0,0-1 0,1 1-1,-1 0 7,6 47-607,-5-33 536,1 28 104,-3-35-21,0 1 0,1-1 0,0 1 1,1-1-1,0 1 0,0-1 0,1 1 0,0-1 1,0 0-1,1 0 0,0 0 0,0 0 0,1 0 1,0-1-1,0 1 0,1-1 0,0 0-12,0-6 5,-1 1 0,1-1 1,-1 0-1,1-1 0,0 1 0,0-1 0,-1 0 0,1 0 0,0 0 0,-1-1 1,1 1-1,0-1 0,-1 0 0,1-1 0,-1 1 0,1-1 0,-1 0 1,0 0-1,1 0 0,-1-1 0,0 1 0,-1-1 0,1 0 0,0 0 1,-1-1-1,0 1 0,3-4-5,4 0-86,-1-1 0,0-1-1,-1 0 1,0 0 0,0 0 0,-1-1 0,0-1 0,-1 1-1,0-1 1,-1 0 0,0 0 0,0 0 0,-1-1 0,-1 0-1,0 0 1,-1 0 0,1-11 86,-3 22 339,0 1 107,-5 12-561,-5 25 120,1 1 0,2 0-1,1 0 1,2 1 0,2 0 0,3 34-5,0-37 14,-1 1 1,-2-1-1,-1 0 0,-2 0 1,-1 0-1,-3-1 0,0 0 1,-4 4-15,12-34 11,0 1 0,-1-1 0,0 0 0,0 0 0,0 1 1,-1-1-1,1-1 0,-1 1 0,0 0 0,-1-1 0,1 1 0,-1-1 0,0 0 0,0 0 1,0-1-1,-1 1 0,1-1 0,-1 0 0,0 0 0,0-1 0,0 1 0,0-1 1,0 0-1,0 0 0,-1-1 0,1 1 0,-1-1 0,1-1 0,-1 1 0,-4-1-11,4-5 35,1-1 0,-1 0 0,1 0 0,1 0 0,-1-1 0,1 0 0,0 0 0,1 0 0,-1 0 0,1 0 0,1-1 0,-1 0 0,1 1 0,1-1 0,0 0 0,0 0-1,0 0 1,1 0 0,0 0 0,1 0-35,-3-12 36,0 11-36,-1 0 1,1 0-1,1 0 0,0 0 0,0 0 1,1 0-1,0-1 0,1 1 0,0 0 1,0 0-1,1 0 0,0 0 0,1 0 1,-1 0-1,2 1 0,-1-1 0,1 1 1,1 0-1,0 0 0,0 1 0,0-1 1,1 1-1,0 0 0,0 0 0,1 1 1,0 0-1,0 0 0,4-2 0,147-26-2908,-119 32-403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15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2369,'0'0'1073,"0"0"-156,0 0-87,0 0 42,0 0-453,4 18 13,24 136 1036,-26-39-332,5-122 841,-7-18-1897,0-12-640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1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7 848,'0'0'2409,"0"0"-786,0 0-156,0 0-114,0 0-449,9-7 2946,478 24-3058,-275-17-640,-203 1-221,-8 0 2982,-1-13-5021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1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0 112,'0'0'2236,"0"0"-748,0 0-60,0 0-220,0 0-535,9 0-94,239 27 3489,-126-27-3302,-121 0-932,-10 8-2053,-17-1-1695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1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2321,'0'0'1547,"0"0"-247,0 0 410,0 0-446,0 0-605,19 0 86,271 0 3289,-287 0-4008,7 1-374,-8 5-3031,-2-5-1922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3:30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458 380 96,'0'0'406,"0"0"-180,0 0 113,0 0-144,0 0-3,0 0 45,0-12 222,0-36 211,-15 23 2747,-32 22-3396,38 4 183,-1-2-215,0 0 0,0 1 1,0 1-1,0 0 0,0 0 1,1 1-1,-1 0 0,0 0 1,1 1-1,-1 1 0,1-1 1,0 2-1,0-1 0,1 1 1,-1 1-1,1-1 0,0 1 1,1 1-1,-1-1 0,1 1 1,1 1-1,-1-1 0,1 1 1,0 0-1,1 1 0,0-1 0,0 1 1,0 3 10,-78 222-96,81-225 90,0 0 0,1 0-1,-1 0 1,2 0 0,-1 0 0,1 0 0,1 1 0,0-1 0,0 0 0,1 0 0,0 0 0,0 0 0,1-1-1,0 1 1,1-1 0,-1 1 0,2-1 0,-1 0 0,1-1 0,1 1 0,5 6 6,-1 0 57,2 0 0,-1 0 0,1-1 0,1 0 0,1-1 0,0-1 0,0 0 0,1-1 0,0-1 0,1 0 0,0-1 0,0 0 0,1-2 0,0 0 0,0 0 0,0-2 0,1 0 0,-1-1 0,18 0-57,-8-2 159,1-2 1,-1 0-1,1-2 0,-1-1 0,0-2 1,0 0-1,17-7-159,-38 10 12,15-4 47,-1 0 0,1-2 0,-2-1 0,1 0 0,-1-1-1,-1-1 1,8-7-59,-7 1 33,0 0 0,-1-1 0,-1-1 0,-1-1 0,-1 0 0,-1-1 0,-1 0 0,0-2 0,-2 1 0,-1-1 0,-1-1 0,-1 0 0,-1 0 0,3-21-33,-8 35 33,0 1 0,-1-1 1,0 0-1,-1 0 1,-1 0-1,1 1 0,-1-1 1,-1 0-1,0 1 0,-1-1 1,0 1-1,0-1 0,-1 1 1,-1 0-1,1 1 0,-2-1 1,1 1-1,-4-4-33,-17-23 140,-2 0 1,-1 3-1,-2 0 0,-1 2 1,-33-25-141,55 52-30,1 1 0,-1 0 0,1 1 0,-1 0 0,0 0 0,0 1 0,0 0 0,0 1 1,0 0-1,0 1 0,0 0 0,-2 1 30,-10-1-25,6-1 12,0 1 0,0 0 0,0 1 0,1 0 1,-1 2-1,1-1 0,-1 2 0,1 0 0,1 1 0,-1 1 1,1 0-1,0 1 0,0 0 0,1 1 0,-11 10 13,-173 163-56,187-173 28,0 0-1,1 0 1,0 1-1,0 0 0,1 1 1,1 0-1,0 0 0,0 1 1,1-1-1,0 1 0,1 1 1,1-1-1,0 1 1,1 0-1,-2 12 29,-4 178 117,13-192-112,0 0 0,1-1 0,0 0 0,1 0-1,0 0 1,1 0 0,0-1 0,0 0 0,1-1 0,0 0-1,0 0 1,1 0 0,0-1 0,4 2-5,-7-4-6,8 7 23,0 0 0,0-1 0,1 0 0,0-1 1,1-1-1,0-1 0,1 0 0,0-1 0,0-1 0,0 0 1,1-2-1,0 0 0,0 0 0,0-2 0,0 0 0,1-2-17,85-5-2249,-62-14-32</inkml:trace>
  <inkml:trace contextRef="#ctx0" brushRef="#br0" timeOffset="24118.265">532 135 160,'-13'-30'8787,"-8"21"-7863,-29 7-575,38 0-355,0 1 1,0 0-1,0 1 1,0 1 0,1 0-1,-1 0 1,0 1-1,0 1 1,0 0-1,1 0 1,0 1-1,0 1 1,-1 0 5,-13 14-19,0 0 1,2 1 0,1 2 0,0 0-1,2 2 1,0 0 0,2 1 0,1 1 0,0 0-1,2 1 1,2 1 0,-1 4 18,6-11-52,2 1 0,0 1 1,2-1-1,0 1 0,2-1 0,0 1 1,2 0-1,0 0 0,1 0 0,2 1 52,1-6 6,0 0 0,1-1 0,1 1 0,1-1 1,1-1-1,0 1 0,1-1 0,0-1 0,2 0 0,-1 0 0,2-1 0,0 0 0,1-1 0,0 0 0,12 8-6,-7-10 47,0-1 0,0-1 0,1 0 0,0-1 0,1-1-1,-1-1 1,2-1 0,-1 0 0,0-2 0,1 0 0,-1-2 0,1 0 0,0-1 0,0-1 0,-1-1-1,1-1 1,-1 0 0,0-2 0,18-6-47,-6-1 57,-1-1-1,0-1 1,-1-1 0,0-2 0,-2-1-1,0-1 1,-1-2 0,12-11-57,-30 24 19,0 0 0,0 0 1,-1-1-1,0 0 0,-1-1 0,0 1 1,0-1-1,-1-1 0,0 1 1,-1-1-1,0 0 0,-1 0 1,0-1-1,0 1 0,-2-1 1,1 0-1,-2 0 0,1 0 1,-2 0-1,1 0 0,-2-1-19,2-10 110,-1 0 0,-2 0-1,0 0 1,-2 0 0,0 1-1,-1-1 1,-2 1 0,-2-5-110,-47-134 488,49 147-435,-1 0 0,-1 0-1,0 1 1,-1 0 0,-1 0 0,0 1-1,0 0 1,-1 1 0,-1 1 0,0 0 0,0 1-1,-14-8-52,-9-8 234,22 18-237,1 1 1,-1 1-1,0 0 0,-1 1 0,1 0 0,-1 1 1,1 1-1,-1 0 0,0 1 0,0 1 0,0 0 1,0 1-1,0 1 0,1 0 0,-1 1 0,1 0 1,-1 2-1,1-1 0,0 2 0,-11 5 3,4 2-22,1 1 0,1 0 0,0 2 0,1 0 0,0 1 0,1 0 0,1 2 0,1 0 0,-12 19 22,3-6-10,14-19-9,0 1-1,1 0 1,1 0 0,0 1-1,1 0 1,0 0-1,2 1 1,-1 0 0,2 0-1,0 0 1,1 0-1,1 1 1,1-1 0,0 1-1,1 6 20,-1 5 11,1 0 0,2 1 1,1-1-1,1 0 0,1-1 0,9 27-11,-11-47-12,0-1-1,0 1 1,0-1-1,0 0 1,1 0-1,0 0 1,1 0-1,-1-1 1,1 1-1,0-1 1,0 0 0,1-1-1,0 1 1,-1-1-1,1 0 1,1-1-1,-1 1 1,0-1-1,1 0 1,0-1-1,0 0 1,0 0 0,0 0-1,5 0 13,69 7-3986,-35-9-2310</inkml:trace>
  <inkml:trace contextRef="#ctx0" brushRef="#br0" timeOffset="26115.548">677 890 1265,'0'0'1744,"0"0"-863,0 0-305,0 0-176,0 0-144,0 0 32,-18-15-127,18 15-17,0 0 48,0 0-192,0 0 0,0 0 16,0 0-16,0 0-96,0 0 48,0 0-160,0 9 15,0-7-2160</inkml:trace>
  <inkml:trace contextRef="#ctx0" brushRef="#br0" timeOffset="26383.701">677 890 1297,'-18'-4'544,"18"4"-272,0 0 16,0 0-80,0 0-208,0 0-384</inkml:trace>
  <inkml:trace contextRef="#ctx0" brushRef="#br0" timeOffset="26649.703">675 904 224,'0'0'1057,"0"0"-273,0 0-752,0 0-32</inkml:trace>
  <inkml:trace contextRef="#ctx0" brushRef="#br0" timeOffset="26650.703">675 904 352,'-12'-2'865,"12"2"-529,0 0-304,0 0-32</inkml:trace>
  <inkml:trace contextRef="#ctx0" brushRef="#br0" timeOffset="26897.01">656 925 464,'0'0'817,"0"0"-193,0 0-224,0 0-400,0 0-544</inkml:trace>
  <inkml:trace contextRef="#ctx0" brushRef="#br0" timeOffset="26898.01">656 925 1793,'63'4'688,"-63"-4"-208,0 0-480,0 0-144</inkml:trace>
  <inkml:trace contextRef="#ctx0" brushRef="#br0" timeOffset="51945.992">521 1054 1985,'0'0'867,"0"0"-440,0 0-182,0 0-226,3 0 13,9 0-11,-9 0 41,-3 0 47,0 0 48,0 0 49,14 4 2355,-10-23-2593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25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33 1088,'-14'-33'11697,"4"63"-12180,-117 303 861,112-265-516,15-68 52,13 20-354,4-11 502,0 0-1,1-1 1,0-1 0,1 0-1,0-2 1,0 0-1,0-1 1,0-1 0,0-1-1,1 0 1,-1-2-1,1 0 1,0-1 0,10-3-62,40 3 498,-70 1-205,0 0-213,0-20-301,0-10-1286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25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80,'0'0'2959,"0"0"-1567,0 0-637,0 0 38,4 2-476,29 6 143,0-2 0,1-1 0,-1-2 0,1-1 1,0-1-1,6-3-460,-19 2 286,354 0 4284,-375 0-9983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2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5843,'0'0'768,"0"0"-328,0 0-386,0 0-201,2 10 217,-1-9 6065,-1-25-5426,0 39-1148,0-16 458,1 0 0,-1 0 1,1 1-1,-1-1 0,1 0 0,0 0 1,-1 1-1,1-1 0,0 0 0,-1 1 1,1-1-1,0 1 0,0-1 0,0 1 1,0-1-1,0 1 0,0-1 0,0 1 1,-1 0-1,1 0 0,0 0 0,0-1 1,0 1-1,0 0 0,0 0 1,0 0-1,0 0 0,0 0 0,0 1 1,0-1-1,0 0 0,0 0 0,0 1 1,0-1-1,0 1 0,0-1 0,0 0 1,0 1-1,-1 0 0,1-1 0,0 1 1,0-1-1,-1 1 0,1 0 0,0 0 1,-1-1-1,1 1 0,-1 0 0,1 0 1,-1 0-1,1 0 0,-1 0 0,0-1 1,1 1-1,-1 1-19,14-5-680,8 11 1253,-17-31 5,-5 25-1433,0 9-2304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50:39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960 459 4786,'41'-138'5934,"-115"185"-4371,-608 425-835,641-440-707,2 2 0,1 1 0,2 3 0,1 0-1,-14 23-20,48-58-10,0-1 0,0 1 0,0 0 0,0 0 0,1 1 0,-1-1 0,1 0 0,0 0 0,0 0 0,0 0 0,0 0 0,0 0 0,1 0 1,-1 0-1,1 0 0,0 0 0,0 0 0,0 0 0,0 0 0,1 0 0,-1 0 0,1-1 0,-1 1 0,1-1 0,0 1 0,0-1 0,0 0 0,1 1 0,-1-1 0,0 0 0,1-1 0,0 2 10,7 8 29,79 86 48,4-4 0,4-4 1,4-5-1,103 66-77,35 47 171,-247-231 141,-18-29-2286,-1-25-2626</inkml:trace>
  <inkml:trace contextRef="#ctx0" brushRef="#br0" timeOffset="545.334">1796 82 3778,'0'0'1339,"0"0"-621,0 0 133,0 0-336,-3 9-105,-42 320-655,45-346-2319</inkml:trace>
  <inkml:trace contextRef="#ctx0" brushRef="#br0" timeOffset="1001.183">1522 26 224,'0'0'494,"0"0"47,0 0 38,0 0 179,0 0-22,-28 38-298,-87 128-62,111-160-347,-1 1 0,1 0 0,1 0 0,-1 0 0,1 0 0,1 0 0,-1 1 0,1 0 0,1-1 0,-1 1 0,1 0 0,0 0 0,1-1 0,0 1 0,0 0 0,1 3-29,1 16 144,-2-12-97,1 0 0,1 0 0,0 0 0,1 0 0,0 0-1,1-1 1,1 1 0,1-1 0,0 0 0,0 0 0,2-1 0,-1 0 0,2 0-1,0-1 1,0 0 0,1-1 0,0 0 0,1 0 0,1-1 0,-1-1 0,10 6-47,-9-7 81,1-1 1,1 0 0,-1-1 0,1-1 0,0 0 0,0-1-1,1 0 1,-1-1 0,1 0 0,0-2 0,0 0-1,0 0 1,0-1 0,-1-1 0,1-1 0,0 0-1,0-1 1,-1 0 0,0-1 0,1-1 0,11-6-82,-8 2 45,-1-1 1,0-2-1,0 1 1,-1-2-1,-1 0 1,0-1-1,-1 0 1,-1-2-1,0 1 0,-1-1 1,0-1-1,-2 0 1,0-1-1,-1 0 1,0-1-1,-2 1 1,0-1-1,-1-1 1,-1 1-1,-1-1 1,-1 0-1,-1 0 1,0-15-46,0 23 82,-2 1 0,1-1 0,-2 0 0,0 0 1,0 0-1,-1 0 0,0 1 0,-1-1 0,0 1 0,-1 0 1,-1 0-1,0 0 0,0 0 0,-1 1 0,0 0 1,0 0-1,-2 0 0,1 1 0,-1 0 0,0 1 1,-1 0-1,0 0 0,0 0 0,-1 1 0,0 1 1,-5-3-83,8 5 20,-1 1 0,1-1 1,-1 1-1,1 1 0,-1 0 1,0 0-1,0 0 0,0 1 1,0 0-1,0 1 0,0 0 1,0 0-1,0 1 0,0 0 1,0 0-1,0 1 1,0 0-1,0 0 0,0 1 1,1 0-1,-1 0 0,1 1 1,0 0-1,0 0 0,1 1 1,-1 0-1,1 0 0,0 0 1,0 1-1,0 0 0,1 0 1,0 0-1,0 1 1,1 0-1,-1 2-20,-19 70-1777,19-48-4308</inkml:trace>
  <inkml:trace contextRef="#ctx0" brushRef="#br0" timeOffset="3499.669">1331 1668 5442,'181'35'3021,"-180"-35"-3000,1 1 1,0-1 0,0 1-1,-1-1 1,1 1 0,0 0-1,-1 0 1,1 0 0,0 0-1,-1 0 1,1 0 0,-1 0-1,0 0 1,1 1 0,-1-1-1,0 0 1,0 1 0,0-1-1,0 1 1,0 0 0,0-1-1,0 1 1,-1 0 0,1-1-1,-1 1 1,1 0 0,-1 0-1,1 0 1,-1-1 0,0 1 0,0 0-1,0 0 1,0 0 0,0 0-1,-1-1 1,1 1 0,0 0-1,-1 0 1,1 0 0,-1-1-1,0 1 1,0 0 0,1-1-1,-1 1 1,0-1 0,0 1-1,-1-1 1,1 1 0,0-1-1,0 0 1,-1 1 0,1-1-1,-1 0 1,1 0 0,-1 0-1,0 0-21,-124 143 1081,119-67-1052,33-74 854,-16-3-820,0-1 0,0 1-1,0-1 1,-1-1 0,1 0 0,0 0-1,-1-1 1,1 0 0,-1-1-1,0 0 1,0 0 0,-1-1-1,1 0 1,-1-1 0,0 0-1,-1 0 1,1-1 0,0-1-63,25-28-1193,-14-8-3993,-17 16 352</inkml:trace>
  <inkml:trace contextRef="#ctx0" brushRef="#br0" timeOffset="4046.617">1430 1352 2689,'0'0'440,"0"0"371,0 0-368,0 0-237,0 0 170,-27 8-219,-85 28 17,16 35 434,59-38-350,1 1 1,2 2-1,2 1 1,1 1-1,2 2 1,2 1-1,1 1 1,-6 19-259,25-41 60,1 0 0,0 1 0,2 0 0,1 0 0,0 0 1,1 0-1,2 1 0,0-1 0,1 0 0,1 0 0,3 10-60,3-12 213,1 0 1,1 0-1,0-1 0,1-1 0,1 0 0,1 0 0,0-1 0,2-1 1,-1 0-1,2-1 0,0 0 0,0-2 0,2 0 0,-1 0 0,1-2 0,1 0 1,0-1-1,14 4-213,-4-2 60,2 0 0,-1-2 0,1-1 0,0-2 0,0-1 0,1-1 1,0-2-1,0-1 0,-1-2 0,1-1 0,0-1 0,-1-2 0,21-5-60,-23 1 34,-1-1 0,0-1 0,0-1 0,-1-2 0,-1-1 0,0-1 0,-1 0 0,-1-2 0,-1-2 0,0 0 0,-1-1 0,-2-1 0,0 0-1,-1-2 1,-2-1 0,0 0 0,-2-1 0,0 0 0,-2-1 0,-1-1 0,-1 0 0,-2-1 0,-1 0 0,-1 0 0,2-19-34,-7 29-3,0 0-1,-1-1 1,-1 1 0,-1 0 0,-1 0 0,0 0 0,-2 0-1,0 0 1,-1 0 0,-1 1 0,0 0 0,-2 0 0,0 1-1,-1 0 1,0 0 0,-12-14 3,7 16-11,0 1-1,-1 0 1,0 1 0,-1 0-1,0 2 1,-1 0 0,-1 0-1,0 2 1,0 0 0,0 1-1,-1 1 1,-1 1 0,1 1-1,-1 0 1,0 1 0,0 1-1,0 2 1,0-1 0,0 2-1,-18 2 12,-35 14-3086,40 4-1951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4466,'0'0'2647,"0"0"-863,0 0 215,0 0-529,18 0-1166,1028 31 1550,-1020-30-1841,-28-2-2817,-26 0-2174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3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17 1377,'0'0'3110,"0"0"-1669,0 0-112,0 0-257,0 0-368,6-16 348,2 19-1043,0 0 0,0 0 0,0 1 0,0 1 0,-1-1 0,0 1 1,0 0-1,0 1 0,0 0 0,-1 0 0,0 0 0,0 1 1,-1 0-1,0 0 0,0 0 0,-1 0 0,1 1 0,-2 0 0,1 0 1,-1 0-1,1 6-9,18 142 272,-23-151-248,1-1 1,-1 1-1,0 0 1,-1-1-1,1 1 1,-1-1-1,0 0 0,0 1 1,0-1-1,-1 0 1,1 0-1,-1 0 1,0-1-1,0 1 1,-1-1-1,1 1 1,-1-1-1,1 0 0,-1 0 1,0-1-1,0 1 1,0-1-1,-1 0 1,1 0-1,-1 0 1,-1 0-25,-125 28 933,11-39-269,116 8-627,0-1 0,1 1 0,0-1 1,-1 0-1,1 0 0,0 0 0,0 0 0,0-1 0,0 1 1,0-1-1,1 0 0,-1 1 0,1-1 0,0 0 0,-1-1 1,2 1-1,-1 0 0,0-1 0,1 1 0,-1-1 1,1 1-1,0-1 0,0 0 0,0 1 0,1-1 0,-1 0 1,1 0-1,0 1 0,0-1 0,0-1-37,2 3 3,-1 0 0,0 0-1,1 0 1,-1 1 0,1-1 0,-1 0-1,1 0 1,0 1 0,-1-1 0,1 1-1,0 0 1,0-1 0,0 1 0,1 0 0,-1 0-1,0 0 1,0 1 0,0-1 0,1 0-1,-1 1 1,0-1 0,1 1 0,-1 0-1,1 0-2,4-2 41,195-7-57,-134 26-2972,-43-8-1497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3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90 624,'0'0'2356,"0"0"-1516,0 0-375,0 0-145,0 0-35,11-15 25,33-43-158,-21 42 235,-22 24-902,-1 193 1150,1-198-611,0 0 0,0 0 0,0 1 1,0-1-1,1 0 0,-1 0 0,1 0 0,-1 0 1,1-1-1,0 1 0,0 0 0,0-1 0,1 1 1,-1-1-1,1 0 0,-1 0 0,1 0 1,0 0-1,0 0 0,0-1 0,0 1 0,0-1 1,0 0-1,0 0 0,0 0 0,0 0 0,1 0 1,-1-1-1,0 1 0,1-1 0,-1 0 0,0 0 1,1 0-1,-1-1 0,0 1 0,1-1 1,-1 0-1,0 0 0,0 0 0,0 0 0,0 0 1,0-1-1,0 1 0,0-1 0,0 0 0,0 0 1,-1 0-1,1 0 0,-1-1 0,1 1 1,-1 0-1,0-1 0,1-2-24,4-3-37,0 0 0,0-1 0,-1 0 0,0 0-1,-1-1 1,0 0 0,-1 0 0,0 0 0,0 0 0,-1 0 0,-1-1 0,1 0 0,-2 1 0,1-3 37,1-60 2541,-15 76-2167,-33 107-484,5 338 398,40-445-251,-1 1 0,1 0 0,-1-1 0,0 1-1,0-1 1,0 1 0,0-1 0,-1 1 0,1-1-1,-1 0 1,0 1 0,0-1 0,0 0-1,-1 0 1,1-1 0,-1 1 0,1 0 0,-1-1-1,0 0 1,0 1 0,0-1 0,0 0 0,0-1-1,-1 1 1,1 0 0,0-1 0,-1 0 0,1 0-1,-1 0 1,0 0 0,1 0 0,-1-1-1,0 0 1,1 0 0,-1 0 0,0 0 0,1 0-1,-3-1-36,-1 2 109,0 0-1,-1-1 0,1 0 0,0 0 0,0-1 0,0 1 1,0-2-1,0 1 0,0-1 0,0 0 0,0 0 0,0-1 1,1 0-1,-1 0 0,1 0 0,0-1 0,0 0 0,0-1 0,1 1 1,-1-1-1,1 0 0,0 0 0,1 0 0,-5-6-108,8 8 35,1 0 0,-1 0 1,0 0-1,1 0 0,0-1 0,0 1 0,-1 0 0,2 0 0,-1 0 0,0 0 0,1 0 1,-1 0-1,1 0 0,0 0 0,0 0 0,0 0 0,1 0 0,-1 0 0,1 1 1,-1-1-1,1 0 0,0 1 0,0 0 0,0-1 0,0 1 0,0 0 0,1 0 0,-1 0 1,1 0-1,-1 0 0,1 1 0,0-1 0,3 0-35,99-39-377,-21 25-3147,-48 11-897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34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5731,'0'0'1851,"0"0"-853,0 0-24,0 0-174,0 0-176,1 11 4572,1 45-5512,-2 25 535,0-80-99,0-1 80,0 0 8,0 0-112,0 0-107,0 0-1243,0 0-4370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28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63 80,'0'0'128,"0"0"-128,0 0-208</inkml:trace>
  <inkml:trace contextRef="#ctx0" brushRef="#br0" timeOffset="396.237">94 63 624</inkml:trace>
  <inkml:trace contextRef="#ctx0" brushRef="#br0" timeOffset="983.404">94 63 624,'-4'-2'1258,"-2"-3"-1075,5 2 3272,0-1 3465,1 3-6829,0 1-11,0 0 29,0 0 350,0 0-157,0 0-198,0 0-96,0 0 37,0 0-18,0 0 42,34-2-149,-30 1 53,0 0 0,0 1 1,1-1-1,-1 1 0,0 0 1,1 0-1,-1 0 1,0 1-1,1-1 0,-1 1 1,0 0-1,0 0 0,1 1 1,-1-1-1,0 1 0,0 0 1,-1 0-1,1 0 0,0 1 1,-1-1-1,1 1 0,1 2 27,1 1-33,-1 2 0,0-1 1,-1 1-1,1-1 0,-1 1 0,-1 0 0,1 1 0,-1-1 0,-1 1 0,0-1 0,0 1 0,0 0 0,-1 0 0,-1 0 0,0-1 0,0 1 0,0 0 0,-1 0 0,0 0 1,-1 0-1,0-1 0,-1 1 0,0-1 0,0 1 0,0-1 0,-3 3 33,-4 1 38,0-1-1,-1 0 1,-1-1 0,0 0 0,0-1-1,0-1 1,-1 0 0,-1 0 0,1-1 0,-1-1-1,0 0 1,-1-1 0,-10 2-38,23-7 15,1 0 0,-1 0-1,0 0 1,1 0 0,-1 0 0,0 0 0,0-1 0,1 1-1,-1-1 1,0 1 0,1-1 0,-1 1 0,1-1 0,-1 0 0,1 0-1,-1 0 1,1 0 0,0 0 0,-1 0 0,1 0 0,0-1 0,0 1-1,0 0 1,0-1 0,0 1 0,0 0 0,0-1 0,0 1-1,0-1 1,1 0 0,-1 1 0,1-1 0,-1 0 0,1 1 0,0-1-1,-1 0 1,1 1 0,0-2-15,-2-81-8,3 62-39,-2 21 52,1-1 0,0 0 0,0 0 0,0 1-1,0-1 1,0 0 0,0 0 0,0 1 0,1-1 0,-1 0-1,1 1 1,-1-1 0,1 0 0,0 1 0,-1-1-1,1 1 1,0-1 0,0 1 0,0-1 0,0 1 0,0 0-1,1-1 1,-1 1 0,0 0 0,1 0 0,-1 0-1,1 0 1,-1 0 0,1 0 0,-1 0 0,1 1-1,-1-1 1,1 1 0,0-1 0,-1 1 0,1-1 0,0 1-1,0 0 1,-1 0 0,1 0 0,1 0-5,236-7-1109,-178 9-3153,-28-2-1567</inkml:trace>
  <inkml:trace contextRef="#ctx0" brushRef="#br0" timeOffset="1308.698">584 1 5539,'0'0'2150,"0"0"-1123,0 0-1019,-1 22-299,-19 142 278,-36-13 629,56-149-608,-1 0 0,1-1 0,0 1 0,0 0 0,0 0 0,0-1-1,0 1 1,1 0 0,-1 0 0,0-1 0,1 1 0,0 0 0,-1 0 0,1-1 0,0 1 0,0-1 0,0 1-1,0-1 1,0 1 0,0-1 0,0 0 0,0 1 0,0-1 0,1 0 0,-1 0 0,1 0 0,-1 0-1,1 0 1,-1 0 0,1 0 0,0 0 0,-1-1 0,1 1 0,0-1 0,-1 1 0,1-1 0,0 0 0,0 0-1,-1 1 1,1-1 0,0 0 0,0-1 0,0 1 0,-1 0 0,1 0-8,9 1 58,192 16 561,-186-4-1566,-17-5-2124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35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2321,'0'0'2398,"0"0"249,0 0-569,0 0-133,0 0-1048,0-1-529,0-3-75,0 3-394,12 1-222,15-1 466,1 2 0,-1 0-1,0 2 1,0 1 0,0 1-1,0 2 1,-1 0 0,7 4-143,1 17-1065,-30-13-2427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3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1024,'0'0'6804,"0"0"-6708,0 0 64,0 0 432,0 0-592,0 0 32,69 8 544,-23-6-240,-2 0 289,-3 4-481,-4-2-112,-9-1-32,-8-3 0,-8 0-5715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3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1201,'0'0'2056,"0"0"-1012,0 0-292,0 0 267,0 0 352,0 1 5201,6 0-7181,159 12 1143,0-8-1,38-8-533,-254 1-3815,26 2-952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3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1 800,'0'0'2247,"0"0"-1044,0 0-611,0 0-53,0 0-376,0 0-43,0 0-64,0 0-56,0 0 21,0 0 41,0 0-30,0 0-3,0 0 110,0 0-14,0 0 241,0 0-36,0 0 81,0 0-120,0 0-88,0 0 141,0 0-227,0 0 1,0 0 103,0 0-77,0 0 67,0 0-35,0 0 96,0 0 326,0 0-385,0 0-138,-1 6-123,-70 277 104,24-136 51,60-134 4123,47-12-4674,-43-1 924,188 22-272,-138-22 45,-66 0-191,-1 0 66,0 0 277,0 0-237,0 0-48,0 0 190,0 0-131,0 0 50,0 0-162,0 0-105,0-3-557,0-14-1430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3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3506,'0'0'3358,"0"0"-1762,0 0-780,0 0-66,0 0 42,0 0-600,2 0-186,-2 0-68,0 0-52,0 0 63,0 0 270,0 0 69,0 0-117,0 0 13,3-21 2454,-3 58-2528,0-36 7,0-1 67,0 0-48,0-3 48,27-69 144,-27 72-341,0 0-24,0 0-65,0 0 17,0 3-121,0 36-877,0-19-2414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50:4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34 576,'0'0'1518,"0"0"-453,0 0 74,0 0-203,0 0-61,0 0-285,-4-4-272,1 0-199,-1 1 0,1 1 1,-1-1-1,0 0 1,0 1-1,0 0 1,0 0-1,-1 0 1,1 1-1,-1-1 1,1 1-1,-1 0 1,1 0-1,-1 1 0,1-1 1,-1 1-1,0 0 1,-1 0-120,-3 1-3,0-1 1,-1 1-1,1 0 0,0 1 1,0 0-1,0 1 0,0 0 1,1 0-1,-1 1 0,1 0 1,-1 0-1,1 1 0,1 0 1,-1 0-1,1 1 0,0 0 1,0 0-1,1 1 0,-1 0 1,2 0-1,-1 1 0,1-1 1,0 1-1,0 0 0,1 0 0,0 2 3,3-8-24,1 1 0,0 0 0,0 0-1,0 0 1,0-1 0,0 1 0,0 0-1,1 0 1,-1-1 0,1 1 0,0 0-1,-1-1 1,1 1 0,1-1 0,-1 1-1,0-1 1,1 1 0,-1-1 0,1 0-1,0 0 1,-1 0 0,1 0 0,0 0-1,0 0 1,1 0 0,-1-1 0,0 1-1,0-1 1,1 1 0,-1-1 0,1 0-1,0 0 25,94 27 403,-86-26-392,39 5 180,70 24 250,-119-30-440,0 0 0,0 1 0,0-1 1,-1 1-1,1-1 0,0 1 0,-1-1 0,1 1 0,-1 0 0,0-1 1,0 1-1,0-1 0,1 1 0,-2 0 0,1-1 0,0 1 0,0 0 1,0-1-1,-1 1 0,1-1 0,-1 1 0,1-1 0,-1 1 0,1-1 1,-1 1-1,0-1 0,0 1 0,0-1 0,0 0 0,0 1 0,0-1 1,0 0-1,0 0 0,-1 0 0,1 0-1,-133 98 363,138-101-1465,21-10-2860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41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2849,'0'0'1345,"0"0"-691,0 0-361,0 0-80,0 0-162,0 0-59,0-1 59,0 0 165,0 1-125,0 0 85,0 0 221,0 0 262,0 0 240,0 0-328,0 0-261,0 0 90,0 0-269,0 0-27,0 0 34,3-4 3357,196 29-2969,-174-19-798,-19-6-3653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41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0 322 1857,'0'0'4719,"0"0"-2886,0 0-1059,0 0-497,0 0-26,9 0-109,92 8 151,45 19 2295,-146-24-3431,0 0-1956</inkml:trace>
  <inkml:trace contextRef="#ctx0" brushRef="#br0" timeOffset="610.944">270 1 5699,'0'0'2166,"0"0"-1611,0 0-718,0 0 96,-7 28 139,-54 176 214,2-72-103,40-96-77,1 2 0,2 0 0,1 1 0,2 0 0,2 1 0,1 1 0,3 0 0,1 0-1,1 6-105,6-45 23,-1 0-1,1 0 0,0-1 0,0 1 0,0 0 0,0 0 0,0 0 0,0-1 0,1 1 0,-1 0 0,0-1 0,1 1 1,-1-1-1,1 1 0,0-1 0,-1 0 0,1 0 0,0 0 0,0 0 0,0 0 0,0 0 0,0 0 0,0-1 1,0 1-1,0-1 0,0 0 0,0 1 0,0-1 0,0 0 0,0 0 0,0 0 0,0 0 0,0-1 0,0 1 0,1 0-22,78-16-263,-57 2-3192</inkml:trace>
  <inkml:trace contextRef="#ctx0" brushRef="#br0" timeOffset="891.585">304 703 6515,'0'0'2502,"0"0"-759,0 0-580,0 0-670,0 8-802,-7 189 853,7-196-952,0-3-2263,0-9-4036</inkml:trace>
  <inkml:trace contextRef="#ctx0" brushRef="#br0" timeOffset="1188.792">657 222 9796,'0'0'1406,"0"0"-768,0 0-825,0 0 41,25 27 148,79 89-28,-97-106 44,1 0 1,-2 1-1,0 0 1,0 0-1,-1 1 1,0-1-1,-1 1 1,0 0-1,-1 0 1,0 1-1,-1-1 1,-1 1-1,0-1 1,0 1-1,-1-1 1,-2 12-19,2 3 162,0-7-119,0-1 0,-1 0 0,-1 0-1,0 0 1,-2 0 0,0-1-1,-1 1 1,-1-1 0,-1 0-1,0-1 1,-4 6-43,-17 21 38,-2-1-1,-2-2 1,-1-1 0,-2-2-1,-2-1 1,-1-2 0,-1-2-1,-3-1 1,-9 4-38,-14 5-947,9-16-2724</inkml:trace>
  <inkml:trace contextRef="#ctx0" brushRef="#br0" timeOffset="1454.193">816 1238 10133,'0'0'1840,"0"0"-1840,0 0-608,0 0-4210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38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5939,'0'0'2833,"0"0"-2449,0 0-384,0 0 0,0 0 448,0 0-400,-156 214 16,137-154 65,8-4-33,6 0 48,5-4-144,0-5 0,0-5 208,16-9-160,12-8-96,9-17-144,4-8-4402</inkml:trace>
  <inkml:trace contextRef="#ctx0" brushRef="#br0" timeOffset="628.065">480 60 5715,'0'0'1368,"0"0"-157,0 0-63,0 0-295,-3 5-674,-5 9-156,1-1-1,1 0 0,0 1 1,1 1-1,1-1 1,0 0-1,1 1 1,0 0-1,1 0 1,1 0-1,0 0 1,1 2-23,1-14 21,1-1 0,-1 0 0,0-1 0,1 1 0,-1 0 0,1 0 1,0-1-1,-1 1 0,1-1 0,0 1 0,0-1 0,0 0 0,0 0 1,0 0-1,0 0 0,0 0 0,1 0 0,-1 0 0,0-1 0,0 1 1,1-1-1,-1 0 0,0 0 0,1 0 0,-1 0 0,1 0 0,-1 0 1,0 0-1,0-1 0,1 1 0,-1-1 0,0 0 0,0 0 0,1 0 1,-1 0-1,0 0 0,0 0 0,0 0 0,0-1 0,0 0-21,9-6-69,-1-1 0,-1-1-1,1 0 1,-1 0-1,-1-1 1,0 0 0,-1-1-1,0 1 1,0-1 0,-2-1-1,1 1 1,-1-1 0,-1 0-1,-1 0 1,3-11 69,-3-33 1766,-3 57-1369,-1 3-522,-56 163-56,-31 362 341,54-453-30,32-75-106,0 0-1,-1 0 0,1 0 1,0 0-1,-1 0 0,1 0 1,0-1-1,-1 1 0,1-1 1,0 0-1,0 0 0,0 1 1,-1-2-1,1 1 0,0 0 1,0 0-1,1 0 0,-1-1 1,0 1-1,0-1 0,1 0 1,-1 1-1,1-1 0,-1 0 1,1 0-1,0 0 0,0 0 1,-1 0-1,2 0 0,-1-1 1,0 1-1,0 0 0,1 0 1,-1-1-1,1 1 0,0 0 1,-1-1-1,1 1 0,0-1-23,-1 1 30,-7-23 67,0 0 0,2 0 1,0-1-1,2 1 0,1-1 1,1 0-1,1 0 1,2-13-98,0 35-13,0 0 1,0 0-1,1 0 1,-1 0 0,1 0-1,0 0 1,0 0-1,0 1 1,0-1 0,1 1-1,-1 0 1,1 0-1,0 0 1,0 0-1,0 0 1,1 0 0,-1 1-1,1 0 1,-1-1-1,1 1 1,0 0 0,0 1-1,-1-1 1,1 1-1,1 0 1,-1 0 0,0 0-1,0 0 1,2 1 12,47-8-3485,-22 7-266</inkml:trace>
  <inkml:trace contextRef="#ctx0" brushRef="#br0" timeOffset="1268.483">777 421 5507,'0'0'2211,"0"0"-589,0 0-88,0 0-477,0 2-830,-37 231-742,37-242-2244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45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31 7828,'0'0'1576,"0"0"-36,0 0 140,0 0-391,0 0-745,-2-3-176,5 0-369,0 0-1,-1 1 0,1 0 1,0-1-1,0 1 0,1 0 1,-1 1-1,0-1 0,1 1 1,-1-1-1,1 1 0,-1 0 1,1 0-1,-1 1 0,1-1 1,0 1-1,-1-1 0,1 1 1,0 0-1,0 1 0,-1-1 0,1 1 1,0-1-1,-1 1 0,1 0 1,-1 1-1,2 0 2,23-1 131,316-1 472,-309 13-2529,-39-10-2797,-15-1-2781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46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4594,'0'0'859,"0"0"-597,0 0-150,0 0 77,-8 24 214,-25 74-307,32-96-76,0 1-1,0-1 1,0 1 0,0-1 0,0 1-1,0-1 1,1 1 0,-1 0-1,1 0 1,0-1 0,0 1-1,0 0 1,0-1 0,0 1 0,1 0-1,-1 0 1,1-1 0,0 1-1,0-1 1,0 1 0,0-1 0,0 1-1,0-1 1,1 1 0,-1-1-1,1 0 1,0 0 0,-1 0-1,1 0 1,0 0 0,0 0 0,0 0-1,1-1 1,-1 1 0,0-1-1,1 0 1,-1 1 0,1-1 0,-1 0-1,1 0 1,-1-1 0,1 1-1,0-1 1,-1 1 0,1-1-1,0 0 1,-1 0 0,1 0 0,0 0-1,0 0 1,-1-1 0,1 1-1,0-1 1,-1 1 0,1-1 0,-1 0-1,3-2-19,14 3 438,-16-1-270,0 0 0,0-1 0,-1 1 0,1-1 1,-1 1-1,1-1 0,-1 0 0,0 0 0,0 0 1,0 0-1,0-1 0,0 1 0,0 0 0,-1-1 0,1 1 1,-1-1-1,1 0 0,-1 1 0,0-1 0,0 0 1,0 0-1,-1 0 0,1 0 0,-1 0 0,1 0-168,1 427 51,-3-422-40,1 1 0,-1-1 1,0 0-1,0 0 0,0 0 0,0 1 0,0-1 1,0 0-1,0 0 0,-1-1 0,1 1 1,-1 0-1,1 0 0,-1-1 0,0 1 0,0-1 1,1 1-1,-1-1 0,0 0 0,0 0 1,-1 0-1,1 0 0,0 0 0,0 0 0,0 0 1,-1-1-1,1 1 0,0-1 0,-1 0 0,1 0 1,0 0-1,-1 0 0,1 0 0,0 0 1,-1 0-1,1-1 0,0 1 0,0-1 0,-1 0 1,1 0-1,0 0 0,0 0 0,0 0 0,0 0 1,0 0-1,0-1 0,0 1 0,1-1 1,-2 0-12,-3-7 78,1 0 0,0 0 0,0-1 0,1 0 0,0 0 0,1 0 0,0 0 1,1 0-1,0-1 0,0 1 0,1-1 0,1 0 0,-1 1 0,2-8-78,0 13 12,0 0 0,0 0 0,0 1 0,0-1 0,1 0 0,-1 1 0,1-1 0,1 1 0,-1 0 0,0 0 0,1-1 0,0 2 0,0-1 0,0 0 0,1 1 0,-1-1 0,1 1 0,0 0 0,0 0 0,0 0 0,0 1 0,0-1 0,1 1 0,-1 0 0,1 1 0,2-2-12,128-32-4930,-90 30-472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4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0 224,'0'0'702,"0"0"79,0 0 236,0 0 325,0 0-552,16 11-332,49 34-249,-64-44-186,1 1 1,-1-1-1,0 1 1,0-1-1,0 1 1,0-1 0,0 1-1,0 0 1,0-1-1,0 1 1,0 0-1,-1 0 1,1 0 0,-1 0-1,1 0 1,-1 0-1,0-1 1,0 1-1,0 0 1,0 0 0,0 0-1,0 0 1,-1 0-1,1 0 1,-1 0-1,1 0 1,-1-1 0,0 1-1,1 0 1,-1 0-1,0-1 1,0 1 0,0 0-1,-1-1 1,1 1-1,0-1 1,0 0-1,-1 1 1,1-1 0,-1 0-1,0 0 1,1 0-1,-1 0 1,0 0-1,0 0-23,-2 3 129,-24 19 877,28-22-347,0-1-69,7 0-161,120-18-1693,-81 7-5603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46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11605,'0'0'1473,"0"0"-609,0 0-864,0 0 160,0 0-208,0 0 96,138-15 65,-66 15 159,-10 0-240,-23 10-64,-27 3-5091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4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8100,'0'0'3089,"0"0"-2465,0 0-528,0 0-192,0 0 128,0 0-32,138-23 385,-82 13-385,-8-2-5635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4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4562,'0'0'2849,"0"0"-2160,0 0-321,0 0-304,0 0 192,0 0-192,244 0 48,-187 0 688,-8 0-287,-12 0-369,-12 2 176,-7 2-272,-8 0-16,-8 3-32,-2 1-912,-7 0-8245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4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3762,'0'0'424,"0"0"-144,0 0-160,0 0 200,0 0 142,-23 45-38,-71 141-133,48-65 226,45-117-498,0-3-6,0 1 0,1 0 0,-1 0 0,0 0 0,1 1 0,-1-1-1,1 0 1,-1 0 0,1 0 0,0 0 0,0 0 0,0 1 0,0-1 0,1 0 0,-1 0 0,0 0-1,1 0 1,0 0 0,-1 0 0,1 0 0,0 0 0,0 0 0,0 0 0,0 0 0,1 0 0,-1 0 0,0-1-1,1 1 1,-1-1 0,1 1 0,0-1 0,-1 1 0,1-1 0,0 0 0,0 0 0,0 0 0,0 0-13,22 7 396,0-2 0,0 0 0,1-2 0,-1-1 0,1-1 0,0-1 0,20-2-396,-7-24-433,-32 9-2568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50:4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5314,'0'0'625,"0"0"-609,0 0 112,0 0-112,0 0 176,0 0-160,-18 110-32,18-89 400,0-5-304,0-3-96,0-5 0,0-8-32,11 0-2849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48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12534,'0'0'1136,"0"0"-1120,0 0 593,0 0-609,0 0 0,0 0 32,0 0-32,9 0 0,2 0 0,5 13-112,-4-7-1345,-1-6-6915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52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32 16,'0'0'6136,"0"0"-3420,0 0-1281,0 0-202,0 0-219,1-6-24,0-14-782,0 15-264,-9 10-294,-171 163 502,174-163-152,1 0-1,0 0 1,1 1-1,-1-1 0,1 1 1,0 0-1,1-1 1,-1 2-1,1-1 1,0 0-1,1 0 1,-1 1-1,1-1 0,1 0 1,-1 1-1,1-1 1,0 1-1,1-1 1,-1 1-1,1-1 1,0 1-1,1-1 0,0 0 1,0 0-1,0 0 1,1 0-1,0 0 1,0 0-1,2 3 1,58 60 26,-54-63-23,0 2 0,0-1 0,0 1 0,-1 1 0,0-1 0,0 1-1,-1 1 1,-1 0 0,1-1 0,-2 2 0,1-1 0,-1 1 0,-1 0 0,0 0 0,0 0 0,-2 0 0,1 1 0,-1 0 0,-1-1 0,0 1 0,0 0 0,-1 0 0,-1 2-3,-6-3-4,-1 0 0,0-1 0,0 0 0,-1 0 1,-1-1-1,1 0 0,-1-1 0,-1 0 1,0 0-1,0-1 0,0-1 0,-1 0 1,0 0-1,0-1 0,0-1 0,-1 0 1,-12 2 3,16-3 30,8-4-43,0 1 0,1 0 0,-1 0 0,0 0 0,0 0 0,0 0 0,0 0 1,0 0-1,0 1 0,0-1 0,0 0 0,0 0 0,0 1 0,0-1 0,0 1 0,1-1 0,-1 1 0,0-1 0,0 1 0,0-1 0,1 1 0,-1 0 0,0-1 1,1 1-1,-1 0 0,0-1 0,1 1 0,-1 0 0,1 0 0,0 0 0,-1 0 0,1 0 0,0 0 0,-1-1 0,1 1 0,0 0 0,0 0 0,0 0 0,-1 0 0,1 0 1,0 0-1,1 0 0,-1 0 0,0 0 0,0 0 0,0 0 0,1 0 0,-1 0 0,0 0 0,1 0 0,-1-1 0,0 1 0,1 0 0,-1 0 0,1 0 0,0-1 1,0 2 12,7 10-1,-1 0 0,0 1 0,-1 0 0,-1 1 0,0-1 0,0 1 0,-2 0 0,1 0 1,-2 0-1,0 1 0,-1-1 0,0 10 1,-2-10 8,-1 0 1,-1-1 0,0 1-1,-1-1 1,0 1 0,-1-1-1,-1-1 1,0 1 0,0-1-1,-2 0 1,1 0 0,-1-1-1,-1 0 1,0 0-1,-3 1-8,2 2 7,-38 61-741,45-49-2894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5:06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17 150 688,'-10'-18'3871,"5"9"931,4 28-3873,3 4-872,2 0 1,1 0-1,0 0 0,2-1 1,0 1-1,2-2 1,0 1-1,2-1 0,0 0 1,2-1-1,0-1 0,1 0 1,0-1-1,4 2-57,-18-20 32,1 0-1,0 0 1,-1 1-1,1-1 1,0 0-1,-1 0 1,1 0-1,0 0 1,0 0-1,-1 0 1,1 0-1,0 0 1,-1-1-1,1 1 1,0 0-1,-1 0 1,1 0 0,0-1-1,-1 1 1,1 0-1,0-1 1,-1 1-1,1-1 1,-1 1-1,1-1 1,-1 1-1,1-1 1,-1 1-1,1-1 1,-1 1-1,0-1 1,1 1-1,-1-1 1,0 0-1,1 1 1,-1-1-1,0 0 1,0 1 0,1-1-1,-1 0 1,0 1-1,0-1 1,0 0-1,0 0 1,0 1-1,0-1 1,0 0-1,0 1 1,-1-1-1,1 0 1,0 1-1,0-1 1,0 0-1,-1 1 1,1-1-1,0 0 1,-1 1-1,1-1-30,1-5 150,92-253 75,-64 375-1034,48 85 1043,-76-200-224,0 0 0,0 0 0,1-1 0,-1 1 0,0 0 1,0-1-1,1 1 0,-1-1 0,1 1 0,-1-1 0,0 0 0,1 1 0,-1-1 0,1 0 1,-1 0-1,1 0 0,-1 0 0,0 0 0,1-1 0,-1 1 0,1 0 0,-1-1 0,0 1 1,1 0-1,-1-1 0,0 0 0,1 1 0,-1-1 0,0 0 0,0 0 0,0 0 1,1 0-1,-1 0 0,0 0 0,0 0 0,-1 0 0,1 0 0,0 0 0,0 0 0,0-1 1,-1 1-1,1 0 0,-1-1 0,1 1 0,-1 0 0,1-1 0,-1 1 0,0-1 1,0 1-1,0 0 0,0-1 0,0 1 0,0-1 0,0 1 0,0-1 0,0 1 0,-1 0 1,1-2-12,3-5-2,14-30 105,-2-1 1,-1 0 0,-2-1-1,-2 0 1,-2-1-1,0-13-103,-7 29-2345,-1 25-1921</inkml:trace>
  <inkml:trace contextRef="#ctx0" brushRef="#br0" timeOffset="284.248">588 1 4914,'0'0'496,"0"0"-367,0 0 431,0 0-432,0 0-16,0 0 224,-32 188-272,48-153 32,2-1 112,3-5-48,2-7-160,-2-13-1248</inkml:trace>
  <inkml:trace contextRef="#ctx0" brushRef="#br0" timeOffset="563.615">726 30 3009,'0'0'2065,"0"0"-1318,0 0-304,0 0-248,19 2 0,61 10-81,-77-10-104,0-1 0,-1 1 0,1 0 1,0 0-1,-1 0 0,1 0 0,-1 0 0,0 0 0,1 0 0,-1 1 0,0-1 0,-1 1 0,1 0 0,0 0 0,-1 0 0,1-1 0,-1 1 0,0 0 0,0 1 0,0-1 0,-1 0 0,1 0 0,-1 0 0,0 0 0,1 1 0,-1-1 0,-1 0 0,1 0 0,0 0 0,-1 1 0,0-1 0,1 0 0,-1 0 0,-1 0 0,1 0 0,0 0 0,-1 0 0,1-1 0,-1 1 0,0 0 0,-1 1-10,-63 68 747,65-71-645,1-1 207,18-1 500,-2-1-854,1-1 1,-1-1 0,0-1-1,0 0 1,0-1 0,-1-1 0,0 0-1,0-1 1,-1 0 0,4-4 44,-5-1-3325</inkml:trace>
  <inkml:trace contextRef="#ctx0" brushRef="#br0" timeOffset="833.804">1017 59 608,'0'0'1281,"0"0"-257,0 0-591,0 0-225,0 0-64,0 0 464,62 64-384,-58-37 128,-4 4 241,0 2 63,-13 2 64,-10-1-336,-5-3-176,3-4 97,1-11-305,11-12-4290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5:1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13 2705,'-3'-8'961,"1"6"896,2 0 15,-2 2-863,2 0 287,0 0-911,0 0-305,0 0-80,0 0-176,0 0-49,0 4 33,0 13 192,0 3 224,0 3-224,0 0 0,0-2-64,0-1-704,0-1-2241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5:1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58 768,'0'0'897,"0"0"-193,0 0 16,0 0-31,0 0-33,0 0 144,0 10-319,0-10 735,0 0-640,0 0-111,0 0 239,0-8-704,0-15-496,-3-14-5667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5:1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0 113 272,'0'0'323,"0"0"-131,0 0-77,5 45 7,12 142-12,12-18 450,-29-168-202,0-1 253,0 0 405,4-55 3342,-6-21-4560,0 7-1217,2-30-1748</inkml:trace>
  <inkml:trace contextRef="#ctx0" brushRef="#br0" timeOffset="406.154">5 1 208,'0'0'192,"0"0"-32,0 0-48,0 0-112,0 0-672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5:1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0 208,'0'0'1201,"0"0"383,0 0-671,0 0-385,0 0-384,0 0-112,-2 64-32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5:2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69 1969,'0'0'1345,"0"0"-801,0 0-176,0 0-160,0 0-208,0 0 0,0 0-336,0 0-256,-5 0 47</inkml:trace>
  <inkml:trace contextRef="#ctx0" brushRef="#br0" timeOffset="1829.283">293 38 48,'0'0'587,"0"0"349,0 0-26,0 0-254,0 0-45,0-5-117,0-27 2475,0 31-2646,-33 1 531,24 3-852,1 1 1,0-1-1,0 2 1,0-1-1,0 1 1,0 0-1,1 0 1,0 1-1,0 0 1,1 1-1,0-1 0,0 1 1,0 0-1,1 1 1,0-1-1,0 2-2,-13 14 9,1 1-10,2 1 0,1 0 0,1 1 0,0 0 0,3 1 0,-8 27 1,1-6-5,9 94-118,11-123 151,1-1-1,1 1 0,0-1 1,1 0-1,1-1 0,1 1 1,0-2-1,7 10-27,26 61 120,-32-62-117,-7-15-2,1-1 0,0 1 0,1-1 1,0 0-1,1 0 0,-1-1 0,2 1 0,-1-1 0,1 0 0,0-1 1,1 1-1,0-1 0,0-1 0,2 2-1,7 1 54,0 0 0,0-1 1,1-1-1,0 0 0,0-1 0,0-1 1,1-1-1,0 0 0,1-2-54,22 7 59,-27-6-41,0-2 0,0 1 0,0-2 0,0 0 1,0 0-1,0-1 0,0-1 0,-1-1 0,1 0 0,0 0 1,-1-2-1,0 1 0,0-2 0,0 0 0,-1 0 0,1-1 0,-2-1 1,1 0-1,5-5-18,4-4 36,-1-2 0,-1 0 0,-1 0 0,0-2 0,-2 0 0,0-2 0,-2 1 0,0-2 1,6-16-37,-8 13 8,-1 1 1,-2-2 0,0 1 0,-2-1 0,-2 0-1,0-1 1,-2 1 0,0-1 0,-3 0 0,-2-28-9,-58-85 919,43 113-638,12 17-210,-1 1 0,0 0 0,0 0 0,-1 0 0,-1 1 0,0 0 1,0 0-1,-1 1 0,0 0 0,-1 1 0,0 0 0,0 0 0,-1 1 0,1 1 0,-2 0 0,1 0 0,-1 1 0,0 0 0,0 1 0,0 1 0,0 0 1,-4-1-73,-156 2-7,155 3-55,1 2-1,-1 0 0,1 1 0,0 0 0,0 1 0,0 1 0,1 1 0,-1 0 0,2 1 0,-1 0 0,-7 7 64,-33 16-2829,4-5-3814</inkml:trace>
  <inkml:trace contextRef="#ctx0" brushRef="#br0" timeOffset="4744.553">952 801 2961,'0'0'4835,"0"0"-4531,0 0-80,0 0 240,0 0-464,0 0-288,-3 0-2946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5:26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0 1024,'0'0'1908,"0"0"-593,0 0-939,0 0-61,0 0 163,0 0-89,-14 2-106,-128 38 400,115-28-494,3-3-133,1 2 1,0 0-1,1 2 1,0 0-1,1 2 1,0 0-1,-2 4-56,11-8 14,-2 0 34,0 1-1,1 0 1,1 0-1,-1 2 1,2-1 0,0 1-1,1 1 1,0 0 0,1 1-1,1 0 1,1 0-1,0 0 1,1 1 0,-3 12-48,-23 99 360,9-31-301,24-79-43,-1 1 0,2-1 0,0 0 0,2 0 0,0-1 0,0 1 0,2-1 0,0 0 0,5 7-16,-3-8 38,1 0 0,0-1 0,1-1 0,1 0 0,0 0 1,1-1-1,1 0 0,0-1 0,0-1 0,1 0 0,1 0 1,0-2-1,0 0 0,1-1 0,0 0 0,0-1 0,1-1 1,0 0-1,0-2 0,0 0 0,1-1 0,-1 0 0,16-1-38,257 6 649,-161-56-319,-102 30-255,-2-1 1,0-1-1,-2-1 0,0-1 0,-1-1 0,-2-1 0,0 0 0,-1-2 0,-2 0 0,-1-2 0,-1 1 0,-1-2 0,-1 0 0,-2 0 0,-1-1 0,6-30-75,-11 39 122,0 0 0,-2 0 0,0 0 0,-1-1 0,-1 1 0,-1-1 0,-1 1 0,-2-7-122,-1 12 98,-2 0-1,0 0 1,-1 1-1,-1 0 1,0 0-1,-1 0 0,0 1 1,-1 1-1,-1 0 1,0 0-1,-1 1 1,-6-5-98,-10-14 298,13 19-298,-1 0 1,0 1 0,-1 1 0,0 0-1,-1 1 1,0 1 0,0 1-1,0 1 1,-1 0 0,0 2-1,-1 0 1,1 1 0,0 0-1,-1 2 1,0 1 0,1 0 0,-1 1-1,1 1 1,-6 2-1,-40-3 32,53-1-82,0 0 0,0 0-1,0 1 1,0 1 0,0 0-1,0 0 1,0 1 0,1 1-1,-1 0 1,1 1 0,0 0-1,1 0 1,-1 1 0,1 1 0,0 0-1,0 0 1,1 1 0,0 0-1,1 1 1,-1 0 0,-4 7 50,-8 12-2615,-1-2-2433</inkml:trace>
  <inkml:trace contextRef="#ctx0" brushRef="#br0" timeOffset="535.579">413 728 4386,'0'0'3506,"0"0"-3058,0 0-320,0 0 160,0 0-288,0 0-3986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3:19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94 16,'0'0'-16,"0"0"16,0 0 0,0 0 0,0 0 0,0 0 0,0 0 0,0 0 0,4 0 0,1 0 0,0 0 0,-3 4 0,0 6 0,1 2 0</inkml:trace>
  <inkml:trace contextRef="#ctx0" brushRef="#br0" timeOffset="279.118">157 94 16,'27'70'446,"-22"-55"-625,-13 0-3,-67 181 212,65-140-63,3-1 1,3 2-1,1-1 1,4 19 32,-1-59-1,0 19 1</inkml:trace>
  <inkml:trace contextRef="#ctx0" brushRef="#br0" timeOffset="1376.649">143 931 288,'0'0'99,"0"0"93,0 0 99,0 0 45,0 0-29,28 15-121,89 44 311,-41-42 168,-60-19-530,4 0-63,-1-2 0,0-1 0,0 0-1,-1-1 1,1-1 0,-1-1 0,0 0 0,-1-1 0,0-1-1,-1-1 1,0 0 0,-1-2 0,0 1 0,6-8-72,1-5 16,-1-1 0,-1-1 0,-1-1 0,-2-1 0,-1 0 0,-1-1 0,-1-1 0,-2 0 0,-1 0 0,1-10-16,8-190 654,-20 206-630,-2 13 28,-1 1-1,0 0 1,0 1 0,-1-1 0,0 0 0,-1 1 0,0 0 0,-1 0 0,0 1 0,0-1 0,-1 1 0,0 0 0,-1 1 0,0 0 0,0 0 0,-1 1 0,0 0 0,0 0 0,-1 1 0,1 1 0,-1-1 0,-1 1 0,-1 0-52,-115-5-139,87 11 123,23-1 6,1 0 0,0 1 1,0 0-1,0 1 0,0 1 0,0 1 1,1 0-1,-1 1 0,-7 4 10,1 0-22,0 0 0,1 1 1,0 2-1,0 0 0,1 1 0,1 1 0,0 1 1,1 0-1,1 2 0,1 0 0,0 0 1,-10 17 21,10-3-22,2 2 0,2 0 0,0 0 0,3 1 0,1 0 1,1 1-1,2 0 0,1 0 0,2 0 0,1 0 1,2 1-1,3 7 22,-4 0 51,2-34-1,1 1 1,1-1 0,0 0-1,0 0 1,0-1-1,1 1 1,1-1-1,-1 0 1,1-1 0,1 1-1,0-1 1,0 0-1,0-1 1,0 1 0,1-1-1,0-1 1,1 0-1,-1 0 1,1-1 0,0 1-1,0-2 1,0 0-1,0 0 1,1 0-1,-1-1 1,9 0-51,-3 3 80,1 0 0,-1-2 0,1 0 0,-1 0 0,1-2 0,0 0 0,0-1 0,0 0 0,0-1 0,0-1 0,-1-1 0,1 0 1,-1-1-1,0 0 0,0-2 0,0 0 0,0 0 0,-1-1 0,0-1 0,-1 0 0,0-1 0,0-1 0,0 0 0,2-4-80,5-5 77,-2 0 1,0-1-1,-2-1 0,0-1 1,-1 0-1,-1-1 0,-1-1 1,-2 0-1,0 0 1,7-26-78,-8 6 103,-1 0 0,-3 0 0,-1-1 0,-3 1 0,-2-34-103,1 71 10,0 1 0,-1 0 1,0-1-1,0 1 1,-1 0-1,1-1 1,-1 1-1,-1 0 1,1 0-1,-1 0 1,0 0-1,-1 0 1,1 0-1,-1 0 1,0 1-1,-1-1 1,1 1-1,-1 0 1,0 0-1,0 0 1,-1 1-1,0-1 1,1 1-1,-1 0 1,-1 1-1,1-1 0,0 1 1,-4-1-11,-81 8-587,19 15-784</inkml:trace>
  <inkml:trace contextRef="#ctx0" brushRef="#br0" timeOffset="51004.63">726 199 944,'-16'-47'5771,"-8"5"-4381,-22 1-205,36 33-1126,-1 0 1,1 2 0,-1-1 0,-1 1 0,1 1-1,-1 0 1,0 1 0,-1 0 0,1 0 0,-1 2-1,1-1 1,-12 1-60,-206-3-275,220 7 260,1 1 0,-1-1-1,1 2 1,0-1-1,0 1 1,0 0 0,1 1-1,0 0 1,0 1 0,0 0-1,0 0 1,1 0-1,-3 5 16,-2 3-12,0 1 0,1 0 1,1 0-1,1 1 0,0 1 0,1 0 0,1 0 0,1 0 0,0 1 0,1 2 12,3-15-6,-24 209 51,27-36-202,5-162 168,0 0 0,2 0 0,0-1 0,0 0 0,2 0 0,0-1 0,0-1 0,1 1 0,1-1 0,0-1 0,1-1 0,1 1 0,-1-2 0,2 0 0,-1-1 0,16 8-11,-18-11-1,-1-1 0,1 0 0,0 0 0,0-1 0,0-1 0,1 0 0,0-1 0,-1 0 0,1-1 0,0 0 1,0-1-1,-1-1 0,1 0 0,12-2 1,-9-4 75,-1 0 0,0 0 1,0-2-1,-1 0 0,0 0 1,-1-1-1,0-1 0,0 0 1,-1-1-1,-1 0 0,5-8-75,-8 12 7,7-8-63,-1 0 0,0-1 0,-1 0 0,-1-2 0,-1 1 0,-1-1 0,0-1 0,-1 0-1,-1 0 1,-1-1 0,-1 0 0,-1 0 0,-1 0 0,-1-1 0,-1 1 0,0-17 56,-2 34-148,0 0 0,-1 0 0,1 0 0,-1 0 0,0 0 0,0 1 0,0-1 0,-1 0 0,1 0 0,-1 1 0,0-1 0,0 1 0,0 0 0,0-1 0,-1 1 0,1 0 0,-1 0 0,0 1 0,0-1-1,0 1 1,0-1 0,0 1 0,-1 0 0,1 0 0,-1 0 148,-2-2-871,-14-13-3361</inkml:trace>
  <inkml:trace contextRef="#ctx0" brushRef="#br0" timeOffset="129763.07">413 836 4802,'0'2'288,"-3"2"-288,-4 0-1088</inkml:trace>
  <inkml:trace contextRef="#ctx0" brushRef="#br0" timeOffset="130143.175">413 836 4210</inkml:trace>
  <inkml:trace contextRef="#ctx0" brushRef="#br0" timeOffset="130359.415">413 836 4210,'-42'2'992,"42"-2"-623,0 0-369,0 0-177,0 0-2256</inkml:trace>
  <inkml:trace contextRef="#ctx0" brushRef="#br0" timeOffset="130360.415">357 904 3730,'0'0'160,"0"0"-160,0 0-1089</inkml:trace>
  <inkml:trace contextRef="#ctx0" brushRef="#br0" timeOffset="130561.005">357 904 1281,'-9'-23'0,"9"23"-881</inkml:trace>
  <inkml:trace contextRef="#ctx0" brushRef="#br0" timeOffset="130836.542">366 852 3346,'0'0'1456,"0"0"-143,0 0-305,0 0-896,0 0-112,0 0-3425</inkml:trace>
  <inkml:trace contextRef="#ctx0" brushRef="#br0" timeOffset="130837.542">366 852 3730,'0'7'784,"0"-7"561,0 0-657,0 0-688,0 0-624</inkml:trace>
  <inkml:trace contextRef="#ctx0" brushRef="#br0" timeOffset="131101.619">360 836 3089,'0'0'1217,"0"0"16,0 0-129,0 0-592,0 0-512,0 0-3089</inkml:trace>
  <inkml:trace contextRef="#ctx0" brushRef="#br0" timeOffset="131922.313">343 890 1313,'0'0'0,"0"0"-1169</inkml:trace>
  <inkml:trace contextRef="#ctx0" brushRef="#br0" timeOffset="132126.478">343 890 1841,'70'-33'1104,"-70"33"-623,0 0-481,0 0-3426</inkml:trace>
  <inkml:trace contextRef="#ctx0" brushRef="#br0" timeOffset="132422.565">454 917 2577,'0'0'0,"0"0"-2225</inkml:trace>
  <inkml:trace contextRef="#ctx0" brushRef="#br0" timeOffset="132679.503">454 917 4386</inkml:trace>
  <inkml:trace contextRef="#ctx0" brushRef="#br0" timeOffset="132939.53">454 917 4386,'-101'49'1040,"101"-49"-1024,0 0 65,0 0-162,0 0-95</inkml:trace>
  <inkml:trace contextRef="#ctx0" brushRef="#br0" timeOffset="132940.53">320 865 3890,'0'0'1761,"0"0"-1265,0 0-496,0 0-1345</inkml:trace>
  <inkml:trace contextRef="#ctx0" brushRef="#br0" timeOffset="133205.317">320 865 5026,'3'-2'1057,"-3"2"-1057,0 0-336,0 0-5123</inkml:trace>
  <inkml:trace contextRef="#ctx0" brushRef="#br0" timeOffset="133206.317">360 861 4626,'0'0'1281,"0"0"-721,0 0-272,0 0-288,0 0-112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50:50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5122,'0'0'2658,"0"0"-2050,0 0-608,0 0 0,0 0-176,0 0 0,12 29 176,4-6 176,2 0-176,1-7-1745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5:45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27 352,'1'35'8095,"12"135"-7858,-3-43-133,14-94 374,-15-12-356,18-35 1540,1-32-1419,-2-1 0,-2-1 0,-2-1 0,-2-1-1,8-38-242,-27 87 26,-1 1-45,1 1 1,-1-1-1,0 0 0,1 0 1,-1 0-1,1 0 1,-1 0-1,0 0 1,1 0-1,-1 1 0,1-1 1,-1 0-1,1 0 1,-1-1-1,0 1 0,1 0 1,-1 0-1,1 0 1,-1 0-1,0 0 0,1 0 1,-1 0-1,1-1 1,-1 1-1,0 0 1,1 0-1,-1-1 0,0 1 1,1 0-1,-1 0 1,0-1-1,0 1 0,1 0 1,-1-1-1,0 1 1,0 0-1,1-1 19,1 9 158,65 276 312,-66-281-470,-1 0 1,1 0 0,0-1 0,0 1-1,0 0 1,0-1 0,0 1-1,1-1 1,-1 1 0,1-1 0,-1 0-1,1 0 1,0 1 0,0-1 0,0-1-1,0 1 1,1 0 0,-1 0-1,0-1 1,1 1 0,-1-1 0,2 1-1,-4-2 138,0 0-60,0 0-28,18-5 684,45-367 1398,-56 349-3279,-5 14-6361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5:4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3986,'0'0'1499,"0"0"-480,0 0-48,0 0-520,0 8-373,-23 238 847,23-234-960,-1-10 1,0 0 1,1 0-1,-1 1 1,1-1-1,0 0 1,0 0-1,0 1 1,0-1-1,0 0 1,0 0-1,0 1 1,1-1-1,-1 0 1,1 0-1,0 0 0,0 1 1,0-1-1,0 0 1,0 0-1,0 0 1,0 0-1,1-1 1,-1 1-1,1 0 1,-1-1-1,1 1 1,0 0-1,-1-1 1,1 0-1,0 1 1,0-1-1,0 0 1,0 0 33,10-1-3738</inkml:trace>
  <inkml:trace contextRef="#ctx0" brushRef="#br0" timeOffset="374.395">149 73 3730,'0'0'1526,"0"0"-294,0 0-701,11 0-624,34 2 416,-42-2-311,-1 1 1,1 0-1,-1 0 1,1 1 0,-1-1-1,0 0 1,1 1-1,-1 0 1,0-1-1,0 1 1,0 0 0,0 0-1,-1 0 1,1 0-1,0 0 1,-1 1-1,1-1 1,-1 0 0,0 1-1,0-1 1,0 1-1,0-1 1,0 1 0,-1 0-1,1-1 1,-1 1-1,0 0 1,1-1-1,-1 1 1,-1 0 0,1-1-1,0 1 1,-1 0-1,1-1 1,-1 1-1,0 0 1,1-1 0,-1 1-1,-1-1 1,1 1-1,0-1 1,0 0-1,-1 1 1,0-1 0,1 0-1,-1 0 1,0 0-1,0 0 1,-1 0-13,-42 27 227,44-29-129,1 0-52,0 0 106,0 0 301,22 0-180,82-15-2026,-85 1-3031</inkml:trace>
  <inkml:trace contextRef="#ctx0" brushRef="#br0" timeOffset="640.314">402 7 2609,'0'0'2159,"0"0"-708,0 0-707,0 0-437,0 0-104,10 7-105,-4-3-75,1 0 1,-2 1-1,1-1 0,0 1 0,-1 1 0,0-1 0,0 1 0,0 0 0,-1 0 0,0 0 0,0 0 0,-1 1 0,0 0 0,0 0 0,0 0 0,-1 0 0,0 0 0,0 0 0,0 5-23,-1-6 29,-1 1 0,0 0 0,0 0 0,0 0 0,-1 0 0,0 0 0,0 0 0,0-1 0,-1 1 0,0 0 0,-1-1 0,0 1 0,0-1 0,0 0 0,0 0 0,-1 0 0,0-1 0,0 1 0,-1-1 0,0 0 0,0 0 0,0 0 0,0-1-1,-1 0 1,1 0 0,-1 0 0,0-1 0,0 0 0,-2 1-29,-49 11-2190,31-15-2708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5:56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3282,'0'0'1211,"0"0"21,0 0-111,0 0-222,0 0-197,0 0 71,0 0-95,0 0 98,0 0-234,0 0-131,0 0-6,0 12-568,0 208 596,0-220-324,0 0-56,0 0-23,0 38-97,5-64 4106,2-20-8756,-7 35-2198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5:4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28 816,'0'0'985,"0"0"-129,0 0-370,0 0-22,0 0-67,0 0-148,0 0 100,0 0-79,0 0-65,0 0 198,0 0-91,0 0 56,0 0 216,0 0 139,0 0-8,0 0-304,0 0-229,0 0 245,0 0-193,0 0 70,0 0-37,0 0-136,0 0 122,0 0-76,0-1 100,0 0-144,0 1 27,0 0-85,0 0 56,0 0-6,0 0-55,0 0-116,0 0-183,-30 126-374,-4 99 731,34-224-112,0-1-48,0 0-155,0-1-709,0-6-758</inkml:trace>
  <inkml:trace contextRef="#ctx0" brushRef="#br0" timeOffset="440.752">228 125 2961,'0'0'2060,"0"0"-590,0 0-683,0 0-491,0 0-162,-15-1 79,-49-2-160,56 4-19,0 0 0,1 1 0,-1 0 0,0 0 0,1 1 0,-1 0 0,1 0 0,0 0 0,0 1 0,0 0 0,1 1 0,-1-1 0,1 1 0,-5 6-34,7-8 34,1-1-31,1 1-1,-1 0 1,0-1 0,1 1 0,0 0 0,-1 1-1,1-1 1,0 0 0,1 0 0,-1 1 0,1-1-1,-1 1 1,1 0 0,0-1 0,0 1-1,1 0 1,-1 0 0,1-1 0,0 1 0,0 0-1,0 0 1,0 0 0,1 1-3,2-2 13,-1-1 0,1 1 0,0-1 0,0 0 0,0 0 0,0 0 0,0 0 0,0 0 0,1 0 0,-1-1 0,1 0 0,-1 0 0,1 0 0,-1 0 0,1 0 0,0-1 0,-1 1 0,1-1 0,0 0 0,0 0 0,-1-1 0,1 1 0,2-1-13,-6 1 2,72 14 513,-66-12-963,1-2-1793</inkml:trace>
  <inkml:trace contextRef="#ctx0" brushRef="#br0" timeOffset="10222.483">97 1 4898,'0'0'1649,"0"0"-675,0 0-163,0 0 405,0 0-341,0 0-277,0 0 96,0 5-500,-19 289 12,27-382 1368,55-48-1881,-69 204-40,-6 33 1161,8-307-627,-6 223-982,-6 177 1350,25-341-411,-11 256-1033,-3-14 879,5-95 127,0 0-16,0-11 313,17-144-201,-17 154-279,0 1-102,0 0-22,0 104-258,0-103 515,0-1 23,0-23 276,0-82-489,0 105 160,0 0-141,-1 13-336,-22 118 283,16-143 664,3-126-918,-26 332 371,30-344-1361,0 149 1508,0 1-94,0 7-706,-2 116 679,2-122-557,2-1-1896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6:07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2753,'0'0'2057,"0"0"-1569,0 0-378,0 0 45,25 11-27,79 34 34,-91-40-19,0-1 0,0 0-1,1-1 1,0-1 0,0 0-1,-1-1 1,1 0 0,0-1 0,13-2-143,12 1 551,36 1 145,-75 0-704,-2 0-1168,-8 0-4440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6:0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5330,'0'0'2546,"0"0"-2402,0 0-128,0 0 32,0 0 224,0 0 480,143 15-96,-97-15-319,-4 0 447,-1 0-752,-2 0 64,-2 0-96,-5-2-2465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6:2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4978,'2'0'1393,"-2"0"-1217,5 0 256,4 0-240,0-8 561,2-3-753,1 5 112,-5 2 96,-5 2-208,1 2 0,-3 0 0,0 0 112,0 0-224,0 0-144</inkml:trace>
  <inkml:trace contextRef="#ctx0" brushRef="#br0" timeOffset="283.527">1 57 9700,'46'-56'1153,"-46"56"-1153,0 0-5443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6:2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3249,'0'0'1769,"0"0"-392,0 0 98,0 0-509,0 0-307,0 0 133,21 0-7,80-2-99,188 14 223,-288-12-945,0 0 0,0 1 0,0-1 0,0 0 0,0 0 1,0 0-1,0 1 0,0-1 0,0 0 0,0 1 0,0-1 0,0 1 0,-1-1 0,1 1 0,0 0 0,0-1 0,0 1 0,-1 0 1,1-1-1,0 1 0,-1 0 0,1 0 0,-1 0 0,1 0 0,-1-1 0,1 1 0,-1 0 0,0 0 0,1 0 0,-1 0 0,0 0 0,0 0 1,0 0-1,0 0 0,0 0 0,0 0 0,0 0 0,0 0 0,0 0 0,0 0 0,0 0 0,-1 0 0,1 0 0,0 0 0,-1 1 36,-7 14-3366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6:31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2321,'0'0'1729,"0"0"-411,0 0 80,0 0-742,0 10-440,-62 287 2071,28-26-841,54-363 1109,-12 77-2596,0 0 1,0 1-1,1 0 0,1 1 0,0 0 0,1 0 0,1 1 0,0 0 0,0 1 0,1 1 0,0 0 0,8-4 41,-19 14-12,0 0-1,0 0 1,0 0-1,0 0 1,0 1-1,0-1 0,0 0 1,0 1-1,0-1 1,0 1-1,-1 0 1,1 0-1,0 0 0,0 0 1,-1 0-1,1 0 1,0 0-1,-1 0 0,1 1 1,-1-1-1,0 1 1,1-1-1,-1 1 1,0-1-1,0 1 0,0 0 1,0 0-1,0-1 1,-1 1-1,1 0 0,0 0 1,-1 0-1,1 0 1,-1 0-1,0 0 1,0 0-1,0 0 0,0 0 1,0 0-1,0 0 1,0 0-1,-1 0 1,1 0-1,-1 0 0,1-1 1,-1 1-1,0 0 1,1 0-1,-1 0 0,0-1 1,-1 2 12,2 14-12,0 262 305,22-282-3929,2-16-1753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6:31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2689,'0'0'1313,"0"0"384,0 0-1,0 0-783,0 0-129,0 0 97,-30 137-545,30-125 480,0-1-816,0-3 64,0-2 352,0-2-320,-2-1-16,-3-3-80,-2 0-3057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50:51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4002,'0'0'2396,"0"0"-273,0 0-1042,0 0-462,-2 5-414,-23 60-126,4 1 1,2 0-1,4 1 1,-7 61-80,22-128 0,-9 104-107,60-93-1566,-29-15 1298,1-2-1,-1 0 1,0-1-1,0-1 1,-1-1-1,0-1 1,-1-1 0,0-1-1,-1 0 1,0-2-1,10-9 376,-25 21 89,0-1 0,0 0-1,0 0 1,0-1 0,0 1-1,-1-1 1,1 0 0,-1 0-1,0 0 1,0 0 0,-1-1-1,1 1 1,-1-1 0,0 0-1,0 0 1,0 1 0,0-6-89,-60 4 3404,51 7-3360,0 1 1,0-1 0,0 1-1,1 1 1,-1-1 0,1 1-1,-1 0 1,1 1 0,0 0-1,0-1 1,1 2 0,-1-1-1,1 1 1,0 0-1,0 0 1,0 0 0,1 1-1,0-1 1,0 1 0,0 0-1,1 1 1,0-1 0,0 0-1,0 1 1,1 0 0,0 0-1,1-1 1,-1 1-1,1 0 1,0 5-45,3-10 2,0 0-1,0-1 0,1 0 1,-1 1-1,0-1 1,1 0-1,-1 0 1,0 0-1,1 0 0,0-1 1,-1 1-1,1-1 1,-1 1-1,1-1 1,0 0-1,-1 0 0,1 0 1,-1 0-1,1-1 1,0 1-1,-1-1 1,1 1-1,-1-1 0,1 0 1,-1 0-1,0 0 1,1 0-1,0-1-1,72-68-990,-70 118 2684,-3-47-1850,-1 0-1,1 0 0,0 0 1,0 0-1,-1-1 0,1 1 1,0 0-1,0-1 0,0 0 0,0 1 1,0-1-1,0 0 0,0 0 1,-1 0-1,1 0 0,0 0 1,0 0-1,0-1 0,0 1 1,0 0-1,0-1 0,0 0 0,-1 1 1,1-1-1,0 0 0,0 0 1,-1 0-1,1 0 0,-1 0 1,1-1 156,9-6-372,-1-1 1,0-1-1,0 0 1,-1 0-1,0-1 1,0 0-1,-2-1 1,1 1 0,-2-2-1,3-4 372,-3 5-41,1-1 0,0 1 1,1 1-1,0-1 0,1 1 0,0 1 0,1-1 1,0 2-1,10-8 41,-15 15 260,0 1 1,-1-1 0,1 1 0,0 1 0,1-1-1,-1 1 1,0 0 0,0 0 0,0 0-1,0 0 1,0 1 0,0 0 0,0 0-1,0 1 1,0-1 0,-1 1 0,3 1-261,7 1 644,22 3-328,-1-3 0,1 0 0,-1-3 0,1-1 0,22-3-316,-49 3 4,21-11-1463,-29-1-1796</inkml:trace>
  <inkml:trace contextRef="#ctx0" brushRef="#br0" timeOffset="376.877">810 92 1169,'0'0'1686,"0"0"-483,0 0-301,0 0-1,0 0-271,-17 50-203,-49 159 186,45-105-21,23-80-343,0-20-229,0-1-1,1 1 1,-1-1 0,1 1 0,0-1-1,0 0 1,0 0 0,0-1 0,0 1 0,0 0-1,1-1 1,-1 0 0,1 0 0,0 0-1,0 0 1,0-1 0,0 1 0,0-1 0,0 0-1,0 0 1,0 0 0,0-1 0,1 0-1,-1 0 1,0 0 0,0 0 0,1 0-1,-1-1 1,0 0 0,0 0 0,0 0 0,0 0-1,0-1 1,2-1-20,3-1-29,0-1 0,0-1 0,0 0 0,-1 0 0,0-1-1,-1 1 1,1-2 0,-1 1 0,-1-1 0,1 0 0,-1-1 0,4-8 29,4-2 157,-11 120 2559,6-87-4693,-2-13-1899</inkml:trace>
  <inkml:trace contextRef="#ctx0" brushRef="#br0" timeOffset="578.754">1127 50 5330,'0'0'2273,"0"0"-1872,0 0-401,0 0-288,0 0 191,0 0 162,0 48-65,3-21 192,4 2-96,2 0 48,5 0-144,0 2-256,-3 0-1441,1 0-1313,-8-2-143</inkml:trace>
  <inkml:trace contextRef="#ctx0" brushRef="#br0" timeOffset="1480.722">1201 450 448,'0'0'1948,"0"0"-561,0 0-461,0 0-64,0 0-230,-4 6-195,-26 30 577,115-129-2676,45-33 1633,-119 201 1867,-9-70-1807,1-1-1,-1 0 1,1 0 0,0 0-1,0-1 1,1 1 0,-1-1-1,1 0 1,0 1 0,0-2-1,0 1 1,0 0 0,0-1-1,1 0 1,-1 0 0,1 0-1,-1 0 1,1-1 0,0 0-1,-1 0 1,1 0 0,0 0 0,0-1-1,0 0 1,0 0 0,0 0-1,0-1 1,-1 0 0,1 0-1,0 0 1,4-1-31,3 1-23,-5 2 57,-1-1-1,1-1 1,-1 1-1,1-1 1,-1 0-1,1 0 1,-1-1-1,0 0 1,0 0-1,0 0 1,0-1-1,0 0 1,0 0-1,-1-1 1,1 1-1,-1-1 1,0 0-1,0-1 1,0 1-1,-1-1 1,0 0-1,0 0 1,0 0-1,0-1 1,-1 1-1,0-1 1,0 0-1,0 0 1,-1 0-1,0 0 1,0-1-1,-1 1 1,0 0-1,0-1 1,0 1-1,-1-5-33,1 9 67,-1 0 0,0 0 0,0 0 0,0 0 0,-1 0 0,1 0 0,0 0 0,-1 1 0,1-1 0,-1 0 0,0 0 0,1 0 0,-1 1 0,0-1 0,0 0 0,0 1 0,0-1 0,-1 1 0,1-1 0,0 1 0,-1 0 0,1 0 0,0-1 0,-1 1 0,0 0 0,1 0 0,-1 0 0,0 0 0,1 1 0,-1-1 0,0 0 0,0 1 0,0-1 0,1 1 0,-1 0 0,0 0 0,0-1 0,0 1 0,0 0 0,0 1 0,0-1 0,0 0 0,0 0 0,1 1 0,-1-1 0,-1 2-67,-3 0-2,1 1 0,0 1 1,0-1-1,0 1 0,1 0 1,0 0-1,-1 0 0,1 0 1,1 1-1,-1 0 0,1 0 1,-1 0-1,1 0 0,1 0 1,-1 1-1,1-1 0,0 1 1,0 0-1,1-1 0,-1 1 1,1 0-1,1 0 0,-1 0 1,1 0-1,0 0 0,0 0 1,1 0-1,0 0 0,0 0 1,0-1-1,1 1 0,0 0 2,-2-4-24,1 0-1,0 0 0,0 0 1,1 0-1,-1 0 0,0-1 1,1 1-1,-1 0 0,1-1 1,-1 1-1,1-1 0,0 0 1,0 0-1,-1 1 0,1-1 1,0 0-1,0 0 0,0-1 1,0 1-1,0 0 0,1-1 1,-1 1-1,0-1 0,0 0 1,0 0-1,0 1 1,1-2-1,-1 1 0,0 0 1,0 0-1,0-1 0,0 1 1,1-1 24,17-48 528,-18 150-730,0-38 242,-1 1 0,-4-1 0,-3 1-1,-2-1 1,-6 15-40,-39 28-21,50-104 36,1 0 0,0 1 1,-1-1-1,0 0 0,1 0 0,-1 0 0,0-1 1,0 1-1,0-1 0,0 1 0,0-1 1,0 0-1,0 0 0,-1-1 0,1 1 0,0-1 1,-1 1-1,1-1 0,0 0 0,-1 0 0,1-1 1,0 1-1,0-1 0,-1 1 0,1-1 1,0 0-1,0 0 0,0-1 0,0 1 0,0 0 1,0-1-1,0 0 0,0 0 0,1 0-15,-5-2 50,1-1-1,0-1 1,0 1-1,1-1 1,0 1 0,0-2-1,0 1 1,0 0-1,1-1 1,0 0-1,1 0 1,0 0-1,0-1 1,0 1-1,1-1 1,0 1-1,0-1 1,1 0-1,0 0 1,1 1-1,-1-1 1,1 0 0,1-6-50,3 5 46,-1 0 0,1 1 0,0 0 0,1 0 0,0 0 1,0 0-1,1 1 0,-1-1 0,2 2 0,-1-1 0,1 1 1,0 0-1,0 0 0,1 0 0,0 1 0,0 1 0,0-1 1,0 1-1,1 1 0,0-1 0,3 1-46,-6-1 50,49-21-57,2 2 0,0 2 0,1 3 0,1 2 0,26-2 7,-27 13-3879,-46 3-814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6:3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7587,'0'0'1372,"0"0"180,0 0-314,0 0-736,0 0-342,5-11-83,-3 6-63,0-1-6,1 1 1,-1 0 0,1-1 0,0 1 0,1 0-1,-1 0 1,1 1 0,0-1 0,0 1-1,0 0 1,1 0 0,-1 0 0,1 1-1,5-3-8,38-19 521,-48 25-615,0 0-119,0 12-177,-23 205 550,23-205-145,-1-11-17,1 0 1,-1 1-1,1-1 1,0 0-1,-1 1 0,1-1 1,0 0-1,0 1 1,0-1-1,0 0 0,0 1 1,1-1-1,-1 0 1,0 1-1,1-1 0,-1 0 1,0 0-1,1 1 1,0-1-1,-1 0 1,1 0-1,0 0 0,-1 0 1,1 0-1,0 0 1,0 0-1,0 0 0,0 0 1,0 0-1,0 0 1,0 0-1,0-1 0,1 1 1,-1 0-1,0-1 1,0 1-1,0-1 0,1 1 1,-1-1-1,0 0 1,1 0-1,-1 0 1,0 1-1,1-1 0,-1 0 1,1-1 1,5 2-84,0-2 1,-1 1-1,1-1 1,0 0-1,-1 0 1,1-1-1,-1 0 1,0 0-1,1 0 1,-1-1-1,0 0 1,-1 0-1,1-1 1,0 1-1,-1-1 0,0-1 1,0 1-1,0-1 1,0 1-1,-1-2 1,0 1-1,0 0 1,3-6 83,-1 3-32,0 0 0,0 0 0,0-1 0,-1 1 0,-1-1 0,0 0 0,0-1 0,-1 1 0,0-1 0,0 0 0,-1 1 0,0-1 0,0-7 32,-2 16 296,0 1 144,0 0-477,0 7-478,0 52 424,2-21 72,-1 1-1,-3-1 1,-1 1-1,-1-1 1,-3 0-1,-1-1 1,-4 9 19,11-40 73,-1-1-1,-1 1 1,1-1-1,-1 0 1,0 0-1,0 0 1,-1 0 0,1 0-1,-1-1 1,0 0-1,0 1 1,0-1-1,-1-1 1,0 1-1,1-1 1,-1 0 0,-1 0-1,1 0 1,0 0-1,-1-1 1,1 0-1,-1 0 1,1-1 0,-1 0-1,0 0 1,0 0-1,0 0 1,0-1-1,0 0 1,-3-1-73,7 1 26,0 1 0,0-1-1,1 0 1,-1 0 0,0 0 0,0 0 0,1 0 0,-1-1-1,0 1 1,0-1 0,1 1 0,-1-1 0,1 1 0,-1-1-1,0 0 1,1 0 0,-1 0 0,1 0 0,0 0 0,-1 0-1,1 0 1,0 0 0,-1 0 0,1-1 0,0 1-1,0 0 1,0-1 0,0 1 0,0-1 0,1 0 0,-1 1-1,0-1 1,1 0 0,-1 1 0,1-1 0,0 0 0,-1 1-1,1-1 1,0 0 0,0 0 0,0 1 0,0-1 0,1 0-1,-1 0 1,0 1 0,1-1 0,-1-1-26,1-2-25,-1 0 0,1 0 1,0-1-1,1 1 0,-1 0 0,1 0 1,0 0-1,0 1 0,0-1 0,1 0 0,0 1 1,0-1-1,0 1 0,0 0 0,1 0 1,-1 0-1,1 1 0,0-1 0,0 1 1,0 0-1,1 0 0,-1 0 0,1 1 1,0 0-1,2-1 25,83-30-5347,-52 24 841</inkml:trace>
  <inkml:trace contextRef="#ctx0" brushRef="#br0" timeOffset="270.647">478 391 192,'0'0'1009,"0"0"-225,0 0 32,0 0-368,0 0 385,0 0 159,11 124-559,-11-112 223,0-1-192,0-7-256,0 0 32,0-4-160,0 0-48,0 0 224,0 0-256,0-2-3585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6:34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1313,'0'0'960,"0"0"-208,0 0-367,0 0-321,0 0 224,0 0-288,0-4 0,0 4 32,0 0-32,0 0-416,0 0-17,-7 2-255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6:46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4002,'0'0'1214,"0"0"-787,0 0 138,0 0 441,0 0-379,0 12-270,0 59 1388,8-108-28,0 50-1830,-9 5-7,2-18 213,-1 0 1,0 0-1,0-1 1,1 1-1,-1 0 1,0 0-1,1 0 1,-1 0-1,0 0 1,0 0-1,1 0 1,-1 0-1,0 0 1,0 1-1,1-1 1,-1 0-1,0 0 1,1 0-1,-1 0-93,7-19-64,-7 19-2782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4:48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13 4706,'0'0'704,"0"0"-672,0 0 465,0 0 79,0 0-448,0 0 496,-154 369-560,154-305-48,0-2 289,16-2-81,21-16 32,6-25-256</inkml:trace>
  <inkml:trace contextRef="#ctx0" brushRef="#br0" timeOffset="517.09">941 0 8900,'0'0'2294,"0"0"-1213,0 0-115,0 0-828,-8 12-367,-1 0 238,1 0 0,1 0 1,0 0-1,0 1 0,2 0 0,-1 1 1,2-1-1,0 1 0,0 0 0,2 0 0,-1 7-9,4 95 217,1-113-292,0-1 1,0 0 0,1 0-1,-1 0 1,0 0 0,1-1-1,0 1 1,-1-1 0,1 0-1,0 1 1,0-1 0,0 0-1,0-1 1,0 1 0,0 0-1,0-1 1,0 0 0,0 1-1,0-1 1,0-1 0,0 1-1,0 0 1,0-1 0,0 1 0,0-1-1,0 0 1,0 0 0,0 0-1,0-1 1,0 1 0,-1-1-1,1 1 1,-1-1 0,1 0-1,-1 0 1,0 0 0,1 0-1,-1 0 1,0-1 0,0 1-1,-1-1 1,2-1 74,75-126-1938,-58 32 5047,-20 97-2404,0 19-623,-44 264-506,29-213 411,14-63 27,-1 17 12,-2 0 0,0 0-1,-1-1 1,-1 0 0,-1 0 0,-2 0-1,0-1 1,-1 0 0,-1-1-1,0 0 1,-2-1 0,0 0 0,-2-1-1,0-1 1,-12 11-26,26-26 12,-1-1 1,0 1 0,1-1-1,-1 0 1,0 0-1,0 0 1,0 0-1,0 0 1,0 0-1,0 0 1,0-1-1,0 1 1,0-1-1,0 0 1,0 1-1,-1-1 1,1 0 0,0 0-1,0 0 1,0-1-1,0 1 1,0 0-1,-1-1 1,1 0-1,0 1 1,0-1-1,0 0 1,0 0-1,1 0 1,-1 0-1,0 0 1,0-1 0,1 1-1,-1 0 1,0-1-1,1 1 1,-1-1-1,1 0 1,0 1-1,0-1-12,-25-85 393,23 74-401,2 1 0,-1-1 0,2 1 0,0-1 0,0 1 0,1-1 0,1 1 0,0-1 0,0 1 0,1 0 0,1 0 0,0 0 0,1 0 0,0 1 0,1 0 0,0 0 0,1 0 0,0 1 0,1 0 0,0 0 0,0 0 0,1 1 0,0 1 0,1 0 0,-1 0 0,5-2 8,42-20-1068,0 8-3230</inkml:trace>
  <inkml:trace contextRef="#ctx0" brushRef="#br0" timeOffset="768.733">1342 357 2305,'0'0'2049,"0"0"-1201,0 0-656,0 0-192,0 0 0,0 0 385,-14 122-49,-6-107-32,8-5-96,8-8-96,4-2 208,0 0 208,0 0-431,0 0 431,11 0-528,12 0 128,9 0-128,8 0-5539</inkml:trace>
  <inkml:trace contextRef="#ctx0" brushRef="#br0" timeOffset="987.616">1785 363 4290,'0'0'8148,"0"0"-7108,0 0-303,0 0 79,0 0-816,0 0 32,16-4-352,21 4 528,11 0-208,3 0 448,-10 0-400,-11 0-96,-12 0-224,-6 0-4290,-7 2-4082</inkml:trace>
  <inkml:trace contextRef="#ctx0" brushRef="#br0" timeOffset="1483.773">2635 220 2225,'0'0'4936,"0"0"-2541,0 0-1117,0 0-435,-5 10-1091,-29 58 36,17-39 257,1 0 0,2 2-1,1 0 1,2 0-1,1 1 1,1 0-1,1 1 1,2 0 0,2 3-45,2-30 22,1-1 1,0 0-1,0 0 1,1 1 0,-1-1-1,1 0 1,1 0-1,-1 1 1,1-1 0,-1 0-1,2 1 1,-1-1-1,0 0 1,1 0 0,0 0-1,0 0 1,1-1-1,-1 1 1,1-1 0,0 1-1,0-1 1,1 0-1,-1 0 1,1 0 0,0 0-1,0-1 1,0 0-1,0 0 1,1 0-1,-1 0 1,1 0 0,1-1-23,95 6-753,-74-19-3537</inkml:trace>
  <inkml:trace contextRef="#ctx0" brushRef="#br0" timeOffset="1749.943">2335 334 11925,'0'0'369,"0"0"-225,0 0-240,0 0 192,0 0 64,0 0 112,369 40-144,-291-40 64,-16 0-192,-13 0-304,-22 0-897,-13-11-6530</inkml:trace>
  <inkml:trace contextRef="#ctx0" brushRef="#br0" timeOffset="2250.92">2948 668 11781,'0'0'1558,"0"0"-907,0 0-603,0 0-117,15 0 122,49 2-74,-61-1 12,-1 1-1,0-1 1,0 0-1,0 0 1,0 1-1,0-1 1,-1 1-1,1 0 1,0 0-1,-1-1 1,1 1-1,-1 0 1,0 0-1,0 0 1,0 1-1,0-1 1,0 0-1,0 0 1,0 1-1,-1-1 1,1 0-1,-1 1 1,1-1-1,-1 0 1,0 1-1,0-1 1,0 0-1,0 1 1,-1-1-1,1 1 1,-1-1-1,1 0 1,-1 1-1,0-1 1,0 0-1,0 0 1,0 0-1,0 0 1,-1 0-1,1 0 1,0 0-1,-1 0 1,0 0 9,-70 60 341,78-60-333,25-1-201,0-2-1,0-1 0,0-1 0,0-2 0,-1-1 0,5-3 194,10-7-4535</inkml:trace>
  <inkml:trace contextRef="#ctx0" brushRef="#br0" timeOffset="2486.191">3570 247 4418,'0'0'1377,"0"0"-1313,0 0-32,0 0 16,0 0 0,0 0 368,62 336-384,-62-261 0,0-7 112,-30-10-128,-9-6 336,-16-2-176,-19-3-32,-13-7-288,1-13-1713</inkml:trace>
  <inkml:trace contextRef="#ctx0" brushRef="#br0" timeOffset="2657.851">3446 977 5170,'0'0'0,"0"0"-80</inkml:trace>
  <inkml:trace contextRef="#ctx0" brushRef="#br0" timeOffset="79892.16">57 1553 2945,'0'0'2004,"0"0"-593,0 0 6,0 0-3,0 0-414,5-20-45,-1 12-951,1 0 0,0 1-1,0 0 1,0 0-1,1 0 1,0 0-1,1 1 1,-1 0-1,1 0 1,1 1 0,-1 0-1,3-1-3,-4 78-750,-11 127 996,6-198-234,0 1 0,0-1 0,0 1 0,1-1 0,-1 0 0,0 0 0,0 0 0,1 1 0,-1-1 0,1 0 0,-1-1 0,1 1 0,-1 0 0,1 0 0,0-1 0,-1 1 0,1-1-1,0 1 1,-1-1 0,1 0 0,0 1 0,0-1 0,0 0 0,-1 0 0,1-1 0,0 1 0,0 0 0,-1 0 0,1-1 0,0 1 0,-1-1 0,1 0 0,0 1 0,-1-1 0,1 0 0,-1 0 0,1 0 0,-1 0 0,0 0 0,1 0 0,-1-1 0,0 1 0,0 0 0,0-1 0,0 1 0,0 0 0,0-1 0,0 1 0,0-2-12,11-14 29,0 0-1,-2-1 1,0 0 0,-1-1-1,-1 0 1,0-1 0,-2 0-1,4-17-28,2 87-1120,-11-23 1142,3 24 40,-3 0-1,-2 0 1,-2 0 0,-3 0 0,-2 5-62,8-50 44,-1 0 1,1-1 0,-1 1-1,0-1 1,0 1-1,-1-1 1,0 1 0,0-1-1,0 0 1,0 1 0,-1-1-1,0-1 1,0 1 0,0 0-1,-1-1 1,1 1-1,-1-1 1,0 0 0,0 0-1,-1-1 1,1 1 0,-1-1-1,0 0 1,0 0 0,0-1-1,0 1 1,0-1 0,-1 0-1,1-1 1,-4 2-45,5-3 43,0 0 1,0-1-1,0 1 1,0-1-1,0 0 1,0 0-1,1 0 1,-1 0 0,0-1-1,1 1 1,-1-1-1,1 0 1,0 0-1,-1 0 1,1-1-1,0 1 1,0-1-1,1 0 1,-1 0-1,0 0 1,1 0-1,0 0 1,0 0-1,0-1 1,0 1-1,0-1 1,1 1-1,-1-1 1,1 0-1,0 1 1,0-1-1,1-1-43,-3 1 17,1 0 0,1 0 0,-1 0 0,0-1 0,1 1 0,0-1 0,0 1 0,1-1 0,-1 0 0,1 1 0,0-1 0,0 0 0,0 1 0,1-1 0,0 1 0,0-1 0,0 1 0,0-1 0,1 1 0,-1 0 0,1-1-1,0 1 1,1 0 0,-1 0 0,1 0 0,-1 1 0,1-1 0,0 1 0,1-1 0,-1 1 0,1 0-17,131-39-146,-73 40-5753,-41 2 984</inkml:trace>
  <inkml:trace contextRef="#ctx0" brushRef="#br0" timeOffset="80188.218">547 1812 208,'0'0'942,"0"0"459,0 0-78,0 0-155,0 0 20,2 29-89,6 139 155,-8-100 296,0-67-1449,0-1 206,0 0 80,0 0 154,0-26-458,0-15-2356,0-14-4733</inkml:trace>
  <inkml:trace contextRef="#ctx0" brushRef="#br0" timeOffset="81496.56">41 1070 96,'0'0'952,"0"0"172,0 0-417,0 0-163,0 0 5,-8 6-332,-21 16-55,26-9 5715,29-6-6715,-22-7 1317,60 8-167,0-2 1,1-4-1,58-5-312,-81 2 60,35-3-33,-76 4 66,-1 0 150,0 0 296,0 0-147,0 0-66,0 0-148,0 0-9,0 5-852,0 1-1590</inkml:trace>
  <inkml:trace contextRef="#ctx0" brushRef="#br0" timeOffset="82250.485">990 1690 4434,'0'0'2241,"0"0"-1422,0 0-427,0 0-90,-14-25 4887,3 78-5878,10-107 2293,1 53-1505,0 1 7,0 0-34,0 0-325,0 0 29,0 21-72,11-5-926,4-16-5141</inkml:trace>
  <inkml:trace contextRef="#ctx0" brushRef="#br0" timeOffset="83623.369">1524 1066 1697,'0'0'1499,"0"0"-354,0 0-425,0 0-264,0 0-53,4 0-29,22 0-185,-21-2-187,1 1 0,-1 1 0,1-1 0,0 1 0,-1 0-1,1 0 1,-1 0 0,1 1 0,0 0 0,-1 0 0,0 1 0,1-1 0,-1 1 0,0 0 0,1 1 0,-1-1 0,-1 1 0,1 0 0,0 0 0,-1 0 0,1 1-1,-1 0 1,0 0 0,0 0 0,-1 0 0,1 1 0,-1-1 0,0 1 0,1 2-2,0 7 63,0 0 1,-1 1-1,-1-1 1,0 0-1,-1 1 1,-1-1-1,0 1 0,-1-1 1,-3 15-64,2-21 111,-1-1 1,0 1-1,0-1 1,-1 0-1,1 0 1,-2 0-1,1 0 1,-1-1-1,0 0 1,0 0-1,-1 0 1,0 0-1,0-1 1,0 0-1,0 0 1,-1-1-1,0 0 1,0 0-1,0-1 1,-1 1-1,1-2 1,-1 1-1,1-1 1,-1 0-1,0 0 1,0-1-1,0 0 1,0-1-1,0 0 0,0 0 1,0-1-1,0 1 1,0-2-112,5 1 25,1-1 0,0 1-1,0-1 1,0 0 0,0 0 0,0 0-1,0 0 1,1 0 0,-1 0 0,1 0 0,-1-1-1,1 1 1,0 0 0,0-1 0,0 1 0,0-1-1,0 0 1,0 1 0,1-1 0,0 0 0,-1 1-1,1-1 1,0 0 0,0 1 0,0-1-1,1 0 1,-1 1 0,1-3-25,-1 4 2,2-2 3,1 0 0,-1 1 0,0-1 0,1 0 0,0 1 0,-1 0 0,1 0 0,0-1 0,0 2 0,1-1 0,-1 0 0,0 1 0,0-1 0,1 1 0,-1 0 0,1 0 0,-1 0 0,1 1 0,-1-1 0,2 1-5,7-3 28,-3 0-81,9-4-112,0 1 0,1 1 1,-1 1-1,1 1 0,0 0 1,0 1-1,0 1 0,17 2 165,-30 2-2382,-2 4-692</inkml:trace>
  <inkml:trace contextRef="#ctx0" brushRef="#br0" timeOffset="84764.683">2024 1027 1088,'0'0'4528,"0"0"-3093,0 0-493,0 0 203,0 0-473,5 24 278,-21 268-988,17-290 48,0-1-1,0 1 1,0 0-1,1-1 1,-1 1-1,0-1 1,1 1-1,-1-1 1,1 0-1,-1 0 1,1 1-1,0-1 1,0 0-1,-1-1 1,1 1-1,0 0 1,0 0-1,0-1 1,0 1-1,0-1 1,0 0-1,0 1 1,0-1 0,0 0-1,0 0 1,0 0-1,0 0 1,0-1-1,0 1 1,0-1-1,0 1 1,0-1-1,0 0 1,-1 1-1,1-1 1,0 0-1,0 0 1,-1 0-1,1 0 1,0-1-1,-1 1 1,1 0-1,-1-1 1,0 1-1,1-1 1,0-1-10,6-9-12,1 0-1,-2-1 1,1 0 0,-2-1 0,0 1 0,-1-1-1,0-1 1,-1 1 0,0-1 0,-1 1 0,-1-1-1,0 0 1,-2 0 0,0-14 12,0 29 307,0 0-147,0 0-85,0 0-49,0 0 4,0 0 47,0 0-24,0 0-71,0 0-14,0 0 66,0 0 41,0 0-136,0 0-70,0 0-80,0 10-90,-16 266 258,13-271 48,0 0 0,-1 0-1,1 0 1,-1 0 0,0-1-1,0 0 1,-1 1 0,1-1 0,-1-1-1,0 1 1,0-1 0,0 0 0,0 0-1,-1 0 1,1-1 0,-1 1 0,0-2-1,0 1 1,0 0 0,0-1-1,0 0 1,0-1 0,0 1 0,0-1-1,0 0 1,0-1 0,0 0 0,0 0-1,-2 0-4,-10 1-497,-4 1-1888,9-1-1545</inkml:trace>
  <inkml:trace contextRef="#ctx0" brushRef="#br0" timeOffset="86016.357">2390 1321 1905,'0'0'2895,"0"0"-793,0 0-448,0 0-85,0 0-734,3 5 413,-3 216-517,13-250-1403,-3 6-5464</inkml:trace>
  <inkml:trace contextRef="#ctx0" brushRef="#br0" timeOffset="93952.836">3307 1562 1889,'0'0'2161,"0"0"-897,0 0 449,0 0-640,0 0-753,0 0-288,0 0-32,14 4 112,12 4-112,8 0 208,3 1 160,2-3-208,-2 0-160,0-2 0,-5-2 448,-9 2-448,-7 1-144,-16-5-816</inkml:trace>
  <inkml:trace contextRef="#ctx0" brushRef="#br0" timeOffset="94123.369">3328 1796 3073,'0'0'737,"0"0"-673,0 0 448,0 0 881,0 0 431,0 0-1199,187 12-545,-144-3 64,-8-5-144,-10-2-6739</inkml:trace>
  <inkml:trace contextRef="#ctx0" brushRef="#br0" timeOffset="107058.936">640 2633 3490,'0'0'832,"0"0"0,0 0-303,0 0-228,0 0 166,0 0-459,0 0-53,-1 5-11,-76 215 1331,68-171-1083,3 1 0,1 0 0,3 0 0,3 24-192,-1-55 78,-1-18-71,1 0 0,0 0 0,0 0 1,0 0-1,0 0 0,0-1 1,1 1-1,-1 0 0,0 0 1,0 0-1,0 0 0,1-1 1,-1 1-1,0 0 0,1 0 0,-1-1 1,1 1-1,-1 0 0,1-1 1,-1 1-1,1 0 0,0-1 1,-1 1-1,1-1 0,0 1 1,-1-1-1,1 1 0,0-1 1,0 1-1,-1-1 0,1 0 0,0 1 1,0-1-1,0 0 0,-1 0 1,1 0-1,0 0 0,0 0 1,0 0-1,0 0 0,-1 0 1,1 0-1,0 0 0,0 0 0,0 0 1,0 0-1,-1-1 0,1 1 1,0 0-1,0-1 0,0 1 1,-1-1-1,1 1 0,0-1 1,-1 1-1,1-1 0,0 1 0,0-1-6,44-33 644,-24 10-511,-1-1 0,-1-1 0,-1-1-1,-1 0 1,-1-2 0,-2 1-1,-1-2 1,8-28-134,-43 305 451,22-242-442,0 0 1,0 0-1,1 0 0,-1 1 0,1-1 0,0 0 1,1 0-1,-1 0 0,1 0 0,0 0 0,0 0 1,1-1-1,-1 1 0,1-1 0,0 0 1,1 1-1,-1-1 0,0 0 0,1-1 0,0 1 1,0-1-1,0 0 0,1 0 0,-1 0 0,1 0 1,-1-1-1,1 0 0,0 0 0,0 0 1,0 0-1,0-1 0,0 0 0,4 1-9,-3-4 51,-1 0 1,1 0-1,-1-1 0,0 0 0,0 0 0,-1 0 0,1 0 0,0-1 1,-1 1-1,0-1 0,0 0 0,0-1 0,-1 1 0,1-1 0,-1 1 1,0-1-1,0 0 0,-1 0 0,1-1 0,-1 1 0,0-2-51,2-1 20,5-10 45,-1-2-1,0 1 1,-2-1-1,-1 0 1,0 0-1,-1-1 1,-2 1 0,0-1-1,-1 0 1,-1-17-65,-11 0 81,-1 25-4679,12 13-2589</inkml:trace>
  <inkml:trace contextRef="#ctx0" brushRef="#br0" timeOffset="86858.184">1388 1647 2721,'0'0'1369,"0"0"-182,0 0-88,0 0 30,0 0-361,1 0 3150,10 0-4109,217 22 666,-89-2-321,1-6 1,0-6-1,116-9-154,-107 0 79,-148 1-138,-1 0 78,0 0-73,0 0-60,0 0 28,0 0 118,0 0 3,-6-1-1206,-7-2-2796</inkml:trace>
  <inkml:trace contextRef="#ctx0" brushRef="#br0" timeOffset="89873.72">1591 1910 320,'0'0'1001,"0"0"-409,0 0 499,0 0-440,0 0-269,0 0 108,0-4-63,0-9 350,0 9 250,0 4-29,0 0 21,0 0-379,0 0 16,0 0 105,22-2-532,-8 2-171,-11-1-66,0 0 0,0 1 0,0 0 0,0-1 1,0 1-1,0 0 0,0 0 0,0 1 0,1-1 1,-1 0-1,-1 1 0,1 0 0,0 0 0,0 0 1,0 0-1,0 0 0,0 1 0,-1-1 0,1 1 0,-1 0 1,1-1-1,-1 1 0,0 1 0,0-1 0,0 0 1,0 0-1,0 1 0,0-1 0,0 1 0,-1-1 1,1 1-1,-1 0 0,1 2 8,7 166 229,-12-163-202,0-1-1,-1 0 0,0 0 0,0-1 0,-1 1 1,0-1-1,0 0 0,-1 0 0,1-1 0,-1 1 0,0-1 1,-1-1-1,1 1 0,-1-1 0,0 0 0,0 0 1,0-1-1,-1 0 0,1-1 0,-1 1 0,0-1 0,1-1 1,-1 1-1,0-1 0,0-1 0,0 0 0,-4 0-26,-112 2 259,120-4-257,1 0-1,-1 0 0,1 0 1,-1-1-1,1 1 1,0-1-1,0 0 1,0 0-1,0 0 0,1 0 1,-1 0-1,1 0 1,0-1-1,0 1 0,0-1 1,0 0-1,1 0 1,-1 0-1,1 1 1,0-1-1,0 0 0,0-1 1,1 1-1,0 0 1,-1 0-1,1 0 0,1 0 1,-1 0-1,1 0 1,-1 0-1,1 0 1,1-2-2,1 2-9,0 0 1,0 1 0,1-1 0,-1 1 0,1 0 0,0 0 0,0 1 0,0-1 0,0 1 0,0 0-1,1 0 1,-1 0 0,0 0 0,1 1 0,0 0 0,-1 0 0,1 0 0,0 0 0,0 1 8,1-2-23,18-3-77,0 2-1,1 0 0,-1 1 0,1 1 1,0 1-1,-1 2 0,1 0 0,-1 2 0,6 2 101,-4 0-4407</inkml:trace>
  <inkml:trace contextRef="#ctx0" brushRef="#br0" timeOffset="90868.77">2010 1960 3009,'0'0'1532,"0"0"-166,0 0 114,0 0-167,0 0-483,0 0-83,0 0-214,0 0-189,0 0 19,0 0-211,0 0-66,0 0 151,0 0-162,0 0-145,0 0 76,-14 15-329,3 5 311,0 1 0,2 0 0,0 1 0,2 0 1,0 0-1,1 1 0,2 0 0,0 0 0,1 0 0,1 0 0,2 8 12,0 36-267,19-67 203,-12-4 96,1 0 0,-1-1-1,0 0 1,-1 0-1,1 0 1,-1 0-1,0-1 1,0 0 0,-1-1-1,0 1 1,0-1-1,0 0 1,-1 0-1,2-5-31,0 3-52,9-14-229,-1 0 1,-1-2-1,0 0 1,-2 0-1,-1-1 1,-2 0-1,2-9 281,-18 156 211,6 84-184,3-203-4,1 1 0,-1 0 0,1-1 0,0 1-1,0-1 1,0 1 0,1-1 0,-1 0 0,0 0 0,1 0 0,0 0 0,-1-1 0,1 1 0,0 0 0,0-1 0,0 0-1,0 0 1,0 0 0,0 0 0,0 0 0,0-1 0,0 1 0,0-1 0,0 0 0,0 0 0,1 0 0,-1 0 0,0-1 0,0 1-1,0-1 1,0 0 0,0 0 0,0 0 0,0 0 0,0-1 0,0 1 0,-1-1 0,1 1 0,0-1 0,-1 0 0,1 0-1,-1 0 1,0 0 0,2-2-23,8-8 97,0-1-1,0 0 1,-1 0-1,-1-1 1,0-1-1,-1 1 1,-1-2-1,0 1 1,-1-1-1,-1 0 1,0-1-1,-1 1 1,-1-1 0,-1 0-1,0 0 1,-1 0-1,-1-5-96,-42 2-2105,34 15-1182</inkml:trace>
  <inkml:trace contextRef="#ctx0" brushRef="#br0" timeOffset="91303.343">2591 1837 1313,'0'0'2033,"0"0"-1361,0 0-256,0 0 352,0 0-479,0 0 303,-37 54-432,28-29 16,2-2 320,2 2-384,1 0-112,4 0 336,0-1-256,0-3 161,0-4-241,16-9-641,2-8-2736</inkml:trace>
  <inkml:trace contextRef="#ctx0" brushRef="#br0" timeOffset="91651.9">2688 1837 3282,'0'0'2996,"0"0"-1465,0 0-491,0 0-535,3 0-441,-1 0-62,0 1 0,0-1 0,0 0 0,0 1 0,0-1 0,-1 1 0,1 0 1,0-1-1,0 1 0,0 0 0,-1 0 0,1 0 0,0 1 0,-1-1 0,1 0 1,-1 1-1,1-1 0,-1 0 0,0 1 0,0 0 0,1-1 0,-1 1 0,0 0 1,0-1-1,-1 1 0,1 0 0,0 0 0,-1 0 0,1 0 0,-1 0 0,1 0 1,-1 0-1,0 0 0,0 0 0,0 0 0,0 0 0,0 0 0,-1 0 0,1 0 1,-1 0-1,1 0 0,-1 0 0,1-1 0,-2 2-2,-58 60 253,97-61 41,45-3-868,-64-6-1867</inkml:trace>
  <inkml:trace contextRef="#ctx0" brushRef="#br0" timeOffset="91917.974">2918 1790 1969,'0'0'1248,"0"0"-671,0 0-321,0 0 16,0 0-32,0 0-224,67 83-16,-67-54 48,0-2 320,-16 0-96,-7-7-208,-3 1 337,3-4-273,0-3 16,7-1-144,7-9-2417</inkml:trace>
  <inkml:trace contextRef="#ctx0" brushRef="#br0" timeOffset="92354.749">2598 2229 3346,'0'0'1707,"0"0"-221,0 0-285,0 0-30,0 0-459,-12 28-346,-29 141 303,41-169-735,0 0-204,11 0-1883,5 0-1502</inkml:trace>
  <inkml:trace contextRef="#ctx0" brushRef="#br0" timeOffset="92716.927">2856 2211 2657,'0'0'1833,"0"0"-238,0 0-367,0 0-257,0 0-472,0 0-190,0 11 54,-13 170-208,7-51-225,6-110-1082</inkml:trace>
  <inkml:trace contextRef="#ctx0" brushRef="#br0" timeOffset="107309.981">1213 2507 3282,'0'0'4738,"0"0"-4722,0 0 80,0 0 16,0 0 32,0 0 80,-55 153-160,55-117 96,0-3 160,0-2-304,9-2 0,3-6 240,2-11-160,-5-6-96,2-6-3937</inkml:trace>
  <inkml:trace contextRef="#ctx0" brushRef="#br0" timeOffset="107622.111">1391 2515 1873,'0'0'4004,"0"0"-2582,0 0-880,10 6-451,35 20 50,-43-23-122,0-1 1,0 0-1,0 1 1,0 0-1,0-1 1,0 1-1,-1 0 0,0 0 1,1 0-1,-1 0 1,0 0-1,-1 0 1,1 0-1,0 0 0,-1 0 1,0 0-1,1 0 1,-1 1-1,-1-1 1,1 0-1,0 0 0,-1 0 1,1 0-1,-1 0 1,0 0-1,0 0 1,0 0-1,-1 0 0,1 0 1,-1 0-1,0 0 1,1-1-1,-1 1 1,0-1-1,0 0 0,-1 1 1,1-1-1,0 0 1,-2 1-20,-27 24 675,65-27-473,61-7-2776,-63-6-2543</inkml:trace>
  <inkml:trace contextRef="#ctx0" brushRef="#br0" timeOffset="107871.424">1720 2598 1521,'0'0'480,"0"0"32,0 0-368,0 0 288,0 0 65,0 0-1,21 60 352,-21-31-239,-9 9 111,-19 3-320,-7 3-208,-4-7-192</inkml:trace>
  <inkml:trace contextRef="#ctx0" brushRef="#br0" timeOffset="110389.3">1326 3059 624,'0'0'2863,"0"0"-854,0 0-147,0 0-499,0 0-245,0 0-312,0 0-505,0 16 161,-32 232 410,32-197-941,3-53-1036,10-5-2141</inkml:trace>
  <inkml:trace contextRef="#ctx0" brushRef="#br0" timeOffset="110860.941">1538 3083 3169,'0'0'2060,"0"0"-849,0 0-706,19 2-273,58 7-96,-74-8-125,0-1 0,0 0 0,0 1 0,-1 0 0,1-1 1,0 1-1,0 0 0,-1 0 0,1 1 0,-1-1 0,1 1 1,-1-1-1,1 1 0,-1 0 0,0 0 0,0 0 0,0 0 1,0 0-1,0 0 0,-1 0 0,1 1 0,0-1 0,-1 1 1,0-1-1,0 1 0,1 0 0,-2-1 0,1 1 0,0 0 1,0 0-1,-1 0 0,0-1 0,1 1 0,-1 0 0,0 0 0,-1 0 1,1 0-1,0 0 0,-1-1 0,0 1 0,1 0 0,-1 0 1,0-1-1,0 1 0,-1 0 0,1-1 0,-1 1 0,1-1 1,-1 0-1,0 1 0,0-1 0,0 0 0,0 0 0,0 0 1,0 0-1,0-1 0,-1 1 0,1 0 0,-1-1 0,0 1-11,-140 73 1577,237-68-395,66-7-2201,-138 0-4397</inkml:trace>
  <inkml:trace contextRef="#ctx0" brushRef="#br0" timeOffset="111380.813">2156 2990 4674,'0'0'560,"0"0"1,0 0-113,0 0-352,0 0-96,0 0 272,85 17-16,-55-15 737,-5 0-881,-4 0 0,-5 0 256,-9 2-272,0 0-96,-7 2-368,0 1-6435</inkml:trace>
  <inkml:trace contextRef="#ctx0" brushRef="#br0" timeOffset="111647.362">2132 3166 2753,'0'0'1345,"0"0"-961,0 0 512,0 0-559,0 0 943,0 0 369,79 7-416,-47-7-577,-2 0-320,-5 0-256,-4 0 208,-7 2-288,-3 4-352,-4 0-2017,-7 2-5187</inkml:trace>
  <inkml:trace contextRef="#ctx0" brushRef="#br0" timeOffset="115518.011">2934 2895 5859,'0'0'1382,"0"0"-598,0 0 40,0 0 257,0 0-753,2 1-384,7 6 110,1 0 1,0-1-1,1-1 1,0 0-1,0 0 1,0-1-1,0 0 1,0-1-1,1 0 1,0-1-1,-1 0 1,5-1-55,228 8 1504,-245-9-2787,-5 2-3119</inkml:trace>
  <inkml:trace contextRef="#ctx0" brushRef="#br0" timeOffset="116507.682">2867 3156 704,'0'0'2978,"0"0"-1362,0 0-975,0 0-500,14-11 1,41-36-57,-30 31 0,-24 15-29,-1 1-200,0 12-107,-16 173 1113,6-111-326,35-73-282,-14-3-214,0-1 1,0 0 0,-1-1-1,1 0 1,-1-1-1,0 0 1,0 0-1,0-1 1,-1-1 0,0 0-1,0 0 1,0 0-1,-1-1 1,0 0-1,-1-1 1,0 0 0,0 0-1,-1 0 1,0-1-1,-1 0 1,0 0-1,0-1 1,-1 1 0,1-8-41,-12 140 1718,-37 155-1585,42-272-99,-1 0 1,0-1-1,0 1 0,0-1 0,-1 0 0,0 0 0,0 0 1,0 0-1,0 0 0,0-1 0,-1 0 0,1 0 1,-1 0-1,0 0 0,0-1 0,0 0 0,-1 0 1,1 0-1,0-1 0,-1 0 0,1 0 0,-1 0 1,1 0-1,-1-1 0,1 0 0,-1 0 0,1-1 0,-1 0 1,1 0-1,-2 0-34,-1 1 89,3-1-50,1-1 0,-1 0 0,1 1 0,0-2 0,0 1 0,0 0-1,0-1 1,0 0 0,0 1 0,1-2 0,-1 1 0,1 0 0,0-1 0,0 1-1,0-1 1,0 0 0,1 0 0,0 0 0,0 0 0,0-1 0,0 1 0,0 0-1,1-1 1,0 0 0,0 1 0,0-1 0,1 1 0,-1-1 0,1 0 0,0 0-1,0 1 1,1-1 0,0 0 0,-1 1 0,2-4-39,2 1 1,-1 1 0,1 0 1,0 0-1,0 1 0,0-1 0,1 1 0,0 0 1,0 0-1,0 0 0,0 1 0,1 0 1,0 0-1,0 0 0,0 1 0,0 0 0,1 0 1,-1 0-1,1 1 0,0 0 0,0 1 0,-1-1 1,1 1-1,5 0-1,-6-1-4,134-19 73,-79 21-4081,-43 2-769</inkml:trace>
  <inkml:trace contextRef="#ctx0" brushRef="#br0" timeOffset="116822.917">3381 3380 1777,'0'0'1134,"0"0"-337,0 0-351,0 0 90,0 0 686,4 14-136,20 123 2115,-24-89-623,1-48-2869,2 0-1406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6:5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 2769,'0'0'494,"0"0"261,0 0-107,0 0-37,0 0-144,5-4 1806,136 10-1358,-145 30-1070,-153 80 806,157-115-654,0 0 0,0 0-1,0 0 1,0 0-1,0 0 1,0 0 0,1 0-1,-1 0 1,0 0-1,1 0 1,-1 0 0,1 0-1,-1 0 1,1 0-1,0 0 1,-1 0 0,1 0-1,0-1 1,0 1-1,-1 0 1,1-1 0,0 1-1,0 0 1,0-1-1,0 1 1,0-1 0,0 1-1,0-1 1,0 0-1,0 1 1,0-1 0,0 0-1,0 0 1,0 0-1,0 1 1,0-1 0,1 0-1,-1-1 1,0 1 0,0 0-1,0 0 1,0 0-1,0-1 1,0 1 3,158 1 667,-157-2-1150,-2-5-1905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6:5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76 1313,'0'0'1464,"0"0"-535,0 0-164,0 0-263,0 0-142,0 0 134,2-13-326,7-37-70,-7 38 265,-2 12 3692,-3 11-4449,-103 233 500,13 90 236,90-293 26,3-41 198,0-2-294,3-9-243,1 0-1,0 0 1,1 0 0,0 0 0,0 1 0,1 0 0,0 0 0,1 0 0,0 1-1,1 0 1,0 0 0,0 1 0,1 0 0,0 1 0,0 0 0,1 0 0,6-3-29,67-12-11,-81 25-17,1 0 1,-1-1-1,-1 1 1,1 0-1,0 0 0,-1 0 1,1 0-1,-1 0 1,0 0-1,0 0 0,0 1 1,-1-1-1,1 0 1,-1 0-1,1 1 0,-1-1 1,0 0-1,-1 1 1,1-1-1,0 0 0,-1 2 28,1-2 1,-16 158 303,12-140-2075,8-21-1759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6:5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0 480,'0'0'1889,"0"0"-486,0 0-461,0 0-61,0 0-492,14 16-274,42 51 168,-55-65-239,0 1 0,-1-1 0,1 1 0,-1-1 0,0 1 0,0-1 1,0 1-1,0 0 0,0-1 0,0 1 0,-1-1 0,1 1 0,-1-1 1,0 1-1,1-1 0,-1 1 0,-1-1 0,1 0 0,0 1 1,0-1-1,-1 0 0,1 0 0,-1 0 0,0 0 0,0 0 0,0 0 1,0-1-1,0 1 0,0-1 0,0 1 0,0-1 0,-2 1-44,-6 7 228,11-10-177,0 1-1,-1 0 1,1 0-1,-1 0 1,1 0-1,0 0 1,-1 1-1,1-1 1,0 0-1,-1 0 1,1 0-1,-1 0 1,1 1-1,-1-1 1,1 0-1,-1 1 1,1-1-1,-1 0 1,1 1-1,-1-1 1,1 0-1,-1 1 1,1-1-1,-1 1 1,0-1-1,1 1 1,-1-1-1,0 1 1,1 0-1,-1-1 1,0 1-1,0-1 1,0 1-1,1-1 1,-1 1-1,0 0 1,0-1-1,0 1 1,0-1-1,0 1 1,0 0-1,0-1 1,0 1-1,0 0 1,0-1-1,-1 1 1,1-1-1,0 1 1,0-1-1,-1 1 1,1 0-1,0-1 1,-1 1-1,1-1 1,0 1-1,-1-1 1,1 0-51,10 1-147,151-1 355,-144 0-2062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6:58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1297,'0'0'4322,"0"0"-2386,0 0-495,0 0-64,0 0-1009,0 0-368,35 8-176,6-1 176,12-1 800,5 0-736,4-2 96,-4 2 96,-8-4-144,-4 3 145,-9-3-257,-14 2-481,-14-2-911,-9-2-4387</inkml:trace>
  <inkml:trace contextRef="#ctx0" brushRef="#br0" timeOffset="270.275">79 394 3265,'0'0'1601,"0"0"-1201,0 0 113,0 0-433,0 0 416,0 0 112,179 19 32,-119-19 161,-2 0-769,-10 0 160,-13-4-192,-12-9-2385</inkml:trace>
  <inkml:trace contextRef="#ctx0" brushRef="#br0" timeOffset="541.287">383 0 2625,'0'0'504,"0"0"-333,0 0 29,0 0 174,0 0-11,36 38 95,116 121 220,-64-54 82,-85-101-717,-1-1 0,0 1-1,0-1 1,0 1 0,-1 0-1,1 0 1,-1 0-1,0 0 1,0 0 0,-1 0-1,1 0 1,-1 0-1,1 0 1,-1 0 0,-1 0-1,1 0 1,-1 0-1,1 0 1,-1 0 0,0 0-1,-1 0 1,1 0 0,-1 0-1,1 0 1,-1-1-1,0 1 1,-1-1 0,1 1-1,0-1 1,-1 0-1,0 0 1,0 0 0,0 0-1,0-1 1,-3 3-43,-224 154 4151,202-112-7955,37-46-1687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00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2993,'0'0'961,"0"0"-705,0 0-67,0 0 374,0 0-45,-7 28 181,-39 187 141,44 108 612,2-323-1111,0 0-130,2-1 152,63-88 1819,79-168-1790,-137 242-703,-8 25-467,-1 9 893,-31 245 219,47-141-387,-13-120 72,0 0-1,0 0 1,1-1-1,-1 1 0,0 0 1,1-1-1,0 1 0,0-1 1,-1 0-1,1 1 1,1-1-1,-1 0 0,0 0 1,0 0-1,1-1 1,-1 1-1,1 0 0,0-1 1,-1 0-1,1 0 0,0 1 1,0-2-1,0 1 1,0 0-1,0-1 0,0 1 1,0-1-1,0 0 1,0 0-1,0 0 0,0 0 1,0 0-1,0-1 1,-1 1-1,1-1 0,0 0 1,0 0-1,0 0 0,0 0 1,0-1-19,11-6 54,0-1 1,-1-1-1,0 0 1,0 0-1,-1-2 1,-1 1-1,0-1 1,0-1-1,-2 0 1,1-1-1,-1 1 0,1-5-54,-4 10 1,0-1 0,0 0-1,0 0 1,-1 0-1,0-1 1,-1 1 0,0-1-1,-1 0 1,0 0-1,0 0 1,-1-1 0,-1 1-1,0-1 1,0 1-1,-1-1 1,0 1 0,-1-1-1,0-1 0,-1 9-69,0 1 0,0-1 0,0 1 0,0 0 0,0-1 0,-1 1 0,1 0 0,-1 0 0,0 1 0,1-1 0,-1 0 0,0 1 0,0 0 0,0 0 0,0-1 0,0 2 0,0-1 0,0 0 0,-1 1 0,1-1 0,0 1 0,0 0 0,-2 0 69,-14-2-4197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0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4 208,'0'0'2959,"0"0"-1364,0 0-834,0 0-151,-11 16-484,7-5-120,-8 17 177,1 1 0,1 0 0,1 1 0,2-1 1,2 2-1,0-1 0,2 1 0,1-1 0,2 5-183,27 2-299,0-31-1328</inkml:trace>
  <inkml:trace contextRef="#ctx0" brushRef="#br0" timeOffset="344.232">226 60 5282,'0'0'2297,"0"0"-1389,0 0-487,7 6-370,-2-3-41,-1 0 0,1-1 0,-1 1-1,0 1 1,0-1 0,0 1 0,0 0 0,-1 0 0,1 0 0,-1 0 0,0 0 0,-1 1 0,1-1 0,-1 1 0,0 0 0,0 0-1,0 0 1,0 0 0,-1 0 0,0 0 0,0 0 0,-1 0 0,1 1 0,-1-1 0,0 0 0,0 0 0,-1 1 0,0-1-1,0 0 1,0 0 0,0 0 0,-2 2-10,-95 81 70,99-87-60,0 1 0,0-1 0,0 0 1,0 0-1,0 0 0,0 0 1,0 0-1,0 0 0,1 0 1,-1 0-1,0-1 0,1 1 0,-1 0 1,1-1-1,-1 1 0,1-1 1,-1 1-1,1-1 0,-1 0 0,1 0 1,-1 0-1,1 0 0,-1 0 1,1 0-1,-1 0 0,1 0 0,-1 0 1,1-1-1,-1 1 0,1-1 1,-1 1-1,1-1 0,-1 1 0,0-1 1,2-1-11,118-41-552,-105 27-2887</inkml:trace>
  <inkml:trace contextRef="#ctx0" brushRef="#br0" timeOffset="548.031">640 0 1441,'0'0'336,"0"0"352,0 0-64,0 0-15,0 0 863,0 0-751,86 189-417,-86-154 464,-24-2-496,-19 5 769,-10-5-545,-12 0-432,1-2-64,4-10-1040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50:50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2561,'0'0'390,"0"0"-38,0 0-219,0 26 22,-1 80 168,1-102-246,0 0 1,0 0-1,0-1 1,0 1-1,-1 0 0,1 0 1,-1 0-1,0 0 1,0-1-1,0 1 1,-1 0-1,1-1 0,-1 1 1,0-1-1,0 0 1,0 0-1,-1 1 1,1-2-1,-1 1 0,0 0 1,1 0-1,-3 0-77,-1 3 661,6-6-347,0 0 137,1-12-413,0 1 0,1-1 0,0 1 0,1 0 0,0 0 0,0 0 0,2 0 0,-1 0-1,1 1 1,1 0 0,0 0 0,0 0 0,1 1 0,0 0 0,1 0 0,0 1 0,0 0 0,1 0 0,5-3-38,-13 10 7,0 1 0,0-1 0,0 1-1,0-1 1,0 1 0,1-1 0,-1 1 0,0 0 0,0-1 0,0 1 0,0 0 0,1 0 0,-1 0 0,0 0 0,0 0 0,0 0 0,1 0 0,-1 0 0,0 1 0,0-1 0,0 0 0,0 1 0,1-1 0,-1 1 0,0-1 0,0 1 0,0 0 0,0-1 0,0 1 0,0 0 0,-1 0 0,1-1 0,0 1 0,0 0 0,0 0 0,-1 0 0,1 0 0,0 0 0,-1 0 0,1 0 0,-1 0 0,0 1 0,1-1 0,-1 0 0,0 0 0,1 0 0,-1 0 0,0 1 0,0 0-7,11 62 386,-11 4 70,32-74-2078,51-63-3151,-14 10 3885,-52 67 5530,-1 52-3536,-8-28-825,22-14-2359,-10-18-1569</inkml:trace>
  <inkml:trace contextRef="#ctx0" brushRef="#br0" timeOffset="345.998">621 15 896,'0'0'779,"0"0"14,0 0-94,0 0 13,0 0-50,-3 20-105,-13 96 369,18-114-882,0 0 0,-1-1 0,1 1 1,0-1-1,0 1 0,0-1 0,0 0 0,1 0 0,-1 0 0,0 0 1,0 0-1,1 0 0,-1-1 0,1 1 0,-1-1 0,0 1 0,1-1 1,-1 0-1,1 0 0,-1 0 0,1-1 0,-1 1 0,0 0 0,1-1 0,-1 0 1,0 1-1,1-1 0,-1 0 0,0 0 0,0 0 0,0-1 0,0 1 1,0 0-1,0-1 0,2-1-44,81-108-139,-76 164 779,-8-46-616,-1-2-45,1 0 1,-1 0-1,1 0 1,0-1 0,0 1-1,1 0 1,-1-1 0,1 1-1,0-1 1,0 1 0,1-1-1,-1 0 1,1 0 0,0 0-1,0 0 1,0-1 0,3 2 20,17 3-1761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03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3714,'0'0'1873,"0"0"-1521,0 0 48,0 0-400,0 0 0,0 0 688,0 83-528,0-58 64,0-2 81,0-7-209,0 1 16,0-7-48,0-4-64,0-1 352,0-3-336,0-2 240,0 0-256,0-7-3041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03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5571,'0'0'3905,"0"0"-3056,0 0-529,0 0-208,0 0-112,0 0-432,25 27 432,-9 2 224,5 0-96,0-2 96,2-8-224,0-11-8340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0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6883,'0'0'1217,"0"0"-785,0 0-128,0 0-288,0 0 464,0 0-448,152 29 144,-109-23 545,-13 2-705,-9-1-16,-9 3 0,-12-6-705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04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3954,'0'0'2753,"0"0"-2433,0 0 449,0 0-705,0 0 144,0 0 256,71 21-320,-34-17 160,-2 0-304,-5 0 288,-7-2-592,-5-2-3041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05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7059,'0'0'1902,"0"0"-690,0 0-49,0 0-72,13 4-896,434 155 562,-319-123-332,-127-11-1917,-12-17-2368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06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7860,'0'0'3265,"0"0"-2008,0 0-876,0 0-285,0 0-200,-1 7-165,-3 83 621,4-90-24,0 0-133,0-32 256,15 47-2828,-4-4-5248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0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7716,'0'0'1606,"0"0"-1078,0 0-181,0 0-398,-2 15-93,-14 71 332,-3 0 1,-4-2-1,-4 0 1,-5 3-189,-26 83 185,12-41 271,86-200 3965,125-65-4832,-164 134 398,1 1 0,-1-1-1,0 1 1,0 0 0,1 0 0,-1-1-1,0 1 1,1 0 0,-1 0 0,1 0-1,0 0 1,-1 1 0,1-1 0,0 0-1,-1 1 1,1-1 0,0 1 0,0 0-1,-1-1 1,1 1 0,0 0 0,0 0-1,0 0 1,0 0 0,-1 0 0,1 1-1,0-1 1,0 1 0,-1-1 0,1 1-1,0-1 1,-1 1 0,1 0 0,0 0-1,-1 0 1,1 0 0,-1 0 0,0 0-1,1 0 1,-1 1 0,0-1 0,1 0 0,-1 1-1,0-1 1,0 1 0,0-1 0,-1 1-1,1 0 1,0-1 0,0 1 0,-1 0-1,1 0 1,-1-1 0,0 1 0,1 0-1,-1 0 1,0 1 13,10 231 115,-14-170-1369,9-63-3450,17-1-2648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0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1 160,'0'0'2625,"0"0"-928,0 0-560,0 0-353,0 0 400,0 0-703,-5 153-1,5-142-192,0-7-128,0-2 320,0-2-304,-7 0-144,-4 0-32,-6-17-5634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0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11541,'0'0'2898,"0"0"-2658,0 0 368,0 0-608,0 0 0,0 0-144,23 18 352,-9 15-64,-14 5-144,0-7-1729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05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66 108 3618,'0'0'3996,"0"0"-2243,0 0 24,0 0-753,0 0-733,7-14-48,27-46-190,-33 58-53,0-1-1,0 1 1,0 0-1,1 0 1,-1 0 0,0 1-1,1-1 1,0 0-1,0 0 1,-1 1-1,1-1 1,0 1 0,0 0-1,0-1 1,0 1-1,1 0 1,-1 0-1,0 0 1,0 1 0,1-1-1,-1 0 1,0 1-1,1 0 1,-1-1 0,2 1 0,-3 0 61,-1 0-104,0 0 6,0 0 50,0 0-61,0 0-45,0 0-97,-10 74-397,-16-3 703,18-52-75,0 1-1,2 0 1,0 0 0,1 1-1,1-1 1,1 1 0,0 12-41,33-32 322,-11-8-282,0-1-1,0-1 1,-1-1 0,0 0-1,-1-1 1,0-1-1,-1-1 1,0 0-1,-1-1 1,-1-1-1,13-16-39,48-68-493,-150 357-161,65-216 671,7-19-6,-1 0 0,-1 0 0,-2 0-1,0-1 1,-1 0 0,-1-1 0,-1 1 0,-1-2 0,-1 0-1,0 0 1,-16 17-11,21-32 22,0 1 0,0-1 0,-1-1 0,0 1 1,0-1-1,0 0 0,0-1 0,-1 0 0,0-1 0,1 1 0,-1-2 0,0 1 0,0-1 0,0-1 0,0 1 0,0-1 1,0-1-1,-5-1-22,11-1 54,0 0-1,0 0 1,0 0 0,0 0 0,1-1 0,0 1 0,0-1 0,0 0 0,0 0 0,0 0 0,1 0 0,-1 0-1,1 0 1,0 0 0,1 0 0,-1 0 0,1-1 0,0 1 0,0 0 0,0 0 0,0-1 0,1 1-1,0 0 1,0 0 0,1-3-54,-2-3-45,4-2 54,0 1 0,1 0 1,1 0-1,-1 0 1,2 1-1,0 0 0,0 0 1,0 1-1,1 0 1,1 0-1,0 0 0,0 1 1,0 1-1,1 0 0,0 0 1,0 1-1,1 0 1,0 0-1,0 1 0,0 1 1,1 0-1,0 1 1,-1 0-1,1 0 0,1 2-9,44-8-1023,-18 9-2969,-15 0-1069</inkml:trace>
  <inkml:trace contextRef="#ctx0" brushRef="#br0" timeOffset="303.304">579 475 1153,'0'0'1952,"0"0"-975,0 0 319,0 0-47,0 0-689,0 0-192,-60 218-159,53-195-145,3-3 384,2-7-432,2-3-16,0-6 0,0-4-16,4 0-3442</inkml:trace>
  <inkml:trace contextRef="#ctx0" brushRef="#br0" timeOffset="568.339">817 541 4898,'0'0'1332,"0"0"-471,0 0 284,0 0 55,0 0-639,-42 13 132,-127 37-466,117-22-173,52-23-68,0-2 35,1 1-1,-1-1 1,1 1 0,-1-1-1,1 0 1,0 1 0,1-1-1,-1 0 1,0 1 0,1-1 0,0 0-1,-1 0 1,1 0 0,1-1-1,-1 1 1,0 0 0,1-1-1,-1 0 1,1 1 0,0-1-1,-1 0 1,1 0 0,0 0-1,0-1 1,1 1 0,-1-1-1,0 0 1,0 0 0,1 0-1,-1 0 1,2 0-21,112 16-1500,-89-18-1272,-2-2-2345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2:1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4658,'21'-25'3364,"44"3"-3342,-52 19 330,28-7-169,1 2 0,0 2 0,0 2 0,1 1 0,7 3-183,156 47 240,189-33 328,-279-15-554,-108 1-21,145-1 80,0 7-1,93 18-72,-7 1 12,2-10-1,202-16-11,-189-1-1,1496 3 115,-817 17-90,249-18 70,-1164-2-350,-15-6-1065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51:01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10293,'0'0'976,"0"0"-944,0 0 112,0 0 368,0 0-47,0 0 175,0 13-640,2-3 0,1 5 144,6-1-144,5-3-1681,6-11-8659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02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3986,'0'0'2257,"0"0"-1828,0 0-333,0 0 89,-11 50 9,-33 156-71,0 21 467,44-221-1169,2-5-2700</inkml:trace>
  <inkml:trace contextRef="#ctx0" brushRef="#br0" timeOffset="299.748">339 235 752,'0'0'1916,"0"0"-868,0 0-143,0 0 389,0 0-323,-43 16-520,-131 52-339,116-33-112,58-31 16,1-1 0,0 1 0,-1-1 0,1 1 0,1-1 0,-1 1 0,0-1 0,1 0 0,0 1 0,-1-1 0,1 0-1,1 0 1,-1 0 0,0-1 0,1 1 0,-1-1 0,1 1 0,0-1 0,0 0 0,0 0 0,0 0 0,0 0 0,0 0 0,1-1 0,-1 0 0,0 1 0,1-1 0,-1 0 0,1-1 0,0 1 0,-1-1 0,1 1 0,-1-1 0,1 0 0,0-1 0,0 1-16,11 4 153,82 24-1458,-78-27-4174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13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3 229 2513,'-2'7'6456,"13"47"-6605,7 36 1001,26 74 468,-42-163-1294,-1 0 1,1 0-1,-1 0 1,1-1-1,-1 1 1,1-1-1,-1 1 1,1-1-1,0 1 1,-1-1-1,1 0 1,0 0-1,-1 0 1,1 0-1,0 0 1,-1 0 0,1 0-1,0 0 1,-1-1-1,1 1 1,-1-1-1,1 1 1,-1-1-1,1 0 1,-1 0-1,1 1 1,-1-1-1,1 0 1,-1 0-1,0 0 1,0-1-1,0 1 1,1 0-1,-1 0 1,0-1-1,0 1 1,-1 0-1,1-1 1,0 1-1,0-1 1,-1 1 0,1-1-1,-1 0 1,1 1-1,-1-1 1,0 0-27,2 0 34,322-462-264,-321 460-69,33-33-1634,-7 27-2414,-22 10-722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23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74 320,'0'0'656,"0"0"-111,0 0-545,0 0-240,0 0 240,0 0 0,0 6 128,0 2-128,0 2-64,0 5 16,0 4-1153</inkml:trace>
  <inkml:trace contextRef="#ctx0" brushRef="#br0" timeOffset="4552.786">148 161 176,'0'0'526,"0"0"255,0 0-338,0 0 61,0 0 153,0 0-22,-2-39 1336,2 37-1877,0 1 23,0 1 24,0 0 68,0 0-84,0 0 91,0 0-88,0 0-21,0 0 29,0 0-51,-2 0-109,2 6-299,-40 388 966,-10 81 296,50-105-634,7-328-113,8-6 307,-14-36 31,-1 0-217,32 0 1741,48-1-1969,181 14-55,4 13 84,-70-2-178,-136-3 3,149-6 194,-141-7 150,-66-8-259,-1 0-5,0 0 56,0 0 175,0 0-122,0 0 222,0 0 274,0 0-117,0 0-123,0 0-269,0 0-64,0 0-6,0 0-64,0 0-15,0 0 50,0 0 48,0 0-22,0 0-50,0 0-5,0 0 53,0 0-27,0 0-61,0 0-40,0 0 40,0 0 8,0 0 3,0 0-35,0 0 67,0 0-46,-2-4-80,-10-22-1021,-11-21-3984</inkml:trace>
  <inkml:trace contextRef="#ctx0" brushRef="#br0" timeOffset="5546.152">245 1 1793,'0'0'1707,"0"0"163,0 0-552,0 0-576,13 1-510,488 115 475,-312-100-597,112 21 66,-273-19-182,-28-17 44,0-1 20,0 1-76,-2 50 68,-3-1 1,-2 0 0,-2 0-1,-14 44-50,-1 9 126,4 1-1,5 0 1,1 59-126,10-74 141,2-3 461,-4 0-1,-4-1 1,-3 0-1,-8 13-601,23-111 2882,0-7-4478,10-19-3347</inkml:trace>
  <inkml:trace contextRef="#ctx0" brushRef="#br0" timeOffset="5799.451">1293 1467 8100,'0'0'1809,"0"0"-1521,0 0-288,0 0-369,0 0-6962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5:1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218 968 5955,'0'0'2465,"0"0"-1937,0 0 256,0 0-784,0 0 129,0 0-258,0 0 1,3 16-192,1 19 256,1 15 128,2 8-192,-3 7-2353,-1-3-2193</inkml:trace>
  <inkml:trace contextRef="#ctx0" brushRef="#br0" timeOffset="140978.425">25 704 464,'0'0'849,"0"0"-495,0 0-31,0 0 43,0 0-158,0 0 144,0 0-187,0 8-39,-1 1-51,1 0 0,0-1 0,0 1 0,1 0 0,0 0 0,0-1 0,1 1 0,1 0 0,-1-1 0,1 0 0,1 0 0,-1 0 1,2 0-1,-1 0 0,4 4-75,9 4 146,0-1 0,1-1 1,1-1-1,0 0 0,1-1 1,0-2-1,1 0 0,0-1 1,0-1-1,1 0 0,0-2 1,1-1-1,13 1-146,-22-3 103,0 0 1,0-2 0,0 1-1,0-2 1,0 0-1,0-1 1,0 0 0,0-1-1,0 0 1,0-2-1,-1 1 1,1-2 0,-1 0-1,0 0 1,0-1-1,-1-1 1,0 0 0,3-3-104,-4 2 181,-1-1 0,0 0 1,-1-1-1,0 0 0,0-1 0,-1 0 1,-1 0-1,0-1 0,0 1 0,-1-2 1,-1 1-1,0-1 0,0 1 0,-2-1 1,1-1-1,-2 1 0,0 0 1,0-1-182,7-308 1987,-11 304-1935,0 0 1,-1 0-1,-1 0 0,0 1 0,-1-1 1,-1 1-1,-1 0 0,-1 1 0,0 0 1,-1 0-1,0 1 0,-5-5-52,-141-106 1203,145 119-1237,0 0-1,-1 1 1,0 0-1,0 1 1,-1 0-1,0 1 1,0 0-1,0 1 1,0 0-1,0 1 1,0 0-1,-1 1 1,1 1-1,-1 0 1,-1 0 34,0 3-2,-1 0 1,0 0-1,1 1 1,0 1-1,0 0 0,0 1 1,1 1-1,0 0 1,0 1-1,0 0 1,1 1-1,1 0 1,-1 1-1,1 0 1,1 1-1,0 0 0,1 1 1,0 0-1,-3 5 2,2-1-23,1 0 0,0 0 0,1 0 0,1 1 0,1 0 0,0 0 0,1 1 0,1 0 0,1 0 0,0 0 0,1 0 0,1 0 0,1 0 0,2 15 23,14 155 80,57-5-102,-12-96 28,18-70-1623,-71-17 134,13 0-5118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3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0 816,'0'0'1406,"0"0"-411,0 0 326,0 0 21,0 0-518,0 0-327,-23 13 458,10 3-924,1-1 1,1 2-1,1 0 1,0 0 0,1 1-1,1 0 1,1 0-1,0 1 1,1 0-1,1 0 1,1 0 0,1 1-1,1 0 1,0-1-1,2 1 1,0 0-1,1 0 1,1 1-32,1 12 23,1 0 1,2 0-1,1-1 0,1 0 0,2 0 1,2-1-1,0 0 0,2-1 1,2-1-1,0 0 0,8 8-23,-17-26 41,1 1 1,0-1-1,0-1 0,2 1 1,-1-1-1,1-1 0,0 0 0,1 0 1,0-1-1,1-1 0,0 0 1,0 0-1,0-1 0,1-1 0,0 0 1,0 0-1,0-1 0,0-1 1,1-1-1,-1 0 0,4 0-41,-3-2 77,-5 1-40,0 0 0,0-1 0,0 0 0,-1-1 1,1 1-1,0-2 0,0 1 0,0-1 0,-1-1 0,1 0 0,-1 0 0,0 0 0,0-1 0,0-1 0,0 1 0,0-1 0,3-3-37,164-198 307,-165 193-282,0 0-1,-2-1 1,1 0-1,-2 0 1,1-1-1,-2 0 1,0 0 0,-1-1-1,-1 1 1,0-1-1,-1 0 1,-1 0 0,0-1-1,-1-5-24,-1 2 132,1 12-83,0 1 0,-1 0-1,0 0 1,0-1 0,-1 1 0,0 0 0,0-1 0,-1 1 0,0 0 0,0 0 0,-1 0 0,1 1 0,-2-1 0,1 1-1,-1-1 1,0 1 0,-2-2-49,-17-14 110,-1 2-1,-1 1 0,0 1 1,-2 1-1,0 1 1,-1 1-1,0 2 0,-1 1 1,-1 1-1,0 1 0,0 2 1,-1 1-1,0 2 1,-11-1-110,-99 5-393,134 4 383,0 0-1,1 1 0,0 1 1,0-1-1,0 1 0,0 0 1,1 0-1,-1 0 0,1 1 1,1 0-1,-1 0 0,1 0 1,0 1-1,0 0 0,1-1 1,0 1-1,0 0 0,-1 7 11,-11 76-70,9-38-3632,1-26-4328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44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21 576,'3'-20'6071,"-1"28"-3730,-8 105-2154,-5-1 0,-5 0-1,-9 17-186,18-92 88,-29 131 201,6-33 378,33-185 1883,1 38-2548,0-1 1,1 1-1,1 0 1,0 0-1,0 0 0,1 1 1,1 0-1,0 1 0,0-1 1,1 2-1,0-1 0,1 1 1,0 0-1,0 1 1,1 0-1,0 1 0,1 0 1,2 0-3,-12 8-19,0 0 0,1 1 0,-1-1 0,0 1 0,0 0 0,-1-1 0,1 1 0,0 0 0,-1 0 0,1 0 0,-1 0 0,1 0 1,-1 0-1,0 1 0,0-1 0,0 0 0,0 1 0,0-1 0,-1 1 0,1-1 0,-1 1 0,1-1 0,-1 1 0,0-1 0,0 1 0,0-1 0,0 1 1,-1-1-1,1 1 0,-1-1 0,0 1 0,1-1 0,-1 1 19,1 1-10,0 120 250,31-119-366,-7-6-1733,1-6-3840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4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4018,'0'0'1686,"0"0"-1246,0 0-104,0 0 590,0 0-64,-1 20-86,-3 163 1217,4-111-510,0-54-278,0-53-1193,1-10-2816,3-11-3663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4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34 784,'0'0'2449,"0"0"-1088,0 0-222,0 0 73,0 0-516,0 0-253,0 0 61,0 0-272,0 0 3,0 0-56,0 0 162,0 0-136,0 0-31,0 0 231,0 0-135,0 0 47,0 0-71,0 0-6,1-34 2204,380 70-2029,-283-22-363,-46 4 14,-52-17-31,3 1-363,-3-2-1638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48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0 880,'4'8'8595,"6"-3"-4778,39-5-5198,-32 0 2420,234 6-1426,-251-6-3724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4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5571,'0'0'987,"0"0"-403,0 0 43,0 0-294,7 2 76,246 23 1786,-177-21-1133,-76-4-784,0 0-161,0 0-37,0 0 99,0 0 2,0 0 110,0 0-118,-11-2-1227,-1-8-3788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51:02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12662,'0'0'400,"0"0"-400,0 0 112,0 0 144,0 0 240,0 0-400,7 2 161,7 4-257,9 5-497,12-3-1728,4-8-4450</inkml:trace>
  <inkml:trace contextRef="#ctx0" brushRef="#br0" timeOffset="1">480 51 8036,'0'0'3169,"0"0"-2673,0 0-159,0 0 847,0 0-720,0 0 32,43 35 305,-38-33-801,0 2 80,6 0-80,3-4-2337,0 0-4146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5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4290,'0'0'1446,"0"0"483,0 0-408,0 0-553,0 0-373,16-2-635,135 62 1617,-95-45-574,111 50 384,-205-57-1101,-227-58 423,259 45-1151,29 1 283,47 0 248,-62 4-68,148-4 262,-96 21-2673,-37 3-5769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56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80,'0'0'2084,"0"0"-718,0 0-72,0 0-73,0 0 44,0 18-534,-2 77 939,2-94-1224,0-1-97,0 0 102,0-3 632,0-96 806,0 97-1766,0 2 130,0 0-266,0 29 53,5 1-803,2-26-3186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56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29 1873,'0'0'1553,"0"0"383,0 0-284,0 0-665,0 0-336,9-5-294,-3 1-312,-2 2-10,-1-1-1,0 1 1,1 0-1,-1 0 1,1 1-1,-1-1 1,1 1 0,0 0-1,0 0 1,0 0-1,0 0 1,0 1 0,0-1-1,0 1 1,0 0-1,0 0 1,0 1-1,1-1-34,6 6 43,-1 1 0,1-1-1,-2 1 1,1 1 0,-1 0 0,0 0-1,-1 1 1,0 0 0,0 1-1,-1 0 1,0 0 0,-1 0-1,0 1 1,0 0 0,-1 0-1,-1 0 1,0 1 0,-1-1-1,0 1 1,0 0 0,-1 0 0,-1 0-1,0 0 1,-1 1 0,0-1-1,-2 8-42,1-10 55,-1 0-1,-1 0 0,1 0 1,-2 0-1,1 0 0,-1-1 1,-1 0-1,0 0 0,0 0 1,-1 0-1,0-1 1,0 0-1,-1 0 0,0-1 1,0 1-1,-1-2 0,0 1 1,0-1-1,-1 0 0,0-1 1,0 0-1,0 0 0,0-1 1,-1 0-1,0-1 1,1 0-1,-1-1 0,-1 1 1,1-2-1,0 0 0,0 0 1,-4-1-55,11 1 31,0 0 0,0 0 0,1-1 0,-1 1 0,0-1 0,0 1 0,0-1 0,0 0 0,0-1 0,0 1 0,0 0 0,0-1 0,1 1 0,-1-1 0,0 0 0,0 0 0,0 0 1,1-1-1,-1 1 0,1-1 0,-1 1 0,1-1 0,0 0 0,-1 0 0,1 0 0,0 0 0,0 0 0,0 0 0,1 0 0,-1-1 0,0 1 0,1-1 0,0 1 0,-1-1 0,1 0 0,0 0 0,1 1 0,-1-1 0,0 0 1,1 0-1,-1 0 0,1 0 0,0 0 0,0-1-31,1 1 7,1 0 0,-1-1 0,1 1 0,0 0 0,-1 0 0,1 0 0,1 0 0,-1 1 0,0-1 0,1 0 0,-1 1 0,1 0 0,0 0 0,0 0 0,0 0 0,0 0 0,0 0 0,0 1 0,1-1 0,-1 1 0,0 0 0,1 0 0,-1 0 0,1 1 0,1-1-7,5-2 1,181-37 28,-106 36-2555,-58 4-2178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5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21 183 3298,'0'0'1859,"0"0"-202,0 0-35,0 0 144,0 0-867,2-7-488,58-169 1128,-68 213-2211,-9 9 752,5-18-6,2 0 1,1 0-1,1 1 0,2 1 0,0-1 1,0 27-75,7 88 386,1-142-367,-1 0-1,1 0 0,0 0 0,0 0 1,0 0-1,0 0 0,0-1 0,0 1 0,0-1 1,1 0-1,-1 1 0,0-1 0,1 0 1,-1 0-1,1 0 0,0-1 0,-1 1 1,1-1-1,-1 1 0,1-1 0,0 0 1,-1 0-1,1 0 0,0 0 0,-1-1 0,1 1 1,0-1-1,-1 0 0,1 1 0,-1-1 1,1 0-1,-1 0 0,1-1 0,-1 1 1,0 0-1,0-1 0,0 0 0,0 1 0,0-1 1,0 0-1,0 0 0,0 0 0,-1 0 1,1 0-1,-1-1 0,1 1 0,-1 0 1,1-2-20,18-22 39,-1-1 0,-1 0-1,-1-2 1,-1 0 0,-2-1-1,-1 0 1,-1-1-1,-2 0 1,-1-1 0,0-9-38,-15 233-1073,3-156 1130,3-18-60,-1 0 0,-1 0-1,0 1 1,-1-1 0,-1-1 0,-1 1 0,0 0-1,-2-1 1,0 0 0,-1-1 0,-3 6 3,6-18 18,1 0 1,-1 0 0,-1-1 0,1 1 0,0-1-1,-1 0 1,1-1 0,-1 1 0,0-1 0,0-1 0,0 1-1,0-1 1,0 0 0,0 0 0,0 0 0,-1-1-1,1 0 1,0-1 0,0 1 0,-5-2-19,-8 2 141,-8-16-1880,25-7-1823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5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2465,'0'0'1585,"0"0"480,0 0-208,0 0-241,0 0-15,0 0-720,-14 215-545,14-192 480,0-6-704,0-5 112,2-4-224,1-5 64,-3-1 192,0-2-256,0 0-2305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5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1 512,'0'0'1604,"0"0"357,0 0-91,0 0-83,0 0 219,-4 0-792,199 46 1486,465 57-285,-624-92-2162,-36-11-90,0 0-70,0 0-10,0 0 109,0 0-16,0 1-181,0 0-286,-2-3-1187,-7-5-3228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54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97 172 3169,'-3'-15'7252,"4"-11"-4420,-1 21-2436,22-121 55,-67 420-926,46-203 686,1-89-197,1 0 1,-1 0-1,1-1 1,0 1-1,-1-1 1,1 0-1,0 0 1,0 0-1,0 0 1,0 0-1,-1-1 1,1 1-1,0-1 1,0 0-1,0 0 1,0 0-1,0 0 1,0 0-1,0-1 1,0 1-1,0-1 1,0 0-1,0 0 1,0 0-1,0 0 1,-1-1-1,1 1 1,-1-1-1,1 1 1,-1-1-1,1 0 1,-1 0-15,14-12 13,0 0-1,-1-1 1,-1-1 0,-1-1 0,0 0 0,-1 0 0,-1-1-1,0-1 1,-1 0 0,3-10-13,-5-3 99,-8 32-43,0 0-203,0 0 48,0 7-304,-43 208 257,29-107 179,11-64 17,-3 0-1,-1-1 0,-3 0 1,-1 0-1,-6 10-49,16-49 22,0 1 0,-1-1 1,0 0-1,0 0 0,0 0 0,0 0 1,-1 0-1,1 0 0,-1 0 1,0-1-1,0 1 0,-1-1 0,1 0 1,-1 0-1,1 0 0,-1-1 1,0 1-1,0-1 0,0 0 0,0 0 1,0 0-1,-1-1 0,1 1 1,-1-1-1,1 0 0,-1-1 0,1 1 1,-1-1-1,1 1 0,-1-1 0,0-1 1,1 1-1,-1-1 0,1 0 1,-1 0-1,1 0 0,-2-1-22,1 0 32,1-2 1,-1 1-1,1 0 0,-1-1 0,1 0 0,0 0 1,0 0-1,1-1 0,-1 1 0,1-1 0,0 0 1,0 0-1,1 0 0,-1 0 0,1 0 1,0-1-1,1 1 0,-1-1 0,1 1 0,0-1 1,0 0-1,1 1 0,0-1 0,0 0 0,0 1 1,1-1-1,-1 0-32,4-4-2,0 0 1,1 1-1,0-1 1,0 1-1,1 0 1,0 0 0,1 0-1,0 1 1,0 0-1,1 1 1,-1 0-1,2 0 1,-1 0-1,1 1 1,0 0-1,0 1 1,1 0-1,1 0 2,90-44-412,-27 37-6547,-48 12 468</inkml:trace>
  <inkml:trace contextRef="#ctx0" brushRef="#br0" timeOffset="265.772">454 579 416,'0'0'2273,"0"0"-256,0 0-256,0 0-737,0 0 145,0 0-65,5 159 129,-5-136-881,0-4 160,0-3-127,0-5-161,0-3 176,0-4-400,0-2 0,0-2 304,0 0-304,0-8-1649,0-27-7203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7:5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36 2705,'0'0'2089,"0"0"-395,0 0-426,0 0 9,0 0-634,-1-6-181,0-17 210,0 17-290,1 6 21,0 0-305,3 0-223,7 3 167,1 1 1,-1 0-1,0 0 0,0 1 0,0 0 1,0 1-1,-1 0 0,0 1 0,0 0 1,-1 0-1,0 1 0,0 0 1,5 8-43,-6-9 10,-1 1 1,0 0 0,0 0 0,-1 0 0,0 1 0,-1 0 0,1 0 0,-2 0 0,1 0 0,-1 1 0,-1-1 0,0 1 0,0 0 0,-1 0-1,0 0 1,-1-1 0,0 1 0,0 0 0,-1 0 0,-1 0 0,1 0 0,-2-1 0,1 1 0,-1-1 0,-1 1 0,1-1 0,-2 0 0,1 0-1,-1-1 1,-1 1 0,-5 6-11,-1-1 112,-1 0-1,0-1 0,-1-1 1,0 0-1,0-1 0,-2-1 1,1 0-1,-1-1 0,0 0 0,-1-2 1,0 0-1,-1 0 0,1-2 1,-1 0-1,0-2 0,0 1 1,0-2-1,-10 0-111,24-5 8,0 1 0,0-1 0,1 0 0,-1 0 0,1 0 0,0-1 0,0 1 1,0-1-1,0 0 0,1 1 0,-1-1 0,1 0 0,0-1 0,0 1 0,1 0 0,-1-1 0,1 1 0,0-1 0,0 1 0,0-1 1,1 1-1,0-1 0,0 0 0,0 1 0,0-1 0,1 1 0,-1-1 0,1 0 0,0 1 0,1 0 0,-1-1 0,1 1 0,0 0 0,0-1 1,0 1-1,1 1 0,-1-1 0,4-3-8,6-2-20,1 1 0,1 0 0,-1 1 1,1 1-1,1 0 0,-1 1 0,1 0 1,0 1-1,0 1 0,0 0 0,0 1 1,0 1-1,1 0 0,-1 2 0,1-1 0,-1 2 1,12 2 19,30-3-1452,-21-1-4356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00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5891,'0'0'1667,"0"0"-1280,0 0-299,0 0 350,0 0 567,-14 35 127,-43 118-684,-51 151 1110,102-279-857,16-42 211,7-12-916,-3 8 119,-1-1-190,2 0 0,-1 2 0,2 0-1,1 0 1,1 2 0,0 0 0,19-13 75,-35 33-34,0 0 1,1 1-1,-1 0 1,0-1 0,0 1-1,0 0 1,0 0 0,-1 0-1,1 0 1,-1 0-1,0 0 1,0 1 0,0-1-1,0 0 1,0 1-1,-1-1 1,0 0 0,0 1-1,0-1 1,0 1-1,0-1 1,0 0 0,-1 3 33,1-3-30,3 210 1097,5-202-3084,7-11-2668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00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3986,'0'0'1617,"0"0"79,0 0 161,0 0 16,0 0-1297,0 0 33,-11 182-33,11-167-352,0-5 192,0-2-416,0-4 144,0-4-288,0 0-1617,0-22-7555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51:0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0 5811,'0'0'288,"0"0"160,0 0 288,0 0 321,0 0-257,0 0-95,-129 95-577,53-82-128,-2-13-2193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02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6211,'0'0'2390,"0"0"-1093,0 0-868,0 0-234,0 0 27,40 4 434,134 12-325,126 22 856,-301-37-1241,0-1 0,0 1 0,0-1 0,0 1 0,1-1 0,-1 1 0,0 0 0,0-1 0,1 1 0,-1 0 0,0 0 0,1 0 0,-1-1 0,1 1 0,-1 0 0,1 0-1,-1 0 1,1 0 0,0 0 0,-1 0 0,1 0 0,0 0 0,0 0 0,0 0 0,0 0 0,0 0 0,0 0 0,0 0 0,0 0 0,0 0 0,0 0 0,1 0 0,-1 0 0,0 0 0,1 0 0,-1 0 0,0 0 0,1 0 0,-1-1 0,1 1 0,0 0 0,-1 0 0,1 0 0,0-1 0,-1 1 0,1 0 0,0-1 0,0 1 0,0 0 0,0-1 0,0 1 0,-1-1 0,1 0 0,0 1 0,0-1 0,0 0 0,0 1-1,0-1 1,0 0 0,0 0 0,0 0 0,0 0 0,0 0 0,1 0 54,-38 24-5058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0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3714,'0'0'2902,"0"0"-391,0 0-182,0 0-1032,14-20-1071,72-94-114,-86 115-138,0-1-1,0 1 0,0-1 0,0 1 1,1-1-1,-1 0 0,0 1 0,0-1 1,0 1-1,0-1 0,0 1 0,1-1 1,-1 0-1,0 1 0,0-1 0,1 0 1,-1 1-1,0-1 0,1 0 0,-1 1 1,0-1-1,1 0 0,-1 1 0,1-1 1,-1 0-1,0 0 0,1 0 0,-1 1 1,1-1-1,-1 0 0,1 0 1,-1 0-1,0 0 0,1 0 0,-1 0 1,1 0-1,-1 0 0,1 0 0,-1 0 1,1 0-1,-1 0 27,-69 252 171,60-103-54,9-147-106,1 0 0,-1 0 0,1 0 1,0 0-1,0 0 0,0-1 0,0 1 0,0 0 0,0 0 1,1-1-1,-1 1 0,0-1 0,1 1 0,-1-1 0,1 0 1,0 0-1,-1 1 0,1-1 0,0 0 0,0-1 0,-1 1 1,1 0-1,0 0 0,0-1 0,0 1 0,0-1 0,0 0 0,0 1 1,0-1-1,0 0 0,0 0 0,0 0 0,1 0 0,-1-1 1,0 1-1,0-1 0,-1 1 0,1-1 0,0 0 0,0 1 1,0-1-1,0 0 0,0 0 0,-1-1 0,1 1 0,0 0 1,-1 0-1,1-1 0,0 0-11,14-14 51,0 0-1,-1-2 1,0 1 0,-2-2-1,0 0 1,-1 0 0,-1-1-1,-1-1 1,-1 0 0,0 0-1,2-14-50,1-11 118,-12 45-284,0 14-370,-39 291 283,35-267 276,-2-1 0,-2 0 0,-1 0 0,-2-1 0,-1 0 0,-2 0 0,-1-2 0,-13 21-23,27-52 29,0-1 0,0 1 0,0 0 0,0-1 0,0 1 0,0-1 0,-1 1 0,1-1 0,-1 1 0,1-1 0,-1 0 0,1 0 0,-1 0 0,1 0 1,-1 0-1,0 0 0,0 0 0,0 0 0,1-1 0,-1 1 0,0-1 0,0 1 0,0-1 0,0 0 0,0 0 0,0 0 0,0 0 0,0 0 0,0 0 0,0 0 0,0-1 0,0 1 0,0-1 0,1 0 0,-1 1 0,0-1 0,0 0 1,0 0-1,1 0 0,-1 0 0,1 0 0,-1-1 0,1 1 0,-1 0 0,1-1 0,0 1 0,-1-1 0,1 1 0,0-1 0,0 0 0,0 1 0,0-1 0,0-1-29,-4-9 97,1 1 1,0-1-1,1-1 0,0 1 0,1 0 1,1-1-1,-1 1 0,2-1 0,0 0 0,1-6-97,-1 7 85,3 5-100,1 1 1,-1 0 0,1 0-1,1 1 1,-1-1-1,1 1 1,0 0 0,0 0-1,0 1 1,1-1-1,-1 1 1,1 0 0,0 1-1,0-1 1,1 1 0,-1 1-1,1-1 1,-1 1-1,1 0 1,0 0 0,0 1-1,0 0 1,1 0 14,72-17-3292,-41 11-1500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0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1 288,'0'0'1145,"0"0"218,0 0 128,0 0 289,0 0-385,0 0-600,13 11 168,37 38-405,-48-47-528,0 1 0,0-1 0,-1 1 0,1-1 0,-1 1 0,0 0 0,0-1 0,0 1 0,0 0 0,0 0 1,-1 0-1,1 0 0,-1 0 0,0 0 0,0 0 0,0-1 0,0 1 0,-1 0 0,1 0 0,-1 0 0,1 0 0,-1 0 0,0 0 0,0-1 0,0 1 1,-1 0-31,-57 75 768,91-76 6,-6-1-720,38-2-2187,-44-3-7890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04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 1857,'0'0'3818,"0"0"-2335,0 0-1016,0 0-32,0 0-206,0 0-82,-2 14 409,2-13 2436,-1-26-1753,-2 43-1576,0 44 3,3-39 1476,0-98-896,0 74-273,0 1-64,0 48-445,0-45 481,-1 0 1,1 0-1,0 0 0,0 0 1,1 0-1,-1 0 1,0 0-1,1 0 0,0 0 1,0 0-1,0 0 0,0-1 1,0 1-1,1 0 0,-1-1 1,1 1-1,-1-1 0,1 1 1,0-1-1,0 0 0,0 0 1,1 0-1,-1 0 0,0 0 1,1 0-1,-1-1 0,1 1 1,-1-1-1,1 1 0,0-1 1,0 0-1,0 0 1,0-1-1,-1 1 0,3 0 55,35 0-9404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0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3778,'0'0'2307,"0"0"-1351,0 0-391,0 0-119,3-1-617,7 3 184,-1 0 1,1 1-1,-1 0 0,0 0 1,0 1-1,0 0 0,0 0 1,-1 1-1,1 1 0,-1-1 1,0 1-1,-1 1 0,0-1 1,0 1-1,0 0 0,0 2-13,6 6 37,-1 0 0,-1 0 0,0 2 1,-1-1-1,-1 1 0,0 1 0,-1 0 0,-1 0 0,-1 0 0,-1 1 0,0 0 0,-1 0 0,-2 0 0,0 1 0,0-1 0,-2 0 0,-1 8-37,1-19 38,-1 0 0,-1-1 0,1 1 0,-1 0 0,0 0 0,-1-1 0,0 1 0,0-1 0,-1 0 0,0 0 0,0 0 0,0-1 0,-1 1 0,0-1 0,0 0 0,-1 0 0,0-1 0,0 0 0,0 0 0,0 0-1,-1-1 1,0 0 0,0 0 0,0 0 0,-4 0-38,-5 3 117,1-1-1,-1 0 1,0-1-1,-1-1 1,1-1-1,-1 0 1,0-1-1,1-1 0,-1-1 1,0 0-1,-14-2-116,26 0 30,0-1 0,0 1 0,1-1 0,-1 0 0,1 0 0,0 0 0,0 0-1,0-1 1,0 0 0,0 1 0,1-2 0,-1 1 0,1 0 0,1-1 0,-1 1-1,0-1 1,1 0 0,0 0 0,0 0 0,1 0 0,-1 0 0,1 0 0,0 0-1,0-1 1,1 1 0,0 0 0,0-1 0,0 1 0,0 0 0,1-1 0,0 1 0,0 0-1,0 0 1,1 0 0,0 0 0,0 0 0,0 0 0,0 0 0,1 1 0,3-5-30,1 4-2,0 0 0,1 0 1,0 1-1,0 0 1,0 1-1,0-1 0,0 2 1,1-1-1,-1 1 1,1 1-1,0-1 1,-1 1-1,1 1 0,0 0 1,0 0-1,0 0 1,-1 1-1,1 1 1,0 0-1,-1 0 0,1 0 1,-1 1-1,0 0 1,0 1-1,0 0 0,0 0 1,3 3 1,67 79-1286,-59-65-3500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05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3201,'0'0'2017,"0"0"-488,0 0-440,0 0-708,0 0-98,6-9 109,22-27-304,-4 23 342,-33 46-168,6-26-322,-5 19 94,2 1-1,1 0 0,1 0 0,1 1 0,1-1 0,1 1 1,3 10-34,-1-35 22,-1 0 1,2 0 0,-1 0 0,0-1 0,0 1 0,1 0 0,0 0 0,-1-1 0,1 1 0,0-1 0,1 0 0,-1 1 0,0-1 0,0 0 0,1 0 0,-1 0 0,1-1 0,0 1 0,0-1 0,-1 1 0,1-1 0,0 0 0,0 0 0,0 0 0,0-1 0,0 1 0,1-1 0,-1 1 0,0-1 0,0 0 0,0 0 0,0 0 0,0-1 0,0 1 0,1-1 0,-1 0 0,0 0 0,-1 0 0,1 0 0,0 0 0,0-1 0,0 1 0,-1-1 0,1 0 0,0 0 0,-1 0 0,0 0 0,0 0 0,1 0 0,-1-1 0,0 1 0,0-2-23,15-12-51,-1-1 1,0 0-1,-1-1 1,-1-1-1,-1 0 1,-1-1-1,-1 0 1,0-1-1,-2-1 1,0 1-1,-1-1 1,-2-1-1,0 1 1,-1-1-1,0-13 51,-14 137 462,-33 187-81,41-267-351,-1 0 1,-1 0-1,-1-1 0,-1 1 1,-1-1-1,0 0 1,-2-1-1,-7 15-30,10-28 20,0 0 1,0-1-1,-1 0 1,0 0-1,0 0 1,0-1-1,0 1 1,-1-2-1,1 1 0,-1-1 1,0 0-1,0 0 1,0-1-1,-1 0 1,1 0-1,0-1 1,-1 0-1,0 0 0,1-1 1,-1 1-1,1-2 1,-1 1-1,1-1 1,-2-1-21,6 1-123,1-1 0,0 0 1,0 0-1,0 0 0,0 0 0,0 0 1,0 0-1,0 0 0,1 0 0,-1-1 1,1 1-1,0-1 0,-1 1 0,1-1 1,1 0-1,-1 1 0,0-1 0,0 0 1,1 0-1,0 0 0,0 1 0,-1-1 1,2 0-1,-1 0 0,0 0 0,0 1 1,1-1-1,0-1 123,-1-5-632,0-41-4789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01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0 181 2497,'0'0'1993,"0"0"-726,0 0-157,0 0-189,6 4-540,16 9-106,1-2-1,0 0 1,0-2-1,1-1 1,0-1 0,1 0-1,0-2 1,0-1-1,0-1 1,0-1-1,1-2 1,-1 0 0,0-2-1,8-1-274,14 2 577,-33-18-1522,-14 3-2792</inkml:trace>
  <inkml:trace contextRef="#ctx0" brushRef="#br0" timeOffset="271.057">265 0 1457,'0'0'992,"0"0"-224,0 0 273,0 0-1,0 0-303,0 0 111,-2 257-432,2-221 113,0-3-49,0-4-320,-2-2-32,2-4 0,0-9-128,0-14-3282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06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6035,'0'0'1739,"0"0"-1176,0 0-333,4 8-134,-3-6-94,4 5 9,0 0 0,-1 0 0,0 1 0,-1-1 0,0 1 0,0-1 0,-1 1 0,1 0 0,-2 0-1,1 0 1,-1 0 0,0 1 0,-1-1 0,0 0 0,0 0 0,-1 1 0,0-1 0,-1 0 0,1 0 0,-4 8-11,-57 52 419,97-52-595,-14-12 178,-19-5 2,1 1 0,-1 0 0,1 0 0,-1 0-1,1 0 1,-1 0 0,1 1 0,-1-1-1,1 1 1,-1-1 0,0 1 0,1 0 0,-1 0-1,0 0 1,0 1 0,0-1 0,0 0-1,0 1 1,0-1 0,0 1 0,0 0 0,0-1-1,-1 1 1,1 0 0,-1 0 0,0 0 0,1 0-1,-1 1 1,0-1 0,0 0 0,0 0-1,0 1 1,-1-1 0,1 1 0,-1-1 0,1 3-4,-1 15-1711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07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5859,'0'0'3468,"0"0"-2118,0 0-702,15 5-58,222 66 276,2-11-1,177 19-865,-109-29 651,-307-49-697,0-1-1,0 0 1,0 1-1,-1-1 1,1 0-1,0 1 0,0-1 1,0 0-1,0 1 1,0-1-1,0 0 1,0 1-1,0-1 1,0 1-1,0-1 1,0 0-1,0 1 0,0-1 1,0 0-1,1 1 1,-1-1-1,0 0 1,0 1-1,0-1 1,0 0-1,1 0 1,-1 1-1,0-1 1,0 0-1,1 1 0,-1-1 1,0 0-1,0 0 1,1 0-1,-1 1 1,0-1-1,1 0 1,-1 0-1,0 0 1,1 0-1,-1 1 1,0-1-1,1 0 0,-1 0 1,0 0 46,-20 0-6104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09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1985,'0'0'1473,"0"0"-801,0 0 737,0 0 303,0 0 641,0 0-1536,-62 234-289,60-201 464,-1-4-976,3-6 209,0 0 31,-2-7-256,0-1 240,-5-9-240,0-6-10405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51:0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28 227 5651,'0'0'512,"0"0"-352,0 0-48,0 0 640,0 0 129,0 0 47,-28 141-608,28-125-208,0-1 481,0-7-593,0-6 0,0-2-1713,0-12-2177</inkml:trace>
  <inkml:trace contextRef="#ctx0" brushRef="#br0" timeOffset="218.768">30 1 6963,'0'0'897,"0"0"-673,0 0-224,0 0-16,0 0-16,0 0 32,53 27 0,-30-6-64,3 3-1617,-1 3-1441,0 4-47</inkml:trace>
  <inkml:trace contextRef="#ctx0" brushRef="#br0" timeOffset="516.024">247 316 976,'0'0'1489,"0"0"-360,0 0-73,0 0-181,0 0 158,-1 26-350,-3 80-142,0-73 676,2-44 37,0-2-1194,1-1 1,1 0-1,0 0 0,1 0 1,0 1-1,1-1 1,1 0-1,0 1 0,1 0 1,0-1-1,1 1 1,1 1-1,0-1 0,5-6-60,-7 12-74,0 0 53,-1 1-1,1-1 1,0 1 0,1 0 0,-1 0 0,1 1 0,0 0 0,1-1-1,-1 2 1,1-1 0,0 1 0,0 0 0,3-2 21,9 12-3410,-11 7 1097</inkml:trace>
  <inkml:trace contextRef="#ctx0" brushRef="#br0" timeOffset="797.296">447 386 880,'0'0'926,"0"0"533,0 0 481,0 0 58,0 0-181,20 5-936,66 8-383,-82-13-468,1 0 0,0 0-1,-1 0 1,1-1 0,0 1-1,-1-1 1,1-1 0,-1 1-1,1-1 1,-1 1 0,0-1-1,1 0 1,-1-1-1,0 1 1,-1-1 0,1 0-1,0 0 1,-1 0 0,1 0-1,-1 0 1,0-1 0,0 0-1,0 1 1,-1-1 0,1 0-1,-1-1 1,0 1-1,0 0 1,-1 0 0,1-1-1,-1 1 1,0-1 0,0 0-1,0 1 1,-1-1 0,0-4-30,1 7 6,-1 1 1,0-1 0,0 1-1,0-1 1,0 0 0,0 1 0,0-1-1,-1 1 1,1-1 0,0 1-1,-1-1 1,1 1 0,-1-1 0,0 1-1,1-1 1,-1 1 0,0 0-1,0-1 1,0 1 0,0 0 0,0 0-1,0 0 1,0 0 0,0-1-1,-1 2 1,1-1 0,0 0 0,-1 0-1,1 0 1,0 1 0,-1-1 0,1 0-1,-1 1 1,1-1 0,-1 1-1,0 0 1,1 0 0,-1-1 0,1 1-1,-1 0 1,1 0 0,-1 1-1,0-1 1,1 0 0,-1 0 0,1 1-1,-1-1 1,1 1 0,-2 0-7,-2-1 15,-1 3-21,1 0 1,-1 0 0,0 1-1,1 0 1,0 0 0,0 1-1,0-1 1,1 1 0,-1 0-1,1 0 1,0 1 0,1-1-1,-1 1 1,1 0 0,0 0-1,1 0 1,-1 0 0,1 0-1,0 1 1,1-1 0,-1 0-1,1 1 1,1 0 0,-1-1-1,1 1 1,0-1 0,1 1-1,0 0 1,0 0 5,-2-5-3,1 1 0,0-1 0,-1 1 0,1 0-1,0-1 1,0 1 0,1-1 0,-1 1 0,1-1 0,-1 1 0,1-1 0,0 1 0,0-1 0,0 1-1,0-1 1,0 0 0,0 1 0,1-1 0,-1 0 0,1 0 0,0 0 0,-1 0 0,1 0 0,0-1-1,0 1 1,0-1 0,0 1 0,1-1 0,-1 1 0,0-1 0,1 0 0,-1 0 0,1 0 0,-1-1-1,1 1 1,-1-1 0,1 1 3,27 4-129,0-1 0,0-2 0,1 0 0,-1-2 1,1-2-1,-1-1 0,1-1 0,-1-1 0,8-4 129,126-44-6126,-95 26 1871</inkml:trace>
  <inkml:trace contextRef="#ctx0" brushRef="#br0" timeOffset="1110.929">1228 310 560,'0'0'2860,"0"0"-371,0 0-933,0 0-444,0 0-744,-23-2-175,-71 0 199,89 3-375,1-1 1,0 1-1,0 1 1,0-1-1,0 1 0,0-1 1,0 1-1,0 0 1,0 1-1,1-1 1,-1 0-1,1 1 1,0 0-1,-1 0 1,1 0-1,1 0 0,-1 1 1,0-1-1,1 1 1,0-1-1,0 1 1,0 0-1,0 0 1,0 0-1,1 0 1,0 0-1,0 1 0,0-1 1,0 0-1,1 0 1,-1 1-1,1-1 1,0 0-1,1 1 1,-1 1-18,3-3 61,-1 0 1,0-1 0,1 0 0,-1 1-1,1-1 1,0 0 0,-1 0-1,1 0 1,0-1 0,0 1 0,0-1-1,1 0 1,-1 0 0,0 0 0,0 0-1,1 0 1,-1-1 0,1 1 0,-1-1-1,0 0 1,1 0 0,-1 0-1,1 0 1,-1-1 0,0 0 0,1 1-1,-1-1 1,0 0 0,0-1 0,1 1-1,-1-1 1,0 1 0,0-1 0,-1 0-1,1 0 1,1-1-62,12-7-145,1 0 0,-2-1 1,1-1-1,-2-1 0,0 0 0,0-1 0,-1-1 1,-1 0-1,0 0 0,-1-1 0,-1-1 1,0 0-1,-2 0 0,0-1 0,-1 0 0,4-12 145,11-115 1906,-22 144-1639,0 1-70,-7 3-21,-3 13-164,0 0 0,1 0 0,0 0 0,2 1 0,0 1 0,0-1 0,2 1 0,0 0 0,2 0 0,0 1 0,0-1 0,2 1 1,0-1-1,1 1 0,1-1 0,2 10-12,-2-24-23,-1 0 0,1 0 0,0 0 0,0-1 0,0 1 0,0 0 0,1 0 0,-1-1 1,1 1-1,0-1 0,0 0 0,0 1 0,1-1 0,-1 0 0,1 0 0,0 0 1,0-1-1,0 1 0,0-1 0,0 1 0,0-1 0,1 0 0,-1-1 0,1 1 1,-1 0-1,1-1 0,0 0 0,0 0 0,0 0 0,-1 0 0,1-1 0,0 1 1,1-1 22,32 1-3642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1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5923,'0'0'1777,"0"0"-1201,0 0 960,0 0-1279,0 0-225,0 0-32,0 0 416,140 73 80,-80-56-384,-9-3 80,-5-4 849,-11 1-1041,-12-3 0,-7-4 160,-9 3-128,-7-7-64,0 0-4194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10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5202,'0'0'401,"0"0"-209,0 0 0,0 0 112,0 0 16,0 0 544,302 62-864,-240-58-80,5-4-3585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10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7043,'0'0'1665,"0"0"-1297,0 0-272,0 0 256,0 0-336,0 0-16,207 22 0,-133-13 833,-7-3-609,-10-2 16,-17-2 96,-15 0-272,-16-2 128,-9 4-192,0 7-480,-9 3 16,-28 7-6403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08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33 2817,'0'0'1300,"0"0"-252,0 0-112,0 0-159,0 0-217,4-5-216,0 2-286,0 0 0,0 0 0,0 1 0,0-1 0,1 1 0,-1 0 0,1 0 0,0 0 0,-1 1 0,1 0-1,0 0 1,0 0 0,0 0 0,0 1 0,0 0 0,0 0 0,-1 0 0,1 1 0,0-1 0,0 1 0,1 1-58,3 0 45,-1 1-1,0 1 1,0-1 0,-1 1-1,1 0 1,-1 1 0,0 0 0,0 0-1,0 1 1,-1-1 0,0 1-1,0 1 1,0-1 0,-1 1 0,0 0-1,0 0 1,-1 1 0,0-1 0,0 1-1,-1 0 1,0 0 0,0 0-1,-1 1 1,0-1 0,0 1 0,-1-1-1,0 1 1,-1-1 0,0 1-1,0 0 1,-1-1 0,0 1 0,0-1-1,-1 1 1,0-1 0,-1 1 0,0-1-1,-3 7-44,-4 0 58,-1-1 0,0 0 0,-1-1 0,-1 0 0,0-1 0,0 0 0,-1-1 0,-1-1 0,0 0 0,0-1-1,-1-1 1,0 0 0,0-1 0,-1-1 0,0 0 0,0-2 0,-1 0 0,1 0 0,-1-2 0,1 0 0,-9-1-58,23-1 23,0 0 1,0 0 0,1 0-1,-1 0 1,0-1-1,0 1 1,0-1-1,0 0 1,0 1 0,0-1-1,1-1 1,-1 1-1,0 0 1,1-1-1,-1 1 1,1-1 0,0 0-1,-1 0 1,1 0-1,0 0 1,0 0-1,0 0 1,0-1 0,1 1-1,-1 0 1,1-1-1,-1 0 1,1 1 0,0-1-1,0 0 1,0 0-1,0 1 1,1-1-1,-1 0 1,1 0 0,0 0-1,-1 0 1,1 0-1,1 0 1,-1 0-1,0 0 1,1 0 0,0-1-24,-1 1 29,1-1 0,0 1 0,0 0 0,0-1 1,1 1-1,-1 0 0,1 0 0,-1 0 1,1 0-1,0 0 0,0 1 0,1-1 1,-1 0-1,0 1 0,1 0 0,0-1 0,-1 1 1,1 0-1,0 0 0,0 1 0,0-1 1,0 1-1,1-1 0,-1 1 0,0 0 0,1 0 1,-1 0-1,3 0-29,102-13 147,0 32-1075,-85-9-3170</inkml:trace>
  <inkml:trace contextRef="#ctx0" brushRef="#br0" timeOffset="797.878">726 80 1393,'0'0'2446,"0"0"-1344,0 0 187,0 0-41,0 0-754,-4 27-983,-96 180 1175,76-156-341,-71 195 244,93-227 51,8-30 1188,7-13-1295,1 3-531,0 1 0,1 0-1,1 1 1,1 1 0,0 0-1,2 2 1,0 0 0,0 1-1,1 1 1,1 0 0,22-9-2,-42 23-17,0-1-1,0 1 1,0-1 0,0 1-1,1 0 1,-1 0-1,0 0 1,0-1 0,0 1-1,1 0 1,-1 0 0,0 1-1,0-1 1,0 0 0,0 0-1,1 0 1,-1 1 0,0-1-1,0 1 1,0-1 0,0 1-1,0-1 1,0 1 0,0 0-1,0-1 1,0 1 0,0 0-1,0 0 1,0 0 0,-1 0-1,1 0 1,0 0 0,-1 0-1,1 0 1,0 0 0,-1 0-1,0 0 1,1 0 0,-1 0-1,1 0 1,-1 0 0,0 1-1,0-1 1,0 0-1,0 0 1,0 0 0,0 1 17,1 72-141,-2-50 128,-40 156 800,38-168-2265,3-12-3895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11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1793,'0'0'637,"0"0"193,0 0 552,0 0 48,0 0-115,0 0-63,1-17 1287,0 12-2480,1 1-1,0 0 0,0 0 1,1 0-1,-1 0 0,1 0 1,0 0-1,0 1 0,0-1 1,0 1-1,1 0 0,0 0 1,-1 0-1,1 0 0,0 1 1,0-1-1,0 1 0,1 0 1,-1 0-1,0 1 0,1-1 1,-1 1-1,1 0 0,0 0 1,-1 1-1,1-1 0,0 1 1,-1 0-1,1 1-58,4 31-544,-29 161 656,3-69 66,62-116 199,-34-12-369,0 0 0,-1-1 0,0 0 0,0-1 0,0 0 0,0 0 0,-1-1 0,0 0 0,-1-1 0,0 0 0,0 0 0,0-1 0,-1 0 0,-1 0 0,1-1 0,-2 0 0,1 0 0,-1 0 0,1-7-8,9-74-505,-15 90 297,0 1 110,0 15-89,-28 174 112,25-153 116,2-12-28,-1 0-1,-1-1 1,-1 1-1,-1-1 1,-1 0-1,-1 0 1,-1 0 0,-10 20-13,15-40 48,0 0 0,1 0 0,-1 0 0,0-1 0,-1 1 0,1-1 0,0 1 0,-1-1 0,1 0 0,-1 0 0,0-1 0,0 1 0,0-1 0,0 0 0,0 0 0,0 0 0,0 0 0,0-1 0,0 0 0,0 0 0,0 0 0,0 0 0,0-1 0,0 1 0,0-1 0,0 0 0,0 0 0,0 0 0,0-1 0,-2-1-48,3 0 43,-1 0 0,1 0-1,0 0 1,0-1 0,1 0-1,-1 1 1,1-1 0,-1 0-1,1 0 1,1 0 0,-1-1-1,0 1 1,1 0 0,0-1 0,0 1-1,0 0 1,1-1 0,-1 1-1,1-1 1,0 1 0,1-1-1,-1 0 1,1 1 0,0 0-1,0-1 1,0 1 0,0 0-1,1-1 1,0 1 0,0 0 0,0 0-1,0 0 1,1 0 0,-1 1-1,1-1 1,2-1-43,9-6-61,0 2 1,0 0-1,1 0 1,0 2-1,0-1 1,1 2-1,0 0 1,0 1-1,8 0 61,49-13-5404,-68 17 4729,31-7-5875</inkml:trace>
  <inkml:trace contextRef="#ctx0" brushRef="#br0" timeOffset="246.585">528 395 544,'0'0'2151,"0"0"-265,0 0-237,0 0-201,0 0 81,0 35-609,0 111-359,-2-58 957,2-88-1268,0 0-82,0 0-7,0 0 127,0 0-3,0 0 267,0 0-330,0 0-38,0-3 11,0-15-1825,0-19-6065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1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5218,'0'0'2676,"0"0"-1969,0 0-552,0 0-184,-1 17 365,0 53-179,5-40 484,5-33 1331,5-27-235,-14 30-1754,9-27 759,-9 26-753,3 26-365,-2-23 366,-1 0 1,1-1-1,-1 1 0,1 0 1,0 0-1,0 0 1,0-1-1,0 1 0,0-1 1,0 1-1,0 0 1,1-1-1,-1 0 0,1 1 1,-1-1-1,1 0 1,-1 0-1,1 0 1,0 0-1,-1 0 0,1 0 1,0 0-1,0-1 1,0 1-1,0-1 0,0 1 1,-1-1-1,1 0 1,0 0-1,0 1 0,0-1 1,0-1-1,0 1 1,0 0-1,0 0 0,0-1 1,1 0 9,17-9-3869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22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19 1024,'0'0'2695,"0"0"-1596,0 0-269,0 0-142,0 0-34,0 0-177,0 0-122,0 0 160,0-4 3860,2-10-4097,-2 14-307,0 0 29,0 0-51,0 6-539,-53 162 406,42-123 220,1 0 0,2 1-1,3 0 1,1 0 0,3 45-36,1-89 4,0 0-1,0 0 1,0 0-1,0 0 1,0 0-1,1 0 1,-1 0 0,1 0-1,-1 0 1,1 0-1,0-1 1,0 1 0,0 0-1,0 0 1,0-1-1,0 1 1,0 0 0,0-1-1,1 0 1,-1 1-1,1-1 1,-1 0-1,1 1 1,-1-1 0,1 0-1,0 0 1,0 0-1,-1-1 1,1 1 0,0 0-1,0-1 1,0 1-1,0-1 1,0 1 0,0-1-1,0 0 1,0 0-1,0 0 1,0 0-1,0 0 1,0-1 0,-1 1-1,1 0 1,0-1-1,0 0 1,0 1-4,86-38 662,-68 23-632,0-2 0,-2 0 0,0-1 0,-1 0 0,-1-1 0,0-1-1,-2-1 1,0 0 0,-2-1 0,0-1 0,-1 0 0,-2 0 0,0-1 0,0-6-30,-44 142-275,25 45 467,11-151-182,-1 0-1,1-1 0,0 0 1,1 1-1,-1-1 0,1 0 1,0 0-1,0 1 0,1-2 1,-1 1-1,1 0 0,0 0 1,1-1-1,-1 0 0,1 0 1,0 0-1,0 0 0,0 0 1,0-1-1,1 1 0,0-1 1,-1-1-1,1 1 0,0-1 1,0 1-1,0-1 0,1-1 1,-1 1-1,0-1 0,1 0 1,-1 0-1,1-1 0,-1 1 1,1-1-1,-1 0 0,1-1 1,-1 1-1,1-1 0,-1 0 1,1-1-1,-1 1 0,0-1 1,0 0-1,4-2-9,7-5 36,1-1 1,-2-1-1,1-1 1,-2 0-1,1 0 1,-2-2-1,0 0 1,0 0-1,-2-1 1,1 0-1,-2-1 1,0-1-1,-1 0 0,-1 0 1,5-15-37,-7 17 25,-1-1 0,-1 0 0,0 0 0,-1 0 0,0 0 0,-2 0 0,0-1 0,-1 1 0,0 0 0,-2-1 0,0-1-25,2 16-42,0 0-1,-1 1 1,1-1 0,-1 0 0,1 0 0,-1 0-1,0 0 1,0 1 0,0-1 0,0 0 0,0 1-1,0-1 1,0 1 0,0-1 0,-1 1 0,1-1 0,0 1-1,-1 0 1,0 0 0,1 0 0,-1 0 0,0 0-1,1 0 1,-1 0 0,0 1 0,0-1 0,0 0-1,1 1 1,-1 0 0,0-1 0,0 1 0,0 0-1,0 0 1,0 0 0,0 0 0,0 0 0,0 1 0,0-1-1,0 0 1,1 1 0,-1 0 0,0-1 0,-1 2 42,-7 7-3373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26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0 272,'0'0'2297,"0"0"-627,0 0 94,0 0-580,0 0-239,0 0 266,0 13 2122,-4 50-3483,-1 116 302,11-142 328,-1-2-3924,-5-34-2684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2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3153,'0'0'1948,"0"0"-926,0 0-475,8 4-43,-1-1-479,-1 0 0,0 0-1,0 0 1,0 0 0,0 1 0,0 0 0,-1 1-1,0-1 1,0 1 0,0 0 0,0 0 0,-1 1-1,0-1 1,0 1 0,0 0 0,-1 0 0,0 0 0,0 1-1,0-1 1,0 5-25,-3-6 31,0 0-1,0 0 1,0-1 0,-1 1-1,0 0 1,0 0-1,0-1 1,-1 1 0,1 0-1,-1-1 1,0 0-1,-1 1 1,1-1 0,-1 0-1,1 0 1,-1 0-1,-1-1 1,1 1 0,0-1-1,-1 1 1,0-1-1,0 0 1,1 0 0,-2-1-1,1 1 1,0-1-1,-1 0 1,1 0 0,-1-1-1,1 1 1,-1-1-1,0 0 1,1 0 0,-2-1-31,94 9 3353,-9-9-5797,-41 0-2198</inkml:trace>
  <inkml:trace contextRef="#ctx0" brushRef="#br0" timeOffset="257.094">468 1 2609,'0'0'2273,"0"0"-1969,0 0-304,0 0 160,0 0-160,0 0 0,49 110 449,-49-71-417,0 2-32,-28 3 224,-11-3 96,-12-1-240,-6-5-80,-8-10-3794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35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1265,'0'0'1424,"0"0"-607,0 0-369,0 0-272,0 0 416,0 0-592,0 0 0,0 0 0,0 0 80,0 0-96,0 0 16,0 0 0,0 0 256,0 0-224,0 0-32,0 0 0,0 0-112,0 0-672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50:5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0 304,'0'0'83,"0"0"64,0 0 255,0 0 191,0 0-140,0 0-333,5 6 2391,-30 246-1281,-39 24 1643,60-259-2629,4-14 571,13-45-1351,12-8-3287,2-7-937</inkml:trace>
  <inkml:trace contextRef="#ctx0" brushRef="#br0" timeOffset="359.671">333 199 2465,'0'0'862,"0"0"-235,0 0-368,0 0 162,0 0 249,-8 40 23,-27 121 206,2-34 1284,55-150-1748,34-49-691,69-67-921,-116 193 2900,-11-3-1649,1-42-78,0 0 1,0 1-1,1-1 0,0 1 1,0-1-1,1 1 1,0-1-1,1 1 0,0-1 1,1 0-1,0 0 1,0 0-1,4 8 4,12-3-2099,5-8-2368</inkml:trace>
  <inkml:trace contextRef="#ctx0" brushRef="#br0" timeOffset="675.943">822 311 6659,'0'0'245,"0"0"214,0 0 102,0 0 116,0 0-298,-29 10-221,-85 33 76,113-43-234,-1 0-1,1 0 0,0 0 0,-1 0 1,1 0-1,-1 0 0,1 0 0,0 1 1,-1-1-1,1 0 0,0 1 0,0-1 1,-1 1-1,1-1 0,0 1 0,0 0 1,0 0-1,0 0 0,0-1 1,0 1-1,0 0 0,0 0 0,0 0 1,0 0-1,0 1 0,0-1 0,1 0 1,-1 0-1,1 0 0,-1 1 0,1-1 1,-1 0-1,1 1 0,-1-1 0,1 0 1,0 1-1,0-1 0,0 0 0,0 1 1,0-1-1,0 0 0,0 1 1,1-1-1,-1 0 0,0 1 0,1-1 1,-1 0-1,1 1 0,-1-1 0,1 0 1,-1 0-1,1 0 0,0 1 0,0-1 1,0 0-1,0 0 0,0 0 0,0 0 1,0-1-1,0 1 0,0 0 0,0 0 1,0 0-1,0-1 0,1 1 1,63 22 159,-54-20-128,-1-1 0,-1 1 1,1 1-1,0 0 1,-1 0-1,0 1 1,0 0-1,0 0 1,-1 1-1,1 0 1,2 4-32,-10-9 0,1 0 1,-1 1 0,0-1-1,0 1 1,0-1 0,0 1-1,0-1 1,0 1 0,0 0 0,0-1-1,-1 1 1,1 0 0,-1 0-1,1-1 1,-1 1 0,0 0 0,0 0-1,0 0 1,0-1 0,0 1-1,0 0 1,0 0 0,0 0 0,-1 0-1,1-1 1,-1 1 0,1 0-1,-1 0 1,0-1 0,0 1-1,0-1 1,0 1 0,0-1 0,0 1-1,0-1 1,0 1 0,0-1-1,-1 0 1,1 0 0,-1 1 0,0-1-1,-72 40 59,61-35-46,-52 24-587,88-49-2475</inkml:trace>
  <inkml:trace contextRef="#ctx0" brushRef="#br0" timeOffset="947.482">1061 421 5074,'0'0'497,"0"0"-260,0 0 155,0 0 59,0 0 245,-6 47 329,-24 150-294,-20 107 1438,49-294-1997,0-7-17,2-28-970,1-26-2662,10-13 44</inkml:trace>
  <inkml:trace contextRef="#ctx0" brushRef="#br0" timeOffset="1148.856">1103 392 2401,'0'0'1956,"0"0"-329,0 0-256,0 0-517,0 0-259,9 11 568,-6-7-1005,4 4-56,-1 0-1,0 0 1,0 0 0,-1 1 0,0 0 0,0 0-1,-1 0 1,0 1 0,-1-1 0,0 1-1,0 0 1,-1 0 0,1 7-102,-3-13 11,0 1-1,0-1 1,0 0 0,0 0-1,0 0 1,-1 0 0,0 0-1,0 0 1,0 0 0,0 0-1,-1 0 1,0 0 0,1 0-1,-1-1 1,-1 1 0,1-1-1,0 1 1,-1-1 0,0 0-1,0 0 1,0 0 0,0 0-1,0-1 1,-2 2-11,-94 65 411,90-67-749,7-4-2894,2-5-3360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6:5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90 1777,'0'0'563,"0"0"-310,0 0-37,0 0 94,0 0-222,0 0-43,0 0 19,0 0 11,0 0-11,0 0 144,0 0 595,0 0 51,7 10 709,-7 139 4077,2-151-7161,3-6-4967</inkml:trace>
  <inkml:trace contextRef="#ctx0" brushRef="#br0" timeOffset="103221.638">1 0 944,'0'0'865,"0"0"-385,0 0 304,0 0-335,0 0-49,0 0-64,0 0-288,0 0 16,0 0-64,0 0 0,0 0 32,0 13-16,2 3-32,0-1-384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4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0 688,'0'3'8484,"0"21"-8745,-30 139 1808,35-160-3094,11-5-1569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42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1969,'0'0'784,"0"0"-432,0 0 142,0 0 704,0 0-88,-1 23-3,-16 169 2692,17-188-3658,0-3 142,0-1-187,0 0-74,0 0-62,0-2-849,0-8-3070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44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5651,'0'0'2785,"0"0"-2753,0 0 16,0 0 480,0 0-208,0 0 353,244 19-289,-193-13-368,-8 2 768,-8-2-752,-10-2-16,-6 3 208,-8-3-192,-8 6-32,-3 5-432,-10 1-2529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4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5475,'0'0'2737,"0"0"-2721,0 0 416,0 0 96,0 0-96,0 0 225,0 2-593,0-2-16,0 4 208,0 5-144,0-1-112,0 4 128,0-10-128,-2-2-6803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48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51 4962,'0'0'1478,"0"0"-608,0 0 763,0 0-161,0 0-386,-2-19 2795,2 6-4342,0 5-2332,0-2-6037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45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42 137 2257,'0'0'4231,"0"0"-1755,0 0-1046,0 0-155,0 0-725,7-12-286,82-87-21,-58 73 477,-31 26-677,0 3-347,-62 133 133,52-111 206,2 1 0,0 0 0,2 0 0,0 0 0,2 1 0,1 0 0,2 0 0,0 0 0,2 2-35,-1-27-5,0 0 1,0 0-1,0-1 1,0 1-1,0 0 1,1 0 0,-1 0-1,1-1 1,0 1-1,-1 0 1,1-1-1,0 1 1,0 0-1,0-1 1,0 1-1,0-1 1,0 1-1,1-1 1,-1 0-1,0 0 1,1 1 0,-1-1-1,1 0 1,-1 0-1,1 0 1,-1-1-1,1 1 1,0 0-1,0 0 1,-1-1-1,1 1 1,0-1-1,0 0 1,0 0 0,-1 1-1,1-1 1,0 0-1,0 0 1,0-1-1,0 1 1,-1 0-1,1-1 1,0 1-1,0-1 1,-1 1-1,1-1 1,0 0 0,-1 0-1,1 0 1,0 0-1,-1 0 1,1 0 4,9-7-45,0-1 0,-1 0 0,0 0 0,-1-1 0,0 0 0,0-1 0,-1 0 0,-1 0 0,0-1 0,0 0 0,-1 0 0,-1-1 0,2-6 45,31-96-608,-84 296 613,-78 173 190,124-353-153,0 0 0,-1 0 0,1 1 0,0-1 0,-1 0 0,1 0 1,-1 0-1,0 1 0,1-1 0,-1 0 0,0 0 0,1 0 0,-1 0 0,0 0 0,0 0 0,0-1 0,0 1 0,0 0 0,0 0 0,0-1 0,0 1 0,-1 0 0,1-1 0,0 1 0,0-1 0,0 0 0,-1 1 0,1-1 0,0 0 1,0 0-1,-1 1 0,1-1 0,0 0 0,-1-1 0,1 1 0,0 0 0,0 0 0,-1 0 0,1-1 0,0 1 0,0-1 0,0 1 0,-1-1 0,1 1 0,0-1 0,0 0 0,0 1 0,0-1 0,0 0 0,0 0 0,0 0 0,0 0 1,1 0-1,-1 0-42,-5-5 28,0-1 0,0 0 0,1 0 0,0 0 1,0-1-1,1 0 0,0 0 0,1 0 1,-1 0-1,1 0 0,1-1 0,0 1 0,0-1 1,1 0-1,0 0 0,0 0 0,1 1 1,0-1-1,1-3-28,2 6-96,1 0 0,0 0 1,0 0-1,1 0 0,-1 0 0,1 1 0,0 0 1,1 0-1,-1 1 0,1-1 0,0 1 1,0 0-1,1 1 0,-1-1 0,1 1 1,-1 1-1,3-1 96,-4 0-234,86-36-6193,-49 24 1374</inkml:trace>
  <inkml:trace contextRef="#ctx0" brushRef="#br0" timeOffset="296.154">432 394 896,'0'0'1228,"0"0"-391,0 0-188,0 0 354,0 0 144,13 10-515,41 33-133,-52-41-478,-1 0 0,1 0 0,-1 0 0,1 0 0,-1 1 0,0-1 0,0 0 0,0 1 0,0-1 0,0 1 0,0-1 0,-1 1-1,1 0 1,-1-1 0,0 1 0,0 0 0,0-1 0,0 1 0,0 0 0,0-1 0,-1 1 0,1-1 0,-1 1 0,0-1 0,0 1 0,0-1 0,-1 2-21,-75 78 909,12-21-351,115-53 917,117-10-872,-166 2-3697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43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0 252 816,'0'0'865,"0"0"37,0 0-329,0 0-87,0 0-49,4 1 7221,19 8-7840,23 7 412,0-2 1,1-3 0,0-1 0,1-2-1,0-3 1,0-1 0,0-3 0,35-4-231,-82 3-94,-1 7-404,-1-5-2152,-1-2-1922</inkml:trace>
  <inkml:trace contextRef="#ctx0" brushRef="#br0" timeOffset="293.629">325 1 1953,'0'0'984,"0"0"-45,0 0 126,0 0-222,0 0-168,-18 55 269,-56 175-437,53-99 1083,21-25-1261,0-127-8173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5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3954,'0'0'3532,"0"0"-1568,0 0-1415,0 0-357,0 0-58,12 4-60,-7-2-70,0-1-6,-1 1 0,0-1 0,0 1 0,0-1 0,0 1 1,0 0-1,0 1 0,0-1 0,-1 1 0,1-1 0,-1 1 0,0 0 0,1 0 1,-1 1-1,-1-1 0,1 1 0,0-1 0,-1 1 0,0 0 0,0 0 0,0 0 1,0 0-1,-1 0 0,0 0 0,1 1 0,-1 1 2,-2-1 21,1 0 0,-1 0 0,0 0 1,0 0-1,-1 0 0,1 0 0,-1 0 0,0-1 0,-1 1 0,1-1 1,-1 1-1,0-1 0,0 0 0,0 0 0,0 0 0,-1-1 0,0 1 1,1-1-1,-1 0 0,0 0 0,-1 0 0,-2 1-21,-18 17 167,25-21-135,34 2 376,34-3-229,-28-11-4199,-17-2-2300</inkml:trace>
  <inkml:trace contextRef="#ctx0" brushRef="#br0" timeOffset="249.17">378 32 560,'0'0'3922,"0"0"-2913,0 0-353,0 0-160,0 0 320,0 0-303,76 97-401,-76-57 256,0 1-96,-11 1 416,-26-1-512,-9-1 81,-14 1 239,-7-1-352,-4-1-176,-1-6 32,10-14-4018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9:0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1 960,'0'0'3730,"0"0"-2663,0 0-768,0 0 272,-7 34 787,-24 110 387,22-101-969,1 0-1,2 1 1,2-1 0,2 1 0,2 0-776,-15-31-120,0-13-1155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51:1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5827,'0'0'2916,"0"0"-2279,0 0-103,-8 50 717,-26 161-90,-48 271 2080,93-732-9150,-10 244 5826,59-215-8787,-6 143 10539,-53 75-1497,1 1 0,-1 0 0,1 0 0,-1 0 0,1 0 0,-1 0 0,1 0 0,0 0 0,0 1 0,0-1-1,0 1 1,0-1 0,1 1 0,-1 0 0,0 0 0,1 0 0,-1 0 0,1 0 0,-1 0 0,0 1 0,1-1 0,0 1-1,-1 0 1,1 0 0,-1 0 0,1 0 0,-1 0 0,1 0 0,-1 1 0,1-1 0,-1 1 0,1 0 0,-1 0 0,1 0-1,-1 0 1,0 0 0,1 0 0,-1 0 0,0 1 0,0-1 0,1 2-172,1 6 107,-1 0-1,0 0 1,0 0 0,0 0 0,-1 0-1,-1 1 1,0-1 0,0 1-1,-1 0 1,0-1 0,0 1 0,-1-1-1,-1 1 1,1-1 0,-1 0-1,-1 1 1,0-1 0,0 0 0,-4 6-107,-91 89 293,98-104-1021,1-4-2236,7-19-1999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8:51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111 249 1265,'0'0'1728,"0"0"351,0 0-369,0 0 299,0 0-558,0 0-445,0-6-32,0-25-315,0 31-425,-1 2-426,-81 275 219,55-18 253,62-262 27,-20-10-264,-1 0 0,0 0 0,-1-1 0,0-1 0,-1 0 0,-1-1 0,0 0 0,-1-1 0,2-5-43,64-156-326,-134 330-808,50-121 1165,1 1 1,2 1-1,1-1 0,1 1 0,2-1 0,3 28-31,-1-58 20,1 0 0,0 0 0,0 0 0,-1-1 0,1 1 1,0 0-1,1-1 0,-1 1 0,0-1 0,0 0 0,1 1 0,-1-1 0,0 0 0,1-1 0,-1 1 0,1 0 0,-1-1 0,1 1 1,0-1-1,-1 0 0,1 0 0,-1 0 0,1 0 0,0 0 0,-1-1 0,1 1 0,-1-1 0,1 1 0,-1-1 0,1 0 0,-1 0 0,0 0 1,1-1-1,-1 1 0,0 0 0,0-1 0,0 1 0,0-1 0,0 0 0,0 0 0,0 0 0,0-1-20,22-15 41,-2-1 1,-1-1-1,0-1 0,-1 0 0,-2-2 1,0 0-1,-1-1 0,-2 0 1,0-2-1,-2 0 0,-1 0 0,-1-1 1,-1-1-1,-1 0 0,-1-2-41,-5-38-1489,-3 66-1515</inkml:trace>
  <inkml:trace contextRef="#ctx0" brushRef="#br0" timeOffset="276.678">869 0 5939,'0'0'1873,"0"0"-1793,0 0-80,0 0-112,0 0 112,0 0 672,-85 183-608,73-131-48,5-1 432,7-3-240,0-6 208,0-7-416,0-8 80,12-13-448,4-14-672,2 0-2658</inkml:trace>
  <inkml:trace contextRef="#ctx0" brushRef="#br0" timeOffset="2779.274">772 674 608,'0'0'1894,"0"0"-191,0 0-220,0 0-475,0 0-522,0 0-273,0 0 220,0 0-281,0 0 8,0 0 221,0 0-149,0 0 153,0 0-247,0 0 9,0 0 197,0 0-146,0 0-126,0 0 24,0 0-40,0 0 5,0 0-26,0 0 61,0 0 120,0 0-139,0 0 9,0 0 20,0 0-44,0 0-105,0 0 152,0 0 25,0 0-65,0 0-42,0 0 15,0 0 52,0 0-19,0 0-54,0 0-24,0 0 30,0 0 21,0 0 13,0 0-2,0 0-30,0 0-42,0 0-27,0 0 27,0 0 66,0 0-69,0 0-27,0 0 59,0 0 6,0 0-44,0 0-7,0 0 16,0 0 18,0 0-29,0 0-40,0 0 67,0 0 42,0 0 14,0 0-14,0 0-34,0 0-33,0 0 57,0 0 13,0 0-43,0 0 11,0 0-10,0 0 26,0 0-38,0 0 57,0 0-38,0 0 38,0 0-118,0 0 11,0 0 70,0 0 7,0 0-2,0 0-46,0 0-10,0 0 58,0 0-40,0 0 83,0 0 38,0 0-76,0 0-39,0 0 32,0 0 7,0 0 17,0 0-29,0 0 47,0 0-2,0 0-49,0 0-44,0 0 52,0 0 33,0 0 13,0 0-37,0 0-49,0 0-453,0 0-1253</inkml:trace>
  <inkml:trace contextRef="#ctx0" brushRef="#br0" timeOffset="10331.436">613 747 4482,'0'0'419,"0"0"-112,0 0 344,0 0-353,0 0-7,2-1 5578,14 0-5844,-10 0-18,0 0 1,0 1-1,0 0 1,1 1-1,-1-1 0,0 1 1,0 0-1,0 1 1,0 0-1,0 0 1,0 0-1,0 0 1,-1 1-1,1 0 1,-1 0-1,0 1 1,1-1-1,-2 1 1,1 0-1,0 1 1,-1-1-1,0 1 0,0 0 1,0 0-1,-1 0 1,1 0-1,-1 1 1,-1-1-1,1 1 1,1 4-8,-7-4 12,1 0 0,-1 0-1,0 0 1,0-1 0,-1 1 0,0-1 0,0 0 0,0 0 0,0 0 0,-1 0 0,0-1 0,0 0 0,0 0 0,0 0-1,-1 0 1,0-1 0,1 0 0,-1 0 0,0-1 0,-1 0 0,1 0 0,0 0 0,-1-1 0,1 0 0,-6 1-12,10-2-5,-210 37 525,210-37-536,6 5-285,287 42 845,-224-43-4652,-37-4-2317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9:03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3970,'0'0'800,"0"0"417,0 0-33,0 0 689,0 0-592,0 0-897,332 6 256,-302-10-640,-12 2-16,-13-2-128,-5 0-6147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9:03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22 3970,'0'0'1248,"0"0"-959,0 0 47,0 0 576,0 0-688,0 0 192,0 0-416,231 51-416,-231-51-1969</inkml:trace>
  <inkml:trace contextRef="#ctx0" brushRef="#br0" timeOffset="1500.318">0 1 2225,'0'0'1497,"0"0"-150,0 0 579,0 0-442,0 0-481,0 0-395,0 0-384,0 0 19,0 0-128,0 0-121,9 0-159,217 18 1005,-10 17 369,-214-22-4667,-10-15-5138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9:05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1140 718 3618,'0'0'1152,"0"0"-306,0 0 344,0 0-182,0 0 241,-6-10-430,5 8-819,-3-7 131,0 0 0,-1 0 1,-1 1-1,1-1 0,-2 1 0,1 0 0,-1 1 0,0-1 0,0 1 0,-1 1 0,0-1 1,0 1-1,-1 1-131,-276-93 515,136 38-499,64 24 25,-2 3 1,0 4 0,-61-10-42,89 27 195,61 10 482,12 15-1320,5-1-1856</inkml:trace>
  <inkml:trace contextRef="#ctx0" brushRef="#br0" timeOffset="732.788">388 1 2193,'0'0'1011,"0"0"246,0 0 469,0 0-760,0 0-238,-11 0-56,-198 25 235,44 22-632,162-3-398,72 70 449,-51-79-133,5 10-104,1-1 0,2-2 0,3 0 0,20 22-89,-47-62-28,-1-1 0,1 1 0,-1-1 0,1 1-1,0-1 1,0 0 0,-1 0 0,1 0 0,0 0-1,0 0 1,0-1 0,0 1 0,0 0 0,0-1-1,0 0 1,0 1 0,0-1 0,0 0 0,0 0-1,1 0 1,-1 0 0,0-1 0,0 1 0,0 0-1,0-1 1,0 0 0,0 1 0,2-2 28,6-17-5376</inkml:trace>
  <inkml:trace contextRef="#ctx0" brushRef="#br0" timeOffset="889.979">653 701 8020,'0'0'0,"0"0"-1665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9:1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6083,'0'0'1539,"0"0"-800,0 0-283,0 0 222,0 0-160,59 4-185,199 15 214,154 28 691,-321-28-662,-90-18-609,-1 0 0,1-1-1,-1 1 1,1 0 0,-1 0 0,1-1 0,-1 1-1,0 0 1,1 0 0,-1 0 0,0 0-1,0 0 1,1-1 0,-1 1 0,0 0 0,0 0-1,0 0 1,0 0 0,0 0 0,0 0-1,-1 0 1,1 0 0,0 0 0,0-1 0,-1 1-1,1 0 1,0 0 0,-1 0 0,1 0 0,-1-1-1,1 1 1,-1 0 0,1-1 0,-1 1-1,0 0 1,1-1 0,-1 1 0,0 0 0,0-1-1,1 1 1,-1-1 0,0 1 33,-30 17-2575,-13 1-4641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9:1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80 2849,'0'0'2423,"0"0"-308,0 0-236,0 0-551,0 0-378,5-7-710,58-50 491,-62 56-737,0-1 1,0 1-1,0 0 1,0 0-1,1 0 1,-1 0-1,0 0 0,0 0 1,1 0-1,-1 1 1,0-1-1,1 0 0,-1 1 1,1-1-1,-1 1 1,1-1-1,-1 1 0,1 0 1,-1-1-1,1 1 1,-1 0-1,1 0 1,0 0-1,-1 0 0,1 1 1,-1-1-1,1 0 1,-1 1-1,1-1 0,-1 1 1,1-1-1,-1 1 1,0 0-1,1 0 0,-1-1 1,0 1-1,1 0 1,-1 0-1,0 0 1,0 0-1,0 1 0,0-1 1,0 0-1,0 0 1,0 1-1,0-1 0,-1 0 1,1 1-1,0-1 1,-1 1-1,0-1 1,1 1-1,-1-1 6,-11 306 491,58-303-489,-36-10-22,0-1-1,0 1 0,0-2 1,-1 0-1,0 0 0,-1 0 1,0-1-1,0-1 0,-1 0 1,0 0-1,-1 0 0,0-1 1,0 0-1,-1-1 0,-1 1 1,2-6 20,9-33-286,-12 37 80,-3 43 113,-5 33 82,-3 0-1,-3 0 1,-3-1-1,-5 11 12,8-33-2,9-36 2,-7 39 10,-2-1-1,-2 0 0,-2-1 0,-2-1 0,-1 0 0,-2-1 0,-4 2-9,22-38 13,0 0 0,0-1 0,0 1 0,0 0 0,-1-1-1,0 0 1,1 1 0,-1-1 0,0 0 0,0 0 0,0 0-1,0 0 1,-1 0 0,1 0 0,0 0 0,-1-1-1,0 1 1,1-1 0,-1 0 0,0 0 0,1 0 0,-1 0-1,0 0 1,0-1 0,0 1 0,0-1 0,0 0 0,1 0-1,-1 0 1,0 0 0,0 0 0,0-1 0,0 1 0,0-1-1,0 0 1,1 0 0,-1 0 0,0 0 0,1 0 0,-1-1-1,0 1 1,1-1 0,0 0 0,-1 1 0,1-1 0,0 0-1,-1-2-12,-8-15 42,2 0 0,0 0 0,1-1 0,1 0-1,1-1 1,1 0 0,1 0 0,1 0 0,0 0-1,2 0 1,1 0 0,1-14-42,2 28-4,0 0-1,1 0 1,0 0 0,0 1-1,1-1 1,0 1 0,0 0-1,1 0 1,-1 1 0,1 0-1,0 0 1,1 0-1,-1 1 1,1-1 0,0 2-1,0-1 1,0 1 0,0 0-1,1 0 1,-1 1 0,1 0-1,0 1 1,-1 0 0,1 0-1,0 0 1,6 1 4,-9-1 1,100-15-1765,-56 10-2843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9:13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3089,'0'0'2108,"0"0"-417,0 0-36,0 0-642,0 0-799,0 13-961,-60 252 1550,48-187-536,2 0-1,4 1 1,4 45-267,4-123 20,-1 0 0,1 0-1,0 0 1,-1-1 0,1 1 0,0 0-1,0-1 1,0 0 0,-1 1 0,1-1-1,0 0 1,0 0 0,0 0 0,0 0-1,0 0 1,0 0 0,-1-1 0,1 1-1,0-1 1,0 1 0,0-1 0,-1 0-1,1 0 1,0 1 0,-1-1 0,1 0-1,-1-1 1,1 1 0,-1 0-1,1-1-19,18-18 84,0 0-1,-2-2 1,0 0-1,-2-1 0,0-1 1,-2-1-1,-1 0 1,-1 0-1,0-1 0,-2-2-83,-6 18-9,20-60-213,-24 69 121,0 1 21,-27 102-99,20-58 237,2 0-1,1 1 1,3 0 0,2 0-1,2 9-57,-2-48 26,0 0 0,1-1 0,-1 1 0,1 0 0,1-1 0,-1 1 0,1-1-1,0 1 1,0-1 0,1 0 0,-1-1 0,1 1 0,0 0 0,0-1 0,1 0 0,-1 0-1,1 0 1,0-1 0,0 0 0,0 0 0,1 0 0,-1 0 0,1-1 0,-1 0-1,1 0 1,0 0 0,0-1 0,0 0 0,0 0 0,0-1 0,0 1 0,0-1 0,0 0-1,0-1 1,0 0 0,0 0 0,0 0 0,0 0 0,-1-1 0,1 0 0,0-1 0,-1 1-1,0-1 1,1 0 0,-1 0 0,0 0 0,4-5-26,7-8 16,0-1 0,-1-1 0,0-1 0,-2 0 0,0 0 0,-1-2 0,-2 1 0,0-1 0,-1-1 0,-1 0 0,0 0 0,-2-1 0,-1 0 0,-1 0 0,-1 0 0,-1 0 0,-1 0 0,-1-21-16,0 42-69,0 0 0,1 0 1,-1 0-1,0 0 0,0 0 0,-1 1 1,1-1-1,0 0 0,0 0 0,-1 0 0,1 0 1,-1 0-1,0 0 0,0 1 0,1-1 0,-1 0 1,0 1-1,0-1 0,-1 0 0,1 1 0,0 0 1,0-1-1,-1 1 0,1 0 0,-1-1 0,1 1 1,-1 0-1,-1 0 69,-9-6-4253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9:14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1697,'0'0'608,"0"0"-544,0 0 240,0 0 96,0 0-288,0 0 657,-79 217-657,79-177-16,0-5 352,0-4-320,0-10-96,10-11-32,6-10-2609</inkml:trace>
  <inkml:trace contextRef="#ctx0" brushRef="#br0" timeOffset="298.73">302 54 6867,'0'0'862,"0"0"-523,0 0 56,12 14-161,38 44-116,-49-54-103,1-1 0,0 0 0,-1 1 1,0-1-1,1 1 0,-1-1 0,-1 1 0,1-1 1,0 1-1,-1 0 0,0 0 0,0-1 0,0 1 1,0 0-1,-1-1 0,1 1 0,-1 0 1,0-1-1,0 1 0,0-1 0,-1 1 0,1-1 1,-1 0-1,0 1 0,0-1 0,0 0 0,0 0 1,-1 0-1,1-1 0,-1 1 0,1 0 0,-1-1 1,0 0-1,0 0 0,0 0 0,0 0 1,-3 1-16,-5 6 189,11-8-40,0-1-12,14 0 97,98-3 812,5-1-3700,-100 4-1663</inkml:trace>
  <inkml:trace contextRef="#ctx0" brushRef="#br0" timeOffset="621.151">754 57 5651,'0'0'2993,"0"0"-1776,0 0-1217,0 0-129,0 0 129,0 0 0,62 116 369,-60-75-369,-2 1 32,0-3 160,-23 0-112,-14 1-80,-9-1 224,-7-2-192,0-10-32,7-12-7844</inkml:trace>
  <inkml:trace contextRef="#ctx0" brushRef="#br0" timeOffset="993.606">279 546 4930,'0'0'670,"0"0"-462,0 0 56,0 0-163,0 0 1,-8 23 74,-46 172 563,10-8 387,62-189-3092,8-11-4384</inkml:trace>
  <inkml:trace contextRef="#ctx0" brushRef="#br0" timeOffset="1288.562">477 679 2705,'0'0'1083,"0"0"-189,0 0-200,0 0-51,0 0-107,-43 12-376,-132 39 13,125-23-123,51-24-25,1 0 4,0 1-1,0-1 0,0 0 1,1 1-1,0-1 0,-1 0 1,2 0-1,-1-1 0,0 1 1,1-1-1,0 1 1,-1-1-1,1 0 0,0-1 1,1 1-1,-1-1 0,0 0 1,1 0-1,0 0 0,-1 0 1,5 0-29,14 9 143,106 37-124,-120-47-3114</inkml:trace>
  <inkml:trace contextRef="#ctx0" brushRef="#br0" timeOffset="2380.854">864 645 1249,'0'0'3665,"0"0"-2662,0 0-765,0 0 165,0 0 157,-7 31-163,-23 96 116,19 57 3064,-8-187-3427,-8-12-780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9:1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4562,'0'0'115,"0"0"-8,0 0 10,0 0 272,-14 40-98,-44 125-21,24 30 1093,25-127-864,12-71-603,17-22-1582</inkml:trace>
  <inkml:trace contextRef="#ctx0" brushRef="#br0" timeOffset="268.254">235 191 1681,'0'0'1144,"0"0"-621,0 0 155,0 0 370,0 0-474,-39 24-86,-119 72-370,120-60-46,144-3 1499,-94-30-1445,0-1-57,-1 1 1,0 0 0,0 1 0,0 0-1,-1 0 1,1 1 0,-1 1 0,0-1-1,0 2 1,-1-1 0,0 1 0,0 1-1,2 2-69,-9-9-1342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9:0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0 848,'0'0'1700,"0"0"-1308,0 0-115,0 0 398,-7 38-186,-21 121 84,-3 70 1868,24-181-2016,11-49-204,22-20-981,13-20-2135</inkml:trace>
  <inkml:trace contextRef="#ctx0" brushRef="#br0" timeOffset="282.612">443 129 3089,'0'0'846,"0"0"-454,0 0 270,0 0 392,0 0-475,-51 20 0,-156 62-443,111-44 227,98-29-521,16 2 389,0-2-1,1-1 1,0 0 0,0-1-1,1-1 1,0-1-1,0 0 1,0-2 0,16 1-231,111-1 461,-130-12-2088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51:1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1713,'0'0'6077,"0"0"-4700,0 0-1014,0 0-137,6 10 236,-2-3-263,-3-5-149,0 1-1,1-1 0,-1 1 1,0-1-1,1 0 1,0 1-1,-1-1 0,1 0 1,0 0-1,0 0 1,0 0-1,0-1 0,1 1 1,-1 0-1,0-1 1,1 0-1,-1 1 0,1-1 1,-1 0-1,1-1 0,0 1 1,-1 0-1,1-1 1,2 1-50,4 0-93,0 0-1,0 0 1,0-1 0,0 0 0,0-1 0,0 0 0,0-1 0,0 0 0,-1 0-1,1 0 1,0-1 0,-1-1 0,0 1 0,0-1 0,0-1 0,0 0 0,-1 0-1,0 0 1,0-1 0,0 0 0,6-7 93,-12 13-56,-1-1 0,1 0 0,0 0 0,0 0 0,0 0 0,-1 0 0,1-1-1,-1 1 1,1 0 0,-1 0 0,1 0 0,-1-1 0,1 1 0,-1 0 0,0 0 0,0-1 0,0 1 0,0 0 0,0 0-1,0-1 1,0 1 0,0 0 0,0 0 0,-1-1 0,1 1 0,0 0 0,-1 0 0,1-1 0,-1 1 0,1 0 0,-1 0 0,0 0-1,1 0 1,-1 0 0,0 0 0,0 0 0,0 0 0,0 0 0,0 1 0,0-1 0,0 0 0,0 0 0,0 1 0,0-1 0,0 1-1,-1-1 1,1 1 0,0-1 0,-1 1 56,-66-6 891,57 6-715,6 2-120,0 0-1,0 0 0,0 0 1,0 1-1,0-1 1,0 1-1,1 0 0,-1 1 1,1-1-1,0 1 0,0 0 1,0 0-1,1 0 1,-1 1-1,1-1 0,0 1 1,0 0-1,1-1 0,0 1 1,-1 1-1,1-1 1,1 0-1,-1 0 0,1 1 1,0-1-1,0 1 0,1-1 1,0 1-1,0-1 1,0 1-1,0-1 0,1 1 1,0-1-1,0 1 0,0-1 1,1 0-1,2 5-55,-1-6 33,1 0 1,0-1-1,0 1 0,0-1 0,0 0 0,0 0 1,1 0-1,0 0 0,-1-1 0,1 0 0,0 0 1,0 0-1,0-1 0,1 1 0,-1-1 0,0 0 1,0-1-1,1 1 0,-1-1 0,0 0 0,1-1 1,-1 1-1,0-1 0,0 0 0,0 0 0,1-1-33,13 1-12,56-12-1442,-4-22-3431,-32 9 646</inkml:trace>
  <inkml:trace contextRef="#ctx0" brushRef="#br0" timeOffset="278.308">463 47 4066,'0'0'2991,"0"0"-1196,0 0-789,0 0-657,0 0-255,-4 13 39,-36 149 1679,40-161-1714,2-25 30,-1 17-125,1 0-1,0 0 0,0 0 0,0 0 0,1 0 1,0 0-1,0 0 0,1 1 0,0 0 0,0-1 0,1 1 1,-1 1-1,1-1 0,1 1 0,-1 0 0,1 0 1,-1 0-1,1 1 0,1 0 0,-1 0 0,1 1 1,-1 0-1,1 0 0,0 0 0,0 1 0,0 0 1,1 0-1,5 0-2,45 2-3378,-25 0-2048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9:0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3714,'0'0'864,"0"0"150,0 0-390,0 0-165,0 0 59,4 3-158,72 17 1120,0-4 0,1-3 0,41 1-1480,52 8 650,-34-11-503,-135-12-1433,-5-8-1718</inkml:trace>
  <inkml:trace contextRef="#ctx0" brushRef="#br0" timeOffset="456.204">238 9 2017,'0'0'339,"0"0"42,0 0 65,0 0-166,0 0 179,22 34 0,79 111 242,5-53 435,-78-75-930,118 94 952,-145-109-1149,-1 0 1,1-1-1,-1 1 0,1 0 0,-1 0 1,0 0-1,0 0 0,0-1 0,0 1 1,0 0-1,0 0 0,0 0 0,-1 0 1,1 0-1,-1-1 0,1 1 0,-1 0 1,0 0-1,1-1 0,-1 1 0,0 0 1,0-1-1,0 1 0,-1-1 0,1 0 0,0 1 1,0-1-1,-1 0 0,1 1 0,-1-1 1,1 0-1,-1 0 0,0 0 0,1-1 1,-1 1-1,0 0 0,0-1 0,1 1 1,-1-1-1,0 1 0,0-1 0,0 0 1,0 0-10,-311 92 891,54-22-689,258-70-211,0-1 0,0 1 0,0 0-1,0 0 1,0 0 0,0 0-1,0 0 1,0 0 0,0 0-1,0 0 1,0 0 0,0 0-1,0 1 1,0-1 0,0 0-1,0 1 1,0-1 0,1 1-1,-1-1 1,0 1 0,0-1 0,0 1-1,0 0 1,1 0 0,-1-1-1,0 1 1,1 0 0,-1 0-1,0 0 1,1-1 0,-1 1-1,1 0 1,0 0 0,-1 0-1,1 0 1,0 0 0,-1 0 0,1 0-1,0 0 1,0 0 0,0 0-1,0 0 1,0 0 0,0 0-1,0 0 1,0 0 0,0 0-1,0 0 1,1 0 0,-1 0-1,0 0 1,1 0 0,-1 0-1,1 0 1,-1 0 0,1 0 0,0-1-1,-1 1 1,1 1 9,23 9 200,1 0 0,0-2-1,0-1 1,1-1 0,0-1 0,25 3-200,-23-4 215,519 62 2821,-502-54-4613,-44-5-2649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9:1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3618,'82'30'1343,"0"-3"0,2-4 0,0-4 0,2-3 1,51 1-1344,-115-14 370,-4 3 179,-18-6-3702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9:2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2289,'0'0'2473,"0"0"-384,0 0-61,0 0-588,0 6-1202,-42 243 227,11-115-108,-13 135 200,44-263-405,0-5-13,0-5 165,3-17-187,0-1 0,2 1 0,0 0 0,2 0 0,0 1-1,2 0 1,0 0 0,1 0 0,0 1 0,2 1 0,5-6-117,-12 14-12,1 1 1,0 0-1,1 0 0,-1 1 0,2 0 1,-1 0-1,1 0 0,0 1 1,1 0-1,0 1 0,0 0 0,0 0 1,1 1-1,0 0 0,0 1 1,0 0-1,0 1 0,3-1 12,-11 6-18,0-1 0,0 1-1,0 0 1,0 0 0,0-1-1,0 1 1,-1 1 0,1-1 0,-1 0-1,1 0 1,-1 1 0,0-1-1,0 0 1,0 1 0,0-1-1,0 1 1,0 0 0,-1-1 0,1 1-1,-1-1 1,0 1 0,0 0-1,0-1 1,0 1 0,0 0-1,-1 0 19,2 4-52,2 249 575,-3-254-533,-1 0-1,1 0 1,0-1-1,0 1 1,1 0 0,-1 0-1,0 0 1,0-1 0,1 1-1,-1 0 1,1 0 0,0-1-1,0 1 1,-1-1 0,1 1-1,0 0 1,0-1 0,0 0-1,1 1 1,-1-1-1,0 0 1,0 1 0,1-1-1,-1 0 1,1 0 0,-1 0-1,1 0 1,-1 0 0,1 0-1,0-1 1,-1 1 0,2 0 10,39-14-4562,-11-17-1441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9:2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0 416,'0'0'1137,"0"0"896,0 0 128,0 0-1201,0 0 161,0 0 799,16 199-1135,-7-178-481,-4-8 0,1-5-240,-6-6 528,0-2-592,0 0 16,0-6-16,0-27-2993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9:2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7700,'0'0'2897,"0"0"-1905,0 0-736,0 0 321,0 0 479,0 0-912,28-2-16,-15 2-128,3 0 224,1 6-208,-10 2-16,-7-8-7427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9:2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2673,'0'0'2721,"0"0"-1264,0 0-721,0 0 353,0 0-33,0 0-1056,74 7 561,-21-1 63,0-2-16,-5 0 465,-6 0-1073,-12 0 0,-5 3 144,-11 1-144,-14-2-400,0-4-4771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9:22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1873,'0'0'3393,"0"0"-2816,0 0-321,0 0 592,0 0 289,0 0-433,166 0 16,-106 0-720,5 0-288,-1 0-4674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9:2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5122,'0'0'2207,"0"0"-1370,0 0-143,22 7 37,176 43 99,108-24 714,-305-27-1559,0 1 0,0 0-1,0 0 1,1 0-1,-1 0 1,0 0 0,0 1-1,0-1 1,0 0-1,1 0 1,-1 1 0,0-1-1,0 1 1,0-1-1,0 1 1,0-1 0,0 1-1,0 0 1,0 0-1,0-1 1,-1 1-1,1 0 1,0 0 0,0 0-1,-1 0 1,1 0-1,0 0 1,-1 0 0,1 0-1,-1 0 1,1 0-1,-1 0 1,0 0 0,1 0-1,-1 0 1,0 1-1,0-1 1,0 0 15,-18 31-3531,-21-2-1821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9:2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0 204 2113,'0'0'3538,"0"0"-1788,0 0 243,0 0-134,0 0-661,12-14-584,154-149-177,-142 140 43,-23 20-333,-1 288-384,0-281 234,-1 0 1,1-1 0,0 1 0,0 0-1,1 0 1,-1 0 0,1 0-1,0-1 1,0 1 0,0 0 0,0-1-1,1 1 1,-1-1 0,1 1 0,0-1-1,0 0 1,0 0 0,1 1-1,-1-2 1,1 1 0,0 0 0,-1 0-1,1-1 1,0 0 0,1 1 0,-1-1-1,0 0 1,1-1 0,-1 1-1,1 0 1,-1-1 0,1 0 0,0 0-1,1 0 3,-2-2 27,1 0 0,-1-1-1,0 1 1,1-1 0,-1 0-1,0 0 1,0 0 0,0 0 0,0-1-1,-1 1 1,1-1 0,-1 0-1,1 0 1,-1 0 0,0 0-1,0 0 1,0 0 0,0 0-1,-1-1 1,0 1 0,1 0-1,-1-4-26,4-2-8,90-231-571,-94 234 531,-1 5-168,0 29-448,2 81 577,2-64 101,-2 1 0,-1-1-1,-3 0 1,-1 0 0,-3 0-1,-1 0 1,-3-1 0,-1 0 0,-2-1-1,-3 0 1,-15 30-14,-24-14 1104,54-57-1071,0-1-1,0 0 1,-1 0 0,1 0 0,-1 0 0,1 0 0,-1-1-1,1 1 1,-1 0 0,1-1 0,-1 1 0,0-1 0,1 1-1,-1-1 1,0 0 0,1 0 0,-1 0 0,0 0 0,1 0 0,-1 0-1,0 0 1,0 0 0,1-1 0,-1 1 0,1-1 0,-1 1-1,0-1 1,1 0 0,-1 0 0,1 1 0,-1-1 0,1 0-1,0 0 1,-1 0 0,1-1 0,0 1 0,0 0 0,0 0-1,0-1 1,0 1 0,0-1 0,0 1 0,-1-2-33,-2-8 5,0 0 1,1 0-1,0 0 1,0-1-1,2 1 0,-1-1 1,1 1-1,1-1 1,0 0-1,1 1 1,0-1-1,0 0 1,2 1-1,-1-1 1,1 1-1,1 0 1,0 0-1,1 0 0,0 1 1,0 0-1,1 0 1,4-5-6,109-108-378,-21 59-3454,-54 40-1861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9:26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58 273 2673,'0'0'1166,"0"0"-5,0 0 375,0 0-367,0 0-185,0 3 1241,-36 147-1937,15 94 27,48-164 79,-26-78-364,0-1 0,0 1 0,1-1 0,-1 1 0,0 0 0,0-1 0,1 0 0,-1 1 0,1-1 0,-1 0 0,1 0 0,0 0 0,-1 0 0,1 0 0,0 0 0,0-1 0,0 1 0,0 0 0,0-1 0,-1 0 0,1 1 0,0-1 0,0 0 0,0 0 0,0 0 0,0 0 0,0 0 0,0-1 0,0 1 0,0 0 0,0-1 0,0 0 0,-1 1 0,1-1 0,0 0 0,0 0 0,-1 0 0,1 0 0,0 0 0,-1 0 0,1-1 0,0 0-30,15-15 44,-1-1 0,-1-1 0,0-1 0,-2 0 0,0-1 0,-1 0 1,-1 0-1,-2-2 0,0 1 0,-1-1 0,-1 0 0,0-4-44,8-68-142,-15 94 27,0 11-311,-7 216 308,8-216 124,0 0-1,1-1 1,0 1-1,0 0 1,1-1-1,1 1 1,-1-1-1,2 0 1,-1 0-1,1 0 1,1-1-1,-1 0 1,1 0-1,1 0 1,-1-1-1,1 0 0,1 0 1,2 2-6,-7-8 35,-1 1 0,1-1 1,0 0-1,-1 0 0,1 0 1,0 0-1,-1-1 0,1 1 0,0-1 1,0 0-1,0 1 0,-1-1 0,1 0 1,0-1-1,0 1 0,0-1 0,0 1 1,-1-1-1,1 0 0,0 0 0,-1 0 1,1 0-1,-1 0 0,1-1 0,-1 1 1,1-1-1,-1 1 0,0-1 1,0 0-1,0 0 0,0 0 0,0 0 1,0-1-36,56-78 402,-47 55-340,-1-1 1,-1 0-1,-1 0 1,-2-1-1,0 1 1,-2-1-1,-1-1 1,-2 1-1,0 0 1,-4-26-63,3 27 7,-20 25-1802,15 2-2706</inkml:trace>
  <inkml:trace contextRef="#ctx0" brushRef="#br0" timeOffset="845.985">784 1 1008,'0'0'1102,"0"0"64,0 0-8,0 0-166,0 0 118,0 0-501,-17-1 402,-41 87-323,52-70-675,2 0 1,0 0-1,1 0 0,1 0 1,0 0-1,1 1 0,1-1 1,1 0-1,1 13-13,-2-28-58,0 1-1,0-1 1,0 1-1,0 0 1,1-1-1,-1 1 1,0-1-1,1 1 1,-1-1-1,1 0 1,0 1-1,-1-1 1,1 1-1,0-1 1,0 0-1,0 0 1,0 1-1,0-1 1,0 0-1,0 0 1,0 0-1,1 0 1,-1 0 0,0-1-1,0 1 1,1 0-1,-1 0 1,1-1-1,-1 1 1,1-1-1,-1 1 1,1-1-1,-1 0 1,1 0-1,-1 1 1,1-1-1,-1 0 1,2-1 58,20 1-5397</inkml:trace>
  <inkml:trace contextRef="#ctx0" brushRef="#br0" timeOffset="1172.617">911 11 6019,'0'0'1894,"0"0"-718,0 0-583,0 0-270,0 0-179,16 2-91,51 6-5,-65-8-44,-1 1-1,1-1 1,-1 1-1,1 0 1,-1 0-1,0 0 1,1 0-1,-1 0 1,0 0 0,0 0-1,0 0 1,0 0-1,0 1 1,0-1-1,0 0 1,0 1 0,0-1-1,-1 0 1,1 1-1,0-1 1,-1 1-1,1-1 1,-1 1-1,0 0 1,0-1 0,1 1-1,-1-1 1,0 1-1,0 0 1,0-1-1,-1 1 1,1-1-1,0 1 1,-1 0 0,1-1-1,-1 1 1,1-1-1,-1 1 1,0-1-1,1 0 1,-1 1-1,-1 0-3,-80 73 133,15-22 76,68-52-203,-1 0 0,0 0 1,1 0-1,-1 0 0,1 0 0,0 0 0,-1 0 1,1 0-1,0 0 0,-1-1 0,1 1 0,0 0 1,0 0-1,0-1 0,0 1 0,0 0 0,0-1 1,0 1-1,0-1 0,0 1 0,0-1 0,0 1 1,0-1-1,0 0 0,0 0 0,0 1 0,0-1 1,0 0-1,1 0 0,-1 0 0,0 0 0,0 0 1,0-1-1,0 1 0,0 0 0,0-1 0,0 1 1,1-1-7,-1 1 4,163-1-751,-142-8-4205</inkml:trace>
  <inkml:trace contextRef="#ctx0" brushRef="#br0" timeOffset="1434.3">1226 15 3554,'0'0'560,"0"0"-96,0 0 897,0 0-945,0 0 432,0 0-303,78 150-497,-78-107 464,-4 1-512,-24 4 0,-13-1 80,-8-1-80,-4-5-5571</inkml:trace>
  <inkml:trace contextRef="#ctx0" brushRef="#br0" timeOffset="1874.717">722 656 624,'0'0'3703,"0"0"-2777,0 0-841,-4 28 54,-28 192 856,24-102 934,8-69-4154,0-48 2182,0 0-3481</inkml:trace>
  <inkml:trace contextRef="#ctx0" brushRef="#br0" timeOffset="2146.94">938 754 4594,'0'0'667,"0"0"61,0 0-146,0 0-70,0 0-237,-40 14-75,-121 45 160,111-22-276,50-31-77,3 3 49,0-1 0,0 1 0,1-1 0,0 1 0,0-1 0,1 0-1,0 0 1,0-1 0,1 0 0,0 0 0,0 0 0,1-1 0,0 1 0,0-2 0,0 1 0,1-1 0,0 0 0,0-1 0,0 1-1,1-2 1,-1 1 0,1-1 0,0 0 0,0-1 0,0 0 0,3 0-56,53 4-760,-32-6-2661</inkml:trace>
  <inkml:trace contextRef="#ctx0" brushRef="#br0" timeOffset="2414.854">1189 897 2353,'0'0'1964,"0"0"-1287,0 0-471,0 0 34,0 0-19,-1 15 396,-12 176 2771,14-189-3373,-1-1 0,0 1 0,0 0 0,0-1 0,1 1 1,-1-1-1,1 1 0,0-1 0,-1 1 0,1-1 0,0 0 0,0 1 1,-1-1-1,1 0 0,0 1 0,1-1 0,-1 0 0,0 0 0,0 0 1,0 0-1,1 0 0,-1 0 0,0 0 0,1-1 0,-1 1 0,1 0 0,-1-1 1,1 1-1,-1-1 0,1 0 0,-1 1 0,1-1 0,0 0 0,-1 0 1,1 0-1,-1 0 0,1 0 0,0 0 0,-1-1 0,1 1 0,-1 0 1,1-1-1,-1 1 0,1-1 0,-1 0 0,2 0-15,11-15-1814</inkml:trace>
  <inkml:trace contextRef="#ctx0" brushRef="#br0" timeOffset="2678.327">1279 567 1024,'0'0'9285,"0"0"-6164,0 0-1728,0 0-481,0 0-768,0 0 128,2-2-384,28 58 112,-7 19-176,-11 5-976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51:0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24 1169,'0'0'1579,"0"0"-45,0 0-75,0 0 105,0 0-12,0 0-476,2-6-252,-1 5-766,6-16 207,-4 24-156,-91 210 764,63-154-625,3 1 1,2 1 0,4 1 0,-8 66-249,24-126 53,0-5 19,17-22 16,8-8 77,-2 1-194,1 1 1,1 1 0,1 1 0,1 1 0,2 1 0,0 2 0,9-4 28,-38 25-4,0 1-1,-1 0 0,1-1 1,0 1-1,-1 0 1,1-1-1,0 1 1,0 0-1,0-1 1,0 1-1,0 0 1,0 0-1,0-1 1,0 1-1,0 0 1,0-1-1,0 1 1,0 0-1,1-1 1,-1 1-1,0 0 1,0-1-1,1 1 1,-1 0-1,0-1 0,1 1 1,-1-1-1,1 1 1,-1 0-1,1-1 1,-1 1-1,1-1 1,-1 0-1,1 1 1,0-1-1,-1 1 1,1-1-1,-1 0 1,1 1-1,0-1 1,-1 0-1,1 0 1,0 0-1,-1 0 1,1 1-1,0-1 0,0 0 1,-1 0-1,1 0 1,0 0-1,-1 0 1,1-1-1,0 1 1,0 0-1,-1 0 1,1 0-1,0-1 1,-1 1-1,1 0 1,-1-1-1,1 1 1,0 0-1,-1-1 1,1 1-1,-1-1 1,1 1-1,-1-1 0,1 1 1,-1-1 4,0 10 48,0 198 536,1-205-655,0 0 0,0 0 0,0-1 0,0 1 1,1 0-1,-1-1 0,0 1 0,1-1 0,-1 1 0,1-1 0,-1 0 0,1 1 0,0-1 0,0 0 0,0 0 0,-1 0 0,1-1 0,0 1 0,0 0 0,0-1 0,0 1 1,0-1-1,0 1 0,1-1 0,-1 0 0,0 0 0,0 0 0,0 0 0,0-1 0,0 1 0,0 0 0,0-1 0,0 0 0,0 1 0,0-1 0,0 0 0,0 0 0,0 0 1,-1 0-1,1 0 0,0-1 0,-1 1 0,1 0 0,1-2 71,30-28-3250</inkml:trace>
  <inkml:trace contextRef="#ctx0" brushRef="#br0" timeOffset="184.801">558 350 6435,'0'0'2497,"0"0"-2257,0 0 497,0 0-657,0 0 0,0 0 64,0 60-112,0-33 816,0-4-848,0-3 0,0-5 224,0-1-224,5-7-400,4-7-2817,3 0-4307</inkml:trace>
  <inkml:trace contextRef="#ctx0" brushRef="#br0" timeOffset="358.219">669 5 6675,'0'0'1393,"0"0"-1393,0 0 208,0 0 80,0 0-288,0 0 96,-2 133 400,2-98-448,0 1 32,16-1-80,2 2-320,5-2-1553,5 1-1953</inkml:trace>
  <inkml:trace contextRef="#ctx0" brushRef="#br0" timeOffset="869.435">943 385 2801,'0'0'1505,"0"0"-224,0 0-668,0 0-31,0 0 701,9-22 259,24-63-283,-34 85-1245,1 0-1,-1 1 0,0-1 0,1 0 1,-1 0-1,1 0 0,-1 1 0,1-1 1,-1 0-1,1 0 0,-1 0 0,0 0 1,1 0-1,-1 0 0,1 0 1,-1 0-1,0 0 0,1 0 0,-1-1 1,1 1-1,-1 0 0,1 0 0,-1-1 1,1 1-1,-1 0 0,1 0 0,-1-1 1,1 1-1,-1 0 0,1-1 0,-1 1 1,1-1-1,0 1 0,-1-1 1,1 1-1,0-1 0,-1 1 0,1-1 1,0 1-1,0-1 0,-1 1 0,1-1 1,0 1-1,0-1 0,0 0 0,0 1 1,0-1-1,0 1 0,0-1 1,0 0-1,0 1 0,0-1 0,0 1 1,0-1-1,0 1 0,1-1 0,-1 1 1,0-1-1,0 0 0,1 1 0,-1-1 1,0 1-1,1-1 0,-1 1 0,0 0 1,1-1-1,-1 1 0,1-1 1,-1 1-14,-2 0 146,-9 4-52,0 1-1,0-1 1,1 2 0,-1-1-1,1 1 1,1 1 0,-1 0-1,1 0 1,0 1-1,1 0 1,0 1 0,0 0-1,1 0 1,0 1 0,0-1-1,1 2 1,1-1-1,-1 0 1,2 1 0,0 0-1,-2 7-93,4-15 0,0 1 0,0 0 0,0-1 0,1 1-1,-1 0 1,1 0 0,0 0 0,0 0 0,1 0-1,-1 0 1,1 0 0,0 0 0,0 1 0,0-1-1,0 0 1,1 0 0,0 0 0,0 0 0,0 0-1,0 0 1,1 0 0,-1-1 0,1 1 0,0 0-1,0-1 1,0 1 0,2 1 0,5-3-14,-1-1-1,1 0 1,0 0 0,0-1 0,-1 0-1,1 0 1,0-1 0,0 0 0,-1-1-1,1 0 1,-1 0 0,0-1 0,1 0-1,-1 0 1,0-1 0,-1 0-1,1-1 1,-1 0 0,0 0 0,0 0-1,0-1 1,-1 0 0,3-2 14,-8 8-3,0 0 1,1 1-1,-1-1 1,0 0-1,0 1 1,0-1-1,0 1 1,0 0-1,0-1 1,0 1-1,0 0 1,0 0-1,0 0 1,0 0-1,0-1 1,0 1-1,0 0 1,-1 1-1,1-1 1,-1 0-1,1 0 1,0 0-1,-1 0 1,0 0-1,1 1 1,-1-1-1,0 0 1,0 0-1,1 0 1,-1 1-1,0-1 1,0 0-1,0 1 0,-1-1 1,1 0-1,0 0 1,0 0-1,-1 1 1,1-1-1,0 0 1,-1 0-1,0 0 1,1 0-1,-1 0 1,0 1-1,1-1 1,-1 0-1,0 0 3,0 13 22,2 28 26,1-23-11,0 0 0,-1 0 0,-1 0 0,-1 0 0,-1 0 0,0-1 0,-2 1 0,0 0 0,0-1 0,-2 0 0,-1 0 0,0-1 0,-1 0 0,-1 0 0,0 0 0,-9 9-37,16-25 15,0-1-1,0 1 0,0-1 1,0 0-1,-1 1 0,1-1 1,0 0-1,0 0 0,0-1 1,-1 1-1,1 0 0,0-1 0,0 0 1,0 1-1,0-1 0,0 0 1,0 0-1,0 0 0,0 0 1,0 0-1,0-1 0,1 1 0,-1 0 1,0-1-1,1 1 0,-1-1 1,1 0-1,0 0 0,-1 1 1,1-1-1,0 0 0,0 0 0,0 0 1,0 0-1,1 0 0,-1 0 1,1-1-1,-1 1 0,1 0 1,0 0-1,-1 0 0,1 0 1,0-1-1,0 1 0,1 0 0,-1 0 1,1-1-15,-4-7-14,1 0 1,0 0 0,1-1-1,1 1 1,-1 0 0,1-1-1,1 1 1,0 0 0,1 0-1,0-1 1,0 1 0,1 0-1,0 1 1,1-1 0,0 1-1,1-1 1,0 1 0,0 0-1,1 1 1,0-1 0,0 1-1,1 0 1,0 1 0,1 0 13,177-139-7502,-110 87 4327</inkml:trace>
  <inkml:trace contextRef="#ctx0" brushRef="#br0" timeOffset="1324.376">1544 3 4674,'0'0'2327,"0"0"-1194,0 0-242,0 0 73,0 0-420,-19 7-216,-60 24-165,35 22 354,39-41-370,-12 35 47,2 1 0,2 0-1,2 0 1,2 1 0,2 1 0,3-1-1,2 1 1,2 8-194,18-88-1150,39-60-861,-49 94 1997,3 137 2562,12-113-2333,3-28-2954,-8-1-1025</inkml:trace>
  <inkml:trace contextRef="#ctx0" brushRef="#br0" timeOffset="1935.012">1616 464 5218,'0'0'2452,"0"0"-1595,0 0-324,0 0 438,0 0 166,13 0-548,104 4 276,-115-6-887,-1 1 1,0-1-1,1 0 1,-1 0-1,0 0 1,0 1-1,0-1 1,0 0-1,-1 0 1,1-1-1,-1 1 1,1 0-1,-1 0 1,1 0-1,-1 0 1,0 0-1,0 0 1,0-1-1,0 1 1,-1 0-1,1 0 1,-1 0-1,1 0 1,-1 0-1,0 0 1,1 0 0,-1 0-1,0 0 1,0 0-1,-1 0 1,1 1-1,0-1 1,-1 0-1,1 1 1,-1-1-1,0 0 22,1 1 4,-1 0-1,0 0 1,0 0-1,0 0 1,1 1-1,-1-1 1,0 0-1,0 1 1,0 0 0,-1-1-1,1 1 1,0 0-1,0 0 1,0 0-1,0 0 1,0 0-1,0 1 1,0-1-1,0 1 1,0-1-1,0 1 1,0 0 0,0-1-1,1 1 1,-1 0-1,0 0 1,0 1-1,1-1 1,-1 0-1,0 0 1,1 1-1,0-1 1,-1 1-1,1 0 1,0-1 0,0 1-1,0 0 1,0 0-1,0-1 1,0 1-1,0 0 1,0 0-1,1 0 1,-1 0-1,1 1-3,-6 97 233,10-95-247,-1-1 0,1 0 0,0 1 0,0-1 0,0-1-1,0 1 1,1-1 0,-1 1 0,1-1 0,0 0 0,0-1 0,0 1 0,0-1-1,1 0 1,-1-1 0,0 1 0,1-1 0,0 0 0,-1 0 0,1-1 0,-1 0-1,1 0 1,0 0 0,-1 0 0,1-1 0,0 0 0,2-1 14,-2-1-175,0 1 0,0-1 0,-1 0 0,1-1 1,-1 1-1,0-1 0,0 0 0,0 0 0,0-1 0,-1 0 1,0 1-1,0-1 0,0-1 0,-1 1 0,1-1 0,0-1 175,8-11 47,-2 64 1151,-7 29-547,35-153-2876,61-32 3111,-69 102-680,-15 20-3112,-4 2-3468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9:25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1072,'0'0'449,"0"0"895,0 0-287,0 0 15,0 0 609,0 0-769,-27 272 1,22-224-273,0-7-448,3-4 609,-2-1-801,4-9 0,-3-11 480,3-5-464,0-9-32,0-2-96,16-19-1633,17-27-2273</inkml:trace>
  <inkml:trace contextRef="#ctx0" brushRef="#br0" timeOffset="170.442">228 108 3073,'0'0'2722,"0"0"-1508,0 0-465,0 0 86,0 0-173,-23 10-75,-70 32-16,92-42-563,-1 0 1,1 0-1,-1 1 1,1-1 0,-1 1-1,1 0 1,-1-1-1,1 1 1,-1 0-1,1 0 1,0 0-1,-1 0 1,1 0-1,0 0 1,0 0 0,0 0-1,0 0 1,0 0-1,0 1 1,0-1-1,0 0 1,1 1-1,-1-1 1,0 1-1,1-1 1,-1 1 0,1-1-1,-1 1 1,1 0-1,0-1 1,0 1-1,0-1 1,0 1-1,0 0 1,0-1-1,0 1 1,1-1 0,-1 1-1,1 0-8,0 8 59,0-1-13,1 0-1,0 1 1,1-1-1,0 0 1,0 0 0,1-1-1,0 1 1,0-1 0,1 0-1,0 0 1,0 0 0,1 0-1,0-1 1,1 0-1,0 0 1,0-1 0,0 0-1,0 0 1,7 3-46,8 2-582,-1-9-2392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9:23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2305,'0'0'496,"0"0"161,0 0-337,0 0 928,0 0-527,0 0 95,-16 332-176,16-297-240,0-6-47,0-6-321,0-8 80,2-9 336,0-4-448,0-2 16,12 0-16,7-17-2305</inkml:trace>
  <inkml:trace contextRef="#ctx0" brushRef="#br0" timeOffset="298.457">328 118 6243,'0'0'424,"0"0"-200,0 0 126,0 0 338,0 0-90,-50 18-337,-152 53-122,136-42 280,91-13 197,260 46 3802,-284-61-4405,-1-1-199,0 0-1677,0 0-5503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9:2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7187,'0'0'1921,"0"0"-1131,0 0-104,0 0-484,0 0-140,24 3 58,298 23 763,77-24 1075,-426-14-3692,-20 6-2866</inkml:trace>
  <inkml:trace contextRef="#ctx0" brushRef="#br0" timeOffset="356.885">238 0 176,'0'0'4335,"0"0"-3297,0 0-715,0 0-107,0 0 243,36 21 373,120 65 113,13 4 794,-167-89-1729,0 0-1,0 0 1,0 1-1,0-1 0,0 1 1,0 0-1,0-1 1,-1 1-1,1 0 0,-1 0 1,1 0-1,-1 0 1,0 0-1,0 1 0,0-1 1,0 0-1,0 0 1,-1 1-1,1-1 0,0 1 1,-1-1-1,0 0 1,0 1-1,0-1 1,0 1-1,0-1 0,0 1 1,0-1-1,-1 1 1,1-1-1,-1 0 0,0 1 1,0-1-1,0 0 1,0 0-1,0 0 0,0 1 1,-1-1-1,1 0 1,-1-1-1,1 1 1,-1 0-1,0 0 0,0-1 1,1 1-1,-1-1 1,0 1-1,-1-1 0,1 0 1,0 0-1,0 0 1,0 0-1,-1 0 0,1 0 1,-1-1-10,-461 171 915,420-139-878,43-32-47,0 0 0,0 1-1,0 0 1,1-1 0,-1 1-1,0-1 1,1 1 0,-1 0 0,1 0-1,-1-1 1,0 1 0,1 0 0,-1 0-1,1 0 1,0 0 0,-1-1-1,1 1 1,0 0 0,0 0 0,-1 0-1,1 0 1,0 0 0,0 0 0,0 0-1,0 0 1,0 0 0,0 0-1,1 0 1,-1 0 0,0 0 0,0-1-1,1 1 1,-1 0 0,0 0 0,1 0-1,-1 0 1,1 0 0,-1-1-1,1 1 1,-1 0 0,1 0 0,0-1-1,-1 1 1,1 0 0,0-1 0,0 1-1,-1-1 1,1 1 0,0-1-1,0 1 1,0-1 0,0 0 0,0 1-1,0-1 11,24 7 125,1 0 0,0-2-1,1-1 1,-1-1 0,0-2-1,1 0 1,0-2 0,3-1-125,23 1 403,418 1 2244,-491 9-7495,-11-1-5106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9:45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1 304,'0'0'384,"0"0"-288,0 0-80,0 0-16,0 0 0,0 6-288,0 6 128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39:48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99 1441,'0'0'1251,"0"0"0,0 0-376,0 0-427,0 0-10,0-3-97,-1 1-270,1 1 0,-1-1-1,0 1 1,1 0-1,-1 0 1,0-1 0,0 1-1,0 0 1,0 0 0,0 0-1,0 0 1,0 0-1,0 0 1,0 0 0,0 0-1,-1 0 1,1 1-1,0-1 1,-1 0 0,1 1-1,0-1 1,-1 1-1,1 0 1,-1-1 0,1 1-1,-1 0 1,1 0 0,-1 0-1,1 0 1,0 0-1,-1 0 1,1 0 0,-1 1-1,1-1 1,-1 0-1,1 1 1,-1-1-71,-7 1-49,8-1 59,-6-1-4,-1 0-1,1 1 1,0 0-1,0 0 1,-1 1-1,1 0 1,0 0-1,0 1 1,0 0 0,0 0-1,0 1 1,0 0-1,1 0 1,-1 0-1,1 1 1,0 0-1,-4 3-5,-5 10-34,0 1-1,2 0 1,0 0-1,1 1 1,1 1-1,0 0 1,2 1 0,0 0-1,2 0 1,0 0-1,1 1 1,2 0-1,-1 9 35,-2-5-39,1 2 1,1-1-1,2 0 0,1 1 1,1 0-1,1-1 0,2 1 1,2 8 38,-1-22 34,2 1 0,-1-1 0,2 0 0,0-1 1,1 1-1,0-1 0,1 0 0,1-1 0,-1 0 1,2 0-1,6 5-34,-6-11 90,0-1 0,0 0 1,1-1-1,0 0 0,-1 0 1,1-1-1,1-1 0,-1 0 1,0 0-1,1-1 0,-1-1 1,0 0-1,1 0 0,-1-1 1,11-2-91,26 1 104,-39 3-76,0-1 1,0 0-1,0-1 1,0 0-1,0 0 0,0-1 1,0 0-1,-1-1 0,1 1 1,-1-2-1,1 1 0,-1-1 1,0 0-1,-1-1 0,1 0 1,-1 0-1,0-1 0,0 0 1,-1 0-1,1-1 0,-1 1 1,-1-1-1,1-1 0,2-4-28,7-18 18,-1 0 0,-1-1 0,-1-1 0,-2 0 0,-1-1 0,1-16-18,-1 12-14,-4 15 27,3-5 1,-1 0 1,-1-1-1,-2 0 1,-1 0-1,-1-1 1,-1 1 0,-3-19-15,-3 35-3,0 0 1,-1 0 0,-1 0 0,0 1-1,0-1 1,-1 2 0,-1-1-1,0 1 1,0 1 0,-1-1 0,0 2-1,-1-1 1,1 1 0,-2 1 0,1 0-1,-7-3 3,12 7 18,1-2-43,0 1 1,-1 1-1,1-1 1,-1 1-1,0 0 1,0 0-1,0 0 1,0 1-1,-1 0 1,1 0-1,0 1 1,-1 0-1,1 0 1,-1 0-1,0 1 1,1 0-1,-1 0 1,1 1-1,-1 0 1,1 0-1,-1 0 1,-2 2 24,-68 72-934,29-18-1819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40:0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31 192,'-41'-31'6128,"28"32"-6146,-1 0-1,1 1 1,-1 1-1,1 0 1,0 1-1,0 0 1,1 1-1,-1 0 1,1 1-1,0 0 1,0 1-1,1 1 1,0 0-1,0 0 1,1 1-1,0 0 1,1 1-1,0 0 1,0 1 0,1 0-1,0 0 1,1 0-1,1 1 1,-1 0-1,2 1 1,0-1-1,0 1 1,0 7 18,-20 88-6,6 0 1,4 1 0,5 1-1,4 44 6,8-142-1,-1 0-1,1 0 0,1 0 0,0 0 1,1-1-1,0 0 0,0 1 0,1-1 1,1-1-1,0 1 0,0-1 1,1 0-1,1-1 0,-1 1 0,2-1 1,-1-1-1,1 0 0,0 0 0,1-1 1,4 3 1,4 3 134,1-1 1,0-1-1,1 0 0,0-2 1,0 0-1,1-1 1,1-2-1,-1 0 1,1-1-1,15 2-134,-22-5 66,1 1 0,-1-2 0,0 0-1,0-1 1,1 0 0,-1-2 0,0 1-1,0-2 1,0 0 0,0-1 0,-1 0-1,1-1 1,-1-1 0,0 0 0,0-1-1,-1-1 1,6-4-66,-5 1 104,0-1 0,-1 0 0,0-1 0,-1 0 0,0-1 0,-1 0 0,-1-1 0,0-1 1,-1 1-1,-1-1 0,0-1 0,-1 0 0,-1 0 0,-1 0 0,0 0 0,-1-1 0,-1 0 0,-1 0 0,0-6-104,-16-180 390,-5 138-322,-88-236 122,100 292-202,1-1 0,-2 1 0,0 0 0,0 1 0,-1 0 0,0 0-1,0 1 1,-1 0 0,0 1 0,0 0 0,-1 0 0,0 1 0,0 1 0,-1-1-1,1 2 1,-1 0 0,0 0 0,-1 1 0,1 1 0,0 0 0,-1 1 0,-6 0 12,-282-38 336,271 44-1513,14 13-3588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40:06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5587,'0'0'1760,"0"0"-1071,0 0-401,0 0-96,0 0-176,0 0-32,-7 9-96,14-1-608,5-6-2130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40:05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147 169 1873,'0'0'944,"0"0"-592,0 0 241,0 0 367,0 0 225,0 0-945,0 0 16,0 0 0,0 0-128,0 0-128,0 0 0,0 0-144,3 0 96,6 0-1233,-2-4-1872</inkml:trace>
  <inkml:trace contextRef="#ctx0" brushRef="#br0" timeOffset="344.224">203 1 2673,'0'0'625,"0"0"-257,0 0 96,0 0-464,0 0-64,0 0-384,14 10-1665</inkml:trace>
  <inkml:trace contextRef="#ctx0" brushRef="#br0" timeOffset="645.607">203 1 3105,'-72'99'1217,"72"-99"-1041,0 0-96,0 0-160,0 0-304,0 0-2529</inkml:trace>
  <inkml:trace contextRef="#ctx0" brushRef="#br0" timeOffset="906.444">12 115 1793,'0'0'1392,"0"0"81,0 0-352,0 0-1041,0 0-80,0 0-64,-12 4-1345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40:0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2353,'0'0'1374,"0"0"-157,0 0 74,0 0-216,0 0-296,-5 16-5,5 2-1799,0-17-3259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40:0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1185,'0'0'4338,"0"0"-2674,0 0-783,0 0-865,0 0-16,0 0-1841</inkml:trace>
  <inkml:trace contextRef="#ctx0" brushRef="#br0" timeOffset="282.066">0 55 4018,'118'81'1489,"-118"-81"-593,0 0-896,0 0-480,0 0-3170</inkml:trace>
  <inkml:trace contextRef="#ctx0" brushRef="#br0" timeOffset="283.066">1108 92 6547,'0'0'512,"0"0"-304,0 0-192,0 0 48,0 0-128,0 0-64,7 15-512,5-15-1489</inkml:trace>
  <inkml:trace contextRef="#ctx0" brushRef="#br0" timeOffset="2347.215">502 1 4482,'0'0'864,"0"0"-703,0 0 79,0 0 656,0 0-304,0 0-47,0 10-33,0-10-368,0 0 368,3 0-512,1 0-80,3 0-1345</inkml:trace>
  <inkml:trace contextRef="#ctx0" brushRef="#br0" timeOffset="2611.707">502 1 5827,'72'39'800,"-72"-39"-640,0 0-160,0 0-64,0 0-2961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51:11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0 10997,'0'0'566,"0"0"-118,0 0-168,0 0 347,-9 18-352,-109 294 1432,103-235-1484,2 0 1,4 1-1,4 0 0,2 1 0,5-1 0,7 51-223,-16-275-8758,-7 69 4350</inkml:trace>
  <inkml:trace contextRef="#ctx0" brushRef="#br0" timeOffset="654.158">0 313 7267,'0'0'1782,"0"0"-501,0 0-523,0 0-518,7 3-53,23 6-268,1 0 0,-1-2 0,1-2 0,0-1 0,0-1 0,1-1 81,56-2-1176,-88 8 661,-16 118 1374,19-124-798,0 0 0,0-1 0,0 1 1,0 0-1,0-1 0,0 0 0,1 1 1,-1-1-1,0-1 0,1 1 0,-1 0 0,1-1 1,-1 0-1,0 0 0,1 0 0,-1 0 1,1 0-1,-1-1 0,1 1 0,-1-1 1,4-1-62,-4 0-21,1 1-1,-1-1 1,0 1 0,0-1 0,0 0 0,0 0 0,0-1 0,0 1 0,-1-1 0,1 1 0,-1-1 0,1 0 0,-1 0-1,0 0 1,0 0 0,0 0 0,-1-1 0,1 1 0,-1 0 0,0-1 0,0 1 0,0-1 0,0 1 0,0-1 0,-1 0-1,0 1 1,0-1 0,0 0 0,0 1 0,0-1 0,-1 0 0,0 1 0,1-1 0,-1 1 0,-1-1 0,1 1 0,0-1-1,-1 1 1,0 0 0,0 0 0,0 0 0,0 0 0,0 0 0,0 0 0,-1 0 0,0 1 0,1-1 0,-1 1 0,0 0 0,0 0-1,-1 0 22,36 1-107,-28-1 102,0 0 0,1 1 0,-1 0 0,0 0 0,0 0 0,1 0 0,-1 1 0,1 0 0,-1 0-1,0 0 1,1 0 0,-1 1 0,1-1 0,-1 1 0,0 0 0,0 1 0,0-1 0,1 1 0,-1 0 0,0 0 0,-1 0 0,1 0 0,0 1 0,-1-1 0,1 1 0,-1 0-1,0 0 1,0 0 0,0 1 0,0-1 0,-1 1 0,1-1 0,-1 1 0,0 0 0,0 0 0,0 0 0,-1 0 0,1 0 0,-1 1 0,0-1 0,0 0 5,-8 85 808,7-89-645,0 0-75,1-12-14,49-83-2151,25 15-3932,-54 58 2885</inkml:trace>
  <inkml:trace contextRef="#ctx0" brushRef="#br0" timeOffset="1961.138">770 359 896,'0'0'2052,"0"0"13,0 0-704,0 0-137,0 0 51,-6 22-466,-19 69-270,-1-47 88,25-43-433,1-1 124,0-3-222,0-3-200,0 1 1,0 0 0,1 0-1,-1 0 1,1 0-1,1 0 1,-1 0 0,1 0-1,-1 0 1,1 0-1,1 1 1,-1-1-1,1 1 1,-1-1 0,1 1-1,1 0 1,-1 0-1,1 0 1,-1 1-1,1-1 1,0 1 0,0 0-1,0 0 1,1 0-1,-1 1 1,1-1-1,0 1 1,-1 0 0,1 1-1,1-1 104,-4 4 66,1 0 0,-1 1 0,-1-1 1,1 1-1,0-1 0,-1 1 0,1 0 0,-1-1 0,0 1 0,0 0 0,0 0 1,0 0-1,0 0 0,0 0 0,-1 0 0,0 0 0,0 0 0,0 0 0,0 0 0,0 0 1,0 0-1,-1 0 0,1 0 0,-1 0 0,0 0 0,0 0 0,0 0 0,-1 0 0,1 0 1,0-1-1,-1 1 0,-1 1-66,-16 35 251,19-38-334,53-36-555,-3 6 486,-49 29 85,30 45 409,-13-33-302,-1-1-1,2-2 1,0 1 0,0-2-1,0-1 1,1 0 0,0-1 0,0-1-1,1-1 1,-1-1 0,1-1-1,0-1 1,0-1 0,-1 0 0,1-2-1,0 0 1,8-3-40,-24 6 7,1-1 1,-1 0-1,1 0 1,-1-1-1,0 1 0,1-1 1,-1 0-1,0-1 0,0 1 1,0-1-1,0 0 1,0 0-1,0-1 0,-1 1 1,1-1-1,-1 0 1,1 0-1,-1-1 0,0 1 1,0-1-1,-1 0 1,1 0-1,-1 0 0,0-1 1,0 1-1,0-1 1,-1 1-1,1-1 0,-1 0 1,0 0-1,-1 0 1,1 0-1,-1-1 0,0 1 1,0-3-8,-3 5 98,-1 1-1,1 0 1,-1 0 0,0 0 0,0 0 0,0 0 0,0 1-1,0-1 1,0 1 0,0 0 0,0 0 0,0 0 0,-1 0-1,1 1 1,-1-1 0,1 1 0,0 0 0,-1 0 0,1 0-1,-1 0 1,1 0 0,0 1 0,-1 0 0,1 0 0,-3 1-98,3-2 110,-1 1-107,0-1 1,0 1-1,1 0 1,-1 0 0,0 1-1,1-1 1,-1 1-1,1-1 1,0 1 0,-1 0-1,1 1 1,0-1-1,0 0 1,0 1 0,1 0-1,-1 0 1,0-1 0,1 2-1,0-1 1,0 0-1,0 0 1,0 1 0,0-1-1,1 1 1,0-1-1,0 1 1,0 0 0,0-1-1,0 1 1,0 0-1,1 0 1,0 0 0,0 0-1,0 2-3,62 5-675,-15-11-122,-47 31 1066,-1-29-264,1-1-1,-1 0 1,1 0 0,0 1 0,-1-1-1,1 0 1,0 1 0,0-1-1,0 0 1,0 1 0,0-1-1,1 0 1,-1 1 0,0-1-1,0 0 1,1 1 0,-1-1 0,1 0-1,-1 0 1,1 1 0,0-1-1,-1 0 1,1 0 0,0 0-1,0 0 1,0 0 0,0 0-1,0 0 1,0 0 0,0-1-1,0 1 1,0 0 0,0 0 0,1-1-1,-1 1 1,0-1 0,0 1-1,1-1 1,-1 0 0,0 1-1,1-1 1,-1 0 0,0 0-1,1 0 1,-1 0 0,0 0 0,1 0-1,-1 0 1,0 0 0,1-1-1,-1 1 1,0 0 0,0-1-1,1 1 1,-1-1-5,4 1-42,5-3-49,0 0-1,0-1 1,-1 0 0,1 0-1,-1-1 1,0 0 0,0-1-1,0 0 1,-1-1 0,0 1-1,0-1 1,-1-1 0,0 0-1,0 0 1,-1 0 0,0-1-1,1-1 92,-11 20 2989,-13 36-3043,6-25 183,-8 20 6,44-63-1189,37-28 585,-62 50 541,0 0-32,0 0-69,0 22 301,0-15-322,0-4 30,-1-1 1,1 1-1,-1 0 0,1-1 0,0 1 1,0 0-1,0 0 0,0-1 1,1 1-1,-1 0 0,1 0 0,0-1 1,0 1-1,-1-1 0,2 1 1,-1-1-1,0 1 0,0-1 0,1 0 1,0 1-1,-1-1 0,1 0 0,0 0 1,0 0-1,0 0 0,0-1 1,0 1-1,1 0 0,1 0 20,64 1-4663,-17-3 1301</inkml:trace>
  <inkml:trace contextRef="#ctx0" brushRef="#br0" timeOffset="2353.567">2025 504 6467,'0'0'1403,"0"0"-501,0 0-411,0 0 277,0 0 294,-18 7-214,-59 23-106,74-28-729,-1 0 0,0 0 0,1 1 0,-1-1 0,1 1-1,0 0 1,0 0 0,0 0 0,0 0 0,1 1 0,-1-1 0,1 1 0,0 0-1,0-1 1,0 1 0,0 0 0,1 0 0,0 0 0,0 1 0,0-1 0,0 0-1,0 0 1,1 0 0,0 1 0,0-1 0,0 0 0,0 1 0,2 3-13,-2 3-11,2-6 33,1 0 1,0-1 0,0 1 0,0-1 0,0 0 0,1 0 0,0 0-1,0-1 1,0 1 0,0-1 0,0 0 0,1 0 0,-1 0 0,1-1-1,0 1 1,0-1 0,0-1 0,0 1 0,0-1 0,0 1 0,1-1-1,-1-1 1,0 1 0,1-1 0,-1 0 0,0 0 0,1-1 0,-1 1-1,0-1 1,3-1-23,0 2-10,1 0-1,-1-1 0,0 1 1,0-2-1,0 1 1,-1-1-1,1 0 1,0-1-1,-1 0 0,1 0 1,-1-1-1,0 0 1,0 0-1,0 0 0,-1-1 1,0 0-1,0-1 1,0 1-1,0-1 0,-1 0 1,0 0-1,0-1 1,-1 0-1,1 0 0,-2 0 1,1 0-1,-1 0 1,0-1-1,0 1 0,-1-1 1,0 0-1,0 0 1,-1 0-1,0-2 11,-2 9 17,0 0-1,0 0 0,-1 0 1,1 0-1,0 0 0,0 1 1,0-1-1,-1 0 1,1 1-1,0-1 0,-1 1 1,1-1-1,-1 1 1,1 0-1,-1-1 0,1 1 1,-1 0-1,1 0 0,0 0 1,-1 0-1,1 0 1,-1 1-1,1-1 0,-1 0 1,1 1-1,0-1 1,-1 1-1,1-1 0,0 1 1,-1 0-1,1-1 1,0 1-1,0 0 0,-1 0 1,1 1-17,0 0 2,-1 0 0,1 1 1,0-1-1,1 1 1,-1 0-1,0-1 0,1 1 1,0 0-1,-1-1 1,1 1-1,0 0 0,0 0 1,1-1-1,-1 1 0,0 0 1,1-1-1,0 1 1,0 0-1,-1-1 0,2 1 1,-1-1-1,0 0 0,0 1 1,1-1-1,-1 0 1,1 0-1,0 1 0,0-1 1,-1-1-1,1 1 1,1 0-1,-1 0 0,0-1 1,0 1-1,1-1 0,-1 0 1,0 0-1,1 0 1,0 0-1,-1 0 0,1 0 1,1 0-3,117 24 548,99-24-2786,-156-4-3269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3:40:1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5378,'0'0'673,"0"0"-673,0 0-1073,0 0-3905</inkml:trace>
  <inkml:trace contextRef="#ctx0" brushRef="#br0" timeOffset="172.371">0 1 256,'35'91'0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39:4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19 608,'0'-18'2424,"0"37"-2030,0 40-424,16 437 775,35 276-292,-12-22-63,-16 381 450,-7 29 118,-14-807-903,1 0 3355,-3-353-3255,0 0 213,0 0-138,0 0 106,0 0-83,0 0-26,0 0 176,0 0-246,0 0-93,6-8-250,-5-31-2893,-1-30-5040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0:17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1 384,'-4'7'2150,"8"1072"-421,-41-687-1115,6-137-259,14 444 258,49-251-415,-28 165 50,-40-14 197,35 183 62,36-158-104,-18 296 285,17 697 1024,-31-1086-1364,1 622 1688,-27-879-1084,10-257-948,4-61-1091,7 31 465,-11-65-3756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0:39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39 288,'-57'-36'5750,"-58"34"-5537,101 3 67,3 2-280,0 1-1,0 0 1,1 1-1,0 0 1,0 1-1,0 0 1,0 1-1,1-1 1,0 2-1,1-1 1,0 1-1,0 1 1,1 0-1,-1 0 1,2 0-1,0 1 1,-1 1 0,-6 7-29,1 1 0,1 0 0,0 1-1,2 0 1,0 0 0,2 1 0,0 0 0,1 0 0,1 1 0,1-1-1,1 1 1,1 0 0,1 21 29,-1-25-6,0 0-1,2 1 1,0-1 0,1 0-1,0 0 1,2 1 0,0-1-1,1-1 1,1 1-1,0-1 1,2 1 0,0-2-1,0 1 1,2-1 0,0 0-1,1-1 1,1 0-1,8 9 7,-4-9 40,1-1-1,1-1 1,0 0-1,1-1 0,0-1 1,1-1-1,0-1 1,1 0-1,0-2 0,0 0 1,1-1-1,0-1 1,16 2-40,153 13 349,-184-20-313,1 0-1,-1-1 0,1 0 1,0 0-1,-1-1 0,0 1 1,1-2-1,-1 1 0,0-1 1,0 1-1,0-2 0,-1 1 1,1-1-1,-1 0 1,0 0-1,0 0 0,0-1 1,0 1-1,-1-1 0,0-1 1,0 1-1,0 0 0,-1-1 1,1 0-1,-1 0 0,-1 0 1,1 0-1,-1 0 1,0-3-36,32-199 921,-33 190-811,0-156 1576,-5 160-1608,-1 0 0,-1 1 0,0-1 1,-1 1-1,0 0 0,-1 1 0,-1 0 0,0 0 0,0 1 0,-1 0 0,-7-5-78,-127-128 310,140 141-435,0 0 1,0 0-1,0 0 0,-1 1 1,1 0-1,-1 0 0,1 0 1,-1 0-1,0 1 1,0 0-1,0 0 0,0 0 1,0 1-1,0-1 1,0 1-1,0 0 0,-2 1 125,-41-1-4113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0:57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764 0 80,'0'0'1289,"0"0"-764,0 0-29,0 0 153,0 0 42,0 0-363,-2 6 2425,-78 48-2201,-116 105-103,-75 88-449,241-221 57,1 2 0,2 1 0,1 1 0,1 1 0,2 2 1,1 0-1,-7 16-57,28-43-1,0 1 0,0-1 0,1 0 0,0 0 0,0 0-1,1 1 1,-1-1 0,1 0 0,1 0 0,-1 0 0,1 0 0,0 0 0,1 0 0,-1 0 0,1-1 0,0 1 0,0-1 0,1 0 0,0 0 0,0 0 0,0-1 0,0 1 0,1-1 0,0 0 0,-1 0-1,2 0 1,-1-1 1,8 10 13,4 5 14,56 62 53,4-4 0,3-3 0,3-3 0,3-4 0,3-4 0,12 2-80,64 35 411,-164-99-225,-1 0 166,0 0-159,0 0 20,0 0 446,0 0-134,0 0-36,-15-21-1354,-5-5-3582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1:04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52 864,'-38'-20'1362,"-55"-12"2399,78 36-3768,0 0 1,0 1 0,1 1-1,0 0 1,0 0 0,0 2-1,1 0 1,0 0 0,1 1-1,0 1 1,0 0 0,1 0-1,0 1 1,1 1 0,0 0-1,-6 11 7,2-1-52,1 0 0,1 2 0,2-1 0,0 2-1,1-1 1,1 1 0,2 0 0,0 1-1,2-1 1,1 1 0,1 0 0,1 0 0,1 0-1,4 23 53,-2-30 25,1 1-1,0-1 0,2 0 1,0-1-1,1 1 0,1-1 1,1 0-1,1-1 0,2 4-24,-2-7 47,1 0 0,1 0 0,0-1 0,1 0-1,0-1 1,1-1 0,0 0 0,1 0 0,0-1 0,1-1 0,0-1-1,0 0 1,1-1 0,0 0 0,0-1 0,1-1 0,-1-1 0,1 0 0,0-1-1,0-1 1,1-1 0,-1 0 0,17-2-47,-19-1 69,0 0 0,0 0 1,-1-2-1,1 0 0,-1 0 1,0-1-1,0-1 0,-1-1 0,1 0 1,-1 0-1,-1-1 0,0-1 0,0 0 1,0-1-1,-1 0 0,-1-1 0,0 0 1,0 0-1,-1-1 0,-1-1 1,0 1-1,0-1 0,-1-1 0,-1 1 1,-1-1-1,1 0 0,-1-3-69,3-2 124,-1-1 0,0 1-1,-2-1 1,0-1 0,-1 1-1,-1-1 1,-1 0 0,0-19-124,-1 29 123,-1 0 1,0 1 0,-1-1-1,0 0 1,0 1-1,-1-1 1,0 0-1,-1 1 1,0 0-1,-1 0 1,0 0-1,-1 0 1,-3-5-124,-2 0 47,0 1 0,-1 0 1,0 1-1,-1 0 0,-1 1 0,0 1 0,0 0 0,-1 0 1,-1 2-1,1-1 0,-2 2 0,1 0 0,-1 1 1,0 1-1,-1 0 0,1 1 0,-1 1 0,0 0 0,-9 0-47,24 4-121,-1-1-1,0 1 0,1 0 0,-1 0 1,0 0-1,1 0 0,-1 0 1,1 1-1,-1-1 0,0 1 0,1-1 1,-1 1-1,1 0 0,0 0 0,-1 0 1,1 1-1,0-1 0,-1 0 0,1 1 1,0 0-1,0-1 0,0 1 0,1 0 1,-1 0-1,0 0 0,1 0 0,-1 0 1,0 2 121,-2 0-687,-11 12-4070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1:06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1711 192,'0'-3'186,"-1"1"-1,1-1 0,-1 0 1,0 1-1,0-1 1,0 1-1,0-1 0,0 1 1,0-1-1,-1 1 1,1 0-1,-1 0 1,0 0-1,1-1 0,-1 2 1,0-1-1,0 0 1,-1 0-1,1 1 0,0-1 1,0 1-1,-1 0 1,1-1-1,-1 1 1,1 0-1,-1 1 0,0-1 1,1 0-1,-1 1 1,0-1-1,1 1 0,-3 0-185,-3 0 1,0 1 0,-1 1 0,2-1 0,-1 1-1,0 0 1,0 1 0,1 0 0,-1 0 0,1 0-1,0 1 1,0 0 0,0 1 0,0 0 0,-3 3-1,-8 4 20,-2 5-9,0 0-1,2 1 1,0 1-1,0 1 0,2 1 1,1 0-1,0 0 0,2 2 1,0 0-1,2 0 0,0 1 1,2 1-1,1 0 0,1 0 1,0 0-1,1 7-10,-1 190 165,10-208-141,0 0-1,1 1 1,1-1 0,0-1-1,1 1 1,0-1-1,1 0 1,0 0 0,1-1-1,1 0 1,0 0-1,1-1 1,0 0 0,0-1-1,1 0 1,1-1-1,-1 0 1,2-1 0,9 5-24,-13-9 28,1 0 0,1-1 1,-1 0-1,0-1 0,1-1 1,-1 1-1,1-2 0,-1 1 1,1-1-1,0-1 0,-1 0 1,1 0-1,-1-1 0,0-1 1,1 0-1,-1 0 0,0-1 1,-1 0-1,1-1 0,-1 0 1,0 0-1,0-1 0,0 0 1,0-1-29,20-10 54,88-73 231,-104 75-231,-1 0 0,-1-1 0,0-1 0,-1 0 0,-1 0 0,0-1 0,-1 0 1,-1-1-1,-1 1 0,-1-1 0,0 0 0,-2-1 0,0 1 0,0-13-54,-3-5 329,2 22-230,-2-1-1,1 1 1,-2-1-1,0 1 1,-1-1-1,0 1 0,-2 0 1,1 0-1,-2 0 1,0 0-1,-1 1 1,0 0-1,-7-10-98,6 15 14,-2-1 1,1 2-1,-1-1 0,0 1 0,-1 1 0,0 0 1,0 0-1,-1 1 0,0 0 0,0 1 1,0 0-1,-1 1 0,0 0 0,1 0 0,-1 2 1,0-1-1,-1 2 0,1 0 0,0 0 1,0 1-1,-1 0 0,1 1 0,0 1 1,-12 2-15,-46 43-77,40 0-2925,20-27-1910</inkml:trace>
  <inkml:trace contextRef="#ctx0" brushRef="#br0" timeOffset="-22755.281">1135 1311 1489,'0'0'736,"0"0"-640,0 0 192,0 0 304,0 0-335,0 0-113,0 0-144,3 0-192</inkml:trace>
  <inkml:trace contextRef="#ctx0" brushRef="#br0" timeOffset="-20949.16">1027 1423 672,'0'0'555,"0"0"-5,0 0 186,0 0-338,0 0-33,3 0-87,290 53 2104,613-50-1179,-766 0-1099,-1 7 0,43 12-104,101 19 102,-232-45-241,-23-21-4978</inkml:trace>
  <inkml:trace contextRef="#ctx0" brushRef="#br0" timeOffset="-18077.006">3384 40 720,'0'0'609,"0"0"68,0 0-124,0 0 135,0 0-371,2-3 6784,6-7-6377,-5 8-733,1-1 0,-1 1-1,1 1 1,0-1 0,0 0 0,0 1 0,0 0-1,0 0 1,0 0 0,0 0 0,0 1-1,0-1 1,0 1 0,1 0 0,-1 1-1,0-1 1,0 1 0,2 0 9,13 0-149,-12 1 136,0 1 0,0 0-1,0 1 1,0-1 0,0 1-1,-1 1 1,1-1 0,-1 1-1,0 0 1,-1 0 0,1 1-1,-1 0 1,0 0 0,-1 0-1,1 1 1,-1-1 0,0 1-1,-1 0 1,0 0 0,0 0-1,0 1 1,-1-1 0,0 1-1,-1-1 1,1 6 13,0-8-3,-1 1 0,1-1-1,-1 0 1,0 1 0,-1-1 0,0 1 0,0-1 0,0 1-1,0-1 1,-1 1 0,0-1 0,0 0 0,0 1 0,-1-1-1,0 0 1,0 0 0,0 0 0,0 0 0,-1 0 0,0-1 0,0 1-1,0-1 1,-1 0 0,1 1 0,-1-2 0,0 1 0,-4 2 3,-2 3 34,0 0 1,-1-1 0,-1 0 0,0-1 0,0-1-1,0 1 1,0-2 0,-1 0 0,0 0 0,0-1 0,0-1-1,-1 0 1,1-1 0,-1-1 0,0 0 0,1 0 0,-1-2-1,0 0 1,-8-1-35,17-1 9,1 1-1,0-1 1,1 0-1,-1 0 1,0 0-1,1 0 1,0-1-1,0 0 1,0 1 0,0-1-1,0 0 1,1 0-1,0-1 1,0 1-1,0 0 1,0-1-1,1 1 1,-1-1-1,1 0 1,0 1-1,1-1 1,-1 0 0,1 0-1,0 1 1,0-1-1,1 0 1,-1 0-1,1 1 1,0-1-1,1-2-8,1 3 5,0 0 0,1 1 0,0-1 1,-1 1-1,1 0 0,0 0 0,0 0 0,1 1 0,-1 0 0,1-1 0,-1 1 0,1 1 0,0-1 0,-1 1 0,1 0 0,0 0 0,0 0 0,0 1 0,2-1-5,2-1 3,0 1 0,0-1 0,0 1 0,0 1-1,0 0 1,0 0 0,1 1 0,-1 0 0,0 1 0,0-1-1,0 2 1,0-1 0,-1 2 0,1-1 0,-1 1 0,0 0-1,6 4-2,53 24-3078,-42-31-583</inkml:trace>
  <inkml:trace contextRef="#ctx0" brushRef="#br0" timeOffset="-17572.749">3981 0 64,'0'0'1734,"0"0"-483,0 0-333,0 0-224,-1 4-628,-59 165 735,15-63-318,17-32 467,63-74-361,201 8 484,-223 0-1940,-23-8-1511</inkml:trace>
  <inkml:trace contextRef="#ctx0" brushRef="#br0" timeOffset="-17183.377">3207 465 2017,'0'0'1024,"0"0"-690,0 0-110,0 0 37,0 0-76,55 5 151,183 15 333,442 35 3056,-609-48-3330,-69-3-326,-12-4-4314</inkml:trace>
  <inkml:trace contextRef="#ctx0" brushRef="#br0" timeOffset="-13999.504">3488 734 80,'0'0'1174,"0"0"-118,0 0-135,0 0-284,0 0-164,0-3-284,0-9 134,0 9 264,0 3-286,16 1 289,-8 5-556,0-1 1,-1 1-1,0 1 1,0-1-1,-1 1 1,1 0-1,-1 1 1,-1-1-1,0 1 1,0 0-1,0 1 1,-1-1-1,0 1 1,-1 0-1,2 4-34,-5-6 22,1-1-1,0 1 0,-1 0 0,-1 0 0,1-1 1,-1 1-1,0 0 0,0 0 0,-1-1 0,0 1 1,0-1-1,-1 0 0,1 1 0,-2-1 0,1 0 1,0-1-1,-1 1 0,0 0 0,-1-1 0,1 0 1,-1 0-1,0-1 0,-2 2-21,-5 6 55,-1-2-1,0 1 1,-1-2-1,0 0 1,0 0 0,-1-2-1,0 1 1,-1-2 0,-1 0-55,12-4 29,0 0 0,0-1 0,0 1 0,0-1 0,0 0 0,0 0 0,0-1 0,-1 0 0,1 0 0,0 0 0,0-1 0,-1 1 0,1-1 0,0 0 0,0-1 0,0 1 0,0-1 0,0 0 0,1 0 0,-1-1 0,0 1 0,1-1 0,0 0 0,-1 0 0,1-1 0,1 1 0,-1-1 0,0 0 0,1 0 0,0 0 0,0 0 0,-1-3-29,-2-3-36,0 0-1,2 0 1,-1-1-1,1 0 1,0 0 0,1 0-1,1-1 1,0 1 0,0-1-1,1 1 1,0-10 36,61-20 592,-51 37-584,0 1 0,0-1 0,0 2 0,0-1 0,1 1 0,-1 1 0,1-1 0,-1 2 0,1-1 0,0 1 0,-1 1 0,1 0-8,71 57 166,-38 3 172,-42-60-314,-1-1-34,0 0 50,0 0-43,23 35 83,6 2 13,-28-37-23,-1 0 34,0 0 83,0 0 146,0 0-154,0 0 10,0 0 177,0-13-1140,0-11-3841</inkml:trace>
  <inkml:trace contextRef="#ctx0" brushRef="#br0" timeOffset="-12407.04">3900 730 1265,'0'0'1091,"0"0"19,0 0-449,0 0-90,0 0 77,0 0-277,30 81 93,28 109 417,-58-189-866,0 0 1,0-1-1,0 1 1,1 0 0,-1-1-1,0 1 1,0 0-1,1-1 1,-1 1-1,1-1 1,-1 1-1,1 0 1,-1-1-1,1 1 1,-1-1-1,1 1 1,-1-1-1,1 0 1,0 1 0,-1-1-1,1 1 1,0-1-1,-1 0 1,1 0-1,0 1 1,-1-1-1,1 0 1,0 0-1,-1 0 1,1 0-1,0 0 1,0 0-1,-1 0 1,1 0-1,0 0 1,0 0 0,-1 0-1,1-1 1,0 1-1,-1 0 1,1 0-1,0-1 1,-1 1-1,1 0 1,0-1-1,-1 1 1,1-1-1,-1 1 1,1-1-1,-1 1 1,1-1 0,-1 1-1,1-1 1,-1 0-1,1 1 1,-1-1-1,0 1 1,1-1-16,29-36-165,23-74-3813,-39 73 862</inkml:trace>
  <inkml:trace contextRef="#ctx0" brushRef="#br0" timeOffset="-12121.502">4151 710 112,'0'0'931,"0"0"-106,0 0-343,0 14-511,-58 162 1712,44-139-1407,-48 127 1306,8 2-1,-24 131-1581,69-252 132,2 2 17,-2 0 0,-3-1-1,-1-1 1,-2 0 0,-2-1 0,-6 8-149,27-74-1473,15-27-5474</inkml:trace>
  <inkml:trace contextRef="#ctx0" brushRef="#br0" timeOffset="-11874.15">4317 1315 2353,'0'0'3682,"0"0"-3410,0 0-48,0 0-112,0 0-48,0 0-128,5 2-128,-5-2-4706</inkml:trace>
  <inkml:trace contextRef="#ctx0" brushRef="#br0" timeOffset="2420.397">2193 1669 64,'0'0'931,"0"0"-253,0 0-113,0 0-114,0 0-128,0-3-21,-2-9-185,2 9 99,0 3-141,46 3 2766,-38 3-2833,1 2-1,-1-1 1,0 1-1,-1 1 1,0-1-1,0 1 1,-1 1-1,0-1 1,0 1 0,-1 0-1,0 0 1,-1 1-1,-1-1 1,1 1-1,-2 0 1,1 0 0,-2 0-1,1 0 1,-1 0-1,-1 0 1,0 0-1,-1 1 1,0-1-1,-1 5-7,-2-8 38,0 0 0,0-1-1,-1 1 1,0-1 0,0 0-1,0 0 1,-1-1 0,0 0-1,-1 0 1,1 0 0,-1-1-1,0 1 1,0-2 0,-1 1-1,1-1 1,-1 0 0,-1 0-38,-6 1 122,0-1-1,-1 0 1,1-1 0,-1 0 0,1-2 0,-1 1 0,0-2-1,0 0 1,-7-2-122,16 0 31,1-1-1,0 0 0,-1 0 1,1 0-1,1-1 0,-1 0 1,0 0-1,1 0 0,0-1 1,0 0-1,0 0 0,0 0 1,1 0-1,0-1 0,0 0 1,1 0-1,-1 0 0,1 0 1,-1-5-31,-7-6-91,-5-58-115,19 72 211,-1 0-1,1 0 1,0 1-1,0 0 1,1-1-1,-1 1 0,0 0 1,1 1-1,-1-1 1,1 1-1,0-1 1,-1 1-1,1 0 1,0 0-1,0 1 0,0-1 1,0 1-1,3 0-4,-3-1 62,105-1-78,-33 76 69,-33-33 16,-42-40 1,-1 0 21,13 6-486,-6-7-2345</inkml:trace>
  <inkml:trace contextRef="#ctx0" brushRef="#br0" timeOffset="3187.887">2534 1607 704,'0'0'136,"0"0"67,0 0-104,0 0-19,0 0 189,3 21 1,30 136 581,-2-70 323,-30-86-1142,-1-1-1,1 1 1,0-1 0,0 1 0,0-1 0,0 0-1,0 0 1,0 1 0,0-1 0,0 0 0,0 0 0,0 0-1,0 0 1,0 0 0,0 0 0,0 0 0,0 0-1,-1-1 1,1 1 0,0 0 0,0-1 0,0 1 0,0 0-1,0-1 1,0 1 0,0-1 0,-1 1 0,1-1-1,0 0 1,0 1 0,-1-1 0,1 0 0,0 1-1,-1-1 1,1 0 0,-1 0 0,1 0 0,-1 0 0,1 0-32,1-1 53,132-180 245,-139 224-1026,-84 123 1691,-14 9-258,91-160-1039,-1-5-1440</inkml:trace>
  <inkml:trace contextRef="#ctx0" brushRef="#br0" timeOffset="3574.95">1758 2128 1265,'0'0'1422,"0"0"-889,39 3-407,262 21 31,299 25 2316,-521-36-1835,-101-7-243,-12-2-1335,-10 0-2616</inkml:trace>
  <inkml:trace contextRef="#ctx0" brushRef="#br0" timeOffset="4185.232">1949 2318 400,'0'0'814,"0"0"69,0 0-248,0 0-278,0 0 228,7-1-428,1-1-143,-1 0 0,0 1-1,1-1 1,-1 2 0,0-1-1,1 1 1,-1 0 0,1 1 0,-1 0-1,1 0 1,-1 0 0,0 1-1,0 0 1,6 3-14,-5 0 16,1 0 1,-1 0-1,1 1 0,-2 1 0,1-1 0,-1 1 1,0 0-1,0 1 0,-1 0 0,0 0 0,0 0 1,-1 1-1,0 0 0,-1 0 0,0 0 0,0 0 1,-1 1-1,0-1 0,0 1 0,-1 0 0,-1 0 1,0 0-1,0 0 0,-1 0 0,0 0 1,-1 0-1,-1 9-16,-3-10 88,0 0 1,-1-1 0,0 1-1,0-1 1,-1 0 0,0 0 0,0-1-1,0 0 1,-1-1 0,-1 1-1,1-2 1,-1 1 0,0-1-1,0 0 1,0-1 0,-1 0-1,1-1 1,-1 1 0,0-2-1,0 0 1,-1 0 0,1-1-1,0 0 1,0 0 0,-1-1 0,1-1-1,0 0 1,0 0 0,-4-2-89,8 0 20,1-1 0,-1 0 1,1 0-1,0 0 0,1 0 0,-1-1 1,1 0-1,0 0 0,0 0 1,0-1-1,1 1 0,0-1 1,0 0-1,0 0 0,1 0 1,0 0-1,0 0 0,0 0 1,1-1-1,0 1 0,0-1 1,1 1-1,0-1 0,0 1 1,0-1-1,1 1 0,0-1 1,0 1-1,1-2-20,-2-1-29,54-2 29,-30 13 41,0 2 0,-1 0 0,1 2 0,-1 0 0,-1 2 0,1 0 0,-1 1 0,-1 2 1,0 0-1,6 5-41,-25-15-31,0 0 1,0 0 0,0 0 0,0 1 0,0-1-1,0 1 1,0-1 0,0 1 0,-1 0 0,1 0-1,-1 0 1,1 0 0,-1 0 0,0 0 0,0 0-1,0 0 1,0 0 0,0 0 0,0 1 0,0-1-1,-1 0 1,1 1 0,-1-1 0,0 1 0,0-1-1,0 0 1,0 1 0,0 0 30,0-2-2244</inkml:trace>
  <inkml:trace contextRef="#ctx0" brushRef="#br0" timeOffset="5789.177">2532 2376 1249,'0'0'816,"0"0"-122,0 0-478,0 0-88,0 0-67,0 0-40,-8 25 86,-24 81 280,25-76-217,1-1 1,2 1-1,1-1 0,1 1 1,1 0-1,3 12-170,-1 11 253,-2-53-237,1 1 0,-1-1 0,1 1 0,0 0 0,0-1-1,-1 1 1,1-1 0,0 1 0,0 0 0,-1-1 0,1 1-1,0 0 1,0-1 0,0 1 0,0 0 0,0-1 0,0 1 0,0 0-1,0-1 1,0 1 0,1 0 0,-1-1 0,0 1 0,0 0 0,1-1-1,-1 1 1,0-1 0,1 1 0,-1 0 0,0-1 0,1 1-1,-1-1 1,1 1 0,-1-1 0,1 1 0,-1-1 0,1 0 0,-1 1-1,1-1 1,0 0 0,-1 1 0,1-1 0,-1 0 0,1 0 0,0 1-1,-1-1 1,1 0 0,0 0 0,-1 0 0,1 0 0,0 0-1,-1 0 1,1 0 0,0 0 0,-1 0 0,1 0 0,0 0 0,-1-1-1,1 1 1,0 0 0,-1 0 0,1-1 0,-1 1 0,1 0 0,0-1-1,-1 1 1,1-1 0,-1 1 0,1-1-16,31-36 776,58-130-429,-83 207-1198,-3 186 1278,-4-224-414,0 0 1,1 0-1,-1 0 1,0 0-1,1 0 0,-1 0 1,1 0-1,0 0 1,-1 0-1,1 0 0,0 0 1,0-1-1,0 1 0,0 0 1,1-1-1,-1 1 1,0-1-1,1 1 0,-1-1 1,1 0-1,0 1 1,-1-1-1,1 0 0,0 0 1,-1 0-1,1 0 0,0-1 1,0 1-1,0 0 1,0-1-1,0 1 0,0-1 1,0 0-1,0 0 1,0 0-1,0 0 0,0 0 1,0 0-1,0 0 1,0-1-1,0 1 0,0-1 1,0 1-1,0-1 0,0 0 1,0 1-1,-1-1 1,1 0-1,0-1 0,-1 1 1,1 0-1,0 0 1,-1-1-1,0 1 0,1-1 1,-1 1-1,0-1 0,1-1-13,12-11 60,-1 0 0,0-1-1,-1-1 1,-1 0 0,0-1-1,-2 0 1,0 0 0,-1-1-1,0 0 1,-1-1-1,-2 0 1,0 0 0,0 0-1,-2 0 1,-1-1 0,0 1-1,-1-3-59,-1 29-1659,0 3-3234</inkml:trace>
  <inkml:trace contextRef="#ctx0" brushRef="#br0" timeOffset="6074.529">3091 2403 1393,'0'0'1856,"0"0"-1856,0 0 129,0 0-129,0 0 208,0 0 64,-43 92-128,33-59 16,6 2 272,4 0-432,0-4 0,0-2 480,2-4-448,14-6-32,3-5 288,1-7-288,1-7-1744</inkml:trace>
  <inkml:trace contextRef="#ctx0" brushRef="#br0" timeOffset="6435.195">3246 2412 1617,'0'0'1155,"0"0"-520,0 0-422,9 3-34,-4-2-163,-2 0-4,1 0 1,-1-1-1,1 1 0,-1 1 0,0-1 1,1 0-1,-1 1 0,0 0 0,0-1 1,0 1-1,0 1 0,0-1 0,0 0 0,-1 1 1,1-1-1,-1 1 0,0 0 0,0 0 1,0 0-1,0 0 0,0 0 0,0 0 1,-1 0-1,0 1 0,1-1 0,-1 1 0,0-1 1,-1 1-1,1 0-12,-1 1 34,-1 0-1,0-1 1,0 1-1,0-1 1,0 1 0,-1-1-1,1 0 1,-1 1 0,0-1-1,-1 0 1,1 0-1,-1-1 1,1 1 0,-1 0-1,0-1 1,-1 0 0,1 1-1,-1-1 1,1 0 0,-1-1-1,-2 2-33,-12 12 54,17-15-42,0 0-1,0 0 0,0 0 1,0 1-1,1-1 1,-1 0-1,1 1 0,-1-1 1,1 0-1,-1 1 1,1-1-1,0 1 0,-1-1 1,1 1-1,0-1 1,0 0-1,0 1 1,0-1-1,1 1 0,-1-1 1,0 1-1,1-1 1,-1 0-1,0 1 0,1-1 1,0 1-1,-1-1 1,1 0-1,0 0 0,0 1 1,0-1-1,-1 0 1,1 0-1,0 0 0,1 0 1,-1 0-1,0 0 1,0 0-1,0-1 0,0 1 1,1 0-1,-1-1 1,0 1-1,1 0 0,-1-1 1,1 0-1,-1 1 1,0-1-1,1 0 0,-1 0 1,1 0-1,-1 0 1,1 0-1,-1 0 0,1 0 1,-1 0-1,1-1 1,-1 1-1,0 0 0,1-1 1,-1 1-1,1-1-11,69 1-253,-48-2-1481</inkml:trace>
  <inkml:trace contextRef="#ctx0" brushRef="#br0" timeOffset="6669.668">3642 2381 624,'0'0'352,"0"0"-79,0 0-1,0 0 432,0 0-224,0 0 32,62 157 353,-62-119-369,0 1-112,-2-4-48,-23 0-63,-15 1 383,-6-1-448,-11 0-192,-10-10-32,-7-13-688</inkml:trace>
  <inkml:trace contextRef="#ctx0" brushRef="#br0" timeOffset="8856.288">725 2553 352,'0'0'1588,"0"0"-457,0 0-187,0 0-111,0 0-289,0 0 11,0 0-345,6 0-169,425 10 1178,-430-10-1057,-1 0-65,0 0-23,0 0 102,-5-8 96,-11 8-1091,-7 0-2046</inkml:trace>
  <inkml:trace contextRef="#ctx0" brushRef="#br0" timeOffset="9105.842">852 2580 944,'0'0'0,"0"0"0,0 0 561,0 0-97,0 0 16,0 0-464,281-44 432,-230 42-448,-10 2 0,-18 0-160,-11 0-2593</inkml:trace>
  <inkml:trace contextRef="#ctx0" brushRef="#br0" timeOffset="9356.727">1046 2536 2657,'0'0'1057,"0"0"-897,0 0-160,0 0 32,0 0-32,0 0 0,138 6-528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1:1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1 400,'0'0'1484,"0"0"-145,0 0-798,0 0-330,0 0 264,0 0-181,-42 24 50,-260 155 269,171-100 152,-3-6-1,-108 40-764,-59 7 1211,299-120-1211,0 1 0,1-1 0,-1 0 0,0 0 0,1 1 0,-1-1 0,1 1 0,-1 0 0,1 0 0,-1-1 0,1 1 0,-1 0 0,1 0 0,0 0 0,-1 0 0,1 0 0,0 1 0,0-1 0,0 0 0,0 1 0,0-1 0,0 0 0,0 1 0,1-1 0,-1 1 0,0-1 0,1 1 0,-1 0 0,1-1 0,0 1 0,-1-1 0,1 1 0,0 0 0,0-1 0,0 1 0,0 0 0,0-1 0,1 1 0,-1 0 0,0-1 0,1 1 0,-1 0 0,1-1 0,0 1 0,-1-1 0,1 1 0,0-1 0,0 0 0,0 1 0,0-1 0,0 0 0,0 1 0,0-1 0,1 0 0,-1 0 0,0 0 0,1 0 0,0 0 0,69 51 107,2-3 1,2-4-1,1-2 0,3-4 0,1-4 0,2-3-107,-62-24 24,173 70 79,193 91 194,-397-183 2297,-11 2-4385,-3-5-5046</inkml:trace>
  <inkml:trace contextRef="#ctx0" brushRef="#br0" timeOffset="1215.456">684 84 848,'0'0'2129,"0"0"-2129,12 0 80,11 18-64,7 9-16,2 0 337,0 4-337,-4-2 48,-7-2 96,-5-2-144,-9-6 0,-7-5 48,0 1 96,-9-5-80,-21-1 64,-5-7-128,-6-2-384,-3-13-2033</inkml:trace>
  <inkml:trace contextRef="#ctx0" brushRef="#br0" timeOffset="1493.619">327 84 624,'0'0'448,"0"0"-159,0 0-289,0 0 256,0 0 400,0 0-272,224 373-64,-178-313 321,-5-8-337,-9-13 144,-11-8-400,-9-10 32,-8-6 160,-4-7-240,-16-8-368,-28 0 352</inkml:trace>
  <inkml:trace contextRef="#ctx0" brushRef="#br0" timeOffset="1735.293">332 631 368,'0'0'656,"0"0"-111,0 0-129,0 0-208,0 0-112,0 0 240,203 234-336,-215-223 0,-27-9-336,-9-2-1953</inkml:trace>
  <inkml:trace contextRef="#ctx0" brushRef="#br0" timeOffset="2001.348">288 795 224,'0'0'1137,"0"0"-481,0 0-96,0 0-64,0 0-416,0 0 481,293 340-545,-289-332 80,-4-8 128,0-4 48,-7-31-272,-16-23-160</inkml:trace>
  <inkml:trace contextRef="#ctx0" brushRef="#br0" timeOffset="2259.107">608 735 176,'0'0'1025,"0"0"-353,0 0 208,0 0-576,0 0 113,0 0-81,300 342-256,-293-336 144,-5-6-208,-2 0 224,0-12 961,-16-26-881,-9-18-320,-3-16-801,0-20-3313</inkml:trace>
  <inkml:trace contextRef="#ctx0" brushRef="#br0" timeOffset="2260.107">687 162 1393,'0'0'1360,"0"0"-896,0 0-464,0 0 48,0 0 417,0 0-33,124 639-128,-71-535 240,2-19-224,1-17 33,-6-14-257,-6-15 16,-9-10 352,-5-10-400,-10-11-48,-4-8 144,-4-6-160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1:2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98 272,'0'0'670,"0"0"103,0 0-258,0 0-10,0 0 76,-3-14-314,-12-42 187,14 54-388,0 1 1,1-1 0,-1 0 0,0 1 0,0-1 0,0 1 0,0-1 0,-1 1 0,1 0 0,0-1 0,0 1 0,-1 0 0,1 0 0,-1 0 0,1 0 0,-1 0 0,1 0 0,-1 1 0,0-1 0,1 0 0,-1 1 0,0-1 0,0 1 0,1 0 0,-1 0 0,0-1 0,0 1 0,0 0 0,1 1 0,-1-1 0,0 0 0,0 0 0,0 1 0,1-1 0,-2 1-67,-8 0 11,10-1-7,-8-1 6,0 1 0,1-1 0,-1 1 0,0 1-1,0 0 1,1 0 0,-1 0 0,0 1 0,1 1 0,0 0 0,-1 0 0,1 0-1,0 1 1,1 0 0,-1 0 0,1 1 0,-1 0 0,-2 4-10,-13 15-3,2 2 0,1 0 0,1 1 0,1 1 0,2 1 0,1 0 0,1 1 0,-5 17 3,12-27-15,1 0-1,1 0 1,1 0 0,0 1 0,2-1 0,1 1 0,0 0 0,1 0 0,1-1-1,2 1 1,0 0 0,1-1 0,0 0 0,5 10 15,12 31 70,2-1-1,3-1 1,2-1-1,3-1-69,-27-47 15,0-1-1,1 0 0,0 0 1,0 0-1,1 0 0,0-1 0,1 0 1,0 0-1,0-1 0,0 1 1,1-2-1,0 1 0,1-1 1,-1 0-1,1-1 0,0 0 0,1-1 1,-1 1-1,1-2 0,0 1 1,0-2-1,0 1 0,0-1 1,0-1-1,1 0-14,4 0 44,-1-2 0,1 0 0,-1 0 0,0-1 0,1-1 1,-1-1-1,-1 0 0,1-1 0,0 0 0,-1-1 0,0 0 0,-1-1 0,1-1 0,-1 0 0,3-3-44,1-1 28,0-1-1,0 0 0,-1-1 0,-1-1 0,-1 0 1,0-1-1,-1-1 0,-1 1 0,0-2 0,-1 0 1,-1 0-1,-1-1 0,0 0 0,-2 0 0,0-1 0,-1 1 1,-1-1-1,-1 0 0,-1-1 0,0 1 0,-2-1-27,1-4 15,2 1 16,-2-1-1,0 1 1,-2-1 0,0 1-1,-2-1 1,-1 1-1,0 0 1,-2 0-1,-1 1 1,-1 0 0,-1 0-1,0 0 1,-2 1-1,-3-2-30,8 13 52,0 0 0,-1 1 0,-1 0 0,1 0 0,-2 1 0,1 0 0,-1 0 0,-1 1-1,1 0 1,-1 1 0,-1 0 0,1 1 0,-1 0 0,-1 0 0,1 1 0,-1 1 0,1 0 0,-1 0-1,-1 1 1,1 1 0,0 0 0,-1 1-52,0-1 11,0 1-1,0 1 0,-1 0 1,1 1-1,0 0 0,0 1 1,0 1-1,0 0 0,0 1 1,1 0-1,0 0 0,-1 2 1,2 0-1,-1 0 1,1 1-1,0 0 0,-10 8-10,-52 74-2171,38-43-1623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1:4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998 0 3506,'0'0'1432,"0"0"-455,0 0-569,0 0 472,0 0-109,0 0-208,0 0-200,0 0-264,0 0 2,0 0 30,0 0 136,-11 1 272,-166 76 517,-354 197-829,495-258-228,0 1 0,2 2 1,0 2-1,1 1 0,2 1 0,0 2 1,-2 4 0,23-6-118,10-23-13,12 10 251,18 0-65,-1 2-1,-1 0 0,0 2 0,-1 1 0,0 1 0,-2 2 0,5 4-54,47 46 57,-4 3-1,-3 4 1,57 78-57,-54-62 271,4-3 1,76 65-272,-57-89 328,-137-118 1016,5-4-4561,-3-21-7164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4:2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100 865 912,'0'0'611,"0"0"-29,0 0 288,0 0-78,0 0-61,0 0 203,0 0-329,0 0-260,0 0-28,0 0-45,0 0 72,0 0-224,0 0-42,0 0 154,0 0-131,0 0 3,0 0-72,0 0-50,0 0-46,0 23-134,3-14 212,-1 0 0,2 0 0,0 0 0,0-1 0,0 1 0,1-1 0,0 0 1,1 0-1,-1-1 0,2 1 0,-1-2 0,1 1 0,0 0 0,0-1 0,1-1 0,0 1 0,0-1 0,0-1 0,5 3-14,216 67 251,-172-62-222,0-3-1,1-2 1,0-3 0,0-2 0,53-6-29,6 2 109,-98 2-96,1 0-1,-1-1 0,1-1 1,-1-1-1,1 0 0,-1-2 1,-1 0-1,6-3-12,-11 3 19,21-6 12,0-2 0,-1-1 0,0-1 0,-1-2 0,-1-1-1,-1-1 1,0-2 0,-2-1 0,0-1 0,13-17-31,34-126 355,-69 146-187,-1-1 0,0 0 0,-2 0 0,0 0 0,-2 0 0,0-1 0,-2-17-168,1 16 486,-46-133 981,43 142-1434,-1-1-1,-1 1 1,0 0-1,-1 0 1,0 0-1,-1 1 1,-1 0 0,0 0-1,0 1 1,-2 0-1,1 1 1,-2-1-1,1 2 1,-1 0-1,-1 0 1,0 1-1,0 0 1,-1 1-1,0 1 1,0 0-1,-13-4-32,-244-56 88,156 50-63,-1 4 0,0 5 0,-75 7-25,171 4-20,0 2 0,0 1-1,0 0 1,1 1 0,0 1 0,0 1 0,0 0-1,2 1 1,-1 1 0,1 1 0,1 0 0,0 1-1,1 1 1,-12 14 20,-2 0-16,2 1 0,1 1 0,2 1 0,1 1 0,1 1 0,2 1 0,1 0 0,2 2 0,1 0 0,2 0 0,2 1 0,1 1 0,2 0 0,-3 31 16,8-43 10,0-15-14,0 0 0,1 0 0,1 0 0,0 1 0,1-1 0,0 0 0,0 1 0,2-1 0,-1 1 1,1-1-1,1 0 0,0 0 0,0 0 0,6 9 4,-3-6 26,1-1 1,1-1 0,0 1 0,1-1-1,0-1 1,1 0 0,1 0-1,-1-1 1,2 0 0,-1-1-1,1 0 1,0-1 0,1 0-1,0-1 1,1-1 0,-1 0-1,1 0 1,0-2 0,10 3-27,7-2 39,35 4-2461,-48-9-1497</inkml:trace>
  <inkml:trace contextRef="#ctx0" brushRef="#br0" timeOffset="269.592">505 1128 5843,'0'0'864,"0"0"-608,0 0 400,0 0-656,0 0 33,0 0-178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1:4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1 119 576,'0'0'627,"0"0"8,0 0 5,0 0-23,0 0-318,0 0-121,8-6 1183,5 6-553,-7-2-834</inkml:trace>
  <inkml:trace contextRef="#ctx0" brushRef="#br0" timeOffset="268.525">1 119 960,'101'37'449,"-101"-37"-449</inkml:trace>
  <inkml:trace contextRef="#ctx0" brushRef="#br0" timeOffset="546.058">210 1 1441,'0'0'768,"0"0"-224,0 0-352,0 0-192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1:50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9 672,'-11'-3'4453,"-11"-3"-2839,13 10-1622,0-1 0,0 2 0,0-1 1,1 1-1,-1 0 0,1 1 0,1-1 0,-1 2 0,1-1 0,0 1 0,0 0 0,1 1 0,0-1 1,0 1-1,1 1 0,0-1 0,1 1 0,-1 0 0,2 0 0,-1 0 0,1 0 0,1 0 1,-1 1-1,1 4 8,-16 42-48,3 0 0,2 2 0,3-1 0,2 2 0,3-1 0,2 1 0,4 11 48,-1-58-1,-2 0-21,0 1 1,2-1 0,-1 1-1,2-1 1,0 1 0,0 0-1,1-1 1,1 0 0,0 1 0,0-1-1,1 0 1,1-1 0,0 1-1,1-1 1,0 0 0,0 0-1,1-1 1,1 0 0,0 0 0,0 0-1,3 1 22,8 1 81,1-1-1,1 0 0,0-2 0,0 0 0,1-2 1,0 0-1,0-1 0,0-1 0,1-2 0,0 0 1,0-1-1,-1-1 0,1-1 0,0-2 1,18-2-81,-26-1 41,1 0-1,-1 0 1,0-2 0,-1 0 0,1-1 0,-2 0 0,1-1 0,-1 0 0,0-2 0,-1 1 0,0-1 0,-1-1 0,0 0 0,-1-1 0,0 0 0,-1 0 0,-1-1 0,0 0 0,-1-1 0,0 1 0,-1-2 0,-1 1 0,0 0 0,-1-1 0,2-15-41,0-5 56,-1-1 0,-2 0 0,-2 0 0,-1 0 0,-2 0 0,-1-5-56,0 24 43,-1 0 1,0 0-1,-2 1 0,1 0 1,-2 0-1,-1 0 0,0 1 1,0 0-1,-2 0 0,0 1 1,-1 1-1,0-1 0,-2 2 0,1 0 1,-1 0-1,-1 1 0,0 1 1,-1 0-1,0 1 0,-1 1 1,0 0-1,0 1 0,-1 1 1,0 0-1,0 1 0,-1 1 0,0 1 1,0 0-1,0 2 0,-12-1-43,25 3 9,-2-1-22,1 0 1,-1 1-1,0 0 1,1 0-1,-1 1 1,0 0-1,1 0 1,-1 0-1,1 1 1,-1 0-1,1 0 1,0 1-1,0 0 1,0 0-1,0 0 1,1 1-1,-1-1 0,1 1 1,-2 2 12,-68 92-2038,44-49-1769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2:0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7171,'0'0'1489,"0"0"-1057,0 0-336,0 0-96,0 0-5122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1:3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4426 111 2577,'0'0'328,"0"0"-176,0 0-82,0 0 44,29 12-15,95 42 152,-117-51-236,1 0 0,-1 1 0,1 0 0,-1 1 1,0 0-1,-1 0 0,1 0 0,-1 1 0,0 0 0,-1 0 0,1 0 0,-1 1 1,0 0-1,-1 0 0,0 0 0,0 0 0,0 1 0,1 5-15,-3-7 35,1 0-1,-1 0 0,-1 1 1,1-1-1,-1 1 1,0-1-1,0 1 1,-1 0-1,0-1 1,0 1-1,-1-1 0,1 1 1,-1 0-1,-1-1 1,1 1-1,-1-1 1,-1 0-1,1 0 1,-1 0-1,0 0 0,0 0 1,-1 0-1,1-1 1,-1 1-1,-1-1 1,1 0-1,-1-1 1,1 1-1,-1-1 1,-1 0-1,1 0 0,-1 0 1,1-1-1,-2 1-34,-6 5 190,-1 0 0,0-1-1,-1-1 1,1 0-1,-1-1 1,0-1 0,-1 0-1,0-1 1,1 0 0,-1-1-1,-1-1 1,1-1-1,-14 0-189,25-2 29,1 0 0,-1 0 0,0 0 0,1-1 0,-1 1 0,1-1 0,0 0 0,0 0 0,0-1 0,0 1 0,0-1 0,0 0 0,0 0 0,1 0 0,0 0 0,0-1 0,0 0 0,0 1 0,0-1 0,0 0 0,1 0 0,0-1 0,0 1 0,0 0 0,1-1 0,-1 1 0,1-1 0,0 1 0,0-1 0,1 0 0,-1 1 0,1-1 0,0 0 0,0 1 0,1-1 0,-1 0 0,2-1-29,-1 4 0,1 1 1,0-1-1,0 0 1,0 1-1,0-1 0,0 1 1,1 0-1,-1 0 1,0 0-1,1 0 0,-1 0 1,0 0-1,1 1 1,-1-1-1,1 1 0,0 0 1,-1-1-1,1 1 1,-1 0-1,1 1 1,-1-1-1,1 0 0,-1 1 1,1-1-1,2 0 14,152 23 5,-63 15 42,-84-18-1005,-7-20-3394</inkml:trace>
  <inkml:trace contextRef="#ctx0" brushRef="#br0" timeOffset="2487.529">5025 57 688,'0'0'1310,"0"0"-387,0 0-42,0 0 157,0 0 114,0-10-464,-2-27-175,2 28 2,0 12-681,0 39-45,-2-17 259,1 0 0,1 0 0,2 0 0,0-1 0,2 1 0,1-1 0,0 1 0,2-1 1,9 21-49,-16-44 11,1 0 0,-1-1 0,0 1 0,0 0 0,0 0 0,1 0 0,-1 0 0,0 0 0,1-1 0,-1 1 0,1 0 1,-1 0-1,1-1 0,0 1 0,-1 0 0,1-1 0,-1 1 0,1-1 0,0 1 0,0-1 0,-1 1 0,1-1 0,0 1 1,0-1-1,0 0 0,-1 1 0,1-1 0,0 0 0,0 0 0,0 1 0,0-1 0,0 0 0,0 0 0,-1 0 0,1 0 1,0 0-1,0-1 0,0 1 0,0 0 0,0 0 0,0 0 0,-1-1 0,1 1 0,0-1 0,0 1 0,0 0 0,-1-1 0,1 1 1,0-1-1,-1 0 0,1 1 0,0-1 0,-1 1 0,1-1 0,-1 0 0,1 0 0,-1 1 0,1-1 0,-1 0 0,1 0 1,-1 0-1,0 1 0,0-1 0,1 0 0,-1-1-11,16-20 12,-1-1 0,-1 0 0,-2-1 0,0 0 1,-1-1-1,-1-1 0,-2 0 0,-1 0 0,1-5-12,-16 168-1062,-107 228 1532,103-343-1004,3-22-2051</inkml:trace>
  <inkml:trace contextRef="#ctx0" brushRef="#br0" timeOffset="2894.609">4111 702 2209,'0'0'1046,"0"0"306,0 0 134,0 0-322,5-3-625,98-9-158,1086 22 398,-1046-10-387,-175 2-755,-10 5-1227</inkml:trace>
  <inkml:trace contextRef="#ctx0" brushRef="#br0" timeOffset="5949.034">4468 919 1409,'0'0'1222,"0"0"-73,0 0-362,0 0-40,0 0 11,6-8 123,7 8-742,-8-1-129,0 0 0,0 1 0,0 0 0,0 0 0,0 0 0,0 0 0,0 1 0,0 0 0,0 0 0,0 0 0,0 1 0,0-1 0,-1 1 0,1 0 0,-1 1 0,1-1 0,-1 1 0,0 0 0,0 0 0,0 0 0,0 1 0,0-1 0,-1 1 0,0 0 0,3 3-10,0 5-10,1 0 1,-2 1-1,0 0 1,0 0-1,-1 0 1,-1 1-1,0-1 1,-1 1-1,0 0 1,-1 0-1,-1 0 1,0-1-1,0 1 1,-2 1 9,-1-2 54,-1 1 0,0-1 1,-1 0-1,-1 0 0,0-1 0,-1 0 1,0 0-1,0 0 0,-2-1 1,1 0-1,-1-1 0,-1 0 1,0 0-1,0-1 0,-1 0 1,0-1-1,-1 0 0,0-1 1,0 0-1,0-1 0,-1 0 0,0-1 1,0 0-1,0-1 0,-1-1 1,1 0-1,-1-1 0,-1 0-54,11-1 44,0 1 0,0-1 0,-1 1-1,1-1 1,-1-1 0,1 1 0,-1-1-1,1 1 1,-1-1 0,1-1 0,-1 1 0,0 0-1,1-1 1,0 0 0,-1 0 0,1-1-1,-1 1 1,1-1 0,0 0 0,0 0-1,0 0 1,0-1 0,1 1 0,-1-1 0,0 0-1,1 0 1,0 0 0,0-1 0,0 1-1,0-1 1,0 1 0,1-1 0,0 0-1,-1 0 1,1 0 0,1 0 0,-2-3-44,2 4 8,0 0-1,0 0 1,0-1 0,1 1 0,-1 0 0,1-1 0,-1 1-1,1 0 1,0-1 0,1 1 0,-1 0 0,1-1 0,-1 1-1,1 0 1,0 0 0,0-1 0,0 1 0,0 0 0,1 0-1,0 0 1,-1 0 0,1 1 0,0-1 0,0 0 0,0 1-1,1-1 1,-1 1 0,1 0 0,-1 0 0,1 0 0,0-1-8,11-2-5,-1 0 1,1 1-1,0 0 1,0 1-1,0 1 1,0 0-1,1 1 1,-1 0-1,0 1 1,1 1-1,-1 0 1,0 1-1,0 1 1,0 0-1,0 1 1,0 0-1,-1 1 1,1 1-1,-1 0 5,64 37-69,-77-42 125,0-1-11,0 0 137,0 0-161,0 0-589,0 0-2847,0 0-3343</inkml:trace>
  <inkml:trace contextRef="#ctx0" brushRef="#br0" timeOffset="7398.899">5074 990 144,'0'0'750,"0"0"-81,0 0-95,0 0-190,0 0 40,0 0-202,0-5 1176,-3 34-1349,-1-1 1,-2 1-1,0-1 1,-2 1-1,-1-2 1,-1 1-1,-3 0-49,-16 53 187,-36 116 993,59-187 1632,19-40-1961,0 14-823,1 2 0,0 0 1,1 0-1,0 1 0,1 1 1,1 1-1,0 0 0,15-7-28,-31 17-17,0 0 0,0 0 0,0 0-1,1 1 1,-1-1 0,1 0-1,-1 0 1,1 1 0,-1-1 0,1 1-1,-1-1 1,1 1 0,-1 0 0,1-1-1,-1 1 1,1 0 0,0 0 0,-1 0-1,1 0 1,-1 1 0,1-1 0,0 0-1,-1 1 1,1-1 0,-1 1-1,1-1 1,-1 1 0,0 0 0,1 0-1,-1-1 1,0 1 0,1 0 0,-1 0-1,0 0 1,0 1 0,0-1 0,0 0-1,0 0 1,0 1 0,0-1 0,0 0-1,0 1 1,-1-1 0,1 1-1,-1-1 1,1 1 0,-1-1 0,1 1-1,-1-1 1,0 1 0,0 1 17,5 241 456,40-244-512,-16-13-955</inkml:trace>
  <inkml:trace contextRef="#ctx0" brushRef="#br0" timeOffset="7651.075">5477 1425 5106,'0'0'2546,"0"0"-1266,0 0-384,0 0 273,0 0-977,0 0-176,2-21-32,3 21-3057</inkml:trace>
  <inkml:trace contextRef="#ctx0" brushRef="#br0" timeOffset="-4646.188">2323 851 96,'0'0'966,"0"0"-110,0 0-301,0 0-104,0 0 168,-17 0 483,3 0-1017,0 0 0,-1 1 0,1 1 0,0 0 0,0 1 0,0 1 0,0 0 0,1 1 0,0 0 0,0 1 0,0 0 0,0 1 0,1 1 0,0 0 0,1 1 0,0 0 0,0 0 0,1 1 0,0 1 0,1 0 0,0 0 0,-3 6-85,-7 8 42,2 1 0,1 1-1,0 1 1,3 0 0,0 1 0,1 0 0,2 1-1,1 0 1,2 1 0,1 0 0,1 0 0,1 4-42,4 222 586,4-245-561,0 0 0,1-1 0,1 0 0,0 0-1,0 0 1,1-1 0,0 0 0,1 0-1,0-1 1,0 0 0,1 0 0,0-1 0,1 0-1,0 0 1,0-1 0,1-1 0,0 0-1,0 0 1,0-1 0,1 0 0,11 2-25,-7-2 45,1-1 0,0-1 1,0 0-1,1-1 0,-1-1 1,1-1-1,-1 0 1,0-1-1,8-2-45,159-72 336,-165 62-306,-1-1-1,0 0 1,0-1-1,-2-1 0,0-1 1,-1 0-1,0-1 1,-2-1-1,0 0 1,-1-1-1,-1 0 1,-1-1-1,0 0 1,-2 0-1,-1-1 1,0 0-1,-2 0 1,0-1-1,-2-1-29,2-149 1718,-8 164-1775,-1-1 0,1 0-1,-2 1 1,1 0 0,-2 0-1,1 0 1,-1 0 0,0 1-1,-1 0 1,0 1-1,0-1 1,0 1 0,-1 0-1,0 1 1,-1 0 0,-1 0 57,-34-28-3586</inkml:trace>
  <inkml:trace contextRef="#ctx0" brushRef="#br0" timeOffset="-1747.865">314 1788 272,'0'0'1604,"0"0"-665,0 0 29,0 0 307,0 0-248,-8 0-234,196 27-593,545 0 611,-715-26-826,28 1 65,-1-1 1,0-2-1,1-2 1,-1-2-1,25-7-50,249-50 337,-319 62-283,0 0 0,0 0 0,-1 0 0,1 0 0,0-1 1,0 1-1,-1 0 0,1 0 0,0-1 0,0 1 1,0 0-1,-1 0 0,1-1 0,0 1 0,0 0 1,0-1-1,0 1 0,0 0 0,0-1 0,0 1 0,0 0 1,0-1-1,0 1 0,0 0 0,0-1 0,0 1 1,0 0-1,0 0 0,0-1 0,0 1 0,0 0 1,0-1-1,0 1 0,0 0 0,1-1 0,-1 1 0,0 0 1,0 0-1,0-1 0,0 1 0,1 0 0,-1 0 1,0-1-1,0 1 0,1 0-54,-21-13-1857</inkml:trace>
  <inkml:trace contextRef="#ctx0" brushRef="#br0" timeOffset="-1057.409">1466 801 1361,'0'0'1163,"0"0"-40,0 0 70,0 0-302,0 0 29,-5-16 67,-12-49-664,17 63-321,-1 1 0,1 0 1,0 0-1,0-1 0,-1 1 0,1 0 0,0 0 1,0-1-1,1 1 0,-1 0 0,0-1 1,0 1-1,1 0 0,-1 0 0,0 0 0,1-1 1,-1 1-1,1 0 0,0 0 0,-1 0 1,1 0-1,0 0 0,0 0 0,-1 0 0,1 0 1,0 0-1,0 0 0,0 0 0,0 1 0,0-1 1,0 0-1,1 1 0,-1-1 0,0 1 1,0-1-1,0 1 0,1 0 0,-1-1 0,0 1 1,0 0-1,1 0 0,-1 0 0,0 0-2,8-3 28,329-73 380,-102 31-306,2 10 0,0 11 1,80 8-103,-282 16 32,284 21-40,-33 38-40,-280-58 24,-6-1-30,-10 0-223,-8 0-977,-3 0-2887</inkml:trace>
  <inkml:trace contextRef="#ctx0" brushRef="#br0" timeOffset="-759.586">3364 337 304,'0'0'752,"0"0"-506,0 0-94,27 18 75,88 58 45,62 3 424,-176-78-688,0 0 1,0-1-1,0 1 0,0 0 0,-1 0 0,1 0 1,0-1-1,0 1 0,0 0 0,-1 0 0,1 0 0,0 0 1,-1 0-1,1 0 0,-1 1 0,1-1 0,-1 0 1,1 0-1,-1 0 0,0 0 0,0 1 0,0-1 0,0 0 1,0 0-1,0 0 0,0 1 0,0-1 0,0 0 1,0 0-1,0 0 0,-1 1 0,1-1 0,-1 0 0,1 0 1,-1 0-1,1 0 0,-1 0 0,0 0 0,1 0 1,-1 0-1,0 0 0,0 0 0,0 0 0,0 0 1,1-1-1,-1 1 0,-1 0-8,-57 34 304,48-30-262,-31 15 112,20-11-159,0 1 1,0 1 0,1 0-1,1 2 1,0 1-1,0 0 1,2 1-1,0 2 1,0-1 0,0 4 4,13-7-3490</inkml:trace>
  <inkml:trace contextRef="#ctx0" brushRef="#br0" timeOffset="21121.583">116 2787 1889,'0'0'456,"0"0"-34,0 0-46,0 0-83,2 7 145,5-2-305,0 0-1,0 0 1,0-1 0,1 0 0,-1 0 0,1-1 0,0 0-1,0 0 1,1-1 0,-1 0 0,0-1 0,1 0 0,-1 0 0,1-1-1,-1 1 1,1-2 0,-1 0 0,1 0 0,1 0-133,18 0 301,-15 2-220,1-1-1,0-1 1,0 0 0,-1 0 0,1-1-1,0-1 1,-1-1 0,0 0-1,0 0 1,0-1 0,0-1 0,-1 0-1,0-1 1,0 0 0,-1-1-1,0 0 1,0-1 0,-1 0-1,0-1 1,6-8-81,3-8 159,-1 0 0,-1-1 0,-2-1 0,-1 0 0,-1-1 0,-1-1 0,-2 0 0,-1-1 0,-1 1-1,-2-2 1,-1 1 0,-1-1 0,-2 1 0,-2-25-159,0 48 70,1-5 19,-1 0-1,0-1 1,-1 1 0,0 0 0,-2-1 0,1 1-1,-2 0 1,1 0 0,-2 1 0,0-2-89,0 2 20,-1 0 0,0 0 1,-1 1-1,0-1 0,0 2 0,-1-1 0,-1 1 1,1 0-1,-2 1 0,1 0 0,-2 1 0,1 0 1,-1 0-1,0 1 0,0 1 0,-1-1 1,0 2-1,0 0 0,0 0 0,-1 1 0,0 1 1,1 0-1,-1 1 0,0 0 0,0 1 0,-7 0-19,0 1 18,4-1-12,0 1 1,-1 1 0,1 0-1,0 1 1,0 1-1,0 0 1,0 1 0,-9 4-8,18-5 0,-7 2-8,0 0 0,0 1 0,1 0 0,0 1 0,0 1 0,1 0 0,0 1 0,1 0 0,0 1 0,0 0 0,1 0-1,-6 9 9,6-7-15,1 2 0,1-1 0,0 1 0,1 0 0,1 1 0,0-1 0,1 1 0,0 1 0,2-1 0,-1 0 0,2 1 0,0 0 0,1 0 0,1 9 15,0-14-2,0 1 0,1 0 0,0-1 1,1 1-1,0-1 0,1 0 0,1 0 1,-1 0-1,2 0 0,-1 0 0,2-1 0,-1 0 1,1 0-1,1-1 0,4 5 2,11 15 20,-9-8 10,1-1 0,1-1 0,0 0 0,2-1 0,0-1 0,1-1-1,0 0 1,2-1 0,0-2 0,0 0 0,1 0 0,7 1-30,-6-14-83,-21-23-3785</inkml:trace>
  <inkml:trace contextRef="#ctx0" brushRef="#br0" timeOffset="22056.716">805 2850 80,'0'0'928,"0"0"-415,0 0 751,0 0-271,0 0-497,0 0 368,0 0-816,7 0 96,-5 0 337,-2-5-481,0 1 240,0 4-240,0 0 96,0 0-208,0 0 32,0 0-2626</inkml:trace>
  <inkml:trace contextRef="#ctx0" brushRef="#br0" timeOffset="23901.418">1226 2972 960,'0'0'1252,"0"0"-41,0 0-141,0 0 48,0 0-526,0 0-221,0 0 173,0 0-219,0 0 54,0 0-173,0 0-41,15 0 347,502-10 515,-10 16-538,-142-6 15,-332-7 619,-32 7-848,-1 0-160,0 0-41,0 0-23,0 0 98,0 0 102,0 0-93,0 0-92,0-1-36,0 0 92,0 0 145,0 0 13,0 1-162,0 0 23,0 0-21,0 0 22,0 0-22,0 0-14,0 0-52,0 0-174,0-3-1289,0-12-4426</inkml:trace>
  <inkml:trace contextRef="#ctx0" brushRef="#br0" timeOffset="28068.49">3076 2516 256,'0'-4'320,"-2"4"-16,2 0 17,0 0-257,0 0-64,0 0-48,0 0-625</inkml:trace>
  <inkml:trace contextRef="#ctx0" brushRef="#br0" timeOffset="28334.193">3076 2516 208,'-4'-24'4373,"4"17"-6105</inkml:trace>
  <inkml:trace contextRef="#ctx0" brushRef="#br0" timeOffset="29052.878">2899 2630 1649,'0'0'1262,"0"0"-403,0 0-110,0 0-20,0 0-324,5-8 11,0 3-407,-1 0-1,1 0 0,1 0 0,-1 1 0,0 0 0,1 0 1,0 0-1,0 1 0,0-1 0,0 2 0,1-1 0,-1 1 0,1 0 1,0 0-1,-1 0 0,1 1 0,0 0 0,1 1-8,46-8 39,1 3 0,-1 3-1,1 1 1,25 5-39,48 47 143,-116-44-123,-1 0 0,1-1-1,1 0 1,-1-1 0,1 0 0,0-1 0,0 0 0,0-1 0,0-1-1,1 0-19,176-13 747,-45 8-565,-105 23-833,-31-19-2849</inkml:trace>
  <inkml:trace contextRef="#ctx0" brushRef="#br0" timeOffset="30680.649">4723 2225 608,'0'0'939,"0"0"-170,0 0-1,0 0-402,0 0-6,10-8 3033,-1 5-3385,0 0 0,0 1 0,0 1 0,0-1 0,0 1 0,0 1-1,1 0 1,-1 0 0,0 1 0,0 0 0,0 0 0,0 1 0,0 0 0,0 1 0,0 0-1,-1 1 1,1-1 0,-1 1 0,0 1 0,0 0 0,-1 0 0,5 4-8,-5-3 0,1 0 0,-1 0 0,0 1 0,-1 0 0,0 1 0,0-1 0,0 1 0,-1 0 0,0 1 0,-1-1 0,1 1 0,-2 0 0,1 0 0,-2 0 0,1 0 0,-1 1 0,0-1 0,0 6 0,-2-10 33,0 1 1,0 0-1,0-1 0,-1 1 1,0 0-1,0-1 1,0 1-1,-1-1 0,0 0 1,0 1-1,0-1 1,-1 0-1,1 0 0,-1 0 1,0 0-1,-1-1 1,1 1-1,-1-1 0,0 0 1,0 0-1,0 0 1,-1-1-1,1 1 0,-1-1 1,-4 2-34,-14 8 184,0-2 0,-1-1-1,0 0 1,0-2 0,-1-1 0,0 0 0,0-2 0,-1-2 0,1 0 0,-1-1-1,0-1 1,0-2 0,-23-3-184,44 3 19,-1 0-1,1 0 0,0 0 0,0-1 1,0 0-1,0 0 0,0 0 1,0-1-1,0 0 0,1 1 1,0-2-1,-1 1 0,1 0 1,0-1-1,0 0 0,1 0 1,-1 0-1,1 0 0,0-1 0,0 1 1,1-1-1,-1 0 0,1 0 1,0 0-1,0 0 0,0 0 1,1 0-1,0 0 0,0 0 1,0-1-1,1 1 0,0-1 1,0 1-1,0 0 0,1-1 1,-1 1-1,2-2-18,54-6-158,-6 13 194,-30-2-36,-1 0 1,1 2-1,-1 1 0,0 0 0,1 1 0,-1 1 0,0 1 0,0 1 1,-1 1-1,1 0 0,9 6 0,55 43-1676,-65-54-1773</inkml:trace>
  <inkml:trace contextRef="#ctx0" brushRef="#br0" timeOffset="31400.623">5401 2053 624,'0'0'777,"0"0"335,0 0-242,0 0-83,0 0 267,1-3-419,3-13-401,-18 75-804,-19 28 1118,4 1 0,4 2 0,4 1 1,-1 29-549,28-135 129,0 0 0,1 1 0,1-1 0,0 2 0,1-1 0,0 1 0,1 1 0,1-1 0,0 2 0,0-1 0,1 2 0,1 0 0,0 0 0,5-2-129,-17 11-7,0 1 0,0-1 0,1 1 0,-1 0 0,0-1 0,0 1 0,0 0-1,1 0 1,-1 0 0,0 0 0,0 0 0,0 0 0,0 0 0,1 0 0,-1 1 0,0-1 0,0 0 0,0 1 0,0-1 0,0 1 0,0-1 0,0 1 0,0 0 0,0-1 0,0 1 0,0 0 0,0 0 0,0 0 0,0-1 0,0 1 0,-1 0 0,1 0 0,0 0 0,-1 0 0,1 0 0,-1 1 0,1-1 0,-1 0 0,0 0 0,1 0 0,-1 0 0,0 0 0,0 1 0,0-1 0,0 1 7,11 67-423,-10-56 391,0-4 37,-1 0 18,0 0 0,1 0 0,0 0-1,1 0 1,0 0 0,0-1 0,1 1 0,0-1 0,0 1 0,1-1 0,0 0-1,1 0 1,0-1 0,3 5-23,12-7-1395,-12-5-1420</inkml:trace>
  <inkml:trace contextRef="#ctx0" brushRef="#br0" timeOffset="31867.837">4327 2706 4050,'0'0'501,"0"0"-239,0 0 15,9-1 289,176 25-91,23 3 221,1-10 0,1-9 1,59-10-697,29-31 1056,-298 33-1004,0-1-1,0 1 1,0 0-1,0 0 1,0 0-1,0-1 1,0 1-1,0 0 1,0 0-1,0 0 1,0-1-1,0 1 1,0 0-1,0 0 1,0-1-1,0 1 1,0 0-1,0 0 1,0 0-1,0-1-51,-28 2-974,-5 1-3636</inkml:trace>
  <inkml:trace contextRef="#ctx0" brushRef="#br0" timeOffset="34497.863">4827 2976 1601,'0'0'1419,"0"0"-597,0 0 200,0 0-436,0 0-217,0-6 148,0-25-106,0 31-251,0 0-21,0 0 256,0 0-139,0 0-117,0 0-9,0 0 33,0 0 309,11-2-160,-1 4-315,0 2 0,-1-1-1,1 1 1,-1 1 0,0-1-1,0 2 1,0-1-1,-1 1 1,0 0 0,0 1-1,0 0 1,-1 1-1,0-1 1,-1 1 0,1 0-1,-2 1 1,1 0 0,-1 0-1,0 0 1,-1 0-1,0 1 1,-1-1 0,0 1-1,0 0 1,-1 0 0,0 0-1,-1 1 1,0-1-1,-1 0 1,0 3 3,0-8 14,0 0-1,0 0 1,0-1-1,-1 1 1,1 0-1,-1-1 1,0 1 0,-1-1-1,1 1 1,-1-1-1,0 1 1,0-1-1,0 0 1,-1 0-1,1 0 1,-1 0 0,0 0-1,0-1 1,0 1-1,-1-1 1,1 0-1,-1 0 1,0 0 0,-4 2-14,-9 7 102,0 0 1,-1-1-1,0 0 1,-1-2 0,0 0-1,0-1 1,-1-1 0,0-1-1,-1 0 1,1-2-1,-1-1 1,0 0 0,0-1-1,0-2 1,-8 0-103,26-2 12,-1 0 1,0 0 0,1-1-1,0 1 1,-1-1-1,1 0 1,0 0 0,1 0-1,-1 0 1,0 0-1,1-1 1,0 1-1,0-1 1,0 1 0,0-1-1,0 0 1,1 0-1,-1 0 1,1 0 0,0 0-1,1 0 1,-1 0-1,1 0 1,0-1-1,0 1 1,0 0 0,0 0-1,1 0 1,-1 0-1,1 0 1,1-3-13,-2-2 7,0 6-12,1 0-1,-1 1 1,1-1-1,0 1 1,0-1-1,0 1 0,0-1 1,0 1-1,0 0 1,1-1-1,-1 1 1,1 0-1,0 0 1,-1 0-1,1 0 0,0 0 1,0 0-1,0 1 1,0-1-1,1 1 1,-1-1-1,0 1 0,1 0 1,-1 0-1,1 0 1,-1 0-1,1 1 1,-1-1-1,1 0 1,0 1-1,1 0 6,95-7-45,-88 7 54,7 1-43,-1 1 0,1 0 0,-1 2 0,0 0 0,0 1 0,0 0 0,0 2 0,-1 0 0,8 4 34,-3-4-1161,1-6-3196</inkml:trace>
  <inkml:trace contextRef="#ctx0" brushRef="#br0" timeOffset="35074.294">5444 3076 2225,'0'0'720,"0"0"65,0 0 138,0 0-467,21-3-368,65-5-8,-82 7-65,0 1 0,0 0 0,0-1 1,0 1-1,1 1 0,-1-1 0,0 0 0,0 1 0,0 0 0,0 0 0,-1 0 1,1 1-1,0-1 0,0 1 0,-1 0 0,1 0 0,-1 0 0,1 0 0,-1 1 0,0-1 1,0 1-1,0 0 0,0 0 0,-1 0 0,1 0 0,-1 1 0,0-1 0,0 1 1,0-1-1,0 1 0,-1 0 0,1-1 0,-1 1 0,0 0 0,0 0 0,0 0 0,-1 0 1,1 0-1,-1 0 0,0 0 0,0 0 0,-1 1 0,1-1 0,-1 0 0,0 0 1,0-1-1,0 1 0,0 0 0,-1 0 0,0 0 0,0-1 0,0 1 0,0-1 0,0 1 1,-1-1-1,1 0 0,-3 2-15,-14 12 365,-1-1 1,0 0-1,-2-1 1,0-2-1,0 0 1,-1-1-1,-16 5-365,-76 43 475,113-59-481,1-1 1,-1 1-1,1 0 0,-1 0 0,1-1 0,0 1 1,-1 0-1,1 0 0,0 0 0,0 0 0,0 0 1,-1 1-1,1-1 0,0 0 0,1 0 0,-1 1 1,0-1-1,0 1 0,0-1 0,1 0 0,-1 1 1,1 0-1,-1-1 0,1 1 0,0-1 0,0 1 1,-1-1-1,1 1 0,0 0 0,1-1 0,-1 1 1,0-1-1,0 1 0,0 0 0,1-1 0,-1 1 1,1-1-1,0 1 0,-1-1 0,1 0 0,0 1 1,0-1-1,0 1 0,0-1 0,0 0 1,0 0-1,0 0 0,0 0 0,0 0 0,1 0 1,-1 0-1,1 0 6,165 42 1079,-100-34-680,-59-7-298,-16-13-1680,-16-13-1924,-11-9-1705</inkml:trace>
  <inkml:trace contextRef="#ctx0" brushRef="#br0" timeOffset="35245.859">5375 3158 512,'0'0'609,"0"0"-273,0 0-16,0 0 224,0 0 16,0 0-224,228 144 417,-184-122-737,-2-3 16,-10-7-32</inkml:trace>
  <inkml:trace contextRef="#ctx0" brushRef="#br0" timeOffset="36752.379">876 2910 384,'0'0'878,"0"0"-56,0 0-422,0 0-83,0 0 6,0-9-203,0-40 670,0 49-131,0 0-363,0 0-32,0 0 128,0 0-261,0 0 24,0 0 26,-15 1 409,-66 99-462,44-31 221,85-53-285,96-5 486,-143-11-483,-1 0 186,0 0 11,0 0 232,-25-117 2556,-21 27-2988,43 85-506,-1 3-1693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2:4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43 512,'-1'-16'521,"0"15"-454,1 1 1,0-1-1,-1 0 1,1 1-1,0-1 0,0 0 1,-1 1-1,1-1 0,0 0 1,0 1-1,0-1 0,0 0 1,0 0-1,0 1 1,0-1-1,0 0 0,0 1 1,0-1-1,0 0 0,1 0 1,-1 1-1,0-1 1,0 0-1,1 1 0,-1-1 1,1 1-1,-1-1 0,0 0 1,1 1-1,-1-1 0,1 1 1,-1-1-1,1 1 1,-1-1-1,1 1 0,0 0 1,-1-1-1,1 1 0,0-1 1,-1 1-1,1 0 0,0 0 1,-1 0-1,1-1 1,0 1-1,-1 0 0,1 0 1,0 0-1,0 0 0,-1 0 1,1 0-1,0 0 0,-1 0 1,1 0-1,0 1 1,0-1-1,-1 0 0,1 0 1,0 1-68,152 49 448,-54-27-235,1-5 1,1-4-1,85-1-213,479 60 328,-606-71-289,11 1-6,0-4 1,0-2-1,55-10-33,36-11 90,1 7 0,0 8-1,39 7-89,-164 2-8,-36 0-45,-1 0-14,-33 11-1845,-8-10-1920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2:42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3522,'0'0'856,"0"0"-98,0 0-465,0 0 22,0 0-131,0 0 21,12-10-186,318 28-323,-133-19 718,-82-2-221,-1 5 0,1 4-1,109 22-192,-133-9 15,68 15 39,0-7 0,40-4-54,251 17 200,-6-45 1334,-142-28-322,-288 26-3235,-28-13-1141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2:5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59 176,'25'-23'112,"-6"4"112,-8 9-192,-6 4 0,-5 6 64,0 0-96,0 0-288,2 0-96,3 8 384</inkml:trace>
  <inkml:trace contextRef="#ctx0" brushRef="#br0" timeOffset="267.009">532 59 0,'106'27'48,"-106"-27"224,0 0-48,0 0-208,0 0 0,0 0 208,43 2 81,-31-6-65,4-11-64,5-2-112,9-3-64</inkml:trace>
  <inkml:trace contextRef="#ctx0" brushRef="#br0" timeOffset="1906.065">2 7 80,'0'0'302,"0"0"-388,0 0-15,0 0 210,0 0 94,0 0 112,0 0-281,0 6-757,-1 3 753,1-1-1,0 0 1,0 0 0,1 1-1,0-1 1,0 0-1,1 0 1,0 0-1,1 0 1,0 0-1,0-1 1,0 1-1,1-1 1,0 0 0,1 0-1,-1 0 1,1 0-1,1-1 1,-1 0-1,1 0 1,0 0-1,1-1 1,-1 0-1,1 0 1,0-1 0,0 0-1,6 3-29,8-7 102,0-2 0,0 0 1,0-1-1,0-1 0,-1-1 0,1 0 0,-1-2 1,-1-1-1,1 0 0,-1-1 0,-1-1 0,0-1 0,0-1 1,0 0-103,30-16 58,-46 27-92,0 0 1,0 0 0,0 1-1,0-1 1,0 1-1,0 0 1,0-1 0,0 1-1,0 0 1,0 0 0,0 0-1,1 1 1,-1-1-1,0 0 1,0 1 0,0 0-1,0-1 1,0 1-1,0 0 1,0 0 0,-1 0-1,1 0 1,0 0-1,0 0 1,-1 1 0,1-1-1,-1 1 1,1-1 0,-1 1-1,1-1 1,-1 1-1,0 0 1,0 0 0,0-1-1,0 1 1,0 0-1,0 0 1,-1 0 0,1 0-1,-1 0 1,1 0 0,-1 1-1,0-1 1,0 0-1,0 2 34,15 27 107,-7-24-43,0 1-1,1-2 0,0 1 0,0-1 0,0 0 0,1-1 0,-1 0 0,1-1 0,1 0 0,-1-1 1,0 1-1,1-2 0,0 0 0,0 0 0,-1-1 0,1 0 0,0-1 0,0 0 0,0-1 0,0 0 1,0-1-1,-1 0 0,8-3-63,177-50 317,-111 60 316,-59-30-761,-7-7-689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2:54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15 2305,'0'0'547,"0"0"-363,0 0-69,0 0-43,0 0 61,0 0-18,0 0-70,0 0 22,0 0 0,0 0 5,0 0 18,0 0-44,0 0 34,0 0 171,0 0-35,0 0 8,0 0 48,0 0-45,0 0 152,0 0-81,0 0 1,0 0 141,0 0-216,-7 0-101,-9-3-718,-14-9-1923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2:5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1681,'0'0'883,"0"0"-590,0 0-202,0 0 80,0 0-91,2-1 3097,8-2-4009,6 3-2055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2:56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1649,'0'0'1360,"0"0"-607,0 0-753,0 0-368,0 0 127,0 0-591,42-10-673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2:0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25 3410,'0'0'2227,"0"0"-799,0 0-855,0 0-186,0 0 109,-4 38 19,-12 125 277,8 229 1281,26-411-6114,6-12-746</inkml:trace>
  <inkml:trace contextRef="#ctx0" brushRef="#br0" timeOffset="285.069">284 388 368,'0'0'352,"0"0"609,0 0 271,0 0 657,0 0-400,0 0-273,-5 203 273,0-180-833,3-2-271,2-5-97,-2-3-288,-1-7 0,-1-6-1361,4-13-7379</inkml:trace>
  <inkml:trace contextRef="#ctx0" brushRef="#br0" timeOffset="471.695">452 0 5987,'0'0'1184,"0"0"-655,0 0-449,0 0 272,0 0-16,0 0-176,32 6-144,-14 11 96,1 6 80,-1 0-384,-6-1-4002</inkml:trace>
  <inkml:trace contextRef="#ctx0" brushRef="#br0" timeOffset="749.913">624 313 1857,'0'0'3892,"0"0"-2947,0 0-564,0 0 35,0 0 131,-7 31-146,-24 98 4,19-37 1041,12-91-1257,11-22 198,102-150-2969,-112 171 2580,0 0-1,0-1 1,0 1 0,0 0 0,0 0-1,0-1 1,0 1 0,0 0 0,0 0-1,0 0 1,0 0 0,0 1 0,-1-1 0,1 0-1,0 0 1,0 1 0,0-1 0,0 0-1,0 1 1,0-1 0,0 1 0,0-1 0,0 1-1,-1-1 1,1 1 0,0 0 0,0-1-1,-1 1 1,1 0 0,0 0 0,-1-1-1,1 1 1,-1 0 0,1 0 0,-1 0 0,0 0-1,1 0 1,-1 0 0,0 0 0,1 0-1,-1 0 1,0 0 0,0 0 0,0 0-1,0 0 1,0 0 0,0 0 0,0 0 0,0 0-1,-1 0 1,1-1 0,0 1 0,0 0-1,-1 0 1,1 0 0,-1 0 2,2 4 5,4 143 1310,-5-147-3337,2-1-2970</inkml:trace>
  <inkml:trace contextRef="#ctx0" brushRef="#br0" timeOffset="1469.641">889 419 448,'0'0'1740,"0"0"-1188,0 0-136,0 0-21,0 0 176,13 0 83,42 2-238,-32 0-197,0 0 0,0-2 0,1 0 1,-1-2-1,0 0 0,-1-1 0,1-2 1,-1 0-1,1-2 0,-1 0 0,3-3-219,-24 10-11,1-1 0,-1 1 0,0-1-1,0 1 1,1-1 0,-1 0-1,0 0 1,0 1 0,0-1 0,0 0-1,0 0 1,0 0 0,0 0-1,0 0 1,0 0 0,0 0 0,-1-1-1,1 1 1,0 0 0,-1 0-1,1-1 1,-1 1 0,1 0 0,-1 0-1,0-1 1,0 1 0,1-1-1,-1 1 1,0 0 0,0-1-1,0 1 1,-1 0 0,1-1 0,0 1-1,0 0 1,-1-1 0,1 1-1,-1 0 1,1-1 0,-1 1 0,1 0-1,-1 0 1,0 0 0,0-1-1,0 1 1,1 0 0,-1 0 0,0 0-1,0 0 1,0 1 0,-1-1-1,1 0 1,0 0 0,0 1 0,0-1-1,-1 0 1,1 1 0,0-1-1,0 1 1,-1 0 0,1-1-1,0 1 1,-1 0 0,1 0 0,-1 0-1,1 0 1,0 0 0,-1 0-1,0 1 12,-2-3 48,0 0-1,-1 1 1,1-1-1,0 1 1,0 0-1,-1 0 1,1 1-1,-1 0 0,1-1 1,-1 2-1,1-1 1,0 0-1,-1 1 1,1 0-1,0 0 0,-1 0 1,1 0-1,0 1 1,0 0-1,0-1 1,0 2-1,0-1 0,0 0 1,1 1-1,-1 0 1,1-1-1,0 1 1,-1 1-1,1-1 1,1 0-1,-1 1 0,0 0 1,1-1-1,0 1 1,0 0-1,0 0 1,0 0-1,1 1 0,0-1 1,0 0-1,-1 4-47,1-5 6,1 0 0,-1 0 0,1 1 0,-1-1 0,1 0 0,0 1 0,0-1 0,1 1 0,-1-1-1,1 0 1,0 0 0,0 1 0,0-1 0,0 0 0,0 0 0,1 0 0,-1 0 0,1 0 0,0 0-1,0 0 1,0-1 0,0 1 0,0-1 0,1 1 0,-1-1 0,1 0 0,-1 0 0,1 0 0,0 0 0,0-1-1,0 1 1,0-1 0,0 0 0,0 1 0,1-1 0,-1-1 0,0 1 0,0 0 0,1-1 0,-1 0 0,1 0-1,-1 0-5,20 2-149,0-1-1,0-1 0,1-1 0,-1-1 0,0-1 0,0-1 0,-1-1 0,1-1 0,-1-1 0,12-6 150,137-73-1056,-170 86 1114,1-1 1,-1 1 0,0 0 0,0-1-1,0 1 1,0-1 0,0 0 0,0 1 0,0-1-1,0 0 1,0 0 0,0 1 0,0-1-1,0 0 1,0 0 0,-1 0 0,1 0 0,0 0-1,-1 0 1,1 0 0,-1-1 0,1 1-1,-1 0 1,1 0 0,-1 0 0,0 0 0,0-1-1,1 1 1,-1 0 0,0 0 0,0-1-1,0 1 1,0 0 0,-1 0 0,1 0 0,0-1-1,0 1 1,-1 0 0,1 0 0,-1 0-1,1 0 1,-1-1 0,1 1 0,-1 0-1,0 0 1,0 0 0,1 0 0,-1 1 0,0-1-1,0 0 1,0 0 0,0 0 0,0 1-1,0-1 1,0 0 0,0 1 0,0-1 0,0 1-1,-1-1 1,1 1 0,0 0 0,0-1-1,0 1 1,-1 0 0,1 0 0,0 0-59,-5-1 45,0 1 0,0 0 0,1 0 0,-1 0 0,0 1 0,0 0 0,0 0 0,1 0 0,-1 1 0,1 0 0,-1 0 0,1 0 0,0 1 0,-1-1 0,2 1 0,-1 0 0,0 1 0,0 0 0,1-1 0,0 1 0,0 1 0,0-1 0,0 0 0,1 1 0,-1 0 0,1 0 0,1 0 0,-1 0 0,1 1 0,-1-1 0,2 0 0,-1 1 0,0 0 0,1-1 0,0 1 0,1 0 0,-1 0 0,1 0 0,0 4-45,0-9-3,0 1 0,0-1 0,1 1 0,-1 0 0,0-1 0,0 1 0,1-1 0,-1 1 0,1-1 0,-1 1 0,1-1 0,0 1 0,0-1 0,0 0 0,-1 1 0,1-1 0,0 0 0,1 0 0,-1 0 0,0 1 0,0-1 0,0 0 0,1-1 0,-1 1 0,0 0 0,1 0 0,-1 0 0,1-1 0,-1 1 0,1-1 0,-1 1 0,1-1 0,-1 0 0,1 0 0,0 1 0,-1-1 0,1 0 0,-1 0 0,1-1 0,0 1 0,-1 0 0,1 0 0,-1-1 0,1 1 0,-1-1 0,1 1 3,5 0-22,2-3-433,-1 1 0,1-1 1,-1 0-1,1-1 0,-1 0 0,0 0 0,-1-1 0,1 0 0,-1 0 0,0-1 1,0 0-1,0 0 0,-1 0 0,0-1 0,-1 0 0,5-7 455,18-16-659,-22 114 5045,-6-81-4366,0-1-1,0 0 1,0 0-1,0 0 1,1 1 0,-1-1-1,1 0 1,0 0-1,-1 0 1,1 0 0,0 0-1,0 0 1,0 0-1,1 0 1,-1 0-1,0-1 1,1 1 0,-1 0-1,1-1 1,0 1-1,-1-1 1,1 1 0,0-1-1,0 0 1,0 0-1,0 0 1,0 0-1,0 0 1,0 0 0,0-1-1,0 1 1,1-1-20,49 2-2927,-27-7-469</inkml:trace>
  <inkml:trace contextRef="#ctx0" brushRef="#br0" timeOffset="1815.18">1859 355 896,'0'0'3357,"0"0"-572,0 0-677,0 0-948,0 6-1045,3 258 2323,-2-282-2389,0 1 0,2-1 0,0 1 0,1 0-1,0 0 1,1 0 0,1 1 0,1 0 0,1 0 0,0 0-1,1 1 1,0 0 0,1 1 0,1 0 0,0 1 0,1 0-1,0 1 1,1 0 0,1 1 0,0 0 0,0 1 0,1 1-1,14-8-48,28 12-1258,-39 6-2542,8-1-3683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4:3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31 1601,'0'0'1643,"0"0"-90,0 0-185,0 0-634,0 0-336,0 0 125,-3-4-166,-13-23 505,39 28-900,59 27-428,-68-28-1319,-1 0-1107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2:56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1 400,'0'0'1953,"0"0"-1249,0 0-704,0 0 0,0 0 0,0 0-1056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2:5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60 896,'0'0'433,"0"0"-193,0 0-67,0 0-85,18-12-123,54-35-282,-51 47-413,-21 1 668,5 23 135,-5-17-50,0-1-1,1 1 1,0-1-1,0 1 1,0-1-1,1 0 1,0 1 0,0-1-1,1 0 1,-1 0-1,1-1 1,1 1-1,-1 0 1,1-1 0,0 0-1,0 0 1,0 0-1,1 0 1,0-1-1,0 0 1,0 0 0,0 0-1,1-1 1,-1 1-1,4 0-22,13-1 153,-1-1 0,1 0-1,0-2 1,-1-1 0,1 0-1,0-2 1,-1 0 0,1-2-1,-1 0-152,-16 4-10,161 32 260,-142-22-242</inkml:trace>
  <inkml:trace contextRef="#ctx0" brushRef="#br0" timeOffset="1267.341">1 25 256,'0'0'1009,"0"0"-481,0 0-144,0 0-112,0 0-272,0 0 272,0-2-272,0 2 0,0 0-16,0 0-32,0 0-352,9 0 368,18 10-32,8-8-48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3:17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519 209 176,'0'0'400,"0"0"-117,0 0-21,0 0-132,0 0-66,-15-2 59,-129-13 218,127 17-324,0 0 0,0 0 0,1 2 0,-1 0 0,1 1 0,-1 0-1,2 1 1,-1 1 0,1 1 0,0 0 0,0 1 0,1 0-1,0 2 1,1-1 0,0 2 0,-2 2-17,2 6 25,1 1-1,0 0 1,2 1 0,0 0 0,2 0-1,0 1 1,1 0 0,2 0-1,0 1 1,2-1 0,0 1 0,2 0-1,0 0 1,2 0 0,1 0-1,2 11-24,-3 27 21,-1-41 8,0 1 0,2-1-1,0 1 1,2-1 0,0 0-1,1 0 1,1 0 0,1-1 0,1 0-1,1 0 1,1-1 0,0 0-1,2 0 1,0-1 0,1-1 0,0 0-1,8 6-28,1-1 82,0-2-1,1 0 1,1-1 0,1-2-1,0 0 1,1-2-1,1 0 1,1-2-1,0-1 1,0-2-1,1 0 1,0-2-1,1-2 1,0 0-1,0-2 1,25 0-82,-20-3 13,-19 0 10,-1 0 1,0 0-1,1-2 1,-1 0-1,0-1 1,1 0-1,-1-1 1,0-1-1,-1 0 1,1-1-1,-1-1 0,0 0 1,0-1-1,5-4-23,-2-2 22,-2-1 1,0-1-1,0 0 0,-2-1 0,0 0 0,0-1 0,-2 0 0,0-1 0,-1-1 0,-1 1 0,-1-2 0,0 1 0,-2-1 0,1-3-22,6-30 109,-1 0 0,-4-1 0,-1-1 0,-2-45-109,-3 82 190,-1 0 0,-1 0-1,-1 0 1,0 0 0,-2 1 0,0-1 0,0 0 0,-2 1 0,0 0 0,-1 0 0,-6-11-190,5 11 49,-1 1 1,-1-1-1,0 2 0,-1-1 1,0 1-1,-1 1 1,-1 0-1,0 1 0,-1 0 1,-1 1-1,0 0 1,0 1-1,-1 0 1,-1 2-1,1 0 0,-2 0 1,1 2-1,-1 0 1,0 0-1,-1 2 0,1 0 1,-1 1-1,-7 0-49,17 4-39,0 0-1,0 0 0,0 0 1,0 1-1,1 0 1,-1 1-1,0 0 0,1 0 1,-1 1-1,1-1 1,0 2-1,0-1 0,0 1 1,0 0-1,0 0 1,1 1-1,0 0 0,0 0 1,0 1-1,1-1 0,0 1 1,0 0-1,0 1 1,1-1-1,0 1 0,-2 4 40,-7 19-3105</inkml:trace>
  <inkml:trace contextRef="#ctx0" brushRef="#br0" timeOffset="1567.363">1763 64 48,'0'0'520,"0"0"-125,0 0-120,0 0 53,0 0 0,-10-6-85,-36-17-168,40 20-62,-1 2-1,1-1 1,-1 1 0,0 0 0,1 0 0,-1 1 0,0 0 0,1 0-1,-1 0 1,0 1 0,1 0 0,-1 0 0,1 1 0,-7 2-13,4-2 6,-245 73 384,187-1-137,36-30-135,18-26-69,2 1 0,0 0 0,1 1 0,1 0 0,1 1 0,1 0 0,0 0 0,2 1 0,0 0 0,0 15-49,-6 15 145,-7 182 292,21-214-388,1 0 0,1-1-1,1 0 1,1 0 0,0-1-1,1 0 1,1 0-1,3 3-48,11 26 75,-17-29-33,1-1-1,1 0 0,0 0 0,1-1 1,1 0-1,0 0 0,1-1 0,1-1 0,0 0 1,1 0-1,1-1 0,0-1 0,0 0 1,1-1-1,1-1 0,0 0 0,0-2 0,1 1 1,0-2-1,18 6-41,18-6 142,0-2 1,0-2-1,0-2 0,22-4-142,-51 2 10,-5-3 7,0-1 0,0 0 0,-1-2 0,0 0 0,0-1-1,-1-1 1,0 0 0,0-1 0,-1-1 0,-1-1 0,0 0 0,0-1 0,-1-1 0,-1 0 0,6-8-17,-7 10 2,12-12 59,0-2 1,-2 0-1,-1-1 1,-1-1 0,-1-1-1,-2-1 1,-1-1-1,-1 0 1,-2-1-1,-1 0 1,-1-1-1,-2 0 1,-1-1-1,-2 0 1,-1 0-1,-1-19-61,-4 51 19,2-19 137,-1-1 0,0 0 0,-2 1 0,0-1-1,-2 0 1,0 1 0,-1 0 0,-2 0 0,0 0 0,-1 0-1,-1 1 1,-8-14-156,7 15 8,-1 1-1,-1 0 1,-1 0-1,0 2 0,-1-1 1,-1 2-1,0 0 1,-1 0-1,-1 1 1,0 1-1,-1 1 1,0 0-1,-1 1 0,0 1 1,-1 1-1,0 1 1,-1 0-1,1 2 1,-13-3-8,-147 17-2834,94 8-837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3:21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64,'0'0'336,"0"0"32,0 0 129,0 0-49,0 0 16,0 0 16,2 0-240,-2 0 80,0 0-320,0 0-64,7 2 16,-2 0-32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3:25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0 256,'0'0'416,"0"0"-64,0 0-175,0 0 111,0 0-272,0 0 0,0 0-32,2 0-16,0 2-144,-2-2-1041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3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51 154 48,'0'-27'2030,"-29"-33"985,8 36-1822,46 17-961,307 27 104,260-40-131,-232-6-197,301 17-8,-249 27 62,693-36-46,-582 18 45,-86 27 8,-162-21 217,-283 10-1217,-18-9-3314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3:4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35 576,'0'0'1035,"0"0"-293,0 0 101,0 0 59,0 0 34,-4-7-391,-13-19-399,23 24-303,40 24 222,0-1 1,2-3-1,0-2 1,1-2-1,1-3 1,-1-1-1,2-3 1,-1-1-1,46-3-65,-24 3 6,341 18 335,142-21-341,-24-19 136,-159 34-184,-88 1 336,238-15-288,-271-6 57,-234 2-72,23 2 77,-75 13-438,-28-1-902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3:5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69 288,'403'6'3320,"-205"-2"-3153,553-16 380,-347-14-259,282 21 774,222-26-286,-418 31-384,-173 31-357,702-8 149,-666-8-2,498-55-12,391 7 24,-1134 33-188,421 15 189,702-15-13,-426 16-22,-49-16 1414,-760 0-6062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4:15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10 672,'-2'-9'2560,"44"11"-2679,464 102 1312,-348-83-953,0-6 0,116-7-240,425-9 446,-269-21-257,301 22 233,-423 10-409,206-26 222,149 3-27,-421 15-155,968 1 419,-1059 26-517,-150-29 26,-1 0 0,1 1 0,-1-1 1,0 0-1,1 1 0,-1-1 0,1 1 0,-1-1 0,0 1 0,1-1 0,-1 1 1,0-1-1,0 1 0,1-1 0,-1 1 0,0-1 0,0 1 0,0-1 0,0 1 1,0-1-1,0 1 0,0 0 0,0-1 0,0 1 0,0-1 0,0 1 0,0-1 1,0 1-1,0 0 0,0-1 0,0 1 0,-1-1 0,1 1 0,0-1 0,0 1 1,-1-1-1,1 1 0,0-1 0,-1 0 0,1 1 0,-1-1 0,1 1 0,0-1 0,-1 0 1,1 1-1,-1-1 0,1 0 0,-1 1 0,1-1 0,-1 0 0,1 0 0,-1 0 1,0 1-1,1-1 0,-1 0 0,1 0 0,-1 0 0,1 0 0,-1 0 0,1 0 1,-1 0-1,0 0 0,1 0 0,-1 0 0,1-1 0,-1 1 19,-38 1-2876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4:22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6 800,'51'-6'961,"206"42"-521,148-33 86,-403 16-321,-6-18-2529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4:3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0 464,'0'0'2487,"0"0"-1423,0 0-426,0 0 77,0 0-430,0 0-98,0 0-19,26 0-205,45 15 653,-57-13-1198,-7-2-2718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5:06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0 160,'0'0'1329,"0"0"-49,0 0-751,0 0 95,0 0 160,0 0-784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5:1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1953,'0'0'1601,"0"0"-241,0 0-1008,0 0-31,0 0-289,0 0 48,76-9 432,-47 22-496,4 6 16,-3 3 32,-7 3-64,-3-4-2273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5:1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42 120 2721,'0'0'2764,"0"0"-1027,0 0-1227,-3 16-396,-35 245 1410,38-260-1396,1-11-151,0 0 1,1 0-1,0 0 0,1 0 1,0 1-1,1-1 1,0 1-1,0 0 1,1 0-1,0 0 0,0 1 1,1-1-1,4-3 23,-9 10-6,0 0 0,1 1 0,-1-1 0,0 1 0,1-1 0,-1 1 0,1-1 0,-1 1 1,1 0-1,0-1 0,-1 1 0,1 0 0,0 0 0,0 1 0,0-1 0,0 0 0,0 1 0,0-1 0,0 1 0,0-1 0,0 1 0,0 0 0,0 0 0,0 0 0,0 0 0,0 0 0,0 0 0,0 1 0,0-1 0,0 1 0,0-1 0,0 1 0,0 0 0,0 0 0,0 0 0,-1 0 0,1 0 0,0 0 1,-1 1-1,1-1 0,0 0 0,-1 1 0,0-1 0,1 1 0,-1 0 0,0-1 0,0 1 0,0 0 0,0 0 0,0-1 0,0 1 0,-1 0 0,1 0 0,0 0 0,-1 2 6,34 73 208,-32-77-402,0 0 0,-1 0 0,1 0-1,0 0 1,0 0 0,-1-1 0,1 1 0,0-1 0,0 1-1,-1-1 1,1 0 0,0 0 0,-1 0 0,1 1 0,-1-1-1,1-1 1,-1 1 0,0 0 0,1 0 0,-1 0 0,0-1-1,0 1 1,0-1 0,0 1 0,0-1 0,0 1 0,0-3 194,0 3-235,68-86-891,-68 86 1199,1 1 0,0 0 0,0 0 0,-1 0 0,1 0 0,0 0 0,0 0 0,0 0 0,-1 0 0,1 1 0,0-1 0,0 1 0,-1-1 0,1 1 0,0 0 0,-1 0 0,1-1 0,-1 1 0,1 0 0,-1 1 0,1-1 0,-1 0 0,0 0 0,1 1 0,-1-1 0,0 0 0,0 1 0,0-1 0,0 1 0,0 0 0,-1-1 0,1 1 0,0 0 0,-1-1 0,1 1-73,10 13 228,-6-9-212,1 0 0,1 0 1,-1 0-1,1-1 0,0 0 0,0-1 1,0 1-1,1-1 0,-1-1 0,1 0 1,0 0-1,0 0 0,0-1 1,1 0-1,-1 0 0,0-1 0,1-1 1,-1 1-1,1-1 0,6-1-16,60-9-3071,-42-9 1722</inkml:trace>
  <inkml:trace contextRef="#ctx0" brushRef="#br0" timeOffset="342.289">674 203 112,'0'0'1942,"0"0"-328,0 0 265,0 0-895,0 0-312,-21 5-215,-67 20-60,85-24-369,0 1 0,-1 0 0,1 0-1,0 0 1,0 1 0,0-1 0,1 1 0,-1-1-1,0 1 1,1 0 0,0 0 0,0 0 0,0 0 0,0 0-1,0 1 1,0-1 0,1 1 0,0-1 0,0 1 0,0-1-1,0 1 1,0 0 0,1 0 0,0-1 0,-1 1 0,1 0-1,1 0 1,-1-1 0,0 1 0,2 2-28,-2 6 85,0-9-106,-1-1-1,1 0 0,0 0 0,0 1 1,1-1-1,-1 0 0,0 0 0,1 1 0,-1-1 1,1 0-1,0 0 0,0 0 0,0 0 0,0 0 1,0 0-1,0 0 0,0 0 0,1 0 0,-1 0 1,1-1-1,-1 1 0,1 0 0,0-1 1,0 0-1,-1 1 0,1-1 0,0 0 0,0 0 1,0 0-1,1 0 0,-1 0 0,0 0 0,0-1 1,0 1-1,1-1 0,-1 0 0,0 1 1,0-1-1,1 0 0,-1 0 0,0-1 0,0 1 1,1 0-1,-1-1 0,0 1 0,0-1 0,0 0 1,1 0-1,-1 0 0,0 0 0,0 0 0,-1 0 1,1 0-1,0-1 0,0 1 0,0-1 1,-1 1-1,1-1 0,-1 0 0,1 0 22,26-76 296,-14 93-258,-10-12-27,0 0 0,0-1 1,0 1-1,0-1 1,1 0-1,-1 0 0,0 0 1,1-1-1,0 1 0,-1-1 1,1 0-1,0 0 1,-1-1-1,1 0 0,0 1 1,0-2-1,0 1 0,-1 0 1,1-1-1,2-1-11,57-15-3130,-29-3-482</inkml:trace>
  <inkml:trace contextRef="#ctx0" brushRef="#br0" timeOffset="607.829">941 211 1024,'0'0'1092,"0"0"-674,0 0 354,0 0 754,-3 34-390,-10 110-490,9 83 1181,11-205-1130,-1-68-922,16-147-3523,-7 115 1064</inkml:trace>
  <inkml:trace contextRef="#ctx0" brushRef="#br0" timeOffset="873.044">941 211 672,'98'-85'883,"-79"68"115,-19 17-120,0 0-246,0 0-66,22 11-243,69 41-65,-86-47-199,0 0 0,0 0 0,0 0 0,-1 0 0,0 1 0,0-1 0,0 1-1,-1 0 1,0 0 0,0 1 0,0-1 0,-1 1 0,0-1 0,-1 1 0,1 0 0,-1 0-1,0 0 1,-1-1 0,0 4-59,2 1 141,-1-3-91,1 0-1,-1 1 1,-1-1 0,1 0 0,-1 0 0,-1 0 0,1 0 0,-1 0 0,-1 0 0,0 0 0,0 0 0,0 0 0,-1 0 0,-1 2-50,4-11 9,0 1 0,0-1 0,0 1 0,0-1 0,0 0 0,0 1 0,0-1 0,0 1 0,0-1 0,0 1 0,0-1 0,0 1 0,0-1 0,0 0 0,-1 1 0,1-1 0,0 1 0,0-1 0,-1 1 0,1 0 0,0-1 0,-1 1 0,1-1 0,0 1 0,-1-1 0,1 1 0,-1 0 0,1-1 0,-1 1 0,1 0 0,0-1 0,-1 1 1,1 0-1,-1 0 0,0 0 0,1-1 0,-1 1 0,1 0 0,-1 0 0,1 0 0,-1 0 0,1 0 0,-1 0 0,0 0 0,1 0 0,-1 0 0,1 0 0,-1 0 0,1 1 0,-1-1 0,1 0 0,-1 0 0,1 0 0,-1 1 0,1-1 0,-1 0 0,1 1 0,-1-1 0,1 0 0,0 1 0,-1-1 0,1 0 0,-1 1 0,1-1 0,0 1 0,-1-1-9,2-51-913,-1 48 820,40-100-3856,-2 48 1140</inkml:trace>
  <inkml:trace contextRef="#ctx0" brushRef="#br0" timeOffset="1193.342">1554 126 880,'0'0'1057,"0"0"125,0 0 85,0 0 83,0 0-648,0 0-249,23 72 102,70 223-67,-60-163 49,-28-96 586,-5-399-6022,34 231 2942,-32 128 1988,-1 0 0,2 0 0,-1 1-1,0-1 1,1 1 0,-1 0 0,1 0 0,0 0 0,0 0 0,0 0 0,1 1-1,-1-1 1,1 1 0,-1 0 0,1 0 0,0 0 0,-1 1 0,1-1 0,0 1-1,0 0 1,0 0 0,1 0 0,-1 1 0,0-1 0,0 1 0,0 0 0,0 0-1,1 1 1,-1-1 0,0 1 0,2 0-31,3 5 92,-1 0 0,1 0 0,-1 1 0,0 0-1,-1 0 1,0 1 0,0 0 0,-1 0 0,1 0 0,-2 1 0,1 0 0,-2 0 0,1 1 0,-1 0-1,0-1 1,-1 1 0,0 0 0,1 9-92,7 107 1027,-12-123-1004,-1 0 0,1-1 0,-1 1 0,1 0 0,-1-1 0,0 0 0,0 1 0,0-1-1,0 0 1,0 0 0,-1 0 0,1 0 0,0 0 0,-1-1 0,0 1 0,1-1 0,-1 0 0,0 1 0,0-1 0,0 0-1,0-1 1,0 1 0,1-1 0,-1 1 0,-1-1 0,1 0 0,0 0 0,0 0 0,0 0 0,0-1 0,0 1-1,0-1 1,1 0 0,-2 0-23,-5-11-1054,6-11-2086</inkml:trace>
  <inkml:trace contextRef="#ctx0" brushRef="#br0" timeOffset="1397.017">2169 126 1713,'0'0'0,"0"0"0,0 0 752,0 0 177,0 0-209,0 0-352,2 141-64,-2-122 192,0-5-432,0-6-16,0-3 65,0-5-113,0 0-401,-14-13-3136</inkml:trace>
  <inkml:trace contextRef="#ctx0" brushRef="#br0" timeOffset="1897.69">2358 248 1585,'0'0'779,"0"0"-99,0 0 166,0 0 37,0 0-131,-1 11-360,-1 34-202,2-34-785,5-24-579,122-96-552,-123 109 1776,-1 0-1,1 0 1,0 0 0,0 0-1,0 1 1,0-1 0,0 1-1,-1 0 1,1 0 0,0 1-1,-1-1 1,1 1 0,-1-1-1,1 1 1,-1 0 0,0 0-1,0 1 1,0-1 0,0 1-1,0 0 1,0-1 0,-1 1-1,1 0 1,-1 1 0,0-1 0,0 0-1,0 1 1,-1-1 0,1 1-1,-1-1 1,1 1 0,-1 0-1,-1 0 1,1-1 0,0 4-50,1-3 11,50 104 40,-30-88-1391</inkml:trace>
  <inkml:trace contextRef="#ctx0" brushRef="#br0" timeOffset="2493.919">3072 26 4194,'0'0'1163,"0"0"-515,0 0-226,0 0 394,0 0 604,-34-4-313,-105-14-734,134 17-357,1 0-1,-1 0 1,1 1-1,-1 0 1,0 0 0,1 0-1,-1 0 1,1 0-1,-1 1 1,1 0-1,-1 0 1,1 0-1,-1 1 1,1 0-1,0 0 1,0 0-1,0 0 1,0 0-1,0 1 1,0 0 0,1-1-1,-1 1 1,1 1-1,0-1 1,0 0-1,0 1 1,-1 1-16,1-1-9,-17 82-166,20-77 142,0-6 38,0-1 0,1 1 0,0-1 0,-1 1-1,1-1 1,0 1 0,0-1 0,0 0 0,0 1 0,1-1 0,-1 0 0,1 0-1,-1 0 1,1 0 0,0 0 0,-1 0 0,1 0 0,0-1 0,0 1 0,1-1-1,-1 1 1,0-1 0,0 0 0,1 0 0,-1 0 0,1 0 0,-1 0 0,1-1-1,-1 1 1,1-1 0,-1 0 0,1 1-5,93 5 257,-80-6-216,68-12 255,-80 21 77,-5 27-489,0-14 113,0-1-1,2 1 1,0 0 0,2 0-1,0 0 1,1-1-1,2 0 1,0 0 0,2 2 3,191 356 293,-198-375-300,1-2 9,-1-1-1,0 0 1,0 1 0,1-1-1,-1 1 1,0-1 0,0 1-1,-1 0 1,1-1-1,0 1 1,-1 0 0,1 0-1,-1 0 1,1-1 0,-1 1-1,0 0 1,1 0 0,-1 0-1,0 0 1,-1 0 0,1-1-1,0 1 1,0 0 0,-1 0-1,1 0 1,-1 0 0,0-1-1,1 1 1,-1 0 0,0-1-1,0 1 1,0 0-1,0-1 1,0 1 0,0-1-1,-1 0 1,1 1 0,0-1-1,-1 0 1,1 0 0,-1 0-1,0 0 1,0 1-2,-23-3-95,-1 0 0,1-1 1,0-2-1,0-1 0,0 0 0,1-2 0,-1-1 1,2-1-1,-1-1 0,1-1 0,1-1 1,0-1-1,1-1 0,0-1 0,1 0 0,1-2 1,-3-4 94,18 19 39,0-1 1,0 0 0,0 0 0,1 0-1,-1 0 1,1 0 0,0-1 0,0 0-1,0 0 1,0 1 0,1-2 0,-1 1-1,1 0 1,0 0 0,0-1 0,1 1-1,-1-1 1,1 1 0,0-1 0,1 0-1,-1 1 1,1-1 0,0 0 0,0 0-1,0 0 1,0 1 0,1-1 0,0 0-1,0 1 1,0-1 0,1 1 0,-1-1-1,1 1 1,0-1 0,1 1 0,-1 0-1,1 0 1,-1 0 0,1 1 0,3-3-40,24-18 65,1 2 1,1 2 0,1 1-1,1 1 1,1 2 0,0 1-1,24-6-65,-38 13 13,171-58-618,3 9 0,2 8 1,27 5 604,-91 19-8044</inkml:trace>
  <inkml:trace contextRef="#ctx0" brushRef="#br0" timeOffset="2742.497">4364 404 14727,'0'0'288,"0"0"-288,0 0-32,0 0-1281,0 0-9860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5:0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 0 3249,'0'0'2647,"0"0"-1310,0 0 141,0 0-328,-17 20-953,-55 83-194,60-73 12,1 0 0,2 0 1,1 1-1,2 0 1,1 1-1,1-1 1,1 22-16,0-19 12,-11 196 407,16 203-419,69 73 104,-68-479 2,-10-22-186,5-9 27,-121-169-5971,66 82 3084</inkml:trace>
  <inkml:trace contextRef="#ctx0" brushRef="#br0" timeOffset="802.51">13 888 848,'0'0'1881,"0"0"-48,0 0 3,0 0-556,0 0-162,-3-16-838,1 6-255,1 8-17,0 0 0,0 0 0,0 0 0,0-1 0,1 1 0,-1 0 0,0 0 0,1-1 0,0 1 0,0 0 0,0-1 0,0 1 0,0 0 0,0-1 0,0 1 1,1 0-1,-1-1 0,1 1 0,0 0 0,0 0 0,0 0 0,0-1 0,0 1 0,0 0 0,0 0 0,1 1 0,-1-1 0,1 0 0,-1 0 0,1 1 0,0-1 0,-1 1 0,1-1 1,0 1-1,0 0 0,0 0 0,0-1 0,0 2 0,1-1 0,-1 0 0,0 0 0,1 0-8,47-6 76,-1 1 0,1 2-1,0 3 1,0 2 0,39 6-76,223 65 171,-297-69-174,306 23-104,-317-26 94,-1 0 0,0 0 1,0 0-1,0 0 0,0-1 0,0 1 0,0-1 0,0 0 0,0 0 0,0 0 0,0 0 0,0 0 1,0-1-1,-1 1 0,1-1 0,0 0 0,-1 0 0,0 0 0,1 0 0,-1 0 0,0-1 0,0 1 1,0 0-1,0-1 0,-1 0 0,1 1 0,-1-1 0,1 0 0,-1 0 0,0 0 0,0 0 1,0 0-1,-1 0 0,1 0 0,-1 0 0,0 0 0,1 0 0,-1 0 0,-1 0 0,1-1 0,0 1 1,-1 0 12,-2-2 26,0 0 0,0 0 1,-1 0-1,1 1 1,-1 0-1,0 0 1,0 0-1,-1 0 0,1 0 1,-1 1-1,0 0 1,0 0-1,0 0 1,0 1-1,0 0 0,-1 0 1,1 0-1,-1 0 1,0 1-1,1 0 0,-1 0 1,0 1-1,1-1 1,-1 1-1,0 0 1,0 1-1,1 0 0,-1 0 1,0 0-1,1 0 1,-4 2-27,1 2-1,0 1 0,1 0 0,0 0 0,0 0 1,1 1-1,-1 0 0,1 0 0,1 1 1,0-1-1,0 1 0,0 1 0,1-1 0,0 0 1,1 1-1,0 0 0,0 0 0,1 0 0,0 0 1,0 1-1,1-1 0,0 0 0,1 1 0,0-1 1,1 0-1,0 1 0,0-1 0,2 3 1,-1-9-16,0 0-1,1 0 0,-1 0 1,1 0-1,0-1 1,0 1-1,0-1 0,0 0 1,0 0-1,0 0 1,1 0-1,-1 0 0,1-1 1,-1 0-1,1 1 0,0-1 1,-1-1-1,1 1 1,0 0-1,0-1 0,0 0 1,0 0-1,-1 0 1,1 0-1,0-1 0,0 1 1,1-1 16,0 0-27,6 0-112,1-2 0,-1 0-1,1 0 1,-1-1 0,0-1-1,0 1 1,-1-2 0,0 0-1,0 0 1,0 0 0,0-2-1,-1 1 1,0-1 0,-1 0-1,0-1 1,0 0 0,-1 0-1,0-1 1,-1 0 0,0 0-1,0 0 1,-1-1 139,-4 0 2097,-15 30-1366,9-4-714,0 0-1,1 0 1,1 1 0,0 0 0,1-1-1,1 1 1,0 0 0,1 0 0,1 2-17,-1-6 46,1-11-87,0 1 0,0-1-1,1 0 1,-1 0-1,0 0 1,0 0-1,1 0 1,-1-1-1,1 1 1,-1 0 0,1-1-1,-1 1 1,1-1-1,-1 1 1,1-1-1,-1 0 1,1 1-1,-1-1 1,1 0 0,0 0-1,-1 0 1,1-1-1,-1 1 1,1 0-1,0 0 1,-1-1-1,1 1 1,-1-1 0,1 0-1,-1 1 1,0-1-1,1 0 1,-1 0-1,0 0 1,1 0-1,-1 0 1,0 0-1,0 0 1,0 0 0,0 0-1,0-1 1,0 1-1,0-1 42,65-93-472,-35 119 1184,-19-19-857,0 0 0,1-1 0,-1-1 0,1 0 0,-1-1 0,1 0 0,0-1 0,0 0 0,0-1-1,0-1 1,0 0 0,0 0 0,3-2 145,22-6-3247</inkml:trace>
  <inkml:trace contextRef="#ctx0" brushRef="#br0" timeOffset="1411.437">1526 788 1008,'0'0'497,"0"0"439,0 0-2,0 0-299,0 0 139,0 0 162,-23-9-426,-72-29-124,2 23 523,85 16-889,4 2-31,0-1 0,0 2-1,0-1 1,0 0 0,1 1 0,-1 0 0,1-1 0,0 2 0,0-1 0,0 0-1,1 0 1,-1 1 0,1-1 0,0 1 0,0 0 0,1 0 0,0 0 0,0 0-1,0 0 1,0 3 11,-3 4 92,-19 95-188,58-95 205,-25-10-30,0-1 0,0 1 0,0-1 0,1-1 0,-1 0-1,0-1 1,0 1 0,0-2 0,0 0 0,0 0-1,0-1 1,0 0 0,-1 0 0,0-1 0,1-1 0,-1 1-1,-1-1 1,1-1 0,-1 0 0,0 0 0,0-1 0,5-5-79,54-86 378,-74 205 263,9-105-644,0 0 0,0 0 0,0 0 0,0 0 1,0 0-1,0-1 0,0 1 0,0-1 0,1 1 0,-1-1 1,1 0-1,-1 0 0,1 0 0,0 0 0,-1 0 0,1-1 1,0 1-1,-1-1 0,1 1 0,0-1 0,0 0 1,-1 0-1,1-1 0,0 1 0,-1 0 0,1-1 0,0 0 1,-1 1-1,2-2 3,10 2-6,69-16-963,-34-15-2536,-18 3-241</inkml:trace>
  <inkml:trace contextRef="#ctx0" brushRef="#br0" timeOffset="1694.517">1890 465 1953,'0'0'2014,"0"0"-66,0 0-390,0 0-38,0 27-930,4 49-445,4 0 0,2-1 0,4-1 1,4 0-1,4 6-145,-50-103-4138,3-14 2001,-2-6-120</inkml:trace>
  <inkml:trace contextRef="#ctx0" brushRef="#br0" timeOffset="2488.409">1747 651 912,'0'0'1516,"0"0"271,0 0 6,0 0-662,-3-4-21,6-16-927,39 20-194,-33 1 45,49 3 23,0-2 0,0-2 1,1-3-1,-1-3 0,-1-2 1,1-2-58,22-10-582,-81 35 126,-53 166 848,54-161-326,-1-18-51,0 0 1,0 0-1,0 1 0,1-1 0,-1 0 0,1 0 0,0 1 0,0-1 0,0 0 1,0 1-1,0-1 0,0 0 0,1 0 0,-1 1 0,1-1 0,-1 0 0,1 0 1,0 0-1,0 0 0,0 0 0,0 0 0,0 0 0,0 0 0,1 0 0,-1 0 1,1 0-1,-1-1 0,1 1 0,0-1 0,0 1 0,-1-1 0,1 0 1,0 1-1,0-1 0,0 0 0,0 0 0,1-1 0,-1 1 0,0 0 0,0-1 1,0 1-1,1-1 0,-1 0 0,0 0 0,2 0-15,1 0-1,0 0-1,0 0 0,0-1 1,0 0-1,0 0 1,0 0-1,0-1 1,0 0-1,0 0 1,0 0-1,-1-1 1,1 1-1,-1-1 1,0 0-1,0 0 0,0 0 1,0-1-1,0 0 1,-1 0-1,0 1 1,0-2-1,0 1 1,0 0-1,0-1 1,-1 1-1,1-4 2,26-75-37,-29 83 215,0 0-92,0 14-337,0-12 249,-2 3 10,1-1 0,0 1 0,0 0 0,0 0 0,1 0 0,-1 0 0,1 0 0,0 0 0,1 0 0,-1 0 0,1 0 0,0 0 0,0 0 0,1 0 0,-1-1 0,1 1 0,0 0 0,0-1 0,1 0 0,-1 1 0,1-1 0,0 0 0,0 0 0,1-1 0,-1 1 0,1 0 0,0-1 0,0 0 0,0 0 0,0 0 0,0-1 0,0 1 0,1-1 0,0 0 0,-1 0 0,1-1 0,0 0 0,0 1 0,1-1-8,-2-1-140,0 0 0,0 0 0,1 0 1,-1-1-1,0 1 0,0-1 0,0 0 1,0-1-1,0 1 0,-1 0 1,1-1-1,0 0 0,-1 0 0,1 0 1,-1 0-1,1-1 0,-1 0 1,0 1-1,0-1 0,0 0 0,-1 0 1,1-1-1,-1 1 0,0 0 1,1-1-1,-1 1 0,1-5 140,28-115 873,-31 122 2,0 9-553,-15 240 844,35-347-171,-16 91-988,-1 0-1,1 1 1,0-1-1,1 1 0,0 0 1,0 1-1,0-1 0,1 1 1,0 0-1,0 1 1,1-1-1,-1 1 0,1 0 1,0 1-1,1 0 0,-1 0 1,1 0-1,-1 1 1,1 0-1,0 1 0,0-1 1,1 2-1,3-1-6,-7 1-26,1 2-1,-1-1 1,0 0 0,0 1-1,0 0 1,0 0 0,0 1-1,0-1 1,0 1-1,0 0 1,0 1 0,-1-1-1,1 1 1,-1 0 0,0 0-1,2 2 27,24 26-2931,-13-8-602</inkml:trace>
  <inkml:trace contextRef="#ctx0" brushRef="#br0" timeOffset="2738.127">2987 880 2561,'0'0'1673,"0"0"-838,0 0-547,0 0 102,0 0 111,0-24-141,2-74 241,-1 97-554,-1-1 0,1 1 1,0 0-1,-1 0 0,1 0 1,-1 0-1,1-1 0,-1 1 1,1 0-1,-1 0 1,0-1-1,0 1 0,0 0 1,1-1-1,-1 1 0,-1 0 1,1-1-1,0 1 0,0 0 1,0 0-1,-1-1 0,1 1 1,0 0-1,-1 0 0,0-1 1,1 1-1,-1 0 1,1 0-1,-1 0 0,0 0 1,0 0-1,0 0 0,0 0 1,0 0-1,0 0 0,0 0 1,0 1-1,0-1 0,0 0 1,0 1-1,0-1 1,-1 1-1,1-1 0,0 1 1,0-1-1,-1 1 0,1 0 1,0 0-1,0 0 0,-1-1 1,1 1-1,0 0 0,-1 1 1,1-1-1,0 0 0,-1 0-47,-4 1 254,-1 3-233,2-1 0,-1 1-1,0 0 1,1 0 0,0 1 0,0 0-1,0 0 1,0 0 0,1 0 0,0 1 0,0 0-1,0 0 1,1 0 0,0 0 0,0 0 0,1 1-1,-1-1 1,1 1 0,1 0 0,-1-1 0,1 1-1,1 0 1,-1 0 0,1 2-21,-1-4 6,1 1 1,0-1-1,0 1 1,0-1-1,1 1 1,-1-1-1,1 0 1,1 1-1,-1-1 1,1 0-1,0 0 1,0 0 0,0 0-1,1 0 1,0-1-1,0 1 1,0-1-1,0 1 1,1-1-1,-1 0 1,1 0-1,0-1 1,1 1-1,-1-1 1,1 0-1,-1 0 1,1 0-1,0-1 1,0 0-1,0 0 1,0 0-1,0 0 1,0-1-1,6 1-6,21 6-176,1-1-1,0-2 1,1-2-1,-1 0 1,1-3 0,-1 0-1,16-4 177,72-8-3740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5:04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67 372 480,'-57'-149'8545,"52"220"-7918,0 336-224,5-407-301,0 0-22,5-84-472,-2 66 154,1 0 1,1 0 0,1 0 0,1 1 0,0 0-1,1 0 1,1 1 0,0 0 0,1 0 0,1 1-1,11-12 238,-21 26-2,1-1-1,-1 1 1,0-1-1,1 1 1,-1 0-1,1 0 0,-1 0 1,1 0-1,0 0 1,-1 0-1,1 0 1,0 1-1,0-1 0,0 0 1,-1 1-1,1 0 1,0-1-1,0 1 1,0 0-1,0 0 1,0 0-1,0 0 0,0 0 1,0 1-1,-1-1 1,1 1-1,0-1 1,0 1-1,0-1 0,-1 1 1,1 0-1,0 0 1,0 0-1,-1 0 1,1 0-1,-1 0 1,1 1-1,-1-1 0,0 0 1,1 1-1,-1-1 1,0 1-1,0-1 1,0 1-1,0 0 0,0 0 3,35 85 12,-10 38 527,-24-123-605,-1 0 0,1 0 1,0-1-1,1 0 1,-1 1-1,0-1 0,0 0 1,0 0-1,1 0 1,-1 0-1,1 0 0,-1-1 1,0 1-1,1-1 1,-1 1-1,1-1 0,-1 0 1,1 0-1,0 0 1,-1-1-1,1 1 1,-1 0-1,0-1 0,1 0 1,-1 0-1,1 1 1,-1-1-1,0-1 0,0 1 1,1 0-1,-1 0 1,0-1-1,0 1 0,0-1 1,0 0-1,-1 0 1,1 1-1,0-1 0,-1 0 1,0-1-1,2 0 66,76-117-2393,-34 137 3402,67 0 146,-92-17-891,-18-1-248,-1 0-1,1-1 1,-1 1 0,0 0 0,1-1-1,-1 1 1,0-1 0,0 1-1,0-1 1,0 0 0,0 1 0,0-1-1,0 0 1,-1 0 0,1 0-1,0 1 1,-1-1 0,0 0 0,1 0-1,-1 0 1,0 0 0,0 0-1,0 0 1,0 0 0,-1 0 0,1 0-1,0 0 1,-1 1 0,0-1-1,1 0 1,-1 0 0,0 0 0,0 1-1,0-1 1,0 0 0,0 1-1,0-1 1,0 1 0,-1-1 0,1 1-1,0 0 1,-1-1 0,1 1 0,-1 0-1,0 0 1,0 0-16,-79-52 1278,80 52-1033,1 0-373,16 1-859,395-54 875,-407 55 96,-1 0 0,0-1 0,0 1 0,0 0 0,0 1 0,0-1 0,0 0 0,0 1 0,0-1 0,-1 1 0,1 0-1,0 0 1,-1 0 0,0 1 0,1-1 0,-1 0 0,0 1 0,0 0 0,-1-1 0,1 1 0,0 0 0,-1 0 0,0 0 0,1 0 0,-1 0 0,0 0 0,-1 0 0,1 0 0,0 1 0,-1-1-1,0 0 1,0 0 0,0 1 0,0-1 0,0 0 0,-1 0 0,0 0 0,1 1 0,-1-1 0,0 0 0,-1 0 16,2 15 135,-41 118 791,133-277-3031,-82 126 1978,-8 10 107,1-1 1,0 1-1,1 0 1,-1 0-1,1 0 1,0 0-1,0 0 1,1 1 0,-1 0-1,1 0 1,0 0-1,0 1 1,0-1-1,1 1 1,-1 0-1,1 1 1,-1 0-1,1-1 1,0 2-1,0-1 1,3 0 19,-3 6 43,-1-1-1,0 1 1,-1 0 0,1 0 0,-1 1 0,0-1 0,0 1 0,0 0 0,0 0 0,-1 0-1,0 1 1,0-1 0,-1 1 0,2 2-43,27 52-115,-16-48-899</inkml:trace>
  <inkml:trace contextRef="#ctx0" brushRef="#br0" timeOffset="265.232">1526 0 2609,'0'0'1489,"0"0"-35,0 0-475,0 0-581,-3 16-463,-2 24 101,1 1-1,2 0 0,2 0 0,2-1 0,2 1 0,1-1 0,4 14-35,58 138 411,-67-192-455,0 1 0,1 0 1,-1-1-1,1 1 0,-1 0 0,1-1 1,0 1-1,-1-1 0,1 1 0,0-1 1,-1 1-1,1-1 0,0 0 0,-1 1 1,1-1-1,0 0 0,0 1 0,-1-1 1,1 0-1,0 0 0,0 0 0,0 0 1,-1 0-1,1 0 0,0 0 0,0 0 1,0 0-1,-1 0 0,1 0 0,0-1 1,0 1-1,0 0 0,-1 0 0,1-1 1,0 1-1,-1 0 0,1-1 0,0 1 1,-1-1-1,1 1 0,0-1 0,-1 0 1,1 1-1,-1-1 0,1 1 0,-1-1 1,1 0-1,-1 1 0,0-1 0,1 0 1,-1 0-1,0 1 0,1-1 0,-1 0 1,0 0-1,0 0 0,0 1 0,0-1 1,0 0-1,0 0 0,0 0 0,0 1 1,0-1-1,0 0 0,0 0 0,0 0 1,-1 0 43,2-2 7,18-38-3211</inkml:trace>
  <inkml:trace contextRef="#ctx0" brushRef="#br0" timeOffset="545.755">1726 332 816,'0'0'192,"0"0"-192,0 0 145,0 0 623,0 0-384,0 0 160,23 60 225,-23-47-737,0-1 368,0 1-368,0-7 64,0-2-192,0-4-1969</inkml:trace>
  <inkml:trace contextRef="#ctx0" brushRef="#br0" timeOffset="825.891">1767 23 2017,'0'0'1393,"0"0"-449,0 0-80,0 0-704,0 0-112,0 0-96,23 2 16,-4 23 32,2 12 0,-1 5-816,3 6-1409,0 1-80</inkml:trace>
  <inkml:trace contextRef="#ctx0" brushRef="#br0" timeOffset="1075.759">2014 552 400,'0'0'411,"0"0"507,0 0 661,0 0 97,0 0-169,0-7-411,1-20-1252,2 0 0,1 0 0,1 0 0,1 1-1,1 0 1,1 0 0,2 0 0,0 2-1,2-1 157,-12 24-6,0 1-1,1-1 0,-1 1 0,0-1 1,0 1-1,1-1 0,-1 1 0,0-1 0,1 1 1,-1-1-1,1 1 0,-1-1 0,1 1 0,-1 0 1,1-1-1,-1 1 0,1 0 0,-1-1 0,1 1 1,-1 0-1,1-1 0,-1 1 0,1 0 0,0 0 1,-1 0-1,1 0 0,-1 0 0,1 0 0,0 0 1,-1 0-1,1 0 0,-1 0 0,1 0 1,0 0-1,-1 0 0,1 0 0,-1 0 0,1 1 1,0-1-1,-1 0 0,1 1 0,-1-1 0,1 0 1,-1 1-1,1-1 0,-1 0 0,1 1 0,-1-1 1,0 1-1,1-1 0,-1 1 0,0-1 0,1 1 1,-1-1-1,0 1 0,1-1 0,-1 1 0,0-1 1,0 1-1,0 0 0,0-1 0,1 1 0,-1 0 1,0-1-1,0 1 7,16 42 305,-7 32-106,-9-64-341,0-1 0,1 0 0,0 0-1,1 1 1,0-1 0,0 0 0,1 0-1,0-1 1,1 1 0,0 0-1,3 2 143,6 3-2614</inkml:trace>
  <inkml:trace contextRef="#ctx0" brushRef="#br0" timeOffset="1568.97">2350 517 976,'0'0'350,"0"0"176,0 0 116,0 0 340,0 0-128,26-10-422,173-59 8,-197 69-440,0 0 0,1 0 0,-1 0 0,0 0 0,0 0 0,0-1 0,0 1 0,0 0 0,0-1 0,0 0 0,0 1 0,0-1 0,0 0 0,-1 0 0,1 0 0,0-1 0,0 1 0,-1 0 0,1 0-1,-1-1 1,1 1 0,-1-1 0,0 0 0,1 1 0,-1-1 0,0 0 0,0 0 0,0 0 0,-1 1 0,1-1 0,0 0 0,-1 0 0,1 0 0,-1 0 0,1 0 0,-1-1 0,0 1 0,0 0 0,0 0 0,0 0 0,0 0-1,-1 0 1,1 0 0,-1 0 0,1 0 0,-1 0 0,0 0 0,0 0 0,1 0 0,-1 0 0,-1 1 0,1-1 0,0 0 0,0 1 0,-1-1 0,1 1 0,-1-1 0,0 0 0,-6-2-28,-1-1 0,1 1 0,-1 1 0,0 0 0,0 0 0,0 0 0,0 1 0,-1 1 0,1 0 0,0 0 0,-1 1 0,1 0 0,-1 0 0,-4 2 28,10 0 29,-1 0 1,0 1-1,1 0 1,0 0 0,0 1-1,0-1 1,0 1 0,0 0-1,0 0 1,1 0 0,0 0-1,0 0 1,0 1 0,1 0-1,-1-1 1,1 1-1,0 0 1,0 0 0,1 0-1,0 1 1,0-1 0,0 0-1,0 0 1,1 1 0,0-1-1,0 0 1,0 1 0,1-1-1,0 0 1,0 1-1,0-1 1,0 0 0,1 0-1,0 0 1,0 0 0,3 4-30,4-2 24,2 1 1,-1-2 0,1 1 0,0-1-1,0-1 1,1 0 0,0-1 0,0 0-1,0 0 1,0-1 0,0-1-1,1 0 1,-1-1 0,1-1 0,-1 1-1,1-2 1,-1 0 0,1 0 0,6-3-25,7 3-57,-6 1-256,-1-1 1,1-2-1,-1 1 0,0-2 0,0-1 0,-1 0 0,1-2 0,-1 0 1,0 0-1,-1-2 0,0 0 0,0-2 0,-1 1 0,0-2 0,10-9 313,7-46 510,-35 35 2699,-68 25 1655,65 10-4856,0 1 1,1 0-1,-1 1 1,1-1-1,0 1 1,0 0-1,1 0 1,-1 0-1,1 0 1,0 1-1,1-1 1,-1 1-1,1-1 1,0 1-1,1 0 1,-1 0-1,1 0 1,0 0-1,1 0 1,0 1-1,0-1 1,0 0-9,0 6-63,-1-10 61,0 0-1,1-1 1,-1 1-1,1 0 0,0-1 1,0 1-1,-1 0 1,1-1-1,0 1 0,0 0 1,1 0-1,-1-1 1,0 1-1,0 0 1,1-1-1,-1 1 0,1-1 1,0 1-1,-1 0 1,1-1-1,0 1 0,0-1 1,0 0-1,0 1 1,0-1-1,0 0 0,1 1 1,-1-1-1,0 0 1,0 0-1,1 0 0,-1 0 1,1 0-1,-1-1 1,1 1-1,-1 0 1,1-1-1,0 1 0,-1-1 1,1 1-1,0-1 1,-1 0-1,1 0 0,0 0 1,-1 0-1,1 0 1,0 0-1,0 0 3,3-1-184,0-1 1,-1 1-1,1-1 0,0 0 1,-1 0-1,1-1 0,-1 1 0,0-1 1,0 0-1,0 0 0,0-1 1,-1 1-1,1-1 0,-1 1 1,0-1-1,0 0 0,0-1 1,0 1-1,-1 0 0,0-1 0,0 1 1,0-1-1,0 0 0,-1 0 1,1 1-1,-1-1 0,0-4 184,18-37 120,-8 74 1105,-6-9-1224,-5-13-53,1 1 0,-1 0 0,1-1 0,0 1 0,1-1 0,0 1 0,0-1 0,0 0-1,1 1 1,0-1 0,0 0 0,0-1 0,1 1 0,0-1 0,0 1 0,0-1 0,1 0-1,-1-1 1,1 1 0,1-1 0,-1 0 0,0 0 0,1-1 0,0 1 0,0-1 0,0-1-1,0 1 1,0-1 0,1 0 0,-1 0 0,6 0 52,11-5-2980</inkml:trace>
  <inkml:trace contextRef="#ctx0" brushRef="#br0" timeOffset="1854.653">3302 394 384,'0'0'1836,"0"0"-604,0 0-487,4 0-404,-2 1-314,0-1 1,0 1-1,0 0 1,0 0-1,0 0 0,0 0 1,0 0-1,0 0 0,-1 1 1,1-1-1,0 0 0,-1 1 1,1-1-1,-1 1 1,0 0-1,1-1 0,-1 1 1,0 0-1,0 0 0,0 0 1,0 0-1,-1 0 0,1 0 1,0 0-1,-1 0 1,1 0-1,-1 0 0,0 0 1,0 0-1,0 1 0,0-1 1,0 0-1,0 0 0,-1 0 1,0 2-28,1 47 757,0-41-191,2-31-312,2 2-157,2 1 0,0-1 0,1 1 0,0 1 0,2-1 0,0 1 0,1 1 0,0 0 0,2 0 0,0 1 0,0 0 0,1 1 0,14-11-97,-25 24-25,0-3-26,1 1 0,-1 1 0,1-1 0,0 0 0,0 1 0,0-1 0,0 1 0,0 0 0,0 0 0,1 0 0,-1 0 0,1 1 0,-1-1 0,1 1 0,-1 0 0,1 0 0,0 0 1,0 1-1,0-1 0,-1 1 0,1 0 0,0 0 0,1 0 51,0 7-5424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5:2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1003 1 3874,'0'0'-230,"0"0"681,0 0 515,-64 48-424,-210 153-246,53-41 315,-127 46 122,342-203-746,-1 1 0,1-1 0,0 1 0,1 0 0,-1 0 0,1 1 0,0-1 1,0 1-1,0 0 0,0 1 0,1-1 0,0 1 0,0 0 0,1 0 0,0 0 0,0 1 0,0-1 0,1 1 0,-1-1 0,2 1 0,-1 0 0,0 5 13,2-7-5,-1 1-1,1 0 1,1 0 0,-1 0-1,1-1 1,0 1 0,0 0-1,1-1 1,-1 1-1,1-1 1,0 1 0,1-1-1,0 0 1,-1 0 0,1 0-1,1 0 1,-1 0 0,2 0 5,46 50 94,2-3-1,2-2 1,3-3 0,2-2-1,1-2 1,3-4 0,1-2-1,38 14-93,91 37 466,4-9 0,25-2-466,9 5 298,-194-66 12,-38-16 87,-5-1-167,-23-7-502,-17-18-1262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5:2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1038 54 2689,'0'0'1006,"0"0"-790,0 0-227,0 0 134,0 0 331,0 0-177,-12 125 187,-36 399 73,36-283-207,12-166-145,-2-18-21,3 0 1,2 0 0,2 0 0,9 33-165,27 65 533,-53-251 1657,-33-144-2509,8-4-3670,19 105 1046</inkml:trace>
  <inkml:trace contextRef="#ctx0" brushRef="#br0" timeOffset="265.643">861 240 144,'0'0'1086,"0"0"-264,0 0 21,0 0-545,0 0 28,42-40 125,137-120-110,-175 156-328,0 0 1,0 1-1,0-1 0,0 1 0,1 0 0,0 0 1,0 1-1,-1-1 0,1 1 0,1 0 0,-1 1 1,0-1-1,0 1 0,1 0 0,-1 0 0,1 1 0,4-1-13,-1 2 17,1 0 0,-1 1 0,0 0 0,0 0 0,0 0 0,0 2 0,-1-1 0,1 1 0,-1 0 0,0 0 0,0 1 1,0 1-1,-1-1 0,1 1 0,-1 0 0,-1 1 0,1-1 0,-1 1 0,0 1 0,-1-1 0,0 1 0,0 0 0,-1 0 0,0 1 0,0-1 0,-1 1 0,0 0 0,0 0 0,-1 0 0,0 0 0,-1 0 0,0 0 0,0 1 0,-1-1 0,0 0 0,-1 0 0,0 1 0,-1-1 0,0 0 0,0 0 0,-1 0 0,0 0 0,0-1 0,-1 1 0,0-1 0,-1 0 0,1 0 0,-5 5-17,-31 31 301,-1-3 1,-2-1-1,-2-2 1,-1-3-1,-7 3-301,6-13-912,11-17-3770</inkml:trace>
  <inkml:trace contextRef="#ctx0" brushRef="#br0" timeOffset="-781.038">135 269 2273,'0'0'1214,"0"0"-795,0 0-24,0 0 88,0 0 234,0 0 1,2 7 4988,40 523-6007,-37-483 413,-17-99-587,-17-75-4223,16 46 1689</inkml:trace>
  <inkml:trace contextRef="#ctx0" brushRef="#br0" timeOffset="-436.805">93 236 1761,'0'0'915,"0"0"-80,0 0-400,0 0-238,0 0-18,22-8-112,70-25-30,-88 33-43,0-1 0,0 1 0,0 0 0,0 0-1,1 1 1,-1-1 0,0 1 0,0 0 0,-1 0 0,1 0 0,0 1 0,0 0-1,0-1 1,-1 1 0,1 0 0,-1 1 0,0-1 0,1 1 0,-1-1 0,0 1-1,0 0 1,-1 0 0,1 0 0,-1 0 0,1 1 0,-1-1 0,0 1 0,0 0-1,-1-1 1,1 1 0,-1 0 0,0 0 0,0 0 0,0 0 0,0 0 0,-1 0-1,1 0 1,-1 0 0,0 0 0,0 0 0,-1 0 0,1 0 0,-1 0 0,-1 4 6,1-2 27,0 1 0,1 0 1,0 0-1,0 0 1,1 0-1,0-1 0,0 1 1,0 0-1,1 0 1,0-1-1,0 1 0,1-1 1,0 0-1,0 0 1,0 0-1,1 0 0,0 0 1,0-1-1,0 0 1,1 1-1,0-2 1,1 2-28,29 22 161,-28-24-154,-1-1 1,1 1-1,-1 1 0,0-1 1,0 1-1,-1 0 1,1 0-1,-1 1 1,0-1-1,-1 1 1,1 1-1,-1-1 1,0 0-1,-1 1 1,1 0-1,-1 0 1,-1 0-1,1 0 1,-1 0-1,-1 1 1,1-1-1,-1 1 0,0-1 1,-1 1-1,0-1 1,0 1-1,-1-1-7,-3 4 105,0-1 0,-1 0 0,-1 0 0,1-1 0,-1 0 0,-1 0 0,0 0 0,0-1 0,-1 0 0,0 0 0,0-1 0,-1 0 0,0 0-1,0-1 1,-1 0 0,1-1 0,-1 0 0,0-1 0,-1 0 0,1 0 0,-7 0-105,16-3-16,-1 0-10,-1 0 0,1-1-1,0 1 1,-1 0 0,1-1-1,-1 0 1,1 1-1,0-1 1,-1 0 0,1 0-1,-1 0 1,1-1 0,-1 1-1,1-1 1,0 1 0,-1-1-1,1 0 1,0 0 0,-1 0-1,1 0 1,0 0-1,0 0 1,0-1 0,0 1 26,-6-33-3653</inkml:trace>
  <inkml:trace contextRef="#ctx0" brushRef="#br0" timeOffset="5254.946">6 1179 2881,'-6'-18'8566,"23"18"-8717,-14 1-361,219 18 789,58-22 99,0-12 0,120-29-376,179-24 168,-573 68-319,-6 0 105,0-1-1,0 1 0,0 0 0,0-1 1,0 1-1,0 0 0,0 0 0,0-1 1,0 1-1,0 0 0,0-1 0,0 1 0,1 0 1,-1 0-1,0-1 0,0 1 0,0 0 1,1 0-1,-1-1 0,0 1 0,0 0 1,1 0-1,-1-1 0,0 1 0,0 0 1,1 0-1,-1 0 0,0 0 0,0 0 1,1-1-1,-1 1 47,-17-9-5067</inkml:trace>
  <inkml:trace contextRef="#ctx0" brushRef="#br0" timeOffset="5526.668">1840 1103 8932,'0'0'0,"0"0"-288,0 0-3138,0 0-944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5:28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9156,'0'0'0,"0"0"-2865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5:4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65 1409,'-20'-38'176,"20"18"-352,0 13-785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5:50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1 158 592,'52'8'32,"2"6"84,0-2-1,1-2 0,0-3 0,0-2 0,1-3 1,0-2-1,7-3-115,20 2 397,1314 3-27,-1223-10-10,-1-8-1,84-22-359,72-7 295,211 21-57,-302 16-243,252-23 375,-314 9-246,1 7 0,6 9-124,167 16 16,617 0 275,-452-24 5,444 24 70,621-14-28,-1098 27-228,124-23-43,-174 50 101,107-36-155,-293-12 227,-194-6 419,-52 6-1683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4:3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0 880,'0'0'3007,"0"0"-1729,0 0-750,0 0-512,9 10-248,5-2 356,1-1-1,-1 0 1,1-1-1,0-1 1,1-1-1,-1 0 1,1 0-1,-1-2 1,1 0-1,3-1-123,-18 0 56,-4 2-941,-10-3-4278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6:03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115 274 1361,'0'0'170,"0"0"-84,0 0 18,0 0 141,-7 18 6,-55 127 571,62-144-836,0-1 38,-1-1 1,1 1-1,0-1 1,-1 1-1,1-1 1,0 1-1,-1 0 1,1-1-1,-1 1 1,1 0-1,-1-1 1,1 1-1,-1 0 1,1 0-1,-1-1 1,0 1-1,1 0 1,-1 0-1,1 0 1,-1 0-1,1 0 1,-1 0-1,0 0 1,1 0-1,-1 0 1,1 0-1,-1 0 1,1 0-1,-1 0 1,0 0-1,1 1 1,-1-1-1,1 0 1,-1 0-1,1 1 1,-1-1-1,1 0 1,-1 1-1,1-1 1,0 0-1,-1 1 1,1-1-1,-1 1 1,1-1-1,0 0 1,-1 1-1,1-1 1,0 1-1,-1 0 1,1-1-25,-7-29-233,2-1 0,0 1 1,2-1-1,2 0 0,0 0 0,3-5 233,-2 4 76,0 30-81,-1 1-1,1-1 1,0 0-1,0 0 1,0 1-1,0-1 1,0 0-1,0 0 1,0 1-1,0-1 1,0 0-1,0 0 1,1 1-1,-1-1 1,0 0-1,0 0 1,1 1-1,-1-1 1,1 0-1,-1 1 1,0-1-1,1 1 1,-1-1-1,1 1 1,-1-1-1,1 0 1,0 1-1,-1 0 1,1-1-1,-1 1 1,1-1-1,0 1 1,-1 0-1,1-1 1,0 1-1,0 0 1,-1 0-1,1 0 1,0-1-1,0 1 1,-1 0-1,1 0 1,0 0-1,0 0 1,-1 0-1,1 1 1,0-1-1,-1 0 1,1 0-1,0 0 1,0 1 5,7-1-13,-1 1 14,0 1 0,0 0 0,0 1 0,-1-1 0,1 1 0,-1 1 0,1-1 0,-1 1 0,0 0 0,-1 0 0,1 1 0,-1 0 0,1 0 0,-2 0 0,1 1 0,0-1 0,2 6-1,6 3-4,32 37 92,3-2-1,1-2 0,3-2 1,17 9-88,-38-40 547,-24-37 2315,20-422-1538,-26 437-1339,18-38-2201,-16 46-1828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6:03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4690,'0'0'496,"0"0"-496,0 0 0,0 0 48,0 0-48,0 0-64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6:02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89 624,'0'0'382,"0"0"31,0 0 177,0 0 48,0 0 106,0 0 633,0-14-521,0-57-77,0 71-606,0 0-74,0 0 138,0 0-79,0 0 2,-10-1 267,-3 0-435,-1 0 1,0 1-1,1 0 1,-1 1 0,0 1-1,1 0 1,0 1-1,-1 0 1,1 1-1,0 1 1,1 0-1,-1 0 1,1 1 0,0 1-1,1 0 1,-1 1-1,1 0 1,1 1-1,0 0 1,0 0-1,1 1 1,0 0 0,0 1-1,0 2 8,0-2-17,0 0 1,1 1-1,0 0 0,0 1 0,1-1 0,1 2 1,1-1-1,0 0 0,0 1 0,1 0 0,1 0 1,0 1-1,1-1 0,1 1 0,0-1 0,1 1 1,2 13 16,3-19 13,0 0 1,1 0 0,0-1-1,0 1 1,1-1 0,0-1-1,1 1 1,-1-1-1,2-1 1,-1 1 0,1-1-1,-1-1 1,2 0 0,-1 0-1,0 0 1,1-1 0,0-1-1,0 0 1,0 0 0,1-1-1,-1 0 1,0-1 0,1 0-1,-1-1 1,1 0-1,2 0-13,-2 1-97,0-1-1,0 0 0,0 0 0,0-1 0,0 0 1,0-1-1,0-1 0,0 1 0,-1-2 0,1 1 0,-1-2 1,0 1-1,0-1 0,-1-1 0,1 0 0,-1 0 0,0-1 1,0-1 97,42-37-2420,-1-7-531</inkml:trace>
  <inkml:trace contextRef="#ctx0" brushRef="#br0" timeOffset="270.943">670 70 1121,'0'0'1646,"0"0"-710,0 0-624,0 0-136,-2 7-229,-1 3 22,-9 20 54,3 2 0,0-1 0,2 1 0,1 0 0,2 0 0,1 9-23,3-41-120,0-2-211,0-11-275,0-14-1125</inkml:trace>
  <inkml:trace contextRef="#ctx0" brushRef="#br0" timeOffset="514.879">670 70 576,'-52'47'582,"42"-38"-334,10-9-477,5 9-121,153 214 670,-148-231 3433,1-33-2842,-10 36-703,56-261 85,-57 265-337,0 0-1,0 0 1,0 0-1,0 0 1,0 0-1,0 0 1,1-1 0,-1 1-1,0 0 1,0 0-1,1 0 1,-1 0-1,1 0 1,-1 0-1,1 0 1,-1 0-1,1 0 1,0 0-1,-1 1 1,1-1-1,0 0 1,0 0 0,0 0-1,0 1 1,0-1-1,-1 1 1,1-1-1,0 1 1,0-1-1,1 1 1,-1-1-1,0 1 1,0 0-1,0-1 1,0 1-1,0 0 1,0 0 0,0 0-1,0 0 1,1 0-1,-1 0 1,0 0-1,0 0 1,0 1-1,0-1 45,19 0-2822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6:06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32 720,'-18'-31'2698,"18"30"-2157,0 1-285,0 0 107,0 0 19,11 0-356,193 42 140,232 49 477,-436-91-693,0 1 0,-1-1 1,1 1-1,0-1 1,0 0-1,-1 1 0,1-1 1,0 1-1,0-1 0,0 1 1,0-1-1,0 1 1,-1-1-1,1 1 0,0-1 1,0 1-1,0-1 0,0 0 1,0 1-1,1-1 1,-1 1-1,0-1 0,0 1 1,0-1-1,0 1 0,0-1 1,1 1-1,-1-1 1,0 0-1,0 1 0,1-1 1,-1 1-1,0-1 0,1 0 1,-1 1-1,0-1 1,1 0-1,-1 0 0,0 1 1,1-1-1,-1 0 1,1 0-1,-1 1 0,1-1 1,-1 0-1,1 0 0,-1 0 1,0 0-1,1 0 1,0 0 49,-36 1-1873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6:06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1 144,'0'0'144,"0"0"-16,0 0 0,0 0 16,0 0-16,0 0-128,-14 282 0,32-272 0,5-10-592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6:07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1 496,'0'0'-34,"0"0"82,0 0 98,7 50-92,22 156-12,-22-94 222,-7-113-147,0 1-1,0 0 1,0-1-1,0 1 1,0 0-1,-1-1 1,1 1-1,0 0 1,0 0-1,0-1 0,-1 1 1,1 0-1,0 0 1,0-1-1,-1 1 1,1 0-1,0 0 1,0 0-1,-1-1 0,1 1 1,0 0-1,-1 0 1,1 0-1,0 0 1,-1 0-1,1 0 1,0 0-1,-1 0 1,1 0-1,0 0 0,-1 0 1,1 0-1,0 0 1,-1 0-1,1 0 1,0 0-1,-1 0-116,-1-9 19,0-1 0,1 1 0,0-1-1,1 0 1,0 1 0,0-1 0,1 1 0,0-1 0,1 1-1,0-1 1,1 1 0,0 0 0,0 0 0,1 0-1,0 0 1,0 1 0,1-1 0,0 1 0,1 0 0,0 1-1,0-1 1,0 1 0,1 1 0,0-1 0,1 1 0,-1 0-1,1 1 1,0-1 0,1 2 0,-1-1 0,1 1-1,0 1 1,0-1 0,0 1 0,0 1 0,1 0-19,-4 1-160,86 3 261,-65 15-3097,-23-5 48</inkml:trace>
  <inkml:trace contextRef="#ctx0" brushRef="#br0" timeOffset="490.08">607 121 80,'0'0'200,"0"0"72,0 0-56,0 0 86,0 0 165,-23-12-83,-72-35-75,93 45-304,0 1-1,0 0 0,0 0 1,0 0-1,0 1 0,0-1 1,0 0-1,0 1 0,0-1 1,0 1-1,0 0 0,-1 0 1,1 0-1,0 0 0,0 0 1,0 0-1,0 0 0,-1 1 1,1-1-1,0 1 0,0 0 1,0-1-1,0 1 0,0 0 1,0 0-1,0 0 0,1 1 1,-1-1-1,0 0 1,0 1-1,1-1 0,-1 1-4,-5 5 0,1-3 14,0 0 0,0 0-1,1 1 1,0 0 0,0 0 0,0 0-1,1 1 1,0-1 0,0 1 0,0 0 0,1 0-1,-1 1 1,1-1 0,1 1 0,0-1-1,0 1 1,0 0 0,0 0 0,1 0-1,0 0 1,1 0 0,0 0 0,0 0-1,0 0 1,1 1-14,2-4 31,1-1-1,-1 1 1,1-1 0,-1 0-1,1 0 1,0 0-1,0 0 1,1-1 0,-1 0-1,1 1 1,-1-2-1,1 1 1,-1 0-1,1-1 1,0 0 0,0 0-1,0-1 1,-1 1-1,1-1 1,0 0 0,0 0-1,0-1 1,0 1-1,0-1 1,0 0-31,5 0 89,1 0-69,0-2-1,-1 0 1,1 0 0,-1-1-1,1 0 1,-1-1 0,0 0-1,-1 0 1,1-1 0,-1-1-1,0 1 1,-1-1 0,0-1-1,0 0 1,0 0 0,6-9-20,-10 12 23,-3 5-541,-2 11 495,1 116 397,54-130-812,-28-20-1565</inkml:trace>
  <inkml:trace contextRef="#ctx0" brushRef="#br0" timeOffset="881.195">892 194 656,'0'0'665,"0"0"-167,0 0-305,0 0-49,0 0 125,-6 8-117,-20 23-10,19-23 151,22-43-5,-10 28-287,0 0-1,1 1 1,0 0-1,0 0 1,0 0-1,0 1 1,1 0-1,0 0 1,0 1-1,0-1 1,1 2-1,0-1 1,-1 1-1,1 0 1,0 1-1,1 0 1,-1 0-1,0 0 1,0 1-1,1 1 1,6-1-1,-13 3 0,1 0 0,-1 1 0,0-1 0,-1 0 0,1 1 0,0-1 0,-1 1 0,1-1 0,-1 1 0,0 0 0,0-1 0,0 1 0,0 0 0,0 0 0,-1 0 0,1 0 0,-1 0 0,0 0 0,0 0 0,0 0 0,0-1 0,-1 4 0,2 3-13,0 5 24,-1-10 0,-1-1 0,1 1 1,0 0-1,0-1 0,0 1 1,0 0-1,1-1 0,-1 1 0,1-1 1,0 1-1,0-1 0,0 1 1,0-1-1,1 0 0,0 1 0,-1-1 1,1 0-1,0 0 0,1 0 0,-1 0 1,0-1-1,1 1 0,0-1 1,-1 1-1,1-1 0,0 0 0,0 0 1,0 0-1,1 0 0,-1-1 1,0 1-1,1-1 0,-1 0 0,3 0-11,92-2-424,-33-13-1483</inkml:trace>
  <inkml:trace contextRef="#ctx0" brushRef="#br0" timeOffset="1160.128">1593 96 448,'0'0'1126,"0"0"-363,0 0-323,0 0 14,0 0 125,-34-1-203,-102-6-67,85 7-140,45 13-235,7-4 19,0-5 51,1 0 0,0 0 0,0 0 0,0 0 0,0 0 0,0 0 0,1-1 0,-1 1-1,1-1 1,0 0 0,0 0 0,1 0 0,-1 0 0,1 0 0,-1-1 0,1 1 0,0-1 0,2 1-4,10 8 124,33 23 149,-33-24-215,0 1-1,0 0 1,-1 1 0,-1 0-1,0 1 1,0 1-1,-2 0 1,7 9-58,-18-21-5,0 0 0,0 0 1,0-1-1,0 1 0,0 0 0,-1 0 0,1 0 1,0 0-1,-1 0 0,0 0 0,1 0 0,-1 0 1,0 0-1,0 0 0,0 0 0,0 0 1,0 0-1,-1 0 0,1-1 0,-1 1 0,1 0 1,-1 0-1,0 0 0,0 0 0,1 0 1,-1-1-1,0 1 0,-1 0 0,1-1 0,0 1 1,0-1-1,-1 1 0,1-1 0,-1 1 1,1-1-1,-1 0 0,0 0 0,-1 1 5,-78 29 76,66-26-21,-241 39 25,200-43-1187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6:18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 80,'0'0'654,"0"0"-81,0 0-15,0 0 50,0 0-186,0 0-236,-2-4-44,-8-11-164,8 11-284,2 4-87,12 18-124,7-5 550,0-1 0,0 0 0,1-1 0,0-1-1,1-1 1,0-1 0,1-1 0,0-1 0,0-1 0,0 0 0,0-2 0,1-1 0,0 0 0,-1-2-1,13-1-32,653 3 990,-34-49-488,-598 47-697,-56 0 280,0 0-18,0 0 80,0 0 42,0 0-50,9 7-683,-8-6-1473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4:46:20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96,'0'0'48,"0"0"-48,0 0-144,0 0 144</inkml:trace>
  <inkml:trace contextRef="#ctx0" brushRef="#br0" timeOffset="297.123">0 42 64,'86'0'24,"-68"0"133,101-3 132,373-8-148,-305 9-77,792-8 550,-766 1-1004,-182 3 443,-25 6-285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4:33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3089,'0'0'2289,"0"0"-1568,0 0-401,0 0 224,0 0-544,0 0-128,0-11 48,0 11-896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4:34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1521,'0'0'848,"0"0"-848,0 0 0,0 0-512,0 0-1121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4:3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2545,'0'0'1921,"0"0"-1905,0 0 80,0 0 224,0 0-144,0 0-32,-2 0 48,2 0-160,0 0 353,0 0-385,0 0-385,0 0 369,0 0-192,0 0-4706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4:52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67 208,'0'-2'51,"0"1"0,0-1-1,0 0 1,-1 1 0,1-1 0,-1 0 0,1 1-1,-1-1 1,1 1 0,-1-1 0,0 1 0,0-1-1,0 1 1,0-1 0,0 1 0,0 0-1,0 0 1,0-1 0,0 1 0,-1 0 0,1 0-1,0 0 1,-1 0 0,1 0 0,-1 1 0,1-1-1,-1 0 1,1 1 0,-1-1 0,0 1-1,1-1 1,-1 1 0,0 0 0,1 0 0,-1 0-1,0 0 1,1 0 0,-1 0 0,0 0 0,1 1-1,-1-1-50,-35-8 714,157 4 4030,181-6-4312,-61 6-382,-227 2 103,-26 2-4182</inkml:trace>
  <inkml:trace contextRef="#ctx0" brushRef="#br0" timeOffset="765.303">134 131 1409,'0'0'1736,"0"0"-991,0 0-222,0 0 29,0 0-301,24-4-67,485 4 1606,-509 0-1641,0-2 62,13 2-1017,-13 0-1856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4:59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74 344 5234,'0'0'1753,"0"0"-1798,0 0 224,-7 31 498,-24 104-95,-4 185 314,34-316-720,1-3 112,0-20-512,44-179-8030,-42 186 7882,-1 1 608,0 0 0,0 0-1,2 0 1,-1 0-1,1 1 1,1-1-1,0 1 1,0 0-1,1 0 1,1 0-1,-1 0 1,1 1 0,1 0-1,0 0 1,0 1-1,1 0 1,0 0-1,7-5-235,69-26 1054,-82 39-1058,0-1-1,0 1 1,1-1 0,-1 1 0,0 0 0,0 0 0,0 0 0,0 0 0,0 0 0,0 0 0,1 1 0,-1-1 0,0 1 0,0-1 0,0 1 0,0 0 0,0 0 0,0 0 0,-1 0-1,1 0 1,0 0 0,0 1 0,-1-1 0,1 1 0,-1-1 0,1 1 0,-1-1 0,1 1 0,-1 0 0,0 0 0,0-1 0,0 1 0,0 0 0,0 0 0,-1 0 0,1 0 0,0 0 0,-1 1-1,0-1 1,1 0 4,-1 9 78,1 0 0,-1 0 0,-1-1 0,0 1 0,-1 0 0,0 0 0,0-1 0,-1 1 0,0-1 0,-1 0 0,-1 0-1,1 0 1,-1 0 0,-1-1 0,0 0 0,0 0 0,-1-1 0,0 1 0,-1-1 0,1-1 0,-1 0 0,-1 0 0,0 0 0,0-1-1,0 0 1,0-1 0,-1 0 0,0-1 0,0 0-78,-7 7 160,16-10-64,1-1 75,0 0 272,0 0-222,0 0 209,2 11-251,79 104-206,-14-12 318,-53-96-2121,-7-9-2679</inkml:trace>
  <inkml:trace contextRef="#ctx0" brushRef="#br0" timeOffset="628.875">502 10 5170,'0'0'1879,"0"0"-1028,0 0-425,0 0-337,0 0-105,9-5-81,-7 4 95,-1 0 0,1 0 0,0 1-1,0-1 1,0 1 0,0 0 0,-1-1-1,1 1 1,0 0 0,0 0 0,0 0-1,0 0 1,0 0 0,0 1 0,0-1-1,-1 1 1,1-1 0,0 1 0,0 0-1,-1-1 1,1 1 0,0 0 0,-1 0-1,1 0 1,0 0 0,-1 1 0,0-1-1,1 0 1,-1 1 0,0-1 0,1 1-1,-1-1 1,0 1 0,0-1 0,0 1-1,-1 0 1,1-1 0,0 1 0,-1 0-1,1 0 1,-1 0 0,1 0 0,-1 0-1,0-1 1,0 1 0,0 0 0,0 0-1,0 0 1,0 0 0,-1 0 0,1 0-1,0 0 1,-1-1 0,0 1 0,1 0-1,-1 0 1,0-1 0,0 1 0,0 0-1,0-1 1,0 1 0,0-1 0,-1 1-1,0 0 3,0-1-2,0 0 0,1 0-1,0 0 1,-1 1 0,1-1 0,-1 0-1,1 1 1,0-1 0,0 0-1,0 1 1,0 0 0,0-1-1,0 1 1,0 0 0,1-1 0,-1 1-1,0 0 1,1 0 0,0-1-1,-1 1 1,1 0 0,0 0-1,0 0 1,0 0 0,0-1-1,0 1 1,0 0 0,1 0 0,-1 0-1,1 0 1,-1-1 0,1 1-1,0 0 1,-1-1 0,1 1-1,0 0 1,0-1 0,0 1 0,1-1-1,-1 1 1,0-1 0,0 0-1,1 1 1,0-1 2,121 77 363,-122-75-366,-1-1 0,1 1 0,-1 0 1,0 0-1,0-1 0,0 1 0,-1 0 0,1 0 1,-1-1-1,1 1 0,-1 0 0,0-1 0,0 1 0,0-1 1,0 1-1,0-1 0,-1 1 0,1-1 0,-1 0 1,0 0-1,1 0 0,-1 0 0,0 0 0,0 0 1,-1 0-1,1 0 0,0-1 0,0 1 0,-1-1 0,1 0 1,-1 0-1,1 0 0,-1 0 0,0 0 0,1 0 1,-1-1-1,0 1 0,0-1 0,1 0 0,-1 0 1,0 0-1,0 0 0,0 0 3,-9 4 43,-114 25-549,105-29-2736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4:5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5202,'0'0'115,"0"0"-16,0 0 186,0 0 190,0 0-157,-49 21-54,-150 66 27,146-44-158,52-37-111,1 0 1,0 0-1,0 0 1,0 0-1,1 0 0,0 0 1,0 0-1,0-1 1,1 1-1,0 0 0,0-1 1,1 1-1,-1-1 1,1 1-1,0-1 1,0 0-1,1 0 0,0-1 1,0 1-1,0-1 1,0 0-1,1 0 0,-1 0 1,1 0-1,5 2-22,5 5 54,0-1 0,1 0 0,0-1-1,1-1 1,0-1 0,0 0 0,1-1-1,0-1 1,0 0 0,0-2 0,0 0-1,0-1 1,15 0-54,-12-4-1368,-11-5-4056</inkml:trace>
  <inkml:trace contextRef="#ctx0" brushRef="#br0" timeOffset="187.083">117 191 7203,'0'0'769,"0"0"-433,0 0-320,0 0-16,0 0 0,0 0 144,43 0-112,-1 0 368,11 0-400,-5-8 0,-2-2-2593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4:5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44 3426,'0'0'1443,"0"0"-160,0 0-552,0 0 344,0 0 182,0 0-11,0-4-723,0-12-305,0 12-121,45 111-607,139 189 715,-143-213 217,-41-82-761,0-6-1283,0-19-998</inkml:trace>
  <inkml:trace contextRef="#ctx0" brushRef="#br0" timeOffset="205.616">394 1 4370,'0'0'224,"0"0"-128,0 0 384,0 0-208,0 0 97,0 0 591,-315 290-944,285-255 320,7-1-176,7-5-112,6-7-48,10-5-144,0-7-2481,0-10 224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2:07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8 5234,'1'-7'5148,"2"32"-4987,-59 148-237,34-125 190,-58 174 19,90-261-529,1 1 0,2 1 0,1 0 0,2 1-1,1 1 1,2 0 0,2 1 0,17-20 396,-34 47-39,1 0 0,-1 1 1,1 0-1,1 0 0,-1 0 1,1 1-1,0-1 0,1 2 1,-1-1-1,1 1 0,0-1 1,0 2-1,0-1 0,1 1 1,-1 0-1,1 1 0,-1 0 0,1 0 1,0 0-1,5 1 39,-7 4 13,0 0-1,0 1 0,0 0 1,0 0-1,-1 0 1,1 1-1,-1-1 0,0 1 1,-1 1-1,1-1 1,-1 1-1,0-1 0,-1 1 1,1 1-1,-1-1 1,0 0-1,-1 1 0,1-1 1,-1 1-1,0 3-12,3 10 117,-1-1 0,-1 1-1,0 0 1,-2 0 0,0 0 0,-1 0-1,-2 0 1,-2 14-117,-12 23-448,16-57-2543</inkml:trace>
  <inkml:trace contextRef="#ctx0" brushRef="#br0" timeOffset="637.053">629 290 1393,'0'0'2283,"0"0"-906,0 0-299,0 0-459,0 0-179,2 34-13,11 104-227,-13-137-188,0 1 0,0 0-1,0-1 1,0 1 0,0-1 0,0 1 0,0-1 0,1 1-1,-1-1 1,1 1 0,-1-1 0,1 1 0,-1-1 0,1 1-1,0-1 1,-1 1 0,1-1 0,0 0 0,0 0 0,0 1-1,0-1 1,0 0 0,1 0 0,-1 0 0,0 0 0,0 0-1,1-1 1,-1 1 0,1 0 0,-1 0 0,0-1 0,1 1-1,-1-1 1,1 0 0,0 1 0,-1-1 0,1 0 0,-1 0-1,1 0 1,-1 0 0,1 0 0,0 0 0,-1 0 0,1 0-1,-1-1 1,1 0-12,8 0 152,-1 0-99,-1-1 0,0 0-1,0 0 1,0-1-1,-1 0 1,1-1 0,-1 0-1,1 0 1,-1 0 0,0-1-1,-1 0 1,1 0 0,-1-1-1,0 0 1,0 0 0,-1 0-1,0-1 1,0 0 0,0 0-1,-1 0 1,0 0 0,-1-1-1,1 0 1,-2 1 0,1-1-1,-1-1 1,0 1-1,0 0 1,-1 0 0,0 0-1,-1-1 1,0 1 0,0-1-1,-1-2-52,-1 8 94,0 1 0,0-1-1,0 1 1,-1 0-1,1 0 1,0 0 0,-1 0-1,0 0 1,1 0-1,-1 1 1,0-1 0,0 1-1,0 0 1,0 0 0,0 0-1,0 0 1,0 0-1,0 1 1,0-1 0,-1 1-1,1 0 1,0 0-1,0 0 1,0 0 0,-1 1-94,-3-2 311,-27-4-41,34 3-3192,89-6-2506,112-4 4846,-198 12 592,0 0-1,1 1 1,-1-1 0,0 1 0,0 0 0,1 0 0,-1 0 0,0 0 0,0 1 0,0-1 0,0 1 0,-1 0-1,1 0 1,0 0 0,-1 0 0,1 0 0,-1 0 0,1 1 0,-1-1 0,0 1 0,0 0 0,-1-1-1,1 1 1,0 0 0,-1 0 0,0 0 0,1 0 0,-1 1 0,-1-1 0,1 0 0,0 0 0,-1 1 0,1-1-1,-1 2-9,0 3 288,1 0-1,-1 0 0,-1 1 1,1-1-1,-1 0 0,-1 0 0,1 0 1,-1 0-1,-1-1 0,0 1 0,0 0 1,0-1-1,-4 6-287,-22 32 2095,45-66-2507,-14 18 150,59-80-3729,16 17 3410,-76 65 587,0 0-1,1 0 1,-1 0 0,0 0-1,0 0 1,0 0 0,1 1 0,-1-1-1,0 1 1,1-1 0,-1 1-1,0-1 1,1 1 0,-1 0-1,1-1 1,-1 1 0,1 0-1,-1 0 1,1 0 0,-1 0-1,0 1 1,1-1 0,-1 0-1,1 1 1,-1-1 0,0 1-1,1-1 1,-1 1 0,0-1 0,1 1-1,-1 0 1,0 0 0,0 0-1,0 0 1,0-1 0,0 2-1,0-1 1,0 0 0,0 0-1,0 0 1,0 1-6,10 63 702,-6-23-914,4-31-1722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5:02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2161,'0'0'800,"0"0"-61,0 0-104,0 0-384,0 0-53,0 0 26,0-8-126,0-51-62,0 26 3066,6 37-3388,32 40 318,-35-37-15,2 0 0,-1-1-1,1 0 1,0 1-1,0-2 1,1 1 0,-1-1-1,1 1 1,1-2-1,-1 1 1,1-1 0,-1 0-1,1 0 1,1 0 0,-1-1-1,0-1 1,1 1-1,-1-1 1,1 0 0,0-1-1,0 0 1,1 0-17,-6-2 19,0 1 1,0-1-1,1 0 1,-1-1-1,0 1 1,-1-1 0,1 1-1,0-1 1,0 0-1,-1 0 1,1 0-1,-1 0 1,1 0-1,-1-1 1,0 1-1,0-1 1,0 0-1,0 1 1,-1-1-1,1 0 1,-1 0-1,1 0 1,-1-1-20,28-36 154,24 56-541,-41-11 433,0-1 0,1-1 0,-1 0 0,1 0 0,0-1 1,0-1-1,0 0 0,0-1 0,0 0 0,1-1 0,1-1-46,-2 1 5,24-9-792,-37 10-2820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5:0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32 144,'18'-6'436,"0"1"0,1 1 0,0 0-1,0 2 1,0 0 0,0 1 0,0 1 0,17 2-436,31-1 328,49-12 3263,-139 11-4581,-7 0-3697</inkml:trace>
  <inkml:trace contextRef="#ctx0" brushRef="#br0" timeOffset="282.965">114 54 3153,'0'0'609,"0"0"-401,0 0-176,0 0 144,0 0-176,0 0 80,145-4 64,-122 4-144,0 0 0,-5 0 80,1 0-64,-5 0-32,-7 4-32,-3 11-176,-4-1 192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5:25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144 299 944,'-7'-160'4805,"7"160"-4535,-1 9-244,-95 402 1303,82-347-875,4 0-1,2 0 1,3 1-1,3 17-453,37-82 416,230-6-328,63 3-80,-131 32 137,107-18-148,213-5 35,374-20 59,-266 14-17,-443 10-44,27 17-70,176-21 66,-320-4 9,-64-2-62,-1 0 62,37 0 64,59-27-41,-83 17-493,-19-7-613</inkml:trace>
  <inkml:trace contextRef="#ctx0" brushRef="#br0" timeOffset="1849.337">335 87 16,'0'0'1585,"0"0"-30,0 0-413,0 0 413,0 0-560,-4-6-509,-9-17-313,32 17-757,213 37 1286,466 39-174,-543-57-596,-1-6 1,47-9 67,-54 1 66,896-14 459,-696 16-439,-116 26-220,116-15 201,-154-8 42,-73-10-303,-115 55-12,-28 339 1009,13-75-280,10-313-483,0 13 1604,-31-86-1797,-7 21-4302</inkml:trace>
  <inkml:trace contextRef="#ctx0" brushRef="#br0" timeOffset="3285.35">415 4 64,'0'0'904,"0"0"110,0 0-11,0 0-392,0 0-245,-12 0 135,-9-1-303,-6-1-72,-1 1 0,1 2 0,0 0-1,0 2 1,0 1 0,-9 3-126,-44 18 336,79-24-13,1-1 373,0 0 94,0 0-273,0 0-335,0 11-329,-39 123 230,27 101-22,8-226 214,4-21-1988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5:37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23 1697,'0'0'557,"0"0"214,0 0-301,0 0-41,0 0 76,0 0-223,0-2-942,0-17 6774,-1 18-5906,-15 35-3674,3-12-768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5:4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3490,'0'2'2625,"0"0"-2481,0 0-80,3-2 656,-3 2-608,2-2 224,0 2 321,-2-2-337,3 2 304,-3-2-624,0 0 96,0 0 256,0 0-352,0 0 0,0 0 0,0 2 0,0 2-160,0-4-4114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6:02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77 295 192,'-3'-28'10549,"16"31"-10510,0 2 0,1 0 1,-2 0-1,1 1 0,0 1 0,-1 0 0,-1 0 0,1 1 1,-1 1-1,-1 0 0,1 1 0,-1-1 0,-1 2-39,-7-9 12,1 0 0,-1 0-1,0 0 1,0 0 0,0 1-1,0-1 1,0 1 0,0-1-1,-1 1 1,1 0 0,-1-1-1,0 1 1,1 0-1,-2 0 1,1 0 0,0 0-1,0 0 1,-1 0 0,0 0-1,0 1 1,0-1 0,0 0-1,0 0 1,0 0 0,-1 0-1,1 0 1,-1 0-1,0 0 1,0 0 0,0 0-1,-1 0 1,1-1 0,-1 1-1,1 0 1,-1-1 0,0 1-1,0-1 1,0 1-1,0-1 1,0 0 0,-1 0-1,1 0 1,-1 0 0,-2 1-12,-1 0 35,0-1 1,0 1-1,-1-1 1,1 0 0,-1-1-1,1 1 1,-1-1-1,0-1 1,1 1-1,-1-1 1,0 0 0,1-1-1,-1 0 1,0 0-1,1 0 1,-1-1-1,1 1 1,-1-2 0,1 1-1,0-1 1,0 0-1,0 0 1,0-1-1,1 1 1,-1-1 0,1 0-1,-4-5-35,3 1 2,0 0 1,1 0-1,0-1 0,0 0 1,1 0-1,0 0 0,0 0 0,1-1 1,0 1-1,1-1 0,0 0 0,1 0 1,0 0-1,0 0 0,1 0 1,1 0-1,-1 0 0,2 0 0,-1 0 1,1 1-1,1-1 0,0 0 0,0 1 1,1 0-1,0 0 0,1 0 1,2-4-3,16-8 10,2 1 1,0 2-1,1 0 1,1 1-1,1 2 1,0 1-1,1 1 1,0 1-1,1 2 1,0 1-1,1 2 1,0 0-1,0 2 1,0 2-1,0 0 1,2 3-11,-18-1 16,-15 1-11,0 0-18,0 0 23,0 0-95,-4 0-3391,-8 0-1324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6:02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2401,'0'0'1969,"0"0"-192,0 0-1281,0 0-144,0 0-176,0 0-112,0 0 593,49-2-273,-36 2-64,-3 0-48,-1 7-144,-2 1 160,-3 4-288,-1 3 0,-3 1-256,0 1-1505,-10-5-2337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6:03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1873,'0'0'448,"0"0"737,0 0-417,0 0-224,0 0 1281,0 0-768,67 63-257,-49-61-16,-4-2-384,0 0-63,0 0-337,-3 0 80,1-13-240,-8-16-4995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6:07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4882,'0'0'891,"0"0"176,0 0 107,0 0-768,3 5-564,12 424 4571,-17-298-4250,-36 500 653,28-616-757,-1-42-731,-14-70-4360,6 38 1377</inkml:trace>
  <inkml:trace contextRef="#ctx0" brushRef="#br0" timeOffset="302.409">1 542 2897,'0'0'2690,"0"0"-1666,0 0 193,0 0-417,0 0-640,0 0 0,138-97 32,-71 84-128,2 5 160,2 2-224,-4 1 0,-9 3 224,-8 2-224,-10 0-16,-6 0-48,-11 0-2945,-7 0-1569</inkml:trace>
  <inkml:trace contextRef="#ctx0" brushRef="#br0" timeOffset="923.201">798 428 576,'0'0'464,"0"0"1452,0 0 370,0 0-720,0 0-805,-1 30-209,-7 147 774,8-134-510,46-49-162,-31-7-672,-1-1 0,-1 0 0,-1-1 0,0 0-1,-1-1 1,0-1 0,-2 0 0,0 0 0,0-1 18,9-15-24,-18 32-42,1 13-476,-2-6 566,0 0 0,1 0 1,0 0-1,0 0 0,1 0 0,-1 0 0,1 0 0,1 0 1,-1 0-1,1-1 0,0 1 0,0 0 0,1-1 1,0 0-1,0 1 0,0-1 0,0 0 0,1-1 1,0 1-1,0-1 0,0 1 0,0-1 0,1 0 0,0-1 1,-1 1-1,1-1 0,1 0 0,-1 0 0,0-1 1,5 2-25,51-19-490,-3-58-4663,-34 9 3640,-24 63 2943,0 1 88,0 18-504,-13 105 1859,39-206-2982,-23 78 35,0-3-42,0 0 0,1 0 0,1 0-1,-1 0 1,1 1 0,1-1 0,-1 1 0,1 1 0,0-1 0,1 1-1,0 0 1,0 0 0,0 1 0,0 0 0,1 0 0,0 1 0,0 0-1,0 1 1,1-1 0,-1 1 0,6 0 116,-12 4-5,1 1 0,-1-1 1,0 1-1,0 0 0,0 0 0,0 0 1,0 0-1,0 0 0,0 0 0,-1 0 0,1 1 1,-1-1-1,1 1 0,-1-1 0,0 1 1,0 0-1,0-1 0,-1 1 0,1 0 1,-1 0-1,1-1 0,-1 1 0,0 0 0,0 0 1,0 0-1,-1 2 5,4 12 15,-2-13 15,-2-1-22,1 1 0,0-1 0,0 0 0,1 0 0,-1 1 0,1-1 0,-1 0 0,1 0 0,0 0 0,0 0 0,1 0 0,-1 0 0,1 0 0,-1 0 0,1 0 0,0-1 0,0 1 0,0-1-1,0 1 1,0-1 0,1 0 0,-1 0 0,1 0 0,0 0 0,-1 0 0,1 0 0,0-1 0,0 0 0,0 1 0,0-1 0,0 0 0,0 0 0,1-1 0,-1 1 0,3 0-8,23-3-1283,3-5-2241</inkml:trace>
  <inkml:trace contextRef="#ctx0" brushRef="#br0" timeOffset="1193.901">1648 449 848,'0'0'561,"0"0"31,0 0 753,0 0-129,0 0 209,0 0-769,-46 182-624,55-163 560,12-3-560,9-7 160,4-5 97,3-4-289,0 0-385,-9-8-5425</inkml:trace>
  <inkml:trace contextRef="#ctx0" brushRef="#br0" timeOffset="1376.949">1908 413 3906,'0'0'2513,"0"0"-1280,0 0-1169,0 0 240,0 0-256,0 0-32,185-10 608,-149 10-496,1-2 0,-5-2 224,-2 0-224,-11 0 160,-8-1-288,-4-1 0,-7 0 0,0-2 0,0-5-3505</inkml:trace>
  <inkml:trace contextRef="#ctx0" brushRef="#br0" timeOffset="1756.366">2219 148 3362,'0'0'1080,"0"0"-645,0 0-30,0 0 959,0 0-132,-9 51-218,-27 158-110,11-20 1201,24-121-1563,35-63-345,-23-9-345,0-1 1,-1 1-1,1-1 0,-1-1 0,0 0 0,-1-1 0,1 0 0,-1 0 0,-1-1 0,1 0 0,-1 0 0,1-3 148,9-6-316,109-107-695,-118 162 1059,30 126 3519,-39-165-3571,0 1 1,0-1-1,0 1 1,0-1-1,0 1 1,1-1 0,-1 1-1,0-1 1,0 1-1,0-1 1,0 1-1,1-1 1,-1 1-1,0-1 1,0 1 0,1-1-1,-1 1 1,0 0-1,1-1 1,-1 1-1,1 0 1,-1-1-1,0 1 1,1 0-1,-1-1 1,1 1 0,-1 0-1,1 0 1,-1 0-1,1-1 1,-1 1-1,1 0 1,-1 0-1,1 0 1,-1 0 0,1 0-1,-1 0 1,1 0-1,-1 0 1,1 0-1,-1 0 1,1 0-1,-1 0 1,1 0 0,-1 1-1,1-1 1,-1 0-1,1 0 1,-1 0-1,1 1 1,-1-1-1,0 0 1,1 1-1,-1-1 1,1 0 0,-1 1-1,0-1 1,1 1-1,-1-1 1,0 0-1,0 1 1,1-1-1,-1 1 1,0-1 0,0 1 3,9-80-6486,-6 23 891</inkml:trace>
  <inkml:trace contextRef="#ctx0" brushRef="#br0" timeOffset="1944.619">2572 204 3089,'0'0'3778,"0"0"-2033,0 0-1409,0 0-64,0 0-272,0 0-192,37-4 160,-17 18 64,1 3-32,4 0 0,-2-1-4770</inkml:trace>
  <inkml:trace contextRef="#ctx0" brushRef="#br0" timeOffset="2533.678">2749 362 960,'0'0'1633,"0"0"-48,0 0 298,0 0-7,0 0-481,-13 27-133,-37 86-584,51-114-664,1 0 0,-1 0 1,1 0-1,-1 0 0,1 0 1,0 1-1,0-1 0,-1 0 1,1 1-1,0-1 0,0 1 1,0 0-1,0 0 0,-1-1 1,1 1-1,0 0 0,0 1 1,0-1-1,0 0 0,0 0 1,-1 1-1,1-1 0,0 1 1,0 0-1,-1-1 0,1 1 1,0 0-1,-1 0 0,1 0 1,-1 0-1,1 0 0,-1 1 1,0-1-1,1 0 0,-1 1 1,0-1-1,0 1 0,0-1 1,0 1-1,0 0 0,0-1 1,0 1-1,-1 0 0,1-1 1,-1 1-1,1 0 0,-1 0 1,1 0-1,-1 0 0,0-1 1,0 1-1,0 0 0,0 0 1,0 0-1,-1 0 0,1 0 1,-1-1-1,1 1 0,-1 0 1,1 0-1,-1-1 0,0 1 1,0 0-1,0-1 0,0 1 1,0-1-1,0 1 0,0-1 1,-1 1-1,1-1-14,5-4-45,0 0 0,0 0 1,0-1-1,0 1 0,-1-1 1,0 0-1,1 0 0,-1 0 0,-1 0 1,1-1-1,-1 1 0,1-1 0,-1 0 1,0 0-1,-1 1 0,1-1 0,-1 0 1,0 0-1,-1 0 0,1-1 0,-1 1 1,0 0-1,0 0 0,0 0 1,-1 0-1,0-2 45,0 5-29,1-1 1,-1 1-1,1-1 0,-1 1 1,0 0-1,0-1 0,0 1 1,-1 0-1,1 0 0,0 0 1,-1 0-1,1 0 1,-1 0-1,0 1 0,0-1 1,1 0-1,-1 1 0,0-1 1,-1 1-1,1 0 1,0 0-1,0 0 0,0 0 1,-1 0-1,1 0 0,0 0 1,-1 1-1,1-1 1,-1 1-1,1 0 0,-1 0 1,0 0 28,-9-4 89,10 4-127,7 0-127,202-4 792,-204 5-636,-1 1 0,1-1 0,-1 1 0,0 0 0,1 0 0,-1 0 0,0 0 1,0 0-1,0 0 0,-1 1 0,1-1 0,0 1 0,-1-1 0,1 1 0,-1-1 0,0 1 0,0 0 0,0 0 0,-1 0 0,1 0 1,0-1-1,-1 1 0,0 0 0,0 0 0,0 0 0,0 0 0,0 0 0,-1 0 0,1 0 0,-1 0 0,0 0 0,0-1 0,-1 4 9,1 13 420,-21 53 1501,25-83-1921,0 1-1,1 0 1,0 0 0,1 1-1,0-1 1,0 1 0,1 0-1,1 0 1,-1 1-1,1 0 1,1 0 0,-1 0-1,1 1 1,7-4 0,-13 11-14,1 1 0,-1-1 0,0 1-1,1 0 1,-1-1 0,0 1 0,0 0 0,0 0 0,0 1 0,0-1 0,0 0 0,0 1-1,0-1 1,0 1 0,-1 0 0,1 0 0,0-1 0,-1 1 0,0 0 0,1 0 0,-1 0 0,0 1-1,0-1 1,0 0 0,-1 0 0,1 1 0,0-1 0,-1 0 0,1 1 0,-1-1 0,0 0-1,0 2 15,3 4-44,27 124-1285,-30-125-3737</inkml:trace>
  <inkml:trace contextRef="#ctx0" brushRef="#br0" timeOffset="2832.147">3219 677 8964,'0'0'3666,"0"0"-2882,0 0-784,0 0 0,0 0 128,0 0-128,-11-4-1424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6:03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250 251 3522,'0'0'523,"0"0"-222,0 0 147,0 0 120,0 0 316,-40 26-201,-118 80-198,107-52 222,51-47-710,3-1 25,-1 0 0,1-1 1,1 1-1,-1-1 0,1 0 0,-1 0 0,2 0 0,-1 0 0,0-1 0,1 0 0,0 0 0,0 0 0,0 0 0,0-1 0,1 0 0,0 0 0,-1 0 0,1-1 0,0 0 0,0 0 0,0-1 1,0 1-1,1-1 0,-1 0 0,0-1 0,1 0 0,-1 0 0,3 0-22,4 2 4,123 21 388,-158-10-469,-160 26 728,168-31-739,20-5-5003,17-3 740</inkml:trace>
  <inkml:trace contextRef="#ctx0" brushRef="#br0" timeOffset="188.054">356 575 688,'0'0'1105,"0"0"992,0 0-673,0 0 113,0 0-801,0 0-367,0 79 191,2-73-336,2 0-16,6-4-208,1-2-96,5 0-288,0-21-5315</inkml:trace>
  <inkml:trace contextRef="#ctx0" brushRef="#br0" timeOffset="376.666">604 179 5923,'0'0'368,"0"0"-304,0 0 464,0 0 785,0 0-481,0 0-528,0 143-304,3-122 0,6-5 384,-2-1-384,2-5-240,-4-4-3121</inkml:trace>
  <inkml:trace contextRef="#ctx0" brushRef="#br0" timeOffset="779.894">782 554 512,'0'0'1153,"0"0"-273,0 0 81,0 0 143,0 0-1104,0 0-16,-7-10-1216</inkml:trace>
  <inkml:trace contextRef="#ctx0" brushRef="#br0" timeOffset="1175.168">496 376 2049,'0'0'1267,"0"0"46,0 0 106,0 0-240,0 0-514,-3-4-6,3 4-650,-1-1 0,1 0 0,-1 1 0,0-1 1,1 1-1,-1-1 0,0 1 0,1-1 1,-1 1-1,0-1 0,0 1 0,0 0 0,0-1 1,1 1-1,-1 0 0,0 0 0,0 0 1,0 0-1,0 0 0,0 0 0,1 0 0,-1 0 1,0 0-1,0 0 0,0 0 0,0 0 1,0 0-1,1 1 0,-1-1 0,0 0 1,0 1-1,0-1 0,1 1 0,-1-1 0,0 1 1,1-1-1,-1 1 0,0-1 0,1 1 1,-1 0-1,1-1 0,-1 1 0,1 0 0,-1 0 1,1-1-1,-1 1 0,1 0 0,0 0 1,-1 0-1,1-1 0,0 1 0,0 0 0,0 0 1,-1 0-1,1 0 0,0 0 0,0 0 1,0-1-1,1 1 0,-1 0 0,0 0 0,0 0 1,0 0-1,1 0 0,-1-1 0,0 1 1,1 0-1,-1 0 0,1-1 0,0 2-9,-15 190 2788,23-192-2700,13 0-675,7-4-2334</inkml:trace>
  <inkml:trace contextRef="#ctx0" brushRef="#br0" timeOffset="1879.119">968 535 416,'0'0'1460,"0"0"172,0 0-402,0 0-485,0 0 52,-2-18 660,-10-59-179,12 75-1242,-1 0 0,0 0 1,0 0-1,0 0 0,0 0 1,0 0-1,0 0 0,-1 1 0,1-1 1,0 0-1,-1 0 0,0 1 1,1-1-1,-1 1 0,0 0 1,0-1-1,1 1 0,-1 0 0,0 0 1,0 0-1,-1 0 0,1 1 1,0-1-1,0 1 0,0-1 1,0 1-1,-1-1 0,1 1 0,0 0 1,0 0-1,0 0 0,-1 1 1,1-1-1,0 0 0,-2 1-36,-5 0 61,4 1-17,-1 1 0,1 0 0,0 1 0,0-1 0,0 1 0,0 0 0,1 0 0,0 0 0,0 1 0,0-1 0,0 1 0,0 0 0,1 0 0,0 1 0,0-1 0,1 1 0,-1-1 0,1 1 0,1 0 0,-1 0 0,1 0 0,0 0 0,0 0 0,0 0-1,1 0 1,0 0 0,0 0 0,1 0 0,0 0 0,0 0 0,1 4-44,0-6 23,0-1 1,0 1-1,0-1 0,1 0 0,-1 0 0,1 0 0,0 0 0,0 0 0,0-1 0,0 1 0,0-1 1,1 0-1,-1 0 0,1 0 0,-1 0 0,1-1 0,0 1 0,-1-1 0,1 0 0,0 0 0,0-1 1,0 1-1,0-1 0,0 0 0,0 0 0,0 0 0,0 0 0,0-1 0,0 1 0,0-1 0,-1 0 0,1 0 1,0-1-1,0 1 0,-1-1 0,1 0 0,-1 0 0,3-2-23,-2-1-59,0-1 0,-1 0 1,0 1-1,0-2 0,0 1 0,-1 0 0,0 0 0,0-1 0,0 1 1,-1-1-1,0 1 0,-1-1 0,1 0 0,-1 1 0,0-1 1,-1 0 58,3-32-822,-11 102 1023,3 0 0,2 1 0,4-1 0,2 1 0,2-1 0,7 24-201,15 135 413,-28-220-394,0 0 0,0 0 1,0 0-1,0 0 0,0-1 0,0 1 0,0-1 1,-1 0-1,1 0 0,0 1 0,-1-2 0,1 1 1,-1 0-1,1 0 0,-1-1 0,1 1 0,-1-1 0,0 0 1,1 0-1,-1 0 0,0 0 0,1 0 0,-1-1 1,1 1-1,-1-1 0,1 1 0,-1-1 0,1 0 1,-1 0-1,1 0 0,-1-1-19,-7-5 26,1-2-1,-1 1 1,2-1-1,-1 0 1,1-1-1,0 0 1,1 0-1,0-1 1,1 0-1,0 0 1,1-1-1,0 1 1,1-1-1,0 0 1,1 0 0,0 0-1,1-1 1,1 1-1,-1-1 1,2 0-1,1-12-25,-2 19-20,0-1 0,1 1-1,0-1 1,0 0 0,0 1 0,1-1 0,0 0-1,0 1 1,1 0 0,0-1 0,0 1-1,1 0 1,-1 0 0,1 0 0,1 0-1,-1 0 1,3-2 20,91-81-4576,-71 68 2066,18-17-3634</inkml:trace>
  <inkml:trace contextRef="#ctx0" brushRef="#br0" timeOffset="2785.127">1226 421 4370,'0'0'2246,"0"0"-664,0 0-232,0 0-619,0 10-531,-7 209 2135,7-232-2421,0 0 0,0 1 0,1-1 0,0 1 0,2 0 0,-1-1 1,1 1-1,1 0 0,0 0 0,1 1 0,0-1 0,0 1 0,2 0 0,-1 0 0,8-8 86,-12 18-12,0-1-1,0 0 0,1 1 0,-1 0 1,0 0-1,1 0 0,-1 0 0,1 0 1,-1 0-1,1 0 0,0 1 1,-1 0-1,1-1 0,-1 1 0,1 0 1,0 0-1,-1 0 0,1 1 1,0-1-1,-1 0 0,1 1 0,-1 0 1,1 0-1,-1 0 0,1 0 0,-1 0 1,0 0-1,1 1 0,-1-1 1,0 1-1,0-1 0,0 1 0,0 0 1,0 0-1,0 0 0,-1 0 1,1 0-1,-1 0 0,2 2 13,33 85 294,-36-89 178,-5-60-27,6 55-473,0 1 0,0 0 0,1 0 0,0 0 0,0 0 0,0 0 0,0 0-1,1 0 1,-1 0 0,1 1 0,0 0 0,0-1 0,1 1 0,-1 0 0,0 0 0,1 1 0,0-1-1,0 1 1,0 0 0,0 0 0,0 0 0,0 0 0,0 1 0,1 0 0,-1 0 0,0 0 0,1 0-1,-1 1 1,1-1 0,2 1 28,-5 2 2,0-1 0,0 0 0,0 1-1,-1 0 1,1-1 0,0 1 0,-1 0-1,1 0 1,-1 0 0,1 0 0,-1 0-1,0 0 1,0 0 0,0 1 0,0-1 0,0 0-1,0 0 1,-1 1 0,1-1 0,-1 1-1,0-1 1,0 1 0,1-1 0,-2 1 0,1 0-2,7 27-119,-5-27 107,0 1 0,1-1 1,-1-1-1,0 1 0,1 0 1,-1 0-1,1-1 1,0 0-1,0 1 0,0-1 1,0 0-1,1-1 0,-1 1 1,0 0-1,1-1 1,-1 0-1,1 0 0,-1 0 1,1 0-1,0-1 1,-1 1-1,1-1 0,0 0 1,-1 0-1,1 0 0,0 0 1,0-1 11,98-31-5969,-8-27 1044,-92 59 5087,-1 17 5034,-1-14-4600,1 1-511,-1-1-1,1 1 0,0-1 0,0 0 0,0 0 0,1 1 0,-1-1 0,1 0 0,0 0 0,0 0 0,0 0 0,0-1 0,0 1 0,1-1 1,-1 1-1,1-1 0,0 0 0,0 0 0,-1 0 0,1 0 0,0 0 0,1-1 0,-1 1 0,0-1 0,0 0 0,1 0 0,-1 0 0,1 0 1,-1-1-1,0 1 0,1-1 0,-1 0 0,1 0 0,-1 0 0,1-1 0,-1 1 0,1-1 0,-1 0 0,0 0 0,1 0 0,0 0-84,-1-2 7,0 1 0,0 0 0,0-1 0,-1 0-1,1 0 1,-1 1 0,1-1 0,-1-1 0,0 1 0,0 0-1,0 0 1,-1-1 0,1 1 0,-1-1 0,0 0-1,0 1 1,0-1 0,0 0 0,-1 0 0,1 1 0,-1-1-1,0 0 1,0 0 0,-1 0 0,1 0 0,-1 1-1,0-1 1,0 0 0,0 1 0,0-1 0,-1 1 0,1-1-1,-1 1 1,0-1 0,0 1 0,-2-3-7,-30-19 61,33 23-23,1 2-268,6 0-1232,14 0-496</inkml:trace>
  <inkml:trace contextRef="#ctx0" brushRef="#br0" timeOffset="3094.79">2252 336 224,'0'0'2945,"0"0"-1856,0 0-241,0 0 1762,0 0-1010,0 0-543,-5 83-225,5-66-304,0-3-512,0 1 465,0-5-481,0-3 0,0-3 192,0-4-192,0 0-96,0-9-64,7-18-2754,0-8-928</inkml:trace>
  <inkml:trace contextRef="#ctx0" brushRef="#br0" timeOffset="3380.014">2275 67 5523,'0'0'3009,"0"0"-2945,0 0-64,0 0-96,0 0 96,0 0-80,0 0 80,57 64 0,-36-37-16,2 2-3954</inkml:trace>
  <inkml:trace contextRef="#ctx0" brushRef="#br0" timeOffset="3662.489">2569 426 720,'0'0'1948,"0"0"79,0 0 46,0 0-608,0 0-870,20-17-229,57-55-86,-75 70-232,0 1 1,0-1-1,0 0 0,0 0 1,0 0-1,-1 0 1,1 0-1,-1 0 1,0 0-1,1 0 0,-1-1 1,0 1-1,0 0 1,0-1-1,-1 1 1,1-1-1,-1 1 0,1-1 1,-1 0-1,0 1 1,0-1-1,0 1 1,0-1-1,-1-1-48,0-8 777,-61 6 1336,55 11-2104,0-1 1,1 1-1,0 1 0,-1-1 0,2 1 1,-1 0-1,1 0 0,0 1 0,0 0 1,1-1-1,-1 2 0,2-1 0,-1 0 0,1 1 1,0 0-1,1 0 0,0-1 0,0 2 1,0-1-1,1 0 0,1 0 0,-1 0 1,1 0-1,0 1 0,1-1 0,0 1-9,3-6 30,-1 0 0,1 0 0,-1 0 0,1-1 0,0 1 0,0-1 0,0 0 0,0 0 0,1 0 0,-1-1 0,0 0 0,1 1 0,-1-1 0,1-1 1,0 1-1,-1-1 0,1 0 0,-1 0 0,1 0 0,0-1 0,-1 1 0,1-1 0,-1 0 0,4-2-30,3-2 11,-1-1 0,-1-1 1,1 0-1,-1 0 0,0-1 0,-1 0 1,1-1-1,-2 0 0,1 0 1,-1 0-1,-1-1 0,0 0 1,0-1-1,-1 1 0,0-1 0,-1 0 1,0 0-12,9-19-72,-1 0 0,-1-1 1,-2-1-1,-1 1 0,-1-1 0,-2-1 1,-1 1-1,-2-1 0,-1 0 72,-1 32-5,0 1-198,0 4 70,-32 261 381,35-127 365,-3-135-702,1-1-1,0 0 1,0 1 0,0-1-1,0 0 1,1 0-1,-1 0 1,0 0-1,1 0 1,0 0 0,-1 0-1,1 0 1,0-1-1,0 1 1,0-1-1,0 1 1,0-1 0,0 0-1,1 1 1,-1-1-1,0-1 1,1 1-1,-1 0 1,1 0 0,-1-1 89,14 0-5755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0:42:35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96,'0'0'69,"0"0"33,0 0 82,0 0 125,13-2 142,313-10 889,61 4-916,-37 38-27,7-12-354,60 18 112,28-36-83,-238-19 488,-143 10-235,-63 8-266,-1 1-30,2 0-74,-2-1-414,0-4-1251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6:1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1169,'0'0'176,"0"0"-112,0 0-64,0 0 48,0 0-48,0 0 528,198-13-432,-168 9 0,-2-2-96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6:12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4930,'0'0'609,"0"0"-609,0 0 0,0 0-16,0 0-2209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6:1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4994,'0'0'593,"0"0"-593,0 0 0,0 0 240,0 0-240,0 0 0,129 4-16,-97-4-256,0-4-2642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6:1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1441,'0'0'1568,"0"0"-1504,0 0-128,0 0-2081</inkml:trace>
  <inkml:trace contextRef="#ctx0" brushRef="#br0" timeOffset="1">565 20 912,'0'0'849,"0"0"-689,0 0-128,0 0 96,0 0-128,0 0-416,323-19-1249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6:13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48,'0'0'0,"0"0"0,0 0-48,0 0 48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6:14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3426,'0'0'640,"0"0"-384,0 0 240,0 0-384,0 0 288,0 0-400,78 24 145,-78-19-81,0-1-64,-5-4-817,-20 0-992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6:12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297 216 3009,'0'0'353,"0"0"-337,0 0-16,0 0-32</inkml:trace>
  <inkml:trace contextRef="#ctx0" brushRef="#br0" timeOffset="2092.51">194 0 512,'0'0'147,"0"0"64,0 0 186,0 0-47,0 0 15,-9 4-55,-25 10 170,23-1 3897,11 14-4210,0-18 152,-9 24 53,-7-17-3251,7-12-728</inkml:trace>
  <inkml:trace contextRef="#ctx0" brushRef="#br0" timeOffset="2342.334">0 125 464,'0'0'1793,"0"0"59,0 0-308,0 0-477,0 0-701,11 4 13,123 29 2651,16-31-823,-150 6-3186,0-4-3893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6:13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113 109 1169,'0'0'1328,"0"0"-1328</inkml:trace>
  <inkml:trace contextRef="#ctx0" brushRef="#br0" timeOffset="284.602">113 109 4322,'-94'-90'1459,"76"72"-1042,18 18-316,34 9 136,111 25-173,54-14 713,-11 35-294,-181-49-924,-5-6-1359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6:11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 1185,'0'0'920,"0"0"-563,0 0-39,0 0-155,0 0 167,-7-5 425,5 5 5982,28 33-13756,-22-30 4730</inkml:trace>
  <inkml:trace contextRef="#ctx0" brushRef="#br0" timeOffset="258.389">10 6 160,'-7'62'96,"7"-62"-96,0 0-144,0 0 128,0 0-64,0 0 64,0 4 16,0-4 0,0 0 0,0 0 0,0 0 496,0 0 129,0 0-177,0 0-432,0 0 176,2 4-192,1-4-705</inkml:trace>
  <inkml:trace contextRef="#ctx0" brushRef="#br0" timeOffset="429.597">19 76 6435,'0'0'1016,"0"0"-591,24 1-100,121 23 14,36-27-1236,-137-11-3240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6T01:06:2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9 592,'-9'-9'2704,"7"11"840,3 15-4034,1 0 498,0 0 1,0 0 0,2-1 0,0 1 0,1-1-1,0 0 1,2 0 0,0 0 0,0-1-1,2 0 1,0-1 0,0 0 0,1 0 0,1-1-1,1 0 1,-1-1 0,7 4-9,-13-14 36,0 0 0,1 0 0,-1-1 0,1 1 0,-1-1-1,1-1 1,0 1 0,-1-1 0,1 0 0,0 0 0,-1-1 0,1 1 0,0-1 0,-1-1 0,1 1 0,-1-1 0,1 0-1,-1 0 1,0 0 0,0-1 0,0 0 0,0 0 0,0 0 0,-1-1 0,1 1 0,2-4-36,88-65 357,-68 49-324,0 2-1,2 0 1,0 2-1,1 2 1,1 0-1,26-9-32,-55 26-34,1-1-1,-1 0 1,1 1 0,-1 0-1,1 0 1,-1 0 0,1 0-1,-1 0 1,1 0 0,-1 0-1,1 1 1,-1 0 0,1-1-1,-1 1 1,0 0 0,1 0-1,-1 0 1,0 0 0,0 1-1,0-1 1,1 0 0,-1 1 0,-1 0-1,1-1 1,0 1 0,0 0-1,-1 0 1,1 0 0,-1 0-1,1 1 35,33 27 315,-23-26-259,0 0 1,0-2-1,1 1 0,-1-1 1,0-1-1,1 0 0,-1-1 0,1-1 1,-1 0-1,1 0 0,-1-1 1,0-1-1,0 0 0,0 0 1,0-1-1,-1-1 0,1 0 1,-1-1-1,5-3-56,13-5 5,-13 5 0,0 1 1,0 1 0,0 0-1,1 1 1,0 1 0,0 0-1,0 2 1,1 0 0,15-1-6,-28 5-33,-1 0 1,1 0-1,-1 1 1,1-1-1,-1 1 1,0 0-1,0 0 1,0 0-1,0 1 1,0 0-1,0 0 1,-1 0-1,1 0 1,-1 0-1,0 0 1,0 1-1,0 0 1,0 0-1,0 0 33,32 32 18,-28-31 13,0-1 0,0 1 0,1-2 1,-1 1-1,1-1 0,0 0 0,0-1 1,0 0-1,0 0 0,1-1 1,-1 0-1,1 0 0,-1-1 0,0 0 1,1-1-1,-1 1 0,0-2 0,1 1 1,-1-1-1,0 0 0,0-1 0,0 0 1,0 0-1,-1-1 0,7-4-31,0 1-2,-1 0-1,1 2 0,0-1 1,0 2-1,0 0 0,1 0 1,-1 2-1,1-1 0,0 2 1,12 0 2,-23 2-19,-1-1 1,1 1 0,0 0 0,-1 0 0,1 1 0,-1-1-1,0 1 1,1 0 0,-1-1 0,0 2 0,0-1 0,0 0 0,0 1-1,0-1 1,-1 1 0,1 0 0,-1-1 0,0 1 0,0 1-1,0-1 1,0 0 0,1 3 18,-1-2 15,0-1 0,0 1 0,0-1 0,0 0 0,1 1 0,-1-1 0,1 0 0,0 0 0,0-1-1,0 1 1,0-1 0,1 1 0,-1-1 0,1 0 0,-1 0 0,1-1 0,0 1 0,-1-1 0,1 1 0,0-1 0,0-1 0,0 1 0,1 0-15,135-42 361,-7-1-325,-124 41-63,0 0-1,0 0 1,0 0-1,-1 1 1,1 1-1,0-1 1,0 2-1,0-1 1,0 1-1,-1 0 1,1 1 0,-1 0-1,1 0 1,-1 1-1,0 0 1,0 1-1,-1 0 28,4 3 23,-1-1 0,1 0 0,0 0 0,1-1 0,-1 0 0,1-1 0,0 0-1,1-1 1,-1-1 0,1 0 0,0 0 0,0-1 0,-1-1 0,1 0 0,0-1 0,0 0 0,8-2-23,155-63 93,-155 59-128,1 2 0,0 1-1,0 0 1,0 2 0,0 0 0,0 2 0,17 2 35,32 0 115,105-28 136,-163 21-273,94-17-300,-49 81 61,-47-54 301,0-1 0,0 0 1,0-1-1,1 0 0,-1-1 1,1 0-1,0 0 0,0-2 1,0 1-1,0-2 0,0 1 1,0-2-1,0 1 0,0-2 1,0 0-1,0 0 0,8-3-40,180-20-123,-129 64-79,167-55 575,-114 28-477,-116-11 112,0 0-1,0 0 1,-1-1-1,1 0 1,0-1-1,0 1 1,0-2-1,-1 1 1,1-1-1,-1 0 1,1 0-1,-1-1 1,0 0-1,0-1 1,0 1-1,0-1 1,0-1-1,-1 1 1,0-1 0,0 0-1,0-1 1,0-1-8,-3 3-10,0-1 0,1 1 0,-1 0 0,1 0 0,0 0 0,0 0 0,0 1 0,0-1 0,1 1 0,0 0 0,-1 0 0,1 1 1,0 0-1,0 0 0,1 0 0,-1 0 0,0 1 0,0-1 0,1 2 0,-1-1 0,1 0 0,-1 1 0,1 0 0,-1 0 1,1 1-1,-1 0 0,1 0 0,-1 0 0,0 0 0,1 1 0,-1 0 0,3 1 10,-2 3 15,-1-1-1,1 0 0,1-1 1,-1 1-1,1-1 1,-1-1-1,1 1 0,0-1 1,0 0-1,1-1 1,-1 1-1,1-2 1,-1 1-1,1-1 0,-1 0 1,1 0-1,0-1 1,0 0-1,-1-1 1,1 0-1,0 0 0,-1 0 1,1-1-1,-1 0 1,0 0-1,1-1 1,2-2-15,5-4 4,-11 5-13,1 0-1,-1 0 0,1 0 0,0 0 1,1 1-1,-1 0 0,1 0 0,-1 0 0,1 1 1,0 0-1,0 0 0,0 0 0,0 1 0,0 0 1,0 0-1,0 1 0,1-1 0,-1 1 0,0 1 1,0-1-1,1 1 0,-1 0 0,0 0 0,0 1 1,0 0-1,0 0 0,-1 1 0,1-1 0,-1 1 1,1 0-1,0 1 10,3 5 19,0 0-1,0-1 1,1-1 0,0 1 0,0-1 0,1-1 0,-1 0 0,1-1-1,1 0 1,-1 0 0,1-2 0,0 1 0,0-1 0,0-1-1,0 0 1,9 0-19,-16-1-31,0-1-1,0 1 1,0-1-1,0 0 1,0-1-1,0 1 0,0-1 1,0 0-1,0 0 1,0-1-1,0 1 1,-1-1-1,1 0 1,-1 0-1,1-1 0,-1 1 1,0-1-1,0 0 1,0 0-1,0 0 1,0-1-1,-1 1 1,2-3 31,8-19-3253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7412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91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4949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7905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94450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1046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1244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3792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70223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3990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35698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8254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customXml" Target="../ink/ink150.xml"/><Relationship Id="rId18" Type="http://schemas.openxmlformats.org/officeDocument/2006/relationships/image" Target="../media/image157.png"/><Relationship Id="rId3" Type="http://schemas.openxmlformats.org/officeDocument/2006/relationships/customXml" Target="../ink/ink145.xml"/><Relationship Id="rId7" Type="http://schemas.openxmlformats.org/officeDocument/2006/relationships/customXml" Target="../ink/ink147.xml"/><Relationship Id="rId12" Type="http://schemas.openxmlformats.org/officeDocument/2006/relationships/image" Target="../media/image154.png"/><Relationship Id="rId17" Type="http://schemas.openxmlformats.org/officeDocument/2006/relationships/customXml" Target="../ink/ink152.xml"/><Relationship Id="rId2" Type="http://schemas.openxmlformats.org/officeDocument/2006/relationships/image" Target="../media/image73.png"/><Relationship Id="rId16" Type="http://schemas.openxmlformats.org/officeDocument/2006/relationships/image" Target="../media/image156.png"/><Relationship Id="rId20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customXml" Target="../ink/ink149.xml"/><Relationship Id="rId5" Type="http://schemas.openxmlformats.org/officeDocument/2006/relationships/customXml" Target="../ink/ink146.xml"/><Relationship Id="rId15" Type="http://schemas.openxmlformats.org/officeDocument/2006/relationships/customXml" Target="../ink/ink151.xml"/><Relationship Id="rId10" Type="http://schemas.openxmlformats.org/officeDocument/2006/relationships/image" Target="../media/image153.png"/><Relationship Id="rId19" Type="http://schemas.openxmlformats.org/officeDocument/2006/relationships/customXml" Target="../ink/ink153.xml"/><Relationship Id="rId4" Type="http://schemas.openxmlformats.org/officeDocument/2006/relationships/image" Target="../media/image150.png"/><Relationship Id="rId9" Type="http://schemas.openxmlformats.org/officeDocument/2006/relationships/customXml" Target="../ink/ink148.xml"/><Relationship Id="rId14" Type="http://schemas.openxmlformats.org/officeDocument/2006/relationships/image" Target="../media/image1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customXml" Target="../ink/ink158.xml"/><Relationship Id="rId18" Type="http://schemas.openxmlformats.org/officeDocument/2006/relationships/image" Target="../media/image167.png"/><Relationship Id="rId26" Type="http://schemas.openxmlformats.org/officeDocument/2006/relationships/image" Target="../media/image171.png"/><Relationship Id="rId39" Type="http://schemas.openxmlformats.org/officeDocument/2006/relationships/customXml" Target="../ink/ink171.xml"/><Relationship Id="rId3" Type="http://schemas.openxmlformats.org/officeDocument/2006/relationships/image" Target="../media/image106.png"/><Relationship Id="rId21" Type="http://schemas.openxmlformats.org/officeDocument/2006/relationships/customXml" Target="../ink/ink162.xml"/><Relationship Id="rId34" Type="http://schemas.openxmlformats.org/officeDocument/2006/relationships/image" Target="../media/image175.png"/><Relationship Id="rId42" Type="http://schemas.openxmlformats.org/officeDocument/2006/relationships/image" Target="../media/image179.png"/><Relationship Id="rId7" Type="http://schemas.openxmlformats.org/officeDocument/2006/relationships/customXml" Target="../ink/ink155.xml"/><Relationship Id="rId12" Type="http://schemas.openxmlformats.org/officeDocument/2006/relationships/image" Target="../media/image165.png"/><Relationship Id="rId17" Type="http://schemas.openxmlformats.org/officeDocument/2006/relationships/customXml" Target="../ink/ink160.xml"/><Relationship Id="rId25" Type="http://schemas.openxmlformats.org/officeDocument/2006/relationships/customXml" Target="../ink/ink164.xml"/><Relationship Id="rId33" Type="http://schemas.openxmlformats.org/officeDocument/2006/relationships/customXml" Target="../ink/ink168.xml"/><Relationship Id="rId38" Type="http://schemas.openxmlformats.org/officeDocument/2006/relationships/image" Target="../media/image177.png"/><Relationship Id="rId2" Type="http://schemas.openxmlformats.org/officeDocument/2006/relationships/image" Target="../media/image102.png"/><Relationship Id="rId16" Type="http://schemas.openxmlformats.org/officeDocument/2006/relationships/image" Target="../media/image2.png"/><Relationship Id="rId20" Type="http://schemas.openxmlformats.org/officeDocument/2006/relationships/image" Target="../media/image168.png"/><Relationship Id="rId29" Type="http://schemas.openxmlformats.org/officeDocument/2006/relationships/customXml" Target="../ink/ink166.xml"/><Relationship Id="rId41" Type="http://schemas.openxmlformats.org/officeDocument/2006/relationships/customXml" Target="../ink/ink1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customXml" Target="../ink/ink157.xml"/><Relationship Id="rId24" Type="http://schemas.openxmlformats.org/officeDocument/2006/relationships/image" Target="../media/image170.png"/><Relationship Id="rId32" Type="http://schemas.openxmlformats.org/officeDocument/2006/relationships/image" Target="../media/image174.png"/><Relationship Id="rId37" Type="http://schemas.openxmlformats.org/officeDocument/2006/relationships/customXml" Target="../ink/ink170.xml"/><Relationship Id="rId40" Type="http://schemas.openxmlformats.org/officeDocument/2006/relationships/image" Target="../media/image178.png"/><Relationship Id="rId5" Type="http://schemas.openxmlformats.org/officeDocument/2006/relationships/customXml" Target="../ink/ink154.xml"/><Relationship Id="rId15" Type="http://schemas.openxmlformats.org/officeDocument/2006/relationships/customXml" Target="../ink/ink159.xml"/><Relationship Id="rId23" Type="http://schemas.openxmlformats.org/officeDocument/2006/relationships/customXml" Target="../ink/ink163.xml"/><Relationship Id="rId28" Type="http://schemas.openxmlformats.org/officeDocument/2006/relationships/image" Target="../media/image172.png"/><Relationship Id="rId36" Type="http://schemas.openxmlformats.org/officeDocument/2006/relationships/image" Target="../media/image176.png"/><Relationship Id="rId10" Type="http://schemas.openxmlformats.org/officeDocument/2006/relationships/image" Target="../media/image164.png"/><Relationship Id="rId19" Type="http://schemas.openxmlformats.org/officeDocument/2006/relationships/customXml" Target="../ink/ink161.xml"/><Relationship Id="rId31" Type="http://schemas.openxmlformats.org/officeDocument/2006/relationships/customXml" Target="../ink/ink167.xml"/><Relationship Id="rId44" Type="http://schemas.openxmlformats.org/officeDocument/2006/relationships/image" Target="../media/image180.png"/><Relationship Id="rId4" Type="http://schemas.openxmlformats.org/officeDocument/2006/relationships/image" Target="../media/image107.png"/><Relationship Id="rId9" Type="http://schemas.openxmlformats.org/officeDocument/2006/relationships/customXml" Target="../ink/ink156.xml"/><Relationship Id="rId14" Type="http://schemas.openxmlformats.org/officeDocument/2006/relationships/image" Target="../media/image166.png"/><Relationship Id="rId22" Type="http://schemas.openxmlformats.org/officeDocument/2006/relationships/image" Target="../media/image169.png"/><Relationship Id="rId27" Type="http://schemas.openxmlformats.org/officeDocument/2006/relationships/customXml" Target="../ink/ink165.xml"/><Relationship Id="rId30" Type="http://schemas.openxmlformats.org/officeDocument/2006/relationships/image" Target="../media/image173.png"/><Relationship Id="rId35" Type="http://schemas.openxmlformats.org/officeDocument/2006/relationships/customXml" Target="../ink/ink169.xml"/><Relationship Id="rId43" Type="http://schemas.openxmlformats.org/officeDocument/2006/relationships/customXml" Target="../ink/ink17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customXml" Target="../ink/ink176.xml"/><Relationship Id="rId18" Type="http://schemas.openxmlformats.org/officeDocument/2006/relationships/image" Target="../media/image189.png"/><Relationship Id="rId26" Type="http://schemas.openxmlformats.org/officeDocument/2006/relationships/image" Target="../media/image193.png"/><Relationship Id="rId39" Type="http://schemas.openxmlformats.org/officeDocument/2006/relationships/customXml" Target="../ink/ink189.xml"/><Relationship Id="rId3" Type="http://schemas.openxmlformats.org/officeDocument/2006/relationships/image" Target="../media/image110.emf"/><Relationship Id="rId21" Type="http://schemas.openxmlformats.org/officeDocument/2006/relationships/customXml" Target="../ink/ink180.xml"/><Relationship Id="rId34" Type="http://schemas.openxmlformats.org/officeDocument/2006/relationships/image" Target="../media/image197.png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86.png"/><Relationship Id="rId17" Type="http://schemas.openxmlformats.org/officeDocument/2006/relationships/customXml" Target="../ink/ink178.xml"/><Relationship Id="rId25" Type="http://schemas.openxmlformats.org/officeDocument/2006/relationships/customXml" Target="../ink/ink182.xml"/><Relationship Id="rId33" Type="http://schemas.openxmlformats.org/officeDocument/2006/relationships/customXml" Target="../ink/ink186.xml"/><Relationship Id="rId38" Type="http://schemas.openxmlformats.org/officeDocument/2006/relationships/image" Target="../media/image19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8.png"/><Relationship Id="rId20" Type="http://schemas.openxmlformats.org/officeDocument/2006/relationships/image" Target="../media/image190.png"/><Relationship Id="rId29" Type="http://schemas.openxmlformats.org/officeDocument/2006/relationships/customXml" Target="../ink/ink18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8.wmf"/><Relationship Id="rId11" Type="http://schemas.openxmlformats.org/officeDocument/2006/relationships/customXml" Target="../ink/ink175.xml"/><Relationship Id="rId24" Type="http://schemas.openxmlformats.org/officeDocument/2006/relationships/image" Target="../media/image192.png"/><Relationship Id="rId32" Type="http://schemas.openxmlformats.org/officeDocument/2006/relationships/image" Target="../media/image196.png"/><Relationship Id="rId37" Type="http://schemas.openxmlformats.org/officeDocument/2006/relationships/customXml" Target="../ink/ink188.xml"/><Relationship Id="rId40" Type="http://schemas.openxmlformats.org/officeDocument/2006/relationships/image" Target="../media/image200.png"/><Relationship Id="rId5" Type="http://schemas.openxmlformats.org/officeDocument/2006/relationships/oleObject" Target="../embeddings/oleObject4.bin"/><Relationship Id="rId15" Type="http://schemas.openxmlformats.org/officeDocument/2006/relationships/customXml" Target="../ink/ink177.xml"/><Relationship Id="rId23" Type="http://schemas.openxmlformats.org/officeDocument/2006/relationships/customXml" Target="../ink/ink181.xml"/><Relationship Id="rId28" Type="http://schemas.openxmlformats.org/officeDocument/2006/relationships/image" Target="../media/image194.png"/><Relationship Id="rId36" Type="http://schemas.openxmlformats.org/officeDocument/2006/relationships/image" Target="../media/image198.png"/><Relationship Id="rId10" Type="http://schemas.openxmlformats.org/officeDocument/2006/relationships/image" Target="../media/image185.png"/><Relationship Id="rId19" Type="http://schemas.openxmlformats.org/officeDocument/2006/relationships/customXml" Target="../ink/ink179.xml"/><Relationship Id="rId31" Type="http://schemas.openxmlformats.org/officeDocument/2006/relationships/customXml" Target="../ink/ink185.xml"/><Relationship Id="rId4" Type="http://schemas.openxmlformats.org/officeDocument/2006/relationships/image" Target="../media/image111.emf"/><Relationship Id="rId9" Type="http://schemas.openxmlformats.org/officeDocument/2006/relationships/customXml" Target="../ink/ink174.xml"/><Relationship Id="rId14" Type="http://schemas.openxmlformats.org/officeDocument/2006/relationships/image" Target="../media/image187.png"/><Relationship Id="rId22" Type="http://schemas.openxmlformats.org/officeDocument/2006/relationships/image" Target="../media/image191.png"/><Relationship Id="rId27" Type="http://schemas.openxmlformats.org/officeDocument/2006/relationships/customXml" Target="../ink/ink183.xml"/><Relationship Id="rId30" Type="http://schemas.openxmlformats.org/officeDocument/2006/relationships/image" Target="../media/image195.png"/><Relationship Id="rId35" Type="http://schemas.openxmlformats.org/officeDocument/2006/relationships/customXml" Target="../ink/ink18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0.xml"/><Relationship Id="rId13" Type="http://schemas.openxmlformats.org/officeDocument/2006/relationships/image" Target="../media/image206.png"/><Relationship Id="rId3" Type="http://schemas.openxmlformats.org/officeDocument/2006/relationships/image" Target="../media/image2410.png"/><Relationship Id="rId7" Type="http://schemas.openxmlformats.org/officeDocument/2006/relationships/image" Target="../media/image124.png"/><Relationship Id="rId12" Type="http://schemas.openxmlformats.org/officeDocument/2006/relationships/customXml" Target="../ink/ink19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3.emf"/><Relationship Id="rId11" Type="http://schemas.openxmlformats.org/officeDocument/2006/relationships/image" Target="../media/image205.png"/><Relationship Id="rId5" Type="http://schemas.openxmlformats.org/officeDocument/2006/relationships/image" Target="../media/image112.wmf"/><Relationship Id="rId10" Type="http://schemas.openxmlformats.org/officeDocument/2006/relationships/customXml" Target="../ink/ink191.xml"/><Relationship Id="rId4" Type="http://schemas.openxmlformats.org/officeDocument/2006/relationships/oleObject" Target="../embeddings/oleObject6.bin"/><Relationship Id="rId9" Type="http://schemas.openxmlformats.org/officeDocument/2006/relationships/image" Target="../media/image20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3.xml"/><Relationship Id="rId2" Type="http://schemas.openxmlformats.org/officeDocument/2006/relationships/image" Target="../media/image1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png"/><Relationship Id="rId5" Type="http://schemas.openxmlformats.org/officeDocument/2006/relationships/customXml" Target="../ink/ink194.xml"/><Relationship Id="rId4" Type="http://schemas.openxmlformats.org/officeDocument/2006/relationships/image" Target="../media/image20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customXml" Target="../ink/ink200.xml"/><Relationship Id="rId18" Type="http://schemas.openxmlformats.org/officeDocument/2006/relationships/image" Target="../media/image218.png"/><Relationship Id="rId3" Type="http://schemas.openxmlformats.org/officeDocument/2006/relationships/customXml" Target="../ink/ink195.xml"/><Relationship Id="rId7" Type="http://schemas.openxmlformats.org/officeDocument/2006/relationships/customXml" Target="../ink/ink197.xml"/><Relationship Id="rId12" Type="http://schemas.openxmlformats.org/officeDocument/2006/relationships/image" Target="../media/image215.png"/><Relationship Id="rId17" Type="http://schemas.openxmlformats.org/officeDocument/2006/relationships/customXml" Target="../ink/ink202.xml"/><Relationship Id="rId2" Type="http://schemas.openxmlformats.org/officeDocument/2006/relationships/image" Target="../media/image149.png"/><Relationship Id="rId16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11" Type="http://schemas.openxmlformats.org/officeDocument/2006/relationships/customXml" Target="../ink/ink199.xml"/><Relationship Id="rId5" Type="http://schemas.openxmlformats.org/officeDocument/2006/relationships/customXml" Target="../ink/ink196.xml"/><Relationship Id="rId15" Type="http://schemas.openxmlformats.org/officeDocument/2006/relationships/customXml" Target="../ink/ink201.xml"/><Relationship Id="rId10" Type="http://schemas.openxmlformats.org/officeDocument/2006/relationships/image" Target="../media/image214.png"/><Relationship Id="rId4" Type="http://schemas.openxmlformats.org/officeDocument/2006/relationships/image" Target="../media/image211.png"/><Relationship Id="rId9" Type="http://schemas.openxmlformats.org/officeDocument/2006/relationships/customXml" Target="../ink/ink198.xml"/><Relationship Id="rId14" Type="http://schemas.openxmlformats.org/officeDocument/2006/relationships/image" Target="../media/image2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1.wmf"/><Relationship Id="rId11" Type="http://schemas.openxmlformats.org/officeDocument/2006/relationships/image" Target="../media/image223.png"/><Relationship Id="rId5" Type="http://schemas.openxmlformats.org/officeDocument/2006/relationships/oleObject" Target="../embeddings/oleObject8.bin"/><Relationship Id="rId10" Type="http://schemas.openxmlformats.org/officeDocument/2006/relationships/customXml" Target="../ink/ink203.xml"/><Relationship Id="rId4" Type="http://schemas.openxmlformats.org/officeDocument/2006/relationships/image" Target="../media/image150.wmf"/><Relationship Id="rId9" Type="http://schemas.openxmlformats.org/officeDocument/2006/relationships/image" Target="../media/image15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13" Type="http://schemas.openxmlformats.org/officeDocument/2006/relationships/customXml" Target="../ink/ink209.xml"/><Relationship Id="rId18" Type="http://schemas.openxmlformats.org/officeDocument/2006/relationships/image" Target="../media/image232.png"/><Relationship Id="rId3" Type="http://schemas.openxmlformats.org/officeDocument/2006/relationships/customXml" Target="../ink/ink204.xml"/><Relationship Id="rId21" Type="http://schemas.openxmlformats.org/officeDocument/2006/relationships/customXml" Target="../ink/ink213.xml"/><Relationship Id="rId7" Type="http://schemas.openxmlformats.org/officeDocument/2006/relationships/customXml" Target="../ink/ink206.xml"/><Relationship Id="rId12" Type="http://schemas.openxmlformats.org/officeDocument/2006/relationships/image" Target="../media/image229.png"/><Relationship Id="rId17" Type="http://schemas.openxmlformats.org/officeDocument/2006/relationships/customXml" Target="../ink/ink211.xml"/><Relationship Id="rId2" Type="http://schemas.openxmlformats.org/officeDocument/2006/relationships/image" Target="../media/image159.png"/><Relationship Id="rId16" Type="http://schemas.openxmlformats.org/officeDocument/2006/relationships/image" Target="../media/image231.png"/><Relationship Id="rId20" Type="http://schemas.openxmlformats.org/officeDocument/2006/relationships/image" Target="../media/image2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11" Type="http://schemas.openxmlformats.org/officeDocument/2006/relationships/customXml" Target="../ink/ink208.xml"/><Relationship Id="rId5" Type="http://schemas.openxmlformats.org/officeDocument/2006/relationships/customXml" Target="../ink/ink205.xml"/><Relationship Id="rId15" Type="http://schemas.openxmlformats.org/officeDocument/2006/relationships/customXml" Target="../ink/ink210.xml"/><Relationship Id="rId10" Type="http://schemas.openxmlformats.org/officeDocument/2006/relationships/image" Target="../media/image228.png"/><Relationship Id="rId19" Type="http://schemas.openxmlformats.org/officeDocument/2006/relationships/customXml" Target="../ink/ink212.xml"/><Relationship Id="rId4" Type="http://schemas.openxmlformats.org/officeDocument/2006/relationships/image" Target="../media/image225.png"/><Relationship Id="rId9" Type="http://schemas.openxmlformats.org/officeDocument/2006/relationships/customXml" Target="../ink/ink207.xml"/><Relationship Id="rId14" Type="http://schemas.openxmlformats.org/officeDocument/2006/relationships/image" Target="../media/image230.png"/><Relationship Id="rId22" Type="http://schemas.openxmlformats.org/officeDocument/2006/relationships/image" Target="../media/image23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customXml" Target="../ink/ink215.xml"/><Relationship Id="rId18" Type="http://schemas.openxmlformats.org/officeDocument/2006/relationships/image" Target="../media/image242.png"/><Relationship Id="rId26" Type="http://schemas.openxmlformats.org/officeDocument/2006/relationships/image" Target="../media/image113.png"/><Relationship Id="rId39" Type="http://schemas.openxmlformats.org/officeDocument/2006/relationships/customXml" Target="../ink/ink228.xml"/><Relationship Id="rId3" Type="http://schemas.openxmlformats.org/officeDocument/2006/relationships/image" Target="../media/image238.png"/><Relationship Id="rId21" Type="http://schemas.openxmlformats.org/officeDocument/2006/relationships/customXml" Target="../ink/ink219.xml"/><Relationship Id="rId34" Type="http://schemas.openxmlformats.org/officeDocument/2006/relationships/image" Target="../media/image249.png"/><Relationship Id="rId42" Type="http://schemas.openxmlformats.org/officeDocument/2006/relationships/image" Target="../media/image253.png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78.png"/><Relationship Id="rId17" Type="http://schemas.openxmlformats.org/officeDocument/2006/relationships/customXml" Target="../ink/ink217.xml"/><Relationship Id="rId25" Type="http://schemas.openxmlformats.org/officeDocument/2006/relationships/customXml" Target="../ink/ink221.xml"/><Relationship Id="rId33" Type="http://schemas.openxmlformats.org/officeDocument/2006/relationships/customXml" Target="../ink/ink225.xml"/><Relationship Id="rId38" Type="http://schemas.openxmlformats.org/officeDocument/2006/relationships/image" Target="../media/image25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1.png"/><Relationship Id="rId20" Type="http://schemas.openxmlformats.org/officeDocument/2006/relationships/image" Target="../media/image243.png"/><Relationship Id="rId29" Type="http://schemas.openxmlformats.org/officeDocument/2006/relationships/customXml" Target="../ink/ink223.xml"/><Relationship Id="rId41" Type="http://schemas.openxmlformats.org/officeDocument/2006/relationships/customXml" Target="../ink/ink22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0.wmf"/><Relationship Id="rId11" Type="http://schemas.openxmlformats.org/officeDocument/2006/relationships/customXml" Target="../ink/ink214.xml"/><Relationship Id="rId24" Type="http://schemas.openxmlformats.org/officeDocument/2006/relationships/image" Target="../media/image245.png"/><Relationship Id="rId32" Type="http://schemas.openxmlformats.org/officeDocument/2006/relationships/image" Target="../media/image248.png"/><Relationship Id="rId37" Type="http://schemas.openxmlformats.org/officeDocument/2006/relationships/customXml" Target="../ink/ink227.xml"/><Relationship Id="rId40" Type="http://schemas.openxmlformats.org/officeDocument/2006/relationships/image" Target="../media/image252.png"/><Relationship Id="rId5" Type="http://schemas.openxmlformats.org/officeDocument/2006/relationships/oleObject" Target="../embeddings/oleObject10.bin"/><Relationship Id="rId15" Type="http://schemas.openxmlformats.org/officeDocument/2006/relationships/customXml" Target="../ink/ink216.xml"/><Relationship Id="rId23" Type="http://schemas.openxmlformats.org/officeDocument/2006/relationships/customXml" Target="../ink/ink220.xml"/><Relationship Id="rId28" Type="http://schemas.openxmlformats.org/officeDocument/2006/relationships/image" Target="../media/image246.png"/><Relationship Id="rId36" Type="http://schemas.openxmlformats.org/officeDocument/2006/relationships/image" Target="../media/image250.png"/><Relationship Id="rId10" Type="http://schemas.openxmlformats.org/officeDocument/2006/relationships/image" Target="../media/image162.wmf"/><Relationship Id="rId19" Type="http://schemas.openxmlformats.org/officeDocument/2006/relationships/customXml" Target="../ink/ink218.xml"/><Relationship Id="rId31" Type="http://schemas.openxmlformats.org/officeDocument/2006/relationships/customXml" Target="../ink/ink224.xml"/><Relationship Id="rId4" Type="http://schemas.openxmlformats.org/officeDocument/2006/relationships/image" Target="../media/image163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40.png"/><Relationship Id="rId22" Type="http://schemas.openxmlformats.org/officeDocument/2006/relationships/image" Target="../media/image244.png"/><Relationship Id="rId27" Type="http://schemas.openxmlformats.org/officeDocument/2006/relationships/customXml" Target="../ink/ink222.xml"/><Relationship Id="rId30" Type="http://schemas.openxmlformats.org/officeDocument/2006/relationships/image" Target="../media/image247.png"/><Relationship Id="rId35" Type="http://schemas.openxmlformats.org/officeDocument/2006/relationships/customXml" Target="../ink/ink22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2.xml"/><Relationship Id="rId13" Type="http://schemas.openxmlformats.org/officeDocument/2006/relationships/image" Target="../media/image259.png"/><Relationship Id="rId3" Type="http://schemas.openxmlformats.org/officeDocument/2006/relationships/image" Target="../media/image181.png"/><Relationship Id="rId7" Type="http://schemas.openxmlformats.org/officeDocument/2006/relationships/image" Target="../media/image256.png"/><Relationship Id="rId12" Type="http://schemas.openxmlformats.org/officeDocument/2006/relationships/customXml" Target="../ink/ink234.xml"/><Relationship Id="rId17" Type="http://schemas.openxmlformats.org/officeDocument/2006/relationships/image" Target="../media/image261.png"/><Relationship Id="rId2" Type="http://schemas.openxmlformats.org/officeDocument/2006/relationships/image" Target="../media/image3310.png"/><Relationship Id="rId16" Type="http://schemas.openxmlformats.org/officeDocument/2006/relationships/customXml" Target="../ink/ink2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1.xml"/><Relationship Id="rId11" Type="http://schemas.openxmlformats.org/officeDocument/2006/relationships/image" Target="../media/image258.png"/><Relationship Id="rId5" Type="http://schemas.openxmlformats.org/officeDocument/2006/relationships/image" Target="../media/image255.png"/><Relationship Id="rId15" Type="http://schemas.openxmlformats.org/officeDocument/2006/relationships/image" Target="../media/image260.png"/><Relationship Id="rId10" Type="http://schemas.openxmlformats.org/officeDocument/2006/relationships/customXml" Target="../ink/ink233.xml"/><Relationship Id="rId4" Type="http://schemas.openxmlformats.org/officeDocument/2006/relationships/customXml" Target="../ink/ink230.xml"/><Relationship Id="rId9" Type="http://schemas.openxmlformats.org/officeDocument/2006/relationships/image" Target="../media/image257.png"/><Relationship Id="rId14" Type="http://schemas.openxmlformats.org/officeDocument/2006/relationships/customXml" Target="../ink/ink23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4.xml"/><Relationship Id="rId18" Type="http://schemas.openxmlformats.org/officeDocument/2006/relationships/image" Target="../media/image18.png"/><Relationship Id="rId26" Type="http://schemas.openxmlformats.org/officeDocument/2006/relationships/image" Target="../media/image22.png"/><Relationship Id="rId3" Type="http://schemas.openxmlformats.org/officeDocument/2006/relationships/customXml" Target="../ink/ink9.xml"/><Relationship Id="rId21" Type="http://schemas.openxmlformats.org/officeDocument/2006/relationships/customXml" Target="../ink/ink18.xml"/><Relationship Id="rId7" Type="http://schemas.openxmlformats.org/officeDocument/2006/relationships/customXml" Target="../ink/ink11.xml"/><Relationship Id="rId12" Type="http://schemas.openxmlformats.org/officeDocument/2006/relationships/image" Target="../media/image15.png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13.xml"/><Relationship Id="rId24" Type="http://schemas.openxmlformats.org/officeDocument/2006/relationships/image" Target="../media/image21.png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image" Target="../media/image23.png"/><Relationship Id="rId10" Type="http://schemas.openxmlformats.org/officeDocument/2006/relationships/image" Target="../media/image14.png"/><Relationship Id="rId19" Type="http://schemas.openxmlformats.org/officeDocument/2006/relationships/customXml" Target="../ink/ink17.xml"/><Relationship Id="rId4" Type="http://schemas.openxmlformats.org/officeDocument/2006/relationships/image" Target="../media/image11.png"/><Relationship Id="rId9" Type="http://schemas.openxmlformats.org/officeDocument/2006/relationships/customXml" Target="../ink/ink12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customXml" Target="../ink/ink2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customXml" Target="../ink/ink239.xml"/><Relationship Id="rId18" Type="http://schemas.openxmlformats.org/officeDocument/2006/relationships/image" Target="../media/image270.png"/><Relationship Id="rId3" Type="http://schemas.openxmlformats.org/officeDocument/2006/relationships/image" Target="../media/image184.emf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67.png"/><Relationship Id="rId17" Type="http://schemas.openxmlformats.org/officeDocument/2006/relationships/customXml" Target="../ink/ink24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9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2.wmf"/><Relationship Id="rId11" Type="http://schemas.openxmlformats.org/officeDocument/2006/relationships/customXml" Target="../ink/ink238.xml"/><Relationship Id="rId5" Type="http://schemas.openxmlformats.org/officeDocument/2006/relationships/oleObject" Target="../embeddings/oleObject13.bin"/><Relationship Id="rId15" Type="http://schemas.openxmlformats.org/officeDocument/2006/relationships/customXml" Target="../ink/ink240.xml"/><Relationship Id="rId10" Type="http://schemas.openxmlformats.org/officeDocument/2006/relationships/image" Target="../media/image266.png"/><Relationship Id="rId4" Type="http://schemas.openxmlformats.org/officeDocument/2006/relationships/image" Target="../media/image185.emf"/><Relationship Id="rId9" Type="http://schemas.openxmlformats.org/officeDocument/2006/relationships/customXml" Target="../ink/ink237.xml"/><Relationship Id="rId14" Type="http://schemas.openxmlformats.org/officeDocument/2006/relationships/image" Target="../media/image2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7" Type="http://schemas.openxmlformats.org/officeDocument/2006/relationships/image" Target="../media/image274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3.xml"/><Relationship Id="rId5" Type="http://schemas.openxmlformats.org/officeDocument/2006/relationships/image" Target="../media/image273.png"/><Relationship Id="rId4" Type="http://schemas.openxmlformats.org/officeDocument/2006/relationships/customXml" Target="../ink/ink24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3" Type="http://schemas.openxmlformats.org/officeDocument/2006/relationships/image" Target="../media/image276.png"/><Relationship Id="rId7" Type="http://schemas.openxmlformats.org/officeDocument/2006/relationships/customXml" Target="../ink/ink244.xml"/><Relationship Id="rId12" Type="http://schemas.openxmlformats.org/officeDocument/2006/relationships/image" Target="../media/image28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2.wmf"/><Relationship Id="rId11" Type="http://schemas.openxmlformats.org/officeDocument/2006/relationships/customXml" Target="../ink/ink246.xml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79.png"/><Relationship Id="rId4" Type="http://schemas.openxmlformats.org/officeDocument/2006/relationships/image" Target="../media/image203.emf"/><Relationship Id="rId9" Type="http://schemas.openxmlformats.org/officeDocument/2006/relationships/customXml" Target="../ink/ink2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85.png"/><Relationship Id="rId18" Type="http://schemas.openxmlformats.org/officeDocument/2006/relationships/customXml" Target="../ink/ink251.xml"/><Relationship Id="rId3" Type="http://schemas.openxmlformats.org/officeDocument/2006/relationships/image" Target="../media/image206.emf"/><Relationship Id="rId21" Type="http://schemas.openxmlformats.org/officeDocument/2006/relationships/image" Target="../media/image289.png"/><Relationship Id="rId7" Type="http://schemas.openxmlformats.org/officeDocument/2006/relationships/image" Target="../media/image205.wmf"/><Relationship Id="rId12" Type="http://schemas.openxmlformats.org/officeDocument/2006/relationships/customXml" Target="../ink/ink248.xml"/><Relationship Id="rId17" Type="http://schemas.openxmlformats.org/officeDocument/2006/relationships/image" Target="../media/image287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250.xml"/><Relationship Id="rId20" Type="http://schemas.openxmlformats.org/officeDocument/2006/relationships/customXml" Target="../ink/ink25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84.png"/><Relationship Id="rId5" Type="http://schemas.openxmlformats.org/officeDocument/2006/relationships/image" Target="../media/image204.wmf"/><Relationship Id="rId15" Type="http://schemas.openxmlformats.org/officeDocument/2006/relationships/image" Target="../media/image286.png"/><Relationship Id="rId10" Type="http://schemas.openxmlformats.org/officeDocument/2006/relationships/customXml" Target="../ink/ink247.xml"/><Relationship Id="rId19" Type="http://schemas.openxmlformats.org/officeDocument/2006/relationships/image" Target="../media/image288.png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9.bin"/><Relationship Id="rId14" Type="http://schemas.openxmlformats.org/officeDocument/2006/relationships/customXml" Target="../ink/ink249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1.wmf"/><Relationship Id="rId18" Type="http://schemas.openxmlformats.org/officeDocument/2006/relationships/customXml" Target="../ink/ink253.xml"/><Relationship Id="rId26" Type="http://schemas.openxmlformats.org/officeDocument/2006/relationships/customXml" Target="../ink/ink257.xml"/><Relationship Id="rId39" Type="http://schemas.openxmlformats.org/officeDocument/2006/relationships/image" Target="../media/image306.png"/><Relationship Id="rId3" Type="http://schemas.openxmlformats.org/officeDocument/2006/relationships/image" Target="../media/image5210.png"/><Relationship Id="rId21" Type="http://schemas.openxmlformats.org/officeDocument/2006/relationships/image" Target="../media/image298.png"/><Relationship Id="rId34" Type="http://schemas.openxmlformats.org/officeDocument/2006/relationships/customXml" Target="../ink/ink261.xml"/><Relationship Id="rId42" Type="http://schemas.openxmlformats.org/officeDocument/2006/relationships/customXml" Target="../ink/ink265.xml"/><Relationship Id="rId47" Type="http://schemas.openxmlformats.org/officeDocument/2006/relationships/image" Target="../media/image310.png"/><Relationship Id="rId50" Type="http://schemas.openxmlformats.org/officeDocument/2006/relationships/customXml" Target="../ink/ink269.xml"/><Relationship Id="rId7" Type="http://schemas.openxmlformats.org/officeDocument/2006/relationships/image" Target="../media/image208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13.wmf"/><Relationship Id="rId25" Type="http://schemas.openxmlformats.org/officeDocument/2006/relationships/image" Target="../media/image299.png"/><Relationship Id="rId33" Type="http://schemas.openxmlformats.org/officeDocument/2006/relationships/image" Target="../media/image303.png"/><Relationship Id="rId38" Type="http://schemas.openxmlformats.org/officeDocument/2006/relationships/customXml" Target="../ink/ink263.xml"/><Relationship Id="rId46" Type="http://schemas.openxmlformats.org/officeDocument/2006/relationships/customXml" Target="../ink/ink267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20" Type="http://schemas.openxmlformats.org/officeDocument/2006/relationships/customXml" Target="../ink/ink254.xml"/><Relationship Id="rId29" Type="http://schemas.openxmlformats.org/officeDocument/2006/relationships/image" Target="../media/image301.png"/><Relationship Id="rId41" Type="http://schemas.openxmlformats.org/officeDocument/2006/relationships/image" Target="../media/image307.png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10.wmf"/><Relationship Id="rId24" Type="http://schemas.openxmlformats.org/officeDocument/2006/relationships/customXml" Target="../ink/ink256.xml"/><Relationship Id="rId32" Type="http://schemas.openxmlformats.org/officeDocument/2006/relationships/customXml" Target="../ink/ink260.xml"/><Relationship Id="rId37" Type="http://schemas.openxmlformats.org/officeDocument/2006/relationships/image" Target="../media/image305.png"/><Relationship Id="rId40" Type="http://schemas.openxmlformats.org/officeDocument/2006/relationships/customXml" Target="../ink/ink264.xml"/><Relationship Id="rId45" Type="http://schemas.openxmlformats.org/officeDocument/2006/relationships/image" Target="../media/image309.png"/><Relationship Id="rId5" Type="http://schemas.openxmlformats.org/officeDocument/2006/relationships/image" Target="../media/image207.wmf"/><Relationship Id="rId15" Type="http://schemas.openxmlformats.org/officeDocument/2006/relationships/image" Target="../media/image212.wmf"/><Relationship Id="rId23" Type="http://schemas.openxmlformats.org/officeDocument/2006/relationships/image" Target="../media/image138.png"/><Relationship Id="rId28" Type="http://schemas.openxmlformats.org/officeDocument/2006/relationships/customXml" Target="../ink/ink258.xml"/><Relationship Id="rId36" Type="http://schemas.openxmlformats.org/officeDocument/2006/relationships/customXml" Target="../ink/ink262.xml"/><Relationship Id="rId49" Type="http://schemas.openxmlformats.org/officeDocument/2006/relationships/image" Target="../media/image311.png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297.png"/><Relationship Id="rId31" Type="http://schemas.openxmlformats.org/officeDocument/2006/relationships/image" Target="../media/image302.png"/><Relationship Id="rId44" Type="http://schemas.openxmlformats.org/officeDocument/2006/relationships/customXml" Target="../ink/ink266.xml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09.wmf"/><Relationship Id="rId14" Type="http://schemas.openxmlformats.org/officeDocument/2006/relationships/oleObject" Target="../embeddings/oleObject25.bin"/><Relationship Id="rId22" Type="http://schemas.openxmlformats.org/officeDocument/2006/relationships/customXml" Target="../ink/ink255.xml"/><Relationship Id="rId27" Type="http://schemas.openxmlformats.org/officeDocument/2006/relationships/image" Target="../media/image300.png"/><Relationship Id="rId30" Type="http://schemas.openxmlformats.org/officeDocument/2006/relationships/customXml" Target="../ink/ink259.xml"/><Relationship Id="rId35" Type="http://schemas.openxmlformats.org/officeDocument/2006/relationships/image" Target="../media/image304.png"/><Relationship Id="rId43" Type="http://schemas.openxmlformats.org/officeDocument/2006/relationships/image" Target="../media/image308.png"/><Relationship Id="rId48" Type="http://schemas.openxmlformats.org/officeDocument/2006/relationships/customXml" Target="../ink/ink268.xml"/><Relationship Id="rId8" Type="http://schemas.openxmlformats.org/officeDocument/2006/relationships/oleObject" Target="../embeddings/oleObject22.bin"/><Relationship Id="rId51" Type="http://schemas.openxmlformats.org/officeDocument/2006/relationships/image" Target="../media/image3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png"/><Relationship Id="rId13" Type="http://schemas.openxmlformats.org/officeDocument/2006/relationships/customXml" Target="../ink/ink275.xml"/><Relationship Id="rId18" Type="http://schemas.openxmlformats.org/officeDocument/2006/relationships/image" Target="../media/image78.png"/><Relationship Id="rId26" Type="http://schemas.openxmlformats.org/officeDocument/2006/relationships/image" Target="../media/image324.png"/><Relationship Id="rId39" Type="http://schemas.openxmlformats.org/officeDocument/2006/relationships/customXml" Target="../ink/ink288.xml"/><Relationship Id="rId3" Type="http://schemas.openxmlformats.org/officeDocument/2006/relationships/customXml" Target="../ink/ink270.xml"/><Relationship Id="rId21" Type="http://schemas.openxmlformats.org/officeDocument/2006/relationships/customXml" Target="../ink/ink279.xml"/><Relationship Id="rId34" Type="http://schemas.openxmlformats.org/officeDocument/2006/relationships/image" Target="../media/image328.png"/><Relationship Id="rId42" Type="http://schemas.openxmlformats.org/officeDocument/2006/relationships/image" Target="../media/image332.png"/><Relationship Id="rId47" Type="http://schemas.openxmlformats.org/officeDocument/2006/relationships/customXml" Target="../ink/ink292.xml"/><Relationship Id="rId7" Type="http://schemas.openxmlformats.org/officeDocument/2006/relationships/customXml" Target="../ink/ink272.xml"/><Relationship Id="rId12" Type="http://schemas.openxmlformats.org/officeDocument/2006/relationships/image" Target="../media/image318.png"/><Relationship Id="rId17" Type="http://schemas.openxmlformats.org/officeDocument/2006/relationships/customXml" Target="../ink/ink277.xml"/><Relationship Id="rId25" Type="http://schemas.openxmlformats.org/officeDocument/2006/relationships/customXml" Target="../ink/ink281.xml"/><Relationship Id="rId33" Type="http://schemas.openxmlformats.org/officeDocument/2006/relationships/customXml" Target="../ink/ink285.xml"/><Relationship Id="rId38" Type="http://schemas.openxmlformats.org/officeDocument/2006/relationships/image" Target="../media/image330.png"/><Relationship Id="rId46" Type="http://schemas.openxmlformats.org/officeDocument/2006/relationships/image" Target="../media/image334.png"/><Relationship Id="rId2" Type="http://schemas.openxmlformats.org/officeDocument/2006/relationships/image" Target="../media/image219.png"/><Relationship Id="rId16" Type="http://schemas.openxmlformats.org/officeDocument/2006/relationships/image" Target="../media/image320.png"/><Relationship Id="rId20" Type="http://schemas.openxmlformats.org/officeDocument/2006/relationships/image" Target="../media/image321.png"/><Relationship Id="rId29" Type="http://schemas.openxmlformats.org/officeDocument/2006/relationships/customXml" Target="../ink/ink283.xml"/><Relationship Id="rId41" Type="http://schemas.openxmlformats.org/officeDocument/2006/relationships/customXml" Target="../ink/ink2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5.png"/><Relationship Id="rId11" Type="http://schemas.openxmlformats.org/officeDocument/2006/relationships/customXml" Target="../ink/ink274.xml"/><Relationship Id="rId24" Type="http://schemas.openxmlformats.org/officeDocument/2006/relationships/image" Target="../media/image323.png"/><Relationship Id="rId32" Type="http://schemas.openxmlformats.org/officeDocument/2006/relationships/image" Target="../media/image327.png"/><Relationship Id="rId37" Type="http://schemas.openxmlformats.org/officeDocument/2006/relationships/customXml" Target="../ink/ink287.xml"/><Relationship Id="rId40" Type="http://schemas.openxmlformats.org/officeDocument/2006/relationships/image" Target="../media/image331.png"/><Relationship Id="rId45" Type="http://schemas.openxmlformats.org/officeDocument/2006/relationships/customXml" Target="../ink/ink291.xml"/><Relationship Id="rId5" Type="http://schemas.openxmlformats.org/officeDocument/2006/relationships/customXml" Target="../ink/ink271.xml"/><Relationship Id="rId15" Type="http://schemas.openxmlformats.org/officeDocument/2006/relationships/customXml" Target="../ink/ink276.xml"/><Relationship Id="rId23" Type="http://schemas.openxmlformats.org/officeDocument/2006/relationships/customXml" Target="../ink/ink280.xml"/><Relationship Id="rId28" Type="http://schemas.openxmlformats.org/officeDocument/2006/relationships/image" Target="../media/image325.png"/><Relationship Id="rId36" Type="http://schemas.openxmlformats.org/officeDocument/2006/relationships/image" Target="../media/image329.png"/><Relationship Id="rId10" Type="http://schemas.openxmlformats.org/officeDocument/2006/relationships/image" Target="../media/image317.png"/><Relationship Id="rId19" Type="http://schemas.openxmlformats.org/officeDocument/2006/relationships/customXml" Target="../ink/ink278.xml"/><Relationship Id="rId31" Type="http://schemas.openxmlformats.org/officeDocument/2006/relationships/customXml" Target="../ink/ink284.xml"/><Relationship Id="rId44" Type="http://schemas.openxmlformats.org/officeDocument/2006/relationships/image" Target="../media/image333.png"/><Relationship Id="rId4" Type="http://schemas.openxmlformats.org/officeDocument/2006/relationships/image" Target="../media/image314.png"/><Relationship Id="rId9" Type="http://schemas.openxmlformats.org/officeDocument/2006/relationships/customXml" Target="../ink/ink273.xml"/><Relationship Id="rId14" Type="http://schemas.openxmlformats.org/officeDocument/2006/relationships/image" Target="../media/image319.png"/><Relationship Id="rId22" Type="http://schemas.openxmlformats.org/officeDocument/2006/relationships/image" Target="../media/image322.png"/><Relationship Id="rId27" Type="http://schemas.openxmlformats.org/officeDocument/2006/relationships/customXml" Target="../ink/ink282.xml"/><Relationship Id="rId30" Type="http://schemas.openxmlformats.org/officeDocument/2006/relationships/image" Target="../media/image326.png"/><Relationship Id="rId35" Type="http://schemas.openxmlformats.org/officeDocument/2006/relationships/customXml" Target="../ink/ink286.xml"/><Relationship Id="rId43" Type="http://schemas.openxmlformats.org/officeDocument/2006/relationships/customXml" Target="../ink/ink290.xml"/><Relationship Id="rId48" Type="http://schemas.openxmlformats.org/officeDocument/2006/relationships/image" Target="../media/image33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5.xml"/><Relationship Id="rId13" Type="http://schemas.openxmlformats.org/officeDocument/2006/relationships/image" Target="../media/image113.png"/><Relationship Id="rId18" Type="http://schemas.openxmlformats.org/officeDocument/2006/relationships/customXml" Target="../ink/ink301.xml"/><Relationship Id="rId26" Type="http://schemas.openxmlformats.org/officeDocument/2006/relationships/customXml" Target="../ink/ink305.xml"/><Relationship Id="rId3" Type="http://schemas.openxmlformats.org/officeDocument/2006/relationships/image" Target="../media/image221.png"/><Relationship Id="rId21" Type="http://schemas.openxmlformats.org/officeDocument/2006/relationships/image" Target="../media/image341.png"/><Relationship Id="rId7" Type="http://schemas.openxmlformats.org/officeDocument/2006/relationships/image" Target="../media/image339.png"/><Relationship Id="rId12" Type="http://schemas.openxmlformats.org/officeDocument/2006/relationships/customXml" Target="../ink/ink297.xml"/><Relationship Id="rId17" Type="http://schemas.openxmlformats.org/officeDocument/2006/relationships/image" Target="../media/image340.png"/><Relationship Id="rId25" Type="http://schemas.openxmlformats.org/officeDocument/2006/relationships/image" Target="../media/image343.png"/><Relationship Id="rId2" Type="http://schemas.openxmlformats.org/officeDocument/2006/relationships/image" Target="../media/image220.png"/><Relationship Id="rId16" Type="http://schemas.openxmlformats.org/officeDocument/2006/relationships/customXml" Target="../ink/ink300.xml"/><Relationship Id="rId20" Type="http://schemas.openxmlformats.org/officeDocument/2006/relationships/customXml" Target="../ink/ink30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4.xml"/><Relationship Id="rId11" Type="http://schemas.openxmlformats.org/officeDocument/2006/relationships/image" Target="../media/image78.png"/><Relationship Id="rId24" Type="http://schemas.openxmlformats.org/officeDocument/2006/relationships/customXml" Target="../ink/ink304.xml"/><Relationship Id="rId5" Type="http://schemas.openxmlformats.org/officeDocument/2006/relationships/image" Target="../media/image338.png"/><Relationship Id="rId15" Type="http://schemas.openxmlformats.org/officeDocument/2006/relationships/customXml" Target="../ink/ink299.xml"/><Relationship Id="rId23" Type="http://schemas.openxmlformats.org/officeDocument/2006/relationships/image" Target="../media/image342.png"/><Relationship Id="rId10" Type="http://schemas.openxmlformats.org/officeDocument/2006/relationships/customXml" Target="../ink/ink296.xml"/><Relationship Id="rId19" Type="http://schemas.openxmlformats.org/officeDocument/2006/relationships/image" Target="../media/image191.png"/><Relationship Id="rId4" Type="http://schemas.openxmlformats.org/officeDocument/2006/relationships/customXml" Target="../ink/ink293.xml"/><Relationship Id="rId9" Type="http://schemas.openxmlformats.org/officeDocument/2006/relationships/image" Target="../media/image2.png"/><Relationship Id="rId14" Type="http://schemas.openxmlformats.org/officeDocument/2006/relationships/customXml" Target="../ink/ink298.xml"/><Relationship Id="rId22" Type="http://schemas.openxmlformats.org/officeDocument/2006/relationships/customXml" Target="../ink/ink303.xml"/><Relationship Id="rId27" Type="http://schemas.openxmlformats.org/officeDocument/2006/relationships/image" Target="../media/image344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11.xml"/><Relationship Id="rId18" Type="http://schemas.openxmlformats.org/officeDocument/2006/relationships/customXml" Target="../ink/ink314.xml"/><Relationship Id="rId26" Type="http://schemas.openxmlformats.org/officeDocument/2006/relationships/customXml" Target="../ink/ink319.xml"/><Relationship Id="rId39" Type="http://schemas.openxmlformats.org/officeDocument/2006/relationships/image" Target="../media/image312.png"/><Relationship Id="rId21" Type="http://schemas.openxmlformats.org/officeDocument/2006/relationships/customXml" Target="../ink/ink316.xml"/><Relationship Id="rId34" Type="http://schemas.openxmlformats.org/officeDocument/2006/relationships/customXml" Target="../ink/ink323.xml"/><Relationship Id="rId42" Type="http://schemas.openxmlformats.org/officeDocument/2006/relationships/customXml" Target="../ink/ink327.xml"/><Relationship Id="rId47" Type="http://schemas.openxmlformats.org/officeDocument/2006/relationships/image" Target="../media/image361.png"/><Relationship Id="rId50" Type="http://schemas.openxmlformats.org/officeDocument/2006/relationships/customXml" Target="../ink/ink331.xml"/><Relationship Id="rId55" Type="http://schemas.openxmlformats.org/officeDocument/2006/relationships/customXml" Target="../ink/ink334.xml"/><Relationship Id="rId63" Type="http://schemas.openxmlformats.org/officeDocument/2006/relationships/customXml" Target="../ink/ink338.xml"/><Relationship Id="rId7" Type="http://schemas.openxmlformats.org/officeDocument/2006/relationships/image" Target="../media/image348.png"/><Relationship Id="rId2" Type="http://schemas.openxmlformats.org/officeDocument/2006/relationships/image" Target="../media/image222.png"/><Relationship Id="rId16" Type="http://schemas.openxmlformats.org/officeDocument/2006/relationships/customXml" Target="../ink/ink313.xml"/><Relationship Id="rId20" Type="http://schemas.openxmlformats.org/officeDocument/2006/relationships/customXml" Target="../ink/ink315.xml"/><Relationship Id="rId29" Type="http://schemas.openxmlformats.org/officeDocument/2006/relationships/image" Target="../media/image353.png"/><Relationship Id="rId41" Type="http://schemas.openxmlformats.org/officeDocument/2006/relationships/image" Target="../media/image358.png"/><Relationship Id="rId54" Type="http://schemas.openxmlformats.org/officeDocument/2006/relationships/customXml" Target="../ink/ink333.xml"/><Relationship Id="rId62" Type="http://schemas.openxmlformats.org/officeDocument/2006/relationships/image" Target="../media/image3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7.xml"/><Relationship Id="rId11" Type="http://schemas.openxmlformats.org/officeDocument/2006/relationships/image" Target="../media/image78.png"/><Relationship Id="rId24" Type="http://schemas.openxmlformats.org/officeDocument/2006/relationships/customXml" Target="../ink/ink318.xml"/><Relationship Id="rId32" Type="http://schemas.openxmlformats.org/officeDocument/2006/relationships/customXml" Target="../ink/ink322.xml"/><Relationship Id="rId37" Type="http://schemas.openxmlformats.org/officeDocument/2006/relationships/image" Target="../media/image357.png"/><Relationship Id="rId40" Type="http://schemas.openxmlformats.org/officeDocument/2006/relationships/customXml" Target="../ink/ink326.xml"/><Relationship Id="rId45" Type="http://schemas.openxmlformats.org/officeDocument/2006/relationships/image" Target="../media/image360.png"/><Relationship Id="rId53" Type="http://schemas.openxmlformats.org/officeDocument/2006/relationships/image" Target="../media/image364.png"/><Relationship Id="rId58" Type="http://schemas.openxmlformats.org/officeDocument/2006/relationships/image" Target="../media/image366.png"/><Relationship Id="rId5" Type="http://schemas.openxmlformats.org/officeDocument/2006/relationships/image" Target="../media/image347.png"/><Relationship Id="rId15" Type="http://schemas.openxmlformats.org/officeDocument/2006/relationships/customXml" Target="../ink/ink312.xml"/><Relationship Id="rId23" Type="http://schemas.openxmlformats.org/officeDocument/2006/relationships/customXml" Target="../ink/ink317.xml"/><Relationship Id="rId28" Type="http://schemas.openxmlformats.org/officeDocument/2006/relationships/customXml" Target="../ink/ink320.xml"/><Relationship Id="rId36" Type="http://schemas.openxmlformats.org/officeDocument/2006/relationships/customXml" Target="../ink/ink324.xml"/><Relationship Id="rId49" Type="http://schemas.openxmlformats.org/officeDocument/2006/relationships/image" Target="../media/image362.png"/><Relationship Id="rId57" Type="http://schemas.openxmlformats.org/officeDocument/2006/relationships/customXml" Target="../ink/ink335.xml"/><Relationship Id="rId61" Type="http://schemas.openxmlformats.org/officeDocument/2006/relationships/customXml" Target="../ink/ink337.xml"/><Relationship Id="rId10" Type="http://schemas.openxmlformats.org/officeDocument/2006/relationships/customXml" Target="../ink/ink309.xml"/><Relationship Id="rId19" Type="http://schemas.openxmlformats.org/officeDocument/2006/relationships/image" Target="../media/image339.png"/><Relationship Id="rId31" Type="http://schemas.openxmlformats.org/officeDocument/2006/relationships/image" Target="../media/image354.png"/><Relationship Id="rId44" Type="http://schemas.openxmlformats.org/officeDocument/2006/relationships/customXml" Target="../ink/ink328.xml"/><Relationship Id="rId52" Type="http://schemas.openxmlformats.org/officeDocument/2006/relationships/customXml" Target="../ink/ink332.xml"/><Relationship Id="rId60" Type="http://schemas.openxmlformats.org/officeDocument/2006/relationships/image" Target="../media/image367.png"/><Relationship Id="rId4" Type="http://schemas.openxmlformats.org/officeDocument/2006/relationships/customXml" Target="../ink/ink306.xml"/><Relationship Id="rId9" Type="http://schemas.openxmlformats.org/officeDocument/2006/relationships/image" Target="../media/image349.png"/><Relationship Id="rId14" Type="http://schemas.openxmlformats.org/officeDocument/2006/relationships/image" Target="../media/image350.png"/><Relationship Id="rId22" Type="http://schemas.openxmlformats.org/officeDocument/2006/relationships/image" Target="../media/image88.png"/><Relationship Id="rId27" Type="http://schemas.openxmlformats.org/officeDocument/2006/relationships/image" Target="../media/image352.png"/><Relationship Id="rId30" Type="http://schemas.openxmlformats.org/officeDocument/2006/relationships/customXml" Target="../ink/ink321.xml"/><Relationship Id="rId35" Type="http://schemas.openxmlformats.org/officeDocument/2006/relationships/image" Target="../media/image356.png"/><Relationship Id="rId43" Type="http://schemas.openxmlformats.org/officeDocument/2006/relationships/image" Target="../media/image359.png"/><Relationship Id="rId48" Type="http://schemas.openxmlformats.org/officeDocument/2006/relationships/customXml" Target="../ink/ink330.xml"/><Relationship Id="rId56" Type="http://schemas.openxmlformats.org/officeDocument/2006/relationships/image" Target="../media/image365.png"/><Relationship Id="rId64" Type="http://schemas.openxmlformats.org/officeDocument/2006/relationships/image" Target="../media/image369.png"/><Relationship Id="rId8" Type="http://schemas.openxmlformats.org/officeDocument/2006/relationships/customXml" Target="../ink/ink308.xml"/><Relationship Id="rId51" Type="http://schemas.openxmlformats.org/officeDocument/2006/relationships/image" Target="../media/image363.png"/><Relationship Id="rId3" Type="http://schemas.openxmlformats.org/officeDocument/2006/relationships/image" Target="../media/image224.png"/><Relationship Id="rId12" Type="http://schemas.openxmlformats.org/officeDocument/2006/relationships/customXml" Target="../ink/ink310.xml"/><Relationship Id="rId17" Type="http://schemas.openxmlformats.org/officeDocument/2006/relationships/image" Target="../media/image2.png"/><Relationship Id="rId25" Type="http://schemas.openxmlformats.org/officeDocument/2006/relationships/image" Target="../media/image351.png"/><Relationship Id="rId33" Type="http://schemas.openxmlformats.org/officeDocument/2006/relationships/image" Target="../media/image355.png"/><Relationship Id="rId38" Type="http://schemas.openxmlformats.org/officeDocument/2006/relationships/customXml" Target="../ink/ink325.xml"/><Relationship Id="rId46" Type="http://schemas.openxmlformats.org/officeDocument/2006/relationships/customXml" Target="../ink/ink329.xml"/><Relationship Id="rId59" Type="http://schemas.openxmlformats.org/officeDocument/2006/relationships/customXml" Target="../ink/ink336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5.png"/><Relationship Id="rId18" Type="http://schemas.openxmlformats.org/officeDocument/2006/relationships/customXml" Target="../ink/ink344.xml"/><Relationship Id="rId26" Type="http://schemas.openxmlformats.org/officeDocument/2006/relationships/customXml" Target="../ink/ink348.xml"/><Relationship Id="rId39" Type="http://schemas.openxmlformats.org/officeDocument/2006/relationships/image" Target="../media/image386.png"/><Relationship Id="rId21" Type="http://schemas.openxmlformats.org/officeDocument/2006/relationships/image" Target="../media/image349.png"/><Relationship Id="rId34" Type="http://schemas.openxmlformats.org/officeDocument/2006/relationships/customXml" Target="../ink/ink352.xml"/><Relationship Id="rId42" Type="http://schemas.openxmlformats.org/officeDocument/2006/relationships/customXml" Target="../ink/ink356.xml"/><Relationship Id="rId47" Type="http://schemas.openxmlformats.org/officeDocument/2006/relationships/image" Target="../media/image390.png"/><Relationship Id="rId50" Type="http://schemas.openxmlformats.org/officeDocument/2006/relationships/customXml" Target="../ink/ink360.xml"/><Relationship Id="rId55" Type="http://schemas.openxmlformats.org/officeDocument/2006/relationships/image" Target="../media/image394.png"/><Relationship Id="rId7" Type="http://schemas.openxmlformats.org/officeDocument/2006/relationships/image" Target="../media/image235.png"/><Relationship Id="rId12" Type="http://schemas.openxmlformats.org/officeDocument/2006/relationships/customXml" Target="../ink/ink341.xml"/><Relationship Id="rId17" Type="http://schemas.openxmlformats.org/officeDocument/2006/relationships/image" Target="../media/image377.png"/><Relationship Id="rId25" Type="http://schemas.openxmlformats.org/officeDocument/2006/relationships/image" Target="../media/image191.png"/><Relationship Id="rId33" Type="http://schemas.openxmlformats.org/officeDocument/2006/relationships/image" Target="../media/image383.png"/><Relationship Id="rId38" Type="http://schemas.openxmlformats.org/officeDocument/2006/relationships/customXml" Target="../ink/ink354.xml"/><Relationship Id="rId46" Type="http://schemas.openxmlformats.org/officeDocument/2006/relationships/customXml" Target="../ink/ink358.xml"/><Relationship Id="rId59" Type="http://schemas.openxmlformats.org/officeDocument/2006/relationships/image" Target="../media/image396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343.xml"/><Relationship Id="rId20" Type="http://schemas.openxmlformats.org/officeDocument/2006/relationships/customXml" Target="../ink/ink345.xml"/><Relationship Id="rId29" Type="http://schemas.openxmlformats.org/officeDocument/2006/relationships/image" Target="../media/image381.png"/><Relationship Id="rId41" Type="http://schemas.openxmlformats.org/officeDocument/2006/relationships/image" Target="../media/image387.png"/><Relationship Id="rId54" Type="http://schemas.openxmlformats.org/officeDocument/2006/relationships/customXml" Target="../ink/ink36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6.wmf"/><Relationship Id="rId11" Type="http://schemas.openxmlformats.org/officeDocument/2006/relationships/image" Target="../media/image374.png"/><Relationship Id="rId24" Type="http://schemas.openxmlformats.org/officeDocument/2006/relationships/customXml" Target="../ink/ink347.xml"/><Relationship Id="rId32" Type="http://schemas.openxmlformats.org/officeDocument/2006/relationships/customXml" Target="../ink/ink351.xml"/><Relationship Id="rId37" Type="http://schemas.openxmlformats.org/officeDocument/2006/relationships/image" Target="../media/image385.png"/><Relationship Id="rId40" Type="http://schemas.openxmlformats.org/officeDocument/2006/relationships/customXml" Target="../ink/ink355.xml"/><Relationship Id="rId45" Type="http://schemas.openxmlformats.org/officeDocument/2006/relationships/image" Target="../media/image389.png"/><Relationship Id="rId53" Type="http://schemas.openxmlformats.org/officeDocument/2006/relationships/image" Target="../media/image393.png"/><Relationship Id="rId58" Type="http://schemas.openxmlformats.org/officeDocument/2006/relationships/customXml" Target="../ink/ink364.xml"/><Relationship Id="rId5" Type="http://schemas.openxmlformats.org/officeDocument/2006/relationships/oleObject" Target="../embeddings/oleObject28.bin"/><Relationship Id="rId15" Type="http://schemas.openxmlformats.org/officeDocument/2006/relationships/image" Target="../media/image376.png"/><Relationship Id="rId23" Type="http://schemas.openxmlformats.org/officeDocument/2006/relationships/image" Target="../media/image379.png"/><Relationship Id="rId28" Type="http://schemas.openxmlformats.org/officeDocument/2006/relationships/customXml" Target="../ink/ink349.xml"/><Relationship Id="rId36" Type="http://schemas.openxmlformats.org/officeDocument/2006/relationships/customXml" Target="../ink/ink353.xml"/><Relationship Id="rId49" Type="http://schemas.openxmlformats.org/officeDocument/2006/relationships/image" Target="../media/image391.png"/><Relationship Id="rId57" Type="http://schemas.openxmlformats.org/officeDocument/2006/relationships/image" Target="../media/image395.png"/><Relationship Id="rId10" Type="http://schemas.openxmlformats.org/officeDocument/2006/relationships/customXml" Target="../ink/ink340.xml"/><Relationship Id="rId19" Type="http://schemas.openxmlformats.org/officeDocument/2006/relationships/image" Target="../media/image378.png"/><Relationship Id="rId31" Type="http://schemas.openxmlformats.org/officeDocument/2006/relationships/image" Target="../media/image382.png"/><Relationship Id="rId44" Type="http://schemas.openxmlformats.org/officeDocument/2006/relationships/customXml" Target="../ink/ink357.xml"/><Relationship Id="rId52" Type="http://schemas.openxmlformats.org/officeDocument/2006/relationships/customXml" Target="../ink/ink361.xml"/><Relationship Id="rId4" Type="http://schemas.openxmlformats.org/officeDocument/2006/relationships/image" Target="../media/image225.wmf"/><Relationship Id="rId9" Type="http://schemas.openxmlformats.org/officeDocument/2006/relationships/image" Target="../media/image373.png"/><Relationship Id="rId14" Type="http://schemas.openxmlformats.org/officeDocument/2006/relationships/customXml" Target="../ink/ink342.xml"/><Relationship Id="rId22" Type="http://schemas.openxmlformats.org/officeDocument/2006/relationships/customXml" Target="../ink/ink346.xml"/><Relationship Id="rId27" Type="http://schemas.openxmlformats.org/officeDocument/2006/relationships/image" Target="../media/image380.png"/><Relationship Id="rId30" Type="http://schemas.openxmlformats.org/officeDocument/2006/relationships/customXml" Target="../ink/ink350.xml"/><Relationship Id="rId35" Type="http://schemas.openxmlformats.org/officeDocument/2006/relationships/image" Target="../media/image384.png"/><Relationship Id="rId43" Type="http://schemas.openxmlformats.org/officeDocument/2006/relationships/image" Target="../media/image388.png"/><Relationship Id="rId48" Type="http://schemas.openxmlformats.org/officeDocument/2006/relationships/customXml" Target="../ink/ink359.xml"/><Relationship Id="rId56" Type="http://schemas.openxmlformats.org/officeDocument/2006/relationships/customXml" Target="../ink/ink363.xml"/><Relationship Id="rId8" Type="http://schemas.openxmlformats.org/officeDocument/2006/relationships/customXml" Target="../ink/ink339.xml"/><Relationship Id="rId51" Type="http://schemas.openxmlformats.org/officeDocument/2006/relationships/image" Target="../media/image392.png"/><Relationship Id="rId3" Type="http://schemas.openxmlformats.org/officeDocument/2006/relationships/oleObject" Target="../embeddings/oleObject2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27.xml"/><Relationship Id="rId18" Type="http://schemas.openxmlformats.org/officeDocument/2006/relationships/image" Target="../media/image31.png"/><Relationship Id="rId26" Type="http://schemas.openxmlformats.org/officeDocument/2006/relationships/customXml" Target="../ink/ink34.xml"/><Relationship Id="rId3" Type="http://schemas.openxmlformats.org/officeDocument/2006/relationships/customXml" Target="../ink/ink22.xml"/><Relationship Id="rId21" Type="http://schemas.openxmlformats.org/officeDocument/2006/relationships/image" Target="../media/image32.png"/><Relationship Id="rId34" Type="http://schemas.openxmlformats.org/officeDocument/2006/relationships/customXml" Target="../ink/ink38.xml"/><Relationship Id="rId7" Type="http://schemas.openxmlformats.org/officeDocument/2006/relationships/customXml" Target="../ink/ink24.xml"/><Relationship Id="rId12" Type="http://schemas.openxmlformats.org/officeDocument/2006/relationships/image" Target="../media/image29.png"/><Relationship Id="rId17" Type="http://schemas.openxmlformats.org/officeDocument/2006/relationships/customXml" Target="../ink/ink29.xml"/><Relationship Id="rId25" Type="http://schemas.openxmlformats.org/officeDocument/2006/relationships/image" Target="../media/image34.png"/><Relationship Id="rId33" Type="http://schemas.openxmlformats.org/officeDocument/2006/relationships/image" Target="../media/image38.png"/><Relationship Id="rId2" Type="http://schemas.openxmlformats.org/officeDocument/2006/relationships/image" Target="../media/image24.png"/><Relationship Id="rId16" Type="http://schemas.openxmlformats.org/officeDocument/2006/relationships/image" Target="../media/image2.png"/><Relationship Id="rId20" Type="http://schemas.openxmlformats.org/officeDocument/2006/relationships/customXml" Target="../ink/ink31.xml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26.xml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image" Target="../media/image40.png"/><Relationship Id="rId5" Type="http://schemas.openxmlformats.org/officeDocument/2006/relationships/customXml" Target="../ink/ink23.xml"/><Relationship Id="rId15" Type="http://schemas.openxmlformats.org/officeDocument/2006/relationships/customXml" Target="../ink/ink28.xml"/><Relationship Id="rId23" Type="http://schemas.openxmlformats.org/officeDocument/2006/relationships/image" Target="../media/image33.png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10" Type="http://schemas.openxmlformats.org/officeDocument/2006/relationships/image" Target="../media/image28.png"/><Relationship Id="rId19" Type="http://schemas.openxmlformats.org/officeDocument/2006/relationships/customXml" Target="../ink/ink30.xml"/><Relationship Id="rId31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customXml" Target="../ink/ink25.xml"/><Relationship Id="rId14" Type="http://schemas.openxmlformats.org/officeDocument/2006/relationships/image" Target="../media/image30.png"/><Relationship Id="rId22" Type="http://schemas.openxmlformats.org/officeDocument/2006/relationships/customXml" Target="../ink/ink32.xml"/><Relationship Id="rId27" Type="http://schemas.openxmlformats.org/officeDocument/2006/relationships/image" Target="../media/image35.png"/><Relationship Id="rId30" Type="http://schemas.openxmlformats.org/officeDocument/2006/relationships/customXml" Target="../ink/ink36.xml"/><Relationship Id="rId35" Type="http://schemas.openxmlformats.org/officeDocument/2006/relationships/image" Target="../media/image39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70.xml"/><Relationship Id="rId18" Type="http://schemas.openxmlformats.org/officeDocument/2006/relationships/image" Target="../media/image403.png"/><Relationship Id="rId26" Type="http://schemas.openxmlformats.org/officeDocument/2006/relationships/image" Target="../media/image117.png"/><Relationship Id="rId39" Type="http://schemas.openxmlformats.org/officeDocument/2006/relationships/image" Target="../media/image408.png"/><Relationship Id="rId21" Type="http://schemas.openxmlformats.org/officeDocument/2006/relationships/customXml" Target="../ink/ink374.xml"/><Relationship Id="rId34" Type="http://schemas.openxmlformats.org/officeDocument/2006/relationships/customXml" Target="../ink/ink383.xml"/><Relationship Id="rId42" Type="http://schemas.openxmlformats.org/officeDocument/2006/relationships/customXml" Target="../ink/ink387.xml"/><Relationship Id="rId47" Type="http://schemas.openxmlformats.org/officeDocument/2006/relationships/image" Target="../media/image412.png"/><Relationship Id="rId50" Type="http://schemas.openxmlformats.org/officeDocument/2006/relationships/customXml" Target="../ink/ink391.xml"/><Relationship Id="rId55" Type="http://schemas.openxmlformats.org/officeDocument/2006/relationships/image" Target="../media/image416.png"/><Relationship Id="rId63" Type="http://schemas.openxmlformats.org/officeDocument/2006/relationships/image" Target="../media/image420.png"/><Relationship Id="rId7" Type="http://schemas.openxmlformats.org/officeDocument/2006/relationships/customXml" Target="../ink/ink367.xml"/><Relationship Id="rId2" Type="http://schemas.openxmlformats.org/officeDocument/2006/relationships/image" Target="../media/image236.png"/><Relationship Id="rId16" Type="http://schemas.openxmlformats.org/officeDocument/2006/relationships/image" Target="../media/image402.png"/><Relationship Id="rId20" Type="http://schemas.openxmlformats.org/officeDocument/2006/relationships/image" Target="../media/image404.png"/><Relationship Id="rId29" Type="http://schemas.openxmlformats.org/officeDocument/2006/relationships/customXml" Target="../ink/ink379.xml"/><Relationship Id="rId41" Type="http://schemas.openxmlformats.org/officeDocument/2006/relationships/image" Target="../media/image409.png"/><Relationship Id="rId54" Type="http://schemas.openxmlformats.org/officeDocument/2006/relationships/customXml" Target="../ink/ink393.xml"/><Relationship Id="rId62" Type="http://schemas.openxmlformats.org/officeDocument/2006/relationships/customXml" Target="../ink/ink3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9.png"/><Relationship Id="rId11" Type="http://schemas.openxmlformats.org/officeDocument/2006/relationships/customXml" Target="../ink/ink369.xml"/><Relationship Id="rId24" Type="http://schemas.openxmlformats.org/officeDocument/2006/relationships/image" Target="../media/image2.png"/><Relationship Id="rId32" Type="http://schemas.openxmlformats.org/officeDocument/2006/relationships/customXml" Target="../ink/ink381.xml"/><Relationship Id="rId37" Type="http://schemas.openxmlformats.org/officeDocument/2006/relationships/image" Target="../media/image211.png"/><Relationship Id="rId40" Type="http://schemas.openxmlformats.org/officeDocument/2006/relationships/customXml" Target="../ink/ink386.xml"/><Relationship Id="rId45" Type="http://schemas.openxmlformats.org/officeDocument/2006/relationships/image" Target="../media/image411.png"/><Relationship Id="rId53" Type="http://schemas.openxmlformats.org/officeDocument/2006/relationships/image" Target="../media/image415.png"/><Relationship Id="rId58" Type="http://schemas.openxmlformats.org/officeDocument/2006/relationships/customXml" Target="../ink/ink395.xml"/><Relationship Id="rId5" Type="http://schemas.openxmlformats.org/officeDocument/2006/relationships/customXml" Target="../ink/ink366.xml"/><Relationship Id="rId15" Type="http://schemas.openxmlformats.org/officeDocument/2006/relationships/customXml" Target="../ink/ink371.xml"/><Relationship Id="rId23" Type="http://schemas.openxmlformats.org/officeDocument/2006/relationships/customXml" Target="../ink/ink375.xml"/><Relationship Id="rId28" Type="http://schemas.openxmlformats.org/officeDocument/2006/relationships/customXml" Target="../ink/ink378.xml"/><Relationship Id="rId36" Type="http://schemas.openxmlformats.org/officeDocument/2006/relationships/customXml" Target="../ink/ink384.xml"/><Relationship Id="rId49" Type="http://schemas.openxmlformats.org/officeDocument/2006/relationships/image" Target="../media/image413.png"/><Relationship Id="rId57" Type="http://schemas.openxmlformats.org/officeDocument/2006/relationships/image" Target="../media/image417.png"/><Relationship Id="rId61" Type="http://schemas.openxmlformats.org/officeDocument/2006/relationships/image" Target="../media/image419.png"/><Relationship Id="rId10" Type="http://schemas.openxmlformats.org/officeDocument/2006/relationships/image" Target="../media/image78.png"/><Relationship Id="rId19" Type="http://schemas.openxmlformats.org/officeDocument/2006/relationships/customXml" Target="../ink/ink373.xml"/><Relationship Id="rId31" Type="http://schemas.openxmlformats.org/officeDocument/2006/relationships/image" Target="../media/image406.png"/><Relationship Id="rId44" Type="http://schemas.openxmlformats.org/officeDocument/2006/relationships/customXml" Target="../ink/ink388.xml"/><Relationship Id="rId52" Type="http://schemas.openxmlformats.org/officeDocument/2006/relationships/customXml" Target="../ink/ink392.xml"/><Relationship Id="rId60" Type="http://schemas.openxmlformats.org/officeDocument/2006/relationships/customXml" Target="../ink/ink396.xml"/><Relationship Id="rId65" Type="http://schemas.openxmlformats.org/officeDocument/2006/relationships/image" Target="../media/image421.png"/><Relationship Id="rId4" Type="http://schemas.openxmlformats.org/officeDocument/2006/relationships/image" Target="../media/image398.png"/><Relationship Id="rId9" Type="http://schemas.openxmlformats.org/officeDocument/2006/relationships/customXml" Target="../ink/ink368.xml"/><Relationship Id="rId14" Type="http://schemas.openxmlformats.org/officeDocument/2006/relationships/image" Target="../media/image401.png"/><Relationship Id="rId22" Type="http://schemas.openxmlformats.org/officeDocument/2006/relationships/image" Target="../media/image405.png"/><Relationship Id="rId27" Type="http://schemas.openxmlformats.org/officeDocument/2006/relationships/customXml" Target="../ink/ink377.xml"/><Relationship Id="rId30" Type="http://schemas.openxmlformats.org/officeDocument/2006/relationships/customXml" Target="../ink/ink380.xml"/><Relationship Id="rId35" Type="http://schemas.openxmlformats.org/officeDocument/2006/relationships/image" Target="../media/image407.png"/><Relationship Id="rId43" Type="http://schemas.openxmlformats.org/officeDocument/2006/relationships/image" Target="../media/image410.png"/><Relationship Id="rId48" Type="http://schemas.openxmlformats.org/officeDocument/2006/relationships/customXml" Target="../ink/ink390.xml"/><Relationship Id="rId56" Type="http://schemas.openxmlformats.org/officeDocument/2006/relationships/customXml" Target="../ink/ink394.xml"/><Relationship Id="rId64" Type="http://schemas.openxmlformats.org/officeDocument/2006/relationships/customXml" Target="../ink/ink398.xml"/><Relationship Id="rId8" Type="http://schemas.openxmlformats.org/officeDocument/2006/relationships/image" Target="../media/image400.png"/><Relationship Id="rId51" Type="http://schemas.openxmlformats.org/officeDocument/2006/relationships/image" Target="../media/image414.png"/><Relationship Id="rId3" Type="http://schemas.openxmlformats.org/officeDocument/2006/relationships/customXml" Target="../ink/ink365.xml"/><Relationship Id="rId12" Type="http://schemas.openxmlformats.org/officeDocument/2006/relationships/image" Target="../media/image349.png"/><Relationship Id="rId17" Type="http://schemas.openxmlformats.org/officeDocument/2006/relationships/customXml" Target="../ink/ink372.xml"/><Relationship Id="rId25" Type="http://schemas.openxmlformats.org/officeDocument/2006/relationships/customXml" Target="../ink/ink376.xml"/><Relationship Id="rId33" Type="http://schemas.openxmlformats.org/officeDocument/2006/relationships/customXml" Target="../ink/ink382.xml"/><Relationship Id="rId38" Type="http://schemas.openxmlformats.org/officeDocument/2006/relationships/customXml" Target="../ink/ink385.xml"/><Relationship Id="rId46" Type="http://schemas.openxmlformats.org/officeDocument/2006/relationships/customXml" Target="../ink/ink389.xml"/><Relationship Id="rId59" Type="http://schemas.openxmlformats.org/officeDocument/2006/relationships/image" Target="../media/image418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1.wmf"/><Relationship Id="rId18" Type="http://schemas.openxmlformats.org/officeDocument/2006/relationships/image" Target="../media/image429.png"/><Relationship Id="rId26" Type="http://schemas.openxmlformats.org/officeDocument/2006/relationships/image" Target="../media/image2.png"/><Relationship Id="rId39" Type="http://schemas.openxmlformats.org/officeDocument/2006/relationships/customXml" Target="../ink/ink411.xml"/><Relationship Id="rId21" Type="http://schemas.openxmlformats.org/officeDocument/2006/relationships/customXml" Target="../ink/ink402.xml"/><Relationship Id="rId34" Type="http://schemas.openxmlformats.org/officeDocument/2006/relationships/image" Target="../media/image436.png"/><Relationship Id="rId42" Type="http://schemas.openxmlformats.org/officeDocument/2006/relationships/customXml" Target="../ink/ink413.xml"/><Relationship Id="rId47" Type="http://schemas.openxmlformats.org/officeDocument/2006/relationships/image" Target="../media/image78.png"/><Relationship Id="rId50" Type="http://schemas.openxmlformats.org/officeDocument/2006/relationships/customXml" Target="../ink/ink418.xml"/><Relationship Id="rId55" Type="http://schemas.openxmlformats.org/officeDocument/2006/relationships/customXml" Target="../ink/ink421.xml"/><Relationship Id="rId63" Type="http://schemas.openxmlformats.org/officeDocument/2006/relationships/customXml" Target="../ink/ink425.xml"/><Relationship Id="rId68" Type="http://schemas.openxmlformats.org/officeDocument/2006/relationships/image" Target="../media/image449.png"/><Relationship Id="rId7" Type="http://schemas.openxmlformats.org/officeDocument/2006/relationships/image" Target="../media/image23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8.png"/><Relationship Id="rId29" Type="http://schemas.openxmlformats.org/officeDocument/2006/relationships/customXml" Target="../ink/ink40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40.wmf"/><Relationship Id="rId24" Type="http://schemas.openxmlformats.org/officeDocument/2006/relationships/image" Target="../media/image432.png"/><Relationship Id="rId32" Type="http://schemas.openxmlformats.org/officeDocument/2006/relationships/image" Target="../media/image435.png"/><Relationship Id="rId37" Type="http://schemas.openxmlformats.org/officeDocument/2006/relationships/customXml" Target="../ink/ink410.xml"/><Relationship Id="rId40" Type="http://schemas.openxmlformats.org/officeDocument/2006/relationships/customXml" Target="../ink/ink412.xml"/><Relationship Id="rId45" Type="http://schemas.openxmlformats.org/officeDocument/2006/relationships/image" Target="../media/image440.png"/><Relationship Id="rId53" Type="http://schemas.openxmlformats.org/officeDocument/2006/relationships/customXml" Target="../ink/ink420.xml"/><Relationship Id="rId58" Type="http://schemas.openxmlformats.org/officeDocument/2006/relationships/image" Target="../media/image444.png"/><Relationship Id="rId66" Type="http://schemas.openxmlformats.org/officeDocument/2006/relationships/image" Target="../media/image448.png"/><Relationship Id="rId5" Type="http://schemas.openxmlformats.org/officeDocument/2006/relationships/image" Target="../media/image237.wmf"/><Relationship Id="rId15" Type="http://schemas.openxmlformats.org/officeDocument/2006/relationships/customXml" Target="../ink/ink399.xml"/><Relationship Id="rId23" Type="http://schemas.openxmlformats.org/officeDocument/2006/relationships/customXml" Target="../ink/ink403.xml"/><Relationship Id="rId28" Type="http://schemas.openxmlformats.org/officeDocument/2006/relationships/image" Target="../media/image433.png"/><Relationship Id="rId36" Type="http://schemas.openxmlformats.org/officeDocument/2006/relationships/image" Target="../media/image349.png"/><Relationship Id="rId49" Type="http://schemas.openxmlformats.org/officeDocument/2006/relationships/customXml" Target="../ink/ink417.xml"/><Relationship Id="rId57" Type="http://schemas.openxmlformats.org/officeDocument/2006/relationships/customXml" Target="../ink/ink422.xml"/><Relationship Id="rId61" Type="http://schemas.openxmlformats.org/officeDocument/2006/relationships/customXml" Target="../ink/ink424.xml"/><Relationship Id="rId10" Type="http://schemas.openxmlformats.org/officeDocument/2006/relationships/oleObject" Target="../embeddings/oleObject32.bin"/><Relationship Id="rId19" Type="http://schemas.openxmlformats.org/officeDocument/2006/relationships/customXml" Target="../ink/ink401.xml"/><Relationship Id="rId31" Type="http://schemas.openxmlformats.org/officeDocument/2006/relationships/customXml" Target="../ink/ink407.xml"/><Relationship Id="rId44" Type="http://schemas.openxmlformats.org/officeDocument/2006/relationships/customXml" Target="../ink/ink414.xml"/><Relationship Id="rId52" Type="http://schemas.openxmlformats.org/officeDocument/2006/relationships/image" Target="../media/image441.png"/><Relationship Id="rId60" Type="http://schemas.openxmlformats.org/officeDocument/2006/relationships/image" Target="../media/image445.png"/><Relationship Id="rId65" Type="http://schemas.openxmlformats.org/officeDocument/2006/relationships/customXml" Target="../ink/ink426.xml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39.wmf"/><Relationship Id="rId14" Type="http://schemas.openxmlformats.org/officeDocument/2006/relationships/image" Target="../media/image254.png"/><Relationship Id="rId22" Type="http://schemas.openxmlformats.org/officeDocument/2006/relationships/image" Target="../media/image431.png"/><Relationship Id="rId27" Type="http://schemas.openxmlformats.org/officeDocument/2006/relationships/customXml" Target="../ink/ink405.xml"/><Relationship Id="rId30" Type="http://schemas.openxmlformats.org/officeDocument/2006/relationships/image" Target="../media/image434.png"/><Relationship Id="rId35" Type="http://schemas.openxmlformats.org/officeDocument/2006/relationships/customXml" Target="../ink/ink409.xml"/><Relationship Id="rId43" Type="http://schemas.openxmlformats.org/officeDocument/2006/relationships/image" Target="../media/image439.png"/><Relationship Id="rId48" Type="http://schemas.openxmlformats.org/officeDocument/2006/relationships/customXml" Target="../ink/ink416.xml"/><Relationship Id="rId56" Type="http://schemas.openxmlformats.org/officeDocument/2006/relationships/image" Target="../media/image443.png"/><Relationship Id="rId64" Type="http://schemas.openxmlformats.org/officeDocument/2006/relationships/image" Target="../media/image447.png"/><Relationship Id="rId69" Type="http://schemas.openxmlformats.org/officeDocument/2006/relationships/customXml" Target="../ink/ink428.xml"/><Relationship Id="rId8" Type="http://schemas.openxmlformats.org/officeDocument/2006/relationships/oleObject" Target="../embeddings/oleObject31.bin"/><Relationship Id="rId51" Type="http://schemas.openxmlformats.org/officeDocument/2006/relationships/customXml" Target="../ink/ink419.xml"/><Relationship Id="rId3" Type="http://schemas.openxmlformats.org/officeDocument/2006/relationships/image" Target="../media/image6510.png"/><Relationship Id="rId12" Type="http://schemas.openxmlformats.org/officeDocument/2006/relationships/oleObject" Target="../embeddings/oleObject33.bin"/><Relationship Id="rId17" Type="http://schemas.openxmlformats.org/officeDocument/2006/relationships/customXml" Target="../ink/ink400.xml"/><Relationship Id="rId25" Type="http://schemas.openxmlformats.org/officeDocument/2006/relationships/customXml" Target="../ink/ink404.xml"/><Relationship Id="rId33" Type="http://schemas.openxmlformats.org/officeDocument/2006/relationships/customXml" Target="../ink/ink408.xml"/><Relationship Id="rId38" Type="http://schemas.openxmlformats.org/officeDocument/2006/relationships/image" Target="../media/image437.png"/><Relationship Id="rId46" Type="http://schemas.openxmlformats.org/officeDocument/2006/relationships/customXml" Target="../ink/ink415.xml"/><Relationship Id="rId59" Type="http://schemas.openxmlformats.org/officeDocument/2006/relationships/customXml" Target="../ink/ink423.xml"/><Relationship Id="rId67" Type="http://schemas.openxmlformats.org/officeDocument/2006/relationships/customXml" Target="../ink/ink427.xml"/><Relationship Id="rId20" Type="http://schemas.openxmlformats.org/officeDocument/2006/relationships/image" Target="../media/image430.png"/><Relationship Id="rId41" Type="http://schemas.openxmlformats.org/officeDocument/2006/relationships/image" Target="../media/image438.png"/><Relationship Id="rId54" Type="http://schemas.openxmlformats.org/officeDocument/2006/relationships/image" Target="../media/image442.png"/><Relationship Id="rId62" Type="http://schemas.openxmlformats.org/officeDocument/2006/relationships/image" Target="../media/image446.png"/><Relationship Id="rId70" Type="http://schemas.openxmlformats.org/officeDocument/2006/relationships/image" Target="../media/image45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4.png"/><Relationship Id="rId13" Type="http://schemas.openxmlformats.org/officeDocument/2006/relationships/customXml" Target="../ink/ink432.xml"/><Relationship Id="rId3" Type="http://schemas.openxmlformats.org/officeDocument/2006/relationships/image" Target="../media/image262.png"/><Relationship Id="rId7" Type="http://schemas.openxmlformats.org/officeDocument/2006/relationships/customXml" Target="../ink/ink429.xml"/><Relationship Id="rId12" Type="http://schemas.openxmlformats.org/officeDocument/2006/relationships/image" Target="../media/image45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8.pn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55.wmf"/><Relationship Id="rId11" Type="http://schemas.openxmlformats.org/officeDocument/2006/relationships/customXml" Target="../ink/ink431.xml"/><Relationship Id="rId5" Type="http://schemas.openxmlformats.org/officeDocument/2006/relationships/oleObject" Target="../embeddings/oleObject34.bin"/><Relationship Id="rId15" Type="http://schemas.openxmlformats.org/officeDocument/2006/relationships/customXml" Target="../ink/ink433.xml"/><Relationship Id="rId10" Type="http://schemas.openxmlformats.org/officeDocument/2006/relationships/image" Target="../media/image455.png"/><Relationship Id="rId4" Type="http://schemas.openxmlformats.org/officeDocument/2006/relationships/image" Target="../media/image263.png"/><Relationship Id="rId9" Type="http://schemas.openxmlformats.org/officeDocument/2006/relationships/customXml" Target="../ink/ink430.xml"/><Relationship Id="rId14" Type="http://schemas.openxmlformats.org/officeDocument/2006/relationships/image" Target="../media/image45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2.png"/><Relationship Id="rId13" Type="http://schemas.openxmlformats.org/officeDocument/2006/relationships/customXml" Target="../ink/ink438.xml"/><Relationship Id="rId18" Type="http://schemas.openxmlformats.org/officeDocument/2006/relationships/image" Target="../media/image467.png"/><Relationship Id="rId26" Type="http://schemas.openxmlformats.org/officeDocument/2006/relationships/image" Target="../media/image470.png"/><Relationship Id="rId39" Type="http://schemas.openxmlformats.org/officeDocument/2006/relationships/customXml" Target="../ink/ink451.xml"/><Relationship Id="rId3" Type="http://schemas.openxmlformats.org/officeDocument/2006/relationships/image" Target="../media/image264.png"/><Relationship Id="rId21" Type="http://schemas.openxmlformats.org/officeDocument/2006/relationships/customXml" Target="../ink/ink442.xml"/><Relationship Id="rId34" Type="http://schemas.openxmlformats.org/officeDocument/2006/relationships/image" Target="../media/image474.png"/><Relationship Id="rId42" Type="http://schemas.openxmlformats.org/officeDocument/2006/relationships/image" Target="../media/image478.png"/><Relationship Id="rId7" Type="http://schemas.openxmlformats.org/officeDocument/2006/relationships/customXml" Target="../ink/ink435.xml"/><Relationship Id="rId12" Type="http://schemas.openxmlformats.org/officeDocument/2006/relationships/image" Target="../media/image464.png"/><Relationship Id="rId17" Type="http://schemas.openxmlformats.org/officeDocument/2006/relationships/customXml" Target="../ink/ink440.xml"/><Relationship Id="rId25" Type="http://schemas.openxmlformats.org/officeDocument/2006/relationships/customXml" Target="../ink/ink444.xml"/><Relationship Id="rId33" Type="http://schemas.openxmlformats.org/officeDocument/2006/relationships/customXml" Target="../ink/ink448.xml"/><Relationship Id="rId38" Type="http://schemas.openxmlformats.org/officeDocument/2006/relationships/image" Target="../media/image476.png"/><Relationship Id="rId46" Type="http://schemas.openxmlformats.org/officeDocument/2006/relationships/image" Target="../media/image480.png"/><Relationship Id="rId2" Type="http://schemas.openxmlformats.org/officeDocument/2006/relationships/image" Target="../media/image459.png"/><Relationship Id="rId16" Type="http://schemas.openxmlformats.org/officeDocument/2006/relationships/image" Target="../media/image466.png"/><Relationship Id="rId20" Type="http://schemas.openxmlformats.org/officeDocument/2006/relationships/image" Target="../media/image2.png"/><Relationship Id="rId29" Type="http://schemas.openxmlformats.org/officeDocument/2006/relationships/customXml" Target="../ink/ink446.xml"/><Relationship Id="rId41" Type="http://schemas.openxmlformats.org/officeDocument/2006/relationships/customXml" Target="../ink/ink4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customXml" Target="../ink/ink437.xml"/><Relationship Id="rId24" Type="http://schemas.openxmlformats.org/officeDocument/2006/relationships/image" Target="../media/image469.png"/><Relationship Id="rId32" Type="http://schemas.openxmlformats.org/officeDocument/2006/relationships/image" Target="../media/image473.png"/><Relationship Id="rId37" Type="http://schemas.openxmlformats.org/officeDocument/2006/relationships/customXml" Target="../ink/ink450.xml"/><Relationship Id="rId40" Type="http://schemas.openxmlformats.org/officeDocument/2006/relationships/image" Target="../media/image477.png"/><Relationship Id="rId45" Type="http://schemas.openxmlformats.org/officeDocument/2006/relationships/customXml" Target="../ink/ink454.xml"/><Relationship Id="rId5" Type="http://schemas.openxmlformats.org/officeDocument/2006/relationships/customXml" Target="../ink/ink434.xml"/><Relationship Id="rId15" Type="http://schemas.openxmlformats.org/officeDocument/2006/relationships/customXml" Target="../ink/ink439.xml"/><Relationship Id="rId23" Type="http://schemas.openxmlformats.org/officeDocument/2006/relationships/customXml" Target="../ink/ink443.xml"/><Relationship Id="rId28" Type="http://schemas.openxmlformats.org/officeDocument/2006/relationships/image" Target="../media/image471.png"/><Relationship Id="rId36" Type="http://schemas.openxmlformats.org/officeDocument/2006/relationships/image" Target="../media/image475.png"/><Relationship Id="rId10" Type="http://schemas.openxmlformats.org/officeDocument/2006/relationships/image" Target="../media/image463.png"/><Relationship Id="rId19" Type="http://schemas.openxmlformats.org/officeDocument/2006/relationships/customXml" Target="../ink/ink441.xml"/><Relationship Id="rId31" Type="http://schemas.openxmlformats.org/officeDocument/2006/relationships/customXml" Target="../ink/ink447.xml"/><Relationship Id="rId44" Type="http://schemas.openxmlformats.org/officeDocument/2006/relationships/image" Target="../media/image479.png"/><Relationship Id="rId4" Type="http://schemas.openxmlformats.org/officeDocument/2006/relationships/image" Target="../media/image265.png"/><Relationship Id="rId9" Type="http://schemas.openxmlformats.org/officeDocument/2006/relationships/customXml" Target="../ink/ink436.xml"/><Relationship Id="rId14" Type="http://schemas.openxmlformats.org/officeDocument/2006/relationships/image" Target="../media/image465.png"/><Relationship Id="rId22" Type="http://schemas.openxmlformats.org/officeDocument/2006/relationships/image" Target="../media/image468.png"/><Relationship Id="rId27" Type="http://schemas.openxmlformats.org/officeDocument/2006/relationships/customXml" Target="../ink/ink445.xml"/><Relationship Id="rId30" Type="http://schemas.openxmlformats.org/officeDocument/2006/relationships/image" Target="../media/image472.png"/><Relationship Id="rId35" Type="http://schemas.openxmlformats.org/officeDocument/2006/relationships/customXml" Target="../ink/ink449.xml"/><Relationship Id="rId43" Type="http://schemas.openxmlformats.org/officeDocument/2006/relationships/customXml" Target="../ink/ink453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1.png"/><Relationship Id="rId117" Type="http://schemas.openxmlformats.org/officeDocument/2006/relationships/customXml" Target="../ink/ink521.xml"/><Relationship Id="rId21" Type="http://schemas.openxmlformats.org/officeDocument/2006/relationships/customXml" Target="../ink/ink464.xml"/><Relationship Id="rId42" Type="http://schemas.openxmlformats.org/officeDocument/2006/relationships/customXml" Target="../ink/ink476.xml"/><Relationship Id="rId47" Type="http://schemas.openxmlformats.org/officeDocument/2006/relationships/customXml" Target="../ink/ink479.xml"/><Relationship Id="rId63" Type="http://schemas.openxmlformats.org/officeDocument/2006/relationships/image" Target="../media/image502.png"/><Relationship Id="rId68" Type="http://schemas.openxmlformats.org/officeDocument/2006/relationships/image" Target="../media/image504.png"/><Relationship Id="rId84" Type="http://schemas.openxmlformats.org/officeDocument/2006/relationships/customXml" Target="../ink/ink500.xml"/><Relationship Id="rId89" Type="http://schemas.openxmlformats.org/officeDocument/2006/relationships/customXml" Target="../ink/ink504.xml"/><Relationship Id="rId112" Type="http://schemas.openxmlformats.org/officeDocument/2006/relationships/image" Target="../media/image518.png"/><Relationship Id="rId16" Type="http://schemas.openxmlformats.org/officeDocument/2006/relationships/image" Target="../media/image488.png"/><Relationship Id="rId107" Type="http://schemas.openxmlformats.org/officeDocument/2006/relationships/customXml" Target="../ink/ink516.xml"/><Relationship Id="rId11" Type="http://schemas.openxmlformats.org/officeDocument/2006/relationships/customXml" Target="../ink/ink459.xml"/><Relationship Id="rId24" Type="http://schemas.openxmlformats.org/officeDocument/2006/relationships/image" Target="../media/image400.png"/><Relationship Id="rId32" Type="http://schemas.openxmlformats.org/officeDocument/2006/relationships/customXml" Target="../ink/ink470.xml"/><Relationship Id="rId37" Type="http://schemas.openxmlformats.org/officeDocument/2006/relationships/image" Target="../media/image491.png"/><Relationship Id="rId40" Type="http://schemas.openxmlformats.org/officeDocument/2006/relationships/customXml" Target="../ink/ink475.xml"/><Relationship Id="rId45" Type="http://schemas.openxmlformats.org/officeDocument/2006/relationships/image" Target="../media/image495.png"/><Relationship Id="rId53" Type="http://schemas.openxmlformats.org/officeDocument/2006/relationships/customXml" Target="../ink/ink482.xml"/><Relationship Id="rId58" Type="http://schemas.openxmlformats.org/officeDocument/2006/relationships/customXml" Target="../ink/ink485.xml"/><Relationship Id="rId66" Type="http://schemas.openxmlformats.org/officeDocument/2006/relationships/customXml" Target="../ink/ink489.xml"/><Relationship Id="rId74" Type="http://schemas.openxmlformats.org/officeDocument/2006/relationships/image" Target="../media/image506.png"/><Relationship Id="rId79" Type="http://schemas.openxmlformats.org/officeDocument/2006/relationships/image" Target="../media/image507.png"/><Relationship Id="rId87" Type="http://schemas.openxmlformats.org/officeDocument/2006/relationships/customXml" Target="../ink/ink502.xml"/><Relationship Id="rId102" Type="http://schemas.openxmlformats.org/officeDocument/2006/relationships/customXml" Target="../ink/ink513.xml"/><Relationship Id="rId110" Type="http://schemas.openxmlformats.org/officeDocument/2006/relationships/image" Target="../media/image517.png"/><Relationship Id="rId115" Type="http://schemas.openxmlformats.org/officeDocument/2006/relationships/customXml" Target="../ink/ink520.xml"/><Relationship Id="rId5" Type="http://schemas.openxmlformats.org/officeDocument/2006/relationships/customXml" Target="../ink/ink456.xml"/><Relationship Id="rId61" Type="http://schemas.openxmlformats.org/officeDocument/2006/relationships/image" Target="../media/image501.png"/><Relationship Id="rId82" Type="http://schemas.openxmlformats.org/officeDocument/2006/relationships/customXml" Target="../ink/ink499.xml"/><Relationship Id="rId90" Type="http://schemas.openxmlformats.org/officeDocument/2006/relationships/customXml" Target="../ink/ink505.xml"/><Relationship Id="rId95" Type="http://schemas.openxmlformats.org/officeDocument/2006/relationships/customXml" Target="../ink/ink509.xml"/><Relationship Id="rId19" Type="http://schemas.openxmlformats.org/officeDocument/2006/relationships/customXml" Target="../ink/ink463.xml"/><Relationship Id="rId14" Type="http://schemas.openxmlformats.org/officeDocument/2006/relationships/image" Target="../media/image487.png"/><Relationship Id="rId22" Type="http://schemas.openxmlformats.org/officeDocument/2006/relationships/image" Target="../media/image2.png"/><Relationship Id="rId27" Type="http://schemas.openxmlformats.org/officeDocument/2006/relationships/customXml" Target="../ink/ink467.xml"/><Relationship Id="rId30" Type="http://schemas.openxmlformats.org/officeDocument/2006/relationships/customXml" Target="../ink/ink469.xml"/><Relationship Id="rId35" Type="http://schemas.openxmlformats.org/officeDocument/2006/relationships/image" Target="../media/image490.png"/><Relationship Id="rId43" Type="http://schemas.openxmlformats.org/officeDocument/2006/relationships/image" Target="../media/image494.png"/><Relationship Id="rId48" Type="http://schemas.openxmlformats.org/officeDocument/2006/relationships/image" Target="../media/image496.png"/><Relationship Id="rId56" Type="http://schemas.openxmlformats.org/officeDocument/2006/relationships/image" Target="../media/image499.png"/><Relationship Id="rId64" Type="http://schemas.openxmlformats.org/officeDocument/2006/relationships/customXml" Target="../ink/ink488.xml"/><Relationship Id="rId69" Type="http://schemas.openxmlformats.org/officeDocument/2006/relationships/customXml" Target="../ink/ink491.xml"/><Relationship Id="rId77" Type="http://schemas.openxmlformats.org/officeDocument/2006/relationships/image" Target="../media/image406.png"/><Relationship Id="rId100" Type="http://schemas.openxmlformats.org/officeDocument/2006/relationships/customXml" Target="../ink/ink512.xml"/><Relationship Id="rId105" Type="http://schemas.openxmlformats.org/officeDocument/2006/relationships/image" Target="../media/image515.png"/><Relationship Id="rId113" Type="http://schemas.openxmlformats.org/officeDocument/2006/relationships/customXml" Target="../ink/ink519.xml"/><Relationship Id="rId118" Type="http://schemas.openxmlformats.org/officeDocument/2006/relationships/image" Target="../media/image521.png"/><Relationship Id="rId8" Type="http://schemas.openxmlformats.org/officeDocument/2006/relationships/image" Target="../media/image484.png"/><Relationship Id="rId51" Type="http://schemas.openxmlformats.org/officeDocument/2006/relationships/customXml" Target="../ink/ink481.xml"/><Relationship Id="rId72" Type="http://schemas.openxmlformats.org/officeDocument/2006/relationships/image" Target="../media/image505.png"/><Relationship Id="rId80" Type="http://schemas.openxmlformats.org/officeDocument/2006/relationships/customXml" Target="../ink/ink498.xml"/><Relationship Id="rId85" Type="http://schemas.openxmlformats.org/officeDocument/2006/relationships/customXml" Target="../ink/ink501.xml"/><Relationship Id="rId93" Type="http://schemas.openxmlformats.org/officeDocument/2006/relationships/image" Target="../media/image113.png"/><Relationship Id="rId98" Type="http://schemas.openxmlformats.org/officeDocument/2006/relationships/customXml" Target="../ink/ink511.xml"/><Relationship Id="rId3" Type="http://schemas.openxmlformats.org/officeDocument/2006/relationships/customXml" Target="../ink/ink455.xml"/><Relationship Id="rId12" Type="http://schemas.openxmlformats.org/officeDocument/2006/relationships/image" Target="../media/image486.png"/><Relationship Id="rId17" Type="http://schemas.openxmlformats.org/officeDocument/2006/relationships/customXml" Target="../ink/ink462.xml"/><Relationship Id="rId25" Type="http://schemas.openxmlformats.org/officeDocument/2006/relationships/customXml" Target="../ink/ink466.xml"/><Relationship Id="rId33" Type="http://schemas.openxmlformats.org/officeDocument/2006/relationships/customXml" Target="../ink/ink471.xml"/><Relationship Id="rId38" Type="http://schemas.openxmlformats.org/officeDocument/2006/relationships/customXml" Target="../ink/ink474.xml"/><Relationship Id="rId46" Type="http://schemas.openxmlformats.org/officeDocument/2006/relationships/customXml" Target="../ink/ink478.xml"/><Relationship Id="rId59" Type="http://schemas.openxmlformats.org/officeDocument/2006/relationships/image" Target="../media/image500.png"/><Relationship Id="rId67" Type="http://schemas.openxmlformats.org/officeDocument/2006/relationships/customXml" Target="../ink/ink490.xml"/><Relationship Id="rId103" Type="http://schemas.openxmlformats.org/officeDocument/2006/relationships/image" Target="../media/image514.png"/><Relationship Id="rId108" Type="http://schemas.openxmlformats.org/officeDocument/2006/relationships/image" Target="../media/image516.png"/><Relationship Id="rId116" Type="http://schemas.openxmlformats.org/officeDocument/2006/relationships/image" Target="../media/image520.png"/><Relationship Id="rId20" Type="http://schemas.openxmlformats.org/officeDocument/2006/relationships/image" Target="../media/image489.png"/><Relationship Id="rId41" Type="http://schemas.openxmlformats.org/officeDocument/2006/relationships/image" Target="../media/image493.png"/><Relationship Id="rId54" Type="http://schemas.openxmlformats.org/officeDocument/2006/relationships/image" Target="../media/image498.png"/><Relationship Id="rId62" Type="http://schemas.openxmlformats.org/officeDocument/2006/relationships/customXml" Target="../ink/ink487.xml"/><Relationship Id="rId70" Type="http://schemas.openxmlformats.org/officeDocument/2006/relationships/customXml" Target="../ink/ink492.xml"/><Relationship Id="rId75" Type="http://schemas.openxmlformats.org/officeDocument/2006/relationships/customXml" Target="../ink/ink495.xml"/><Relationship Id="rId83" Type="http://schemas.openxmlformats.org/officeDocument/2006/relationships/image" Target="../media/image509.png"/><Relationship Id="rId88" Type="http://schemas.openxmlformats.org/officeDocument/2006/relationships/customXml" Target="../ink/ink503.xml"/><Relationship Id="rId91" Type="http://schemas.openxmlformats.org/officeDocument/2006/relationships/customXml" Target="../ink/ink506.xml"/><Relationship Id="rId96" Type="http://schemas.openxmlformats.org/officeDocument/2006/relationships/image" Target="../media/image511.png"/><Relationship Id="rId111" Type="http://schemas.openxmlformats.org/officeDocument/2006/relationships/customXml" Target="../ink/ink5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3.png"/><Relationship Id="rId15" Type="http://schemas.openxmlformats.org/officeDocument/2006/relationships/customXml" Target="../ink/ink461.xml"/><Relationship Id="rId23" Type="http://schemas.openxmlformats.org/officeDocument/2006/relationships/customXml" Target="../ink/ink465.xml"/><Relationship Id="rId28" Type="http://schemas.openxmlformats.org/officeDocument/2006/relationships/image" Target="../media/image78.png"/><Relationship Id="rId36" Type="http://schemas.openxmlformats.org/officeDocument/2006/relationships/customXml" Target="../ink/ink473.xml"/><Relationship Id="rId49" Type="http://schemas.openxmlformats.org/officeDocument/2006/relationships/customXml" Target="../ink/ink480.xml"/><Relationship Id="rId57" Type="http://schemas.openxmlformats.org/officeDocument/2006/relationships/customXml" Target="../ink/ink484.xml"/><Relationship Id="rId106" Type="http://schemas.openxmlformats.org/officeDocument/2006/relationships/customXml" Target="../ink/ink515.xml"/><Relationship Id="rId114" Type="http://schemas.openxmlformats.org/officeDocument/2006/relationships/image" Target="../media/image519.png"/><Relationship Id="rId10" Type="http://schemas.openxmlformats.org/officeDocument/2006/relationships/image" Target="../media/image485.png"/><Relationship Id="rId31" Type="http://schemas.openxmlformats.org/officeDocument/2006/relationships/image" Target="../media/image441.png"/><Relationship Id="rId44" Type="http://schemas.openxmlformats.org/officeDocument/2006/relationships/customXml" Target="../ink/ink477.xml"/><Relationship Id="rId52" Type="http://schemas.openxmlformats.org/officeDocument/2006/relationships/image" Target="../media/image349.png"/><Relationship Id="rId60" Type="http://schemas.openxmlformats.org/officeDocument/2006/relationships/customXml" Target="../ink/ink486.xml"/><Relationship Id="rId65" Type="http://schemas.openxmlformats.org/officeDocument/2006/relationships/image" Target="../media/image503.png"/><Relationship Id="rId73" Type="http://schemas.openxmlformats.org/officeDocument/2006/relationships/customXml" Target="../ink/ink494.xml"/><Relationship Id="rId78" Type="http://schemas.openxmlformats.org/officeDocument/2006/relationships/customXml" Target="../ink/ink497.xml"/><Relationship Id="rId81" Type="http://schemas.openxmlformats.org/officeDocument/2006/relationships/image" Target="../media/image508.png"/><Relationship Id="rId86" Type="http://schemas.openxmlformats.org/officeDocument/2006/relationships/image" Target="../media/image510.png"/><Relationship Id="rId94" Type="http://schemas.openxmlformats.org/officeDocument/2006/relationships/customXml" Target="../ink/ink508.xml"/><Relationship Id="rId99" Type="http://schemas.openxmlformats.org/officeDocument/2006/relationships/image" Target="../media/image512.png"/><Relationship Id="rId101" Type="http://schemas.openxmlformats.org/officeDocument/2006/relationships/image" Target="../media/image513.png"/><Relationship Id="rId4" Type="http://schemas.openxmlformats.org/officeDocument/2006/relationships/image" Target="../media/image482.png"/><Relationship Id="rId9" Type="http://schemas.openxmlformats.org/officeDocument/2006/relationships/customXml" Target="../ink/ink458.xml"/><Relationship Id="rId13" Type="http://schemas.openxmlformats.org/officeDocument/2006/relationships/customXml" Target="../ink/ink460.xml"/><Relationship Id="rId18" Type="http://schemas.openxmlformats.org/officeDocument/2006/relationships/image" Target="../media/image88.png"/><Relationship Id="rId39" Type="http://schemas.openxmlformats.org/officeDocument/2006/relationships/image" Target="../media/image492.png"/><Relationship Id="rId109" Type="http://schemas.openxmlformats.org/officeDocument/2006/relationships/customXml" Target="../ink/ink517.xml"/><Relationship Id="rId34" Type="http://schemas.openxmlformats.org/officeDocument/2006/relationships/customXml" Target="../ink/ink472.xml"/><Relationship Id="rId50" Type="http://schemas.openxmlformats.org/officeDocument/2006/relationships/image" Target="../media/image497.png"/><Relationship Id="rId55" Type="http://schemas.openxmlformats.org/officeDocument/2006/relationships/customXml" Target="../ink/ink483.xml"/><Relationship Id="rId76" Type="http://schemas.openxmlformats.org/officeDocument/2006/relationships/customXml" Target="../ink/ink496.xml"/><Relationship Id="rId97" Type="http://schemas.openxmlformats.org/officeDocument/2006/relationships/customXml" Target="../ink/ink510.xml"/><Relationship Id="rId104" Type="http://schemas.openxmlformats.org/officeDocument/2006/relationships/customXml" Target="../ink/ink514.xml"/><Relationship Id="rId7" Type="http://schemas.openxmlformats.org/officeDocument/2006/relationships/customXml" Target="../ink/ink457.xml"/><Relationship Id="rId71" Type="http://schemas.openxmlformats.org/officeDocument/2006/relationships/customXml" Target="../ink/ink493.xml"/><Relationship Id="rId92" Type="http://schemas.openxmlformats.org/officeDocument/2006/relationships/customXml" Target="../ink/ink507.xml"/><Relationship Id="rId2" Type="http://schemas.openxmlformats.org/officeDocument/2006/relationships/image" Target="../media/image272.png"/><Relationship Id="rId29" Type="http://schemas.openxmlformats.org/officeDocument/2006/relationships/customXml" Target="../ink/ink468.xml"/></Relationships>
</file>

<file path=ppt/slides/_rels/slide3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1.png"/><Relationship Id="rId299" Type="http://schemas.openxmlformats.org/officeDocument/2006/relationships/customXml" Target="../ink/ink672.xml"/><Relationship Id="rId303" Type="http://schemas.openxmlformats.org/officeDocument/2006/relationships/image" Target="../media/image659.png"/><Relationship Id="rId21" Type="http://schemas.openxmlformats.org/officeDocument/2006/relationships/image" Target="../media/image526.png"/><Relationship Id="rId42" Type="http://schemas.openxmlformats.org/officeDocument/2006/relationships/customXml" Target="../ink/ink542.xml"/><Relationship Id="rId63" Type="http://schemas.openxmlformats.org/officeDocument/2006/relationships/image" Target="../media/image546.png"/><Relationship Id="rId84" Type="http://schemas.openxmlformats.org/officeDocument/2006/relationships/customXml" Target="../ink/ink563.xml"/><Relationship Id="rId138" Type="http://schemas.openxmlformats.org/officeDocument/2006/relationships/customXml" Target="../ink/ink590.xml"/><Relationship Id="rId159" Type="http://schemas.openxmlformats.org/officeDocument/2006/relationships/image" Target="../media/image591.png"/><Relationship Id="rId170" Type="http://schemas.openxmlformats.org/officeDocument/2006/relationships/customXml" Target="../ink/ink606.xml"/><Relationship Id="rId191" Type="http://schemas.openxmlformats.org/officeDocument/2006/relationships/image" Target="../media/image606.png"/><Relationship Id="rId205" Type="http://schemas.openxmlformats.org/officeDocument/2006/relationships/image" Target="../media/image613.png"/><Relationship Id="rId226" Type="http://schemas.openxmlformats.org/officeDocument/2006/relationships/customXml" Target="../ink/ink634.xml"/><Relationship Id="rId247" Type="http://schemas.openxmlformats.org/officeDocument/2006/relationships/image" Target="../media/image509.png"/><Relationship Id="rId107" Type="http://schemas.openxmlformats.org/officeDocument/2006/relationships/image" Target="../media/image566.png"/><Relationship Id="rId268" Type="http://schemas.openxmlformats.org/officeDocument/2006/relationships/customXml" Target="../ink/ink656.xml"/><Relationship Id="rId289" Type="http://schemas.openxmlformats.org/officeDocument/2006/relationships/customXml" Target="../ink/ink667.xml"/><Relationship Id="rId11" Type="http://schemas.openxmlformats.org/officeDocument/2006/relationships/customXml" Target="../ink/ink526.xml"/><Relationship Id="rId32" Type="http://schemas.openxmlformats.org/officeDocument/2006/relationships/customXml" Target="../ink/ink537.xml"/><Relationship Id="rId53" Type="http://schemas.openxmlformats.org/officeDocument/2006/relationships/image" Target="../media/image541.png"/><Relationship Id="rId74" Type="http://schemas.openxmlformats.org/officeDocument/2006/relationships/customXml" Target="../ink/ink558.xml"/><Relationship Id="rId128" Type="http://schemas.openxmlformats.org/officeDocument/2006/relationships/customXml" Target="../ink/ink585.xml"/><Relationship Id="rId149" Type="http://schemas.openxmlformats.org/officeDocument/2006/relationships/image" Target="../media/image586.png"/><Relationship Id="rId314" Type="http://schemas.openxmlformats.org/officeDocument/2006/relationships/customXml" Target="../ink/ink680.xml"/><Relationship Id="rId5" Type="http://schemas.openxmlformats.org/officeDocument/2006/relationships/customXml" Target="../ink/ink523.xml"/><Relationship Id="rId95" Type="http://schemas.openxmlformats.org/officeDocument/2006/relationships/image" Target="../media/image560.png"/><Relationship Id="rId160" Type="http://schemas.openxmlformats.org/officeDocument/2006/relationships/customXml" Target="../ink/ink601.xml"/><Relationship Id="rId181" Type="http://schemas.openxmlformats.org/officeDocument/2006/relationships/image" Target="../media/image499.png"/><Relationship Id="rId216" Type="http://schemas.openxmlformats.org/officeDocument/2006/relationships/customXml" Target="../ink/ink629.xml"/><Relationship Id="rId237" Type="http://schemas.openxmlformats.org/officeDocument/2006/relationships/customXml" Target="../ink/ink640.xml"/><Relationship Id="rId258" Type="http://schemas.openxmlformats.org/officeDocument/2006/relationships/customXml" Target="../ink/ink651.xml"/><Relationship Id="rId279" Type="http://schemas.openxmlformats.org/officeDocument/2006/relationships/image" Target="../media/image648.png"/><Relationship Id="rId22" Type="http://schemas.openxmlformats.org/officeDocument/2006/relationships/customXml" Target="../ink/ink532.xml"/><Relationship Id="rId43" Type="http://schemas.openxmlformats.org/officeDocument/2006/relationships/image" Target="../media/image536.png"/><Relationship Id="rId64" Type="http://schemas.openxmlformats.org/officeDocument/2006/relationships/customXml" Target="../ink/ink553.xml"/><Relationship Id="rId118" Type="http://schemas.openxmlformats.org/officeDocument/2006/relationships/customXml" Target="../ink/ink580.xml"/><Relationship Id="rId139" Type="http://schemas.openxmlformats.org/officeDocument/2006/relationships/image" Target="../media/image581.png"/><Relationship Id="rId290" Type="http://schemas.openxmlformats.org/officeDocument/2006/relationships/image" Target="../media/image653.png"/><Relationship Id="rId304" Type="http://schemas.openxmlformats.org/officeDocument/2006/relationships/customXml" Target="../ink/ink675.xml"/><Relationship Id="rId85" Type="http://schemas.openxmlformats.org/officeDocument/2006/relationships/image" Target="../media/image557.png"/><Relationship Id="rId150" Type="http://schemas.openxmlformats.org/officeDocument/2006/relationships/customXml" Target="../ink/ink596.xml"/><Relationship Id="rId171" Type="http://schemas.openxmlformats.org/officeDocument/2006/relationships/image" Target="../media/image597.png"/><Relationship Id="rId192" Type="http://schemas.openxmlformats.org/officeDocument/2006/relationships/customXml" Target="../ink/ink617.xml"/><Relationship Id="rId206" Type="http://schemas.openxmlformats.org/officeDocument/2006/relationships/customXml" Target="../ink/ink624.xml"/><Relationship Id="rId227" Type="http://schemas.openxmlformats.org/officeDocument/2006/relationships/image" Target="../media/image624.png"/><Relationship Id="rId248" Type="http://schemas.openxmlformats.org/officeDocument/2006/relationships/customXml" Target="../ink/ink646.xml"/><Relationship Id="rId269" Type="http://schemas.openxmlformats.org/officeDocument/2006/relationships/image" Target="../media/image643.png"/><Relationship Id="rId12" Type="http://schemas.openxmlformats.org/officeDocument/2006/relationships/customXml" Target="../ink/ink527.xml"/><Relationship Id="rId33" Type="http://schemas.openxmlformats.org/officeDocument/2006/relationships/image" Target="../media/image531.png"/><Relationship Id="rId108" Type="http://schemas.openxmlformats.org/officeDocument/2006/relationships/customXml" Target="../ink/ink575.xml"/><Relationship Id="rId129" Type="http://schemas.openxmlformats.org/officeDocument/2006/relationships/image" Target="../media/image576.png"/><Relationship Id="rId280" Type="http://schemas.openxmlformats.org/officeDocument/2006/relationships/customXml" Target="../ink/ink662.xml"/><Relationship Id="rId315" Type="http://schemas.openxmlformats.org/officeDocument/2006/relationships/image" Target="../media/image663.png"/><Relationship Id="rId54" Type="http://schemas.openxmlformats.org/officeDocument/2006/relationships/customXml" Target="../ink/ink548.xml"/><Relationship Id="rId75" Type="http://schemas.openxmlformats.org/officeDocument/2006/relationships/image" Target="../media/image552.png"/><Relationship Id="rId96" Type="http://schemas.openxmlformats.org/officeDocument/2006/relationships/customXml" Target="../ink/ink569.xml"/><Relationship Id="rId140" Type="http://schemas.openxmlformats.org/officeDocument/2006/relationships/customXml" Target="../ink/ink591.xml"/><Relationship Id="rId161" Type="http://schemas.openxmlformats.org/officeDocument/2006/relationships/image" Target="../media/image592.png"/><Relationship Id="rId182" Type="http://schemas.openxmlformats.org/officeDocument/2006/relationships/customXml" Target="../ink/ink612.xml"/><Relationship Id="rId217" Type="http://schemas.openxmlformats.org/officeDocument/2006/relationships/image" Target="../media/image619.png"/><Relationship Id="rId6" Type="http://schemas.openxmlformats.org/officeDocument/2006/relationships/image" Target="../media/image191.png"/><Relationship Id="rId238" Type="http://schemas.openxmlformats.org/officeDocument/2006/relationships/image" Target="../media/image629.png"/><Relationship Id="rId259" Type="http://schemas.openxmlformats.org/officeDocument/2006/relationships/image" Target="../media/image638.png"/><Relationship Id="rId23" Type="http://schemas.openxmlformats.org/officeDocument/2006/relationships/image" Target="../media/image527.png"/><Relationship Id="rId119" Type="http://schemas.openxmlformats.org/officeDocument/2006/relationships/image" Target="../media/image572.png"/><Relationship Id="rId270" Type="http://schemas.openxmlformats.org/officeDocument/2006/relationships/customXml" Target="../ink/ink657.xml"/><Relationship Id="rId291" Type="http://schemas.openxmlformats.org/officeDocument/2006/relationships/customXml" Target="../ink/ink668.xml"/><Relationship Id="rId305" Type="http://schemas.openxmlformats.org/officeDocument/2006/relationships/image" Target="../media/image660.png"/><Relationship Id="rId44" Type="http://schemas.openxmlformats.org/officeDocument/2006/relationships/customXml" Target="../ink/ink543.xml"/><Relationship Id="rId65" Type="http://schemas.openxmlformats.org/officeDocument/2006/relationships/image" Target="../media/image547.png"/><Relationship Id="rId86" Type="http://schemas.openxmlformats.org/officeDocument/2006/relationships/customXml" Target="../ink/ink564.xml"/><Relationship Id="rId130" Type="http://schemas.openxmlformats.org/officeDocument/2006/relationships/customXml" Target="../ink/ink586.xml"/><Relationship Id="rId151" Type="http://schemas.openxmlformats.org/officeDocument/2006/relationships/image" Target="../media/image587.png"/><Relationship Id="rId172" Type="http://schemas.openxmlformats.org/officeDocument/2006/relationships/customXml" Target="../ink/ink607.xml"/><Relationship Id="rId193" Type="http://schemas.openxmlformats.org/officeDocument/2006/relationships/image" Target="../media/image607.png"/><Relationship Id="rId207" Type="http://schemas.openxmlformats.org/officeDocument/2006/relationships/image" Target="../media/image614.png"/><Relationship Id="rId228" Type="http://schemas.openxmlformats.org/officeDocument/2006/relationships/customXml" Target="../ink/ink635.xml"/><Relationship Id="rId249" Type="http://schemas.openxmlformats.org/officeDocument/2006/relationships/image" Target="../media/image633.png"/><Relationship Id="rId13" Type="http://schemas.openxmlformats.org/officeDocument/2006/relationships/image" Target="../media/image2.png"/><Relationship Id="rId109" Type="http://schemas.openxmlformats.org/officeDocument/2006/relationships/image" Target="../media/image567.png"/><Relationship Id="rId260" Type="http://schemas.openxmlformats.org/officeDocument/2006/relationships/customXml" Target="../ink/ink652.xml"/><Relationship Id="rId281" Type="http://schemas.openxmlformats.org/officeDocument/2006/relationships/image" Target="../media/image649.png"/><Relationship Id="rId34" Type="http://schemas.openxmlformats.org/officeDocument/2006/relationships/customXml" Target="../ink/ink538.xml"/><Relationship Id="rId55" Type="http://schemas.openxmlformats.org/officeDocument/2006/relationships/image" Target="../media/image542.png"/><Relationship Id="rId76" Type="http://schemas.openxmlformats.org/officeDocument/2006/relationships/customXml" Target="../ink/ink559.xml"/><Relationship Id="rId97" Type="http://schemas.openxmlformats.org/officeDocument/2006/relationships/image" Target="../media/image561.png"/><Relationship Id="rId120" Type="http://schemas.openxmlformats.org/officeDocument/2006/relationships/customXml" Target="../ink/ink581.xml"/><Relationship Id="rId141" Type="http://schemas.openxmlformats.org/officeDocument/2006/relationships/image" Target="../media/image582.png"/><Relationship Id="rId7" Type="http://schemas.openxmlformats.org/officeDocument/2006/relationships/customXml" Target="../ink/ink524.xml"/><Relationship Id="rId162" Type="http://schemas.openxmlformats.org/officeDocument/2006/relationships/customXml" Target="../ink/ink602.xml"/><Relationship Id="rId183" Type="http://schemas.openxmlformats.org/officeDocument/2006/relationships/image" Target="../media/image602.png"/><Relationship Id="rId218" Type="http://schemas.openxmlformats.org/officeDocument/2006/relationships/customXml" Target="../ink/ink630.xml"/><Relationship Id="rId239" Type="http://schemas.openxmlformats.org/officeDocument/2006/relationships/customXml" Target="../ink/ink641.xml"/><Relationship Id="rId250" Type="http://schemas.openxmlformats.org/officeDocument/2006/relationships/customXml" Target="../ink/ink647.xml"/><Relationship Id="rId271" Type="http://schemas.openxmlformats.org/officeDocument/2006/relationships/image" Target="../media/image644.png"/><Relationship Id="rId292" Type="http://schemas.openxmlformats.org/officeDocument/2006/relationships/image" Target="../media/image654.png"/><Relationship Id="rId306" Type="http://schemas.openxmlformats.org/officeDocument/2006/relationships/customXml" Target="../ink/ink676.xml"/><Relationship Id="rId24" Type="http://schemas.openxmlformats.org/officeDocument/2006/relationships/customXml" Target="../ink/ink533.xml"/><Relationship Id="rId45" Type="http://schemas.openxmlformats.org/officeDocument/2006/relationships/image" Target="../media/image537.png"/><Relationship Id="rId66" Type="http://schemas.openxmlformats.org/officeDocument/2006/relationships/customXml" Target="../ink/ink554.xml"/><Relationship Id="rId87" Type="http://schemas.openxmlformats.org/officeDocument/2006/relationships/image" Target="../media/image5.png"/><Relationship Id="rId110" Type="http://schemas.openxmlformats.org/officeDocument/2006/relationships/customXml" Target="../ink/ink576.xml"/><Relationship Id="rId131" Type="http://schemas.openxmlformats.org/officeDocument/2006/relationships/image" Target="../media/image577.png"/><Relationship Id="rId61" Type="http://schemas.openxmlformats.org/officeDocument/2006/relationships/image" Target="../media/image545.png"/><Relationship Id="rId82" Type="http://schemas.openxmlformats.org/officeDocument/2006/relationships/customXml" Target="../ink/ink562.xml"/><Relationship Id="rId152" Type="http://schemas.openxmlformats.org/officeDocument/2006/relationships/customXml" Target="../ink/ink597.xml"/><Relationship Id="rId173" Type="http://schemas.openxmlformats.org/officeDocument/2006/relationships/image" Target="../media/image598.png"/><Relationship Id="rId194" Type="http://schemas.openxmlformats.org/officeDocument/2006/relationships/customXml" Target="../ink/ink618.xml"/><Relationship Id="rId199" Type="http://schemas.openxmlformats.org/officeDocument/2006/relationships/image" Target="../media/image610.png"/><Relationship Id="rId203" Type="http://schemas.openxmlformats.org/officeDocument/2006/relationships/image" Target="../media/image612.png"/><Relationship Id="rId208" Type="http://schemas.openxmlformats.org/officeDocument/2006/relationships/customXml" Target="../ink/ink625.xml"/><Relationship Id="rId229" Type="http://schemas.openxmlformats.org/officeDocument/2006/relationships/image" Target="../media/image625.png"/><Relationship Id="rId19" Type="http://schemas.openxmlformats.org/officeDocument/2006/relationships/image" Target="../media/image525.png"/><Relationship Id="rId224" Type="http://schemas.openxmlformats.org/officeDocument/2006/relationships/customXml" Target="../ink/ink633.xml"/><Relationship Id="rId240" Type="http://schemas.openxmlformats.org/officeDocument/2006/relationships/image" Target="../media/image630.png"/><Relationship Id="rId245" Type="http://schemas.openxmlformats.org/officeDocument/2006/relationships/customXml" Target="../ink/ink644.xml"/><Relationship Id="rId261" Type="http://schemas.openxmlformats.org/officeDocument/2006/relationships/image" Target="../media/image639.png"/><Relationship Id="rId266" Type="http://schemas.openxmlformats.org/officeDocument/2006/relationships/customXml" Target="../ink/ink655.xml"/><Relationship Id="rId287" Type="http://schemas.openxmlformats.org/officeDocument/2006/relationships/customXml" Target="../ink/ink666.xml"/><Relationship Id="rId14" Type="http://schemas.openxmlformats.org/officeDocument/2006/relationships/customXml" Target="../ink/ink528.xml"/><Relationship Id="rId30" Type="http://schemas.openxmlformats.org/officeDocument/2006/relationships/customXml" Target="../ink/ink536.xml"/><Relationship Id="rId35" Type="http://schemas.openxmlformats.org/officeDocument/2006/relationships/image" Target="../media/image532.png"/><Relationship Id="rId56" Type="http://schemas.openxmlformats.org/officeDocument/2006/relationships/customXml" Target="../ink/ink549.xml"/><Relationship Id="rId77" Type="http://schemas.openxmlformats.org/officeDocument/2006/relationships/image" Target="../media/image553.png"/><Relationship Id="rId100" Type="http://schemas.openxmlformats.org/officeDocument/2006/relationships/customXml" Target="../ink/ink571.xml"/><Relationship Id="rId105" Type="http://schemas.openxmlformats.org/officeDocument/2006/relationships/image" Target="../media/image565.png"/><Relationship Id="rId126" Type="http://schemas.openxmlformats.org/officeDocument/2006/relationships/customXml" Target="../ink/ink584.xml"/><Relationship Id="rId147" Type="http://schemas.openxmlformats.org/officeDocument/2006/relationships/image" Target="../media/image585.png"/><Relationship Id="rId168" Type="http://schemas.openxmlformats.org/officeDocument/2006/relationships/customXml" Target="../ink/ink605.xml"/><Relationship Id="rId282" Type="http://schemas.openxmlformats.org/officeDocument/2006/relationships/customXml" Target="../ink/ink663.xml"/><Relationship Id="rId312" Type="http://schemas.openxmlformats.org/officeDocument/2006/relationships/customXml" Target="../ink/ink679.xml"/><Relationship Id="rId8" Type="http://schemas.openxmlformats.org/officeDocument/2006/relationships/image" Target="../media/image524.png"/><Relationship Id="rId51" Type="http://schemas.openxmlformats.org/officeDocument/2006/relationships/image" Target="../media/image540.png"/><Relationship Id="rId72" Type="http://schemas.openxmlformats.org/officeDocument/2006/relationships/customXml" Target="../ink/ink557.xml"/><Relationship Id="rId93" Type="http://schemas.openxmlformats.org/officeDocument/2006/relationships/image" Target="../media/image559.png"/><Relationship Id="rId98" Type="http://schemas.openxmlformats.org/officeDocument/2006/relationships/customXml" Target="../ink/ink570.xml"/><Relationship Id="rId121" Type="http://schemas.openxmlformats.org/officeDocument/2006/relationships/image" Target="../media/image573.png"/><Relationship Id="rId142" Type="http://schemas.openxmlformats.org/officeDocument/2006/relationships/customXml" Target="../ink/ink592.xml"/><Relationship Id="rId163" Type="http://schemas.openxmlformats.org/officeDocument/2006/relationships/image" Target="../media/image593.png"/><Relationship Id="rId184" Type="http://schemas.openxmlformats.org/officeDocument/2006/relationships/customXml" Target="../ink/ink613.xml"/><Relationship Id="rId189" Type="http://schemas.openxmlformats.org/officeDocument/2006/relationships/image" Target="../media/image605.png"/><Relationship Id="rId219" Type="http://schemas.openxmlformats.org/officeDocument/2006/relationships/image" Target="../media/image620.png"/><Relationship Id="rId3" Type="http://schemas.openxmlformats.org/officeDocument/2006/relationships/customXml" Target="../ink/ink522.xml"/><Relationship Id="rId214" Type="http://schemas.openxmlformats.org/officeDocument/2006/relationships/customXml" Target="../ink/ink628.xml"/><Relationship Id="rId230" Type="http://schemas.openxmlformats.org/officeDocument/2006/relationships/customXml" Target="../ink/ink636.xml"/><Relationship Id="rId235" Type="http://schemas.openxmlformats.org/officeDocument/2006/relationships/image" Target="../media/image628.png"/><Relationship Id="rId251" Type="http://schemas.openxmlformats.org/officeDocument/2006/relationships/image" Target="../media/image634.png"/><Relationship Id="rId256" Type="http://schemas.openxmlformats.org/officeDocument/2006/relationships/customXml" Target="../ink/ink650.xml"/><Relationship Id="rId277" Type="http://schemas.openxmlformats.org/officeDocument/2006/relationships/image" Target="../media/image647.png"/><Relationship Id="rId298" Type="http://schemas.openxmlformats.org/officeDocument/2006/relationships/image" Target="../media/image657.png"/><Relationship Id="rId25" Type="http://schemas.openxmlformats.org/officeDocument/2006/relationships/image" Target="../media/image528.png"/><Relationship Id="rId46" Type="http://schemas.openxmlformats.org/officeDocument/2006/relationships/customXml" Target="../ink/ink544.xml"/><Relationship Id="rId67" Type="http://schemas.openxmlformats.org/officeDocument/2006/relationships/image" Target="../media/image548.png"/><Relationship Id="rId116" Type="http://schemas.openxmlformats.org/officeDocument/2006/relationships/customXml" Target="../ink/ink579.xml"/><Relationship Id="rId137" Type="http://schemas.openxmlformats.org/officeDocument/2006/relationships/image" Target="../media/image580.png"/><Relationship Id="rId158" Type="http://schemas.openxmlformats.org/officeDocument/2006/relationships/customXml" Target="../ink/ink600.xml"/><Relationship Id="rId272" Type="http://schemas.openxmlformats.org/officeDocument/2006/relationships/customXml" Target="../ink/ink658.xml"/><Relationship Id="rId293" Type="http://schemas.openxmlformats.org/officeDocument/2006/relationships/customXml" Target="../ink/ink669.xml"/><Relationship Id="rId302" Type="http://schemas.openxmlformats.org/officeDocument/2006/relationships/customXml" Target="../ink/ink674.xml"/><Relationship Id="rId307" Type="http://schemas.openxmlformats.org/officeDocument/2006/relationships/image" Target="../media/image79.png"/><Relationship Id="rId20" Type="http://schemas.openxmlformats.org/officeDocument/2006/relationships/customXml" Target="../ink/ink531.xml"/><Relationship Id="rId41" Type="http://schemas.openxmlformats.org/officeDocument/2006/relationships/image" Target="../media/image535.png"/><Relationship Id="rId62" Type="http://schemas.openxmlformats.org/officeDocument/2006/relationships/customXml" Target="../ink/ink552.xml"/><Relationship Id="rId83" Type="http://schemas.openxmlformats.org/officeDocument/2006/relationships/image" Target="../media/image556.png"/><Relationship Id="rId88" Type="http://schemas.openxmlformats.org/officeDocument/2006/relationships/customXml" Target="../ink/ink565.xml"/><Relationship Id="rId111" Type="http://schemas.openxmlformats.org/officeDocument/2006/relationships/image" Target="../media/image568.png"/><Relationship Id="rId132" Type="http://schemas.openxmlformats.org/officeDocument/2006/relationships/customXml" Target="../ink/ink587.xml"/><Relationship Id="rId153" Type="http://schemas.openxmlformats.org/officeDocument/2006/relationships/image" Target="../media/image588.png"/><Relationship Id="rId174" Type="http://schemas.openxmlformats.org/officeDocument/2006/relationships/customXml" Target="../ink/ink608.xml"/><Relationship Id="rId179" Type="http://schemas.openxmlformats.org/officeDocument/2006/relationships/image" Target="../media/image601.png"/><Relationship Id="rId195" Type="http://schemas.openxmlformats.org/officeDocument/2006/relationships/image" Target="../media/image608.png"/><Relationship Id="rId209" Type="http://schemas.openxmlformats.org/officeDocument/2006/relationships/image" Target="../media/image615.png"/><Relationship Id="rId190" Type="http://schemas.openxmlformats.org/officeDocument/2006/relationships/customXml" Target="../ink/ink616.xml"/><Relationship Id="rId204" Type="http://schemas.openxmlformats.org/officeDocument/2006/relationships/customXml" Target="../ink/ink623.xml"/><Relationship Id="rId220" Type="http://schemas.openxmlformats.org/officeDocument/2006/relationships/customXml" Target="../ink/ink631.xml"/><Relationship Id="rId225" Type="http://schemas.openxmlformats.org/officeDocument/2006/relationships/image" Target="../media/image623.png"/><Relationship Id="rId241" Type="http://schemas.openxmlformats.org/officeDocument/2006/relationships/customXml" Target="../ink/ink642.xml"/><Relationship Id="rId246" Type="http://schemas.openxmlformats.org/officeDocument/2006/relationships/customXml" Target="../ink/ink645.xml"/><Relationship Id="rId267" Type="http://schemas.openxmlformats.org/officeDocument/2006/relationships/image" Target="../media/image642.png"/><Relationship Id="rId288" Type="http://schemas.openxmlformats.org/officeDocument/2006/relationships/image" Target="../media/image652.png"/><Relationship Id="rId15" Type="http://schemas.openxmlformats.org/officeDocument/2006/relationships/image" Target="../media/image406.png"/><Relationship Id="rId36" Type="http://schemas.openxmlformats.org/officeDocument/2006/relationships/customXml" Target="../ink/ink539.xml"/><Relationship Id="rId57" Type="http://schemas.openxmlformats.org/officeDocument/2006/relationships/image" Target="../media/image543.png"/><Relationship Id="rId106" Type="http://schemas.openxmlformats.org/officeDocument/2006/relationships/customXml" Target="../ink/ink574.xml"/><Relationship Id="rId127" Type="http://schemas.openxmlformats.org/officeDocument/2006/relationships/image" Target="../media/image575.png"/><Relationship Id="rId262" Type="http://schemas.openxmlformats.org/officeDocument/2006/relationships/customXml" Target="../ink/ink653.xml"/><Relationship Id="rId283" Type="http://schemas.openxmlformats.org/officeDocument/2006/relationships/image" Target="../media/image650.png"/><Relationship Id="rId313" Type="http://schemas.openxmlformats.org/officeDocument/2006/relationships/image" Target="../media/image662.png"/><Relationship Id="rId10" Type="http://schemas.openxmlformats.org/officeDocument/2006/relationships/image" Target="../media/image78.png"/><Relationship Id="rId31" Type="http://schemas.openxmlformats.org/officeDocument/2006/relationships/image" Target="../media/image530.png"/><Relationship Id="rId52" Type="http://schemas.openxmlformats.org/officeDocument/2006/relationships/customXml" Target="../ink/ink547.xml"/><Relationship Id="rId73" Type="http://schemas.openxmlformats.org/officeDocument/2006/relationships/image" Target="../media/image551.png"/><Relationship Id="rId78" Type="http://schemas.openxmlformats.org/officeDocument/2006/relationships/customXml" Target="../ink/ink560.xml"/><Relationship Id="rId94" Type="http://schemas.openxmlformats.org/officeDocument/2006/relationships/customXml" Target="../ink/ink568.xml"/><Relationship Id="rId99" Type="http://schemas.openxmlformats.org/officeDocument/2006/relationships/image" Target="../media/image562.png"/><Relationship Id="rId101" Type="http://schemas.openxmlformats.org/officeDocument/2006/relationships/image" Target="../media/image563.png"/><Relationship Id="rId122" Type="http://schemas.openxmlformats.org/officeDocument/2006/relationships/customXml" Target="../ink/ink582.xml"/><Relationship Id="rId143" Type="http://schemas.openxmlformats.org/officeDocument/2006/relationships/image" Target="../media/image583.png"/><Relationship Id="rId148" Type="http://schemas.openxmlformats.org/officeDocument/2006/relationships/customXml" Target="../ink/ink595.xml"/><Relationship Id="rId164" Type="http://schemas.openxmlformats.org/officeDocument/2006/relationships/customXml" Target="../ink/ink603.xml"/><Relationship Id="rId169" Type="http://schemas.openxmlformats.org/officeDocument/2006/relationships/image" Target="../media/image596.png"/><Relationship Id="rId185" Type="http://schemas.openxmlformats.org/officeDocument/2006/relationships/image" Target="../media/image603.png"/><Relationship Id="rId4" Type="http://schemas.openxmlformats.org/officeDocument/2006/relationships/image" Target="../media/image523.png"/><Relationship Id="rId9" Type="http://schemas.openxmlformats.org/officeDocument/2006/relationships/customXml" Target="../ink/ink525.xml"/><Relationship Id="rId180" Type="http://schemas.openxmlformats.org/officeDocument/2006/relationships/customXml" Target="../ink/ink611.xml"/><Relationship Id="rId210" Type="http://schemas.openxmlformats.org/officeDocument/2006/relationships/customXml" Target="../ink/ink626.xml"/><Relationship Id="rId215" Type="http://schemas.openxmlformats.org/officeDocument/2006/relationships/image" Target="../media/image618.png"/><Relationship Id="rId236" Type="http://schemas.openxmlformats.org/officeDocument/2006/relationships/customXml" Target="../ink/ink639.xml"/><Relationship Id="rId257" Type="http://schemas.openxmlformats.org/officeDocument/2006/relationships/image" Target="../media/image637.png"/><Relationship Id="rId278" Type="http://schemas.openxmlformats.org/officeDocument/2006/relationships/customXml" Target="../ink/ink661.xml"/><Relationship Id="rId26" Type="http://schemas.openxmlformats.org/officeDocument/2006/relationships/customXml" Target="../ink/ink534.xml"/><Relationship Id="rId231" Type="http://schemas.openxmlformats.org/officeDocument/2006/relationships/image" Target="../media/image626.png"/><Relationship Id="rId252" Type="http://schemas.openxmlformats.org/officeDocument/2006/relationships/customXml" Target="../ink/ink648.xml"/><Relationship Id="rId273" Type="http://schemas.openxmlformats.org/officeDocument/2006/relationships/image" Target="../media/image645.png"/><Relationship Id="rId294" Type="http://schemas.openxmlformats.org/officeDocument/2006/relationships/image" Target="../media/image655.png"/><Relationship Id="rId308" Type="http://schemas.openxmlformats.org/officeDocument/2006/relationships/customXml" Target="../ink/ink677.xml"/><Relationship Id="rId47" Type="http://schemas.openxmlformats.org/officeDocument/2006/relationships/image" Target="../media/image538.png"/><Relationship Id="rId68" Type="http://schemas.openxmlformats.org/officeDocument/2006/relationships/customXml" Target="../ink/ink555.xml"/><Relationship Id="rId89" Type="http://schemas.openxmlformats.org/officeDocument/2006/relationships/image" Target="../media/image558.png"/><Relationship Id="rId112" Type="http://schemas.openxmlformats.org/officeDocument/2006/relationships/customXml" Target="../ink/ink577.xml"/><Relationship Id="rId133" Type="http://schemas.openxmlformats.org/officeDocument/2006/relationships/image" Target="../media/image578.png"/><Relationship Id="rId154" Type="http://schemas.openxmlformats.org/officeDocument/2006/relationships/customXml" Target="../ink/ink598.xml"/><Relationship Id="rId175" Type="http://schemas.openxmlformats.org/officeDocument/2006/relationships/image" Target="../media/image599.png"/><Relationship Id="rId196" Type="http://schemas.openxmlformats.org/officeDocument/2006/relationships/customXml" Target="../ink/ink619.xml"/><Relationship Id="rId200" Type="http://schemas.openxmlformats.org/officeDocument/2006/relationships/customXml" Target="../ink/ink621.xml"/><Relationship Id="rId16" Type="http://schemas.openxmlformats.org/officeDocument/2006/relationships/customXml" Target="../ink/ink529.xml"/><Relationship Id="rId221" Type="http://schemas.openxmlformats.org/officeDocument/2006/relationships/image" Target="../media/image621.png"/><Relationship Id="rId242" Type="http://schemas.openxmlformats.org/officeDocument/2006/relationships/image" Target="../media/image631.png"/><Relationship Id="rId263" Type="http://schemas.openxmlformats.org/officeDocument/2006/relationships/image" Target="../media/image640.png"/><Relationship Id="rId284" Type="http://schemas.openxmlformats.org/officeDocument/2006/relationships/customXml" Target="../ink/ink664.xml"/><Relationship Id="rId37" Type="http://schemas.openxmlformats.org/officeDocument/2006/relationships/image" Target="../media/image533.png"/><Relationship Id="rId58" Type="http://schemas.openxmlformats.org/officeDocument/2006/relationships/customXml" Target="../ink/ink550.xml"/><Relationship Id="rId79" Type="http://schemas.openxmlformats.org/officeDocument/2006/relationships/image" Target="../media/image554.png"/><Relationship Id="rId102" Type="http://schemas.openxmlformats.org/officeDocument/2006/relationships/customXml" Target="../ink/ink572.xml"/><Relationship Id="rId123" Type="http://schemas.openxmlformats.org/officeDocument/2006/relationships/image" Target="../media/image382.png"/><Relationship Id="rId144" Type="http://schemas.openxmlformats.org/officeDocument/2006/relationships/customXml" Target="../ink/ink593.xml"/><Relationship Id="rId90" Type="http://schemas.openxmlformats.org/officeDocument/2006/relationships/customXml" Target="../ink/ink566.xml"/><Relationship Id="rId165" Type="http://schemas.openxmlformats.org/officeDocument/2006/relationships/image" Target="../media/image594.png"/><Relationship Id="rId186" Type="http://schemas.openxmlformats.org/officeDocument/2006/relationships/customXml" Target="../ink/ink614.xml"/><Relationship Id="rId211" Type="http://schemas.openxmlformats.org/officeDocument/2006/relationships/image" Target="../media/image616.png"/><Relationship Id="rId232" Type="http://schemas.openxmlformats.org/officeDocument/2006/relationships/customXml" Target="../ink/ink637.xml"/><Relationship Id="rId253" Type="http://schemas.openxmlformats.org/officeDocument/2006/relationships/image" Target="../media/image635.png"/><Relationship Id="rId274" Type="http://schemas.openxmlformats.org/officeDocument/2006/relationships/customXml" Target="../ink/ink659.xml"/><Relationship Id="rId295" Type="http://schemas.openxmlformats.org/officeDocument/2006/relationships/customXml" Target="../ink/ink670.xml"/><Relationship Id="rId309" Type="http://schemas.openxmlformats.org/officeDocument/2006/relationships/image" Target="../media/image661.png"/><Relationship Id="rId27" Type="http://schemas.openxmlformats.org/officeDocument/2006/relationships/image" Target="../media/image529.png"/><Relationship Id="rId48" Type="http://schemas.openxmlformats.org/officeDocument/2006/relationships/customXml" Target="../ink/ink545.xml"/><Relationship Id="rId69" Type="http://schemas.openxmlformats.org/officeDocument/2006/relationships/image" Target="../media/image549.png"/><Relationship Id="rId113" Type="http://schemas.openxmlformats.org/officeDocument/2006/relationships/image" Target="../media/image569.png"/><Relationship Id="rId134" Type="http://schemas.openxmlformats.org/officeDocument/2006/relationships/customXml" Target="../ink/ink588.xml"/><Relationship Id="rId80" Type="http://schemas.openxmlformats.org/officeDocument/2006/relationships/customXml" Target="../ink/ink561.xml"/><Relationship Id="rId155" Type="http://schemas.openxmlformats.org/officeDocument/2006/relationships/image" Target="../media/image589.png"/><Relationship Id="rId176" Type="http://schemas.openxmlformats.org/officeDocument/2006/relationships/customXml" Target="../ink/ink609.xml"/><Relationship Id="rId197" Type="http://schemas.openxmlformats.org/officeDocument/2006/relationships/image" Target="../media/image609.png"/><Relationship Id="rId201" Type="http://schemas.openxmlformats.org/officeDocument/2006/relationships/image" Target="../media/image611.png"/><Relationship Id="rId222" Type="http://schemas.openxmlformats.org/officeDocument/2006/relationships/customXml" Target="../ink/ink632.xml"/><Relationship Id="rId243" Type="http://schemas.openxmlformats.org/officeDocument/2006/relationships/customXml" Target="../ink/ink643.xml"/><Relationship Id="rId264" Type="http://schemas.openxmlformats.org/officeDocument/2006/relationships/customXml" Target="../ink/ink654.xml"/><Relationship Id="rId285" Type="http://schemas.openxmlformats.org/officeDocument/2006/relationships/customXml" Target="../ink/ink665.xml"/><Relationship Id="rId17" Type="http://schemas.openxmlformats.org/officeDocument/2006/relationships/image" Target="../media/image489.png"/><Relationship Id="rId38" Type="http://schemas.openxmlformats.org/officeDocument/2006/relationships/customXml" Target="../ink/ink540.xml"/><Relationship Id="rId59" Type="http://schemas.openxmlformats.org/officeDocument/2006/relationships/image" Target="../media/image544.png"/><Relationship Id="rId103" Type="http://schemas.openxmlformats.org/officeDocument/2006/relationships/image" Target="../media/image564.png"/><Relationship Id="rId124" Type="http://schemas.openxmlformats.org/officeDocument/2006/relationships/customXml" Target="../ink/ink583.xml"/><Relationship Id="rId310" Type="http://schemas.openxmlformats.org/officeDocument/2006/relationships/customXml" Target="../ink/ink678.xml"/><Relationship Id="rId70" Type="http://schemas.openxmlformats.org/officeDocument/2006/relationships/customXml" Target="../ink/ink556.xml"/><Relationship Id="rId91" Type="http://schemas.openxmlformats.org/officeDocument/2006/relationships/image" Target="../media/image498.png"/><Relationship Id="rId145" Type="http://schemas.openxmlformats.org/officeDocument/2006/relationships/image" Target="../media/image584.png"/><Relationship Id="rId166" Type="http://schemas.openxmlformats.org/officeDocument/2006/relationships/customXml" Target="../ink/ink604.xml"/><Relationship Id="rId187" Type="http://schemas.openxmlformats.org/officeDocument/2006/relationships/image" Target="../media/image60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27.xml"/><Relationship Id="rId233" Type="http://schemas.openxmlformats.org/officeDocument/2006/relationships/image" Target="../media/image627.png"/><Relationship Id="rId254" Type="http://schemas.openxmlformats.org/officeDocument/2006/relationships/customXml" Target="../ink/ink649.xml"/><Relationship Id="rId28" Type="http://schemas.openxmlformats.org/officeDocument/2006/relationships/customXml" Target="../ink/ink535.xml"/><Relationship Id="rId49" Type="http://schemas.openxmlformats.org/officeDocument/2006/relationships/image" Target="../media/image539.png"/><Relationship Id="rId114" Type="http://schemas.openxmlformats.org/officeDocument/2006/relationships/customXml" Target="../ink/ink578.xml"/><Relationship Id="rId275" Type="http://schemas.openxmlformats.org/officeDocument/2006/relationships/image" Target="../media/image646.png"/><Relationship Id="rId296" Type="http://schemas.openxmlformats.org/officeDocument/2006/relationships/image" Target="../media/image656.png"/><Relationship Id="rId300" Type="http://schemas.openxmlformats.org/officeDocument/2006/relationships/image" Target="../media/image658.png"/><Relationship Id="rId60" Type="http://schemas.openxmlformats.org/officeDocument/2006/relationships/customXml" Target="../ink/ink551.xml"/><Relationship Id="rId81" Type="http://schemas.openxmlformats.org/officeDocument/2006/relationships/image" Target="../media/image555.png"/><Relationship Id="rId135" Type="http://schemas.openxmlformats.org/officeDocument/2006/relationships/image" Target="../media/image579.png"/><Relationship Id="rId156" Type="http://schemas.openxmlformats.org/officeDocument/2006/relationships/customXml" Target="../ink/ink599.xml"/><Relationship Id="rId177" Type="http://schemas.openxmlformats.org/officeDocument/2006/relationships/image" Target="../media/image600.png"/><Relationship Id="rId198" Type="http://schemas.openxmlformats.org/officeDocument/2006/relationships/customXml" Target="../ink/ink620.xml"/><Relationship Id="rId202" Type="http://schemas.openxmlformats.org/officeDocument/2006/relationships/customXml" Target="../ink/ink622.xml"/><Relationship Id="rId223" Type="http://schemas.openxmlformats.org/officeDocument/2006/relationships/image" Target="../media/image622.png"/><Relationship Id="rId244" Type="http://schemas.openxmlformats.org/officeDocument/2006/relationships/image" Target="../media/image632.png"/><Relationship Id="rId18" Type="http://schemas.openxmlformats.org/officeDocument/2006/relationships/customXml" Target="../ink/ink530.xml"/><Relationship Id="rId39" Type="http://schemas.openxmlformats.org/officeDocument/2006/relationships/image" Target="../media/image534.png"/><Relationship Id="rId265" Type="http://schemas.openxmlformats.org/officeDocument/2006/relationships/image" Target="../media/image641.png"/><Relationship Id="rId286" Type="http://schemas.openxmlformats.org/officeDocument/2006/relationships/image" Target="../media/image651.png"/><Relationship Id="rId50" Type="http://schemas.openxmlformats.org/officeDocument/2006/relationships/customXml" Target="../ink/ink546.xml"/><Relationship Id="rId104" Type="http://schemas.openxmlformats.org/officeDocument/2006/relationships/customXml" Target="../ink/ink573.xml"/><Relationship Id="rId125" Type="http://schemas.openxmlformats.org/officeDocument/2006/relationships/image" Target="../media/image574.png"/><Relationship Id="rId146" Type="http://schemas.openxmlformats.org/officeDocument/2006/relationships/customXml" Target="../ink/ink594.xml"/><Relationship Id="rId167" Type="http://schemas.openxmlformats.org/officeDocument/2006/relationships/image" Target="../media/image595.png"/><Relationship Id="rId188" Type="http://schemas.openxmlformats.org/officeDocument/2006/relationships/customXml" Target="../ink/ink615.xml"/><Relationship Id="rId311" Type="http://schemas.openxmlformats.org/officeDocument/2006/relationships/image" Target="../media/image117.png"/><Relationship Id="rId71" Type="http://schemas.openxmlformats.org/officeDocument/2006/relationships/image" Target="../media/image550.png"/><Relationship Id="rId92" Type="http://schemas.openxmlformats.org/officeDocument/2006/relationships/customXml" Target="../ink/ink567.xml"/><Relationship Id="rId213" Type="http://schemas.openxmlformats.org/officeDocument/2006/relationships/image" Target="../media/image617.png"/><Relationship Id="rId234" Type="http://schemas.openxmlformats.org/officeDocument/2006/relationships/customXml" Target="../ink/ink638.xml"/><Relationship Id="rId2" Type="http://schemas.openxmlformats.org/officeDocument/2006/relationships/image" Target="../media/image275.png"/><Relationship Id="rId29" Type="http://schemas.openxmlformats.org/officeDocument/2006/relationships/image" Target="../media/image299.png"/><Relationship Id="rId255" Type="http://schemas.openxmlformats.org/officeDocument/2006/relationships/image" Target="../media/image636.png"/><Relationship Id="rId276" Type="http://schemas.openxmlformats.org/officeDocument/2006/relationships/customXml" Target="../ink/ink660.xml"/><Relationship Id="rId297" Type="http://schemas.openxmlformats.org/officeDocument/2006/relationships/customXml" Target="../ink/ink671.xml"/><Relationship Id="rId40" Type="http://schemas.openxmlformats.org/officeDocument/2006/relationships/customXml" Target="../ink/ink541.xml"/><Relationship Id="rId115" Type="http://schemas.openxmlformats.org/officeDocument/2006/relationships/image" Target="../media/image570.png"/><Relationship Id="rId136" Type="http://schemas.openxmlformats.org/officeDocument/2006/relationships/customXml" Target="../ink/ink589.xml"/><Relationship Id="rId157" Type="http://schemas.openxmlformats.org/officeDocument/2006/relationships/image" Target="../media/image590.png"/><Relationship Id="rId178" Type="http://schemas.openxmlformats.org/officeDocument/2006/relationships/customXml" Target="../ink/ink610.xml"/><Relationship Id="rId301" Type="http://schemas.openxmlformats.org/officeDocument/2006/relationships/customXml" Target="../ink/ink67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7.png"/><Relationship Id="rId13" Type="http://schemas.openxmlformats.org/officeDocument/2006/relationships/customXml" Target="../ink/ink686.xml"/><Relationship Id="rId18" Type="http://schemas.openxmlformats.org/officeDocument/2006/relationships/image" Target="../media/image672.png"/><Relationship Id="rId26" Type="http://schemas.openxmlformats.org/officeDocument/2006/relationships/image" Target="../media/image2.png"/><Relationship Id="rId3" Type="http://schemas.openxmlformats.org/officeDocument/2006/relationships/customXml" Target="../ink/ink681.xml"/><Relationship Id="rId21" Type="http://schemas.openxmlformats.org/officeDocument/2006/relationships/customXml" Target="../ink/ink690.xml"/><Relationship Id="rId7" Type="http://schemas.openxmlformats.org/officeDocument/2006/relationships/customXml" Target="../ink/ink683.xml"/><Relationship Id="rId12" Type="http://schemas.openxmlformats.org/officeDocument/2006/relationships/image" Target="../media/image669.png"/><Relationship Id="rId17" Type="http://schemas.openxmlformats.org/officeDocument/2006/relationships/customXml" Target="../ink/ink688.xml"/><Relationship Id="rId25" Type="http://schemas.openxmlformats.org/officeDocument/2006/relationships/customXml" Target="../ink/ink692.xml"/><Relationship Id="rId2" Type="http://schemas.openxmlformats.org/officeDocument/2006/relationships/image" Target="../media/image277.png"/><Relationship Id="rId16" Type="http://schemas.openxmlformats.org/officeDocument/2006/relationships/image" Target="../media/image671.png"/><Relationship Id="rId20" Type="http://schemas.openxmlformats.org/officeDocument/2006/relationships/image" Target="../media/image6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6.png"/><Relationship Id="rId11" Type="http://schemas.openxmlformats.org/officeDocument/2006/relationships/customXml" Target="../ink/ink685.xml"/><Relationship Id="rId24" Type="http://schemas.openxmlformats.org/officeDocument/2006/relationships/image" Target="../media/image675.png"/><Relationship Id="rId5" Type="http://schemas.openxmlformats.org/officeDocument/2006/relationships/customXml" Target="../ink/ink682.xml"/><Relationship Id="rId15" Type="http://schemas.openxmlformats.org/officeDocument/2006/relationships/customXml" Target="../ink/ink687.xml"/><Relationship Id="rId23" Type="http://schemas.openxmlformats.org/officeDocument/2006/relationships/customXml" Target="../ink/ink691.xml"/><Relationship Id="rId28" Type="http://schemas.openxmlformats.org/officeDocument/2006/relationships/image" Target="../media/image676.png"/><Relationship Id="rId10" Type="http://schemas.openxmlformats.org/officeDocument/2006/relationships/image" Target="../media/image668.png"/><Relationship Id="rId19" Type="http://schemas.openxmlformats.org/officeDocument/2006/relationships/customXml" Target="../ink/ink689.xml"/><Relationship Id="rId4" Type="http://schemas.openxmlformats.org/officeDocument/2006/relationships/image" Target="../media/image665.png"/><Relationship Id="rId9" Type="http://schemas.openxmlformats.org/officeDocument/2006/relationships/customXml" Target="../ink/ink684.xml"/><Relationship Id="rId14" Type="http://schemas.openxmlformats.org/officeDocument/2006/relationships/image" Target="../media/image670.png"/><Relationship Id="rId22" Type="http://schemas.openxmlformats.org/officeDocument/2006/relationships/image" Target="../media/image674.png"/><Relationship Id="rId27" Type="http://schemas.openxmlformats.org/officeDocument/2006/relationships/customXml" Target="../ink/ink69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5.xml"/><Relationship Id="rId13" Type="http://schemas.openxmlformats.org/officeDocument/2006/relationships/image" Target="../media/image682.png"/><Relationship Id="rId18" Type="http://schemas.openxmlformats.org/officeDocument/2006/relationships/customXml" Target="../ink/ink700.xml"/><Relationship Id="rId26" Type="http://schemas.openxmlformats.org/officeDocument/2006/relationships/customXml" Target="../ink/ink704.xml"/><Relationship Id="rId3" Type="http://schemas.openxmlformats.org/officeDocument/2006/relationships/oleObject" Target="../embeddings/oleObject35.bin"/><Relationship Id="rId21" Type="http://schemas.openxmlformats.org/officeDocument/2006/relationships/image" Target="../media/image683.png"/><Relationship Id="rId7" Type="http://schemas.openxmlformats.org/officeDocument/2006/relationships/image" Target="../media/image679.png"/><Relationship Id="rId12" Type="http://schemas.openxmlformats.org/officeDocument/2006/relationships/customXml" Target="../ink/ink697.xml"/><Relationship Id="rId17" Type="http://schemas.openxmlformats.org/officeDocument/2006/relationships/image" Target="../media/image504.png"/><Relationship Id="rId25" Type="http://schemas.openxmlformats.org/officeDocument/2006/relationships/image" Target="../media/image88.png"/><Relationship Id="rId33" Type="http://schemas.openxmlformats.org/officeDocument/2006/relationships/image" Target="../media/image687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699.xml"/><Relationship Id="rId20" Type="http://schemas.openxmlformats.org/officeDocument/2006/relationships/customXml" Target="../ink/ink701.xml"/><Relationship Id="rId29" Type="http://schemas.openxmlformats.org/officeDocument/2006/relationships/image" Target="../media/image685.png"/><Relationship Id="rId1" Type="http://schemas.openxmlformats.org/officeDocument/2006/relationships/vmlDrawing" Target="../drawings/vmlDrawing14.vml"/><Relationship Id="rId6" Type="http://schemas.openxmlformats.org/officeDocument/2006/relationships/customXml" Target="../ink/ink694.xml"/><Relationship Id="rId11" Type="http://schemas.openxmlformats.org/officeDocument/2006/relationships/image" Target="../media/image681.png"/><Relationship Id="rId24" Type="http://schemas.openxmlformats.org/officeDocument/2006/relationships/customXml" Target="../ink/ink703.xml"/><Relationship Id="rId32" Type="http://schemas.openxmlformats.org/officeDocument/2006/relationships/customXml" Target="../ink/ink707.xml"/><Relationship Id="rId5" Type="http://schemas.openxmlformats.org/officeDocument/2006/relationships/image" Target="../media/image281.png"/><Relationship Id="rId15" Type="http://schemas.openxmlformats.org/officeDocument/2006/relationships/image" Target="../media/image441.png"/><Relationship Id="rId23" Type="http://schemas.openxmlformats.org/officeDocument/2006/relationships/image" Target="../media/image684.png"/><Relationship Id="rId28" Type="http://schemas.openxmlformats.org/officeDocument/2006/relationships/customXml" Target="../ink/ink705.xml"/><Relationship Id="rId10" Type="http://schemas.openxmlformats.org/officeDocument/2006/relationships/customXml" Target="../ink/ink696.xml"/><Relationship Id="rId19" Type="http://schemas.openxmlformats.org/officeDocument/2006/relationships/image" Target="../media/image2.png"/><Relationship Id="rId31" Type="http://schemas.openxmlformats.org/officeDocument/2006/relationships/image" Target="../media/image686.png"/><Relationship Id="rId4" Type="http://schemas.openxmlformats.org/officeDocument/2006/relationships/image" Target="../media/image278.wmf"/><Relationship Id="rId9" Type="http://schemas.openxmlformats.org/officeDocument/2006/relationships/image" Target="../media/image680.png"/><Relationship Id="rId14" Type="http://schemas.openxmlformats.org/officeDocument/2006/relationships/customXml" Target="../ink/ink698.xml"/><Relationship Id="rId22" Type="http://schemas.openxmlformats.org/officeDocument/2006/relationships/customXml" Target="../ink/ink702.xml"/><Relationship Id="rId27" Type="http://schemas.openxmlformats.org/officeDocument/2006/relationships/image" Target="../media/image79.png"/><Relationship Id="rId30" Type="http://schemas.openxmlformats.org/officeDocument/2006/relationships/customXml" Target="../ink/ink70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11.xml"/><Relationship Id="rId13" Type="http://schemas.openxmlformats.org/officeDocument/2006/relationships/image" Target="../media/image692.png"/><Relationship Id="rId18" Type="http://schemas.openxmlformats.org/officeDocument/2006/relationships/customXml" Target="../ink/ink716.xml"/><Relationship Id="rId3" Type="http://schemas.openxmlformats.org/officeDocument/2006/relationships/image" Target="../media/image688.png"/><Relationship Id="rId7" Type="http://schemas.openxmlformats.org/officeDocument/2006/relationships/image" Target="../media/image2.png"/><Relationship Id="rId12" Type="http://schemas.openxmlformats.org/officeDocument/2006/relationships/customXml" Target="../ink/ink713.xml"/><Relationship Id="rId17" Type="http://schemas.openxmlformats.org/officeDocument/2006/relationships/image" Target="../media/image694.png"/><Relationship Id="rId2" Type="http://schemas.openxmlformats.org/officeDocument/2006/relationships/customXml" Target="../ink/ink708.xml"/><Relationship Id="rId16" Type="http://schemas.openxmlformats.org/officeDocument/2006/relationships/customXml" Target="../ink/ink715.xml"/><Relationship Id="rId20" Type="http://schemas.openxmlformats.org/officeDocument/2006/relationships/customXml" Target="../ink/ink7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0.xml"/><Relationship Id="rId11" Type="http://schemas.openxmlformats.org/officeDocument/2006/relationships/image" Target="../media/image691.png"/><Relationship Id="rId5" Type="http://schemas.openxmlformats.org/officeDocument/2006/relationships/image" Target="../media/image689.png"/><Relationship Id="rId15" Type="http://schemas.openxmlformats.org/officeDocument/2006/relationships/image" Target="../media/image693.png"/><Relationship Id="rId10" Type="http://schemas.openxmlformats.org/officeDocument/2006/relationships/customXml" Target="../ink/ink712.xml"/><Relationship Id="rId19" Type="http://schemas.openxmlformats.org/officeDocument/2006/relationships/image" Target="../media/image695.png"/><Relationship Id="rId4" Type="http://schemas.openxmlformats.org/officeDocument/2006/relationships/customXml" Target="../ink/ink709.xml"/><Relationship Id="rId9" Type="http://schemas.openxmlformats.org/officeDocument/2006/relationships/image" Target="../media/image690.png"/><Relationship Id="rId14" Type="http://schemas.openxmlformats.org/officeDocument/2006/relationships/customXml" Target="../ink/ink71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0.png"/><Relationship Id="rId13" Type="http://schemas.openxmlformats.org/officeDocument/2006/relationships/customXml" Target="../ink/ink722.xml"/><Relationship Id="rId18" Type="http://schemas.openxmlformats.org/officeDocument/2006/relationships/image" Target="../media/image704.png"/><Relationship Id="rId3" Type="http://schemas.openxmlformats.org/officeDocument/2006/relationships/image" Target="../media/image283.emf"/><Relationship Id="rId21" Type="http://schemas.openxmlformats.org/officeDocument/2006/relationships/customXml" Target="../ink/ink726.xml"/><Relationship Id="rId7" Type="http://schemas.openxmlformats.org/officeDocument/2006/relationships/customXml" Target="../ink/ink719.xml"/><Relationship Id="rId12" Type="http://schemas.openxmlformats.org/officeDocument/2006/relationships/image" Target="../media/image2.png"/><Relationship Id="rId17" Type="http://schemas.openxmlformats.org/officeDocument/2006/relationships/customXml" Target="../ink/ink724.xml"/><Relationship Id="rId2" Type="http://schemas.openxmlformats.org/officeDocument/2006/relationships/image" Target="../media/image282.emf"/><Relationship Id="rId16" Type="http://schemas.openxmlformats.org/officeDocument/2006/relationships/image" Target="../media/image703.png"/><Relationship Id="rId20" Type="http://schemas.openxmlformats.org/officeDocument/2006/relationships/image" Target="../media/image7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9.png"/><Relationship Id="rId11" Type="http://schemas.openxmlformats.org/officeDocument/2006/relationships/customXml" Target="../ink/ink721.xml"/><Relationship Id="rId24" Type="http://schemas.openxmlformats.org/officeDocument/2006/relationships/image" Target="../media/image707.png"/><Relationship Id="rId5" Type="http://schemas.openxmlformats.org/officeDocument/2006/relationships/customXml" Target="../ink/ink718.xml"/><Relationship Id="rId15" Type="http://schemas.openxmlformats.org/officeDocument/2006/relationships/customXml" Target="../ink/ink723.xml"/><Relationship Id="rId23" Type="http://schemas.openxmlformats.org/officeDocument/2006/relationships/customXml" Target="../ink/ink727.xml"/><Relationship Id="rId10" Type="http://schemas.openxmlformats.org/officeDocument/2006/relationships/image" Target="../media/image701.png"/><Relationship Id="rId19" Type="http://schemas.openxmlformats.org/officeDocument/2006/relationships/customXml" Target="../ink/ink725.xml"/><Relationship Id="rId4" Type="http://schemas.openxmlformats.org/officeDocument/2006/relationships/image" Target="../media/image284.emf"/><Relationship Id="rId9" Type="http://schemas.openxmlformats.org/officeDocument/2006/relationships/customXml" Target="../ink/ink720.xml"/><Relationship Id="rId14" Type="http://schemas.openxmlformats.org/officeDocument/2006/relationships/image" Target="../media/image702.png"/><Relationship Id="rId22" Type="http://schemas.openxmlformats.org/officeDocument/2006/relationships/image" Target="../media/image70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5.xml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9" Type="http://schemas.openxmlformats.org/officeDocument/2006/relationships/customXml" Target="../ink/ink58.xml"/><Relationship Id="rId21" Type="http://schemas.openxmlformats.org/officeDocument/2006/relationships/customXml" Target="../ink/ink49.xml"/><Relationship Id="rId34" Type="http://schemas.openxmlformats.org/officeDocument/2006/relationships/image" Target="../media/image57.png"/><Relationship Id="rId42" Type="http://schemas.openxmlformats.org/officeDocument/2006/relationships/image" Target="../media/image61.png"/><Relationship Id="rId47" Type="http://schemas.openxmlformats.org/officeDocument/2006/relationships/customXml" Target="../ink/ink62.xml"/><Relationship Id="rId50" Type="http://schemas.openxmlformats.org/officeDocument/2006/relationships/image" Target="../media/image65.png"/><Relationship Id="rId55" Type="http://schemas.openxmlformats.org/officeDocument/2006/relationships/customXml" Target="../ink/ink66.xml"/><Relationship Id="rId7" Type="http://schemas.openxmlformats.org/officeDocument/2006/relationships/customXml" Target="../ink/ink42.xml"/><Relationship Id="rId12" Type="http://schemas.openxmlformats.org/officeDocument/2006/relationships/image" Target="../media/image46.png"/><Relationship Id="rId17" Type="http://schemas.openxmlformats.org/officeDocument/2006/relationships/customXml" Target="../ink/ink47.xml"/><Relationship Id="rId25" Type="http://schemas.openxmlformats.org/officeDocument/2006/relationships/customXml" Target="../ink/ink51.xml"/><Relationship Id="rId33" Type="http://schemas.openxmlformats.org/officeDocument/2006/relationships/customXml" Target="../ink/ink55.xml"/><Relationship Id="rId38" Type="http://schemas.openxmlformats.org/officeDocument/2006/relationships/image" Target="../media/image59.png"/><Relationship Id="rId46" Type="http://schemas.openxmlformats.org/officeDocument/2006/relationships/image" Target="../media/image63.png"/><Relationship Id="rId59" Type="http://schemas.openxmlformats.org/officeDocument/2006/relationships/customXml" Target="../ink/ink68.xml"/><Relationship Id="rId2" Type="http://schemas.openxmlformats.org/officeDocument/2006/relationships/image" Target="../media/image25.emf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29" Type="http://schemas.openxmlformats.org/officeDocument/2006/relationships/customXml" Target="../ink/ink53.xml"/><Relationship Id="rId41" Type="http://schemas.openxmlformats.org/officeDocument/2006/relationships/customXml" Target="../ink/ink59.xml"/><Relationship Id="rId54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customXml" Target="../ink/ink44.xml"/><Relationship Id="rId24" Type="http://schemas.openxmlformats.org/officeDocument/2006/relationships/image" Target="../media/image52.png"/><Relationship Id="rId32" Type="http://schemas.openxmlformats.org/officeDocument/2006/relationships/image" Target="../media/image56.png"/><Relationship Id="rId37" Type="http://schemas.openxmlformats.org/officeDocument/2006/relationships/customXml" Target="../ink/ink57.xml"/><Relationship Id="rId40" Type="http://schemas.openxmlformats.org/officeDocument/2006/relationships/image" Target="../media/image60.png"/><Relationship Id="rId45" Type="http://schemas.openxmlformats.org/officeDocument/2006/relationships/customXml" Target="../ink/ink61.xml"/><Relationship Id="rId53" Type="http://schemas.openxmlformats.org/officeDocument/2006/relationships/customXml" Target="../ink/ink65.xml"/><Relationship Id="rId58" Type="http://schemas.openxmlformats.org/officeDocument/2006/relationships/image" Target="../media/image69.png"/><Relationship Id="rId5" Type="http://schemas.openxmlformats.org/officeDocument/2006/relationships/customXml" Target="../ink/ink41.xml"/><Relationship Id="rId15" Type="http://schemas.openxmlformats.org/officeDocument/2006/relationships/customXml" Target="../ink/ink46.xml"/><Relationship Id="rId23" Type="http://schemas.openxmlformats.org/officeDocument/2006/relationships/customXml" Target="../ink/ink50.xml"/><Relationship Id="rId28" Type="http://schemas.openxmlformats.org/officeDocument/2006/relationships/image" Target="../media/image54.png"/><Relationship Id="rId36" Type="http://schemas.openxmlformats.org/officeDocument/2006/relationships/image" Target="../media/image58.png"/><Relationship Id="rId49" Type="http://schemas.openxmlformats.org/officeDocument/2006/relationships/customXml" Target="../ink/ink63.xml"/><Relationship Id="rId57" Type="http://schemas.openxmlformats.org/officeDocument/2006/relationships/customXml" Target="../ink/ink67.xml"/><Relationship Id="rId10" Type="http://schemas.openxmlformats.org/officeDocument/2006/relationships/image" Target="../media/image45.png"/><Relationship Id="rId19" Type="http://schemas.openxmlformats.org/officeDocument/2006/relationships/customXml" Target="../ink/ink48.xml"/><Relationship Id="rId31" Type="http://schemas.openxmlformats.org/officeDocument/2006/relationships/customXml" Target="../ink/ink54.xml"/><Relationship Id="rId44" Type="http://schemas.openxmlformats.org/officeDocument/2006/relationships/image" Target="../media/image62.png"/><Relationship Id="rId52" Type="http://schemas.openxmlformats.org/officeDocument/2006/relationships/image" Target="../media/image66.png"/><Relationship Id="rId60" Type="http://schemas.openxmlformats.org/officeDocument/2006/relationships/image" Target="../media/image70.png"/><Relationship Id="rId4" Type="http://schemas.openxmlformats.org/officeDocument/2006/relationships/image" Target="../media/image42.png"/><Relationship Id="rId9" Type="http://schemas.openxmlformats.org/officeDocument/2006/relationships/customXml" Target="../ink/ink43.xml"/><Relationship Id="rId14" Type="http://schemas.openxmlformats.org/officeDocument/2006/relationships/image" Target="../media/image47.png"/><Relationship Id="rId22" Type="http://schemas.openxmlformats.org/officeDocument/2006/relationships/image" Target="../media/image51.png"/><Relationship Id="rId27" Type="http://schemas.openxmlformats.org/officeDocument/2006/relationships/customXml" Target="../ink/ink52.xml"/><Relationship Id="rId30" Type="http://schemas.openxmlformats.org/officeDocument/2006/relationships/image" Target="../media/image55.png"/><Relationship Id="rId35" Type="http://schemas.openxmlformats.org/officeDocument/2006/relationships/customXml" Target="../ink/ink56.xml"/><Relationship Id="rId43" Type="http://schemas.openxmlformats.org/officeDocument/2006/relationships/customXml" Target="../ink/ink60.xml"/><Relationship Id="rId48" Type="http://schemas.openxmlformats.org/officeDocument/2006/relationships/image" Target="../media/image64.png"/><Relationship Id="rId56" Type="http://schemas.openxmlformats.org/officeDocument/2006/relationships/image" Target="../media/image68.png"/><Relationship Id="rId8" Type="http://schemas.openxmlformats.org/officeDocument/2006/relationships/image" Target="../media/image44.png"/><Relationship Id="rId51" Type="http://schemas.openxmlformats.org/officeDocument/2006/relationships/customXml" Target="../ink/ink64.xml"/><Relationship Id="rId3" Type="http://schemas.openxmlformats.org/officeDocument/2006/relationships/customXml" Target="../ink/ink40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2.xml"/><Relationship Id="rId18" Type="http://schemas.openxmlformats.org/officeDocument/2006/relationships/image" Target="../media/image2.png"/><Relationship Id="rId26" Type="http://schemas.openxmlformats.org/officeDocument/2006/relationships/image" Target="../media/image82.png"/><Relationship Id="rId39" Type="http://schemas.openxmlformats.org/officeDocument/2006/relationships/customXml" Target="../ink/ink85.xml"/><Relationship Id="rId21" Type="http://schemas.openxmlformats.org/officeDocument/2006/relationships/customXml" Target="../ink/ink76.xml"/><Relationship Id="rId34" Type="http://schemas.openxmlformats.org/officeDocument/2006/relationships/image" Target="../media/image86.png"/><Relationship Id="rId42" Type="http://schemas.openxmlformats.org/officeDocument/2006/relationships/image" Target="../media/image90.png"/><Relationship Id="rId47" Type="http://schemas.openxmlformats.org/officeDocument/2006/relationships/customXml" Target="../ink/ink89.xml"/><Relationship Id="rId50" Type="http://schemas.openxmlformats.org/officeDocument/2006/relationships/image" Target="../media/image94.png"/><Relationship Id="rId55" Type="http://schemas.openxmlformats.org/officeDocument/2006/relationships/image" Target="../media/image96.png"/><Relationship Id="rId63" Type="http://schemas.openxmlformats.org/officeDocument/2006/relationships/customXml" Target="../ink/ink98.xml"/><Relationship Id="rId7" Type="http://schemas.openxmlformats.org/officeDocument/2006/relationships/customXml" Target="../ink/ink69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png"/><Relationship Id="rId20" Type="http://schemas.openxmlformats.org/officeDocument/2006/relationships/image" Target="../media/image79.png"/><Relationship Id="rId29" Type="http://schemas.openxmlformats.org/officeDocument/2006/relationships/customXml" Target="../ink/ink80.xml"/><Relationship Id="rId41" Type="http://schemas.openxmlformats.org/officeDocument/2006/relationships/customXml" Target="../ink/ink86.xml"/><Relationship Id="rId54" Type="http://schemas.openxmlformats.org/officeDocument/2006/relationships/customXml" Target="../ink/ink93.xml"/><Relationship Id="rId62" Type="http://schemas.openxmlformats.org/officeDocument/2006/relationships/image" Target="../media/image99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wmf"/><Relationship Id="rId11" Type="http://schemas.openxmlformats.org/officeDocument/2006/relationships/customXml" Target="../ink/ink71.xml"/><Relationship Id="rId24" Type="http://schemas.openxmlformats.org/officeDocument/2006/relationships/image" Target="../media/image81.png"/><Relationship Id="rId32" Type="http://schemas.openxmlformats.org/officeDocument/2006/relationships/image" Target="../media/image85.png"/><Relationship Id="rId37" Type="http://schemas.openxmlformats.org/officeDocument/2006/relationships/customXml" Target="../ink/ink84.xml"/><Relationship Id="rId40" Type="http://schemas.openxmlformats.org/officeDocument/2006/relationships/image" Target="../media/image89.png"/><Relationship Id="rId45" Type="http://schemas.openxmlformats.org/officeDocument/2006/relationships/customXml" Target="../ink/ink88.xml"/><Relationship Id="rId53" Type="http://schemas.openxmlformats.org/officeDocument/2006/relationships/image" Target="../media/image95.png"/><Relationship Id="rId58" Type="http://schemas.openxmlformats.org/officeDocument/2006/relationships/image" Target="../media/image97.png"/><Relationship Id="rId66" Type="http://schemas.openxmlformats.org/officeDocument/2006/relationships/image" Target="../media/image101.png"/><Relationship Id="rId5" Type="http://schemas.openxmlformats.org/officeDocument/2006/relationships/oleObject" Target="../embeddings/oleObject1.bin"/><Relationship Id="rId15" Type="http://schemas.openxmlformats.org/officeDocument/2006/relationships/customXml" Target="../ink/ink73.xml"/><Relationship Id="rId23" Type="http://schemas.openxmlformats.org/officeDocument/2006/relationships/customXml" Target="../ink/ink77.xml"/><Relationship Id="rId28" Type="http://schemas.openxmlformats.org/officeDocument/2006/relationships/image" Target="../media/image83.png"/><Relationship Id="rId36" Type="http://schemas.openxmlformats.org/officeDocument/2006/relationships/image" Target="../media/image87.png"/><Relationship Id="rId49" Type="http://schemas.openxmlformats.org/officeDocument/2006/relationships/customXml" Target="../ink/ink90.xml"/><Relationship Id="rId57" Type="http://schemas.openxmlformats.org/officeDocument/2006/relationships/customXml" Target="../ink/ink95.xml"/><Relationship Id="rId61" Type="http://schemas.openxmlformats.org/officeDocument/2006/relationships/customXml" Target="../ink/ink97.xml"/><Relationship Id="rId10" Type="http://schemas.openxmlformats.org/officeDocument/2006/relationships/image" Target="../media/image75.png"/><Relationship Id="rId19" Type="http://schemas.openxmlformats.org/officeDocument/2006/relationships/customXml" Target="../ink/ink75.xml"/><Relationship Id="rId31" Type="http://schemas.openxmlformats.org/officeDocument/2006/relationships/customXml" Target="../ink/ink81.xml"/><Relationship Id="rId44" Type="http://schemas.openxmlformats.org/officeDocument/2006/relationships/image" Target="../media/image91.png"/><Relationship Id="rId52" Type="http://schemas.openxmlformats.org/officeDocument/2006/relationships/customXml" Target="../ink/ink92.xml"/><Relationship Id="rId60" Type="http://schemas.openxmlformats.org/officeDocument/2006/relationships/image" Target="../media/image98.png"/><Relationship Id="rId65" Type="http://schemas.openxmlformats.org/officeDocument/2006/relationships/customXml" Target="../ink/ink99.xml"/><Relationship Id="rId4" Type="http://schemas.openxmlformats.org/officeDocument/2006/relationships/image" Target="../media/image28.emf"/><Relationship Id="rId9" Type="http://schemas.openxmlformats.org/officeDocument/2006/relationships/customXml" Target="../ink/ink70.xml"/><Relationship Id="rId14" Type="http://schemas.openxmlformats.org/officeDocument/2006/relationships/image" Target="../media/image77.png"/><Relationship Id="rId22" Type="http://schemas.openxmlformats.org/officeDocument/2006/relationships/image" Target="../media/image80.png"/><Relationship Id="rId27" Type="http://schemas.openxmlformats.org/officeDocument/2006/relationships/customXml" Target="../ink/ink79.xml"/><Relationship Id="rId30" Type="http://schemas.openxmlformats.org/officeDocument/2006/relationships/image" Target="../media/image84.png"/><Relationship Id="rId35" Type="http://schemas.openxmlformats.org/officeDocument/2006/relationships/customXml" Target="../ink/ink83.xml"/><Relationship Id="rId43" Type="http://schemas.openxmlformats.org/officeDocument/2006/relationships/customXml" Target="../ink/ink87.xml"/><Relationship Id="rId48" Type="http://schemas.openxmlformats.org/officeDocument/2006/relationships/image" Target="../media/image93.png"/><Relationship Id="rId56" Type="http://schemas.openxmlformats.org/officeDocument/2006/relationships/customXml" Target="../ink/ink94.xml"/><Relationship Id="rId64" Type="http://schemas.openxmlformats.org/officeDocument/2006/relationships/image" Target="../media/image100.png"/><Relationship Id="rId8" Type="http://schemas.openxmlformats.org/officeDocument/2006/relationships/image" Target="../media/image74.png"/><Relationship Id="rId51" Type="http://schemas.openxmlformats.org/officeDocument/2006/relationships/customXml" Target="../ink/ink91.xml"/><Relationship Id="rId3" Type="http://schemas.openxmlformats.org/officeDocument/2006/relationships/image" Target="../media/image27.emf"/><Relationship Id="rId12" Type="http://schemas.openxmlformats.org/officeDocument/2006/relationships/image" Target="../media/image76.png"/><Relationship Id="rId17" Type="http://schemas.openxmlformats.org/officeDocument/2006/relationships/customXml" Target="../ink/ink74.xml"/><Relationship Id="rId25" Type="http://schemas.openxmlformats.org/officeDocument/2006/relationships/customXml" Target="../ink/ink78.xml"/><Relationship Id="rId33" Type="http://schemas.openxmlformats.org/officeDocument/2006/relationships/customXml" Target="../ink/ink82.xml"/><Relationship Id="rId38" Type="http://schemas.openxmlformats.org/officeDocument/2006/relationships/image" Target="../media/image88.png"/><Relationship Id="rId46" Type="http://schemas.openxmlformats.org/officeDocument/2006/relationships/image" Target="../media/image92.png"/><Relationship Id="rId59" Type="http://schemas.openxmlformats.org/officeDocument/2006/relationships/customXml" Target="../ink/ink9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customXml" Target="../ink/ink100.xml"/><Relationship Id="rId7" Type="http://schemas.openxmlformats.org/officeDocument/2006/relationships/customXml" Target="../ink/ink102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customXml" Target="../ink/ink101.xml"/><Relationship Id="rId4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10.png"/><Relationship Id="rId18" Type="http://schemas.openxmlformats.org/officeDocument/2006/relationships/customXml" Target="../ink/ink107.xml"/><Relationship Id="rId26" Type="http://schemas.openxmlformats.org/officeDocument/2006/relationships/customXml" Target="../ink/ink111.xml"/><Relationship Id="rId39" Type="http://schemas.openxmlformats.org/officeDocument/2006/relationships/image" Target="../media/image121.png"/><Relationship Id="rId3" Type="http://schemas.openxmlformats.org/officeDocument/2006/relationships/image" Target="../media/image1110.png"/><Relationship Id="rId21" Type="http://schemas.openxmlformats.org/officeDocument/2006/relationships/image" Target="../media/image114.png"/><Relationship Id="rId34" Type="http://schemas.openxmlformats.org/officeDocument/2006/relationships/customXml" Target="../ink/ink115.xml"/><Relationship Id="rId42" Type="http://schemas.openxmlformats.org/officeDocument/2006/relationships/customXml" Target="../ink/ink119.xml"/><Relationship Id="rId7" Type="http://schemas.openxmlformats.org/officeDocument/2006/relationships/image" Target="../media/image42.wmf"/><Relationship Id="rId12" Type="http://schemas.openxmlformats.org/officeDocument/2006/relationships/customXml" Target="../ink/ink104.xml"/><Relationship Id="rId17" Type="http://schemas.openxmlformats.org/officeDocument/2006/relationships/image" Target="../media/image112.png"/><Relationship Id="rId25" Type="http://schemas.openxmlformats.org/officeDocument/2006/relationships/image" Target="../media/image115.png"/><Relationship Id="rId33" Type="http://schemas.openxmlformats.org/officeDocument/2006/relationships/image" Target="../media/image118.png"/><Relationship Id="rId38" Type="http://schemas.openxmlformats.org/officeDocument/2006/relationships/customXml" Target="../ink/ink117.xml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106.xml"/><Relationship Id="rId20" Type="http://schemas.openxmlformats.org/officeDocument/2006/relationships/customXml" Target="../ink/ink108.xml"/><Relationship Id="rId29" Type="http://schemas.openxmlformats.org/officeDocument/2006/relationships/image" Target="../media/image117.png"/><Relationship Id="rId41" Type="http://schemas.openxmlformats.org/officeDocument/2006/relationships/image" Target="../media/image122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9.png"/><Relationship Id="rId24" Type="http://schemas.openxmlformats.org/officeDocument/2006/relationships/customXml" Target="../ink/ink110.xml"/><Relationship Id="rId32" Type="http://schemas.openxmlformats.org/officeDocument/2006/relationships/customXml" Target="../ink/ink114.xml"/><Relationship Id="rId37" Type="http://schemas.openxmlformats.org/officeDocument/2006/relationships/image" Target="../media/image120.png"/><Relationship Id="rId40" Type="http://schemas.openxmlformats.org/officeDocument/2006/relationships/customXml" Target="../ink/ink118.xml"/><Relationship Id="rId5" Type="http://schemas.openxmlformats.org/officeDocument/2006/relationships/image" Target="../media/image71.png"/><Relationship Id="rId15" Type="http://schemas.openxmlformats.org/officeDocument/2006/relationships/image" Target="../media/image111.png"/><Relationship Id="rId23" Type="http://schemas.openxmlformats.org/officeDocument/2006/relationships/image" Target="../media/image88.png"/><Relationship Id="rId28" Type="http://schemas.openxmlformats.org/officeDocument/2006/relationships/customXml" Target="../ink/ink112.xml"/><Relationship Id="rId36" Type="http://schemas.openxmlformats.org/officeDocument/2006/relationships/customXml" Target="../ink/ink116.xml"/><Relationship Id="rId10" Type="http://schemas.openxmlformats.org/officeDocument/2006/relationships/customXml" Target="../ink/ink103.xml"/><Relationship Id="rId19" Type="http://schemas.openxmlformats.org/officeDocument/2006/relationships/image" Target="../media/image113.png"/><Relationship Id="rId31" Type="http://schemas.openxmlformats.org/officeDocument/2006/relationships/image" Target="../media/image2.png"/><Relationship Id="rId4" Type="http://schemas.openxmlformats.org/officeDocument/2006/relationships/image" Target="../media/image1210.png"/><Relationship Id="rId9" Type="http://schemas.openxmlformats.org/officeDocument/2006/relationships/image" Target="../media/image43.wmf"/><Relationship Id="rId14" Type="http://schemas.openxmlformats.org/officeDocument/2006/relationships/customXml" Target="../ink/ink105.xml"/><Relationship Id="rId22" Type="http://schemas.openxmlformats.org/officeDocument/2006/relationships/customXml" Target="../ink/ink109.xml"/><Relationship Id="rId27" Type="http://schemas.openxmlformats.org/officeDocument/2006/relationships/image" Target="../media/image116.png"/><Relationship Id="rId30" Type="http://schemas.openxmlformats.org/officeDocument/2006/relationships/customXml" Target="../ink/ink113.xml"/><Relationship Id="rId35" Type="http://schemas.openxmlformats.org/officeDocument/2006/relationships/image" Target="../media/image119.png"/><Relationship Id="rId43" Type="http://schemas.openxmlformats.org/officeDocument/2006/relationships/image" Target="../media/image12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5.xml"/><Relationship Id="rId18" Type="http://schemas.openxmlformats.org/officeDocument/2006/relationships/image" Target="../media/image132.png"/><Relationship Id="rId26" Type="http://schemas.openxmlformats.org/officeDocument/2006/relationships/image" Target="../media/image136.png"/><Relationship Id="rId39" Type="http://schemas.openxmlformats.org/officeDocument/2006/relationships/customXml" Target="../ink/ink138.xml"/><Relationship Id="rId3" Type="http://schemas.openxmlformats.org/officeDocument/2006/relationships/customXml" Target="../ink/ink120.xml"/><Relationship Id="rId21" Type="http://schemas.openxmlformats.org/officeDocument/2006/relationships/customXml" Target="../ink/ink129.xml"/><Relationship Id="rId34" Type="http://schemas.openxmlformats.org/officeDocument/2006/relationships/image" Target="../media/image140.png"/><Relationship Id="rId42" Type="http://schemas.openxmlformats.org/officeDocument/2006/relationships/image" Target="../media/image143.png"/><Relationship Id="rId47" Type="http://schemas.openxmlformats.org/officeDocument/2006/relationships/customXml" Target="../ink/ink142.xml"/><Relationship Id="rId50" Type="http://schemas.openxmlformats.org/officeDocument/2006/relationships/image" Target="../media/image147.png"/><Relationship Id="rId7" Type="http://schemas.openxmlformats.org/officeDocument/2006/relationships/customXml" Target="../ink/ink122.xml"/><Relationship Id="rId12" Type="http://schemas.openxmlformats.org/officeDocument/2006/relationships/image" Target="../media/image129.png"/><Relationship Id="rId17" Type="http://schemas.openxmlformats.org/officeDocument/2006/relationships/customXml" Target="../ink/ink127.xml"/><Relationship Id="rId25" Type="http://schemas.openxmlformats.org/officeDocument/2006/relationships/customXml" Target="../ink/ink131.xml"/><Relationship Id="rId33" Type="http://schemas.openxmlformats.org/officeDocument/2006/relationships/customXml" Target="../ink/ink135.xml"/><Relationship Id="rId38" Type="http://schemas.openxmlformats.org/officeDocument/2006/relationships/image" Target="../media/image142.png"/><Relationship Id="rId46" Type="http://schemas.openxmlformats.org/officeDocument/2006/relationships/image" Target="../media/image145.png"/><Relationship Id="rId2" Type="http://schemas.openxmlformats.org/officeDocument/2006/relationships/image" Target="../media/image72.png"/><Relationship Id="rId16" Type="http://schemas.openxmlformats.org/officeDocument/2006/relationships/image" Target="../media/image131.png"/><Relationship Id="rId20" Type="http://schemas.openxmlformats.org/officeDocument/2006/relationships/image" Target="../media/image133.png"/><Relationship Id="rId29" Type="http://schemas.openxmlformats.org/officeDocument/2006/relationships/customXml" Target="../ink/ink133.xml"/><Relationship Id="rId41" Type="http://schemas.openxmlformats.org/officeDocument/2006/relationships/customXml" Target="../ink/ink1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customXml" Target="../ink/ink124.xml"/><Relationship Id="rId24" Type="http://schemas.openxmlformats.org/officeDocument/2006/relationships/image" Target="../media/image135.png"/><Relationship Id="rId32" Type="http://schemas.openxmlformats.org/officeDocument/2006/relationships/image" Target="../media/image139.png"/><Relationship Id="rId37" Type="http://schemas.openxmlformats.org/officeDocument/2006/relationships/customXml" Target="../ink/ink137.xml"/><Relationship Id="rId40" Type="http://schemas.openxmlformats.org/officeDocument/2006/relationships/image" Target="../media/image2.png"/><Relationship Id="rId45" Type="http://schemas.openxmlformats.org/officeDocument/2006/relationships/customXml" Target="../ink/ink141.xml"/><Relationship Id="rId5" Type="http://schemas.openxmlformats.org/officeDocument/2006/relationships/customXml" Target="../ink/ink121.xml"/><Relationship Id="rId15" Type="http://schemas.openxmlformats.org/officeDocument/2006/relationships/customXml" Target="../ink/ink126.xml"/><Relationship Id="rId23" Type="http://schemas.openxmlformats.org/officeDocument/2006/relationships/customXml" Target="../ink/ink130.xml"/><Relationship Id="rId28" Type="http://schemas.openxmlformats.org/officeDocument/2006/relationships/image" Target="../media/image137.png"/><Relationship Id="rId36" Type="http://schemas.openxmlformats.org/officeDocument/2006/relationships/image" Target="../media/image141.png"/><Relationship Id="rId49" Type="http://schemas.openxmlformats.org/officeDocument/2006/relationships/customXml" Target="../ink/ink143.xml"/><Relationship Id="rId10" Type="http://schemas.openxmlformats.org/officeDocument/2006/relationships/image" Target="../media/image128.png"/><Relationship Id="rId19" Type="http://schemas.openxmlformats.org/officeDocument/2006/relationships/customXml" Target="../ink/ink128.xml"/><Relationship Id="rId31" Type="http://schemas.openxmlformats.org/officeDocument/2006/relationships/customXml" Target="../ink/ink134.xml"/><Relationship Id="rId44" Type="http://schemas.openxmlformats.org/officeDocument/2006/relationships/image" Target="../media/image144.png"/><Relationship Id="rId52" Type="http://schemas.openxmlformats.org/officeDocument/2006/relationships/image" Target="../media/image148.png"/><Relationship Id="rId4" Type="http://schemas.openxmlformats.org/officeDocument/2006/relationships/image" Target="../media/image125.png"/><Relationship Id="rId9" Type="http://schemas.openxmlformats.org/officeDocument/2006/relationships/customXml" Target="../ink/ink123.xml"/><Relationship Id="rId14" Type="http://schemas.openxmlformats.org/officeDocument/2006/relationships/image" Target="../media/image130.png"/><Relationship Id="rId22" Type="http://schemas.openxmlformats.org/officeDocument/2006/relationships/image" Target="../media/image134.png"/><Relationship Id="rId27" Type="http://schemas.openxmlformats.org/officeDocument/2006/relationships/customXml" Target="../ink/ink132.xml"/><Relationship Id="rId30" Type="http://schemas.openxmlformats.org/officeDocument/2006/relationships/image" Target="../media/image138.png"/><Relationship Id="rId35" Type="http://schemas.openxmlformats.org/officeDocument/2006/relationships/customXml" Target="../ink/ink136.xml"/><Relationship Id="rId43" Type="http://schemas.openxmlformats.org/officeDocument/2006/relationships/customXml" Target="../ink/ink140.xml"/><Relationship Id="rId48" Type="http://schemas.openxmlformats.org/officeDocument/2006/relationships/image" Target="../media/image146.png"/><Relationship Id="rId8" Type="http://schemas.openxmlformats.org/officeDocument/2006/relationships/image" Target="../media/image127.png"/><Relationship Id="rId51" Type="http://schemas.openxmlformats.org/officeDocument/2006/relationships/customXml" Target="../ink/ink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703C3-B738-40B4-ABD2-8D746250A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Neural Networks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30C039-197C-4D06-9F0D-5251A7762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Yong Peng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41EB6DF-E5B0-4549-95A5-0146E6383C7F}"/>
                  </a:ext>
                </a:extLst>
              </p14:cNvPr>
              <p14:cNvContentPartPr/>
              <p14:nvPr/>
            </p14:nvContentPartPr>
            <p14:xfrm>
              <a:off x="99771" y="496580"/>
              <a:ext cx="36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41EB6DF-E5B0-4549-95A5-0146E6383C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771" y="4875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94291E9-1B33-4379-B92B-58DC0F09946F}"/>
                  </a:ext>
                </a:extLst>
              </p14:cNvPr>
              <p14:cNvContentPartPr/>
              <p14:nvPr/>
            </p14:nvContentPartPr>
            <p14:xfrm>
              <a:off x="668211" y="249260"/>
              <a:ext cx="74520" cy="1000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94291E9-1B33-4379-B92B-58DC0F0994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571" y="240620"/>
                <a:ext cx="921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8BA42902-4145-4E88-ADD9-45A5F2869B71}"/>
                  </a:ext>
                </a:extLst>
              </p14:cNvPr>
              <p14:cNvContentPartPr/>
              <p14:nvPr/>
            </p14:nvContentPartPr>
            <p14:xfrm>
              <a:off x="4586451" y="402260"/>
              <a:ext cx="959400" cy="28044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8BA42902-4145-4E88-ADD9-45A5F2869B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7808" y="393620"/>
                <a:ext cx="977047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B53B095C-BA27-4348-B860-6A35D0F249B1}"/>
                  </a:ext>
                </a:extLst>
              </p14:cNvPr>
              <p14:cNvContentPartPr/>
              <p14:nvPr/>
            </p14:nvContentPartPr>
            <p14:xfrm>
              <a:off x="6022131" y="1275620"/>
              <a:ext cx="2880" cy="2268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B53B095C-BA27-4348-B860-6A35D0F249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13131" y="1266980"/>
                <a:ext cx="205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375A2C58-1FC3-4AB6-BF10-26E1ECF14D62}"/>
                  </a:ext>
                </a:extLst>
              </p14:cNvPr>
              <p14:cNvContentPartPr/>
              <p14:nvPr/>
            </p14:nvContentPartPr>
            <p14:xfrm>
              <a:off x="6031131" y="1383980"/>
              <a:ext cx="10440" cy="3456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375A2C58-1FC3-4AB6-BF10-26E1ECF14D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22491" y="1374980"/>
                <a:ext cx="280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4E4DD435-B051-4995-94DD-2A218984228B}"/>
                  </a:ext>
                </a:extLst>
              </p14:cNvPr>
              <p14:cNvContentPartPr/>
              <p14:nvPr/>
            </p14:nvContentPartPr>
            <p14:xfrm>
              <a:off x="4909011" y="4505180"/>
              <a:ext cx="2412000" cy="5256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4E4DD435-B051-4995-94DD-2A21898422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00371" y="4496540"/>
                <a:ext cx="24296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BA42ABE0-EE3A-4C30-ABFC-3184DB8BE880}"/>
                  </a:ext>
                </a:extLst>
              </p14:cNvPr>
              <p14:cNvContentPartPr/>
              <p14:nvPr/>
            </p14:nvContentPartPr>
            <p14:xfrm>
              <a:off x="5093331" y="1128740"/>
              <a:ext cx="787320" cy="24120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BA42ABE0-EE3A-4C30-ABFC-3184DB8BE8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84331" y="1119753"/>
                <a:ext cx="804960" cy="258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DB5DC65F-70DD-4DC6-901D-49CDEED4B860}"/>
                  </a:ext>
                </a:extLst>
              </p14:cNvPr>
              <p14:cNvContentPartPr/>
              <p14:nvPr/>
            </p14:nvContentPartPr>
            <p14:xfrm>
              <a:off x="4486371" y="1163300"/>
              <a:ext cx="466200" cy="18144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DB5DC65F-70DD-4DC6-901D-49CDEED4B86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77371" y="1154677"/>
                <a:ext cx="483840" cy="1990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3310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8D40D-7571-4826-91E8-54E6EFEE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Multilayer </a:t>
            </a:r>
            <a:r>
              <a:rPr lang="en-US" altLang="zh-CN" dirty="0" err="1"/>
              <a:t>Perceptrons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8179B-ACC8-439F-B723-F2A55D35A3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</a:rPr>
              <a:t>Some activation functions:</a:t>
            </a:r>
            <a:endParaRPr lang="zh-CN" altLang="en-US" sz="2000" dirty="0">
              <a:latin typeface="Latin Modern Math" panose="02000503000000000000" pitchFamily="5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E07458-3935-4EDC-8EBA-EFC28EB3F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88" y="1957705"/>
            <a:ext cx="8610424" cy="36810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09C6514-2277-4B29-9B59-1AC2C41DB3C0}"/>
                  </a:ext>
                </a:extLst>
              </p14:cNvPr>
              <p14:cNvContentPartPr/>
              <p14:nvPr/>
            </p14:nvContentPartPr>
            <p14:xfrm>
              <a:off x="1746771" y="5495180"/>
              <a:ext cx="527400" cy="741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09C6514-2277-4B29-9B59-1AC2C41DB3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8131" y="5486180"/>
                <a:ext cx="5450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C65D0DC3-8112-4FB3-A75F-C1A72F0A35B6}"/>
                  </a:ext>
                </a:extLst>
              </p14:cNvPr>
              <p14:cNvContentPartPr/>
              <p14:nvPr/>
            </p14:nvContentPartPr>
            <p14:xfrm>
              <a:off x="1138731" y="5495900"/>
              <a:ext cx="123120" cy="9432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C65D0DC3-8112-4FB3-A75F-C1A72F0A35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0091" y="5486900"/>
                <a:ext cx="1407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16BA44D0-31F2-43E8-9AC8-DADBEBC99EDB}"/>
                  </a:ext>
                </a:extLst>
              </p14:cNvPr>
              <p14:cNvContentPartPr/>
              <p14:nvPr/>
            </p14:nvContentPartPr>
            <p14:xfrm>
              <a:off x="1129731" y="5383580"/>
              <a:ext cx="183240" cy="381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16BA44D0-31F2-43E8-9AC8-DADBEBC99E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1091" y="5374580"/>
                <a:ext cx="2008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9765E905-6ABB-416D-9767-E6835DD99E77}"/>
                  </a:ext>
                </a:extLst>
              </p14:cNvPr>
              <p14:cNvContentPartPr/>
              <p14:nvPr/>
            </p14:nvContentPartPr>
            <p14:xfrm>
              <a:off x="1795731" y="5100980"/>
              <a:ext cx="619200" cy="5148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9765E905-6ABB-416D-9767-E6835DD99E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86731" y="5091980"/>
                <a:ext cx="6368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7EAAC710-F987-4C14-AC6B-F3BD7799230A}"/>
                  </a:ext>
                </a:extLst>
              </p14:cNvPr>
              <p14:cNvContentPartPr/>
              <p14:nvPr/>
            </p14:nvContentPartPr>
            <p14:xfrm>
              <a:off x="1097331" y="5064980"/>
              <a:ext cx="210240" cy="2664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7EAAC710-F987-4C14-AC6B-F3BD7799230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8691" y="5056340"/>
                <a:ext cx="2278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51610FF4-0C2B-4FF4-B15B-8B569AACE25E}"/>
                  </a:ext>
                </a:extLst>
              </p14:cNvPr>
              <p14:cNvContentPartPr/>
              <p14:nvPr/>
            </p14:nvContentPartPr>
            <p14:xfrm>
              <a:off x="4595451" y="5646380"/>
              <a:ext cx="944280" cy="36612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51610FF4-0C2B-4FF4-B15B-8B569AACE25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86811" y="5637740"/>
                <a:ext cx="96192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7F0380F3-D79B-4B28-BEE6-1C5473D65986}"/>
                  </a:ext>
                </a:extLst>
              </p14:cNvPr>
              <p14:cNvContentPartPr/>
              <p14:nvPr/>
            </p14:nvContentPartPr>
            <p14:xfrm>
              <a:off x="3475131" y="5674100"/>
              <a:ext cx="980640" cy="36612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7F0380F3-D79B-4B28-BEE6-1C5473D6598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66131" y="5665460"/>
                <a:ext cx="99828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0D6CD5C3-4289-470F-8CDD-D473EAB10CF4}"/>
                  </a:ext>
                </a:extLst>
              </p14:cNvPr>
              <p14:cNvContentPartPr/>
              <p14:nvPr/>
            </p14:nvContentPartPr>
            <p14:xfrm>
              <a:off x="6997371" y="4445420"/>
              <a:ext cx="1172160" cy="40932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0D6CD5C3-4289-470F-8CDD-D473EAB10CF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88731" y="4436780"/>
                <a:ext cx="11898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91DA784F-D72A-4499-9906-864E1491C346}"/>
                  </a:ext>
                </a:extLst>
              </p14:cNvPr>
              <p14:cNvContentPartPr/>
              <p14:nvPr/>
            </p14:nvContentPartPr>
            <p14:xfrm>
              <a:off x="6779931" y="5763020"/>
              <a:ext cx="1586880" cy="3132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91DA784F-D72A-4499-9906-864E1491C34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71291" y="5754380"/>
                <a:ext cx="1604520" cy="4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25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43046-F57C-4142-BF6E-95A8F2EE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Multilayer </a:t>
            </a:r>
            <a:r>
              <a:rPr lang="en-US" altLang="zh-CN" dirty="0" err="1"/>
              <a:t>Perceptrons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43B96-885B-42AF-B8E1-070D4861E93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915996" cy="5018112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</a:rPr>
              <a:t>Each layer computes a function, so the network computes a composition of functions:</a:t>
            </a: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Or more simply:</a:t>
            </a: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Neural nets provide modularity: we can implement each layer's computations as a black box.</a:t>
            </a:r>
            <a:endParaRPr lang="zh-CN" altLang="en-US" sz="2000" dirty="0">
              <a:latin typeface="Latin Modern Math" panose="02000503000000000000" pitchFamily="50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50A3E4-D1C0-4A95-9A58-2D383BC6C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196" y="1480673"/>
            <a:ext cx="2313604" cy="41581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654456-F935-42AA-8B89-F2DA83501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844824"/>
            <a:ext cx="4619258" cy="19717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23C615-4341-444E-95D9-5DF28688E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4256516"/>
            <a:ext cx="2798587" cy="5406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72D64264-5F2D-4D61-B2D9-ED408D45B5C6}"/>
                  </a:ext>
                </a:extLst>
              </p14:cNvPr>
              <p14:cNvContentPartPr/>
              <p14:nvPr/>
            </p14:nvContentPartPr>
            <p14:xfrm>
              <a:off x="6088371" y="4345700"/>
              <a:ext cx="225360" cy="10800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72D64264-5F2D-4D61-B2D9-ED408D45B5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79731" y="4336700"/>
                <a:ext cx="2430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FC27921C-8563-40AC-9806-E38E7E5F41C3}"/>
                  </a:ext>
                </a:extLst>
              </p14:cNvPr>
              <p14:cNvContentPartPr/>
              <p14:nvPr/>
            </p14:nvContentPartPr>
            <p14:xfrm>
              <a:off x="6077931" y="3457220"/>
              <a:ext cx="260280" cy="1407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FC27921C-8563-40AC-9806-E38E7E5F41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68931" y="3448580"/>
                <a:ext cx="2779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21763DC0-1856-4627-8043-C7811A7723E8}"/>
                  </a:ext>
                </a:extLst>
              </p14:cNvPr>
              <p14:cNvContentPartPr/>
              <p14:nvPr/>
            </p14:nvContentPartPr>
            <p14:xfrm>
              <a:off x="6188091" y="1755500"/>
              <a:ext cx="233280" cy="14076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21763DC0-1856-4627-8043-C7811A7723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79091" y="1746860"/>
                <a:ext cx="2509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7D011B6-913C-4F18-8E49-EF8882AC52B4}"/>
                  </a:ext>
                </a:extLst>
              </p14:cNvPr>
              <p14:cNvContentPartPr/>
              <p14:nvPr/>
            </p14:nvContentPartPr>
            <p14:xfrm>
              <a:off x="6266571" y="5333900"/>
              <a:ext cx="290520" cy="15408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7D011B6-913C-4F18-8E49-EF8882AC52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57931" y="5324900"/>
                <a:ext cx="3081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7B6984D2-2632-4A8F-9FF7-2BAD8532349E}"/>
                  </a:ext>
                </a:extLst>
              </p14:cNvPr>
              <p14:cNvContentPartPr/>
              <p14:nvPr/>
            </p14:nvContentPartPr>
            <p14:xfrm>
              <a:off x="6416691" y="4635860"/>
              <a:ext cx="449640" cy="435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7B6984D2-2632-4A8F-9FF7-2BAD8532349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08051" y="4627220"/>
                <a:ext cx="4672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15B25CA5-8E58-410B-92C1-DDCE85D0E97C}"/>
                  </a:ext>
                </a:extLst>
              </p14:cNvPr>
              <p14:cNvContentPartPr/>
              <p14:nvPr/>
            </p14:nvContentPartPr>
            <p14:xfrm>
              <a:off x="6846531" y="4703180"/>
              <a:ext cx="360" cy="36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15B25CA5-8E58-410B-92C1-DDCE85D0E97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37531" y="46941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78A5AD90-E7E9-41C8-8C48-314177F7E260}"/>
                  </a:ext>
                </a:extLst>
              </p14:cNvPr>
              <p14:cNvContentPartPr/>
              <p14:nvPr/>
            </p14:nvContentPartPr>
            <p14:xfrm>
              <a:off x="2664411" y="2253380"/>
              <a:ext cx="153360" cy="1620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78A5AD90-E7E9-41C8-8C48-314177F7E26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55411" y="2244740"/>
                <a:ext cx="1710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A1E0C51D-C863-40D7-84DD-29CA74FEBC5E}"/>
                  </a:ext>
                </a:extLst>
              </p14:cNvPr>
              <p14:cNvContentPartPr/>
              <p14:nvPr/>
            </p14:nvContentPartPr>
            <p14:xfrm>
              <a:off x="3237171" y="2288660"/>
              <a:ext cx="151200" cy="792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A1E0C51D-C863-40D7-84DD-29CA74FEBC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28171" y="2279660"/>
                <a:ext cx="16884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C76EE474-16D9-47F0-902A-D08EFC2CCB7E}"/>
                  </a:ext>
                </a:extLst>
              </p14:cNvPr>
              <p14:cNvContentPartPr/>
              <p14:nvPr/>
            </p14:nvContentPartPr>
            <p14:xfrm>
              <a:off x="3642531" y="2267420"/>
              <a:ext cx="1350720" cy="2232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C76EE474-16D9-47F0-902A-D08EFC2CCB7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33891" y="2258780"/>
                <a:ext cx="13683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1DB430BB-BE54-4C3F-B26E-78B18FA1672E}"/>
                  </a:ext>
                </a:extLst>
              </p14:cNvPr>
              <p14:cNvContentPartPr/>
              <p14:nvPr/>
            </p14:nvContentPartPr>
            <p14:xfrm>
              <a:off x="8069811" y="4723340"/>
              <a:ext cx="431280" cy="20700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1DB430BB-BE54-4C3F-B26E-78B18FA1672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060811" y="4714340"/>
                <a:ext cx="4489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81DE33F5-48DF-4730-B5F1-4B22F951BCF1}"/>
                  </a:ext>
                </a:extLst>
              </p14:cNvPr>
              <p14:cNvContentPartPr/>
              <p14:nvPr/>
            </p14:nvContentPartPr>
            <p14:xfrm>
              <a:off x="8095371" y="3822980"/>
              <a:ext cx="182880" cy="16452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81DE33F5-48DF-4730-B5F1-4B22F951BCF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86731" y="3814340"/>
                <a:ext cx="2005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AC90FB62-4069-400A-ABDF-676172E0B722}"/>
                  </a:ext>
                </a:extLst>
              </p14:cNvPr>
              <p14:cNvContentPartPr/>
              <p14:nvPr/>
            </p14:nvContentPartPr>
            <p14:xfrm>
              <a:off x="8374371" y="3798500"/>
              <a:ext cx="274680" cy="12348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AC90FB62-4069-400A-ABDF-676172E0B72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365371" y="3789500"/>
                <a:ext cx="2923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43BAE52A-5DB9-4A8D-B20A-C00F65AB2DA7}"/>
                  </a:ext>
                </a:extLst>
              </p14:cNvPr>
              <p14:cNvContentPartPr/>
              <p14:nvPr/>
            </p14:nvContentPartPr>
            <p14:xfrm>
              <a:off x="2646771" y="2720660"/>
              <a:ext cx="396000" cy="7380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43BAE52A-5DB9-4A8D-B20A-C00F65AB2DA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637771" y="2711660"/>
                <a:ext cx="41364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C8DABC11-622E-4E48-AA30-09AB50795ECA}"/>
                  </a:ext>
                </a:extLst>
              </p14:cNvPr>
              <p14:cNvContentPartPr/>
              <p14:nvPr/>
            </p14:nvContentPartPr>
            <p14:xfrm>
              <a:off x="3579171" y="2775740"/>
              <a:ext cx="113760" cy="1656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C8DABC11-622E-4E48-AA30-09AB50795EC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570171" y="2767100"/>
                <a:ext cx="1314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14B3BB6F-A1E8-4FB0-94AC-537E97DC5123}"/>
                  </a:ext>
                </a:extLst>
              </p14:cNvPr>
              <p14:cNvContentPartPr/>
              <p14:nvPr/>
            </p14:nvContentPartPr>
            <p14:xfrm>
              <a:off x="3938091" y="2768180"/>
              <a:ext cx="1563840" cy="3132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14B3BB6F-A1E8-4FB0-94AC-537E97DC512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929091" y="2759180"/>
                <a:ext cx="15814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2696767E-DF88-421A-8C39-1F49E72DD14C}"/>
                  </a:ext>
                </a:extLst>
              </p14:cNvPr>
              <p14:cNvContentPartPr/>
              <p14:nvPr/>
            </p14:nvContentPartPr>
            <p14:xfrm>
              <a:off x="872691" y="2182460"/>
              <a:ext cx="840600" cy="142740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2696767E-DF88-421A-8C39-1F49E72DD14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64051" y="2173820"/>
                <a:ext cx="858240" cy="14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D5FAEBE9-D4B8-4934-99E5-6D4D3CE02288}"/>
                  </a:ext>
                </a:extLst>
              </p14:cNvPr>
              <p14:cNvContentPartPr/>
              <p14:nvPr/>
            </p14:nvContentPartPr>
            <p14:xfrm>
              <a:off x="2275251" y="1779620"/>
              <a:ext cx="994680" cy="19080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D5FAEBE9-D4B8-4934-99E5-6D4D3CE0228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266251" y="1770620"/>
                <a:ext cx="10123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599D6C44-FF69-4362-84F9-5F64C439D8AD}"/>
                  </a:ext>
                </a:extLst>
              </p14:cNvPr>
              <p14:cNvContentPartPr/>
              <p14:nvPr/>
            </p14:nvContentPartPr>
            <p14:xfrm>
              <a:off x="2659011" y="4300700"/>
              <a:ext cx="847080" cy="435600"/>
            </p14:xfrm>
          </p:contentPart>
        </mc:Choice>
        <mc:Fallback xmlns=""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599D6C44-FF69-4362-84F9-5F64C439D8A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650371" y="4292053"/>
                <a:ext cx="864720" cy="453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12331F7E-09C4-4A2C-A25E-B9D6E8B28954}"/>
                  </a:ext>
                </a:extLst>
              </p14:cNvPr>
              <p14:cNvContentPartPr/>
              <p14:nvPr/>
            </p14:nvContentPartPr>
            <p14:xfrm>
              <a:off x="2765211" y="3786620"/>
              <a:ext cx="2433600" cy="48528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12331F7E-09C4-4A2C-A25E-B9D6E8B2895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756571" y="3777620"/>
                <a:ext cx="245124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4508E89A-99EC-4A09-B097-4980BD272354}"/>
                  </a:ext>
                </a:extLst>
              </p14:cNvPr>
              <p14:cNvContentPartPr/>
              <p14:nvPr/>
            </p14:nvContentPartPr>
            <p14:xfrm>
              <a:off x="5361891" y="3796340"/>
              <a:ext cx="1294920" cy="326520"/>
            </p14:xfrm>
          </p:contentPart>
        </mc:Choice>
        <mc:Fallback xmlns=""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4508E89A-99EC-4A09-B097-4980BD27235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353251" y="3787340"/>
                <a:ext cx="1312560" cy="3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577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B925F-80AB-4698-B408-AA8EFA8E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90B0B-321B-4A1A-979A-7486B3AE45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numCol="2"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</a:rPr>
              <a:t>Last layer:</a:t>
            </a:r>
          </a:p>
          <a:p>
            <a:pPr lvl="1"/>
            <a:r>
              <a:rPr lang="en-US" altLang="zh-CN" sz="1800" dirty="0">
                <a:latin typeface="Latin Modern Math" panose="02000503000000000000" pitchFamily="50" charset="0"/>
              </a:rPr>
              <a:t>If task is </a:t>
            </a:r>
            <a:r>
              <a:rPr lang="en-US" altLang="zh-CN" sz="1800" dirty="0">
                <a:solidFill>
                  <a:srgbClr val="0000FF"/>
                </a:solidFill>
                <a:latin typeface="Latin Modern Math" panose="02000503000000000000" pitchFamily="50" charset="0"/>
              </a:rPr>
              <a:t>regression</a:t>
            </a:r>
            <a:r>
              <a:rPr lang="en-US" altLang="zh-CN" sz="1800" dirty="0">
                <a:latin typeface="Latin Modern Math" panose="02000503000000000000" pitchFamily="50" charset="0"/>
              </a:rPr>
              <a:t>: choose</a:t>
            </a:r>
          </a:p>
          <a:p>
            <a:pPr lvl="1"/>
            <a:endParaRPr lang="en-US" altLang="zh-CN" sz="1800" dirty="0">
              <a:latin typeface="Latin Modern Math" panose="02000503000000000000" pitchFamily="50" charset="0"/>
            </a:endParaRPr>
          </a:p>
          <a:p>
            <a:pPr lvl="1"/>
            <a:r>
              <a:rPr lang="en-US" altLang="zh-CN" sz="1800" dirty="0">
                <a:latin typeface="Latin Modern Math" panose="02000503000000000000" pitchFamily="50" charset="0"/>
              </a:rPr>
              <a:t>If task is </a:t>
            </a:r>
            <a:r>
              <a:rPr lang="en-US" altLang="zh-CN" sz="1800" dirty="0">
                <a:solidFill>
                  <a:srgbClr val="0000FF"/>
                </a:solidFill>
                <a:latin typeface="Latin Modern Math" panose="02000503000000000000" pitchFamily="50" charset="0"/>
              </a:rPr>
              <a:t>binary classification</a:t>
            </a:r>
            <a:r>
              <a:rPr lang="en-US" altLang="zh-CN" sz="1800" dirty="0">
                <a:latin typeface="Latin Modern Math" panose="02000503000000000000" pitchFamily="50" charset="0"/>
              </a:rPr>
              <a:t>: choose</a:t>
            </a:r>
            <a:endParaRPr lang="en-US" altLang="zh-CN" sz="2100" dirty="0">
              <a:latin typeface="Latin Modern Math" panose="02000503000000000000" pitchFamily="50" charset="0"/>
            </a:endParaRPr>
          </a:p>
          <a:p>
            <a:endParaRPr lang="en-US" altLang="zh-CN" sz="2100" dirty="0">
              <a:latin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So neural nets can be viewed as a way of learning features:</a:t>
            </a:r>
          </a:p>
          <a:p>
            <a:endParaRPr lang="en-US" altLang="zh-CN" sz="2100" dirty="0">
              <a:latin typeface="Latin Modern Math" panose="02000503000000000000" pitchFamily="50" charset="0"/>
            </a:endParaRPr>
          </a:p>
          <a:p>
            <a:endParaRPr lang="en-US" altLang="zh-CN" sz="2100" dirty="0">
              <a:latin typeface="Latin Modern Math" panose="02000503000000000000" pitchFamily="50" charset="0"/>
            </a:endParaRPr>
          </a:p>
          <a:p>
            <a:endParaRPr lang="en-US" altLang="zh-CN" sz="2100" dirty="0">
              <a:latin typeface="Latin Modern Math" panose="02000503000000000000" pitchFamily="50" charset="0"/>
            </a:endParaRPr>
          </a:p>
          <a:p>
            <a:endParaRPr lang="en-US" altLang="zh-CN" sz="2100" dirty="0">
              <a:latin typeface="Latin Modern Math" panose="02000503000000000000" pitchFamily="50" charset="0"/>
            </a:endParaRPr>
          </a:p>
          <a:p>
            <a:endParaRPr lang="en-US" altLang="zh-CN" sz="2100" dirty="0">
              <a:latin typeface="Latin Modern Math" panose="02000503000000000000" pitchFamily="5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CF7AF9-037C-4EA3-AE4E-F6EC3A235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75" y="4189796"/>
            <a:ext cx="3114092" cy="20475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752DEA-31FC-4C95-96EE-A004AFCF8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4403928"/>
            <a:ext cx="3816424" cy="1617360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11C6B9F-1B25-49B5-896A-BEEF24CA9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335765"/>
              </p:ext>
            </p:extLst>
          </p:nvPr>
        </p:nvGraphicFramePr>
        <p:xfrm>
          <a:off x="3995936" y="1556792"/>
          <a:ext cx="443924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AxMath" r:id="rId5" imgW="3441240" imgH="334800" progId="Equation.AxMath">
                  <p:embed/>
                </p:oleObj>
              </mc:Choice>
              <mc:Fallback>
                <p:oleObj name="AxMath" r:id="rId5" imgW="3441240" imgH="334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5936" y="1556792"/>
                        <a:ext cx="4439242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1D2A1B5-B813-4EB3-85F9-962C070C52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457204"/>
              </p:ext>
            </p:extLst>
          </p:nvPr>
        </p:nvGraphicFramePr>
        <p:xfrm>
          <a:off x="3294063" y="2595563"/>
          <a:ext cx="48355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AxMath" r:id="rId7" imgW="3749040" imgH="346680" progId="Equation.AxMath">
                  <p:embed/>
                </p:oleObj>
              </mc:Choice>
              <mc:Fallback>
                <p:oleObj name="AxMath" r:id="rId7" imgW="3749040" imgH="3466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11C6B9F-1B25-49B5-896A-BEEF24CA92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94063" y="2595563"/>
                        <a:ext cx="4835525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3334FF97-712C-498E-BCD3-3D02773BC596}"/>
                  </a:ext>
                </a:extLst>
              </p14:cNvPr>
              <p14:cNvContentPartPr/>
              <p14:nvPr/>
            </p14:nvContentPartPr>
            <p14:xfrm>
              <a:off x="3939531" y="1942340"/>
              <a:ext cx="235080" cy="1980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3334FF97-712C-498E-BCD3-3D02773BC59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30891" y="1933340"/>
                <a:ext cx="2527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AF66BB17-A8C8-4B7D-BC48-30A5F1F76354}"/>
                  </a:ext>
                </a:extLst>
              </p14:cNvPr>
              <p14:cNvContentPartPr/>
              <p14:nvPr/>
            </p14:nvContentPartPr>
            <p14:xfrm>
              <a:off x="4527771" y="1888340"/>
              <a:ext cx="254160" cy="2268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AF66BB17-A8C8-4B7D-BC48-30A5F1F7635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18771" y="1879700"/>
                <a:ext cx="2718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DB0CE5C6-1E80-4C0D-B6A9-4A151B3CE6EE}"/>
                  </a:ext>
                </a:extLst>
              </p14:cNvPr>
              <p14:cNvContentPartPr/>
              <p14:nvPr/>
            </p14:nvContentPartPr>
            <p14:xfrm>
              <a:off x="5067411" y="1911020"/>
              <a:ext cx="638280" cy="2304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DB0CE5C6-1E80-4C0D-B6A9-4A151B3CE6E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58771" y="1902020"/>
                <a:ext cx="6559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96EA3CE2-8198-496E-97EA-F114DDD3A498}"/>
                  </a:ext>
                </a:extLst>
              </p14:cNvPr>
              <p14:cNvContentPartPr/>
              <p14:nvPr/>
            </p14:nvContentPartPr>
            <p14:xfrm>
              <a:off x="5046891" y="1956380"/>
              <a:ext cx="689400" cy="3024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96EA3CE2-8198-496E-97EA-F114DDD3A49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37891" y="1947380"/>
                <a:ext cx="7070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D5363BDE-74C2-43E9-B90C-281AF16F7632}"/>
                  </a:ext>
                </a:extLst>
              </p14:cNvPr>
              <p14:cNvContentPartPr/>
              <p14:nvPr/>
            </p14:nvContentPartPr>
            <p14:xfrm>
              <a:off x="5313651" y="2625620"/>
              <a:ext cx="2554200" cy="47160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D5363BDE-74C2-43E9-B90C-281AF16F763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05010" y="2616620"/>
                <a:ext cx="2571842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D8887AF8-BF07-4CC7-B11A-2F86D5527B76}"/>
                  </a:ext>
                </a:extLst>
              </p14:cNvPr>
              <p14:cNvContentPartPr/>
              <p14:nvPr/>
            </p14:nvContentPartPr>
            <p14:xfrm>
              <a:off x="2663331" y="5975060"/>
              <a:ext cx="266400" cy="10332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D8887AF8-BF07-4CC7-B11A-2F86D5527B7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54343" y="5966060"/>
                <a:ext cx="284016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F378EB47-BFFE-4E32-95F4-A9257DF1B94F}"/>
                  </a:ext>
                </a:extLst>
              </p14:cNvPr>
              <p14:cNvContentPartPr/>
              <p14:nvPr/>
            </p14:nvContentPartPr>
            <p14:xfrm>
              <a:off x="2786811" y="5516780"/>
              <a:ext cx="7920" cy="36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F378EB47-BFFE-4E32-95F4-A9257DF1B94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77811" y="550778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7AFBBD27-3643-4AEA-9CE0-CCC43432BCBF}"/>
                  </a:ext>
                </a:extLst>
              </p14:cNvPr>
              <p14:cNvContentPartPr/>
              <p14:nvPr/>
            </p14:nvContentPartPr>
            <p14:xfrm>
              <a:off x="3398091" y="4633700"/>
              <a:ext cx="590760" cy="560880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7AFBBD27-3643-4AEA-9CE0-CCC43432BCB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389091" y="4625054"/>
                <a:ext cx="608400" cy="578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DDBABDDA-ABC5-4F01-BA66-CDCA539B73A1}"/>
                  </a:ext>
                </a:extLst>
              </p14:cNvPr>
              <p14:cNvContentPartPr/>
              <p14:nvPr/>
            </p14:nvContentPartPr>
            <p14:xfrm>
              <a:off x="3695091" y="3731900"/>
              <a:ext cx="2412720" cy="794520"/>
            </p14:xfrm>
          </p:contentPart>
        </mc:Choice>
        <mc:Fallback xmlns=""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DDBABDDA-ABC5-4F01-BA66-CDCA539B73A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86092" y="3722900"/>
                <a:ext cx="2430357" cy="8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BBA9659D-DEB6-4BEE-8E3E-7D0927DE0ADA}"/>
                  </a:ext>
                </a:extLst>
              </p14:cNvPr>
              <p14:cNvContentPartPr/>
              <p14:nvPr/>
            </p14:nvContentPartPr>
            <p14:xfrm>
              <a:off x="1591971" y="4940420"/>
              <a:ext cx="803880" cy="112788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BBA9659D-DEB6-4BEE-8E3E-7D0927DE0AD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583331" y="4931780"/>
                <a:ext cx="821520" cy="11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CE7108A9-10AF-492A-B7D8-0CCB56077596}"/>
                  </a:ext>
                </a:extLst>
              </p14:cNvPr>
              <p14:cNvContentPartPr/>
              <p14:nvPr/>
            </p14:nvContentPartPr>
            <p14:xfrm>
              <a:off x="5684091" y="5860580"/>
              <a:ext cx="115200" cy="11304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CE7108A9-10AF-492A-B7D8-0CCB5607759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75091" y="5851940"/>
                <a:ext cx="1328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FC44421E-599F-43DC-A52D-68345EDA256E}"/>
                  </a:ext>
                </a:extLst>
              </p14:cNvPr>
              <p14:cNvContentPartPr/>
              <p14:nvPr/>
            </p14:nvContentPartPr>
            <p14:xfrm>
              <a:off x="8196531" y="5725940"/>
              <a:ext cx="361800" cy="5220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FC44421E-599F-43DC-A52D-68345EDA256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87891" y="5716940"/>
                <a:ext cx="37944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56E253F8-D4CE-4E49-8BEF-C6F61528FE3E}"/>
                  </a:ext>
                </a:extLst>
              </p14:cNvPr>
              <p14:cNvContentPartPr/>
              <p14:nvPr/>
            </p14:nvContentPartPr>
            <p14:xfrm>
              <a:off x="7410291" y="4563500"/>
              <a:ext cx="230760" cy="14832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56E253F8-D4CE-4E49-8BEF-C6F61528FE3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401651" y="4554860"/>
                <a:ext cx="2484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77C4BCBC-F2D8-438A-BB0C-063939D8E9C9}"/>
                  </a:ext>
                </a:extLst>
              </p14:cNvPr>
              <p14:cNvContentPartPr/>
              <p14:nvPr/>
            </p14:nvContentPartPr>
            <p14:xfrm>
              <a:off x="7761291" y="4861940"/>
              <a:ext cx="129600" cy="14580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77C4BCBC-F2D8-438A-BB0C-063939D8E9C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752291" y="4853300"/>
                <a:ext cx="1472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30804AA8-EEFC-45FB-B65E-F9F94948AA13}"/>
                  </a:ext>
                </a:extLst>
              </p14:cNvPr>
              <p14:cNvContentPartPr/>
              <p14:nvPr/>
            </p14:nvContentPartPr>
            <p14:xfrm>
              <a:off x="7942731" y="5068220"/>
              <a:ext cx="110520" cy="6912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30804AA8-EEFC-45FB-B65E-F9F94948AA1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934091" y="5059220"/>
                <a:ext cx="1281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61263034-5883-4B11-8F6D-7F5FBC0EDCAC}"/>
                  </a:ext>
                </a:extLst>
              </p14:cNvPr>
              <p14:cNvContentPartPr/>
              <p14:nvPr/>
            </p14:nvContentPartPr>
            <p14:xfrm>
              <a:off x="8204091" y="5254700"/>
              <a:ext cx="623160" cy="37620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61263034-5883-4B11-8F6D-7F5FBC0EDCA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195451" y="5245700"/>
                <a:ext cx="640800" cy="3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244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56F6-9025-43D8-AA5D-B873A250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Learning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689E98-18AA-44BE-AFD6-80C2522AF11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1800" dirty="0">
                    <a:latin typeface="Latin Modern Math" panose="02000503000000000000" pitchFamily="50" charset="0"/>
                  </a:rPr>
                  <a:t>Suppose we're trying to classify images of handwritten digits. Each image is represented as a vector of 28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800" dirty="0">
                    <a:latin typeface="Latin Modern Math" panose="02000503000000000000" pitchFamily="50" charset="0"/>
                  </a:rPr>
                  <a:t>28 = 784 pixel values.</a:t>
                </a:r>
              </a:p>
              <a:p>
                <a:endParaRPr lang="en-US" altLang="zh-CN" sz="1800" dirty="0">
                  <a:latin typeface="Latin Modern Math" panose="02000503000000000000" pitchFamily="50" charset="0"/>
                </a:endParaRPr>
              </a:p>
              <a:p>
                <a:endParaRPr lang="en-US" altLang="zh-CN" sz="18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1800" dirty="0">
                    <a:latin typeface="Latin Modern Math" panose="02000503000000000000" pitchFamily="50" charset="0"/>
                  </a:rPr>
                  <a:t>Each first-layer hidden unit computes             . It acts as a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feature detector</a:t>
                </a:r>
                <a:r>
                  <a:rPr lang="en-US" altLang="zh-CN" sz="1800" dirty="0">
                    <a:latin typeface="Latin Modern Math" panose="02000503000000000000" pitchFamily="50" charset="0"/>
                  </a:rPr>
                  <a:t>.</a:t>
                </a:r>
              </a:p>
              <a:p>
                <a:endParaRPr lang="en-US" altLang="zh-CN" sz="18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1800" dirty="0">
                    <a:latin typeface="Latin Modern Math" panose="02000503000000000000" pitchFamily="50" charset="0"/>
                  </a:rPr>
                  <a:t>We can visualize </a:t>
                </a:r>
                <a14:m>
                  <m:oMath xmlns:m="http://schemas.openxmlformats.org/officeDocument/2006/math">
                    <m:r>
                      <a:rPr lang="en-US" altLang="zh-CN" sz="1800" b="1" i="0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𝐰</m:t>
                    </m:r>
                  </m:oMath>
                </a14:m>
                <a:r>
                  <a:rPr lang="en-US" altLang="zh-CN" sz="1800" dirty="0">
                    <a:latin typeface="Latin Modern Math" panose="02000503000000000000" pitchFamily="50" charset="0"/>
                  </a:rPr>
                  <a:t> by reshaping it into an image. Here's an example that responds to a diagonal stroke.</a:t>
                </a:r>
                <a:endParaRPr lang="zh-CN" altLang="en-US" sz="18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689E98-18AA-44BE-AFD6-80C2522AF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4" t="-617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E9BFD44-3E1B-4EE6-AAB9-796158BB10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017149"/>
              </p:ext>
            </p:extLst>
          </p:nvPr>
        </p:nvGraphicFramePr>
        <p:xfrm>
          <a:off x="4716016" y="2492896"/>
          <a:ext cx="907058" cy="390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AxMath" r:id="rId4" imgW="743760" imgH="321120" progId="Equation.AxMath">
                  <p:embed/>
                </p:oleObj>
              </mc:Choice>
              <mc:Fallback>
                <p:oleObj name="AxMath" r:id="rId4" imgW="743760" imgH="321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16016" y="2492896"/>
                        <a:ext cx="907058" cy="390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790AC0F0-8E83-4E0D-83AE-9810F97EF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5896" y="4077071"/>
            <a:ext cx="1152128" cy="10877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74CB36-9B5B-4499-BC77-F040BE3FC2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704" y="1763100"/>
            <a:ext cx="4984982" cy="6916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D11D4DCC-C2FB-499E-A2F6-FEDF4A38F6F4}"/>
                  </a:ext>
                </a:extLst>
              </p14:cNvPr>
              <p14:cNvContentPartPr/>
              <p14:nvPr/>
            </p14:nvContentPartPr>
            <p14:xfrm>
              <a:off x="6905211" y="2804900"/>
              <a:ext cx="1710360" cy="1764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D11D4DCC-C2FB-499E-A2F6-FEDF4A38F6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96571" y="2796260"/>
                <a:ext cx="17280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716FD68D-104C-4D48-BE03-704F4EA03EED}"/>
                  </a:ext>
                </a:extLst>
              </p14:cNvPr>
              <p14:cNvContentPartPr/>
              <p14:nvPr/>
            </p14:nvContentPartPr>
            <p14:xfrm>
              <a:off x="2566851" y="3503660"/>
              <a:ext cx="294120" cy="864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716FD68D-104C-4D48-BE03-704F4EA03E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58211" y="3494660"/>
                <a:ext cx="3117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C13B6FC6-A780-4167-8FCF-F4490BE9C34C}"/>
                  </a:ext>
                </a:extLst>
              </p14:cNvPr>
              <p14:cNvContentPartPr/>
              <p14:nvPr/>
            </p14:nvContentPartPr>
            <p14:xfrm>
              <a:off x="3958611" y="4519580"/>
              <a:ext cx="194400" cy="20952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C13B6FC6-A780-4167-8FCF-F4490BE9C34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49971" y="4510580"/>
                <a:ext cx="212040" cy="2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6426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C8F46-E8F9-45BE-BC52-20648FDB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A6161-BA02-460D-ABBA-35031D88E4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Here are some of the features learned by the first hidden layer of a handwritten digit classifier:</a:t>
            </a:r>
          </a:p>
          <a:p>
            <a:endParaRPr lang="en-US" altLang="zh-CN" sz="2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Unlike hard-coded feature maps (e.g., in polynomial regression), features learned by neural networks adapt to patterns in the data.</a:t>
            </a:r>
            <a:endParaRPr lang="zh-CN" altLang="en-US" sz="2000" dirty="0">
              <a:latin typeface="Latin Modern Math" panose="02000503000000000000" pitchFamily="5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65B38F-2CC4-414F-972C-CB9EFB2E8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41" y="1916832"/>
            <a:ext cx="3219718" cy="32425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FFF12249-C3A1-47D0-92B1-A88727F26B6D}"/>
                  </a:ext>
                </a:extLst>
              </p14:cNvPr>
              <p14:cNvContentPartPr/>
              <p14:nvPr/>
            </p14:nvContentPartPr>
            <p14:xfrm>
              <a:off x="6644211" y="2260940"/>
              <a:ext cx="2966040" cy="82944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FFF12249-C3A1-47D0-92B1-A88727F26B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35211" y="2251940"/>
                <a:ext cx="2983680" cy="8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2575D9E2-385B-49E0-A3DE-E75A4587F86C}"/>
                  </a:ext>
                </a:extLst>
              </p14:cNvPr>
              <p14:cNvContentPartPr/>
              <p14:nvPr/>
            </p14:nvContentPartPr>
            <p14:xfrm>
              <a:off x="989691" y="5848340"/>
              <a:ext cx="7291080" cy="9864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2575D9E2-385B-49E0-A3DE-E75A4587F8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0691" y="5839340"/>
                <a:ext cx="7308720" cy="11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705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ECBAD-924B-4EB7-A149-89A60811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Expressivity-Linear Networks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E537B-15C2-4D1E-9FDB-6769CCC15D6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Suppose a layer's activation function was the </a:t>
            </a:r>
            <a:r>
              <a:rPr lang="en-US" altLang="zh-CN" sz="2000" dirty="0">
                <a:solidFill>
                  <a:srgbClr val="0000FF"/>
                </a:solidFill>
              </a:rPr>
              <a:t>identity</a:t>
            </a:r>
            <a:r>
              <a:rPr lang="en-US" altLang="zh-CN" sz="2000" dirty="0"/>
              <a:t>, so the layer just computes a affine transformation of the input</a:t>
            </a:r>
          </a:p>
          <a:p>
            <a:pPr lvl="1"/>
            <a:r>
              <a:rPr lang="en-US" altLang="zh-CN" sz="1700" dirty="0"/>
              <a:t>We call this a linear layer</a:t>
            </a:r>
          </a:p>
          <a:p>
            <a:r>
              <a:rPr lang="en-US" altLang="zh-CN" sz="2000" dirty="0"/>
              <a:t>Any sequence of </a:t>
            </a:r>
            <a:r>
              <a:rPr lang="en-US" altLang="zh-CN" sz="2000" i="1" dirty="0">
                <a:solidFill>
                  <a:srgbClr val="0000FF"/>
                </a:solidFill>
              </a:rPr>
              <a:t>linear</a:t>
            </a:r>
            <a:r>
              <a:rPr lang="en-US" altLang="zh-CN" sz="2000" dirty="0"/>
              <a:t> layers can be equivalently represented with a single linear layer.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en-US" altLang="zh-CN" sz="1700" dirty="0"/>
              <a:t>Deep linear networks can only represent linear functions.</a:t>
            </a:r>
          </a:p>
          <a:p>
            <a:pPr lvl="1"/>
            <a:r>
              <a:rPr lang="en-US" altLang="zh-CN" sz="1700" dirty="0"/>
              <a:t>Deep linear networks are no more expressive than linear regression.</a:t>
            </a:r>
            <a:endParaRPr lang="zh-CN" altLang="en-US" sz="1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83FAC5-3F0C-4AF0-941B-85189B856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996952"/>
            <a:ext cx="2909894" cy="9222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B0E32F27-E43F-48F3-AC94-05061AF6C382}"/>
                  </a:ext>
                </a:extLst>
              </p14:cNvPr>
              <p14:cNvContentPartPr/>
              <p14:nvPr/>
            </p14:nvContentPartPr>
            <p14:xfrm>
              <a:off x="5572491" y="3460460"/>
              <a:ext cx="6840" cy="1728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B0E32F27-E43F-48F3-AC94-05061AF6C3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3851" y="3451460"/>
                <a:ext cx="24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E9ABF257-7A24-4D00-A226-744BBBD8E719}"/>
                  </a:ext>
                </a:extLst>
              </p14:cNvPr>
              <p14:cNvContentPartPr/>
              <p14:nvPr/>
            </p14:nvContentPartPr>
            <p14:xfrm>
              <a:off x="4309971" y="3584660"/>
              <a:ext cx="465480" cy="36036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E9ABF257-7A24-4D00-A226-744BBBD8E7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00971" y="3575660"/>
                <a:ext cx="4831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F660DAA2-1546-4651-969F-BBE317A29B99}"/>
                  </a:ext>
                </a:extLst>
              </p14:cNvPr>
              <p14:cNvContentPartPr/>
              <p14:nvPr/>
            </p14:nvContentPartPr>
            <p14:xfrm>
              <a:off x="3458211" y="3417620"/>
              <a:ext cx="1823400" cy="6552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F660DAA2-1546-4651-969F-BBE317A29B9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49569" y="3408932"/>
                <a:ext cx="1841043" cy="83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843C2C4A-44AC-4439-BADC-B6707F4FE4A6}"/>
                  </a:ext>
                </a:extLst>
              </p14:cNvPr>
              <p14:cNvContentPartPr/>
              <p14:nvPr/>
            </p14:nvContentPartPr>
            <p14:xfrm>
              <a:off x="6094131" y="2775020"/>
              <a:ext cx="2428920" cy="144756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843C2C4A-44AC-4439-BADC-B6707F4FE4A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85490" y="2766378"/>
                <a:ext cx="2446563" cy="1465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058B3AFB-FD12-48CF-A260-01D543774C86}"/>
                  </a:ext>
                </a:extLst>
              </p14:cNvPr>
              <p14:cNvContentPartPr/>
              <p14:nvPr/>
            </p14:nvContentPartPr>
            <p14:xfrm>
              <a:off x="1134051" y="4291700"/>
              <a:ext cx="1826280" cy="6588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058B3AFB-FD12-48CF-A260-01D543774C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25051" y="4283060"/>
                <a:ext cx="18439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66DF2653-9591-4C62-8377-24E4524C6C90}"/>
                  </a:ext>
                </a:extLst>
              </p14:cNvPr>
              <p14:cNvContentPartPr/>
              <p14:nvPr/>
            </p14:nvContentPartPr>
            <p14:xfrm>
              <a:off x="3674931" y="4356140"/>
              <a:ext cx="2447640" cy="7200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66DF2653-9591-4C62-8377-24E4524C6C9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66291" y="4347140"/>
                <a:ext cx="246528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377C1119-59D0-4EC8-9ADB-EDB0910F0E7A}"/>
                  </a:ext>
                </a:extLst>
              </p14:cNvPr>
              <p14:cNvContentPartPr/>
              <p14:nvPr/>
            </p14:nvContentPartPr>
            <p14:xfrm>
              <a:off x="1080771" y="4707500"/>
              <a:ext cx="1953360" cy="82440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377C1119-59D0-4EC8-9ADB-EDB0910F0E7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72131" y="4698860"/>
                <a:ext cx="19710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C9BCAD14-A12E-42E4-9063-CA47297AB03D}"/>
                  </a:ext>
                </a:extLst>
              </p14:cNvPr>
              <p14:cNvContentPartPr/>
              <p14:nvPr/>
            </p14:nvContentPartPr>
            <p14:xfrm>
              <a:off x="3434451" y="4677620"/>
              <a:ext cx="3356640" cy="85680"/>
            </p14:xfrm>
          </p:contentPart>
        </mc:Choice>
        <mc:Fallback xmlns=""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C9BCAD14-A12E-42E4-9063-CA47297AB03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25811" y="4668620"/>
                <a:ext cx="3374280" cy="10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282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423FC-1C82-46E0-AF4E-EB5A4155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Expressive Power-Non-linear Networks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B39FA-47EB-470A-A85A-3C8547335A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Multilayer feed-forward neural nets with nonlinear activation functions are universal function approximators: they can approximate any function arbitrarily well, i.e., for any                 , there is a sequence            with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This has been shown for various activation functions (thresholds, logistic, </a:t>
            </a:r>
            <a:r>
              <a:rPr lang="en-US" altLang="zh-CN" sz="2000" dirty="0" err="1"/>
              <a:t>ReLU</a:t>
            </a:r>
            <a:r>
              <a:rPr lang="en-US" altLang="zh-CN" sz="2000" dirty="0"/>
              <a:t>, etc.) </a:t>
            </a:r>
          </a:p>
          <a:p>
            <a:pPr lvl="1"/>
            <a:r>
              <a:rPr lang="en-US" altLang="zh-CN" sz="1800" dirty="0"/>
              <a:t>Even though </a:t>
            </a:r>
            <a:r>
              <a:rPr lang="en-US" altLang="zh-CN" sz="1800" dirty="0" err="1"/>
              <a:t>ReLU</a:t>
            </a:r>
            <a:r>
              <a:rPr lang="en-US" altLang="zh-CN" sz="1800" dirty="0"/>
              <a:t> is “almost” linear, it's nonlinear enough.</a:t>
            </a:r>
            <a:endParaRPr lang="zh-CN" altLang="en-US" sz="14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D47ECA0-4500-4F2B-8286-1CD8B92B4C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369137"/>
              </p:ext>
            </p:extLst>
          </p:nvPr>
        </p:nvGraphicFramePr>
        <p:xfrm>
          <a:off x="3627438" y="1888429"/>
          <a:ext cx="1045170" cy="379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AxMath" r:id="rId3" imgW="882000" imgH="320760" progId="Equation.AxMath">
                  <p:embed/>
                </p:oleObj>
              </mc:Choice>
              <mc:Fallback>
                <p:oleObj name="AxMath" r:id="rId3" imgW="882000" imgH="320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27438" y="1888429"/>
                        <a:ext cx="1045170" cy="379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386ACFF-9418-4D45-9ECA-20BDB35F1B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600806"/>
              </p:ext>
            </p:extLst>
          </p:nvPr>
        </p:nvGraphicFramePr>
        <p:xfrm>
          <a:off x="6804025" y="1873250"/>
          <a:ext cx="7540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AxMath" r:id="rId5" imgW="590040" imgH="320760" progId="Equation.AxMath">
                  <p:embed/>
                </p:oleObj>
              </mc:Choice>
              <mc:Fallback>
                <p:oleObj name="AxMath" r:id="rId5" imgW="590040" imgH="320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04025" y="1873250"/>
                        <a:ext cx="754063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4037E1F-1582-4EAA-83D8-62A58030FC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988472"/>
              </p:ext>
            </p:extLst>
          </p:nvPr>
        </p:nvGraphicFramePr>
        <p:xfrm>
          <a:off x="8121116" y="1873250"/>
          <a:ext cx="770533" cy="388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AxMath" r:id="rId7" imgW="607680" imgH="306360" progId="Equation.AxMath">
                  <p:embed/>
                </p:oleObj>
              </mc:Choice>
              <mc:Fallback>
                <p:oleObj name="AxMath" r:id="rId7" imgW="607680" imgH="306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21116" y="1873250"/>
                        <a:ext cx="770533" cy="388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7A6DEBBE-F8A4-419F-9DDE-8B08448611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6668" y="3674084"/>
            <a:ext cx="3511879" cy="26525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0AC2F380-1C6E-4178-A3DD-37FBF241D5FC}"/>
                  </a:ext>
                </a:extLst>
              </p14:cNvPr>
              <p14:cNvContentPartPr/>
              <p14:nvPr/>
            </p14:nvContentPartPr>
            <p14:xfrm>
              <a:off x="5034291" y="1550660"/>
              <a:ext cx="2908800" cy="4284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0AC2F380-1C6E-4178-A3DD-37FBF241D5F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25651" y="1541660"/>
                <a:ext cx="2926440" cy="6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972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051A5-D1FB-466D-9663-95600DEAF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Multilayer </a:t>
            </a:r>
            <a:r>
              <a:rPr lang="en-US" altLang="zh-CN" dirty="0" err="1"/>
              <a:t>Perceptrons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F776D-EBC0-4FCA-8C83-CFBA8D2236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Designing a network to classify XOR (</a:t>
            </a:r>
            <a:r>
              <a:rPr lang="en-US" altLang="zh-CN" sz="2000" dirty="0">
                <a:solidFill>
                  <a:srgbClr val="0000FF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 nonlinear classification task</a:t>
            </a:r>
            <a:r>
              <a:rPr lang="en-US" altLang="zh-CN" sz="2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):</a:t>
            </a:r>
          </a:p>
          <a:p>
            <a:r>
              <a:rPr lang="en-US" altLang="zh-CN" sz="2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Assume hard threshold activation function</a:t>
            </a:r>
            <a:endParaRPr lang="zh-CN" altLang="en-US" sz="2000" dirty="0">
              <a:latin typeface="Latin Modern Math" panose="02000503000000000000" pitchFamily="50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DCC24F-4B9A-4FDB-8345-5C4646710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204864"/>
            <a:ext cx="3450530" cy="35618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AADE2E75-56FB-453C-9931-BF170E7EED8B}"/>
                  </a:ext>
                </a:extLst>
              </p14:cNvPr>
              <p14:cNvContentPartPr/>
              <p14:nvPr/>
            </p14:nvContentPartPr>
            <p14:xfrm>
              <a:off x="6229491" y="1702580"/>
              <a:ext cx="170280" cy="35568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AADE2E75-56FB-453C-9931-BF170E7EED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0491" y="1693580"/>
                <a:ext cx="1879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B6BE90DA-E0B8-4CC7-AFD9-33AF4A87D872}"/>
                  </a:ext>
                </a:extLst>
              </p14:cNvPr>
              <p14:cNvContentPartPr/>
              <p14:nvPr/>
            </p14:nvContentPartPr>
            <p14:xfrm>
              <a:off x="6581211" y="1650380"/>
              <a:ext cx="2325600" cy="54288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B6BE90DA-E0B8-4CC7-AFD9-33AF4A87D8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72212" y="1641380"/>
                <a:ext cx="2343237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068D73A1-9A37-4FCD-AC9D-F31D873318B2}"/>
                  </a:ext>
                </a:extLst>
              </p14:cNvPr>
              <p14:cNvContentPartPr/>
              <p14:nvPr/>
            </p14:nvContentPartPr>
            <p14:xfrm>
              <a:off x="2391171" y="6033740"/>
              <a:ext cx="694800" cy="251280"/>
            </p14:xfrm>
          </p:contentPart>
        </mc:Choice>
        <mc:Fallback xmlns=""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068D73A1-9A37-4FCD-AC9D-F31D873318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82527" y="6025100"/>
                <a:ext cx="712449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7C472D68-D07F-4975-A093-4E25D168B632}"/>
                  </a:ext>
                </a:extLst>
              </p14:cNvPr>
              <p14:cNvContentPartPr/>
              <p14:nvPr/>
            </p14:nvContentPartPr>
            <p14:xfrm>
              <a:off x="1737771" y="6054620"/>
              <a:ext cx="549360" cy="306720"/>
            </p14:xfrm>
          </p:contentPart>
        </mc:Choice>
        <mc:Fallback xmlns=""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7C472D68-D07F-4975-A093-4E25D168B63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28771" y="6045980"/>
                <a:ext cx="5670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2" name="墨迹 111">
                <a:extLst>
                  <a:ext uri="{FF2B5EF4-FFF2-40B4-BE49-F238E27FC236}">
                    <a16:creationId xmlns:a16="http://schemas.microsoft.com/office/drawing/2014/main" id="{C4FAFA0B-C70D-4A04-8EB6-F15D5E30D3C2}"/>
                  </a:ext>
                </a:extLst>
              </p14:cNvPr>
              <p14:cNvContentPartPr/>
              <p14:nvPr/>
            </p14:nvContentPartPr>
            <p14:xfrm>
              <a:off x="5475651" y="6173420"/>
              <a:ext cx="9360" cy="33840"/>
            </p14:xfrm>
          </p:contentPart>
        </mc:Choice>
        <mc:Fallback xmlns="">
          <p:pic>
            <p:nvPicPr>
              <p:cNvPr id="112" name="墨迹 111">
                <a:extLst>
                  <a:ext uri="{FF2B5EF4-FFF2-40B4-BE49-F238E27FC236}">
                    <a16:creationId xmlns:a16="http://schemas.microsoft.com/office/drawing/2014/main" id="{C4FAFA0B-C70D-4A04-8EB6-F15D5E30D3C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66651" y="6164780"/>
                <a:ext cx="270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3" name="墨迹 112">
                <a:extLst>
                  <a:ext uri="{FF2B5EF4-FFF2-40B4-BE49-F238E27FC236}">
                    <a16:creationId xmlns:a16="http://schemas.microsoft.com/office/drawing/2014/main" id="{62E38935-08C9-4179-87AA-B4A6F750DEB3}"/>
                  </a:ext>
                </a:extLst>
              </p14:cNvPr>
              <p14:cNvContentPartPr/>
              <p14:nvPr/>
            </p14:nvContentPartPr>
            <p14:xfrm>
              <a:off x="4165971" y="6007100"/>
              <a:ext cx="1198800" cy="418320"/>
            </p14:xfrm>
          </p:contentPart>
        </mc:Choice>
        <mc:Fallback xmlns="">
          <p:pic>
            <p:nvPicPr>
              <p:cNvPr id="113" name="墨迹 112">
                <a:extLst>
                  <a:ext uri="{FF2B5EF4-FFF2-40B4-BE49-F238E27FC236}">
                    <a16:creationId xmlns:a16="http://schemas.microsoft.com/office/drawing/2014/main" id="{62E38935-08C9-4179-87AA-B4A6F750DEB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57331" y="5998100"/>
                <a:ext cx="121644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290DC6A6-22AF-45AF-BFF9-E388E57EE541}"/>
                  </a:ext>
                </a:extLst>
              </p14:cNvPr>
              <p14:cNvContentPartPr/>
              <p14:nvPr/>
            </p14:nvContentPartPr>
            <p14:xfrm>
              <a:off x="3472251" y="6052460"/>
              <a:ext cx="570600" cy="282600"/>
            </p14:xfrm>
          </p:contentPart>
        </mc:Choice>
        <mc:Fallback xmlns=""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290DC6A6-22AF-45AF-BFF9-E388E57EE54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63251" y="6043820"/>
                <a:ext cx="58824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6C94DBA6-0729-466D-8F70-036DFEC0CBA1}"/>
                  </a:ext>
                </a:extLst>
              </p14:cNvPr>
              <p14:cNvContentPartPr/>
              <p14:nvPr/>
            </p14:nvContentPartPr>
            <p14:xfrm>
              <a:off x="1706811" y="1809140"/>
              <a:ext cx="3166920" cy="124920"/>
            </p14:xfrm>
          </p:contentPart>
        </mc:Choice>
        <mc:Fallback xmlns=""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6C94DBA6-0729-466D-8F70-036DFEC0CB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698171" y="1800500"/>
                <a:ext cx="31845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7" name="墨迹 116">
                <a:extLst>
                  <a:ext uri="{FF2B5EF4-FFF2-40B4-BE49-F238E27FC236}">
                    <a16:creationId xmlns:a16="http://schemas.microsoft.com/office/drawing/2014/main" id="{29249415-CDCA-44DD-8592-E5F0602BA037}"/>
                  </a:ext>
                </a:extLst>
              </p14:cNvPr>
              <p14:cNvContentPartPr/>
              <p14:nvPr/>
            </p14:nvContentPartPr>
            <p14:xfrm>
              <a:off x="5847891" y="2605100"/>
              <a:ext cx="2572920" cy="3792960"/>
            </p14:xfrm>
          </p:contentPart>
        </mc:Choice>
        <mc:Fallback xmlns="">
          <p:pic>
            <p:nvPicPr>
              <p:cNvPr id="117" name="墨迹 116">
                <a:extLst>
                  <a:ext uri="{FF2B5EF4-FFF2-40B4-BE49-F238E27FC236}">
                    <a16:creationId xmlns:a16="http://schemas.microsoft.com/office/drawing/2014/main" id="{29249415-CDCA-44DD-8592-E5F0602BA03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39251" y="2596100"/>
                <a:ext cx="2590560" cy="38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2" name="墨迹 121">
                <a:extLst>
                  <a:ext uri="{FF2B5EF4-FFF2-40B4-BE49-F238E27FC236}">
                    <a16:creationId xmlns:a16="http://schemas.microsoft.com/office/drawing/2014/main" id="{6F110978-E26C-421F-A311-C3C2DB34221A}"/>
                  </a:ext>
                </a:extLst>
              </p14:cNvPr>
              <p14:cNvContentPartPr/>
              <p14:nvPr/>
            </p14:nvContentPartPr>
            <p14:xfrm>
              <a:off x="259611" y="2448860"/>
              <a:ext cx="1611720" cy="1694520"/>
            </p14:xfrm>
          </p:contentPart>
        </mc:Choice>
        <mc:Fallback xmlns="">
          <p:pic>
            <p:nvPicPr>
              <p:cNvPr id="122" name="墨迹 121">
                <a:extLst>
                  <a:ext uri="{FF2B5EF4-FFF2-40B4-BE49-F238E27FC236}">
                    <a16:creationId xmlns:a16="http://schemas.microsoft.com/office/drawing/2014/main" id="{6F110978-E26C-421F-A311-C3C2DB34221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50971" y="2440220"/>
                <a:ext cx="1629360" cy="171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9580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A6EEA-0BA7-4B40-9143-64FBC794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Multilayer </a:t>
            </a:r>
            <a:r>
              <a:rPr lang="en-US" altLang="zh-CN" dirty="0" err="1"/>
              <a:t>Perceptrons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1F2C47-93D6-4A54-B5BB-F5DE9DC3DA2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How it learns?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b="0" dirty="0">
                    <a:latin typeface="Latin Modern Math" panose="02000503000000000000" pitchFamily="50" charset="0"/>
                  </a:rPr>
                  <a:t> computes</a:t>
                </a:r>
              </a:p>
              <a:p>
                <a:pPr lvl="1"/>
                <a:r>
                  <a:rPr lang="en-US" altLang="zh-CN" sz="1700" dirty="0">
                    <a:latin typeface="Latin Modern Math" panose="02000503000000000000" pitchFamily="50" charset="0"/>
                  </a:rPr>
                  <a:t>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1700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7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700" b="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1700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7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700" b="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computes </a:t>
                </a:r>
              </a:p>
              <a:p>
                <a:pPr lvl="1"/>
                <a:r>
                  <a:rPr lang="en-US" altLang="zh-CN" sz="1700" b="0" dirty="0">
                    <a:latin typeface="Latin Modern Math" panose="02000503000000000000" pitchFamily="50" charset="0"/>
                  </a:rPr>
                  <a:t>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7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7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7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700" b="0" dirty="0">
                  <a:latin typeface="Latin Modern Math" panose="02000503000000000000" pitchFamily="50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𝑦</m:t>
                    </m:r>
                  </m:oMath>
                </a14:m>
                <a:r>
                  <a:rPr lang="en-US" altLang="zh-CN" sz="2000" b="0" dirty="0">
                    <a:latin typeface="Latin Modern Math" panose="02000503000000000000" pitchFamily="50" charset="0"/>
                  </a:rPr>
                  <a:t> computes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pPr lvl="1"/>
                <a:r>
                  <a:rPr lang="en-US" altLang="zh-CN" sz="1700" b="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i.e.</a:t>
                </a:r>
                <a:r>
                  <a:rPr lang="en-US" altLang="zh-CN" sz="17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AND (NOT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7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700" b="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XOR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7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700" b="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endParaRPr lang="zh-CN" altLang="en-US" sz="20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1F2C47-93D6-4A54-B5BB-F5DE9DC3D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96" t="-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064C553-EFB1-4B08-932F-AA7F44CCF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321" y="1340768"/>
            <a:ext cx="2848864" cy="2655027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380BDB6-8C58-458F-9456-B8979674DE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618261"/>
              </p:ext>
            </p:extLst>
          </p:nvPr>
        </p:nvGraphicFramePr>
        <p:xfrm>
          <a:off x="2349809" y="1970549"/>
          <a:ext cx="2154068" cy="378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0" name="AxMath" r:id="rId5" imgW="1826280" imgH="321120" progId="Equation.AxMath">
                  <p:embed/>
                </p:oleObj>
              </mc:Choice>
              <mc:Fallback>
                <p:oleObj name="AxMath" r:id="rId5" imgW="1826280" imgH="321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49809" y="1970549"/>
                        <a:ext cx="2154068" cy="378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CFA95EC-A573-46EA-B44F-C94F693F2E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450464"/>
              </p:ext>
            </p:extLst>
          </p:nvPr>
        </p:nvGraphicFramePr>
        <p:xfrm>
          <a:off x="2344738" y="2697461"/>
          <a:ext cx="2227262" cy="393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1" name="AxMath" r:id="rId7" imgW="1816200" imgH="321120" progId="Equation.AxMath">
                  <p:embed/>
                </p:oleObj>
              </mc:Choice>
              <mc:Fallback>
                <p:oleObj name="AxMath" r:id="rId7" imgW="1816200" imgH="32112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380BDB6-8C58-458F-9456-B8979674DE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4738" y="2697461"/>
                        <a:ext cx="2227262" cy="393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6BA2FF7-E527-4CEC-8656-5F3C5993EA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972027"/>
              </p:ext>
            </p:extLst>
          </p:nvPr>
        </p:nvGraphicFramePr>
        <p:xfrm>
          <a:off x="1003059" y="3767138"/>
          <a:ext cx="4665241" cy="351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2" name="AxMath" r:id="rId9" imgW="4430160" imgH="333000" progId="Equation.AxMath">
                  <p:embed/>
                </p:oleObj>
              </mc:Choice>
              <mc:Fallback>
                <p:oleObj name="AxMath" r:id="rId9" imgW="4430160" imgH="333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03059" y="3767138"/>
                        <a:ext cx="4665241" cy="351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35E4751F-8EE5-4832-B555-A074BA4C3F71}"/>
                  </a:ext>
                </a:extLst>
              </p14:cNvPr>
              <p14:cNvContentPartPr/>
              <p14:nvPr/>
            </p14:nvContentPartPr>
            <p14:xfrm>
              <a:off x="6625851" y="2680340"/>
              <a:ext cx="360" cy="468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35E4751F-8EE5-4832-B555-A074BA4C3F7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16851" y="2671700"/>
                <a:ext cx="180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52774A04-B45C-4F94-850F-6B253BEAB440}"/>
                  </a:ext>
                </a:extLst>
              </p14:cNvPr>
              <p14:cNvContentPartPr/>
              <p14:nvPr/>
            </p14:nvContentPartPr>
            <p14:xfrm>
              <a:off x="2408811" y="1767380"/>
              <a:ext cx="179280" cy="21168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52774A04-B45C-4F94-850F-6B253BEAB44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00171" y="1758740"/>
                <a:ext cx="1969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F8B3B28F-FBA7-4C0B-A989-6F733EF0C7F1}"/>
                  </a:ext>
                </a:extLst>
              </p14:cNvPr>
              <p14:cNvContentPartPr/>
              <p14:nvPr/>
            </p14:nvContentPartPr>
            <p14:xfrm>
              <a:off x="4117731" y="1559300"/>
              <a:ext cx="918360" cy="29268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F8B3B28F-FBA7-4C0B-A989-6F733EF0C7F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09091" y="1550300"/>
                <a:ext cx="9360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99C1937D-712E-4603-B5C6-A343E28CBD98}"/>
                  </a:ext>
                </a:extLst>
              </p14:cNvPr>
              <p14:cNvContentPartPr/>
              <p14:nvPr/>
            </p14:nvContentPartPr>
            <p14:xfrm>
              <a:off x="2764491" y="1583060"/>
              <a:ext cx="1060920" cy="20628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99C1937D-712E-4603-B5C6-A343E28CBD9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55491" y="1574420"/>
                <a:ext cx="10785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EA24A8D1-3E6B-4934-AC7E-4CC8448A77BA}"/>
                  </a:ext>
                </a:extLst>
              </p14:cNvPr>
              <p14:cNvContentPartPr/>
              <p14:nvPr/>
            </p14:nvContentPartPr>
            <p14:xfrm>
              <a:off x="2596731" y="2256980"/>
              <a:ext cx="1780200" cy="11304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EA24A8D1-3E6B-4934-AC7E-4CC8448A77B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88091" y="2248340"/>
                <a:ext cx="17978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5612EBFB-C831-48A4-A05A-264CB48F965F}"/>
                  </a:ext>
                </a:extLst>
              </p14:cNvPr>
              <p14:cNvContentPartPr/>
              <p14:nvPr/>
            </p14:nvContentPartPr>
            <p14:xfrm>
              <a:off x="723291" y="1932620"/>
              <a:ext cx="406800" cy="36972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5612EBFB-C831-48A4-A05A-264CB48F965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4291" y="1923629"/>
                <a:ext cx="424440" cy="387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685197A9-CCA1-47B2-A332-A694990D1F48}"/>
                  </a:ext>
                </a:extLst>
              </p14:cNvPr>
              <p14:cNvContentPartPr/>
              <p14:nvPr/>
            </p14:nvContentPartPr>
            <p14:xfrm>
              <a:off x="1498731" y="2640020"/>
              <a:ext cx="975960" cy="4140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685197A9-CCA1-47B2-A332-A694990D1F4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90091" y="2631380"/>
                <a:ext cx="9936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F8DEAC2A-4FAE-4F6A-8616-13D9CA2AAC5F}"/>
                  </a:ext>
                </a:extLst>
              </p14:cNvPr>
              <p14:cNvContentPartPr/>
              <p14:nvPr/>
            </p14:nvContentPartPr>
            <p14:xfrm>
              <a:off x="7349811" y="2927300"/>
              <a:ext cx="9360" cy="576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F8DEAC2A-4FAE-4F6A-8616-13D9CA2AAC5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341171" y="2918660"/>
                <a:ext cx="270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081554C5-0689-4E4E-83D3-10A43913D56C}"/>
                  </a:ext>
                </a:extLst>
              </p14:cNvPr>
              <p14:cNvContentPartPr/>
              <p14:nvPr/>
            </p14:nvContentPartPr>
            <p14:xfrm>
              <a:off x="7783611" y="3095780"/>
              <a:ext cx="57600" cy="4500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081554C5-0689-4E4E-83D3-10A43913D56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774611" y="3086780"/>
                <a:ext cx="752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D6886EA9-2B31-485E-8C15-497DB3B178E5}"/>
                  </a:ext>
                </a:extLst>
              </p14:cNvPr>
              <p14:cNvContentPartPr/>
              <p14:nvPr/>
            </p14:nvContentPartPr>
            <p14:xfrm>
              <a:off x="1524651" y="3307460"/>
              <a:ext cx="1156320" cy="51120"/>
            </p14:xfrm>
          </p:contentPart>
        </mc:Choice>
        <mc:Fallback xmlns=""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D6886EA9-2B31-485E-8C15-497DB3B178E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15651" y="3298460"/>
                <a:ext cx="11739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99D8AE0C-5477-4D14-93C3-3005C60F8B93}"/>
                  </a:ext>
                </a:extLst>
              </p14:cNvPr>
              <p14:cNvContentPartPr/>
              <p14:nvPr/>
            </p14:nvContentPartPr>
            <p14:xfrm>
              <a:off x="752091" y="2628500"/>
              <a:ext cx="398520" cy="461160"/>
            </p14:xfrm>
          </p:contentPart>
        </mc:Choice>
        <mc:Fallback xmlns=""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99D8AE0C-5477-4D14-93C3-3005C60F8B9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3451" y="2619860"/>
                <a:ext cx="41616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7EE54100-EFD8-4BD7-A387-9E8FDFE18F85}"/>
                  </a:ext>
                </a:extLst>
              </p14:cNvPr>
              <p14:cNvContentPartPr/>
              <p14:nvPr/>
            </p14:nvContentPartPr>
            <p14:xfrm>
              <a:off x="5609931" y="2469740"/>
              <a:ext cx="719280" cy="181080"/>
            </p14:xfrm>
          </p:contentPart>
        </mc:Choice>
        <mc:Fallback xmlns=""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7EE54100-EFD8-4BD7-A387-9E8FDFE18F8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600931" y="2461100"/>
                <a:ext cx="7369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A48AA972-A0FE-4836-8B1D-99F6CA2A4ACE}"/>
                  </a:ext>
                </a:extLst>
              </p14:cNvPr>
              <p14:cNvContentPartPr/>
              <p14:nvPr/>
            </p14:nvContentPartPr>
            <p14:xfrm>
              <a:off x="6012051" y="1345100"/>
              <a:ext cx="417960" cy="201240"/>
            </p14:xfrm>
          </p:contentPart>
        </mc:Choice>
        <mc:Fallback xmlns=""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A48AA972-A0FE-4836-8B1D-99F6CA2A4AC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003411" y="1336100"/>
                <a:ext cx="4356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171F3C8D-5FF0-465E-98F3-7D56C4782BA7}"/>
                  </a:ext>
                </a:extLst>
              </p14:cNvPr>
              <p14:cNvContentPartPr/>
              <p14:nvPr/>
            </p14:nvContentPartPr>
            <p14:xfrm>
              <a:off x="700971" y="3336260"/>
              <a:ext cx="346680" cy="401760"/>
            </p14:xfrm>
          </p:contentPart>
        </mc:Choice>
        <mc:Fallback xmlns=""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171F3C8D-5FF0-465E-98F3-7D56C4782BA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92340" y="3327620"/>
                <a:ext cx="364302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8C2BD42E-313A-4E04-9955-7B2DF1D0C304}"/>
                  </a:ext>
                </a:extLst>
              </p14:cNvPr>
              <p14:cNvContentPartPr/>
              <p14:nvPr/>
            </p14:nvContentPartPr>
            <p14:xfrm>
              <a:off x="6599211" y="2514020"/>
              <a:ext cx="30240" cy="57960"/>
            </p14:xfrm>
          </p:contentPart>
        </mc:Choice>
        <mc:Fallback xmlns=""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8C2BD42E-313A-4E04-9955-7B2DF1D0C30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590571" y="2505020"/>
                <a:ext cx="478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0" name="墨迹 119">
                <a:extLst>
                  <a:ext uri="{FF2B5EF4-FFF2-40B4-BE49-F238E27FC236}">
                    <a16:creationId xmlns:a16="http://schemas.microsoft.com/office/drawing/2014/main" id="{2190D064-0D96-468B-9566-2534046A07F9}"/>
                  </a:ext>
                </a:extLst>
              </p14:cNvPr>
              <p14:cNvContentPartPr/>
              <p14:nvPr/>
            </p14:nvContentPartPr>
            <p14:xfrm>
              <a:off x="660291" y="4525340"/>
              <a:ext cx="4589280" cy="1830960"/>
            </p14:xfrm>
          </p:contentPart>
        </mc:Choice>
        <mc:Fallback xmlns="">
          <p:pic>
            <p:nvPicPr>
              <p:cNvPr id="120" name="墨迹 119">
                <a:extLst>
                  <a:ext uri="{FF2B5EF4-FFF2-40B4-BE49-F238E27FC236}">
                    <a16:creationId xmlns:a16="http://schemas.microsoft.com/office/drawing/2014/main" id="{2190D064-0D96-468B-9566-2534046A07F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51651" y="4516698"/>
                <a:ext cx="4606920" cy="18486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8392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3390E-1273-44DA-8540-B7791EFF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Expressivity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86EDA1-AE0D-4290-A18B-73B7DCAFA40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Universality for binary inputs and targets:</a:t>
                </a:r>
              </a:p>
              <a:p>
                <a:pPr lvl="1"/>
                <a:r>
                  <a:rPr lang="en-US" altLang="zh-CN" sz="1800" dirty="0">
                    <a:latin typeface="Latin Modern Math" panose="02000503000000000000" pitchFamily="50" charset="0"/>
                  </a:rPr>
                  <a:t>Hard threshold hidden units, linear output</a:t>
                </a:r>
              </a:p>
              <a:p>
                <a:pPr lvl="1"/>
                <a:r>
                  <a:rPr lang="en-US" altLang="zh-CN" sz="1800" dirty="0">
                    <a:latin typeface="Latin Modern Math" panose="02000503000000000000" pitchFamily="50" charset="0"/>
                  </a:rPr>
                  <a:t>Strategy: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</a:t>
                </a:r>
                <a:r>
                  <a:rPr lang="en-US" altLang="zh-CN" sz="1800" dirty="0">
                    <a:latin typeface="Latin Modern Math" panose="02000503000000000000" pitchFamily="50" charset="0"/>
                  </a:rPr>
                  <a:t>hidden units, each of which responds to one particular input configuration</a:t>
                </a:r>
              </a:p>
              <a:p>
                <a:pPr lvl="1"/>
                <a:endParaRPr lang="en-US" altLang="zh-CN" sz="1800" dirty="0">
                  <a:latin typeface="Latin Modern Math" panose="02000503000000000000" pitchFamily="50" charset="0"/>
                </a:endParaRPr>
              </a:p>
              <a:p>
                <a:pPr lvl="1"/>
                <a:endParaRPr lang="en-US" altLang="zh-CN" sz="1800" dirty="0">
                  <a:latin typeface="Latin Modern Math" panose="02000503000000000000" pitchFamily="50" charset="0"/>
                </a:endParaRPr>
              </a:p>
              <a:p>
                <a:pPr lvl="1"/>
                <a:endParaRPr lang="en-US" altLang="zh-CN" sz="1800" dirty="0">
                  <a:latin typeface="Latin Modern Math" panose="02000503000000000000" pitchFamily="50" charset="0"/>
                </a:endParaRPr>
              </a:p>
              <a:p>
                <a:pPr lvl="1"/>
                <a:endParaRPr lang="en-US" altLang="zh-CN" sz="1800" dirty="0">
                  <a:latin typeface="Latin Modern Math" panose="02000503000000000000" pitchFamily="50" charset="0"/>
                </a:endParaRPr>
              </a:p>
              <a:p>
                <a:pPr lvl="1"/>
                <a:endParaRPr lang="en-US" altLang="zh-CN" sz="1800" dirty="0">
                  <a:latin typeface="Latin Modern Math" panose="02000503000000000000" pitchFamily="50" charset="0"/>
                </a:endParaRPr>
              </a:p>
              <a:p>
                <a:pPr lvl="1"/>
                <a:endParaRPr lang="en-US" altLang="zh-CN" sz="1800" dirty="0">
                  <a:latin typeface="Latin Modern Math" panose="02000503000000000000" pitchFamily="50" charset="0"/>
                </a:endParaRPr>
              </a:p>
              <a:p>
                <a:pPr lvl="1"/>
                <a:endParaRPr lang="en-US" altLang="zh-CN" sz="1800" dirty="0">
                  <a:latin typeface="Latin Modern Math" panose="02000503000000000000" pitchFamily="50" charset="0"/>
                </a:endParaRPr>
              </a:p>
              <a:p>
                <a:pPr lvl="1"/>
                <a:endParaRPr lang="en-US" altLang="zh-CN" sz="1800" dirty="0">
                  <a:latin typeface="Latin Modern Math" panose="02000503000000000000" pitchFamily="50" charset="0"/>
                </a:endParaRPr>
              </a:p>
              <a:p>
                <a:pPr lvl="1"/>
                <a:endParaRPr lang="en-US" altLang="zh-CN" sz="1800" dirty="0">
                  <a:latin typeface="Latin Modern Math" panose="02000503000000000000" pitchFamily="50" charset="0"/>
                </a:endParaRPr>
              </a:p>
              <a:p>
                <a:pPr lvl="1"/>
                <a:r>
                  <a:rPr lang="en-US" altLang="zh-CN" sz="1800" dirty="0">
                    <a:latin typeface="Latin Modern Math" panose="02000503000000000000" pitchFamily="50" charset="0"/>
                  </a:rPr>
                  <a:t>Only requires one hidden layer, though it needs to be extremely wide.</a:t>
                </a:r>
                <a:endParaRPr lang="zh-CN" altLang="en-US" sz="18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86EDA1-AE0D-4290-A18B-73B7DCAFA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96" t="-617" r="-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13F77223-3145-4D19-A5E8-B6F31E506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92896"/>
            <a:ext cx="6192688" cy="29798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3A9B71D9-45D5-4ABE-BEF7-20F7BE4502C4}"/>
                  </a:ext>
                </a:extLst>
              </p14:cNvPr>
              <p14:cNvContentPartPr/>
              <p14:nvPr/>
            </p14:nvContentPartPr>
            <p14:xfrm>
              <a:off x="1192731" y="1785380"/>
              <a:ext cx="1528200" cy="568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3A9B71D9-45D5-4ABE-BEF7-20F7BE4502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4091" y="1776740"/>
                <a:ext cx="154584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26B2D81-E317-44C4-9D2B-6B1EB84F09BF}"/>
                  </a:ext>
                </a:extLst>
              </p14:cNvPr>
              <p14:cNvContentPartPr/>
              <p14:nvPr/>
            </p14:nvContentPartPr>
            <p14:xfrm>
              <a:off x="4152651" y="1812380"/>
              <a:ext cx="896760" cy="1692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26B2D81-E317-44C4-9D2B-6B1EB84F09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4011" y="1803380"/>
                <a:ext cx="9144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83D8332-E9FE-4CD9-B12B-DA27EFFE9652}"/>
                  </a:ext>
                </a:extLst>
              </p14:cNvPr>
              <p14:cNvContentPartPr/>
              <p14:nvPr/>
            </p14:nvContentPartPr>
            <p14:xfrm>
              <a:off x="2693211" y="1449500"/>
              <a:ext cx="1308240" cy="687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83D8332-E9FE-4CD9-B12B-DA27EFFE96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84211" y="1440500"/>
                <a:ext cx="13258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5C780017-399C-4BD4-89A8-0161F6BAD6E6}"/>
                  </a:ext>
                </a:extLst>
              </p14:cNvPr>
              <p14:cNvContentPartPr/>
              <p14:nvPr/>
            </p14:nvContentPartPr>
            <p14:xfrm>
              <a:off x="2033691" y="2126660"/>
              <a:ext cx="1519560" cy="9252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5C780017-399C-4BD4-89A8-0161F6BAD6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25051" y="2117660"/>
                <a:ext cx="153720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8865E715-7AF1-49D8-9F48-37445A6A86D5}"/>
                  </a:ext>
                </a:extLst>
              </p14:cNvPr>
              <p14:cNvContentPartPr/>
              <p14:nvPr/>
            </p14:nvContentPartPr>
            <p14:xfrm>
              <a:off x="2673051" y="5810900"/>
              <a:ext cx="5397480" cy="975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8865E715-7AF1-49D8-9F48-37445A6A86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64411" y="5801900"/>
                <a:ext cx="54151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220F2FAA-BA83-47DA-816F-C4FDE0A69662}"/>
                  </a:ext>
                </a:extLst>
              </p14:cNvPr>
              <p14:cNvContentPartPr/>
              <p14:nvPr/>
            </p14:nvContentPartPr>
            <p14:xfrm>
              <a:off x="598731" y="2490980"/>
              <a:ext cx="471600" cy="35820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220F2FAA-BA83-47DA-816F-C4FDE0A696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9738" y="2481980"/>
                <a:ext cx="489227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199843AB-3504-4BBB-B4BE-9F94C553B1EF}"/>
                  </a:ext>
                </a:extLst>
              </p14:cNvPr>
              <p14:cNvContentPartPr/>
              <p14:nvPr/>
            </p14:nvContentPartPr>
            <p14:xfrm>
              <a:off x="3751251" y="3755300"/>
              <a:ext cx="3723120" cy="32868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199843AB-3504-4BBB-B4BE-9F94C553B1E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42611" y="3746300"/>
                <a:ext cx="3740760" cy="3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0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B405D-42DB-4CEE-A949-DEC58E12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69CB5B-50C3-4CE8-A8BD-BA433E525BA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dirty="0">
                    <a:latin typeface="Latin Modern Math" panose="02000503000000000000" pitchFamily="50" charset="0"/>
                  </a:rPr>
                  <a:t>Design choices so far</a:t>
                </a:r>
              </a:p>
              <a:p>
                <a:r>
                  <a:rPr lang="en-US" altLang="zh-CN" sz="2000" b="1" dirty="0">
                    <a:latin typeface="Latin Modern Math" panose="02000503000000000000" pitchFamily="50" charset="0"/>
                  </a:rPr>
                  <a:t>task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: regression, binary classification, multi-class classification</a:t>
                </a:r>
              </a:p>
              <a:p>
                <a:r>
                  <a:rPr lang="en-US" altLang="zh-CN" sz="2000" b="1" dirty="0">
                    <a:latin typeface="Latin Modern Math" panose="02000503000000000000" pitchFamily="50" charset="0"/>
                  </a:rPr>
                  <a:t>model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: linear, logistic, hard coded feature maps,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feed-forward neural network</a:t>
                </a: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loss: squared error, 0-1 loss, cross-entropy</a:t>
                </a:r>
              </a:p>
              <a:p>
                <a:r>
                  <a:rPr lang="en-US" altLang="zh-CN" sz="20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Regularization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ℓ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ℓ</m:t>
                        </m:r>
                      </m:e>
                      <m:sub>
                        <m:r>
                          <a:rPr lang="en-US" altLang="zh-CN" sz="2000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, early stopping</a:t>
                </a: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optimization: direct solutions, linear programming,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gradient descent 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(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backpropagation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)</a:t>
                </a:r>
                <a:endParaRPr lang="zh-CN" altLang="en-US" sz="20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69CB5B-50C3-4CE8-A8BD-BA433E525B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41" t="-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D8BD4549-6DFD-4085-8B03-824DFB290CFA}"/>
                  </a:ext>
                </a:extLst>
              </p14:cNvPr>
              <p14:cNvContentPartPr/>
              <p14:nvPr/>
            </p14:nvContentPartPr>
            <p14:xfrm>
              <a:off x="3215571" y="1853060"/>
              <a:ext cx="925200" cy="3060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D8BD4549-6DFD-4085-8B03-824DFB290C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6571" y="1844060"/>
                <a:ext cx="9428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334C2AE8-5E81-4A14-8B91-41E119EC8714}"/>
                  </a:ext>
                </a:extLst>
              </p14:cNvPr>
              <p14:cNvContentPartPr/>
              <p14:nvPr/>
            </p14:nvContentPartPr>
            <p14:xfrm>
              <a:off x="5523531" y="1886900"/>
              <a:ext cx="1472400" cy="1944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334C2AE8-5E81-4A14-8B91-41E119EC87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14891" y="1878260"/>
                <a:ext cx="14900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8E08E2ED-99B7-4534-9EE2-F167542F0CC4}"/>
                  </a:ext>
                </a:extLst>
              </p14:cNvPr>
              <p14:cNvContentPartPr/>
              <p14:nvPr/>
            </p14:nvContentPartPr>
            <p14:xfrm>
              <a:off x="917331" y="2496740"/>
              <a:ext cx="790560" cy="6228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8E08E2ED-99B7-4534-9EE2-F167542F0C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8691" y="2487740"/>
                <a:ext cx="8082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70F4A5BA-863C-4F7C-B363-992698ECA7E6}"/>
                  </a:ext>
                </a:extLst>
              </p14:cNvPr>
              <p14:cNvContentPartPr/>
              <p14:nvPr/>
            </p14:nvContentPartPr>
            <p14:xfrm>
              <a:off x="1483971" y="2890940"/>
              <a:ext cx="1312560" cy="5400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70F4A5BA-863C-4F7C-B363-992698ECA7E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74971" y="2881940"/>
                <a:ext cx="13302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1AD5DCB3-B06B-4355-A95B-3768CF638F2D}"/>
                  </a:ext>
                </a:extLst>
              </p14:cNvPr>
              <p14:cNvContentPartPr/>
              <p14:nvPr/>
            </p14:nvContentPartPr>
            <p14:xfrm>
              <a:off x="4100451" y="2966180"/>
              <a:ext cx="1460880" cy="7704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1AD5DCB3-B06B-4355-A95B-3768CF638F2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91811" y="2957540"/>
                <a:ext cx="14785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2B706E18-45AD-465B-9292-E53CC26C4D17}"/>
                  </a:ext>
                </a:extLst>
              </p14:cNvPr>
              <p14:cNvContentPartPr/>
              <p14:nvPr/>
            </p14:nvContentPartPr>
            <p14:xfrm>
              <a:off x="2529771" y="3359660"/>
              <a:ext cx="2316600" cy="5400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2B706E18-45AD-465B-9292-E53CC26C4D1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20771" y="3350660"/>
                <a:ext cx="23342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6543433F-AB1E-4435-90EC-92905B55D549}"/>
                  </a:ext>
                </a:extLst>
              </p14:cNvPr>
              <p14:cNvContentPartPr/>
              <p14:nvPr/>
            </p14:nvContentPartPr>
            <p14:xfrm>
              <a:off x="2641731" y="3662780"/>
              <a:ext cx="895320" cy="5112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6543433F-AB1E-4435-90EC-92905B55D5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32731" y="3653780"/>
                <a:ext cx="9129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D89F0738-FDD3-459E-BB1E-25BF36A665BF}"/>
                  </a:ext>
                </a:extLst>
              </p14:cNvPr>
              <p14:cNvContentPartPr/>
              <p14:nvPr/>
            </p14:nvContentPartPr>
            <p14:xfrm>
              <a:off x="6707931" y="3790220"/>
              <a:ext cx="1325160" cy="10404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D89F0738-FDD3-459E-BB1E-25BF36A665B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98931" y="3781580"/>
                <a:ext cx="13428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06F86E45-FDEB-4A7E-A535-B731B3F53F58}"/>
                  </a:ext>
                </a:extLst>
              </p14:cNvPr>
              <p14:cNvContentPartPr/>
              <p14:nvPr/>
            </p14:nvContentPartPr>
            <p14:xfrm>
              <a:off x="1037571" y="4026740"/>
              <a:ext cx="10440" cy="1692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06F86E45-FDEB-4A7E-A535-B731B3F53F5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28931" y="4018100"/>
                <a:ext cx="2808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48AA51E8-900F-4478-AF73-0CF6F3C05398}"/>
                  </a:ext>
                </a:extLst>
              </p14:cNvPr>
              <p14:cNvContentPartPr/>
              <p14:nvPr/>
            </p14:nvContentPartPr>
            <p14:xfrm>
              <a:off x="1100571" y="4080380"/>
              <a:ext cx="1474200" cy="13176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48AA51E8-900F-4478-AF73-0CF6F3C0539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91931" y="4071380"/>
                <a:ext cx="14918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DE75E0A7-417D-4FD3-819B-C839EB030BBC}"/>
                  </a:ext>
                </a:extLst>
              </p14:cNvPr>
              <p14:cNvContentPartPr/>
              <p14:nvPr/>
            </p14:nvContentPartPr>
            <p14:xfrm>
              <a:off x="306051" y="1684580"/>
              <a:ext cx="68400" cy="232272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DE75E0A7-417D-4FD3-819B-C839EB030BB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7411" y="1675940"/>
                <a:ext cx="86040" cy="23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1F75C84B-2D2A-4C9D-9E19-C96D19002C8C}"/>
                  </a:ext>
                </a:extLst>
              </p14:cNvPr>
              <p14:cNvContentPartPr/>
              <p14:nvPr/>
            </p14:nvContentPartPr>
            <p14:xfrm>
              <a:off x="6372051" y="2222780"/>
              <a:ext cx="2008440" cy="11916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1F75C84B-2D2A-4C9D-9E19-C96D19002C8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363411" y="2214140"/>
                <a:ext cx="20260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8BFB7ADC-736E-4436-BCD9-82CBB15453CE}"/>
                  </a:ext>
                </a:extLst>
              </p14:cNvPr>
              <p14:cNvContentPartPr/>
              <p14:nvPr/>
            </p14:nvContentPartPr>
            <p14:xfrm>
              <a:off x="1574331" y="1857740"/>
              <a:ext cx="843120" cy="2988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8BFB7ADC-736E-4436-BCD9-82CBB15453C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565331" y="1849100"/>
                <a:ext cx="860760" cy="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8669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4700A-EC07-40F8-84E8-7819F0E8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Expressivity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32057-EC2C-4447-95EF-7BF71925700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</a:rPr>
              <a:t>What about the logistic activation function?</a:t>
            </a: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You can approximate a hard threshold by scaling up the weights and biases:</a:t>
            </a: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This is good: logistic units are differentiable, so we can train them with gradient descent.</a:t>
            </a:r>
            <a:endParaRPr lang="zh-CN" altLang="en-US" sz="2000" dirty="0">
              <a:latin typeface="Latin Modern Math" panose="02000503000000000000" pitchFamily="5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5CC73F-BD25-4FE0-BF54-91492B26E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132856"/>
            <a:ext cx="2859718" cy="216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788F31-5B51-4E96-A4E4-E3B80FF16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0924" y="2132856"/>
            <a:ext cx="2859718" cy="2160000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78AFFEF-9CFC-421C-B486-D6EF5C1CA5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301396"/>
              </p:ext>
            </p:extLst>
          </p:nvPr>
        </p:nvGraphicFramePr>
        <p:xfrm>
          <a:off x="1703464" y="4292856"/>
          <a:ext cx="1107958" cy="432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AxMath" r:id="rId5" imgW="809640" imgH="316080" progId="Equation.AxMath">
                  <p:embed/>
                </p:oleObj>
              </mc:Choice>
              <mc:Fallback>
                <p:oleObj name="AxMath" r:id="rId5" imgW="809640" imgH="316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3464" y="4292856"/>
                        <a:ext cx="1107958" cy="432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645C64D-3C27-4F7F-9037-9D0CF9EF79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545652"/>
              </p:ext>
            </p:extLst>
          </p:nvPr>
        </p:nvGraphicFramePr>
        <p:xfrm>
          <a:off x="5568279" y="4294681"/>
          <a:ext cx="1285007" cy="44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AxMath" r:id="rId7" imgW="907200" imgH="316080" progId="Equation.AxMath">
                  <p:embed/>
                </p:oleObj>
              </mc:Choice>
              <mc:Fallback>
                <p:oleObj name="AxMath" r:id="rId7" imgW="907200" imgH="316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68279" y="4294681"/>
                        <a:ext cx="1285007" cy="447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41B6E771-1CC5-4522-897D-7A1F8FB7EE79}"/>
                  </a:ext>
                </a:extLst>
              </p14:cNvPr>
              <p14:cNvContentPartPr/>
              <p14:nvPr/>
            </p14:nvContentPartPr>
            <p14:xfrm>
              <a:off x="2759451" y="1449500"/>
              <a:ext cx="2903040" cy="7344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41B6E771-1CC5-4522-897D-7A1F8FB7EE7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0451" y="1440860"/>
                <a:ext cx="29206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958D2077-C386-4746-BE99-4ABB13D051B8}"/>
                  </a:ext>
                </a:extLst>
              </p14:cNvPr>
              <p14:cNvContentPartPr/>
              <p14:nvPr/>
            </p14:nvContentPartPr>
            <p14:xfrm>
              <a:off x="2912091" y="4555220"/>
              <a:ext cx="184320" cy="18432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958D2077-C386-4746-BE99-4ABB13D051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03091" y="4546580"/>
                <a:ext cx="2019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D982D0EF-402E-48F4-A621-0ECFB69FD284}"/>
                  </a:ext>
                </a:extLst>
              </p14:cNvPr>
              <p14:cNvContentPartPr/>
              <p14:nvPr/>
            </p14:nvContentPartPr>
            <p14:xfrm>
              <a:off x="6383211" y="4662860"/>
              <a:ext cx="383400" cy="2808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D982D0EF-402E-48F4-A621-0ECFB69FD28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74211" y="4653860"/>
                <a:ext cx="4010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6955560A-AAAD-4FC2-B9FA-41B674451B4C}"/>
                  </a:ext>
                </a:extLst>
              </p14:cNvPr>
              <p14:cNvContentPartPr/>
              <p14:nvPr/>
            </p14:nvContentPartPr>
            <p14:xfrm>
              <a:off x="7289331" y="4529300"/>
              <a:ext cx="207720" cy="1677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6955560A-AAAD-4FC2-B9FA-41B674451B4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80331" y="4520300"/>
                <a:ext cx="2253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C53F3627-F040-473F-8697-C6CD005034AB}"/>
                  </a:ext>
                </a:extLst>
              </p14:cNvPr>
              <p14:cNvContentPartPr/>
              <p14:nvPr/>
            </p14:nvContentPartPr>
            <p14:xfrm>
              <a:off x="5149491" y="2305580"/>
              <a:ext cx="1871280" cy="1791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C53F3627-F040-473F-8697-C6CD005034A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40851" y="2296938"/>
                <a:ext cx="1888920" cy="18090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9814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54A03-7437-498D-8C08-18778746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Expressivity: What is it good for?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195C7B-BF66-418D-9531-C0DBC3CD421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Universality is not necessarily a golden ticket.</a:t>
                </a:r>
              </a:p>
              <a:p>
                <a:pPr lvl="1"/>
                <a:r>
                  <a:rPr lang="en-US" altLang="zh-CN" sz="1800" dirty="0">
                    <a:latin typeface="Latin Modern Math" panose="02000503000000000000" pitchFamily="50" charset="0"/>
                  </a:rPr>
                  <a:t>You may need a very large network to represent a given function.</a:t>
                </a:r>
              </a:p>
              <a:p>
                <a:pPr lvl="1"/>
                <a:r>
                  <a:rPr lang="en-US" altLang="zh-CN" sz="1800" dirty="0">
                    <a:latin typeface="Latin Modern Math" panose="02000503000000000000" pitchFamily="50" charset="0"/>
                  </a:rPr>
                  <a:t>How can you find the weights that represent a given function?</a:t>
                </a: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Expressivity can be bad: if you can learn any function,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overfitting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 is potentially a serious concern!</a:t>
                </a:r>
              </a:p>
              <a:p>
                <a:pPr lvl="1"/>
                <a:r>
                  <a:rPr lang="en-US" altLang="zh-CN" sz="1800" dirty="0">
                    <a:latin typeface="Latin Modern Math" panose="02000503000000000000" pitchFamily="50" charset="0"/>
                  </a:rPr>
                  <a:t>Recall the polynomial feature mappings from Lecture 2. </a:t>
                </a:r>
              </a:p>
              <a:p>
                <a:pPr lvl="1"/>
                <a:r>
                  <a:rPr lang="en-US" altLang="zh-CN" sz="1800" dirty="0">
                    <a:latin typeface="Latin Modern Math" panose="02000503000000000000" pitchFamily="50" charset="0"/>
                  </a:rPr>
                  <a:t>Expressivity increases with the degree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𝑀</m:t>
                    </m:r>
                  </m:oMath>
                </a14:m>
                <a:r>
                  <a:rPr lang="en-US" altLang="zh-CN" sz="1800" dirty="0">
                    <a:latin typeface="Latin Modern Math" panose="02000503000000000000" pitchFamily="50" charset="0"/>
                  </a:rPr>
                  <a:t>, eventually allowing multiple perfect fits to the training data.</a:t>
                </a:r>
              </a:p>
              <a:p>
                <a:pPr lvl="1"/>
                <a:endParaRPr lang="en-US" altLang="zh-CN" sz="1800" dirty="0">
                  <a:latin typeface="Latin Modern Math" panose="02000503000000000000" pitchFamily="50" charset="0"/>
                </a:endParaRPr>
              </a:p>
              <a:p>
                <a:pPr lvl="1"/>
                <a:endParaRPr lang="en-US" altLang="zh-CN" sz="1800" dirty="0">
                  <a:latin typeface="Latin Modern Math" panose="02000503000000000000" pitchFamily="50" charset="0"/>
                </a:endParaRPr>
              </a:p>
              <a:p>
                <a:pPr lvl="1"/>
                <a:endParaRPr lang="en-US" altLang="zh-CN" sz="1800" dirty="0">
                  <a:latin typeface="Latin Modern Math" panose="02000503000000000000" pitchFamily="50" charset="0"/>
                </a:endParaRPr>
              </a:p>
              <a:p>
                <a:pPr lvl="1"/>
                <a:r>
                  <a:rPr lang="en-US" altLang="zh-CN" sz="1800" dirty="0">
                    <a:latin typeface="Latin Modern Math" panose="02000503000000000000" pitchFamily="50" charset="0"/>
                  </a:rPr>
                  <a:t>This motivated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ℓ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Latin Modern Math" panose="02000503000000000000" pitchFamily="50" charset="0"/>
                  </a:rPr>
                  <a:t> regularization.</a:t>
                </a:r>
              </a:p>
              <a:p>
                <a:pPr lvl="1"/>
                <a:endParaRPr lang="en-US" altLang="zh-CN" sz="18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Do neural networks overfit and how can we regularize them?</a:t>
                </a:r>
                <a:endParaRPr lang="zh-CN" altLang="en-US" sz="20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195C7B-BF66-418D-9531-C0DBC3CD42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296" t="-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34F5A46-5E3E-4EBB-95D4-0454B2F55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789040"/>
            <a:ext cx="7234982" cy="10971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9C77D5E-3D6B-4AD3-9D3E-AC1E184E04A1}"/>
                  </a:ext>
                </a:extLst>
              </p14:cNvPr>
              <p14:cNvContentPartPr/>
              <p14:nvPr/>
            </p14:nvContentPartPr>
            <p14:xfrm>
              <a:off x="3282891" y="2159420"/>
              <a:ext cx="850320" cy="3600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9C77D5E-3D6B-4AD3-9D3E-AC1E184E04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4251" y="2150780"/>
                <a:ext cx="8679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E84CEEF5-B7DC-4BAD-9298-F1376F7B44FA}"/>
                  </a:ext>
                </a:extLst>
              </p14:cNvPr>
              <p14:cNvContentPartPr/>
              <p14:nvPr/>
            </p14:nvContentPartPr>
            <p14:xfrm>
              <a:off x="6698211" y="2551820"/>
              <a:ext cx="2601720" cy="87012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E84CEEF5-B7DC-4BAD-9298-F1376F7B44F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89211" y="2543180"/>
                <a:ext cx="2619360" cy="88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7760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0F8A2-8C27-4EEC-AEC4-E8B43365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Regularization and Overfitting for Neural Networks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9E95E1-8CFB-4AEE-9A98-62779BA42B3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435280" cy="493776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The topic of overfitting (when &amp; how it happens, how to regularize, etc.) for neural networks is not well-understood, even by researchers!</a:t>
                </a:r>
              </a:p>
              <a:p>
                <a:pPr lvl="1"/>
                <a:r>
                  <a:rPr lang="en-US" altLang="zh-CN" sz="1700" dirty="0">
                    <a:latin typeface="Latin Modern Math" panose="02000503000000000000" pitchFamily="50" charset="0"/>
                  </a:rPr>
                  <a:t>In principle, you can always apply L2 regularization.</a:t>
                </a: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A common approach is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early stopping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, or stopping training early, because overfitting typically increases as training progresses.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Unlike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ℓ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regularization, we don't add an explicit       term to our cost.</a:t>
                </a:r>
                <a:endParaRPr lang="zh-CN" altLang="en-US" sz="20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9E95E1-8CFB-4AEE-9A98-62779BA42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435280" cy="4937760"/>
              </a:xfrm>
              <a:blipFill>
                <a:blip r:embed="rId3"/>
                <a:stretch>
                  <a:fillRect l="-289" t="-617" r="-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151F312-3F62-4751-A83D-24DB19FFA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2924944"/>
            <a:ext cx="3168352" cy="2286108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3C3A70D-0BF3-426C-BEBE-377A5B2B6E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172669"/>
              </p:ext>
            </p:extLst>
          </p:nvPr>
        </p:nvGraphicFramePr>
        <p:xfrm>
          <a:off x="6372200" y="5638800"/>
          <a:ext cx="473546" cy="288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AxMath" r:id="rId5" imgW="527760" imgH="320760" progId="Equation.AxMath">
                  <p:embed/>
                </p:oleObj>
              </mc:Choice>
              <mc:Fallback>
                <p:oleObj name="AxMath" r:id="rId5" imgW="527760" imgH="320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72200" y="5638800"/>
                        <a:ext cx="473546" cy="288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2298AFD0-A20F-4566-8704-53DCB9E6D091}"/>
                  </a:ext>
                </a:extLst>
              </p14:cNvPr>
              <p14:cNvContentPartPr/>
              <p14:nvPr/>
            </p14:nvContentPartPr>
            <p14:xfrm>
              <a:off x="4466211" y="2169860"/>
              <a:ext cx="1630800" cy="219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2298AFD0-A20F-4566-8704-53DCB9E6D0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57571" y="2160860"/>
                <a:ext cx="16484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D9FF6DA-9295-47C8-BCF1-23D171A4C212}"/>
                  </a:ext>
                </a:extLst>
              </p14:cNvPr>
              <p14:cNvContentPartPr/>
              <p14:nvPr/>
            </p14:nvContentPartPr>
            <p14:xfrm>
              <a:off x="3469371" y="2445620"/>
              <a:ext cx="1425960" cy="45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D9FF6DA-9295-47C8-BCF1-23D171A4C2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60731" y="2436620"/>
                <a:ext cx="14436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948EE24C-23F4-4374-9925-46A2F9E0AF1C}"/>
                  </a:ext>
                </a:extLst>
              </p14:cNvPr>
              <p14:cNvContentPartPr/>
              <p14:nvPr/>
            </p14:nvContentPartPr>
            <p14:xfrm>
              <a:off x="3056451" y="3462620"/>
              <a:ext cx="2627640" cy="159372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948EE24C-23F4-4374-9925-46A2F9E0AF1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47451" y="3453620"/>
                <a:ext cx="2645280" cy="161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6866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A0C90-7977-4E05-B513-39039AF935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Training neural networks with backpropagation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1750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489BE-706A-4D9E-B3CF-73CFFB59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Training NN with backpropagation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65683-285D-461C-8223-D7286483A46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latin typeface="Latin Modern Math" panose="02000503000000000000" pitchFamily="50" charset="0"/>
              </a:rPr>
              <a:t>Recall: gradient descent moves opposite the gradient (the direction of steepest descent)</a:t>
            </a:r>
          </a:p>
          <a:p>
            <a:endParaRPr lang="en-US" altLang="zh-CN" sz="1800" dirty="0">
              <a:latin typeface="Latin Modern Math" panose="02000503000000000000" pitchFamily="50" charset="0"/>
            </a:endParaRPr>
          </a:p>
          <a:p>
            <a:endParaRPr lang="en-US" altLang="zh-CN" sz="1800" dirty="0">
              <a:latin typeface="Latin Modern Math" panose="02000503000000000000" pitchFamily="50" charset="0"/>
            </a:endParaRPr>
          </a:p>
          <a:p>
            <a:endParaRPr lang="en-US" altLang="zh-CN" sz="1800" dirty="0">
              <a:latin typeface="Latin Modern Math" panose="02000503000000000000" pitchFamily="50" charset="0"/>
            </a:endParaRPr>
          </a:p>
          <a:p>
            <a:endParaRPr lang="en-US" altLang="zh-CN" sz="1800" dirty="0">
              <a:latin typeface="Latin Modern Math" panose="02000503000000000000" pitchFamily="50" charset="0"/>
            </a:endParaRPr>
          </a:p>
          <a:p>
            <a:endParaRPr lang="en-US" altLang="zh-CN" sz="1800" dirty="0">
              <a:latin typeface="Latin Modern Math" panose="02000503000000000000" pitchFamily="50" charset="0"/>
            </a:endParaRPr>
          </a:p>
          <a:p>
            <a:endParaRPr lang="en-US" altLang="zh-CN" sz="1800" dirty="0">
              <a:latin typeface="Latin Modern Math" panose="02000503000000000000" pitchFamily="50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Latin Modern Math" panose="02000503000000000000" pitchFamily="50" charset="0"/>
              </a:rPr>
              <a:t>Weight space for a multilayer neural net: one coordinate for each weight or bias of the network, in all the layers</a:t>
            </a:r>
          </a:p>
          <a:p>
            <a:r>
              <a:rPr lang="en-US" altLang="zh-CN" sz="1800" dirty="0">
                <a:latin typeface="Latin Modern Math" panose="02000503000000000000" pitchFamily="50" charset="0"/>
              </a:rPr>
              <a:t>Conceptually, not any different from what we've seen so far -- just higher dimensional and harder to visualize!</a:t>
            </a:r>
          </a:p>
          <a:p>
            <a:r>
              <a:rPr lang="en-US" altLang="zh-CN" sz="1800" dirty="0">
                <a:latin typeface="Latin Modern Math" panose="02000503000000000000" pitchFamily="50" charset="0"/>
              </a:rPr>
              <a:t>We want to define a loss    and compute the gradient of the cost       , which is the vector of partial derivatives.</a:t>
            </a:r>
          </a:p>
          <a:p>
            <a:pPr lvl="1"/>
            <a:r>
              <a:rPr lang="en-US" altLang="zh-CN" sz="1400" dirty="0">
                <a:latin typeface="Latin Modern Math" panose="02000503000000000000" pitchFamily="50" charset="0"/>
              </a:rPr>
              <a:t>This is the average of         over all the training examples, so in this lecture we focus on computing       .</a:t>
            </a:r>
            <a:endParaRPr lang="zh-CN" altLang="en-US" sz="1400" dirty="0">
              <a:latin typeface="Latin Modern Math" panose="02000503000000000000" pitchFamily="5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8AFAF2-1AFC-44FD-8E17-96A79333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587803"/>
            <a:ext cx="2849148" cy="2248465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80B4289-245F-420A-9E7D-0ADE800E0A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914056"/>
              </p:ext>
            </p:extLst>
          </p:nvPr>
        </p:nvGraphicFramePr>
        <p:xfrm>
          <a:off x="3347864" y="5085184"/>
          <a:ext cx="247464" cy="396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" name="AxMath" r:id="rId4" imgW="199800" imgH="320760" progId="Equation.AxMath">
                  <p:embed/>
                </p:oleObj>
              </mc:Choice>
              <mc:Fallback>
                <p:oleObj name="AxMath" r:id="rId4" imgW="199800" imgH="320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7864" y="5085184"/>
                        <a:ext cx="247464" cy="396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AF36095-A4CC-4672-BFF0-E174661F70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630229"/>
              </p:ext>
            </p:extLst>
          </p:nvPr>
        </p:nvGraphicFramePr>
        <p:xfrm>
          <a:off x="7380312" y="4941168"/>
          <a:ext cx="429332" cy="63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" name="AxMath" r:id="rId6" imgW="388080" imgH="574200" progId="Equation.AxMath">
                  <p:embed/>
                </p:oleObj>
              </mc:Choice>
              <mc:Fallback>
                <p:oleObj name="AxMath" r:id="rId6" imgW="388080" imgH="574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80312" y="4941168"/>
                        <a:ext cx="429332" cy="63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AB93013-4579-4E78-A80E-C3048AF182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717166"/>
              </p:ext>
            </p:extLst>
          </p:nvPr>
        </p:nvGraphicFramePr>
        <p:xfrm>
          <a:off x="2911504" y="5659572"/>
          <a:ext cx="292344" cy="433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" name="AxMath" r:id="rId8" imgW="388080" imgH="574200" progId="Equation.AxMath">
                  <p:embed/>
                </p:oleObj>
              </mc:Choice>
              <mc:Fallback>
                <p:oleObj name="AxMath" r:id="rId8" imgW="388080" imgH="57420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AF36095-A4CC-4672-BFF0-E174661F70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11504" y="5659572"/>
                        <a:ext cx="292344" cy="433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B347031-9A69-4742-8FC4-DD7A86089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634238"/>
              </p:ext>
            </p:extLst>
          </p:nvPr>
        </p:nvGraphicFramePr>
        <p:xfrm>
          <a:off x="1979712" y="5877272"/>
          <a:ext cx="292344" cy="433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" name="AxMath" r:id="rId9" imgW="388080" imgH="574200" progId="Equation.AxMath">
                  <p:embed/>
                </p:oleObj>
              </mc:Choice>
              <mc:Fallback>
                <p:oleObj name="AxMath" r:id="rId9" imgW="388080" imgH="5742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AB93013-4579-4E78-A80E-C3048AF182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79712" y="5877272"/>
                        <a:ext cx="292344" cy="433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860109A8-0057-457E-BB9D-4A068E37A5C6}"/>
                  </a:ext>
                </a:extLst>
              </p14:cNvPr>
              <p14:cNvContentPartPr/>
              <p14:nvPr/>
            </p14:nvContentPartPr>
            <p14:xfrm>
              <a:off x="1728411" y="1446620"/>
              <a:ext cx="1278360" cy="2520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860109A8-0057-457E-BB9D-4A068E37A5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9771" y="1437620"/>
                <a:ext cx="12960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D881BB58-B66E-4265-95EA-F8F05DD35782}"/>
                  </a:ext>
                </a:extLst>
              </p14:cNvPr>
              <p14:cNvContentPartPr/>
              <p14:nvPr/>
            </p14:nvContentPartPr>
            <p14:xfrm>
              <a:off x="4690131" y="2334020"/>
              <a:ext cx="612360" cy="55800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D881BB58-B66E-4265-95EA-F8F05DD3578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81491" y="2325380"/>
                <a:ext cx="63000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46F662A8-A3AD-4503-BD33-D31EA5FC9010}"/>
                  </a:ext>
                </a:extLst>
              </p14:cNvPr>
              <p14:cNvContentPartPr/>
              <p14:nvPr/>
            </p14:nvContentPartPr>
            <p14:xfrm>
              <a:off x="2603571" y="5366660"/>
              <a:ext cx="1036800" cy="4896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46F662A8-A3AD-4503-BD33-D31EA5FC90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94571" y="5357660"/>
                <a:ext cx="105444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6925D788-F955-4514-88A6-B78EDDD622E5}"/>
                  </a:ext>
                </a:extLst>
              </p14:cNvPr>
              <p14:cNvContentPartPr/>
              <p14:nvPr/>
            </p14:nvContentPartPr>
            <p14:xfrm>
              <a:off x="5487171" y="5373860"/>
              <a:ext cx="1749240" cy="3780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6925D788-F955-4514-88A6-B78EDDD622E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78171" y="5365220"/>
                <a:ext cx="17668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7C773952-E2FB-489D-9E9E-DE17BA0E7454}"/>
                  </a:ext>
                </a:extLst>
              </p14:cNvPr>
              <p14:cNvContentPartPr/>
              <p14:nvPr/>
            </p14:nvContentPartPr>
            <p14:xfrm>
              <a:off x="7546731" y="5218700"/>
              <a:ext cx="266760" cy="33732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7C773952-E2FB-489D-9E9E-DE17BA0E74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37731" y="5209700"/>
                <a:ext cx="2844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00932144-C1AF-4E89-8238-C2C1987651BC}"/>
                  </a:ext>
                </a:extLst>
              </p14:cNvPr>
              <p14:cNvContentPartPr/>
              <p14:nvPr/>
            </p14:nvContentPartPr>
            <p14:xfrm>
              <a:off x="1430691" y="5631620"/>
              <a:ext cx="2750040" cy="76248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00932144-C1AF-4E89-8238-C2C1987651B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22051" y="5622624"/>
                <a:ext cx="2767680" cy="7801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208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D014C-C18A-439F-B595-F2F80A35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Univariate Chain Rule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D3D4C5-DE25-4925-B9B1-2C4054FB45A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Let's now look at how we compute gradients in neural networks.</a:t>
                </a: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We've already been using the univariate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Chain Rule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.</a:t>
                </a: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Recall: if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𝑓</m:t>
                    </m:r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(</m:t>
                    </m:r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𝑥</m:t>
                    </m:r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𝑥</m:t>
                    </m:r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(</m:t>
                    </m:r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𝑡</m:t>
                    </m:r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 are univariate functions, then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Recall: univariate logistic least squares model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Let’s compute the loss derivatives </a:t>
                </a:r>
                <a:endParaRPr lang="zh-CN" altLang="en-US" sz="20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7D3D4C5-DE25-4925-B9B1-2C4054FB4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96" t="-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EC3F7AC-7011-4F66-9A2B-00CACFE43D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0867257"/>
              </p:ext>
            </p:extLst>
          </p:nvPr>
        </p:nvGraphicFramePr>
        <p:xfrm>
          <a:off x="3059832" y="2420888"/>
          <a:ext cx="2448272" cy="731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6" name="AxMath" r:id="rId4" imgW="1865520" imgH="557280" progId="Equation.AxMath">
                  <p:embed/>
                </p:oleObj>
              </mc:Choice>
              <mc:Fallback>
                <p:oleObj name="AxMath" r:id="rId4" imgW="1865520" imgH="557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9832" y="2420888"/>
                        <a:ext cx="2448272" cy="731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D9B916D-1B7D-4054-BBFE-52A195559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5496"/>
              </p:ext>
            </p:extLst>
          </p:nvPr>
        </p:nvGraphicFramePr>
        <p:xfrm>
          <a:off x="3635896" y="3955552"/>
          <a:ext cx="1495698" cy="466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7" name="AxMath" r:id="rId6" imgW="972720" imgH="303840" progId="Equation.AxMath">
                  <p:embed/>
                </p:oleObj>
              </mc:Choice>
              <mc:Fallback>
                <p:oleObj name="AxMath" r:id="rId6" imgW="972720" imgH="3038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35896" y="3955552"/>
                        <a:ext cx="1495698" cy="466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0904AD8-FBBC-4F4D-8860-A3DE982625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027859"/>
              </p:ext>
            </p:extLst>
          </p:nvPr>
        </p:nvGraphicFramePr>
        <p:xfrm>
          <a:off x="3796011" y="4365104"/>
          <a:ext cx="1064022" cy="421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8" name="AxMath" r:id="rId8" imgW="797040" imgH="316080" progId="Equation.AxMath">
                  <p:embed/>
                </p:oleObj>
              </mc:Choice>
              <mc:Fallback>
                <p:oleObj name="AxMath" r:id="rId8" imgW="797040" imgH="316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96011" y="4365104"/>
                        <a:ext cx="1064022" cy="421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CD3EF0-7182-416F-B2EB-10F295FD8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846388"/>
              </p:ext>
            </p:extLst>
          </p:nvPr>
        </p:nvGraphicFramePr>
        <p:xfrm>
          <a:off x="3635896" y="4725144"/>
          <a:ext cx="1515070" cy="624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9" name="AxMath" r:id="rId10" imgW="1351800" imgH="557280" progId="Equation.AxMath">
                  <p:embed/>
                </p:oleObj>
              </mc:Choice>
              <mc:Fallback>
                <p:oleObj name="AxMath" r:id="rId10" imgW="1351800" imgH="557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35896" y="4725144"/>
                        <a:ext cx="1515070" cy="624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3AC4C0D-E420-44F5-A641-197CE0F718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449756"/>
              </p:ext>
            </p:extLst>
          </p:nvPr>
        </p:nvGraphicFramePr>
        <p:xfrm>
          <a:off x="2540000" y="2539999"/>
          <a:ext cx="282576" cy="60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0" name="AxMath" r:id="rId12" imgW="140760" imgH="303840" progId="Equation.AxMath">
                  <p:embed/>
                </p:oleObj>
              </mc:Choice>
              <mc:Fallback>
                <p:oleObj name="AxMath" r:id="rId12" imgW="140760" imgH="3038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40000" y="2539999"/>
                        <a:ext cx="282576" cy="60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77DB3A3-43B2-4A60-B9E4-48989D49AE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587778"/>
              </p:ext>
            </p:extLst>
          </p:nvPr>
        </p:nvGraphicFramePr>
        <p:xfrm>
          <a:off x="4677812" y="5278895"/>
          <a:ext cx="385478" cy="564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1" name="AxMath" r:id="rId14" imgW="391320" imgH="574200" progId="Equation.AxMath">
                  <p:embed/>
                </p:oleObj>
              </mc:Choice>
              <mc:Fallback>
                <p:oleObj name="AxMath" r:id="rId14" imgW="391320" imgH="574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77812" y="5278895"/>
                        <a:ext cx="385478" cy="564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06CA6FA-B131-4A55-AD7A-F0CA2F2A3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362802"/>
              </p:ext>
            </p:extLst>
          </p:nvPr>
        </p:nvGraphicFramePr>
        <p:xfrm>
          <a:off x="5245586" y="5256082"/>
          <a:ext cx="405401" cy="60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52" name="AxMath" r:id="rId16" imgW="384840" imgH="574200" progId="Equation.AxMath">
                  <p:embed/>
                </p:oleObj>
              </mc:Choice>
              <mc:Fallback>
                <p:oleObj name="AxMath" r:id="rId16" imgW="384840" imgH="574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45586" y="5256082"/>
                        <a:ext cx="405401" cy="60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5B083ECE-C2A4-4EFA-8F1F-5A27DE2652DC}"/>
                  </a:ext>
                </a:extLst>
              </p14:cNvPr>
              <p14:cNvContentPartPr/>
              <p14:nvPr/>
            </p14:nvContentPartPr>
            <p14:xfrm>
              <a:off x="1904451" y="2301260"/>
              <a:ext cx="350280" cy="2664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5B083ECE-C2A4-4EFA-8F1F-5A27DE2652D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95451" y="2292260"/>
                <a:ext cx="3679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7A6C9784-0998-4153-AF94-EE7C06A96BF8}"/>
                  </a:ext>
                </a:extLst>
              </p14:cNvPr>
              <p14:cNvContentPartPr/>
              <p14:nvPr/>
            </p14:nvContentPartPr>
            <p14:xfrm>
              <a:off x="2923611" y="2288660"/>
              <a:ext cx="385200" cy="345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7A6C9784-0998-4153-AF94-EE7C06A96B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14971" y="2279660"/>
                <a:ext cx="4028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105F8859-246B-40A6-BEF1-3B2F3791030E}"/>
                  </a:ext>
                </a:extLst>
              </p14:cNvPr>
              <p14:cNvContentPartPr/>
              <p14:nvPr/>
            </p14:nvContentPartPr>
            <p14:xfrm>
              <a:off x="3282891" y="3067700"/>
              <a:ext cx="84960" cy="576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105F8859-246B-40A6-BEF1-3B2F3791030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73891" y="3059060"/>
                <a:ext cx="1026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D26766FA-2607-4D81-873B-E96E43C6E434}"/>
                  </a:ext>
                </a:extLst>
              </p14:cNvPr>
              <p14:cNvContentPartPr/>
              <p14:nvPr/>
            </p14:nvContentPartPr>
            <p14:xfrm>
              <a:off x="3251211" y="3048980"/>
              <a:ext cx="121320" cy="324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D26766FA-2607-4D81-873B-E96E43C6E43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42571" y="3040340"/>
                <a:ext cx="1389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2450C868-3C49-4768-A081-180578353EDB}"/>
                  </a:ext>
                </a:extLst>
              </p14:cNvPr>
              <p14:cNvContentPartPr/>
              <p14:nvPr/>
            </p14:nvContentPartPr>
            <p14:xfrm>
              <a:off x="3218811" y="3105140"/>
              <a:ext cx="133200" cy="1080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2450C868-3C49-4768-A081-180578353E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10171" y="3096140"/>
                <a:ext cx="1508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F6E0D304-727E-407F-9CEC-550E8669D638}"/>
                  </a:ext>
                </a:extLst>
              </p14:cNvPr>
              <p14:cNvContentPartPr/>
              <p14:nvPr/>
            </p14:nvContentPartPr>
            <p14:xfrm>
              <a:off x="4679331" y="2240420"/>
              <a:ext cx="907920" cy="926280"/>
            </p14:xfrm>
          </p:contentPart>
        </mc:Choice>
        <mc:Fallback xmlns=""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F6E0D304-727E-407F-9CEC-550E8669D63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70688" y="2231780"/>
                <a:ext cx="925567" cy="9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FBB19712-269C-4F6B-961C-F9D98D5E1DC2}"/>
                  </a:ext>
                </a:extLst>
              </p14:cNvPr>
              <p14:cNvContentPartPr/>
              <p14:nvPr/>
            </p14:nvContentPartPr>
            <p14:xfrm>
              <a:off x="3719571" y="2868260"/>
              <a:ext cx="507960" cy="8100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FBB19712-269C-4F6B-961C-F9D98D5E1DC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10577" y="2859620"/>
                <a:ext cx="525588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1F9F5A65-AAAF-41F8-A15F-5718C406C4DF}"/>
                  </a:ext>
                </a:extLst>
              </p14:cNvPr>
              <p14:cNvContentPartPr/>
              <p14:nvPr/>
            </p14:nvContentPartPr>
            <p14:xfrm>
              <a:off x="3443451" y="4061300"/>
              <a:ext cx="118800" cy="18756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1F9F5A65-AAAF-41F8-A15F-5718C406C4D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34837" y="4052300"/>
                <a:ext cx="136387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374BC397-0764-4933-A93F-8534E5B69590}"/>
                  </a:ext>
                </a:extLst>
              </p14:cNvPr>
              <p14:cNvContentPartPr/>
              <p14:nvPr/>
            </p14:nvContentPartPr>
            <p14:xfrm>
              <a:off x="3361371" y="4473140"/>
              <a:ext cx="201240" cy="14256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374BC397-0764-4933-A93F-8534E5B6959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52731" y="4464500"/>
                <a:ext cx="2188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CCABE06A-B97C-487A-991D-5004A6295C94}"/>
                  </a:ext>
                </a:extLst>
              </p14:cNvPr>
              <p14:cNvContentPartPr/>
              <p14:nvPr/>
            </p14:nvContentPartPr>
            <p14:xfrm>
              <a:off x="4574571" y="4676180"/>
              <a:ext cx="177120" cy="1728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CCABE06A-B97C-487A-991D-5004A6295C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65931" y="4667540"/>
                <a:ext cx="1947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AF552CF0-47A5-4221-9130-9E458BC1248E}"/>
                  </a:ext>
                </a:extLst>
              </p14:cNvPr>
              <p14:cNvContentPartPr/>
              <p14:nvPr/>
            </p14:nvContentPartPr>
            <p14:xfrm>
              <a:off x="4271091" y="4667900"/>
              <a:ext cx="183600" cy="1692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AF552CF0-47A5-4221-9130-9E458BC1248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62451" y="4659260"/>
                <a:ext cx="20124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B8664302-4E79-4A79-93D6-75DBD0BDA4A5}"/>
                  </a:ext>
                </a:extLst>
              </p14:cNvPr>
              <p14:cNvContentPartPr/>
              <p14:nvPr/>
            </p14:nvContentPartPr>
            <p14:xfrm>
              <a:off x="3329691" y="4956980"/>
              <a:ext cx="154080" cy="16380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B8664302-4E79-4A79-93D6-75DBD0BDA4A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20691" y="4947980"/>
                <a:ext cx="1717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8DD5702E-6A91-45B6-ADB4-F07AC84AFE72}"/>
                  </a:ext>
                </a:extLst>
              </p14:cNvPr>
              <p14:cNvContentPartPr/>
              <p14:nvPr/>
            </p14:nvContentPartPr>
            <p14:xfrm>
              <a:off x="4485291" y="5201780"/>
              <a:ext cx="21240" cy="1980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8DD5702E-6A91-45B6-ADB4-F07AC84AFE7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76651" y="5192780"/>
                <a:ext cx="388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115C6C40-0C95-45C6-AED3-024F10ACBD70}"/>
                  </a:ext>
                </a:extLst>
              </p14:cNvPr>
              <p14:cNvContentPartPr/>
              <p14:nvPr/>
            </p14:nvContentPartPr>
            <p14:xfrm>
              <a:off x="5031771" y="5445140"/>
              <a:ext cx="6120" cy="2808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115C6C40-0C95-45C6-AED3-024F10ACBD7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23131" y="5436140"/>
                <a:ext cx="237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6EC2999A-14B8-4606-9241-9CE1B9699B94}"/>
                  </a:ext>
                </a:extLst>
              </p14:cNvPr>
              <p14:cNvContentPartPr/>
              <p14:nvPr/>
            </p14:nvContentPartPr>
            <p14:xfrm>
              <a:off x="4959771" y="5820260"/>
              <a:ext cx="25920" cy="16920"/>
            </p14:xfrm>
          </p:contentPart>
        </mc:Choice>
        <mc:Fallback xmlns=""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6EC2999A-14B8-4606-9241-9CE1B9699B9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50771" y="5811620"/>
                <a:ext cx="435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7CEDFF24-5400-443F-B2B9-E0AC89E574F7}"/>
                  </a:ext>
                </a:extLst>
              </p14:cNvPr>
              <p14:cNvContentPartPr/>
              <p14:nvPr/>
            </p14:nvContentPartPr>
            <p14:xfrm>
              <a:off x="5648811" y="5402300"/>
              <a:ext cx="7920" cy="1512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7CEDFF24-5400-443F-B2B9-E0AC89E574F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40171" y="5393660"/>
                <a:ext cx="255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B881F393-2FC3-432A-82E8-AE9E1EC6F132}"/>
                  </a:ext>
                </a:extLst>
              </p14:cNvPr>
              <p14:cNvContentPartPr/>
              <p14:nvPr/>
            </p14:nvContentPartPr>
            <p14:xfrm>
              <a:off x="5654571" y="5693540"/>
              <a:ext cx="7920" cy="1620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B881F393-2FC3-432A-82E8-AE9E1EC6F13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45931" y="5684900"/>
                <a:ext cx="25560" cy="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0651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0DBFA-DFE0-41A9-A510-A9F26C56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Univariate Chain Rule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C457F8-C6F6-4CEF-9CD9-62449BEB9F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</a:rPr>
              <a:t>How you would have done it in calculus class</a:t>
            </a: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What are the disadvantages of this approach?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DDCB53-AD07-4707-AE4C-D3756C1F0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60848"/>
            <a:ext cx="8229600" cy="29305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7636282-6984-4FC0-8CD3-419F141F22DA}"/>
                  </a:ext>
                </a:extLst>
              </p14:cNvPr>
              <p14:cNvContentPartPr/>
              <p14:nvPr/>
            </p14:nvContentPartPr>
            <p14:xfrm>
              <a:off x="1726971" y="1957820"/>
              <a:ext cx="80640" cy="1299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7636282-6984-4FC0-8CD3-419F141F22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7971" y="1949180"/>
                <a:ext cx="982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93BBBF49-F022-40EA-AA11-2571461CB8E9}"/>
                  </a:ext>
                </a:extLst>
              </p14:cNvPr>
              <p14:cNvContentPartPr/>
              <p14:nvPr/>
            </p14:nvContentPartPr>
            <p14:xfrm>
              <a:off x="1590171" y="2368220"/>
              <a:ext cx="19440" cy="1440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93BBBF49-F022-40EA-AA11-2571461CB8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1171" y="2359580"/>
                <a:ext cx="370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C8682EB5-226C-4BD9-9440-7619477D87BC}"/>
                  </a:ext>
                </a:extLst>
              </p14:cNvPr>
              <p14:cNvContentPartPr/>
              <p14:nvPr/>
            </p14:nvContentPartPr>
            <p14:xfrm>
              <a:off x="1342851" y="2404940"/>
              <a:ext cx="947520" cy="5328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C8682EB5-226C-4BD9-9440-7619477D87B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4211" y="2395940"/>
                <a:ext cx="9651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305A8EE1-C64B-4332-BD2D-A98470CDE49B}"/>
                  </a:ext>
                </a:extLst>
              </p14:cNvPr>
              <p14:cNvContentPartPr/>
              <p14:nvPr/>
            </p14:nvContentPartPr>
            <p14:xfrm>
              <a:off x="1767651" y="2118380"/>
              <a:ext cx="67320" cy="9468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305A8EE1-C64B-4332-BD2D-A98470CDE4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58699" y="2109380"/>
                <a:ext cx="84866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BA303977-7B9C-4178-BDF4-EF52C2C5E9EA}"/>
                  </a:ext>
                </a:extLst>
              </p14:cNvPr>
              <p14:cNvContentPartPr/>
              <p14:nvPr/>
            </p14:nvContentPartPr>
            <p14:xfrm>
              <a:off x="779811" y="3040700"/>
              <a:ext cx="12960" cy="1152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BA303977-7B9C-4178-BDF4-EF52C2C5E9E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0811" y="3032060"/>
                <a:ext cx="306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E809FE0D-13BE-4815-A99F-5574A2B06DD1}"/>
                  </a:ext>
                </a:extLst>
              </p14:cNvPr>
              <p14:cNvContentPartPr/>
              <p14:nvPr/>
            </p14:nvContentPartPr>
            <p14:xfrm>
              <a:off x="1466331" y="2575220"/>
              <a:ext cx="78480" cy="45504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E809FE0D-13BE-4815-A99F-5574A2B06DD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57691" y="2566220"/>
                <a:ext cx="9612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A611478F-7079-4CA1-BAE1-F762482AEA2B}"/>
                  </a:ext>
                </a:extLst>
              </p14:cNvPr>
              <p14:cNvContentPartPr/>
              <p14:nvPr/>
            </p14:nvContentPartPr>
            <p14:xfrm>
              <a:off x="3200811" y="2588900"/>
              <a:ext cx="103680" cy="45000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A611478F-7079-4CA1-BAE1-F762482AEA2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91811" y="2580260"/>
                <a:ext cx="12132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092FC971-967A-47A7-968E-E77D6E196B14}"/>
                  </a:ext>
                </a:extLst>
              </p14:cNvPr>
              <p14:cNvContentPartPr/>
              <p14:nvPr/>
            </p14:nvContentPartPr>
            <p14:xfrm>
              <a:off x="1331331" y="3032060"/>
              <a:ext cx="3600" cy="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092FC971-967A-47A7-968E-E77D6E196B1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22331" y="302306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756CDB31-59CF-4B71-A292-3838630BCA8E}"/>
                  </a:ext>
                </a:extLst>
              </p14:cNvPr>
              <p14:cNvContentPartPr/>
              <p14:nvPr/>
            </p14:nvContentPartPr>
            <p14:xfrm>
              <a:off x="1412331" y="3641540"/>
              <a:ext cx="143280" cy="1692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756CDB31-59CF-4B71-A292-3838630BCA8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03331" y="3632900"/>
                <a:ext cx="1609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79923EF7-FEFE-4EA1-86A2-EB4447E3FF6E}"/>
                  </a:ext>
                </a:extLst>
              </p14:cNvPr>
              <p14:cNvContentPartPr/>
              <p14:nvPr/>
            </p14:nvContentPartPr>
            <p14:xfrm>
              <a:off x="1106691" y="4012700"/>
              <a:ext cx="1235520" cy="6120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79923EF7-FEFE-4EA1-86A2-EB4447E3FF6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97691" y="4004111"/>
                <a:ext cx="1253160" cy="78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C8B197E7-1909-4901-AF5C-361EB4A4C36B}"/>
                  </a:ext>
                </a:extLst>
              </p14:cNvPr>
              <p14:cNvContentPartPr/>
              <p14:nvPr/>
            </p14:nvContentPartPr>
            <p14:xfrm>
              <a:off x="1653891" y="3484220"/>
              <a:ext cx="1312920" cy="7560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C8B197E7-1909-4901-AF5C-361EB4A4C36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645251" y="3475220"/>
                <a:ext cx="13305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296B6CB3-D51D-4BB0-8B8C-4FC0A2F723FA}"/>
                  </a:ext>
                </a:extLst>
              </p14:cNvPr>
              <p14:cNvContentPartPr/>
              <p14:nvPr/>
            </p14:nvContentPartPr>
            <p14:xfrm>
              <a:off x="2448051" y="4553780"/>
              <a:ext cx="1041480" cy="3636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296B6CB3-D51D-4BB0-8B8C-4FC0A2F723F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439411" y="4545140"/>
                <a:ext cx="10591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D1C565C3-A4F8-4764-95E4-BD84DC0AFF67}"/>
                  </a:ext>
                </a:extLst>
              </p14:cNvPr>
              <p14:cNvContentPartPr/>
              <p14:nvPr/>
            </p14:nvContentPartPr>
            <p14:xfrm>
              <a:off x="2603571" y="4094780"/>
              <a:ext cx="211320" cy="8820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D1C565C3-A4F8-4764-95E4-BD84DC0AFF6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594586" y="4085817"/>
                <a:ext cx="228930" cy="105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BE00025D-D499-4969-807C-FF0ECD97B487}"/>
                  </a:ext>
                </a:extLst>
              </p14:cNvPr>
              <p14:cNvContentPartPr/>
              <p14:nvPr/>
            </p14:nvContentPartPr>
            <p14:xfrm>
              <a:off x="2590971" y="4308980"/>
              <a:ext cx="34200" cy="8856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BE00025D-D499-4969-807C-FF0ECD97B48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82331" y="4300340"/>
                <a:ext cx="5184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6206435A-C7F1-4B44-B26B-1BC0D09CB092}"/>
                  </a:ext>
                </a:extLst>
              </p14:cNvPr>
              <p14:cNvContentPartPr/>
              <p14:nvPr/>
            </p14:nvContentPartPr>
            <p14:xfrm>
              <a:off x="2902011" y="3996860"/>
              <a:ext cx="1221120" cy="6912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6206435A-C7F1-4B44-B26B-1BC0D09CB09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893371" y="3988220"/>
                <a:ext cx="12387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A66D5D68-18E3-4D1E-AD17-60E84AB46FE5}"/>
                  </a:ext>
                </a:extLst>
              </p14:cNvPr>
              <p14:cNvContentPartPr/>
              <p14:nvPr/>
            </p14:nvContentPartPr>
            <p14:xfrm>
              <a:off x="3502851" y="4635500"/>
              <a:ext cx="1069920" cy="9432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A66D5D68-18E3-4D1E-AD17-60E84AB46FE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94211" y="4626500"/>
                <a:ext cx="1087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3A0BD202-5C2A-4CAB-9792-6D192D8902E0}"/>
                  </a:ext>
                </a:extLst>
              </p14:cNvPr>
              <p14:cNvContentPartPr/>
              <p14:nvPr/>
            </p14:nvContentPartPr>
            <p14:xfrm>
              <a:off x="1033611" y="4957700"/>
              <a:ext cx="2592000" cy="123840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3A0BD202-5C2A-4CAB-9792-6D192D8902E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24611" y="4948700"/>
                <a:ext cx="26096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0B63C572-7417-4910-8A50-CF0AE90EFA0E}"/>
                  </a:ext>
                </a:extLst>
              </p14:cNvPr>
              <p14:cNvContentPartPr/>
              <p14:nvPr/>
            </p14:nvContentPartPr>
            <p14:xfrm>
              <a:off x="4964811" y="2424380"/>
              <a:ext cx="53280" cy="5328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0B63C572-7417-4910-8A50-CF0AE90EFA0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955811" y="2415740"/>
                <a:ext cx="709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55678C9C-391E-42D4-8B54-8EA6A2512DD0}"/>
                  </a:ext>
                </a:extLst>
              </p14:cNvPr>
              <p14:cNvContentPartPr/>
              <p14:nvPr/>
            </p14:nvContentPartPr>
            <p14:xfrm>
              <a:off x="4933851" y="2750540"/>
              <a:ext cx="18720" cy="4356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55678C9C-391E-42D4-8B54-8EA6A2512DD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925211" y="2741540"/>
                <a:ext cx="363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7D48349A-988F-4B83-9AD9-12F253F05781}"/>
                  </a:ext>
                </a:extLst>
              </p14:cNvPr>
              <p14:cNvContentPartPr/>
              <p14:nvPr/>
            </p14:nvContentPartPr>
            <p14:xfrm>
              <a:off x="7965411" y="4276940"/>
              <a:ext cx="705240" cy="6012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7D48349A-988F-4B83-9AD9-12F253F0578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956771" y="4268300"/>
                <a:ext cx="7228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0A139730-BA21-4387-B232-333074BCD295}"/>
                  </a:ext>
                </a:extLst>
              </p14:cNvPr>
              <p14:cNvContentPartPr/>
              <p14:nvPr/>
            </p14:nvContentPartPr>
            <p14:xfrm>
              <a:off x="5246331" y="4429580"/>
              <a:ext cx="2701800" cy="383400"/>
            </p14:xfrm>
          </p:contentPart>
        </mc:Choice>
        <mc:Fallback xmlns=""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0A139730-BA21-4387-B232-333074BCD29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237331" y="4420580"/>
                <a:ext cx="271944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B072FFAA-42F5-4646-B705-6912334DF9BD}"/>
                  </a:ext>
                </a:extLst>
              </p14:cNvPr>
              <p14:cNvContentPartPr/>
              <p14:nvPr/>
            </p14:nvContentPartPr>
            <p14:xfrm>
              <a:off x="248091" y="2302700"/>
              <a:ext cx="56520" cy="283068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B072FFAA-42F5-4646-B705-6912334DF9B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39451" y="2293700"/>
                <a:ext cx="74160" cy="28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4017386C-01DF-4B89-A658-D7D40AFE9DC1}"/>
                  </a:ext>
                </a:extLst>
              </p14:cNvPr>
              <p14:cNvContentPartPr/>
              <p14:nvPr/>
            </p14:nvContentPartPr>
            <p14:xfrm>
              <a:off x="4423011" y="2449220"/>
              <a:ext cx="276480" cy="204444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4017386C-01DF-4B89-A658-D7D40AFE9DC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414371" y="2440220"/>
                <a:ext cx="294120" cy="20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3473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CE38A375-9799-4BD1-8697-A8E41322DDAF}"/>
              </a:ext>
            </a:extLst>
          </p:cNvPr>
          <p:cNvSpPr/>
          <p:nvPr/>
        </p:nvSpPr>
        <p:spPr>
          <a:xfrm>
            <a:off x="4846278" y="1628800"/>
            <a:ext cx="3392409" cy="2885297"/>
          </a:xfrm>
          <a:prstGeom prst="roundRect">
            <a:avLst>
              <a:gd name="adj" fmla="val 30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4BC9703-C92D-4D37-AE50-AB4B96594434}"/>
              </a:ext>
            </a:extLst>
          </p:cNvPr>
          <p:cNvSpPr/>
          <p:nvPr/>
        </p:nvSpPr>
        <p:spPr>
          <a:xfrm>
            <a:off x="457200" y="1628800"/>
            <a:ext cx="3392409" cy="2885297"/>
          </a:xfrm>
          <a:prstGeom prst="roundRect">
            <a:avLst>
              <a:gd name="adj" fmla="val 308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8A15A19-D075-49B2-BF75-6DC7EABD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Univariate Chain Rule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1362C-1393-471B-964B-1123331AA8D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46104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</a:rPr>
              <a:t>A more structured way to do it</a:t>
            </a: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Remember, the goal isn't to obtain closed-form solutions, but to be able to write a program that efficiently computes the derivatives.</a:t>
            </a:r>
            <a:endParaRPr lang="zh-CN" altLang="en-US" sz="2000" dirty="0">
              <a:latin typeface="Latin Modern Math" panose="02000503000000000000" pitchFamily="50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FFF712C-6655-499A-A01D-01CE88BCD2DD}"/>
              </a:ext>
            </a:extLst>
          </p:cNvPr>
          <p:cNvSpPr txBox="1">
            <a:spLocks/>
          </p:cNvSpPr>
          <p:nvPr/>
        </p:nvSpPr>
        <p:spPr>
          <a:xfrm>
            <a:off x="457200" y="1705000"/>
            <a:ext cx="3898776" cy="4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Latin Modern Math" panose="02000503000000000000" pitchFamily="50" charset="0"/>
              </a:rPr>
              <a:t>Computing the loss:</a:t>
            </a:r>
            <a:endParaRPr lang="zh-CN" altLang="en-US" sz="2000" dirty="0">
              <a:latin typeface="Latin Modern Math" panose="02000503000000000000" pitchFamily="50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E70F45D-4DF1-4031-83A9-C77C33958CF9}"/>
              </a:ext>
            </a:extLst>
          </p:cNvPr>
          <p:cNvSpPr txBox="1">
            <a:spLocks/>
          </p:cNvSpPr>
          <p:nvPr/>
        </p:nvSpPr>
        <p:spPr>
          <a:xfrm>
            <a:off x="4572000" y="1705608"/>
            <a:ext cx="3898776" cy="409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Latin Modern Math" panose="02000503000000000000" pitchFamily="50" charset="0"/>
              </a:rPr>
              <a:t>Computing the derivatives:</a:t>
            </a:r>
            <a:endParaRPr lang="zh-CN" altLang="en-US" sz="2000" dirty="0">
              <a:latin typeface="Latin Modern Math" panose="02000503000000000000" pitchFamily="50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ABA218-7FE8-481F-B241-4273EAFE9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92896"/>
            <a:ext cx="1939929" cy="13754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EDFF7F-D4DE-44FC-A655-0CEEF180A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367" y="1988840"/>
            <a:ext cx="2886042" cy="24805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48269C76-9013-41EA-BE27-36634D81D680}"/>
                  </a:ext>
                </a:extLst>
              </p14:cNvPr>
              <p14:cNvContentPartPr/>
              <p14:nvPr/>
            </p14:nvContentPartPr>
            <p14:xfrm>
              <a:off x="964851" y="2563340"/>
              <a:ext cx="107280" cy="124524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48269C76-9013-41EA-BE27-36634D81D6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851" y="2554340"/>
                <a:ext cx="124920" cy="12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5003189B-7E42-429E-ABEB-B842706BC50A}"/>
                  </a:ext>
                </a:extLst>
              </p14:cNvPr>
              <p14:cNvContentPartPr/>
              <p14:nvPr/>
            </p14:nvContentPartPr>
            <p14:xfrm>
              <a:off x="5495451" y="2516900"/>
              <a:ext cx="3600" cy="180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5003189B-7E42-429E-ABEB-B842706BC5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6451" y="2507900"/>
                <a:ext cx="212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69F928AC-47D6-4246-B2C5-68468A51B3E4}"/>
                  </a:ext>
                </a:extLst>
              </p14:cNvPr>
              <p14:cNvContentPartPr/>
              <p14:nvPr/>
            </p14:nvContentPartPr>
            <p14:xfrm>
              <a:off x="5466291" y="2174900"/>
              <a:ext cx="360" cy="3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69F928AC-47D6-4246-B2C5-68468A51B3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7651" y="21662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6C0EDC3D-C2C5-4171-A731-3EB7F66A0E8E}"/>
                  </a:ext>
                </a:extLst>
              </p14:cNvPr>
              <p14:cNvContentPartPr/>
              <p14:nvPr/>
            </p14:nvContentPartPr>
            <p14:xfrm>
              <a:off x="5495451" y="2175620"/>
              <a:ext cx="360" cy="57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6C0EDC3D-C2C5-4171-A731-3EB7F66A0E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86451" y="2166980"/>
                <a:ext cx="180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C527D696-3A3B-4EE9-A070-829E904C4EF7}"/>
                  </a:ext>
                </a:extLst>
              </p14:cNvPr>
              <p14:cNvContentPartPr/>
              <p14:nvPr/>
            </p14:nvContentPartPr>
            <p14:xfrm>
              <a:off x="5455491" y="2526620"/>
              <a:ext cx="3600" cy="468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C527D696-3A3B-4EE9-A070-829E904C4E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46851" y="2517620"/>
                <a:ext cx="212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CE8AF6F3-9D7C-42E1-917E-99CB74A3F5A6}"/>
                  </a:ext>
                </a:extLst>
              </p14:cNvPr>
              <p14:cNvContentPartPr/>
              <p14:nvPr/>
            </p14:nvContentPartPr>
            <p14:xfrm>
              <a:off x="5460531" y="3122060"/>
              <a:ext cx="3600" cy="396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CE8AF6F3-9D7C-42E1-917E-99CB74A3F5A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51891" y="3113420"/>
                <a:ext cx="212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BDB80A00-CA96-41A7-A789-4B81470074D8}"/>
                  </a:ext>
                </a:extLst>
              </p14:cNvPr>
              <p14:cNvContentPartPr/>
              <p14:nvPr/>
            </p14:nvContentPartPr>
            <p14:xfrm>
              <a:off x="5503731" y="3756020"/>
              <a:ext cx="360" cy="36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BDB80A00-CA96-41A7-A789-4B81470074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95091" y="3747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083F3C85-A9DA-4D52-B209-511236C332E2}"/>
                  </a:ext>
                </a:extLst>
              </p14:cNvPr>
              <p14:cNvContentPartPr/>
              <p14:nvPr/>
            </p14:nvContentPartPr>
            <p14:xfrm>
              <a:off x="2010651" y="2769620"/>
              <a:ext cx="146160" cy="3564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083F3C85-A9DA-4D52-B209-511236C332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01651" y="2760620"/>
                <a:ext cx="1638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0CACCC3A-C1E3-4B52-A027-71134974184A}"/>
                  </a:ext>
                </a:extLst>
              </p14:cNvPr>
              <p14:cNvContentPartPr/>
              <p14:nvPr/>
            </p14:nvContentPartPr>
            <p14:xfrm>
              <a:off x="5393211" y="4441100"/>
              <a:ext cx="3240" cy="108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0CACCC3A-C1E3-4B52-A027-71134974184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84211" y="4432100"/>
                <a:ext cx="2088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D7A47BFA-E856-416E-9139-35ABE598375D}"/>
                  </a:ext>
                </a:extLst>
              </p14:cNvPr>
              <p14:cNvContentPartPr/>
              <p14:nvPr/>
            </p14:nvContentPartPr>
            <p14:xfrm>
              <a:off x="1324851" y="2802740"/>
              <a:ext cx="113760" cy="15120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D7A47BFA-E856-416E-9139-35ABE598375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15851" y="2794100"/>
                <a:ext cx="1314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2B06BE9D-8F73-45D7-AD6A-8D91564D2F20}"/>
                  </a:ext>
                </a:extLst>
              </p14:cNvPr>
              <p14:cNvContentPartPr/>
              <p14:nvPr/>
            </p14:nvContentPartPr>
            <p14:xfrm>
              <a:off x="2330691" y="2765300"/>
              <a:ext cx="70200" cy="8640"/>
            </p14:xfrm>
          </p:contentPart>
        </mc:Choice>
        <mc:Fallback xmlns=""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2B06BE9D-8F73-45D7-AD6A-8D91564D2F2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21691" y="2756660"/>
                <a:ext cx="878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DB6023AC-4E88-4A4F-89C2-313359924054}"/>
                  </a:ext>
                </a:extLst>
              </p14:cNvPr>
              <p14:cNvContentPartPr/>
              <p14:nvPr/>
            </p14:nvContentPartPr>
            <p14:xfrm>
              <a:off x="4318251" y="2687900"/>
              <a:ext cx="667800" cy="28116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DB6023AC-4E88-4A4F-89C2-31335992405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09251" y="2678900"/>
                <a:ext cx="6854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364AE0E1-3E17-49B0-8FE3-3D9614BE4224}"/>
                  </a:ext>
                </a:extLst>
              </p14:cNvPr>
              <p14:cNvContentPartPr/>
              <p14:nvPr/>
            </p14:nvContentPartPr>
            <p14:xfrm>
              <a:off x="5674731" y="2353460"/>
              <a:ext cx="2127240" cy="2161440"/>
            </p14:xfrm>
          </p:contentPart>
        </mc:Choice>
        <mc:Fallback xmlns=""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364AE0E1-3E17-49B0-8FE3-3D9614BE422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65729" y="2344461"/>
                <a:ext cx="2144883" cy="21790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2335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78A4F-B92A-405F-8678-80B68831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Univariate Chain Rule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99BE88-2805-4EE0-8746-6678C6C614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</a:rPr>
              <a:t>We can diagram out the computations using a </a:t>
            </a:r>
            <a:r>
              <a:rPr lang="en-US" altLang="zh-CN" sz="2000" b="1" dirty="0">
                <a:solidFill>
                  <a:srgbClr val="0000FF"/>
                </a:solidFill>
                <a:latin typeface="Latin Modern Math" panose="02000503000000000000" pitchFamily="50" charset="0"/>
              </a:rPr>
              <a:t>computation graph</a:t>
            </a:r>
            <a:r>
              <a:rPr lang="en-US" altLang="zh-CN" sz="2000" dirty="0">
                <a:latin typeface="Latin Modern Math" panose="02000503000000000000" pitchFamily="50" charset="0"/>
              </a:rPr>
              <a:t>.</a:t>
            </a: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The nodes represent all the inputs and computed quantities, and the edges represent which nodes are computed directly as a function of which other nodes.</a:t>
            </a: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Computing the loss:</a:t>
            </a:r>
            <a:endParaRPr lang="zh-CN" altLang="en-US" sz="2000" dirty="0">
              <a:latin typeface="Latin Modern Math" panose="02000503000000000000" pitchFamily="5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8E7FB1-3BCD-4185-9516-D411B9865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356992"/>
            <a:ext cx="2170495" cy="16378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93704C-9DDC-4585-A479-DF2537BE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852936"/>
            <a:ext cx="2572156" cy="25274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0BB65DA-0806-496F-9E84-8822CE97E628}"/>
                  </a:ext>
                </a:extLst>
              </p14:cNvPr>
              <p14:cNvContentPartPr/>
              <p14:nvPr/>
            </p14:nvContentPartPr>
            <p14:xfrm>
              <a:off x="4914051" y="5619020"/>
              <a:ext cx="3331080" cy="26100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0BB65DA-0806-496F-9E84-8822CE97E6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05411" y="5610020"/>
                <a:ext cx="33487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015A615F-1081-4DFF-80D4-EDC5B46CE19D}"/>
                  </a:ext>
                </a:extLst>
              </p14:cNvPr>
              <p14:cNvContentPartPr/>
              <p14:nvPr/>
            </p14:nvContentPartPr>
            <p14:xfrm>
              <a:off x="6301491" y="2494580"/>
              <a:ext cx="10440" cy="1908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015A615F-1081-4DFF-80D4-EDC5B46CE1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92851" y="2485580"/>
                <a:ext cx="280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51870535-3864-4FFA-9FB8-E05F23F159CF}"/>
                  </a:ext>
                </a:extLst>
              </p14:cNvPr>
              <p14:cNvContentPartPr/>
              <p14:nvPr/>
            </p14:nvContentPartPr>
            <p14:xfrm>
              <a:off x="5080731" y="3712460"/>
              <a:ext cx="1080" cy="1620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51870535-3864-4FFA-9FB8-E05F23F159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72091" y="3703820"/>
                <a:ext cx="187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515454A7-8260-4DC1-923D-1C23CCF848BE}"/>
                  </a:ext>
                </a:extLst>
              </p14:cNvPr>
              <p14:cNvContentPartPr/>
              <p14:nvPr/>
            </p14:nvContentPartPr>
            <p14:xfrm>
              <a:off x="5026731" y="4724780"/>
              <a:ext cx="1080" cy="3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515454A7-8260-4DC1-923D-1C23CCF848B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18091" y="4715780"/>
                <a:ext cx="18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4C904AC1-CB53-4961-87BD-EE0D439A839A}"/>
                  </a:ext>
                </a:extLst>
              </p14:cNvPr>
              <p14:cNvContentPartPr/>
              <p14:nvPr/>
            </p14:nvContentPartPr>
            <p14:xfrm>
              <a:off x="2365611" y="4080740"/>
              <a:ext cx="6840" cy="1440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4C904AC1-CB53-4961-87BD-EE0D439A83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56611" y="4071740"/>
                <a:ext cx="2448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579403DC-84BA-4779-AC3F-99E296320EAF}"/>
                  </a:ext>
                </a:extLst>
              </p14:cNvPr>
              <p14:cNvContentPartPr/>
              <p14:nvPr/>
            </p14:nvContentPartPr>
            <p14:xfrm>
              <a:off x="2047011" y="4066340"/>
              <a:ext cx="12960" cy="36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579403DC-84BA-4779-AC3F-99E296320E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38371" y="4057700"/>
                <a:ext cx="30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7648B1FB-506F-41F5-9AEA-EC18CE37A40C}"/>
                  </a:ext>
                </a:extLst>
              </p14:cNvPr>
              <p14:cNvContentPartPr/>
              <p14:nvPr/>
            </p14:nvContentPartPr>
            <p14:xfrm>
              <a:off x="6924291" y="3484940"/>
              <a:ext cx="288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7648B1FB-506F-41F5-9AEA-EC18CE37A4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15651" y="3476300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C0B6B0BA-7480-436C-BF41-65A4BB758EB1}"/>
                  </a:ext>
                </a:extLst>
              </p14:cNvPr>
              <p14:cNvContentPartPr/>
              <p14:nvPr/>
            </p14:nvContentPartPr>
            <p14:xfrm>
              <a:off x="2335731" y="4708940"/>
              <a:ext cx="360" cy="36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C0B6B0BA-7480-436C-BF41-65A4BB758EB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26731" y="4700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5A335E68-DF4E-45F9-821F-CFA158327D21}"/>
                  </a:ext>
                </a:extLst>
              </p14:cNvPr>
              <p14:cNvContentPartPr/>
              <p14:nvPr/>
            </p14:nvContentPartPr>
            <p14:xfrm>
              <a:off x="2251851" y="3676100"/>
              <a:ext cx="2880" cy="252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5A335E68-DF4E-45F9-821F-CFA158327D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43211" y="3667100"/>
                <a:ext cx="205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C3C8A367-4085-4A26-8844-9FD184D4B26C}"/>
                  </a:ext>
                </a:extLst>
              </p14:cNvPr>
              <p14:cNvContentPartPr/>
              <p14:nvPr/>
            </p14:nvContentPartPr>
            <p14:xfrm>
              <a:off x="6874611" y="3612020"/>
              <a:ext cx="360" cy="576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C3C8A367-4085-4A26-8844-9FD184D4B2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65971" y="3603020"/>
                <a:ext cx="180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7C1EFB1A-3A5D-4AC1-A798-0A12E198B3DC}"/>
                  </a:ext>
                </a:extLst>
              </p14:cNvPr>
              <p14:cNvContentPartPr/>
              <p14:nvPr/>
            </p14:nvContentPartPr>
            <p14:xfrm>
              <a:off x="2241051" y="3634340"/>
              <a:ext cx="6120" cy="57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7C1EFB1A-3A5D-4AC1-A798-0A12E198B3D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232411" y="3625340"/>
                <a:ext cx="237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74D1B64E-0D94-4289-9C15-BCA3240DF984}"/>
                  </a:ext>
                </a:extLst>
              </p14:cNvPr>
              <p14:cNvContentPartPr/>
              <p14:nvPr/>
            </p14:nvContentPartPr>
            <p14:xfrm>
              <a:off x="5082531" y="3904340"/>
              <a:ext cx="360" cy="468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74D1B64E-0D94-4289-9C15-BCA3240DF98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73531" y="3895700"/>
                <a:ext cx="180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0C1D462C-B2C6-42CB-B3E2-FC65971B99AE}"/>
                  </a:ext>
                </a:extLst>
              </p14:cNvPr>
              <p14:cNvContentPartPr/>
              <p14:nvPr/>
            </p14:nvContentPartPr>
            <p14:xfrm>
              <a:off x="7250811" y="3975260"/>
              <a:ext cx="317160" cy="37728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0C1D462C-B2C6-42CB-B3E2-FC65971B99A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41811" y="3966620"/>
                <a:ext cx="3348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8EECACA7-DEE1-43F9-89A7-E705280EF9ED}"/>
                  </a:ext>
                </a:extLst>
              </p14:cNvPr>
              <p14:cNvContentPartPr/>
              <p14:nvPr/>
            </p14:nvContentPartPr>
            <p14:xfrm>
              <a:off x="3455331" y="5066420"/>
              <a:ext cx="155160" cy="17964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8EECACA7-DEE1-43F9-89A7-E705280EF9E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46691" y="5057780"/>
                <a:ext cx="1728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3893204D-CE42-4860-92DB-437CACAC8FB8}"/>
                  </a:ext>
                </a:extLst>
              </p14:cNvPr>
              <p14:cNvContentPartPr/>
              <p14:nvPr/>
            </p14:nvContentPartPr>
            <p14:xfrm>
              <a:off x="3722451" y="5024660"/>
              <a:ext cx="120240" cy="18936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3893204D-CE42-4860-92DB-437CACAC8FB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13451" y="5016020"/>
                <a:ext cx="1378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03605EEF-5F33-46E1-951F-2E8A47B35A12}"/>
                  </a:ext>
                </a:extLst>
              </p14:cNvPr>
              <p14:cNvContentPartPr/>
              <p14:nvPr/>
            </p14:nvContentPartPr>
            <p14:xfrm>
              <a:off x="3327531" y="5306180"/>
              <a:ext cx="485640" cy="3096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03605EEF-5F33-46E1-951F-2E8A47B35A1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318531" y="5297180"/>
                <a:ext cx="5032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1279180D-C744-4764-98BD-96661A7484F2}"/>
                  </a:ext>
                </a:extLst>
              </p14:cNvPr>
              <p14:cNvContentPartPr/>
              <p14:nvPr/>
            </p14:nvContentPartPr>
            <p14:xfrm>
              <a:off x="3427611" y="5396540"/>
              <a:ext cx="376920" cy="35316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1279180D-C744-4764-98BD-96661A7484F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18971" y="5387540"/>
                <a:ext cx="39456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5C1BA97C-66A5-45F1-9DDA-7D7F1B8A1E6A}"/>
                  </a:ext>
                </a:extLst>
              </p14:cNvPr>
              <p14:cNvContentPartPr/>
              <p14:nvPr/>
            </p14:nvContentPartPr>
            <p14:xfrm>
              <a:off x="4034211" y="6125540"/>
              <a:ext cx="664560" cy="1008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5C1BA97C-66A5-45F1-9DDA-7D7F1B8A1E6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25211" y="6116900"/>
                <a:ext cx="6822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A636B66D-CA87-4706-B368-81E7EF9E1B45}"/>
                  </a:ext>
                </a:extLst>
              </p14:cNvPr>
              <p14:cNvContentPartPr/>
              <p14:nvPr/>
            </p14:nvContentPartPr>
            <p14:xfrm>
              <a:off x="4207371" y="6246860"/>
              <a:ext cx="158040" cy="15660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A636B66D-CA87-4706-B368-81E7EF9E1B4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98731" y="6238220"/>
                <a:ext cx="1756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FD570069-2E4F-4206-A0CF-8AC1BA6115A5}"/>
                  </a:ext>
                </a:extLst>
              </p14:cNvPr>
              <p14:cNvContentPartPr/>
              <p14:nvPr/>
            </p14:nvContentPartPr>
            <p14:xfrm>
              <a:off x="5078211" y="4192700"/>
              <a:ext cx="3600" cy="1296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FD570069-2E4F-4206-A0CF-8AC1BA6115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69571" y="4183700"/>
                <a:ext cx="212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A17D9806-5249-48C5-BA4D-B4F69149BA64}"/>
                  </a:ext>
                </a:extLst>
              </p14:cNvPr>
              <p14:cNvContentPartPr/>
              <p14:nvPr/>
            </p14:nvContentPartPr>
            <p14:xfrm>
              <a:off x="5102331" y="4150580"/>
              <a:ext cx="74160" cy="1080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A17D9806-5249-48C5-BA4D-B4F69149BA6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93691" y="4141940"/>
                <a:ext cx="918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BD2E985C-EF3D-4E43-9298-75408FE36C81}"/>
                  </a:ext>
                </a:extLst>
              </p14:cNvPr>
              <p14:cNvContentPartPr/>
              <p14:nvPr/>
            </p14:nvContentPartPr>
            <p14:xfrm>
              <a:off x="4450371" y="6216620"/>
              <a:ext cx="176040" cy="20412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BD2E985C-EF3D-4E43-9298-75408FE36C8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41371" y="6207980"/>
                <a:ext cx="1936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CDB1B627-3AF0-4BB8-89AF-1AE9B09EEF36}"/>
                  </a:ext>
                </a:extLst>
              </p14:cNvPr>
              <p14:cNvContentPartPr/>
              <p14:nvPr/>
            </p14:nvContentPartPr>
            <p14:xfrm>
              <a:off x="4221051" y="5829980"/>
              <a:ext cx="421560" cy="24516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CDB1B627-3AF0-4BB8-89AF-1AE9B09EEF3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12404" y="5821340"/>
                <a:ext cx="439215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874DC57C-E741-4472-934D-6AE6E025E711}"/>
                  </a:ext>
                </a:extLst>
              </p14:cNvPr>
              <p14:cNvContentPartPr/>
              <p14:nvPr/>
            </p14:nvContentPartPr>
            <p14:xfrm>
              <a:off x="7645011" y="4765820"/>
              <a:ext cx="553680" cy="22680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874DC57C-E741-4472-934D-6AE6E025E71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36371" y="4756820"/>
                <a:ext cx="5713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89BCB7A3-371D-4DF1-831F-19D36A194F2D}"/>
                  </a:ext>
                </a:extLst>
              </p14:cNvPr>
              <p14:cNvContentPartPr/>
              <p14:nvPr/>
            </p14:nvContentPartPr>
            <p14:xfrm>
              <a:off x="8377611" y="4824140"/>
              <a:ext cx="484200" cy="2412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89BCB7A3-371D-4DF1-831F-19D36A194F2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68611" y="4815140"/>
                <a:ext cx="5018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4C8DEE8B-DCD9-4B6D-A85A-E4DD2BED9C4D}"/>
                  </a:ext>
                </a:extLst>
              </p14:cNvPr>
              <p14:cNvContentPartPr/>
              <p14:nvPr/>
            </p14:nvContentPartPr>
            <p14:xfrm>
              <a:off x="8521611" y="4895060"/>
              <a:ext cx="155880" cy="16956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4C8DEE8B-DCD9-4B6D-A85A-E4DD2BED9C4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12611" y="4886060"/>
                <a:ext cx="1735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026C7F24-1E64-4E84-AE92-43EF14C5AAA6}"/>
                  </a:ext>
                </a:extLst>
              </p14:cNvPr>
              <p14:cNvContentPartPr/>
              <p14:nvPr/>
            </p14:nvContentPartPr>
            <p14:xfrm>
              <a:off x="8757051" y="4905500"/>
              <a:ext cx="106920" cy="19440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026C7F24-1E64-4E84-AE92-43EF14C5AAA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748411" y="4896500"/>
                <a:ext cx="1245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50AD22AA-D451-4762-A43E-F3EAC58AC727}"/>
                  </a:ext>
                </a:extLst>
              </p14:cNvPr>
              <p14:cNvContentPartPr/>
              <p14:nvPr/>
            </p14:nvContentPartPr>
            <p14:xfrm>
              <a:off x="8978811" y="5032220"/>
              <a:ext cx="360" cy="36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50AD22AA-D451-4762-A43E-F3EAC58AC72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69811" y="50235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346D9037-1F3B-4110-B647-8F0C204288A1}"/>
                  </a:ext>
                </a:extLst>
              </p14:cNvPr>
              <p14:cNvContentPartPr/>
              <p14:nvPr/>
            </p14:nvContentPartPr>
            <p14:xfrm>
              <a:off x="8450331" y="4571060"/>
              <a:ext cx="354240" cy="16164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346D9037-1F3B-4110-B647-8F0C204288A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441691" y="4562060"/>
                <a:ext cx="37188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8717C892-681B-4430-BFFC-9627D5031BD7}"/>
                  </a:ext>
                </a:extLst>
              </p14:cNvPr>
              <p14:cNvContentPartPr/>
              <p14:nvPr/>
            </p14:nvContentPartPr>
            <p14:xfrm>
              <a:off x="7761291" y="4855460"/>
              <a:ext cx="487080" cy="16920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8717C892-681B-4430-BFFC-9627D5031BD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752291" y="4846802"/>
                <a:ext cx="504720" cy="186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FD00C85D-3036-4B42-BFBD-9018D7517284}"/>
                  </a:ext>
                </a:extLst>
              </p14:cNvPr>
              <p14:cNvContentPartPr/>
              <p14:nvPr/>
            </p14:nvContentPartPr>
            <p14:xfrm>
              <a:off x="7793691" y="4549820"/>
              <a:ext cx="356040" cy="16776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FD00C85D-3036-4B42-BFBD-9018D751728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785051" y="4540820"/>
                <a:ext cx="3736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FEE9B1AA-81AE-49FF-9FCC-E5FCA416EDB0}"/>
                  </a:ext>
                </a:extLst>
              </p14:cNvPr>
              <p14:cNvContentPartPr/>
              <p14:nvPr/>
            </p14:nvContentPartPr>
            <p14:xfrm>
              <a:off x="5833131" y="4019540"/>
              <a:ext cx="225360" cy="29808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FEE9B1AA-81AE-49FF-9FCC-E5FCA416EDB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824131" y="4010540"/>
                <a:ext cx="24300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B07D3B39-2ACB-4A01-8F0C-FBBC4F484B14}"/>
                  </a:ext>
                </a:extLst>
              </p14:cNvPr>
              <p14:cNvContentPartPr/>
              <p14:nvPr/>
            </p14:nvContentPartPr>
            <p14:xfrm>
              <a:off x="6553131" y="4019540"/>
              <a:ext cx="182520" cy="302400"/>
            </p14:xfrm>
          </p:contentPart>
        </mc:Choice>
        <mc:Fallback xmlns=""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B07D3B39-2ACB-4A01-8F0C-FBBC4F484B1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544131" y="4010900"/>
                <a:ext cx="200160" cy="32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2213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EDF38-6BD6-4F34-A950-7A75300F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Univariate Chain Rule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87375-D6E0-4B02-9E64-F17A2B3EF8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</a:rPr>
              <a:t>A slightly more convenient notation:</a:t>
            </a:r>
          </a:p>
          <a:p>
            <a:pPr lvl="1"/>
            <a:r>
              <a:rPr lang="en-US" altLang="zh-CN" sz="1700" dirty="0">
                <a:latin typeface="Latin Modern Math" panose="02000503000000000000" pitchFamily="50" charset="0"/>
              </a:rPr>
              <a:t>Use     to denote the derivative      , sometimes called the </a:t>
            </a:r>
            <a:r>
              <a:rPr lang="en-US" altLang="zh-CN" sz="1700" b="1" dirty="0">
                <a:solidFill>
                  <a:srgbClr val="0000FF"/>
                </a:solidFill>
                <a:latin typeface="Latin Modern Math" panose="02000503000000000000" pitchFamily="50" charset="0"/>
              </a:rPr>
              <a:t>error signal</a:t>
            </a:r>
            <a:r>
              <a:rPr lang="en-US" altLang="zh-CN" sz="1700" dirty="0">
                <a:latin typeface="Latin Modern Math" panose="02000503000000000000" pitchFamily="50" charset="0"/>
              </a:rPr>
              <a:t>.</a:t>
            </a:r>
          </a:p>
          <a:p>
            <a:pPr lvl="1"/>
            <a:r>
              <a:rPr lang="en-US" altLang="zh-CN" sz="1700" dirty="0">
                <a:latin typeface="Latin Modern Math" panose="02000503000000000000" pitchFamily="50" charset="0"/>
              </a:rPr>
              <a:t>This emphasizes that the error signals are just values our program is computing (rather than a mathematical operation).</a:t>
            </a:r>
            <a:endParaRPr lang="zh-CN" altLang="en-US" sz="1700" dirty="0">
              <a:latin typeface="Latin Modern Math" panose="02000503000000000000" pitchFamily="50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AB8CA17-492D-47CA-B0DC-A8966CA2FB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302542"/>
              </p:ext>
            </p:extLst>
          </p:nvPr>
        </p:nvGraphicFramePr>
        <p:xfrm>
          <a:off x="1499961" y="1521295"/>
          <a:ext cx="240012" cy="38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0" name="AxMath" r:id="rId3" imgW="201240" imgH="327240" progId="Equation.AxMath">
                  <p:embed/>
                </p:oleObj>
              </mc:Choice>
              <mc:Fallback>
                <p:oleObj name="AxMath" r:id="rId3" imgW="201240" imgH="327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9961" y="1521295"/>
                        <a:ext cx="240012" cy="389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1151843-D26B-4055-8931-2344EBBFB0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841281"/>
              </p:ext>
            </p:extLst>
          </p:nvPr>
        </p:nvGraphicFramePr>
        <p:xfrm>
          <a:off x="4139952" y="1469478"/>
          <a:ext cx="324090" cy="49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AxMath" r:id="rId5" imgW="377640" imgH="574200" progId="Equation.AxMath">
                  <p:embed/>
                </p:oleObj>
              </mc:Choice>
              <mc:Fallback>
                <p:oleObj name="AxMath" r:id="rId5" imgW="377640" imgH="574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39952" y="1469478"/>
                        <a:ext cx="324090" cy="492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9A5430C-D27F-4A19-90D4-A58A6FC38B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298" y="3212976"/>
            <a:ext cx="6512072" cy="18929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AF86A454-A5C2-437C-AF8C-3C448DF8C9A2}"/>
                  </a:ext>
                </a:extLst>
              </p14:cNvPr>
              <p14:cNvContentPartPr/>
              <p14:nvPr/>
            </p14:nvContentPartPr>
            <p14:xfrm>
              <a:off x="4110531" y="1421420"/>
              <a:ext cx="401760" cy="5490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AF86A454-A5C2-437C-AF8C-3C448DF8C9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01531" y="1412780"/>
                <a:ext cx="41940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37BCBB13-BEA5-4586-B530-A4DE614DDF69}"/>
                  </a:ext>
                </a:extLst>
              </p14:cNvPr>
              <p14:cNvContentPartPr/>
              <p14:nvPr/>
            </p14:nvContentPartPr>
            <p14:xfrm>
              <a:off x="6689571" y="1816700"/>
              <a:ext cx="1042200" cy="7272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37BCBB13-BEA5-4586-B530-A4DE614DDF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80931" y="1808060"/>
                <a:ext cx="10598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61859E50-353E-4C79-A7B2-28A5FD903457}"/>
                  </a:ext>
                </a:extLst>
              </p14:cNvPr>
              <p14:cNvContentPartPr/>
              <p14:nvPr/>
            </p14:nvContentPartPr>
            <p14:xfrm>
              <a:off x="1504131" y="1812740"/>
              <a:ext cx="213840" cy="2232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61859E50-353E-4C79-A7B2-28A5FD9034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95491" y="1803740"/>
                <a:ext cx="2314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6F735125-23FD-42B9-9EA1-0CA6FF274761}"/>
                  </a:ext>
                </a:extLst>
              </p14:cNvPr>
              <p14:cNvContentPartPr/>
              <p14:nvPr/>
            </p14:nvContentPartPr>
            <p14:xfrm>
              <a:off x="1361931" y="2948900"/>
              <a:ext cx="964080" cy="13608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6F735125-23FD-42B9-9EA1-0CA6FF27476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53288" y="2940260"/>
                <a:ext cx="981727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235DC1E4-090B-46F2-BCF7-B6BB3008AC03}"/>
                  </a:ext>
                </a:extLst>
              </p14:cNvPr>
              <p14:cNvContentPartPr/>
              <p14:nvPr/>
            </p14:nvContentPartPr>
            <p14:xfrm>
              <a:off x="2012091" y="3941060"/>
              <a:ext cx="9360" cy="129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235DC1E4-090B-46F2-BCF7-B6BB3008AC0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03451" y="3932060"/>
                <a:ext cx="270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351C2D47-16B2-416D-B860-1414412F7DEE}"/>
                  </a:ext>
                </a:extLst>
              </p14:cNvPr>
              <p14:cNvContentPartPr/>
              <p14:nvPr/>
            </p14:nvContentPartPr>
            <p14:xfrm>
              <a:off x="5933211" y="2933420"/>
              <a:ext cx="739440" cy="16668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351C2D47-16B2-416D-B860-1414412F7D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24571" y="2924420"/>
                <a:ext cx="7570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E30AAE39-ECB0-4BE4-A29C-73F1E6CB2604}"/>
                  </a:ext>
                </a:extLst>
              </p14:cNvPr>
              <p14:cNvContentPartPr/>
              <p14:nvPr/>
            </p14:nvContentPartPr>
            <p14:xfrm>
              <a:off x="7692531" y="4364060"/>
              <a:ext cx="4680" cy="1296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E30AAE39-ECB0-4BE4-A29C-73F1E6CB26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83531" y="4355420"/>
                <a:ext cx="223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2AADED91-0F8C-4943-84B4-C13ADF91D95B}"/>
                  </a:ext>
                </a:extLst>
              </p14:cNvPr>
              <p14:cNvContentPartPr/>
              <p14:nvPr/>
            </p14:nvContentPartPr>
            <p14:xfrm>
              <a:off x="7908531" y="4111340"/>
              <a:ext cx="562320" cy="42192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2AADED91-0F8C-4943-84B4-C13ADF91D9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99885" y="4102340"/>
                <a:ext cx="579971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98B8961F-0A30-43FF-B160-903062C5229E}"/>
                  </a:ext>
                </a:extLst>
              </p14:cNvPr>
              <p14:cNvContentPartPr/>
              <p14:nvPr/>
            </p14:nvContentPartPr>
            <p14:xfrm>
              <a:off x="5611731" y="4302860"/>
              <a:ext cx="7920" cy="36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98B8961F-0A30-43FF-B160-903062C522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02731" y="429422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BD789FF4-35D3-49F9-AE03-FC25F8A8C064}"/>
                  </a:ext>
                </a:extLst>
              </p14:cNvPr>
              <p14:cNvContentPartPr/>
              <p14:nvPr/>
            </p14:nvContentPartPr>
            <p14:xfrm>
              <a:off x="6323091" y="3640820"/>
              <a:ext cx="1195200" cy="135000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BD789FF4-35D3-49F9-AE03-FC25F8A8C06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14451" y="3632178"/>
                <a:ext cx="1212840" cy="1367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A7F3EE7D-9673-4C9F-ABA4-F7E28E595670}"/>
                  </a:ext>
                </a:extLst>
              </p14:cNvPr>
              <p14:cNvContentPartPr/>
              <p14:nvPr/>
            </p14:nvContentPartPr>
            <p14:xfrm>
              <a:off x="5895051" y="5170460"/>
              <a:ext cx="176400" cy="15516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A7F3EE7D-9673-4C9F-ABA4-F7E28E59567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86393" y="5161481"/>
                <a:ext cx="194076" cy="1727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B05A920A-9913-4652-BAE8-BAD8EF6298BC}"/>
                  </a:ext>
                </a:extLst>
              </p14:cNvPr>
              <p14:cNvContentPartPr/>
              <p14:nvPr/>
            </p14:nvContentPartPr>
            <p14:xfrm>
              <a:off x="6792531" y="5390780"/>
              <a:ext cx="14400" cy="29160"/>
            </p14:xfrm>
          </p:contentPart>
        </mc:Choice>
        <mc:Fallback xmlns=""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B05A920A-9913-4652-BAE8-BAD8EF6298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83891" y="5382140"/>
                <a:ext cx="320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18665802-94AB-4E14-866A-1F166CEAE4DB}"/>
                  </a:ext>
                </a:extLst>
              </p14:cNvPr>
              <p14:cNvContentPartPr/>
              <p14:nvPr/>
            </p14:nvContentPartPr>
            <p14:xfrm>
              <a:off x="6968211" y="5259020"/>
              <a:ext cx="91800" cy="235440"/>
            </p14:xfrm>
          </p:contentPart>
        </mc:Choice>
        <mc:Fallback xmlns=""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18665802-94AB-4E14-866A-1F166CEAE4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59537" y="5250380"/>
                <a:ext cx="109509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556B5935-4F69-4533-B352-CF104E6D99C4}"/>
                  </a:ext>
                </a:extLst>
              </p14:cNvPr>
              <p14:cNvContentPartPr/>
              <p14:nvPr/>
            </p14:nvContentPartPr>
            <p14:xfrm>
              <a:off x="6205371" y="5427860"/>
              <a:ext cx="318240" cy="204840"/>
            </p14:xfrm>
          </p:contentPart>
        </mc:Choice>
        <mc:Fallback xmlns=""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556B5935-4F69-4533-B352-CF104E6D99C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96371" y="5418860"/>
                <a:ext cx="3358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64E5106F-B2CF-4BC0-9AB7-6823AF605B0F}"/>
                  </a:ext>
                </a:extLst>
              </p14:cNvPr>
              <p14:cNvContentPartPr/>
              <p14:nvPr/>
            </p14:nvContentPartPr>
            <p14:xfrm>
              <a:off x="6214371" y="5077220"/>
              <a:ext cx="420840" cy="303840"/>
            </p14:xfrm>
          </p:contentPart>
        </mc:Choice>
        <mc:Fallback xmlns=""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64E5106F-B2CF-4BC0-9AB7-6823AF605B0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05731" y="5068220"/>
                <a:ext cx="4384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4193433B-8DC8-42BD-A0C4-DED9D4CDCBB7}"/>
                  </a:ext>
                </a:extLst>
              </p14:cNvPr>
              <p14:cNvContentPartPr/>
              <p14:nvPr/>
            </p14:nvContentPartPr>
            <p14:xfrm>
              <a:off x="5105931" y="3886340"/>
              <a:ext cx="30240" cy="131616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4193433B-8DC8-42BD-A0C4-DED9D4CDCBB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96931" y="3877700"/>
                <a:ext cx="47880" cy="13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4FCF7A6A-663D-4122-8026-117357A505B6}"/>
                  </a:ext>
                </a:extLst>
              </p14:cNvPr>
              <p14:cNvContentPartPr/>
              <p14:nvPr/>
            </p14:nvContentPartPr>
            <p14:xfrm>
              <a:off x="3017211" y="5689580"/>
              <a:ext cx="193680" cy="14040"/>
            </p14:xfrm>
          </p:contentPart>
        </mc:Choice>
        <mc:Fallback xmlns=""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4FCF7A6A-663D-4122-8026-117357A505B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08571" y="5680580"/>
                <a:ext cx="2113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1E28F8AF-A0CA-4FEF-BA27-BAE11399C29F}"/>
                  </a:ext>
                </a:extLst>
              </p14:cNvPr>
              <p14:cNvContentPartPr/>
              <p14:nvPr/>
            </p14:nvContentPartPr>
            <p14:xfrm>
              <a:off x="3317451" y="6053180"/>
              <a:ext cx="11880" cy="12960"/>
            </p14:xfrm>
          </p:contentPart>
        </mc:Choice>
        <mc:Fallback xmlns=""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1E28F8AF-A0CA-4FEF-BA27-BAE11399C29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08811" y="6044540"/>
                <a:ext cx="295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58BFFA9F-CFDB-4BA4-87E0-30CA0B085966}"/>
                  </a:ext>
                </a:extLst>
              </p14:cNvPr>
              <p14:cNvContentPartPr/>
              <p14:nvPr/>
            </p14:nvContentPartPr>
            <p14:xfrm>
              <a:off x="3041691" y="5771300"/>
              <a:ext cx="134280" cy="32400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58BFFA9F-CFDB-4BA4-87E0-30CA0B08596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32691" y="5762300"/>
                <a:ext cx="15192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844A22AD-C62D-4309-9371-9304EC4BB442}"/>
                  </a:ext>
                </a:extLst>
              </p14:cNvPr>
              <p14:cNvContentPartPr/>
              <p14:nvPr/>
            </p14:nvContentPartPr>
            <p14:xfrm>
              <a:off x="3611931" y="5781020"/>
              <a:ext cx="233640" cy="1296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844A22AD-C62D-4309-9371-9304EC4BB44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03291" y="5772020"/>
                <a:ext cx="2512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E1A9A847-C74C-4F45-A8F2-BA926B26AF4F}"/>
                  </a:ext>
                </a:extLst>
              </p14:cNvPr>
              <p14:cNvContentPartPr/>
              <p14:nvPr/>
            </p14:nvContentPartPr>
            <p14:xfrm>
              <a:off x="4226451" y="5700380"/>
              <a:ext cx="173160" cy="24120"/>
            </p14:xfrm>
          </p:contentPart>
        </mc:Choice>
        <mc:Fallback xmlns=""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E1A9A847-C74C-4F45-A8F2-BA926B26AF4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17811" y="5691740"/>
                <a:ext cx="1908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ACC7F0C6-03CC-418E-9975-99EE54BA425E}"/>
                  </a:ext>
                </a:extLst>
              </p14:cNvPr>
              <p14:cNvContentPartPr/>
              <p14:nvPr/>
            </p14:nvContentPartPr>
            <p14:xfrm>
              <a:off x="4242291" y="5839700"/>
              <a:ext cx="152280" cy="13896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ACC7F0C6-03CC-418E-9975-99EE54BA425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33651" y="5831060"/>
                <a:ext cx="1699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FBC90244-75CC-4CBB-8D65-40A628F01574}"/>
                  </a:ext>
                </a:extLst>
              </p14:cNvPr>
              <p14:cNvContentPartPr/>
              <p14:nvPr/>
            </p14:nvContentPartPr>
            <p14:xfrm>
              <a:off x="4462971" y="6021140"/>
              <a:ext cx="48600" cy="60840"/>
            </p14:xfrm>
          </p:contentPart>
        </mc:Choice>
        <mc:Fallback xmlns=""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FBC90244-75CC-4CBB-8D65-40A628F0157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53971" y="6012500"/>
                <a:ext cx="6624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D859FBD8-E98C-4F69-8426-B24109E32077}"/>
                  </a:ext>
                </a:extLst>
              </p14:cNvPr>
              <p14:cNvContentPartPr/>
              <p14:nvPr/>
            </p14:nvContentPartPr>
            <p14:xfrm>
              <a:off x="4814691" y="5678780"/>
              <a:ext cx="182160" cy="16920"/>
            </p14:xfrm>
          </p:contentPart>
        </mc:Choice>
        <mc:Fallback xmlns=""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D859FBD8-E98C-4F69-8426-B24109E3207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05691" y="5669780"/>
                <a:ext cx="1998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2F5ADE94-59F6-4DAC-8AFF-0E583DC52F7A}"/>
                  </a:ext>
                </a:extLst>
              </p14:cNvPr>
              <p14:cNvContentPartPr/>
              <p14:nvPr/>
            </p14:nvContentPartPr>
            <p14:xfrm>
              <a:off x="4891011" y="5813780"/>
              <a:ext cx="133560" cy="216360"/>
            </p14:xfrm>
          </p:contentPart>
        </mc:Choice>
        <mc:Fallback xmlns=""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2F5ADE94-59F6-4DAC-8AFF-0E583DC52F7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82035" y="5804780"/>
                <a:ext cx="151153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2C42BE1E-D783-4D6B-B130-2F2D3DBC356F}"/>
                  </a:ext>
                </a:extLst>
              </p14:cNvPr>
              <p14:cNvContentPartPr/>
              <p14:nvPr/>
            </p14:nvContentPartPr>
            <p14:xfrm>
              <a:off x="3662691" y="5913140"/>
              <a:ext cx="253800" cy="169200"/>
            </p14:xfrm>
          </p:contentPart>
        </mc:Choice>
        <mc:Fallback xmlns=""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2C42BE1E-D783-4D6B-B130-2F2D3DBC356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54039" y="5904140"/>
                <a:ext cx="271465" cy="18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7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E6CF4-1AAB-4C55-A5C7-A9C74AD8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Neural Networks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1BC29-CB34-408F-9975-42CB045A84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Graphical show</a:t>
            </a:r>
            <a:endParaRPr lang="zh-CN" altLang="en-US" sz="2000" dirty="0">
              <a:latin typeface="Latin Modern Math" panose="02000503000000000000" pitchFamily="50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A7AAB1-3A72-41D3-80E3-F5E33EA6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965267"/>
            <a:ext cx="4741443" cy="41722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AB6935C7-E4D5-4E79-A507-9E375C8338B5}"/>
                  </a:ext>
                </a:extLst>
              </p14:cNvPr>
              <p14:cNvContentPartPr/>
              <p14:nvPr/>
            </p14:nvContentPartPr>
            <p14:xfrm>
              <a:off x="2328171" y="4627580"/>
              <a:ext cx="709200" cy="1303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AB6935C7-E4D5-4E79-A507-9E375C8338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9171" y="4618940"/>
                <a:ext cx="72684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B6249AC1-E010-427A-98AD-3849F5E8FFF7}"/>
                  </a:ext>
                </a:extLst>
              </p14:cNvPr>
              <p14:cNvContentPartPr/>
              <p14:nvPr/>
            </p14:nvContentPartPr>
            <p14:xfrm>
              <a:off x="1071411" y="4600220"/>
              <a:ext cx="874080" cy="43560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B6249AC1-E010-427A-98AD-3849F5E8FF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2771" y="4591227"/>
                <a:ext cx="891720" cy="4532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1087F949-67BC-4187-8B94-7AD4526E29D1}"/>
                  </a:ext>
                </a:extLst>
              </p14:cNvPr>
              <p14:cNvContentPartPr/>
              <p14:nvPr/>
            </p14:nvContentPartPr>
            <p14:xfrm>
              <a:off x="618891" y="2823620"/>
              <a:ext cx="12960" cy="26676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1087F949-67BC-4187-8B94-7AD4526E29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9891" y="2814980"/>
                <a:ext cx="306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7DB778D4-60B3-42FF-AE17-66368E1B839C}"/>
                  </a:ext>
                </a:extLst>
              </p14:cNvPr>
              <p14:cNvContentPartPr/>
              <p14:nvPr/>
            </p14:nvContentPartPr>
            <p14:xfrm>
              <a:off x="782691" y="2946380"/>
              <a:ext cx="765360" cy="30312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7DB778D4-60B3-42FF-AE17-66368E1B83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4051" y="2937740"/>
                <a:ext cx="78300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6F9FDB53-143D-4148-B881-4CD4FB6884B7}"/>
                  </a:ext>
                </a:extLst>
              </p14:cNvPr>
              <p14:cNvContentPartPr/>
              <p14:nvPr/>
            </p14:nvContentPartPr>
            <p14:xfrm>
              <a:off x="1766931" y="2938460"/>
              <a:ext cx="641160" cy="19512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6F9FDB53-143D-4148-B881-4CD4FB6884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58291" y="2929820"/>
                <a:ext cx="6588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C5DD5EA7-74B9-4032-AB6C-17649D73BA5B}"/>
                  </a:ext>
                </a:extLst>
              </p14:cNvPr>
              <p14:cNvContentPartPr/>
              <p14:nvPr/>
            </p14:nvContentPartPr>
            <p14:xfrm>
              <a:off x="2993451" y="3434180"/>
              <a:ext cx="897480" cy="62460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C5DD5EA7-74B9-4032-AB6C-17649D73BA5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84455" y="3425540"/>
                <a:ext cx="915113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ED17BE59-C1C8-417C-8B14-D27AD349060C}"/>
                  </a:ext>
                </a:extLst>
              </p14:cNvPr>
              <p14:cNvContentPartPr/>
              <p14:nvPr/>
            </p14:nvContentPartPr>
            <p14:xfrm>
              <a:off x="4744131" y="4044020"/>
              <a:ext cx="360" cy="3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ED17BE59-C1C8-417C-8B14-D27AD34906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35131" y="4035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AE041A19-55C0-4795-AC86-FAA350579F48}"/>
                  </a:ext>
                </a:extLst>
              </p14:cNvPr>
              <p14:cNvContentPartPr/>
              <p14:nvPr/>
            </p14:nvContentPartPr>
            <p14:xfrm>
              <a:off x="6863091" y="3956540"/>
              <a:ext cx="254520" cy="12564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AE041A19-55C0-4795-AC86-FAA350579F4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54078" y="3947900"/>
                <a:ext cx="272185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955A5B3D-9D0C-47E1-ADD9-8CBEB7EA07F2}"/>
                  </a:ext>
                </a:extLst>
              </p14:cNvPr>
              <p14:cNvContentPartPr/>
              <p14:nvPr/>
            </p14:nvContentPartPr>
            <p14:xfrm>
              <a:off x="8630331" y="4526060"/>
              <a:ext cx="360" cy="36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955A5B3D-9D0C-47E1-ADD9-8CBEB7EA07F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21691" y="4517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74BAAACE-54DE-47B7-878C-28C72FF8588C}"/>
                  </a:ext>
                </a:extLst>
              </p14:cNvPr>
              <p14:cNvContentPartPr/>
              <p14:nvPr/>
            </p14:nvContentPartPr>
            <p14:xfrm>
              <a:off x="7899891" y="4346420"/>
              <a:ext cx="453600" cy="19080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74BAAACE-54DE-47B7-878C-28C72FF8588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91251" y="4337420"/>
                <a:ext cx="4712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189C9E0D-8F45-4849-A021-C4ECE8031D79}"/>
                  </a:ext>
                </a:extLst>
              </p14:cNvPr>
              <p14:cNvContentPartPr/>
              <p14:nvPr/>
            </p14:nvContentPartPr>
            <p14:xfrm>
              <a:off x="7232091" y="4288820"/>
              <a:ext cx="540360" cy="38520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189C9E0D-8F45-4849-A021-C4ECE8031D7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23445" y="4280180"/>
                <a:ext cx="558012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0DB6B63E-EFA8-4197-9E1A-57C1A572D199}"/>
                  </a:ext>
                </a:extLst>
              </p14:cNvPr>
              <p14:cNvContentPartPr/>
              <p14:nvPr/>
            </p14:nvContentPartPr>
            <p14:xfrm>
              <a:off x="7240011" y="3924500"/>
              <a:ext cx="1348200" cy="21600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0DB6B63E-EFA8-4197-9E1A-57C1A572D19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31011" y="3915515"/>
                <a:ext cx="1365840" cy="233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0AC53379-7892-4DEF-A55A-AFDBFBCD74B1}"/>
                  </a:ext>
                </a:extLst>
              </p14:cNvPr>
              <p14:cNvContentPartPr/>
              <p14:nvPr/>
            </p14:nvContentPartPr>
            <p14:xfrm>
              <a:off x="7360251" y="2849900"/>
              <a:ext cx="184680" cy="45360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0AC53379-7892-4DEF-A55A-AFDBFBCD74B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51611" y="2840900"/>
                <a:ext cx="20232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D01EC01F-D92D-4921-A46B-4B4923786ADF}"/>
                  </a:ext>
                </a:extLst>
              </p14:cNvPr>
              <p14:cNvContentPartPr/>
              <p14:nvPr/>
            </p14:nvContentPartPr>
            <p14:xfrm>
              <a:off x="7701531" y="3039260"/>
              <a:ext cx="114840" cy="2556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D01EC01F-D92D-4921-A46B-4B4923786AD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692531" y="3030620"/>
                <a:ext cx="1324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A2CC56AC-CA6E-40E7-83D9-C064E129AABF}"/>
                  </a:ext>
                </a:extLst>
              </p14:cNvPr>
              <p14:cNvContentPartPr/>
              <p14:nvPr/>
            </p14:nvContentPartPr>
            <p14:xfrm>
              <a:off x="7687491" y="3119900"/>
              <a:ext cx="108000" cy="4500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A2CC56AC-CA6E-40E7-83D9-C064E129AAB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78491" y="3111260"/>
                <a:ext cx="1256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3E4FC55B-48ED-4951-8901-76DADAFED721}"/>
                  </a:ext>
                </a:extLst>
              </p14:cNvPr>
              <p14:cNvContentPartPr/>
              <p14:nvPr/>
            </p14:nvContentPartPr>
            <p14:xfrm>
              <a:off x="8493531" y="3211700"/>
              <a:ext cx="16200" cy="34560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3E4FC55B-48ED-4951-8901-76DADAFED7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84891" y="3203060"/>
                <a:ext cx="338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830E4082-4464-4AA1-B50D-E429C1EA79CC}"/>
                  </a:ext>
                </a:extLst>
              </p14:cNvPr>
              <p14:cNvContentPartPr/>
              <p14:nvPr/>
            </p14:nvContentPartPr>
            <p14:xfrm>
              <a:off x="8656251" y="3057260"/>
              <a:ext cx="389160" cy="50724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830E4082-4464-4AA1-B50D-E429C1EA79C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47259" y="3048620"/>
                <a:ext cx="406784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B28069A3-E828-402D-AA09-FFC5F5E13F91}"/>
                  </a:ext>
                </a:extLst>
              </p14:cNvPr>
              <p14:cNvContentPartPr/>
              <p14:nvPr/>
            </p14:nvContentPartPr>
            <p14:xfrm>
              <a:off x="7942371" y="2726780"/>
              <a:ext cx="436320" cy="60948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B28069A3-E828-402D-AA09-FFC5F5E13F9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33371" y="2717780"/>
                <a:ext cx="453960" cy="62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6008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264AB-5167-4F0C-8276-9D886D61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Multivariate Chain Rule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210A3-C643-40C1-923E-86F7D037BB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>
                <a:latin typeface="Latin Modern Math" panose="02000503000000000000" pitchFamily="50" charset="0"/>
              </a:rPr>
              <a:t>Problem</a:t>
            </a:r>
            <a:r>
              <a:rPr lang="en-US" altLang="zh-CN" sz="2000" dirty="0">
                <a:latin typeface="Latin Modern Math" panose="02000503000000000000" pitchFamily="50" charset="0"/>
              </a:rPr>
              <a:t>: what if the computation graph has </a:t>
            </a:r>
            <a:r>
              <a:rPr lang="en-US" altLang="zh-CN" sz="2000" b="1" dirty="0">
                <a:latin typeface="Latin Modern Math" panose="02000503000000000000" pitchFamily="50" charset="0"/>
              </a:rPr>
              <a:t>fan-out</a:t>
            </a:r>
            <a:r>
              <a:rPr lang="en-US" altLang="zh-CN" sz="2000" dirty="0">
                <a:latin typeface="Latin Modern Math" panose="02000503000000000000" pitchFamily="50" charset="0"/>
              </a:rPr>
              <a:t> &gt; 1?</a:t>
            </a: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This requires the </a:t>
            </a:r>
            <a:r>
              <a:rPr lang="en-US" altLang="zh-CN" sz="2000" dirty="0">
                <a:solidFill>
                  <a:srgbClr val="0000FF"/>
                </a:solidFill>
                <a:latin typeface="Latin Modern Math" panose="02000503000000000000" pitchFamily="50" charset="0"/>
              </a:rPr>
              <a:t>Multivariate Chain Rule</a:t>
            </a:r>
            <a:r>
              <a:rPr lang="en-US" altLang="zh-CN" sz="2000" dirty="0">
                <a:latin typeface="Latin Modern Math" panose="02000503000000000000" pitchFamily="50" charset="0"/>
              </a:rPr>
              <a:t>!</a:t>
            </a:r>
            <a:endParaRPr lang="zh-CN" altLang="en-US" sz="2000" dirty="0">
              <a:latin typeface="Latin Modern Math" panose="02000503000000000000" pitchFamily="5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F5E189-506D-4711-BA11-4E6FC2455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60848"/>
            <a:ext cx="6069285" cy="37826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B6DFA76-8154-4A9D-BF10-FE7F1F3E95F8}"/>
                  </a:ext>
                </a:extLst>
              </p14:cNvPr>
              <p14:cNvContentPartPr/>
              <p14:nvPr/>
            </p14:nvContentPartPr>
            <p14:xfrm>
              <a:off x="688371" y="1003820"/>
              <a:ext cx="2189160" cy="802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B6DFA76-8154-4A9D-BF10-FE7F1F3E95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731" y="995180"/>
                <a:ext cx="22068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14FC104F-8CB8-4B4A-A1D6-E09E61E1A7ED}"/>
                  </a:ext>
                </a:extLst>
              </p14:cNvPr>
              <p14:cNvContentPartPr/>
              <p14:nvPr/>
            </p14:nvContentPartPr>
            <p14:xfrm>
              <a:off x="5843571" y="1034420"/>
              <a:ext cx="1417680" cy="47952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14FC104F-8CB8-4B4A-A1D6-E09E61E1A7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34929" y="1025780"/>
                <a:ext cx="1435324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C2CDF808-2F32-4361-8270-4BED5D4DFDBE}"/>
                  </a:ext>
                </a:extLst>
              </p14:cNvPr>
              <p14:cNvContentPartPr/>
              <p14:nvPr/>
            </p14:nvContentPartPr>
            <p14:xfrm>
              <a:off x="2013171" y="3222140"/>
              <a:ext cx="11880" cy="720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C2CDF808-2F32-4361-8270-4BED5D4DFDB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04171" y="3213500"/>
                <a:ext cx="295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3EC46095-4F67-4AD1-8D79-A0A762582733}"/>
                  </a:ext>
                </a:extLst>
              </p14:cNvPr>
              <p14:cNvContentPartPr/>
              <p14:nvPr/>
            </p14:nvContentPartPr>
            <p14:xfrm>
              <a:off x="3369651" y="3537860"/>
              <a:ext cx="2880" cy="36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3EC46095-4F67-4AD1-8D79-A0A76258273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61011" y="3529220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7987D6EB-EE6F-485E-8ABA-356DFD73ACD6}"/>
                  </a:ext>
                </a:extLst>
              </p14:cNvPr>
              <p14:cNvContentPartPr/>
              <p14:nvPr/>
            </p14:nvContentPartPr>
            <p14:xfrm>
              <a:off x="1964931" y="3100460"/>
              <a:ext cx="6840" cy="1512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7987D6EB-EE6F-485E-8ABA-356DFD73ACD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55931" y="3091820"/>
                <a:ext cx="244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9C54AA9C-C2F2-4A3A-A3FE-44C6D996CA08}"/>
                  </a:ext>
                </a:extLst>
              </p14:cNvPr>
              <p14:cNvContentPartPr/>
              <p14:nvPr/>
            </p14:nvContentPartPr>
            <p14:xfrm>
              <a:off x="3363891" y="3558740"/>
              <a:ext cx="26280" cy="108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9C54AA9C-C2F2-4A3A-A3FE-44C6D996CA0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55131" y="3550100"/>
                <a:ext cx="44165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765BDAA1-5D07-4CEC-AC6C-39538028FD52}"/>
                  </a:ext>
                </a:extLst>
              </p14:cNvPr>
              <p14:cNvContentPartPr/>
              <p14:nvPr/>
            </p14:nvContentPartPr>
            <p14:xfrm>
              <a:off x="1703571" y="3286580"/>
              <a:ext cx="174600" cy="19800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765BDAA1-5D07-4CEC-AC6C-39538028FD5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94931" y="3277580"/>
                <a:ext cx="1922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36B0B23E-FB5D-4925-ACF0-BD222D0348F2}"/>
                  </a:ext>
                </a:extLst>
              </p14:cNvPr>
              <p14:cNvContentPartPr/>
              <p14:nvPr/>
            </p14:nvContentPartPr>
            <p14:xfrm>
              <a:off x="1188771" y="3357140"/>
              <a:ext cx="258840" cy="22212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36B0B23E-FB5D-4925-ACF0-BD222D0348F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80131" y="3348155"/>
                <a:ext cx="276480" cy="239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3AA87FA4-ED1D-4B91-BD1D-7CED59977E3F}"/>
                  </a:ext>
                </a:extLst>
              </p14:cNvPr>
              <p14:cNvContentPartPr/>
              <p14:nvPr/>
            </p14:nvContentPartPr>
            <p14:xfrm>
              <a:off x="2934411" y="1814540"/>
              <a:ext cx="2557080" cy="11448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3AA87FA4-ED1D-4B91-BD1D-7CED59977E3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25771" y="1805900"/>
                <a:ext cx="25747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AADB433C-A666-4CDF-A39E-A590A901B779}"/>
                  </a:ext>
                </a:extLst>
              </p14:cNvPr>
              <p14:cNvContentPartPr/>
              <p14:nvPr/>
            </p14:nvContentPartPr>
            <p14:xfrm>
              <a:off x="2020371" y="3176780"/>
              <a:ext cx="34560" cy="2808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AADB433C-A666-4CDF-A39E-A590A901B77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11640" y="3167780"/>
                <a:ext cx="52386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B6DA9A7E-7CCA-4788-B645-4B019CAA944E}"/>
                  </a:ext>
                </a:extLst>
              </p14:cNvPr>
              <p14:cNvContentPartPr/>
              <p14:nvPr/>
            </p14:nvContentPartPr>
            <p14:xfrm>
              <a:off x="3169851" y="4029980"/>
              <a:ext cx="360" cy="36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B6DA9A7E-7CCA-4788-B645-4B019CAA944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61211" y="4020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51F70247-6393-4DD6-BC77-FBDB1B841202}"/>
                  </a:ext>
                </a:extLst>
              </p14:cNvPr>
              <p14:cNvContentPartPr/>
              <p14:nvPr/>
            </p14:nvContentPartPr>
            <p14:xfrm>
              <a:off x="2624091" y="3247700"/>
              <a:ext cx="2160" cy="1296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51F70247-6393-4DD6-BC77-FBDB1B84120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15451" y="3238700"/>
                <a:ext cx="198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A31DD761-6F07-419A-B53C-634DE19FD692}"/>
                  </a:ext>
                </a:extLst>
              </p14:cNvPr>
              <p14:cNvContentPartPr/>
              <p14:nvPr/>
            </p14:nvContentPartPr>
            <p14:xfrm>
              <a:off x="2653251" y="4254620"/>
              <a:ext cx="4680" cy="36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A31DD761-6F07-419A-B53C-634DE19FD69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44611" y="4245620"/>
                <a:ext cx="22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C40DC9E7-E554-49D1-85E3-5B310CAF1739}"/>
                  </a:ext>
                </a:extLst>
              </p14:cNvPr>
              <p14:cNvContentPartPr/>
              <p14:nvPr/>
            </p14:nvContentPartPr>
            <p14:xfrm>
              <a:off x="2941971" y="4299260"/>
              <a:ext cx="2160" cy="180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C40DC9E7-E554-49D1-85E3-5B310CAF173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32971" y="4290620"/>
                <a:ext cx="198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1B4333C2-41AB-430A-BDEF-B39731395C2B}"/>
                  </a:ext>
                </a:extLst>
              </p14:cNvPr>
              <p14:cNvContentPartPr/>
              <p14:nvPr/>
            </p14:nvContentPartPr>
            <p14:xfrm>
              <a:off x="2926851" y="4339580"/>
              <a:ext cx="1080" cy="36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1B4333C2-41AB-430A-BDEF-B39731395C2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18211" y="4330940"/>
                <a:ext cx="18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F095111B-B929-486D-AE8E-901A6A29BD74}"/>
                  </a:ext>
                </a:extLst>
              </p14:cNvPr>
              <p14:cNvContentPartPr/>
              <p14:nvPr/>
            </p14:nvContentPartPr>
            <p14:xfrm>
              <a:off x="3839091" y="3326900"/>
              <a:ext cx="360" cy="1692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F095111B-B929-486D-AE8E-901A6A29BD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30451" y="3317900"/>
                <a:ext cx="180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68A7D901-5DDB-4D0D-BA12-98E17199B78E}"/>
                  </a:ext>
                </a:extLst>
              </p14:cNvPr>
              <p14:cNvContentPartPr/>
              <p14:nvPr/>
            </p14:nvContentPartPr>
            <p14:xfrm>
              <a:off x="3242931" y="3634340"/>
              <a:ext cx="360" cy="36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68A7D901-5DDB-4D0D-BA12-98E17199B78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34291" y="36253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6AE7834C-BD7F-4340-8B33-321D401C3B7D}"/>
                  </a:ext>
                </a:extLst>
              </p14:cNvPr>
              <p14:cNvContentPartPr/>
              <p14:nvPr/>
            </p14:nvContentPartPr>
            <p14:xfrm>
              <a:off x="2183811" y="5208980"/>
              <a:ext cx="360" cy="36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6AE7834C-BD7F-4340-8B33-321D401C3B7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75171" y="52003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16E71070-963A-422C-A8F8-E160A3AC80ED}"/>
                  </a:ext>
                </a:extLst>
              </p14:cNvPr>
              <p14:cNvContentPartPr/>
              <p14:nvPr/>
            </p14:nvContentPartPr>
            <p14:xfrm>
              <a:off x="2005611" y="5641340"/>
              <a:ext cx="405360" cy="2556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16E71070-963A-422C-A8F8-E160A3AC80E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96611" y="5632340"/>
                <a:ext cx="4230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026EB4F7-3473-4EC7-9B06-EC729378EBD4}"/>
                  </a:ext>
                </a:extLst>
              </p14:cNvPr>
              <p14:cNvContentPartPr/>
              <p14:nvPr/>
            </p14:nvContentPartPr>
            <p14:xfrm>
              <a:off x="3076971" y="5613260"/>
              <a:ext cx="360" cy="1044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026EB4F7-3473-4EC7-9B06-EC729378EBD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68331" y="5604260"/>
                <a:ext cx="1800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51F7B6AF-F514-4DEE-A6BA-23997075159E}"/>
                  </a:ext>
                </a:extLst>
              </p14:cNvPr>
              <p14:cNvContentPartPr/>
              <p14:nvPr/>
            </p14:nvContentPartPr>
            <p14:xfrm>
              <a:off x="5739531" y="2930900"/>
              <a:ext cx="237240" cy="27828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51F7B6AF-F514-4DEE-A6BA-23997075159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30891" y="2921900"/>
                <a:ext cx="2548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65846C54-E6F0-4FB8-BDE3-3E5DD9D185F3}"/>
                  </a:ext>
                </a:extLst>
              </p14:cNvPr>
              <p14:cNvContentPartPr/>
              <p14:nvPr/>
            </p14:nvContentPartPr>
            <p14:xfrm>
              <a:off x="8613051" y="2409980"/>
              <a:ext cx="416880" cy="30240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65846C54-E6F0-4FB8-BDE3-3E5DD9D185F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04051" y="2401330"/>
                <a:ext cx="434520" cy="320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A133D87E-A031-4B34-988E-1B7225361430}"/>
                  </a:ext>
                </a:extLst>
              </p14:cNvPr>
              <p14:cNvContentPartPr/>
              <p14:nvPr/>
            </p14:nvContentPartPr>
            <p14:xfrm>
              <a:off x="8293011" y="2439860"/>
              <a:ext cx="205200" cy="213840"/>
            </p14:xfrm>
          </p:contentPart>
        </mc:Choice>
        <mc:Fallback xmlns=""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A133D87E-A031-4B34-988E-1B722536143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84011" y="2431220"/>
                <a:ext cx="2228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47B88C6F-192F-43C8-A713-E8540BB2F112}"/>
                  </a:ext>
                </a:extLst>
              </p14:cNvPr>
              <p14:cNvContentPartPr/>
              <p14:nvPr/>
            </p14:nvContentPartPr>
            <p14:xfrm>
              <a:off x="7251171" y="2440580"/>
              <a:ext cx="933480" cy="21672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47B88C6F-192F-43C8-A713-E8540BB2F11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42531" y="2431940"/>
                <a:ext cx="9511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E9E634A7-9CFE-48CB-B596-E7BC7F752635}"/>
                  </a:ext>
                </a:extLst>
              </p14:cNvPr>
              <p14:cNvContentPartPr/>
              <p14:nvPr/>
            </p14:nvContentPartPr>
            <p14:xfrm>
              <a:off x="7549611" y="2825780"/>
              <a:ext cx="136440" cy="14004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E9E634A7-9CFE-48CB-B596-E7BC7F75263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40971" y="2817140"/>
                <a:ext cx="1540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3D0E501D-CC60-445F-94A5-AF4CEC39AEB3}"/>
                  </a:ext>
                </a:extLst>
              </p14:cNvPr>
              <p14:cNvContentPartPr/>
              <p14:nvPr/>
            </p14:nvContentPartPr>
            <p14:xfrm>
              <a:off x="8620971" y="2829740"/>
              <a:ext cx="436680" cy="28080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3D0E501D-CC60-445F-94A5-AF4CEC39AEB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12338" y="2820752"/>
                <a:ext cx="454305" cy="298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72F06F7F-530E-4561-BC0B-2F3F3B58CB82}"/>
                  </a:ext>
                </a:extLst>
              </p14:cNvPr>
              <p14:cNvContentPartPr/>
              <p14:nvPr/>
            </p14:nvContentPartPr>
            <p14:xfrm>
              <a:off x="7880451" y="2833340"/>
              <a:ext cx="651600" cy="221400"/>
            </p14:xfrm>
          </p:contentPart>
        </mc:Choice>
        <mc:Fallback xmlns=""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72F06F7F-530E-4561-BC0B-2F3F3B58CB8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71811" y="2824340"/>
                <a:ext cx="6692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143A9740-2F7D-44B9-A5A6-AA2261E285BA}"/>
                  </a:ext>
                </a:extLst>
              </p14:cNvPr>
              <p14:cNvContentPartPr/>
              <p14:nvPr/>
            </p14:nvContentPartPr>
            <p14:xfrm>
              <a:off x="5305371" y="4573940"/>
              <a:ext cx="214200" cy="2664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143A9740-2F7D-44B9-A5A6-AA2261E285B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96731" y="4565300"/>
                <a:ext cx="2318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649D2BD8-1B3B-41FC-A37C-181904425E1A}"/>
                  </a:ext>
                </a:extLst>
              </p14:cNvPr>
              <p14:cNvContentPartPr/>
              <p14:nvPr/>
            </p14:nvContentPartPr>
            <p14:xfrm>
              <a:off x="6341811" y="2861060"/>
              <a:ext cx="285480" cy="758160"/>
            </p14:xfrm>
          </p:contentPart>
        </mc:Choice>
        <mc:Fallback xmlns=""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649D2BD8-1B3B-41FC-A37C-181904425E1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32822" y="2852420"/>
                <a:ext cx="303098" cy="77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77B1F481-B680-4492-82AE-0E1191C2E99F}"/>
                  </a:ext>
                </a:extLst>
              </p14:cNvPr>
              <p14:cNvContentPartPr/>
              <p14:nvPr/>
            </p14:nvContentPartPr>
            <p14:xfrm>
              <a:off x="6889371" y="3099740"/>
              <a:ext cx="315720" cy="328320"/>
            </p14:xfrm>
          </p:contentPart>
        </mc:Choice>
        <mc:Fallback xmlns=""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77B1F481-B680-4492-82AE-0E1191C2E99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80371" y="3091100"/>
                <a:ext cx="3333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3DE94FE5-2B27-40D3-B585-A1CC11C7B347}"/>
                  </a:ext>
                </a:extLst>
              </p14:cNvPr>
              <p14:cNvContentPartPr/>
              <p14:nvPr/>
            </p14:nvContentPartPr>
            <p14:xfrm>
              <a:off x="6287451" y="5681660"/>
              <a:ext cx="703440" cy="13680"/>
            </p14:xfrm>
          </p:contentPart>
        </mc:Choice>
        <mc:Fallback xmlns=""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3DE94FE5-2B27-40D3-B585-A1CC11C7B34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78811" y="5673020"/>
                <a:ext cx="7210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B2DE659A-2F6B-48F1-8472-C97ACB64D54F}"/>
                  </a:ext>
                </a:extLst>
              </p14:cNvPr>
              <p14:cNvContentPartPr/>
              <p14:nvPr/>
            </p14:nvContentPartPr>
            <p14:xfrm>
              <a:off x="6328491" y="5737460"/>
              <a:ext cx="720360" cy="28080"/>
            </p14:xfrm>
          </p:contentPart>
        </mc:Choice>
        <mc:Fallback xmlns=""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B2DE659A-2F6B-48F1-8472-C97ACB64D54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319491" y="5728820"/>
                <a:ext cx="7380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B40E2476-0CB7-4C2D-9943-4E5CA2E1F8A4}"/>
                  </a:ext>
                </a:extLst>
              </p14:cNvPr>
              <p14:cNvContentPartPr/>
              <p14:nvPr/>
            </p14:nvContentPartPr>
            <p14:xfrm>
              <a:off x="4924491" y="4547300"/>
              <a:ext cx="136080" cy="1086480"/>
            </p14:xfrm>
          </p:contentPart>
        </mc:Choice>
        <mc:Fallback xmlns=""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B40E2476-0CB7-4C2D-9943-4E5CA2E1F8A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15491" y="4538300"/>
                <a:ext cx="153720" cy="11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765241AF-7A18-4D99-94BC-E455AC2568A4}"/>
                  </a:ext>
                </a:extLst>
              </p14:cNvPr>
              <p14:cNvContentPartPr/>
              <p14:nvPr/>
            </p14:nvContentPartPr>
            <p14:xfrm>
              <a:off x="5746731" y="3311780"/>
              <a:ext cx="366480" cy="347400"/>
            </p14:xfrm>
          </p:contentPart>
        </mc:Choice>
        <mc:Fallback xmlns=""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765241AF-7A18-4D99-94BC-E455AC2568A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738091" y="3303140"/>
                <a:ext cx="384120" cy="36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9287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036EC-8652-4338-B3EE-5CA7E81E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Multivariate Chain Rule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57D39F-9EC2-4FCC-B01C-3793B2D3629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Suppose we have a function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𝑓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𝑥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𝑦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) 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and functions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𝑥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𝑡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) 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𝑦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𝑡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)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. (All the variables here are scalar-valued.) Then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Example: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Plug into the Chain Rule: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</a:endParaRPr>
              </a:p>
              <a:p>
                <a:endParaRPr lang="zh-CN" altLang="en-US" sz="20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57D39F-9EC2-4FCC-B01C-3793B2D36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96" t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98D0610-8490-4178-8CC9-A53BD8C0D4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604369"/>
              </p:ext>
            </p:extLst>
          </p:nvPr>
        </p:nvGraphicFramePr>
        <p:xfrm>
          <a:off x="1907704" y="1988840"/>
          <a:ext cx="3721373" cy="648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6" name="AxMath" r:id="rId4" imgW="3198240" imgH="557280" progId="Equation.AxMath">
                  <p:embed/>
                </p:oleObj>
              </mc:Choice>
              <mc:Fallback>
                <p:oleObj name="AxMath" r:id="rId4" imgW="3198240" imgH="557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7704" y="1988840"/>
                        <a:ext cx="3721373" cy="648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09EAF82-F998-4E70-A8DF-FBE9452C63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317533"/>
              </p:ext>
            </p:extLst>
          </p:nvPr>
        </p:nvGraphicFramePr>
        <p:xfrm>
          <a:off x="2411760" y="3202227"/>
          <a:ext cx="1944216" cy="408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7" name="AxMath" r:id="rId6" imgW="1501200" imgH="316080" progId="Equation.AxMath">
                  <p:embed/>
                </p:oleObj>
              </mc:Choice>
              <mc:Fallback>
                <p:oleObj name="AxMath" r:id="rId6" imgW="1501200" imgH="316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1760" y="3202227"/>
                        <a:ext cx="1944216" cy="408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98FBFE3-C549-4E94-B1C4-E62F8B2F58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210590"/>
              </p:ext>
            </p:extLst>
          </p:nvPr>
        </p:nvGraphicFramePr>
        <p:xfrm>
          <a:off x="2692003" y="3611211"/>
          <a:ext cx="1447949" cy="400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8" name="AxMath" r:id="rId8" imgW="1141920" imgH="316080" progId="Equation.AxMath">
                  <p:embed/>
                </p:oleObj>
              </mc:Choice>
              <mc:Fallback>
                <p:oleObj name="AxMath" r:id="rId8" imgW="1141920" imgH="316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92003" y="3611211"/>
                        <a:ext cx="1447949" cy="4007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0245B9B-D1E9-4DFA-B811-1C7E082C9E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00222"/>
              </p:ext>
            </p:extLst>
          </p:nvPr>
        </p:nvGraphicFramePr>
        <p:xfrm>
          <a:off x="2699792" y="3993214"/>
          <a:ext cx="1077491" cy="403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" name="AxMath" r:id="rId10" imgW="842760" imgH="316080" progId="Equation.AxMath">
                  <p:embed/>
                </p:oleObj>
              </mc:Choice>
              <mc:Fallback>
                <p:oleObj name="AxMath" r:id="rId10" imgW="842760" imgH="316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99792" y="3993214"/>
                        <a:ext cx="1077491" cy="403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D4B74C1-F044-46FC-A7DF-0A23169558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25"/>
              </p:ext>
            </p:extLst>
          </p:nvPr>
        </p:nvGraphicFramePr>
        <p:xfrm>
          <a:off x="2195736" y="4941168"/>
          <a:ext cx="3721374" cy="1053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" name="AxMath" r:id="rId12" imgW="3246840" imgH="919440" progId="Equation.AxMath">
                  <p:embed/>
                </p:oleObj>
              </mc:Choice>
              <mc:Fallback>
                <p:oleObj name="AxMath" r:id="rId12" imgW="3246840" imgH="919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95736" y="4941168"/>
                        <a:ext cx="3721374" cy="1053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D557F868-6D85-485F-AFA8-82E24862AE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26578" y="1988840"/>
            <a:ext cx="2019435" cy="1502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9B3F12E3-3C4C-4184-98E7-10D21FC5EE06}"/>
                  </a:ext>
                </a:extLst>
              </p14:cNvPr>
              <p14:cNvContentPartPr/>
              <p14:nvPr/>
            </p14:nvContentPartPr>
            <p14:xfrm>
              <a:off x="3982011" y="1521860"/>
              <a:ext cx="809640" cy="183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9B3F12E3-3C4C-4184-98E7-10D21FC5EE0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73011" y="1513220"/>
                <a:ext cx="827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BAAB722A-E605-4098-9732-2D2B77C5FCB0}"/>
                  </a:ext>
                </a:extLst>
              </p14:cNvPr>
              <p14:cNvContentPartPr/>
              <p14:nvPr/>
            </p14:nvContentPartPr>
            <p14:xfrm>
              <a:off x="6364491" y="1491980"/>
              <a:ext cx="477360" cy="2412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BAAB722A-E605-4098-9732-2D2B77C5FCB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55851" y="1483340"/>
                <a:ext cx="495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BBB59EEA-DE8E-44F1-84E7-4552878FFA39}"/>
                  </a:ext>
                </a:extLst>
              </p14:cNvPr>
              <p14:cNvContentPartPr/>
              <p14:nvPr/>
            </p14:nvContentPartPr>
            <p14:xfrm>
              <a:off x="7490931" y="1527980"/>
              <a:ext cx="304920" cy="309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BBB59EEA-DE8E-44F1-84E7-4552878FF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81931" y="1518980"/>
                <a:ext cx="3225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D86AEDE3-9322-4492-A7B0-50F48E20F95F}"/>
                  </a:ext>
                </a:extLst>
              </p14:cNvPr>
              <p14:cNvContentPartPr/>
              <p14:nvPr/>
            </p14:nvContentPartPr>
            <p14:xfrm>
              <a:off x="3075531" y="2422940"/>
              <a:ext cx="313920" cy="1512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D86AEDE3-9322-4492-A7B0-50F48E20F95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66531" y="2413940"/>
                <a:ext cx="3315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94068840-E740-49C5-91A0-1952E11339DC}"/>
                  </a:ext>
                </a:extLst>
              </p14:cNvPr>
              <p14:cNvContentPartPr/>
              <p14:nvPr/>
            </p14:nvContentPartPr>
            <p14:xfrm>
              <a:off x="2281011" y="2404220"/>
              <a:ext cx="544320" cy="2160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94068840-E740-49C5-91A0-1952E11339D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72011" y="2395220"/>
                <a:ext cx="5619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4B65C31-5750-424D-A747-E10D51860B3D}"/>
                  </a:ext>
                </a:extLst>
              </p14:cNvPr>
              <p14:cNvContentPartPr/>
              <p14:nvPr/>
            </p14:nvContentPartPr>
            <p14:xfrm>
              <a:off x="4181091" y="2243660"/>
              <a:ext cx="1080" cy="108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4B65C31-5750-424D-A747-E10D51860B3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72091" y="2235020"/>
                <a:ext cx="187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5D0D089B-7661-4729-84F9-11EC7E376EA2}"/>
                  </a:ext>
                </a:extLst>
              </p14:cNvPr>
              <p14:cNvContentPartPr/>
              <p14:nvPr/>
            </p14:nvContentPartPr>
            <p14:xfrm>
              <a:off x="4222491" y="2268500"/>
              <a:ext cx="27720" cy="8172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5D0D089B-7661-4729-84F9-11EC7E376EA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213491" y="2259500"/>
                <a:ext cx="453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3FC3A983-D963-4829-958B-B311FACD56CE}"/>
                  </a:ext>
                </a:extLst>
              </p14:cNvPr>
              <p14:cNvContentPartPr/>
              <p14:nvPr/>
            </p14:nvContentPartPr>
            <p14:xfrm>
              <a:off x="6460251" y="3514820"/>
              <a:ext cx="1463760" cy="22500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3FC3A983-D963-4829-958B-B311FACD56C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451253" y="3506180"/>
                <a:ext cx="1481396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D316D306-C603-4375-8C23-95B8D0189912}"/>
                  </a:ext>
                </a:extLst>
              </p14:cNvPr>
              <p14:cNvContentPartPr/>
              <p14:nvPr/>
            </p14:nvContentPartPr>
            <p14:xfrm>
              <a:off x="6867411" y="3822980"/>
              <a:ext cx="1522080" cy="213120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D316D306-C603-4375-8C23-95B8D018991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858411" y="3814340"/>
                <a:ext cx="15397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8C5E7B3F-8B7E-428E-8891-25F28052CB25}"/>
                  </a:ext>
                </a:extLst>
              </p14:cNvPr>
              <p14:cNvContentPartPr/>
              <p14:nvPr/>
            </p14:nvContentPartPr>
            <p14:xfrm>
              <a:off x="7173051" y="2298020"/>
              <a:ext cx="212760" cy="9000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8C5E7B3F-8B7E-428E-8891-25F28052CB2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64396" y="2289380"/>
                <a:ext cx="23043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78B52DA3-CCB4-4E93-B57C-553DC227B967}"/>
                  </a:ext>
                </a:extLst>
              </p14:cNvPr>
              <p14:cNvContentPartPr/>
              <p14:nvPr/>
            </p14:nvContentPartPr>
            <p14:xfrm>
              <a:off x="4734771" y="2470820"/>
              <a:ext cx="8640" cy="10800"/>
            </p14:xfrm>
          </p:contentPart>
        </mc:Choice>
        <mc:Fallback xmlns=""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78B52DA3-CCB4-4E93-B57C-553DC227B96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726131" y="2461820"/>
                <a:ext cx="262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51C1AB49-8975-4BC1-9626-69FB77BF9C63}"/>
                  </a:ext>
                </a:extLst>
              </p14:cNvPr>
              <p14:cNvContentPartPr/>
              <p14:nvPr/>
            </p14:nvContentPartPr>
            <p14:xfrm>
              <a:off x="7311651" y="2454980"/>
              <a:ext cx="984240" cy="68868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51C1AB49-8975-4BC1-9626-69FB77BF9C6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303008" y="2445980"/>
                <a:ext cx="1001886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A3AF2784-B144-4C48-BD0A-9A88C17BFFB6}"/>
                  </a:ext>
                </a:extLst>
              </p14:cNvPr>
              <p14:cNvContentPartPr/>
              <p14:nvPr/>
            </p14:nvContentPartPr>
            <p14:xfrm>
              <a:off x="7013931" y="3328340"/>
              <a:ext cx="7920" cy="108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A3AF2784-B144-4C48-BD0A-9A88C17BFFB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05291" y="3319700"/>
                <a:ext cx="255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F1CB7E52-E352-4600-A2CC-0962AC768DA1}"/>
                  </a:ext>
                </a:extLst>
              </p14:cNvPr>
              <p14:cNvContentPartPr/>
              <p14:nvPr/>
            </p14:nvContentPartPr>
            <p14:xfrm>
              <a:off x="6193851" y="2484140"/>
              <a:ext cx="909360" cy="660240"/>
            </p14:xfrm>
          </p:contentPart>
        </mc:Choice>
        <mc:Fallback xmlns=""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F1CB7E52-E352-4600-A2CC-0962AC768DA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84851" y="2475140"/>
                <a:ext cx="92700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C4A5F36F-9F0C-43C5-AD44-6354FF2C8988}"/>
                  </a:ext>
                </a:extLst>
              </p14:cNvPr>
              <p14:cNvContentPartPr/>
              <p14:nvPr/>
            </p14:nvContentPartPr>
            <p14:xfrm>
              <a:off x="7141011" y="3314660"/>
              <a:ext cx="32760" cy="6084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C4A5F36F-9F0C-43C5-AD44-6354FF2C898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32011" y="3306020"/>
                <a:ext cx="504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AA00A512-0094-4FB4-AE64-9983F6244C87}"/>
                  </a:ext>
                </a:extLst>
              </p14:cNvPr>
              <p14:cNvContentPartPr/>
              <p14:nvPr/>
            </p14:nvContentPartPr>
            <p14:xfrm>
              <a:off x="2181291" y="3329060"/>
              <a:ext cx="27720" cy="973800"/>
            </p14:xfrm>
          </p:contentPart>
        </mc:Choice>
        <mc:Fallback xmlns=""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AA00A512-0094-4FB4-AE64-9983F6244C8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72651" y="3320060"/>
                <a:ext cx="45360" cy="9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FA56D961-EF62-465C-806F-3B68AEE2EECD}"/>
                  </a:ext>
                </a:extLst>
              </p14:cNvPr>
              <p14:cNvContentPartPr/>
              <p14:nvPr/>
            </p14:nvContentPartPr>
            <p14:xfrm>
              <a:off x="3679251" y="3467660"/>
              <a:ext cx="360" cy="4680"/>
            </p14:xfrm>
          </p:contentPart>
        </mc:Choice>
        <mc:Fallback xmlns=""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FA56D961-EF62-465C-806F-3B68AEE2EEC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70251" y="3459020"/>
                <a:ext cx="180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F44681B7-EEF4-4E49-BEA6-9250A256B751}"/>
                  </a:ext>
                </a:extLst>
              </p14:cNvPr>
              <p14:cNvContentPartPr/>
              <p14:nvPr/>
            </p14:nvContentPartPr>
            <p14:xfrm>
              <a:off x="3889851" y="3500060"/>
              <a:ext cx="2160" cy="360"/>
            </p14:xfrm>
          </p:contentPart>
        </mc:Choice>
        <mc:Fallback xmlns=""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F44681B7-EEF4-4E49-BEA6-9250A256B75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80851" y="3491060"/>
                <a:ext cx="19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0DFFC3BF-58A5-4641-8BA4-D9B401BC517C}"/>
                  </a:ext>
                </a:extLst>
              </p14:cNvPr>
              <p14:cNvContentPartPr/>
              <p14:nvPr/>
            </p14:nvContentPartPr>
            <p14:xfrm>
              <a:off x="3587091" y="4324820"/>
              <a:ext cx="360" cy="360"/>
            </p14:xfrm>
          </p:contentPart>
        </mc:Choice>
        <mc:Fallback xmlns=""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0DFFC3BF-58A5-4641-8BA4-D9B401BC517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78451" y="4315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F3B281CF-F3C9-4AF6-9853-421855B5D0A5}"/>
                  </a:ext>
                </a:extLst>
              </p14:cNvPr>
              <p14:cNvContentPartPr/>
              <p14:nvPr/>
            </p14:nvContentPartPr>
            <p14:xfrm>
              <a:off x="3201531" y="5109980"/>
              <a:ext cx="1080" cy="3960"/>
            </p14:xfrm>
          </p:contentPart>
        </mc:Choice>
        <mc:Fallback xmlns=""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F3B281CF-F3C9-4AF6-9853-421855B5D0A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92531" y="5100980"/>
                <a:ext cx="187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C647D158-F6DD-4E1E-B77D-3D106B1EC69E}"/>
                  </a:ext>
                </a:extLst>
              </p14:cNvPr>
              <p14:cNvContentPartPr/>
              <p14:nvPr/>
            </p14:nvContentPartPr>
            <p14:xfrm>
              <a:off x="3188931" y="5432900"/>
              <a:ext cx="10440" cy="3240"/>
            </p14:xfrm>
          </p:contentPart>
        </mc:Choice>
        <mc:Fallback xmlns=""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C647D158-F6DD-4E1E-B77D-3D106B1EC69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180291" y="5424260"/>
                <a:ext cx="280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508552CE-83BF-49FF-8FC6-8D7D347C434B}"/>
                  </a:ext>
                </a:extLst>
              </p14:cNvPr>
              <p14:cNvContentPartPr/>
              <p14:nvPr/>
            </p14:nvContentPartPr>
            <p14:xfrm>
              <a:off x="1966731" y="2548220"/>
              <a:ext cx="3800160" cy="97200"/>
            </p14:xfrm>
          </p:contentPart>
        </mc:Choice>
        <mc:Fallback xmlns=""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508552CE-83BF-49FF-8FC6-8D7D347C434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957731" y="2539612"/>
                <a:ext cx="3817800" cy="114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749536CB-D2B5-4684-8F57-ED4A8EC71C49}"/>
                  </a:ext>
                </a:extLst>
              </p14:cNvPr>
              <p14:cNvContentPartPr/>
              <p14:nvPr/>
            </p14:nvContentPartPr>
            <p14:xfrm>
              <a:off x="4004331" y="3512660"/>
              <a:ext cx="325440" cy="37440"/>
            </p14:xfrm>
          </p:contentPart>
        </mc:Choice>
        <mc:Fallback xmlns=""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749536CB-D2B5-4684-8F57-ED4A8EC71C4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995331" y="3503746"/>
                <a:ext cx="343080" cy="54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2E0DBF31-86E2-4EC4-8962-1FB6BB93767C}"/>
                  </a:ext>
                </a:extLst>
              </p14:cNvPr>
              <p14:cNvContentPartPr/>
              <p14:nvPr/>
            </p14:nvContentPartPr>
            <p14:xfrm>
              <a:off x="2539491" y="5982980"/>
              <a:ext cx="6840" cy="20520"/>
            </p14:xfrm>
          </p:contentPart>
        </mc:Choice>
        <mc:Fallback xmlns=""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2E0DBF31-86E2-4EC4-8962-1FB6BB93767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530851" y="5974340"/>
                <a:ext cx="244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C056BC66-1A8D-42FC-B0ED-C79F3BAAD6D8}"/>
                  </a:ext>
                </a:extLst>
              </p14:cNvPr>
              <p14:cNvContentPartPr/>
              <p14:nvPr/>
            </p14:nvContentPartPr>
            <p14:xfrm>
              <a:off x="2709411" y="5918180"/>
              <a:ext cx="96840" cy="30240"/>
            </p14:xfrm>
          </p:contentPart>
        </mc:Choice>
        <mc:Fallback xmlns=""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C056BC66-1A8D-42FC-B0ED-C79F3BAAD6D8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700771" y="5909540"/>
                <a:ext cx="1144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16" name="墨迹 115">
                <a:extLst>
                  <a:ext uri="{FF2B5EF4-FFF2-40B4-BE49-F238E27FC236}">
                    <a16:creationId xmlns:a16="http://schemas.microsoft.com/office/drawing/2014/main" id="{D720E77D-1FCE-46BF-9DA1-5D1945821D6F}"/>
                  </a:ext>
                </a:extLst>
              </p14:cNvPr>
              <p14:cNvContentPartPr/>
              <p14:nvPr/>
            </p14:nvContentPartPr>
            <p14:xfrm>
              <a:off x="3488451" y="4843940"/>
              <a:ext cx="763920" cy="747720"/>
            </p14:xfrm>
          </p:contentPart>
        </mc:Choice>
        <mc:Fallback xmlns="">
          <p:pic>
            <p:nvPicPr>
              <p:cNvPr id="116" name="墨迹 115">
                <a:extLst>
                  <a:ext uri="{FF2B5EF4-FFF2-40B4-BE49-F238E27FC236}">
                    <a16:creationId xmlns:a16="http://schemas.microsoft.com/office/drawing/2014/main" id="{D720E77D-1FCE-46BF-9DA1-5D1945821D6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479451" y="4834940"/>
                <a:ext cx="781560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17" name="墨迹 116">
                <a:extLst>
                  <a:ext uri="{FF2B5EF4-FFF2-40B4-BE49-F238E27FC236}">
                    <a16:creationId xmlns:a16="http://schemas.microsoft.com/office/drawing/2014/main" id="{6B72606F-F5D8-4DD3-B080-62330926DD83}"/>
                  </a:ext>
                </a:extLst>
              </p14:cNvPr>
              <p14:cNvContentPartPr/>
              <p14:nvPr/>
            </p14:nvContentPartPr>
            <p14:xfrm>
              <a:off x="3454251" y="5989820"/>
              <a:ext cx="538200" cy="12960"/>
            </p14:xfrm>
          </p:contentPart>
        </mc:Choice>
        <mc:Fallback xmlns="">
          <p:pic>
            <p:nvPicPr>
              <p:cNvPr id="117" name="墨迹 116">
                <a:extLst>
                  <a:ext uri="{FF2B5EF4-FFF2-40B4-BE49-F238E27FC236}">
                    <a16:creationId xmlns:a16="http://schemas.microsoft.com/office/drawing/2014/main" id="{6B72606F-F5D8-4DD3-B080-62330926DD8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445611" y="5981180"/>
                <a:ext cx="5558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7FFD68B8-9671-4C2F-BEFA-4EEA655D9D54}"/>
                  </a:ext>
                </a:extLst>
              </p14:cNvPr>
              <p14:cNvContentPartPr/>
              <p14:nvPr/>
            </p14:nvContentPartPr>
            <p14:xfrm>
              <a:off x="4412211" y="5941940"/>
              <a:ext cx="967320" cy="66240"/>
            </p14:xfrm>
          </p:contentPart>
        </mc:Choice>
        <mc:Fallback xmlns=""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7FFD68B8-9671-4C2F-BEFA-4EEA655D9D5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403571" y="5933253"/>
                <a:ext cx="984960" cy="83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23" name="墨迹 122">
                <a:extLst>
                  <a:ext uri="{FF2B5EF4-FFF2-40B4-BE49-F238E27FC236}">
                    <a16:creationId xmlns:a16="http://schemas.microsoft.com/office/drawing/2014/main" id="{141E152B-3737-4C03-93BB-B65AA9F633D1}"/>
                  </a:ext>
                </a:extLst>
              </p14:cNvPr>
              <p14:cNvContentPartPr/>
              <p14:nvPr/>
            </p14:nvContentPartPr>
            <p14:xfrm>
              <a:off x="5661411" y="5949500"/>
              <a:ext cx="164520" cy="25920"/>
            </p14:xfrm>
          </p:contentPart>
        </mc:Choice>
        <mc:Fallback xmlns="">
          <p:pic>
            <p:nvPicPr>
              <p:cNvPr id="123" name="墨迹 122">
                <a:extLst>
                  <a:ext uri="{FF2B5EF4-FFF2-40B4-BE49-F238E27FC236}">
                    <a16:creationId xmlns:a16="http://schemas.microsoft.com/office/drawing/2014/main" id="{141E152B-3737-4C03-93BB-B65AA9F633D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652411" y="5940860"/>
                <a:ext cx="1821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24" name="墨迹 123">
                <a:extLst>
                  <a:ext uri="{FF2B5EF4-FFF2-40B4-BE49-F238E27FC236}">
                    <a16:creationId xmlns:a16="http://schemas.microsoft.com/office/drawing/2014/main" id="{A0D65964-B612-43D6-AE8C-A8EF1D301296}"/>
                  </a:ext>
                </a:extLst>
              </p14:cNvPr>
              <p14:cNvContentPartPr/>
              <p14:nvPr/>
            </p14:nvContentPartPr>
            <p14:xfrm>
              <a:off x="4521651" y="4760420"/>
              <a:ext cx="709560" cy="834840"/>
            </p14:xfrm>
          </p:contentPart>
        </mc:Choice>
        <mc:Fallback xmlns="">
          <p:pic>
            <p:nvPicPr>
              <p:cNvPr id="124" name="墨迹 123">
                <a:extLst>
                  <a:ext uri="{FF2B5EF4-FFF2-40B4-BE49-F238E27FC236}">
                    <a16:creationId xmlns:a16="http://schemas.microsoft.com/office/drawing/2014/main" id="{A0D65964-B612-43D6-AE8C-A8EF1D30129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512651" y="4751780"/>
                <a:ext cx="727200" cy="85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9756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1CC5A-35A8-4CF7-B46D-3C41D29D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Multivariable Chain Rule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6A05A-CDAC-40BB-9641-375B69EB02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</a:rPr>
              <a:t>In the context of </a:t>
            </a:r>
            <a:r>
              <a:rPr lang="en-US" altLang="zh-CN" sz="2000" dirty="0">
                <a:solidFill>
                  <a:srgbClr val="0000FF"/>
                </a:solidFill>
                <a:latin typeface="Latin Modern Math" panose="02000503000000000000" pitchFamily="50" charset="0"/>
              </a:rPr>
              <a:t>backpropagation</a:t>
            </a:r>
            <a:r>
              <a:rPr lang="en-US" altLang="zh-CN" sz="2000" dirty="0">
                <a:latin typeface="Latin Modern Math" panose="02000503000000000000" pitchFamily="50" charset="0"/>
              </a:rPr>
              <a:t>:</a:t>
            </a: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In our notation:</a:t>
            </a:r>
          </a:p>
          <a:p>
            <a:endParaRPr lang="zh-CN" altLang="en-US" sz="2000" dirty="0">
              <a:latin typeface="Latin Modern Math" panose="02000503000000000000" pitchFamily="50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901A0F-626D-4D38-B320-B8BE4E181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772816"/>
            <a:ext cx="2615313" cy="23413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457409-17E1-45D2-A3B0-0C1717CC1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121826"/>
            <a:ext cx="3506184" cy="1566254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D178F13-3E07-4317-B25F-21B69C6D8B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892476"/>
              </p:ext>
            </p:extLst>
          </p:nvPr>
        </p:nvGraphicFramePr>
        <p:xfrm>
          <a:off x="2987824" y="4905438"/>
          <a:ext cx="2016224" cy="7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AxMath" r:id="rId5" imgW="1532520" imgH="557280" progId="Equation.AxMath">
                  <p:embed/>
                </p:oleObj>
              </mc:Choice>
              <mc:Fallback>
                <p:oleObj name="AxMath" r:id="rId5" imgW="1532520" imgH="557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824" y="4905438"/>
                        <a:ext cx="2016224" cy="733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516BA07F-0AE7-42F1-8EF1-AEF4AC8AAC91}"/>
                  </a:ext>
                </a:extLst>
              </p14:cNvPr>
              <p14:cNvContentPartPr/>
              <p14:nvPr/>
            </p14:nvContentPartPr>
            <p14:xfrm>
              <a:off x="6125091" y="4023140"/>
              <a:ext cx="1521000" cy="18612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516BA07F-0AE7-42F1-8EF1-AEF4AC8AAC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16449" y="4014140"/>
                <a:ext cx="1538644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02D6CA87-1D65-405C-B5F2-9EE988E560E1}"/>
                  </a:ext>
                </a:extLst>
              </p14:cNvPr>
              <p14:cNvContentPartPr/>
              <p14:nvPr/>
            </p14:nvContentPartPr>
            <p14:xfrm>
              <a:off x="6563571" y="2395220"/>
              <a:ext cx="316080" cy="33444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02D6CA87-1D65-405C-B5F2-9EE988E560E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54931" y="2386580"/>
                <a:ext cx="33372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0F1DEFD4-8D7B-41CC-B528-E422084FCEEF}"/>
                  </a:ext>
                </a:extLst>
              </p14:cNvPr>
              <p14:cNvContentPartPr/>
              <p14:nvPr/>
            </p14:nvContentPartPr>
            <p14:xfrm>
              <a:off x="6592731" y="3181460"/>
              <a:ext cx="358200" cy="41220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0F1DEFD4-8D7B-41CC-B528-E422084FCE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84091" y="3172460"/>
                <a:ext cx="3758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920CC993-B0E3-4438-80AE-1ECB1E85F588}"/>
                  </a:ext>
                </a:extLst>
              </p14:cNvPr>
              <p14:cNvContentPartPr/>
              <p14:nvPr/>
            </p14:nvContentPartPr>
            <p14:xfrm>
              <a:off x="6067851" y="3164180"/>
              <a:ext cx="38520" cy="76320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920CC993-B0E3-4438-80AE-1ECB1E85F5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58851" y="3155180"/>
                <a:ext cx="5616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04B3D4D7-37B1-4FD4-B7A4-D3B8CEF842C7}"/>
                  </a:ext>
                </a:extLst>
              </p14:cNvPr>
              <p14:cNvContentPartPr/>
              <p14:nvPr/>
            </p14:nvContentPartPr>
            <p14:xfrm>
              <a:off x="1458051" y="2429780"/>
              <a:ext cx="3350160" cy="321624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04B3D4D7-37B1-4FD4-B7A4-D3B8CEF842C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49051" y="2421140"/>
                <a:ext cx="3367800" cy="32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5884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1DD0B-17A5-43E6-9BAF-0F869527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Backpropagation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F26588-DD5B-4232-8680-35902173CFA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363272" cy="493776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Full backpropagation algorithm: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⋯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be a topological ordering of the computation graph (i.e.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Pa</a:t>
                </a:r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rents come before </a:t>
                </a:r>
                <a:r>
                  <a:rPr lang="en-US" altLang="zh-CN" sz="2000" b="1" dirty="0">
                    <a:solidFill>
                      <a:srgbClr val="00B050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Ch</a:t>
                </a:r>
                <a:r>
                  <a:rPr lang="en-US" altLang="zh-CN" sz="20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ildren.)</a:t>
                </a:r>
              </a:p>
              <a:p>
                <a:endParaRPr lang="en-US" altLang="zh-CN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endParaRPr lang="en-US" altLang="zh-CN" sz="20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 denotes the variable we're trying to compute derivatives of (e.g. loss).</a:t>
                </a:r>
                <a:endParaRPr lang="zh-CN" altLang="en-US" sz="2000" dirty="0">
                  <a:latin typeface="Latin Modern Math" panose="02000503000000000000" pitchFamily="50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F26588-DD5B-4232-8680-35902173CF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363272" cy="4937760"/>
              </a:xfrm>
              <a:blipFill>
                <a:blip r:embed="rId2"/>
                <a:stretch>
                  <a:fillRect l="-292" r="-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AA4B8EB-C3AA-4038-987C-5347DDF4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844824"/>
            <a:ext cx="2901943" cy="17968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AB6701-A75C-4D7D-A5B6-2D8DF97FA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903" y="4223146"/>
            <a:ext cx="5504378" cy="20785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0F082A65-7225-4805-9E3A-67ACF75CC945}"/>
                  </a:ext>
                </a:extLst>
              </p14:cNvPr>
              <p14:cNvContentPartPr/>
              <p14:nvPr/>
            </p14:nvContentPartPr>
            <p14:xfrm>
              <a:off x="3248691" y="2303420"/>
              <a:ext cx="5400" cy="108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0F082A65-7225-4805-9E3A-67ACF75CC9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0051" y="2294780"/>
                <a:ext cx="2304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72C7FC98-4774-4E8F-A09E-3A16BF945CB2}"/>
                  </a:ext>
                </a:extLst>
              </p14:cNvPr>
              <p14:cNvContentPartPr/>
              <p14:nvPr/>
            </p14:nvContentPartPr>
            <p14:xfrm>
              <a:off x="1592691" y="4539740"/>
              <a:ext cx="85680" cy="15300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72C7FC98-4774-4E8F-A09E-3A16BF945C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3691" y="4530740"/>
                <a:ext cx="1033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3ED080CE-83A4-47C6-BE74-6A7573CB2A38}"/>
                  </a:ext>
                </a:extLst>
              </p14:cNvPr>
              <p14:cNvContentPartPr/>
              <p14:nvPr/>
            </p14:nvContentPartPr>
            <p14:xfrm>
              <a:off x="1468851" y="5586980"/>
              <a:ext cx="109800" cy="13860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3ED080CE-83A4-47C6-BE74-6A7573CB2A3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60211" y="5577980"/>
                <a:ext cx="1274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4730FDDB-7DA9-4695-8A11-9F3F113FD250}"/>
                  </a:ext>
                </a:extLst>
              </p14:cNvPr>
              <p14:cNvContentPartPr/>
              <p14:nvPr/>
            </p14:nvContentPartPr>
            <p14:xfrm>
              <a:off x="4763211" y="4950140"/>
              <a:ext cx="130680" cy="3096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4730FDDB-7DA9-4695-8A11-9F3F113FD25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54211" y="4941140"/>
                <a:ext cx="1483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27FB4BF3-D042-4D52-A112-914C4C570E09}"/>
                  </a:ext>
                </a:extLst>
              </p14:cNvPr>
              <p14:cNvContentPartPr/>
              <p14:nvPr/>
            </p14:nvContentPartPr>
            <p14:xfrm>
              <a:off x="6428571" y="4443980"/>
              <a:ext cx="648360" cy="53928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27FB4BF3-D042-4D52-A112-914C4C570E0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19931" y="4435340"/>
                <a:ext cx="66600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36363236-3BF9-4D15-A214-F1C787DC6A97}"/>
                  </a:ext>
                </a:extLst>
              </p14:cNvPr>
              <p14:cNvContentPartPr/>
              <p14:nvPr/>
            </p14:nvContentPartPr>
            <p14:xfrm>
              <a:off x="1758291" y="3185780"/>
              <a:ext cx="120960" cy="14544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36363236-3BF9-4D15-A214-F1C787DC6A9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49291" y="3176780"/>
                <a:ext cx="1386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96422460-C737-4F13-A172-19EAFC9456EA}"/>
                  </a:ext>
                </a:extLst>
              </p14:cNvPr>
              <p14:cNvContentPartPr/>
              <p14:nvPr/>
            </p14:nvContentPartPr>
            <p14:xfrm>
              <a:off x="2044491" y="3122060"/>
              <a:ext cx="81720" cy="23472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96422460-C737-4F13-A172-19EAFC9456E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35851" y="3113420"/>
                <a:ext cx="993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2895097B-0448-4603-A53F-DC724E566F9C}"/>
                  </a:ext>
                </a:extLst>
              </p14:cNvPr>
              <p14:cNvContentPartPr/>
              <p14:nvPr/>
            </p14:nvContentPartPr>
            <p14:xfrm>
              <a:off x="3224571" y="3452180"/>
              <a:ext cx="360" cy="36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2895097B-0448-4603-A53F-DC724E566F9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15931" y="34431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71216B4C-9E2A-4BAC-9EC8-A7AC38AB9DEF}"/>
                  </a:ext>
                </a:extLst>
              </p14:cNvPr>
              <p14:cNvContentPartPr/>
              <p14:nvPr/>
            </p14:nvContentPartPr>
            <p14:xfrm>
              <a:off x="976371" y="3024500"/>
              <a:ext cx="661320" cy="329760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71216B4C-9E2A-4BAC-9EC8-A7AC38AB9DE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67371" y="3015500"/>
                <a:ext cx="6789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A953D2DD-BBCA-451F-BD47-FD981DF0D170}"/>
                  </a:ext>
                </a:extLst>
              </p14:cNvPr>
              <p14:cNvContentPartPr/>
              <p14:nvPr/>
            </p14:nvContentPartPr>
            <p14:xfrm>
              <a:off x="2355531" y="3038540"/>
              <a:ext cx="720360" cy="375120"/>
            </p14:xfrm>
          </p:contentPart>
        </mc:Choice>
        <mc:Fallback xmlns=""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A953D2DD-BBCA-451F-BD47-FD981DF0D17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346531" y="3029900"/>
                <a:ext cx="7380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8F2975FD-AF6D-4337-A6F9-39D0950BAA11}"/>
                  </a:ext>
                </a:extLst>
              </p14:cNvPr>
              <p14:cNvContentPartPr/>
              <p14:nvPr/>
            </p14:nvContentPartPr>
            <p14:xfrm>
              <a:off x="3455331" y="2864660"/>
              <a:ext cx="348120" cy="38376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8F2975FD-AF6D-4337-A6F9-39D0950BAA1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46691" y="2855660"/>
                <a:ext cx="3657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52266C64-2968-4FDC-817F-CB45F1E39B59}"/>
                  </a:ext>
                </a:extLst>
              </p14:cNvPr>
              <p14:cNvContentPartPr/>
              <p14:nvPr/>
            </p14:nvContentPartPr>
            <p14:xfrm>
              <a:off x="5250651" y="1737500"/>
              <a:ext cx="854640" cy="8928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52266C64-2968-4FDC-817F-CB45F1E39B5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42011" y="1728860"/>
                <a:ext cx="8722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6F531691-EB9A-4DC9-81F0-60A90A31F858}"/>
                  </a:ext>
                </a:extLst>
              </p14:cNvPr>
              <p14:cNvContentPartPr/>
              <p14:nvPr/>
            </p14:nvContentPartPr>
            <p14:xfrm>
              <a:off x="1932531" y="4710380"/>
              <a:ext cx="1066320" cy="9540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6F531691-EB9A-4DC9-81F0-60A90A31F85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923891" y="4701707"/>
                <a:ext cx="1083960" cy="1131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C53A58B6-30B5-400E-8400-73E96A2FACC0}"/>
                  </a:ext>
                </a:extLst>
              </p14:cNvPr>
              <p14:cNvContentPartPr/>
              <p14:nvPr/>
            </p14:nvContentPartPr>
            <p14:xfrm>
              <a:off x="2800131" y="1694300"/>
              <a:ext cx="1650960" cy="23256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C53A58B6-30B5-400E-8400-73E96A2FACC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1133" y="1685660"/>
                <a:ext cx="1668596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E3C45E95-AE12-4A01-B0D6-01FCE475ECE7}"/>
                  </a:ext>
                </a:extLst>
              </p14:cNvPr>
              <p14:cNvContentPartPr/>
              <p14:nvPr/>
            </p14:nvContentPartPr>
            <p14:xfrm>
              <a:off x="5293491" y="3478820"/>
              <a:ext cx="954360" cy="17820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E3C45E95-AE12-4A01-B0D6-01FCE475ECE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84491" y="3470180"/>
                <a:ext cx="9720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8DF210B8-94CB-499C-9322-FFBE97376D10}"/>
                  </a:ext>
                </a:extLst>
              </p14:cNvPr>
              <p14:cNvContentPartPr/>
              <p14:nvPr/>
            </p14:nvContentPartPr>
            <p14:xfrm>
              <a:off x="3969411" y="5347220"/>
              <a:ext cx="30240" cy="48960"/>
            </p14:xfrm>
          </p:contentPart>
        </mc:Choice>
        <mc:Fallback xmlns=""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8DF210B8-94CB-499C-9322-FFBE97376D1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960771" y="5338220"/>
                <a:ext cx="478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EE9C6AC9-7134-4650-B7B7-77526EE16F09}"/>
                  </a:ext>
                </a:extLst>
              </p14:cNvPr>
              <p14:cNvContentPartPr/>
              <p14:nvPr/>
            </p14:nvContentPartPr>
            <p14:xfrm>
              <a:off x="7648251" y="1761620"/>
              <a:ext cx="1123560" cy="76320"/>
            </p14:xfrm>
          </p:contentPart>
        </mc:Choice>
        <mc:Fallback xmlns=""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EE9C6AC9-7134-4650-B7B7-77526EE16F0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39611" y="1752980"/>
                <a:ext cx="114120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63380620-B794-440D-9299-5CA98D9BD4B3}"/>
                  </a:ext>
                </a:extLst>
              </p14:cNvPr>
              <p14:cNvContentPartPr/>
              <p14:nvPr/>
            </p14:nvContentPartPr>
            <p14:xfrm>
              <a:off x="1964211" y="4112780"/>
              <a:ext cx="619920" cy="208440"/>
            </p14:xfrm>
          </p:contentPart>
        </mc:Choice>
        <mc:Fallback xmlns=""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63380620-B794-440D-9299-5CA98D9BD4B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955211" y="4103780"/>
                <a:ext cx="63756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055FDD90-29B3-4BFE-918C-62CCAD4D9120}"/>
                  </a:ext>
                </a:extLst>
              </p14:cNvPr>
              <p14:cNvContentPartPr/>
              <p14:nvPr/>
            </p14:nvContentPartPr>
            <p14:xfrm>
              <a:off x="2607531" y="6411740"/>
              <a:ext cx="437400" cy="145080"/>
            </p14:xfrm>
          </p:contentPart>
        </mc:Choice>
        <mc:Fallback xmlns=""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055FDD90-29B3-4BFE-918C-62CCAD4D912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598891" y="6402740"/>
                <a:ext cx="4550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DD0B965A-9D7F-43EE-9A5A-8306E72C85C4}"/>
                  </a:ext>
                </a:extLst>
              </p14:cNvPr>
              <p14:cNvContentPartPr/>
              <p14:nvPr/>
            </p14:nvContentPartPr>
            <p14:xfrm>
              <a:off x="3728571" y="5886140"/>
              <a:ext cx="360720" cy="402120"/>
            </p14:xfrm>
          </p:contentPart>
        </mc:Choice>
        <mc:Fallback xmlns=""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DD0B965A-9D7F-43EE-9A5A-8306E72C85C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19571" y="5877140"/>
                <a:ext cx="37836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6499A84E-1010-41FD-879A-4AAE769F5ED3}"/>
                  </a:ext>
                </a:extLst>
              </p14:cNvPr>
              <p14:cNvContentPartPr/>
              <p14:nvPr/>
            </p14:nvContentPartPr>
            <p14:xfrm>
              <a:off x="4378371" y="5670500"/>
              <a:ext cx="1501200" cy="701280"/>
            </p14:xfrm>
          </p:contentPart>
        </mc:Choice>
        <mc:Fallback xmlns=""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6499A84E-1010-41FD-879A-4AAE769F5ED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369371" y="5661505"/>
                <a:ext cx="1518840" cy="7189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7695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71CAA-F438-495A-9D6A-DB61286A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Backpropagation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C4922-9694-4FB7-99D3-28D939C23E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Example: univariate logistic least squares regression</a:t>
            </a:r>
            <a:endParaRPr lang="zh-CN" altLang="en-US" sz="2000" dirty="0">
              <a:latin typeface="Latin Modern Math" panose="02000503000000000000" pitchFamily="5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233AD3-DDCF-487D-81C7-B49E1E734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718693"/>
            <a:ext cx="8229600" cy="44382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1392656-E3A5-4EB0-943C-F9BBC25BF545}"/>
                  </a:ext>
                </a:extLst>
              </p14:cNvPr>
              <p14:cNvContentPartPr/>
              <p14:nvPr/>
            </p14:nvContentPartPr>
            <p14:xfrm>
              <a:off x="4531011" y="585140"/>
              <a:ext cx="139680" cy="30960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1392656-E3A5-4EB0-943C-F9BBC25BF5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2371" y="576500"/>
                <a:ext cx="1573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52956254-B59E-4FB2-9611-0521759B42FE}"/>
                  </a:ext>
                </a:extLst>
              </p14:cNvPr>
              <p14:cNvContentPartPr/>
              <p14:nvPr/>
            </p14:nvContentPartPr>
            <p14:xfrm>
              <a:off x="4760331" y="797900"/>
              <a:ext cx="63720" cy="7524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52956254-B59E-4FB2-9611-0521759B42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51331" y="789260"/>
                <a:ext cx="813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8D721DC8-6B8A-4476-BCC1-3592B069A5E3}"/>
                  </a:ext>
                </a:extLst>
              </p14:cNvPr>
              <p14:cNvContentPartPr/>
              <p14:nvPr/>
            </p14:nvContentPartPr>
            <p14:xfrm>
              <a:off x="4910091" y="698900"/>
              <a:ext cx="841320" cy="14112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8D721DC8-6B8A-4476-BCC1-3592B069A5E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01091" y="689923"/>
                <a:ext cx="858960" cy="1587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77813824-AD7B-419D-BD8C-AA8E54926452}"/>
                  </a:ext>
                </a:extLst>
              </p14:cNvPr>
              <p14:cNvContentPartPr/>
              <p14:nvPr/>
            </p14:nvContentPartPr>
            <p14:xfrm>
              <a:off x="6781731" y="897980"/>
              <a:ext cx="16200" cy="2412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77813824-AD7B-419D-BD8C-AA8E549264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73091" y="888980"/>
                <a:ext cx="338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D52B69E4-C5C0-4A5E-B29D-4A6686E97157}"/>
                  </a:ext>
                </a:extLst>
              </p14:cNvPr>
              <p14:cNvContentPartPr/>
              <p14:nvPr/>
            </p14:nvContentPartPr>
            <p14:xfrm>
              <a:off x="6075051" y="555980"/>
              <a:ext cx="551160" cy="3416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D52B69E4-C5C0-4A5E-B29D-4A6686E9715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66405" y="547340"/>
                <a:ext cx="568812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182E1BC9-01DB-4FC4-B5D9-4E46C87432D2}"/>
                  </a:ext>
                </a:extLst>
              </p14:cNvPr>
              <p14:cNvContentPartPr/>
              <p14:nvPr/>
            </p14:nvContentPartPr>
            <p14:xfrm>
              <a:off x="3165891" y="1460660"/>
              <a:ext cx="836280" cy="6768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182E1BC9-01DB-4FC4-B5D9-4E46C87432D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57251" y="1452020"/>
                <a:ext cx="8539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ED027199-84F5-45DE-8788-FA8A3AAF4B10}"/>
                  </a:ext>
                </a:extLst>
              </p14:cNvPr>
              <p14:cNvContentPartPr/>
              <p14:nvPr/>
            </p14:nvContentPartPr>
            <p14:xfrm>
              <a:off x="1892571" y="1296140"/>
              <a:ext cx="294120" cy="13932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ED027199-84F5-45DE-8788-FA8A3AAF4B1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83931" y="1287500"/>
                <a:ext cx="3117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19EBF608-48B7-45E5-B2D0-8B58AFB8F82B}"/>
                  </a:ext>
                </a:extLst>
              </p14:cNvPr>
              <p14:cNvContentPartPr/>
              <p14:nvPr/>
            </p14:nvContentPartPr>
            <p14:xfrm>
              <a:off x="1790691" y="4158140"/>
              <a:ext cx="4680" cy="864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19EBF608-48B7-45E5-B2D0-8B58AFB8F82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82051" y="4149500"/>
                <a:ext cx="223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73FE5A0E-6BC3-4ED9-9145-B4CF0F752D25}"/>
                  </a:ext>
                </a:extLst>
              </p14:cNvPr>
              <p14:cNvContentPartPr/>
              <p14:nvPr/>
            </p14:nvContentPartPr>
            <p14:xfrm>
              <a:off x="2510691" y="4129700"/>
              <a:ext cx="18720" cy="36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73FE5A0E-6BC3-4ED9-9145-B4CF0F752D2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01691" y="4121060"/>
                <a:ext cx="36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47F5B8BA-CB4A-4F9F-88CA-9122BDB2FB86}"/>
                  </a:ext>
                </a:extLst>
              </p14:cNvPr>
              <p14:cNvContentPartPr/>
              <p14:nvPr/>
            </p14:nvContentPartPr>
            <p14:xfrm>
              <a:off x="2831451" y="4122500"/>
              <a:ext cx="360" cy="36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47F5B8BA-CB4A-4F9F-88CA-9122BDB2FB8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822811" y="4113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36828324-D6B2-4E3D-AB74-296606A268D3}"/>
                  </a:ext>
                </a:extLst>
              </p14:cNvPr>
              <p14:cNvContentPartPr/>
              <p14:nvPr/>
            </p14:nvContentPartPr>
            <p14:xfrm>
              <a:off x="1818771" y="4485740"/>
              <a:ext cx="16920" cy="57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36828324-D6B2-4E3D-AB74-296606A268D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10131" y="4477100"/>
                <a:ext cx="345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89C38E30-4CAC-484E-B15C-79C352D6D429}"/>
                  </a:ext>
                </a:extLst>
              </p14:cNvPr>
              <p14:cNvContentPartPr/>
              <p14:nvPr/>
            </p14:nvContentPartPr>
            <p14:xfrm>
              <a:off x="2275251" y="4487540"/>
              <a:ext cx="9360" cy="36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89C38E30-4CAC-484E-B15C-79C352D6D42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266251" y="4478540"/>
                <a:ext cx="27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7E7B2507-D8ED-44A0-93E9-9CD2E1350DCF}"/>
                  </a:ext>
                </a:extLst>
              </p14:cNvPr>
              <p14:cNvContentPartPr/>
              <p14:nvPr/>
            </p14:nvContentPartPr>
            <p14:xfrm>
              <a:off x="2484051" y="4509140"/>
              <a:ext cx="360" cy="108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7E7B2507-D8ED-44A0-93E9-9CD2E1350DC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75411" y="4500140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7B416C05-D5C2-45E1-9100-BC48D8E8261A}"/>
                  </a:ext>
                </a:extLst>
              </p14:cNvPr>
              <p14:cNvContentPartPr/>
              <p14:nvPr/>
            </p14:nvContentPartPr>
            <p14:xfrm>
              <a:off x="1522131" y="6040580"/>
              <a:ext cx="15120" cy="720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7B416C05-D5C2-45E1-9100-BC48D8E8261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13131" y="6031940"/>
                <a:ext cx="327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C9656050-E735-4A8E-836C-F88EDBF81B78}"/>
                  </a:ext>
                </a:extLst>
              </p14:cNvPr>
              <p14:cNvContentPartPr/>
              <p14:nvPr/>
            </p14:nvContentPartPr>
            <p14:xfrm>
              <a:off x="2248611" y="6020420"/>
              <a:ext cx="10440" cy="108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C9656050-E735-4A8E-836C-F88EDBF81B7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39611" y="6011780"/>
                <a:ext cx="2808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1A8C0404-6423-406D-9326-4ADE99701532}"/>
                  </a:ext>
                </a:extLst>
              </p14:cNvPr>
              <p14:cNvContentPartPr/>
              <p14:nvPr/>
            </p14:nvContentPartPr>
            <p14:xfrm>
              <a:off x="2751171" y="6004940"/>
              <a:ext cx="360" cy="36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1A8C0404-6423-406D-9326-4ADE9970153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42171" y="59959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967892FE-6749-4480-8D9D-9B5B86F3366F}"/>
                  </a:ext>
                </a:extLst>
              </p14:cNvPr>
              <p14:cNvContentPartPr/>
              <p14:nvPr/>
            </p14:nvContentPartPr>
            <p14:xfrm>
              <a:off x="2942691" y="5982980"/>
              <a:ext cx="360" cy="36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967892FE-6749-4480-8D9D-9B5B86F3366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34051" y="59743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55375F5C-5919-4502-BB3E-8DC5CA4B0831}"/>
                  </a:ext>
                </a:extLst>
              </p14:cNvPr>
              <p14:cNvContentPartPr/>
              <p14:nvPr/>
            </p14:nvContentPartPr>
            <p14:xfrm>
              <a:off x="5345331" y="2521220"/>
              <a:ext cx="124560" cy="720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55375F5C-5919-4502-BB3E-8DC5CA4B083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36691" y="2512580"/>
                <a:ext cx="1422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C5C19B3B-BD23-45EF-A48C-5D1A3867F065}"/>
                  </a:ext>
                </a:extLst>
              </p14:cNvPr>
              <p14:cNvContentPartPr/>
              <p14:nvPr/>
            </p14:nvContentPartPr>
            <p14:xfrm>
              <a:off x="5370891" y="2564060"/>
              <a:ext cx="111600" cy="468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C5C19B3B-BD23-45EF-A48C-5D1A3867F06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62251" y="2555060"/>
                <a:ext cx="1292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8C9C36FA-F16B-4BAE-8B79-48446EEC2DA4}"/>
                  </a:ext>
                </a:extLst>
              </p14:cNvPr>
              <p14:cNvContentPartPr/>
              <p14:nvPr/>
            </p14:nvContentPartPr>
            <p14:xfrm>
              <a:off x="5645571" y="2171300"/>
              <a:ext cx="99720" cy="14076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8C9C36FA-F16B-4BAE-8B79-48446EEC2DA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36571" y="2162660"/>
                <a:ext cx="1173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BAFAD2CF-C1F9-4962-8D92-698B5B3B0FB7}"/>
                  </a:ext>
                </a:extLst>
              </p14:cNvPr>
              <p14:cNvContentPartPr/>
              <p14:nvPr/>
            </p14:nvContentPartPr>
            <p14:xfrm>
              <a:off x="5851131" y="2129540"/>
              <a:ext cx="446400" cy="20844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BAFAD2CF-C1F9-4962-8D92-698B5B3B0FB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42491" y="2120540"/>
                <a:ext cx="4640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F23373CB-65CB-4165-8918-07F0EF5452DD}"/>
                  </a:ext>
                </a:extLst>
              </p14:cNvPr>
              <p14:cNvContentPartPr/>
              <p14:nvPr/>
            </p14:nvContentPartPr>
            <p14:xfrm>
              <a:off x="5614971" y="2393060"/>
              <a:ext cx="709200" cy="2952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F23373CB-65CB-4165-8918-07F0EF5452D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06331" y="2384060"/>
                <a:ext cx="7268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729A0AC7-61B3-4D63-8156-D00891116396}"/>
                  </a:ext>
                </a:extLst>
              </p14:cNvPr>
              <p14:cNvContentPartPr/>
              <p14:nvPr/>
            </p14:nvContentPartPr>
            <p14:xfrm>
              <a:off x="5672571" y="2488100"/>
              <a:ext cx="104040" cy="14112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729A0AC7-61B3-4D63-8156-D0089111639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63571" y="2479460"/>
                <a:ext cx="1216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A93132E8-2F6E-455D-9348-893EA3062E8E}"/>
                  </a:ext>
                </a:extLst>
              </p14:cNvPr>
              <p14:cNvContentPartPr/>
              <p14:nvPr/>
            </p14:nvContentPartPr>
            <p14:xfrm>
              <a:off x="6406971" y="2598260"/>
              <a:ext cx="360" cy="360"/>
            </p14:xfrm>
          </p:contentPart>
        </mc:Choice>
        <mc:Fallback xmlns=""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A93132E8-2F6E-455D-9348-893EA3062E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97971" y="25892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DA2C950E-A8AD-4A36-BB23-30F2A013CD6B}"/>
                  </a:ext>
                </a:extLst>
              </p14:cNvPr>
              <p14:cNvContentPartPr/>
              <p14:nvPr/>
            </p14:nvContentPartPr>
            <p14:xfrm>
              <a:off x="5945811" y="2453540"/>
              <a:ext cx="368280" cy="228960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DA2C950E-A8AD-4A36-BB23-30F2A013CD6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937171" y="2444540"/>
                <a:ext cx="3859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3F88A2B5-2F40-4C40-94FE-4B4BBC019FF1}"/>
                  </a:ext>
                </a:extLst>
              </p14:cNvPr>
              <p14:cNvContentPartPr/>
              <p14:nvPr/>
            </p14:nvContentPartPr>
            <p14:xfrm>
              <a:off x="4772211" y="3348500"/>
              <a:ext cx="33840" cy="2736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3F88A2B5-2F40-4C40-94FE-4B4BBC019FF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763478" y="3339380"/>
                <a:ext cx="51670" cy="45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EB930D62-F2CB-4236-9D17-BC8F6C26FB97}"/>
                  </a:ext>
                </a:extLst>
              </p14:cNvPr>
              <p14:cNvContentPartPr/>
              <p14:nvPr/>
            </p14:nvContentPartPr>
            <p14:xfrm>
              <a:off x="5683731" y="3179660"/>
              <a:ext cx="2160" cy="1224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EB930D62-F2CB-4236-9D17-BC8F6C26FB9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674731" y="3171020"/>
                <a:ext cx="198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3417A86D-B2F0-428E-8480-B23326127D16}"/>
                  </a:ext>
                </a:extLst>
              </p14:cNvPr>
              <p14:cNvContentPartPr/>
              <p14:nvPr/>
            </p14:nvContentPartPr>
            <p14:xfrm>
              <a:off x="1579371" y="5967500"/>
              <a:ext cx="3600" cy="1980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3417A86D-B2F0-428E-8480-B23326127D1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570371" y="5958500"/>
                <a:ext cx="212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04870578-0871-4D06-BD20-ADAC54808BCF}"/>
                  </a:ext>
                </a:extLst>
              </p14:cNvPr>
              <p14:cNvContentPartPr/>
              <p14:nvPr/>
            </p14:nvContentPartPr>
            <p14:xfrm>
              <a:off x="6260811" y="3105860"/>
              <a:ext cx="2160" cy="4068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04870578-0871-4D06-BD20-ADAC54808BC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252171" y="3096860"/>
                <a:ext cx="198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19FD1ABD-CBCD-4A32-9E11-32EBBFA14B2E}"/>
                  </a:ext>
                </a:extLst>
              </p14:cNvPr>
              <p14:cNvContentPartPr/>
              <p14:nvPr/>
            </p14:nvContentPartPr>
            <p14:xfrm>
              <a:off x="6260091" y="3414740"/>
              <a:ext cx="3600" cy="36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19FD1ABD-CBCD-4A32-9E11-32EBBFA14B2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51451" y="3406100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594A500B-8041-4F9A-8C2C-647D64686377}"/>
                  </a:ext>
                </a:extLst>
              </p14:cNvPr>
              <p14:cNvContentPartPr/>
              <p14:nvPr/>
            </p14:nvContentPartPr>
            <p14:xfrm>
              <a:off x="6148131" y="3390980"/>
              <a:ext cx="16920" cy="4752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594A500B-8041-4F9A-8C2C-647D6468637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39491" y="3381980"/>
                <a:ext cx="3456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50E39030-287D-45CF-A84B-559595CB1A25}"/>
                  </a:ext>
                </a:extLst>
              </p14:cNvPr>
              <p14:cNvContentPartPr/>
              <p14:nvPr/>
            </p14:nvContentPartPr>
            <p14:xfrm>
              <a:off x="2639931" y="5966060"/>
              <a:ext cx="25200" cy="2664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50E39030-287D-45CF-A84B-559595CB1A2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631291" y="5957060"/>
                <a:ext cx="428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F76DC669-3F80-44DB-81E2-34F70F687CA0}"/>
                  </a:ext>
                </a:extLst>
              </p14:cNvPr>
              <p14:cNvContentPartPr/>
              <p14:nvPr/>
            </p14:nvContentPartPr>
            <p14:xfrm>
              <a:off x="5652051" y="3603740"/>
              <a:ext cx="10440" cy="2340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F76DC669-3F80-44DB-81E2-34F70F687CA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643411" y="3594740"/>
                <a:ext cx="280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A7498502-2ADB-433A-B53B-F1B917F0FB20}"/>
                  </a:ext>
                </a:extLst>
              </p14:cNvPr>
              <p14:cNvContentPartPr/>
              <p14:nvPr/>
            </p14:nvContentPartPr>
            <p14:xfrm>
              <a:off x="1800771" y="5041220"/>
              <a:ext cx="10440" cy="20520"/>
            </p14:xfrm>
          </p:contentPart>
        </mc:Choice>
        <mc:Fallback xmlns=""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A7498502-2ADB-433A-B53B-F1B917F0FB2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791771" y="5032220"/>
                <a:ext cx="280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F3CF09D4-1810-423E-8A01-F056CB56C7FC}"/>
                  </a:ext>
                </a:extLst>
              </p14:cNvPr>
              <p14:cNvContentPartPr/>
              <p14:nvPr/>
            </p14:nvContentPartPr>
            <p14:xfrm>
              <a:off x="1804011" y="5074700"/>
              <a:ext cx="360" cy="36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F3CF09D4-1810-423E-8A01-F056CB56C7F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95371" y="50660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1579ED1F-F7C4-424A-A9A6-B08F80F77625}"/>
                  </a:ext>
                </a:extLst>
              </p14:cNvPr>
              <p14:cNvContentPartPr/>
              <p14:nvPr/>
            </p14:nvContentPartPr>
            <p14:xfrm>
              <a:off x="2887251" y="2629580"/>
              <a:ext cx="10440" cy="252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1579ED1F-F7C4-424A-A9A6-B08F80F7762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878251" y="2620940"/>
                <a:ext cx="280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FBB5368A-5EFF-4593-A389-0AD343B5F45E}"/>
                  </a:ext>
                </a:extLst>
              </p14:cNvPr>
              <p14:cNvContentPartPr/>
              <p14:nvPr/>
            </p14:nvContentPartPr>
            <p14:xfrm>
              <a:off x="3741531" y="2619140"/>
              <a:ext cx="360" cy="360"/>
            </p14:xfrm>
          </p:contentPart>
        </mc:Choice>
        <mc:Fallback xmlns=""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FBB5368A-5EFF-4593-A389-0AD343B5F45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32531" y="2610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AD7F3051-554E-4121-9AFC-07F3986BE58E}"/>
                  </a:ext>
                </a:extLst>
              </p14:cNvPr>
              <p14:cNvContentPartPr/>
              <p14:nvPr/>
            </p14:nvContentPartPr>
            <p14:xfrm>
              <a:off x="3838371" y="2658020"/>
              <a:ext cx="360" cy="180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AD7F3051-554E-4121-9AFC-07F3986BE58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29731" y="2649020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48D5B052-49B8-4929-ADFE-A5F2A17D735E}"/>
                  </a:ext>
                </a:extLst>
              </p14:cNvPr>
              <p14:cNvContentPartPr/>
              <p14:nvPr/>
            </p14:nvContentPartPr>
            <p14:xfrm>
              <a:off x="3966171" y="2660180"/>
              <a:ext cx="18720" cy="1152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48D5B052-49B8-4929-ADFE-A5F2A17D735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957171" y="2651540"/>
                <a:ext cx="363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26DA6830-988B-4ECD-966C-7F5926839487}"/>
                  </a:ext>
                </a:extLst>
              </p14:cNvPr>
              <p14:cNvContentPartPr/>
              <p14:nvPr/>
            </p14:nvContentPartPr>
            <p14:xfrm>
              <a:off x="5642331" y="4071020"/>
              <a:ext cx="17640" cy="50400"/>
            </p14:xfrm>
          </p:contentPart>
        </mc:Choice>
        <mc:Fallback xmlns=""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26DA6830-988B-4ECD-966C-7F592683948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633331" y="4062020"/>
                <a:ext cx="352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3EA154D3-28CB-421C-99BB-9C5D1C0E07F3}"/>
                  </a:ext>
                </a:extLst>
              </p14:cNvPr>
              <p14:cNvContentPartPr/>
              <p14:nvPr/>
            </p14:nvContentPartPr>
            <p14:xfrm>
              <a:off x="6090171" y="4396460"/>
              <a:ext cx="2160" cy="3960"/>
            </p14:xfrm>
          </p:contentPart>
        </mc:Choice>
        <mc:Fallback xmlns=""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3EA154D3-28CB-421C-99BB-9C5D1C0E07F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81171" y="4387460"/>
                <a:ext cx="198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702B78E0-E45C-439B-92A5-701141BC97F6}"/>
                  </a:ext>
                </a:extLst>
              </p14:cNvPr>
              <p14:cNvContentPartPr/>
              <p14:nvPr/>
            </p14:nvContentPartPr>
            <p14:xfrm>
              <a:off x="5742771" y="4560260"/>
              <a:ext cx="360" cy="10800"/>
            </p14:xfrm>
          </p:contentPart>
        </mc:Choice>
        <mc:Fallback xmlns=""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702B78E0-E45C-439B-92A5-701141BC97F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733771" y="4551620"/>
                <a:ext cx="180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6E27D661-8679-4CE3-B784-033FEC7C7B3F}"/>
                  </a:ext>
                </a:extLst>
              </p14:cNvPr>
              <p14:cNvContentPartPr/>
              <p14:nvPr/>
            </p14:nvContentPartPr>
            <p14:xfrm>
              <a:off x="2148891" y="2673500"/>
              <a:ext cx="42840" cy="14760"/>
            </p14:xfrm>
          </p:contentPart>
        </mc:Choice>
        <mc:Fallback xmlns=""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6E27D661-8679-4CE3-B784-033FEC7C7B3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140178" y="2664644"/>
                <a:ext cx="60629" cy="328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46FAD654-558D-4507-8131-391E0A526683}"/>
                  </a:ext>
                </a:extLst>
              </p14:cNvPr>
              <p14:cNvContentPartPr/>
              <p14:nvPr/>
            </p14:nvContentPartPr>
            <p14:xfrm>
              <a:off x="2175531" y="2578100"/>
              <a:ext cx="16200" cy="32040"/>
            </p14:xfrm>
          </p:contentPart>
        </mc:Choice>
        <mc:Fallback xmlns=""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46FAD654-558D-4507-8131-391E0A52668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66891" y="2568998"/>
                <a:ext cx="33840" cy="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E61669A0-81F3-489E-9E56-36766D7815DD}"/>
                  </a:ext>
                </a:extLst>
              </p14:cNvPr>
              <p14:cNvContentPartPr/>
              <p14:nvPr/>
            </p14:nvContentPartPr>
            <p14:xfrm>
              <a:off x="5403291" y="5026100"/>
              <a:ext cx="2160" cy="1908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E61669A0-81F3-489E-9E56-36766D7815D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94651" y="5017460"/>
                <a:ext cx="198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B7BB7287-19D3-44C4-A01D-00FBA75AD473}"/>
                  </a:ext>
                </a:extLst>
              </p14:cNvPr>
              <p14:cNvContentPartPr/>
              <p14:nvPr/>
            </p14:nvContentPartPr>
            <p14:xfrm>
              <a:off x="5779851" y="4891820"/>
              <a:ext cx="360" cy="360"/>
            </p14:xfrm>
          </p:contentPart>
        </mc:Choice>
        <mc:Fallback xmlns=""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B7BB7287-19D3-44C4-A01D-00FBA75AD47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71211" y="48831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B68FF7B6-2D2B-4EFD-A7CF-4F5E88ED6512}"/>
                  </a:ext>
                </a:extLst>
              </p14:cNvPr>
              <p14:cNvContentPartPr/>
              <p14:nvPr/>
            </p14:nvContentPartPr>
            <p14:xfrm>
              <a:off x="5715051" y="5262980"/>
              <a:ext cx="10440" cy="9360"/>
            </p14:xfrm>
          </p:contentPart>
        </mc:Choice>
        <mc:Fallback xmlns=""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B68FF7B6-2D2B-4EFD-A7CF-4F5E88ED651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706411" y="5253980"/>
                <a:ext cx="2808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6DAD5CD5-5A4E-47C3-9E9B-5807AB91AE3F}"/>
                  </a:ext>
                </a:extLst>
              </p14:cNvPr>
              <p14:cNvContentPartPr/>
              <p14:nvPr/>
            </p14:nvContentPartPr>
            <p14:xfrm>
              <a:off x="5271531" y="5736740"/>
              <a:ext cx="4680" cy="180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6DAD5CD5-5A4E-47C3-9E9B-5807AB91AE3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62531" y="5728100"/>
                <a:ext cx="223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1EE17416-A33C-4994-94C6-1EB72E38A12F}"/>
                  </a:ext>
                </a:extLst>
              </p14:cNvPr>
              <p14:cNvContentPartPr/>
              <p14:nvPr/>
            </p14:nvContentPartPr>
            <p14:xfrm>
              <a:off x="5564211" y="5720540"/>
              <a:ext cx="4680" cy="12960"/>
            </p14:xfrm>
          </p:contentPart>
        </mc:Choice>
        <mc:Fallback xmlns=""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1EE17416-A33C-4994-94C6-1EB72E38A12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555571" y="5711540"/>
                <a:ext cx="223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50BE7E22-7EF4-41BA-985F-93A78170341D}"/>
                  </a:ext>
                </a:extLst>
              </p14:cNvPr>
              <p14:cNvContentPartPr/>
              <p14:nvPr/>
            </p14:nvContentPartPr>
            <p14:xfrm>
              <a:off x="6208611" y="5764460"/>
              <a:ext cx="360" cy="4680"/>
            </p14:xfrm>
          </p:contentPart>
        </mc:Choice>
        <mc:Fallback xmlns=""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50BE7E22-7EF4-41BA-985F-93A78170341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199971" y="5755460"/>
                <a:ext cx="180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51D85E7D-21A1-4944-8DB2-403D0C11606F}"/>
                  </a:ext>
                </a:extLst>
              </p14:cNvPr>
              <p14:cNvContentPartPr/>
              <p14:nvPr/>
            </p14:nvContentPartPr>
            <p14:xfrm>
              <a:off x="5604891" y="5746460"/>
              <a:ext cx="360" cy="360"/>
            </p14:xfrm>
          </p:contentPart>
        </mc:Choice>
        <mc:Fallback xmlns=""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51D85E7D-21A1-4944-8DB2-403D0C11606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596251" y="57378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F41308D0-DA19-4773-9A3A-31B04458D513}"/>
                  </a:ext>
                </a:extLst>
              </p14:cNvPr>
              <p14:cNvContentPartPr/>
              <p14:nvPr/>
            </p14:nvContentPartPr>
            <p14:xfrm>
              <a:off x="5952291" y="5733860"/>
              <a:ext cx="7920" cy="2520"/>
            </p14:xfrm>
          </p:contentPart>
        </mc:Choice>
        <mc:Fallback xmlns=""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F41308D0-DA19-4773-9A3A-31B04458D51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43651" y="5724860"/>
                <a:ext cx="255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A8FA86C6-FC18-4461-B7DC-F4CB294C348C}"/>
                  </a:ext>
                </a:extLst>
              </p14:cNvPr>
              <p14:cNvContentPartPr/>
              <p14:nvPr/>
            </p14:nvContentPartPr>
            <p14:xfrm>
              <a:off x="7068651" y="3072380"/>
              <a:ext cx="6120" cy="8640"/>
            </p14:xfrm>
          </p:contentPart>
        </mc:Choice>
        <mc:Fallback xmlns=""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A8FA86C6-FC18-4461-B7DC-F4CB294C348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60011" y="3063380"/>
                <a:ext cx="237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DF38F200-D9D6-4E85-9B5C-D67C8A2F42B4}"/>
                  </a:ext>
                </a:extLst>
              </p14:cNvPr>
              <p14:cNvContentPartPr/>
              <p14:nvPr/>
            </p14:nvContentPartPr>
            <p14:xfrm>
              <a:off x="7058931" y="3107300"/>
              <a:ext cx="1080" cy="7920"/>
            </p14:xfrm>
          </p:contentPart>
        </mc:Choice>
        <mc:Fallback xmlns=""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DF38F200-D9D6-4E85-9B5C-D67C8A2F42B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49931" y="3098300"/>
                <a:ext cx="187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E37CF27A-DE56-4A2C-8EBD-9F546C19A698}"/>
                  </a:ext>
                </a:extLst>
              </p14:cNvPr>
              <p14:cNvContentPartPr/>
              <p14:nvPr/>
            </p14:nvContentPartPr>
            <p14:xfrm>
              <a:off x="7592811" y="2971220"/>
              <a:ext cx="2160" cy="11160"/>
            </p14:xfrm>
          </p:contentPart>
        </mc:Choice>
        <mc:Fallback xmlns=""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E37CF27A-DE56-4A2C-8EBD-9F546C19A69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584171" y="2962580"/>
                <a:ext cx="198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5C00734F-55BA-48AA-958F-F57B1D2909BB}"/>
                  </a:ext>
                </a:extLst>
              </p14:cNvPr>
              <p14:cNvContentPartPr/>
              <p14:nvPr/>
            </p14:nvContentPartPr>
            <p14:xfrm>
              <a:off x="7882251" y="3133580"/>
              <a:ext cx="360" cy="360"/>
            </p14:xfrm>
          </p:contentPart>
        </mc:Choice>
        <mc:Fallback xmlns=""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5C00734F-55BA-48AA-958F-F57B1D2909B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73611" y="31245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42447A51-08C8-432C-BA4E-E3B9F6873DFE}"/>
                  </a:ext>
                </a:extLst>
              </p14:cNvPr>
              <p14:cNvContentPartPr/>
              <p14:nvPr/>
            </p14:nvContentPartPr>
            <p14:xfrm>
              <a:off x="1383171" y="2323580"/>
              <a:ext cx="262080" cy="413280"/>
            </p14:xfrm>
          </p:contentPart>
        </mc:Choice>
        <mc:Fallback xmlns=""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42447A51-08C8-432C-BA4E-E3B9F6873DF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374171" y="2314580"/>
                <a:ext cx="27972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AC92D874-6477-48FA-9E65-1E950FD7A6A2}"/>
                  </a:ext>
                </a:extLst>
              </p14:cNvPr>
              <p14:cNvContentPartPr/>
              <p14:nvPr/>
            </p14:nvContentPartPr>
            <p14:xfrm>
              <a:off x="2800491" y="2777900"/>
              <a:ext cx="303120" cy="437400"/>
            </p14:xfrm>
          </p:contentPart>
        </mc:Choice>
        <mc:Fallback xmlns=""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AC92D874-6477-48FA-9E65-1E950FD7A6A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91491" y="2769253"/>
                <a:ext cx="320760" cy="455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6" name="墨迹 135">
                <a:extLst>
                  <a:ext uri="{FF2B5EF4-FFF2-40B4-BE49-F238E27FC236}">
                    <a16:creationId xmlns:a16="http://schemas.microsoft.com/office/drawing/2014/main" id="{D40CC98C-7086-4E5B-AA7D-267846FD0893}"/>
                  </a:ext>
                </a:extLst>
              </p14:cNvPr>
              <p14:cNvContentPartPr/>
              <p14:nvPr/>
            </p14:nvContentPartPr>
            <p14:xfrm>
              <a:off x="2054571" y="3114140"/>
              <a:ext cx="145080" cy="128160"/>
            </p14:xfrm>
          </p:contentPart>
        </mc:Choice>
        <mc:Fallback xmlns="">
          <p:pic>
            <p:nvPicPr>
              <p:cNvPr id="136" name="墨迹 135">
                <a:extLst>
                  <a:ext uri="{FF2B5EF4-FFF2-40B4-BE49-F238E27FC236}">
                    <a16:creationId xmlns:a16="http://schemas.microsoft.com/office/drawing/2014/main" id="{D40CC98C-7086-4E5B-AA7D-267846FD089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045571" y="3105140"/>
                <a:ext cx="1627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7" name="墨迹 136">
                <a:extLst>
                  <a:ext uri="{FF2B5EF4-FFF2-40B4-BE49-F238E27FC236}">
                    <a16:creationId xmlns:a16="http://schemas.microsoft.com/office/drawing/2014/main" id="{1F8AA03A-9C28-4E8B-8D0E-6F9FD3C1CC8E}"/>
                  </a:ext>
                </a:extLst>
              </p14:cNvPr>
              <p14:cNvContentPartPr/>
              <p14:nvPr/>
            </p14:nvContentPartPr>
            <p14:xfrm>
              <a:off x="2368131" y="3087140"/>
              <a:ext cx="12960" cy="222840"/>
            </p14:xfrm>
          </p:contentPart>
        </mc:Choice>
        <mc:Fallback xmlns="">
          <p:pic>
            <p:nvPicPr>
              <p:cNvPr id="137" name="墨迹 136">
                <a:extLst>
                  <a:ext uri="{FF2B5EF4-FFF2-40B4-BE49-F238E27FC236}">
                    <a16:creationId xmlns:a16="http://schemas.microsoft.com/office/drawing/2014/main" id="{1F8AA03A-9C28-4E8B-8D0E-6F9FD3C1CC8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359131" y="3078140"/>
                <a:ext cx="306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8" name="墨迹 137">
                <a:extLst>
                  <a:ext uri="{FF2B5EF4-FFF2-40B4-BE49-F238E27FC236}">
                    <a16:creationId xmlns:a16="http://schemas.microsoft.com/office/drawing/2014/main" id="{401839B4-5E40-4086-A4EB-F226EE1BF020}"/>
                  </a:ext>
                </a:extLst>
              </p14:cNvPr>
              <p14:cNvContentPartPr/>
              <p14:nvPr/>
            </p14:nvContentPartPr>
            <p14:xfrm>
              <a:off x="2433651" y="3284780"/>
              <a:ext cx="9360" cy="13680"/>
            </p14:xfrm>
          </p:contentPart>
        </mc:Choice>
        <mc:Fallback xmlns="">
          <p:pic>
            <p:nvPicPr>
              <p:cNvPr id="138" name="墨迹 137">
                <a:extLst>
                  <a:ext uri="{FF2B5EF4-FFF2-40B4-BE49-F238E27FC236}">
                    <a16:creationId xmlns:a16="http://schemas.microsoft.com/office/drawing/2014/main" id="{401839B4-5E40-4086-A4EB-F226EE1BF02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424651" y="3276140"/>
                <a:ext cx="270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42" name="墨迹 141">
                <a:extLst>
                  <a:ext uri="{FF2B5EF4-FFF2-40B4-BE49-F238E27FC236}">
                    <a16:creationId xmlns:a16="http://schemas.microsoft.com/office/drawing/2014/main" id="{1335AAC5-62DC-4FA5-9DC1-73D862B9FDE0}"/>
                  </a:ext>
                </a:extLst>
              </p14:cNvPr>
              <p14:cNvContentPartPr/>
              <p14:nvPr/>
            </p14:nvContentPartPr>
            <p14:xfrm>
              <a:off x="457971" y="2757020"/>
              <a:ext cx="466920" cy="446040"/>
            </p14:xfrm>
          </p:contentPart>
        </mc:Choice>
        <mc:Fallback xmlns="">
          <p:pic>
            <p:nvPicPr>
              <p:cNvPr id="142" name="墨迹 141">
                <a:extLst>
                  <a:ext uri="{FF2B5EF4-FFF2-40B4-BE49-F238E27FC236}">
                    <a16:creationId xmlns:a16="http://schemas.microsoft.com/office/drawing/2014/main" id="{1335AAC5-62DC-4FA5-9DC1-73D862B9FDE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49338" y="2748380"/>
                <a:ext cx="484546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43" name="墨迹 142">
                <a:extLst>
                  <a:ext uri="{FF2B5EF4-FFF2-40B4-BE49-F238E27FC236}">
                    <a16:creationId xmlns:a16="http://schemas.microsoft.com/office/drawing/2014/main" id="{10FD52B1-B325-4A7D-8C8B-11FF0AE975E4}"/>
                  </a:ext>
                </a:extLst>
              </p14:cNvPr>
              <p14:cNvContentPartPr/>
              <p14:nvPr/>
            </p14:nvContentPartPr>
            <p14:xfrm>
              <a:off x="1747491" y="3114140"/>
              <a:ext cx="180360" cy="142200"/>
            </p14:xfrm>
          </p:contentPart>
        </mc:Choice>
        <mc:Fallback xmlns="">
          <p:pic>
            <p:nvPicPr>
              <p:cNvPr id="143" name="墨迹 142">
                <a:extLst>
                  <a:ext uri="{FF2B5EF4-FFF2-40B4-BE49-F238E27FC236}">
                    <a16:creationId xmlns:a16="http://schemas.microsoft.com/office/drawing/2014/main" id="{10FD52B1-B325-4A7D-8C8B-11FF0AE975E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738491" y="3105140"/>
                <a:ext cx="1980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B87850D4-10A7-4857-B78A-CA4B6B0764A0}"/>
                  </a:ext>
                </a:extLst>
              </p14:cNvPr>
              <p14:cNvContentPartPr/>
              <p14:nvPr/>
            </p14:nvContentPartPr>
            <p14:xfrm>
              <a:off x="1526091" y="3146180"/>
              <a:ext cx="161640" cy="8388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B87850D4-10A7-4857-B78A-CA4B6B0764A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517451" y="3137180"/>
                <a:ext cx="17928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45" name="墨迹 144">
                <a:extLst>
                  <a:ext uri="{FF2B5EF4-FFF2-40B4-BE49-F238E27FC236}">
                    <a16:creationId xmlns:a16="http://schemas.microsoft.com/office/drawing/2014/main" id="{555EA569-9DF3-41BF-B13A-F830F34894E6}"/>
                  </a:ext>
                </a:extLst>
              </p14:cNvPr>
              <p14:cNvContentPartPr/>
              <p14:nvPr/>
            </p14:nvContentPartPr>
            <p14:xfrm>
              <a:off x="1049451" y="3049700"/>
              <a:ext cx="380160" cy="321840"/>
            </p14:xfrm>
          </p:contentPart>
        </mc:Choice>
        <mc:Fallback xmlns="">
          <p:pic>
            <p:nvPicPr>
              <p:cNvPr id="145" name="墨迹 144">
                <a:extLst>
                  <a:ext uri="{FF2B5EF4-FFF2-40B4-BE49-F238E27FC236}">
                    <a16:creationId xmlns:a16="http://schemas.microsoft.com/office/drawing/2014/main" id="{555EA569-9DF3-41BF-B13A-F830F34894E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40451" y="3041060"/>
                <a:ext cx="39780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51" name="墨迹 150">
                <a:extLst>
                  <a:ext uri="{FF2B5EF4-FFF2-40B4-BE49-F238E27FC236}">
                    <a16:creationId xmlns:a16="http://schemas.microsoft.com/office/drawing/2014/main" id="{52C28552-9BB5-4C58-AB1D-C26583E59D2D}"/>
                  </a:ext>
                </a:extLst>
              </p14:cNvPr>
              <p14:cNvContentPartPr/>
              <p14:nvPr/>
            </p14:nvContentPartPr>
            <p14:xfrm>
              <a:off x="7449531" y="5401580"/>
              <a:ext cx="99720" cy="60480"/>
            </p14:xfrm>
          </p:contentPart>
        </mc:Choice>
        <mc:Fallback xmlns="">
          <p:pic>
            <p:nvPicPr>
              <p:cNvPr id="151" name="墨迹 150">
                <a:extLst>
                  <a:ext uri="{FF2B5EF4-FFF2-40B4-BE49-F238E27FC236}">
                    <a16:creationId xmlns:a16="http://schemas.microsoft.com/office/drawing/2014/main" id="{52C28552-9BB5-4C58-AB1D-C26583E59D2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440531" y="5392888"/>
                <a:ext cx="117360" cy="78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53" name="墨迹 152">
                <a:extLst>
                  <a:ext uri="{FF2B5EF4-FFF2-40B4-BE49-F238E27FC236}">
                    <a16:creationId xmlns:a16="http://schemas.microsoft.com/office/drawing/2014/main" id="{F632A941-B3CF-44B4-B61E-8B705859857C}"/>
                  </a:ext>
                </a:extLst>
              </p14:cNvPr>
              <p14:cNvContentPartPr/>
              <p14:nvPr/>
            </p14:nvContentPartPr>
            <p14:xfrm>
              <a:off x="6751491" y="3364700"/>
              <a:ext cx="2232360" cy="1185120"/>
            </p14:xfrm>
          </p:contentPart>
        </mc:Choice>
        <mc:Fallback xmlns="">
          <p:pic>
            <p:nvPicPr>
              <p:cNvPr id="153" name="墨迹 152">
                <a:extLst>
                  <a:ext uri="{FF2B5EF4-FFF2-40B4-BE49-F238E27FC236}">
                    <a16:creationId xmlns:a16="http://schemas.microsoft.com/office/drawing/2014/main" id="{F632A941-B3CF-44B4-B61E-8B705859857C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742851" y="3356060"/>
                <a:ext cx="2250000" cy="12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6058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5D06E-2101-4843-BBA3-B9ADFFA0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Backpropagation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D4A58-2FA6-4E96-934A-C8126F58E3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Multilayer Perceptron (multiple outputs):</a:t>
            </a:r>
            <a:endParaRPr lang="zh-CN" altLang="en-US" sz="2000" dirty="0">
              <a:latin typeface="Latin Modern Math" panose="02000503000000000000" pitchFamily="5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A71A12-C1EE-4C15-BC03-A7C4CE22B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93" y="1556792"/>
            <a:ext cx="6952351" cy="47232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1D96B431-D561-4B52-B195-E84B4C488008}"/>
                  </a:ext>
                </a:extLst>
              </p14:cNvPr>
              <p14:cNvContentPartPr/>
              <p14:nvPr/>
            </p14:nvContentPartPr>
            <p14:xfrm>
              <a:off x="919131" y="4035020"/>
              <a:ext cx="1846440" cy="1144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1D96B431-D561-4B52-B195-E84B4C4880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131" y="4026380"/>
                <a:ext cx="18640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26636F79-06AD-4C74-B196-5C5E8C7F066D}"/>
                  </a:ext>
                </a:extLst>
              </p14:cNvPr>
              <p14:cNvContentPartPr/>
              <p14:nvPr/>
            </p14:nvContentPartPr>
            <p14:xfrm>
              <a:off x="2985891" y="4556660"/>
              <a:ext cx="7920" cy="3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26636F79-06AD-4C74-B196-5C5E8C7F066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76891" y="4548020"/>
                <a:ext cx="255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F2E830CA-E019-481C-BC32-47544AA51C45}"/>
                  </a:ext>
                </a:extLst>
              </p14:cNvPr>
              <p14:cNvContentPartPr/>
              <p14:nvPr/>
            </p14:nvContentPartPr>
            <p14:xfrm>
              <a:off x="3283611" y="4477820"/>
              <a:ext cx="30240" cy="57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F2E830CA-E019-481C-BC32-47544AA51C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74611" y="4468820"/>
                <a:ext cx="478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A4C415EC-DDFD-45C3-8D19-924DFC1538A9}"/>
                  </a:ext>
                </a:extLst>
              </p14:cNvPr>
              <p14:cNvContentPartPr/>
              <p14:nvPr/>
            </p14:nvContentPartPr>
            <p14:xfrm>
              <a:off x="3625251" y="4509140"/>
              <a:ext cx="360" cy="180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A4C415EC-DDFD-45C3-8D19-924DFC1538A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16611" y="4500140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1E01BEBA-8745-4745-9557-0789DD217D50}"/>
                  </a:ext>
                </a:extLst>
              </p14:cNvPr>
              <p14:cNvContentPartPr/>
              <p14:nvPr/>
            </p14:nvContentPartPr>
            <p14:xfrm>
              <a:off x="1753251" y="5034380"/>
              <a:ext cx="360" cy="180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1E01BEBA-8745-4745-9557-0789DD217D5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44611" y="5025740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FEDDE581-B26C-497A-8D52-A55D604753E2}"/>
                  </a:ext>
                </a:extLst>
              </p14:cNvPr>
              <p14:cNvContentPartPr/>
              <p14:nvPr/>
            </p14:nvContentPartPr>
            <p14:xfrm>
              <a:off x="2517171" y="4977860"/>
              <a:ext cx="360" cy="3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FEDDE581-B26C-497A-8D52-A55D604753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08531" y="49688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13546DCF-E8CF-44B9-8F27-73EB40271082}"/>
                  </a:ext>
                </a:extLst>
              </p14:cNvPr>
              <p14:cNvContentPartPr/>
              <p14:nvPr/>
            </p14:nvContentPartPr>
            <p14:xfrm>
              <a:off x="1691331" y="5488340"/>
              <a:ext cx="4680" cy="1440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13546DCF-E8CF-44B9-8F27-73EB4027108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2331" y="5479340"/>
                <a:ext cx="223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705225D7-8A37-4DF6-8E17-38FC0D59B91D}"/>
                  </a:ext>
                </a:extLst>
              </p14:cNvPr>
              <p14:cNvContentPartPr/>
              <p14:nvPr/>
            </p14:nvContentPartPr>
            <p14:xfrm>
              <a:off x="1669731" y="6148940"/>
              <a:ext cx="16200" cy="36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705225D7-8A37-4DF6-8E17-38FC0D59B9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60731" y="6139940"/>
                <a:ext cx="33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3F69935A-9F20-4794-A282-F41047761BD1}"/>
                  </a:ext>
                </a:extLst>
              </p14:cNvPr>
              <p14:cNvContentPartPr/>
              <p14:nvPr/>
            </p14:nvContentPartPr>
            <p14:xfrm>
              <a:off x="1362651" y="4300700"/>
              <a:ext cx="70200" cy="189180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3F69935A-9F20-4794-A282-F41047761BD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53651" y="4292060"/>
                <a:ext cx="87840" cy="19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476CD4A4-8788-4D15-8F34-2CC2D6C0F273}"/>
                  </a:ext>
                </a:extLst>
              </p14:cNvPr>
              <p14:cNvContentPartPr/>
              <p14:nvPr/>
            </p14:nvContentPartPr>
            <p14:xfrm>
              <a:off x="5709291" y="418820"/>
              <a:ext cx="139680" cy="27864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476CD4A4-8788-4D15-8F34-2CC2D6C0F2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00651" y="409820"/>
                <a:ext cx="1573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F874705E-C3AE-4CA4-A426-8F64C8164BB8}"/>
                  </a:ext>
                </a:extLst>
              </p14:cNvPr>
              <p14:cNvContentPartPr/>
              <p14:nvPr/>
            </p14:nvContentPartPr>
            <p14:xfrm>
              <a:off x="5949051" y="567140"/>
              <a:ext cx="15120" cy="10368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F874705E-C3AE-4CA4-A426-8F64C8164B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40411" y="558500"/>
                <a:ext cx="327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39873B10-5E0D-49DB-ADBC-22C62A215D4C}"/>
                  </a:ext>
                </a:extLst>
              </p14:cNvPr>
              <p14:cNvContentPartPr/>
              <p14:nvPr/>
            </p14:nvContentPartPr>
            <p14:xfrm>
              <a:off x="5659611" y="295700"/>
              <a:ext cx="259200" cy="684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39873B10-5E0D-49DB-ADBC-22C62A215D4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50971" y="286700"/>
                <a:ext cx="2768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5C85233E-D5EA-4BB0-B51D-EB311D8EE262}"/>
                  </a:ext>
                </a:extLst>
              </p14:cNvPr>
              <p14:cNvContentPartPr/>
              <p14:nvPr/>
            </p14:nvContentPartPr>
            <p14:xfrm>
              <a:off x="6197811" y="460580"/>
              <a:ext cx="137160" cy="1512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5C85233E-D5EA-4BB0-B51D-EB311D8EE26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89171" y="451580"/>
                <a:ext cx="1548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589D2DD9-EC60-4E28-A4D1-FCF75A4C285C}"/>
                  </a:ext>
                </a:extLst>
              </p14:cNvPr>
              <p14:cNvContentPartPr/>
              <p14:nvPr/>
            </p14:nvContentPartPr>
            <p14:xfrm>
              <a:off x="6219411" y="547700"/>
              <a:ext cx="117360" cy="360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589D2DD9-EC60-4E28-A4D1-FCF75A4C285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10771" y="539060"/>
                <a:ext cx="135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0C8883A4-FB7A-4EE8-9057-27434B6B6BED}"/>
                  </a:ext>
                </a:extLst>
              </p14:cNvPr>
              <p14:cNvContentPartPr/>
              <p14:nvPr/>
            </p14:nvContentPartPr>
            <p14:xfrm>
              <a:off x="3558291" y="2444540"/>
              <a:ext cx="374400" cy="38124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0C8883A4-FB7A-4EE8-9057-27434B6B6BE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49651" y="2435892"/>
                <a:ext cx="392040" cy="398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9CF1BBA1-516C-42C9-94BE-CCD0DBD378AA}"/>
                  </a:ext>
                </a:extLst>
              </p14:cNvPr>
              <p14:cNvContentPartPr/>
              <p14:nvPr/>
            </p14:nvContentPartPr>
            <p14:xfrm>
              <a:off x="6535491" y="416660"/>
              <a:ext cx="135720" cy="18468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9CF1BBA1-516C-42C9-94BE-CCD0DBD378A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26491" y="407660"/>
                <a:ext cx="1533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8DD174F3-4F5F-4B23-B73E-13F83F6ABDF2}"/>
                  </a:ext>
                </a:extLst>
              </p14:cNvPr>
              <p14:cNvContentPartPr/>
              <p14:nvPr/>
            </p14:nvContentPartPr>
            <p14:xfrm>
              <a:off x="6448371" y="297140"/>
              <a:ext cx="230760" cy="972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8DD174F3-4F5F-4B23-B73E-13F83F6ABDF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39371" y="288140"/>
                <a:ext cx="248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19643682-8AFE-4D7B-99B6-4B30CF8DD476}"/>
                  </a:ext>
                </a:extLst>
              </p14:cNvPr>
              <p14:cNvContentPartPr/>
              <p14:nvPr/>
            </p14:nvContentPartPr>
            <p14:xfrm>
              <a:off x="6846531" y="429980"/>
              <a:ext cx="31320" cy="900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19643682-8AFE-4D7B-99B6-4B30CF8DD47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37531" y="420980"/>
                <a:ext cx="489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50AD368E-6FBF-449D-82A7-F96F4F2A634B}"/>
                  </a:ext>
                </a:extLst>
              </p14:cNvPr>
              <p14:cNvContentPartPr/>
              <p14:nvPr/>
            </p14:nvContentPartPr>
            <p14:xfrm>
              <a:off x="7004931" y="379220"/>
              <a:ext cx="392760" cy="1152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50AD368E-6FBF-449D-82A7-F96F4F2A634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95931" y="370220"/>
                <a:ext cx="4104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F47ACBB4-018F-4D63-91E9-7297D45F3259}"/>
                  </a:ext>
                </a:extLst>
              </p14:cNvPr>
              <p14:cNvContentPartPr/>
              <p14:nvPr/>
            </p14:nvContentPartPr>
            <p14:xfrm>
              <a:off x="6999891" y="484340"/>
              <a:ext cx="140760" cy="15084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F47ACBB4-018F-4D63-91E9-7297D45F325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90891" y="475700"/>
                <a:ext cx="1584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6474A021-280D-4EAC-99AA-C9D05D38C800}"/>
                  </a:ext>
                </a:extLst>
              </p14:cNvPr>
              <p14:cNvContentPartPr/>
              <p14:nvPr/>
            </p14:nvContentPartPr>
            <p14:xfrm>
              <a:off x="7236771" y="481460"/>
              <a:ext cx="131760" cy="23796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6474A021-280D-4EAC-99AA-C9D05D38C80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27771" y="472820"/>
                <a:ext cx="1494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15429361-E6B3-430C-8015-771FD52E4069}"/>
                  </a:ext>
                </a:extLst>
              </p14:cNvPr>
              <p14:cNvContentPartPr/>
              <p14:nvPr/>
            </p14:nvContentPartPr>
            <p14:xfrm>
              <a:off x="7441971" y="624740"/>
              <a:ext cx="1080" cy="5400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15429361-E6B3-430C-8015-771FD52E406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32971" y="616100"/>
                <a:ext cx="187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3F086B2C-4D5E-46F5-83A3-304DCFD6F274}"/>
                  </a:ext>
                </a:extLst>
              </p14:cNvPr>
              <p14:cNvContentPartPr/>
              <p14:nvPr/>
            </p14:nvContentPartPr>
            <p14:xfrm>
              <a:off x="7079091" y="157460"/>
              <a:ext cx="283680" cy="15336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3F086B2C-4D5E-46F5-83A3-304DCFD6F27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070440" y="148820"/>
                <a:ext cx="301342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6C1613D5-6719-4E7A-84F5-F67CB33438CC}"/>
                  </a:ext>
                </a:extLst>
              </p14:cNvPr>
              <p14:cNvContentPartPr/>
              <p14:nvPr/>
            </p14:nvContentPartPr>
            <p14:xfrm>
              <a:off x="7623411" y="346100"/>
              <a:ext cx="108000" cy="2988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6C1613D5-6719-4E7A-84F5-F67CB33438C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14771" y="337100"/>
                <a:ext cx="1256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453563D6-7373-4DF7-96D3-5C859E6A1D26}"/>
                  </a:ext>
                </a:extLst>
              </p14:cNvPr>
              <p14:cNvContentPartPr/>
              <p14:nvPr/>
            </p14:nvContentPartPr>
            <p14:xfrm>
              <a:off x="7592811" y="462020"/>
              <a:ext cx="107280" cy="936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453563D6-7373-4DF7-96D3-5C859E6A1D2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84171" y="453380"/>
                <a:ext cx="12492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E0F1520E-7470-4874-A5BC-E78C992843FD}"/>
                  </a:ext>
                </a:extLst>
              </p14:cNvPr>
              <p14:cNvContentPartPr/>
              <p14:nvPr/>
            </p14:nvContentPartPr>
            <p14:xfrm>
              <a:off x="7826451" y="273380"/>
              <a:ext cx="194760" cy="756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E0F1520E-7470-4874-A5BC-E78C992843F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17811" y="264380"/>
                <a:ext cx="2124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A8AB5D7C-14D3-4573-8A63-67694B0688DE}"/>
                  </a:ext>
                </a:extLst>
              </p14:cNvPr>
              <p14:cNvContentPartPr/>
              <p14:nvPr/>
            </p14:nvContentPartPr>
            <p14:xfrm>
              <a:off x="7885851" y="320180"/>
              <a:ext cx="131040" cy="170640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A8AB5D7C-14D3-4573-8A63-67694B0688D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77211" y="311540"/>
                <a:ext cx="1486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89727E64-75E9-4260-ACA8-2A015C6A9D21}"/>
                  </a:ext>
                </a:extLst>
              </p14:cNvPr>
              <p14:cNvContentPartPr/>
              <p14:nvPr/>
            </p14:nvContentPartPr>
            <p14:xfrm>
              <a:off x="8229651" y="352940"/>
              <a:ext cx="11880" cy="27360"/>
            </p14:xfrm>
          </p:contentPart>
        </mc:Choice>
        <mc:Fallback xmlns=""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89727E64-75E9-4260-ACA8-2A015C6A9D2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21011" y="344300"/>
                <a:ext cx="295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780525F2-629A-467B-BD60-85D32B0C7F15}"/>
                  </a:ext>
                </a:extLst>
              </p14:cNvPr>
              <p14:cNvContentPartPr/>
              <p14:nvPr/>
            </p14:nvContentPartPr>
            <p14:xfrm>
              <a:off x="8798091" y="374900"/>
              <a:ext cx="84240" cy="1152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780525F2-629A-467B-BD60-85D32B0C7F1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89091" y="365900"/>
                <a:ext cx="1018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4F74700E-F274-47AE-BD5E-B9644FA85694}"/>
                  </a:ext>
                </a:extLst>
              </p14:cNvPr>
              <p14:cNvContentPartPr/>
              <p14:nvPr/>
            </p14:nvContentPartPr>
            <p14:xfrm>
              <a:off x="8987091" y="155300"/>
              <a:ext cx="305640" cy="45936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4F74700E-F274-47AE-BD5E-B9644FA8569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78091" y="146660"/>
                <a:ext cx="32328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D0D86F81-6F07-41F4-B982-D9145BD2F00C}"/>
                  </a:ext>
                </a:extLst>
              </p14:cNvPr>
              <p14:cNvContentPartPr/>
              <p14:nvPr/>
            </p14:nvContentPartPr>
            <p14:xfrm>
              <a:off x="8434491" y="274100"/>
              <a:ext cx="280080" cy="28548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D0D86F81-6F07-41F4-B982-D9145BD2F00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425840" y="265111"/>
                <a:ext cx="297743" cy="303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A3EE0E5D-5EC5-4F5C-B07A-EA800FD07F8A}"/>
                  </a:ext>
                </a:extLst>
              </p14:cNvPr>
              <p14:cNvContentPartPr/>
              <p14:nvPr/>
            </p14:nvContentPartPr>
            <p14:xfrm>
              <a:off x="5730531" y="906260"/>
              <a:ext cx="181440" cy="1152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A3EE0E5D-5EC5-4F5C-B07A-EA800FD07F8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721531" y="897260"/>
                <a:ext cx="1990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BF57549F-C4E9-49AD-98F1-895EE1D95AE8}"/>
                  </a:ext>
                </a:extLst>
              </p14:cNvPr>
              <p14:cNvContentPartPr/>
              <p14:nvPr/>
            </p14:nvContentPartPr>
            <p14:xfrm>
              <a:off x="5753931" y="969620"/>
              <a:ext cx="102600" cy="22248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BF57549F-C4E9-49AD-98F1-895EE1D95AE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45291" y="960620"/>
                <a:ext cx="1202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034654D9-E25C-426D-99F8-045995F6213C}"/>
                  </a:ext>
                </a:extLst>
              </p14:cNvPr>
              <p14:cNvContentPartPr/>
              <p14:nvPr/>
            </p14:nvContentPartPr>
            <p14:xfrm>
              <a:off x="5926011" y="1077260"/>
              <a:ext cx="78480" cy="57240"/>
            </p14:xfrm>
          </p:contentPart>
        </mc:Choice>
        <mc:Fallback xmlns=""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034654D9-E25C-426D-99F8-045995F6213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917011" y="1068260"/>
                <a:ext cx="961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9444C7B4-CC0D-44C2-8BD9-491A47CB01A2}"/>
                  </a:ext>
                </a:extLst>
              </p14:cNvPr>
              <p14:cNvContentPartPr/>
              <p14:nvPr/>
            </p14:nvContentPartPr>
            <p14:xfrm>
              <a:off x="6204651" y="1016780"/>
              <a:ext cx="116640" cy="864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9444C7B4-CC0D-44C2-8BD9-491A47CB01A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95651" y="1007780"/>
                <a:ext cx="1342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AA97A495-F78B-4089-9D50-3DCE7FBB694A}"/>
                  </a:ext>
                </a:extLst>
              </p14:cNvPr>
              <p14:cNvContentPartPr/>
              <p14:nvPr/>
            </p14:nvContentPartPr>
            <p14:xfrm>
              <a:off x="6207171" y="1092740"/>
              <a:ext cx="87480" cy="1692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AA97A495-F78B-4089-9D50-3DCE7FBB694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198171" y="1084100"/>
                <a:ext cx="1051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4DF35916-D4FC-432F-A475-229AEC54F0AB}"/>
                  </a:ext>
                </a:extLst>
              </p14:cNvPr>
              <p14:cNvContentPartPr/>
              <p14:nvPr/>
            </p14:nvContentPartPr>
            <p14:xfrm>
              <a:off x="6503091" y="914540"/>
              <a:ext cx="159480" cy="12240"/>
            </p14:xfrm>
          </p:contentPart>
        </mc:Choice>
        <mc:Fallback xmlns=""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4DF35916-D4FC-432F-A475-229AEC54F0A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494451" y="905540"/>
                <a:ext cx="1771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909509B8-EEE9-4163-9C4C-C0F9C706BFCB}"/>
                  </a:ext>
                </a:extLst>
              </p14:cNvPr>
              <p14:cNvContentPartPr/>
              <p14:nvPr/>
            </p14:nvContentPartPr>
            <p14:xfrm>
              <a:off x="6528291" y="978620"/>
              <a:ext cx="104760" cy="16416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909509B8-EEE9-4163-9C4C-C0F9C706BFC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19291" y="969620"/>
                <a:ext cx="1224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D5A23428-D109-41DA-AB38-73C8EB519E3D}"/>
                  </a:ext>
                </a:extLst>
              </p14:cNvPr>
              <p14:cNvContentPartPr/>
              <p14:nvPr/>
            </p14:nvContentPartPr>
            <p14:xfrm>
              <a:off x="6811611" y="1080860"/>
              <a:ext cx="21960" cy="720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D5A23428-D109-41DA-AB38-73C8EB519E3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02971" y="1071860"/>
                <a:ext cx="396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C49DAA6F-926B-4E49-BDDA-19C76CCEB4E5}"/>
                  </a:ext>
                </a:extLst>
              </p14:cNvPr>
              <p14:cNvContentPartPr/>
              <p14:nvPr/>
            </p14:nvContentPartPr>
            <p14:xfrm>
              <a:off x="5458011" y="542660"/>
              <a:ext cx="125640" cy="48708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C49DAA6F-926B-4E49-BDDA-19C76CCEB4E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449371" y="534020"/>
                <a:ext cx="14328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744A8AF4-3974-42A0-8281-988ABE0382C7}"/>
                  </a:ext>
                </a:extLst>
              </p14:cNvPr>
              <p14:cNvContentPartPr/>
              <p14:nvPr/>
            </p14:nvContentPartPr>
            <p14:xfrm>
              <a:off x="2426811" y="2181740"/>
              <a:ext cx="390240" cy="178200"/>
            </p14:xfrm>
          </p:contentPart>
        </mc:Choice>
        <mc:Fallback xmlns=""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744A8AF4-3974-42A0-8281-988ABE0382C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418171" y="2173100"/>
                <a:ext cx="4078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81B4836C-70CA-42CA-B463-8D59BB1FEADE}"/>
                  </a:ext>
                </a:extLst>
              </p14:cNvPr>
              <p14:cNvContentPartPr/>
              <p14:nvPr/>
            </p14:nvContentPartPr>
            <p14:xfrm>
              <a:off x="2167971" y="2083820"/>
              <a:ext cx="2880" cy="53280"/>
            </p14:xfrm>
          </p:contentPart>
        </mc:Choice>
        <mc:Fallback xmlns=""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81B4836C-70CA-42CA-B463-8D59BB1FEAD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159331" y="2075180"/>
                <a:ext cx="205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63B31F1B-77EC-4A89-A52F-6C938ACA3249}"/>
                  </a:ext>
                </a:extLst>
              </p14:cNvPr>
              <p14:cNvContentPartPr/>
              <p14:nvPr/>
            </p14:nvContentPartPr>
            <p14:xfrm>
              <a:off x="2223771" y="3194780"/>
              <a:ext cx="1080" cy="24840"/>
            </p14:xfrm>
          </p:contentPart>
        </mc:Choice>
        <mc:Fallback xmlns=""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63B31F1B-77EC-4A89-A52F-6C938ACA324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214771" y="3185780"/>
                <a:ext cx="187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B236DE16-4380-4B08-9650-E35452BE43F4}"/>
                  </a:ext>
                </a:extLst>
              </p14:cNvPr>
              <p14:cNvContentPartPr/>
              <p14:nvPr/>
            </p14:nvContentPartPr>
            <p14:xfrm>
              <a:off x="2183091" y="2895980"/>
              <a:ext cx="20160" cy="185400"/>
            </p14:xfrm>
          </p:contentPart>
        </mc:Choice>
        <mc:Fallback xmlns=""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B236DE16-4380-4B08-9650-E35452BE43F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174091" y="2887340"/>
                <a:ext cx="378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C65941BC-EDBC-4195-AD29-7D0108DF02D7}"/>
                  </a:ext>
                </a:extLst>
              </p14:cNvPr>
              <p14:cNvContentPartPr/>
              <p14:nvPr/>
            </p14:nvContentPartPr>
            <p14:xfrm>
              <a:off x="3156531" y="3135020"/>
              <a:ext cx="1080" cy="23400"/>
            </p14:xfrm>
          </p:contentPart>
        </mc:Choice>
        <mc:Fallback xmlns=""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C65941BC-EDBC-4195-AD29-7D0108DF02D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147891" y="3126020"/>
                <a:ext cx="187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1EA991D9-1065-4CFC-B7E7-ABC97834403D}"/>
                  </a:ext>
                </a:extLst>
              </p14:cNvPr>
              <p14:cNvContentPartPr/>
              <p14:nvPr/>
            </p14:nvContentPartPr>
            <p14:xfrm>
              <a:off x="2908851" y="1568300"/>
              <a:ext cx="342720" cy="360000"/>
            </p14:xfrm>
          </p:contentPart>
        </mc:Choice>
        <mc:Fallback xmlns=""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1EA991D9-1065-4CFC-B7E7-ABC97834403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899851" y="1559300"/>
                <a:ext cx="36036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1" name="墨迹 100">
                <a:extLst>
                  <a:ext uri="{FF2B5EF4-FFF2-40B4-BE49-F238E27FC236}">
                    <a16:creationId xmlns:a16="http://schemas.microsoft.com/office/drawing/2014/main" id="{F98BD499-5627-4EA4-B634-DE011F71947B}"/>
                  </a:ext>
                </a:extLst>
              </p14:cNvPr>
              <p14:cNvContentPartPr/>
              <p14:nvPr/>
            </p14:nvContentPartPr>
            <p14:xfrm>
              <a:off x="2412771" y="1475780"/>
              <a:ext cx="412920" cy="376560"/>
            </p14:xfrm>
          </p:contentPart>
        </mc:Choice>
        <mc:Fallback xmlns="">
          <p:pic>
            <p:nvPicPr>
              <p:cNvPr id="101" name="墨迹 100">
                <a:extLst>
                  <a:ext uri="{FF2B5EF4-FFF2-40B4-BE49-F238E27FC236}">
                    <a16:creationId xmlns:a16="http://schemas.microsoft.com/office/drawing/2014/main" id="{F98BD499-5627-4EA4-B634-DE011F71947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403771" y="1466780"/>
                <a:ext cx="43056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8DFDF1E2-C707-4699-94C7-97FEB0880493}"/>
                  </a:ext>
                </a:extLst>
              </p14:cNvPr>
              <p14:cNvContentPartPr/>
              <p14:nvPr/>
            </p14:nvContentPartPr>
            <p14:xfrm>
              <a:off x="2982651" y="2249780"/>
              <a:ext cx="304560" cy="367920"/>
            </p14:xfrm>
          </p:contentPart>
        </mc:Choice>
        <mc:Fallback xmlns=""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8DFDF1E2-C707-4699-94C7-97FEB088049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973651" y="2240780"/>
                <a:ext cx="32220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6" name="墨迹 115">
                <a:extLst>
                  <a:ext uri="{FF2B5EF4-FFF2-40B4-BE49-F238E27FC236}">
                    <a16:creationId xmlns:a16="http://schemas.microsoft.com/office/drawing/2014/main" id="{A0BDAC64-EE72-46E0-802B-8877AC046F66}"/>
                  </a:ext>
                </a:extLst>
              </p14:cNvPr>
              <p14:cNvContentPartPr/>
              <p14:nvPr/>
            </p14:nvContentPartPr>
            <p14:xfrm>
              <a:off x="6008091" y="1415300"/>
              <a:ext cx="160560" cy="148680"/>
            </p14:xfrm>
          </p:contentPart>
        </mc:Choice>
        <mc:Fallback xmlns="">
          <p:pic>
            <p:nvPicPr>
              <p:cNvPr id="116" name="墨迹 115">
                <a:extLst>
                  <a:ext uri="{FF2B5EF4-FFF2-40B4-BE49-F238E27FC236}">
                    <a16:creationId xmlns:a16="http://schemas.microsoft.com/office/drawing/2014/main" id="{A0BDAC64-EE72-46E0-802B-8877AC046F6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99091" y="1406300"/>
                <a:ext cx="17820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0" name="墨迹 119">
                <a:extLst>
                  <a:ext uri="{FF2B5EF4-FFF2-40B4-BE49-F238E27FC236}">
                    <a16:creationId xmlns:a16="http://schemas.microsoft.com/office/drawing/2014/main" id="{0CE76FC9-9678-4B31-A86B-291A2270A82B}"/>
                  </a:ext>
                </a:extLst>
              </p14:cNvPr>
              <p14:cNvContentPartPr/>
              <p14:nvPr/>
            </p14:nvContentPartPr>
            <p14:xfrm>
              <a:off x="6248931" y="1318100"/>
              <a:ext cx="178560" cy="119880"/>
            </p14:xfrm>
          </p:contentPart>
        </mc:Choice>
        <mc:Fallback xmlns="">
          <p:pic>
            <p:nvPicPr>
              <p:cNvPr id="120" name="墨迹 119">
                <a:extLst>
                  <a:ext uri="{FF2B5EF4-FFF2-40B4-BE49-F238E27FC236}">
                    <a16:creationId xmlns:a16="http://schemas.microsoft.com/office/drawing/2014/main" id="{0CE76FC9-9678-4B31-A86B-291A2270A82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240291" y="1309460"/>
                <a:ext cx="1962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24" name="墨迹 123">
                <a:extLst>
                  <a:ext uri="{FF2B5EF4-FFF2-40B4-BE49-F238E27FC236}">
                    <a16:creationId xmlns:a16="http://schemas.microsoft.com/office/drawing/2014/main" id="{4EEBF8CC-A295-4FEE-88B8-B6D7FB8B038D}"/>
                  </a:ext>
                </a:extLst>
              </p14:cNvPr>
              <p14:cNvContentPartPr/>
              <p14:nvPr/>
            </p14:nvContentPartPr>
            <p14:xfrm>
              <a:off x="6404451" y="1505660"/>
              <a:ext cx="4680" cy="97560"/>
            </p14:xfrm>
          </p:contentPart>
        </mc:Choice>
        <mc:Fallback xmlns="">
          <p:pic>
            <p:nvPicPr>
              <p:cNvPr id="124" name="墨迹 123">
                <a:extLst>
                  <a:ext uri="{FF2B5EF4-FFF2-40B4-BE49-F238E27FC236}">
                    <a16:creationId xmlns:a16="http://schemas.microsoft.com/office/drawing/2014/main" id="{4EEBF8CC-A295-4FEE-88B8-B6D7FB8B038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395451" y="1496660"/>
                <a:ext cx="223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26" name="墨迹 125">
                <a:extLst>
                  <a:ext uri="{FF2B5EF4-FFF2-40B4-BE49-F238E27FC236}">
                    <a16:creationId xmlns:a16="http://schemas.microsoft.com/office/drawing/2014/main" id="{BBF34417-7D83-4BC2-8156-61072A652E79}"/>
                  </a:ext>
                </a:extLst>
              </p14:cNvPr>
              <p14:cNvContentPartPr/>
              <p14:nvPr/>
            </p14:nvContentPartPr>
            <p14:xfrm>
              <a:off x="6252891" y="1480100"/>
              <a:ext cx="82080" cy="136080"/>
            </p14:xfrm>
          </p:contentPart>
        </mc:Choice>
        <mc:Fallback xmlns="">
          <p:pic>
            <p:nvPicPr>
              <p:cNvPr id="126" name="墨迹 125">
                <a:extLst>
                  <a:ext uri="{FF2B5EF4-FFF2-40B4-BE49-F238E27FC236}">
                    <a16:creationId xmlns:a16="http://schemas.microsoft.com/office/drawing/2014/main" id="{BBF34417-7D83-4BC2-8156-61072A652E7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244251" y="1471460"/>
                <a:ext cx="997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7" name="墨迹 126">
                <a:extLst>
                  <a:ext uri="{FF2B5EF4-FFF2-40B4-BE49-F238E27FC236}">
                    <a16:creationId xmlns:a16="http://schemas.microsoft.com/office/drawing/2014/main" id="{CD3186F6-F1A0-4C85-98F4-DE169487734E}"/>
                  </a:ext>
                </a:extLst>
              </p14:cNvPr>
              <p14:cNvContentPartPr/>
              <p14:nvPr/>
            </p14:nvContentPartPr>
            <p14:xfrm>
              <a:off x="6611811" y="1475780"/>
              <a:ext cx="141480" cy="28440"/>
            </p14:xfrm>
          </p:contentPart>
        </mc:Choice>
        <mc:Fallback xmlns="">
          <p:pic>
            <p:nvPicPr>
              <p:cNvPr id="127" name="墨迹 126">
                <a:extLst>
                  <a:ext uri="{FF2B5EF4-FFF2-40B4-BE49-F238E27FC236}">
                    <a16:creationId xmlns:a16="http://schemas.microsoft.com/office/drawing/2014/main" id="{CD3186F6-F1A0-4C85-98F4-DE169487734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602811" y="1466780"/>
                <a:ext cx="1591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28" name="墨迹 127">
                <a:extLst>
                  <a:ext uri="{FF2B5EF4-FFF2-40B4-BE49-F238E27FC236}">
                    <a16:creationId xmlns:a16="http://schemas.microsoft.com/office/drawing/2014/main" id="{6F1E283A-0ADF-43C7-A977-7593AABBC757}"/>
                  </a:ext>
                </a:extLst>
              </p14:cNvPr>
              <p14:cNvContentPartPr/>
              <p14:nvPr/>
            </p14:nvContentPartPr>
            <p14:xfrm>
              <a:off x="6620091" y="1557860"/>
              <a:ext cx="137160" cy="5760"/>
            </p14:xfrm>
          </p:contentPart>
        </mc:Choice>
        <mc:Fallback xmlns="">
          <p:pic>
            <p:nvPicPr>
              <p:cNvPr id="128" name="墨迹 127">
                <a:extLst>
                  <a:ext uri="{FF2B5EF4-FFF2-40B4-BE49-F238E27FC236}">
                    <a16:creationId xmlns:a16="http://schemas.microsoft.com/office/drawing/2014/main" id="{6F1E283A-0ADF-43C7-A977-7593AABBC75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611091" y="1548860"/>
                <a:ext cx="1548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9" name="墨迹 148">
                <a:extLst>
                  <a:ext uri="{FF2B5EF4-FFF2-40B4-BE49-F238E27FC236}">
                    <a16:creationId xmlns:a16="http://schemas.microsoft.com/office/drawing/2014/main" id="{2AA07DF0-BF77-44F6-A75B-F549496A517D}"/>
                  </a:ext>
                </a:extLst>
              </p14:cNvPr>
              <p14:cNvContentPartPr/>
              <p14:nvPr/>
            </p14:nvContentPartPr>
            <p14:xfrm>
              <a:off x="3024771" y="5433620"/>
              <a:ext cx="21960" cy="20520"/>
            </p14:xfrm>
          </p:contentPart>
        </mc:Choice>
        <mc:Fallback xmlns="">
          <p:pic>
            <p:nvPicPr>
              <p:cNvPr id="149" name="墨迹 148">
                <a:extLst>
                  <a:ext uri="{FF2B5EF4-FFF2-40B4-BE49-F238E27FC236}">
                    <a16:creationId xmlns:a16="http://schemas.microsoft.com/office/drawing/2014/main" id="{2AA07DF0-BF77-44F6-A75B-F549496A517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016131" y="5424980"/>
                <a:ext cx="396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0" name="墨迹 149">
                <a:extLst>
                  <a:ext uri="{FF2B5EF4-FFF2-40B4-BE49-F238E27FC236}">
                    <a16:creationId xmlns:a16="http://schemas.microsoft.com/office/drawing/2014/main" id="{C9A121EA-BF50-41BB-BEE3-E009EEEF4B1B}"/>
                  </a:ext>
                </a:extLst>
              </p14:cNvPr>
              <p14:cNvContentPartPr/>
              <p14:nvPr/>
            </p14:nvContentPartPr>
            <p14:xfrm>
              <a:off x="8430531" y="1388300"/>
              <a:ext cx="156600" cy="22680"/>
            </p14:xfrm>
          </p:contentPart>
        </mc:Choice>
        <mc:Fallback xmlns="">
          <p:pic>
            <p:nvPicPr>
              <p:cNvPr id="150" name="墨迹 149">
                <a:extLst>
                  <a:ext uri="{FF2B5EF4-FFF2-40B4-BE49-F238E27FC236}">
                    <a16:creationId xmlns:a16="http://schemas.microsoft.com/office/drawing/2014/main" id="{C9A121EA-BF50-41BB-BEE3-E009EEEF4B1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421531" y="1379660"/>
                <a:ext cx="1742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3" name="墨迹 152">
                <a:extLst>
                  <a:ext uri="{FF2B5EF4-FFF2-40B4-BE49-F238E27FC236}">
                    <a16:creationId xmlns:a16="http://schemas.microsoft.com/office/drawing/2014/main" id="{2F359245-2F1D-4961-B335-A42BD644FB70}"/>
                  </a:ext>
                </a:extLst>
              </p14:cNvPr>
              <p14:cNvContentPartPr/>
              <p14:nvPr/>
            </p14:nvContentPartPr>
            <p14:xfrm>
              <a:off x="8807091" y="1425020"/>
              <a:ext cx="92160" cy="248040"/>
            </p14:xfrm>
          </p:contentPart>
        </mc:Choice>
        <mc:Fallback xmlns="">
          <p:pic>
            <p:nvPicPr>
              <p:cNvPr id="153" name="墨迹 152">
                <a:extLst>
                  <a:ext uri="{FF2B5EF4-FFF2-40B4-BE49-F238E27FC236}">
                    <a16:creationId xmlns:a16="http://schemas.microsoft.com/office/drawing/2014/main" id="{2F359245-2F1D-4961-B335-A42BD644FB7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798451" y="1416020"/>
                <a:ext cx="1098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4" name="墨迹 153">
                <a:extLst>
                  <a:ext uri="{FF2B5EF4-FFF2-40B4-BE49-F238E27FC236}">
                    <a16:creationId xmlns:a16="http://schemas.microsoft.com/office/drawing/2014/main" id="{33A7540C-FE76-4D37-9697-B94F92AF7292}"/>
                  </a:ext>
                </a:extLst>
              </p14:cNvPr>
              <p14:cNvContentPartPr/>
              <p14:nvPr/>
            </p14:nvContentPartPr>
            <p14:xfrm>
              <a:off x="8956491" y="1607900"/>
              <a:ext cx="16200" cy="65160"/>
            </p14:xfrm>
          </p:contentPart>
        </mc:Choice>
        <mc:Fallback xmlns="">
          <p:pic>
            <p:nvPicPr>
              <p:cNvPr id="154" name="墨迹 153">
                <a:extLst>
                  <a:ext uri="{FF2B5EF4-FFF2-40B4-BE49-F238E27FC236}">
                    <a16:creationId xmlns:a16="http://schemas.microsoft.com/office/drawing/2014/main" id="{33A7540C-FE76-4D37-9697-B94F92AF729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947491" y="1598900"/>
                <a:ext cx="3384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5" name="墨迹 154">
                <a:extLst>
                  <a:ext uri="{FF2B5EF4-FFF2-40B4-BE49-F238E27FC236}">
                    <a16:creationId xmlns:a16="http://schemas.microsoft.com/office/drawing/2014/main" id="{D3D1A712-5916-4E4D-9D5E-B5E6258C7A3A}"/>
                  </a:ext>
                </a:extLst>
              </p14:cNvPr>
              <p14:cNvContentPartPr/>
              <p14:nvPr/>
            </p14:nvContentPartPr>
            <p14:xfrm>
              <a:off x="8403891" y="1491260"/>
              <a:ext cx="176400" cy="197640"/>
            </p14:xfrm>
          </p:contentPart>
        </mc:Choice>
        <mc:Fallback xmlns="">
          <p:pic>
            <p:nvPicPr>
              <p:cNvPr id="155" name="墨迹 154">
                <a:extLst>
                  <a:ext uri="{FF2B5EF4-FFF2-40B4-BE49-F238E27FC236}">
                    <a16:creationId xmlns:a16="http://schemas.microsoft.com/office/drawing/2014/main" id="{D3D1A712-5916-4E4D-9D5E-B5E6258C7A3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395233" y="1482620"/>
                <a:ext cx="194076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6" name="墨迹 155">
                <a:extLst>
                  <a:ext uri="{FF2B5EF4-FFF2-40B4-BE49-F238E27FC236}">
                    <a16:creationId xmlns:a16="http://schemas.microsoft.com/office/drawing/2014/main" id="{D35486DB-9396-49F0-B851-6346184E9CCE}"/>
                  </a:ext>
                </a:extLst>
              </p14:cNvPr>
              <p14:cNvContentPartPr/>
              <p14:nvPr/>
            </p14:nvContentPartPr>
            <p14:xfrm>
              <a:off x="5865171" y="1543460"/>
              <a:ext cx="2880" cy="1800"/>
            </p14:xfrm>
          </p:contentPart>
        </mc:Choice>
        <mc:Fallback xmlns="">
          <p:pic>
            <p:nvPicPr>
              <p:cNvPr id="156" name="墨迹 155">
                <a:extLst>
                  <a:ext uri="{FF2B5EF4-FFF2-40B4-BE49-F238E27FC236}">
                    <a16:creationId xmlns:a16="http://schemas.microsoft.com/office/drawing/2014/main" id="{D35486DB-9396-49F0-B851-6346184E9CC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856531" y="1534820"/>
                <a:ext cx="205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9" name="墨迹 168">
                <a:extLst>
                  <a:ext uri="{FF2B5EF4-FFF2-40B4-BE49-F238E27FC236}">
                    <a16:creationId xmlns:a16="http://schemas.microsoft.com/office/drawing/2014/main" id="{BC3605DA-BA6D-4743-8B11-2DF7C6E1CB3B}"/>
                  </a:ext>
                </a:extLst>
              </p14:cNvPr>
              <p14:cNvContentPartPr/>
              <p14:nvPr/>
            </p14:nvContentPartPr>
            <p14:xfrm>
              <a:off x="8383371" y="2101100"/>
              <a:ext cx="10440" cy="30240"/>
            </p14:xfrm>
          </p:contentPart>
        </mc:Choice>
        <mc:Fallback xmlns="">
          <p:pic>
            <p:nvPicPr>
              <p:cNvPr id="169" name="墨迹 168">
                <a:extLst>
                  <a:ext uri="{FF2B5EF4-FFF2-40B4-BE49-F238E27FC236}">
                    <a16:creationId xmlns:a16="http://schemas.microsoft.com/office/drawing/2014/main" id="{BC3605DA-BA6D-4743-8B11-2DF7C6E1CB3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374371" y="2092460"/>
                <a:ext cx="280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71" name="墨迹 170">
                <a:extLst>
                  <a:ext uri="{FF2B5EF4-FFF2-40B4-BE49-F238E27FC236}">
                    <a16:creationId xmlns:a16="http://schemas.microsoft.com/office/drawing/2014/main" id="{5C1244EA-3D43-4CFB-B538-3A2C9EC42646}"/>
                  </a:ext>
                </a:extLst>
              </p14:cNvPr>
              <p14:cNvContentPartPr/>
              <p14:nvPr/>
            </p14:nvContentPartPr>
            <p14:xfrm>
              <a:off x="6980451" y="948020"/>
              <a:ext cx="1307880" cy="1309680"/>
            </p14:xfrm>
          </p:contentPart>
        </mc:Choice>
        <mc:Fallback xmlns="">
          <p:pic>
            <p:nvPicPr>
              <p:cNvPr id="171" name="墨迹 170">
                <a:extLst>
                  <a:ext uri="{FF2B5EF4-FFF2-40B4-BE49-F238E27FC236}">
                    <a16:creationId xmlns:a16="http://schemas.microsoft.com/office/drawing/2014/main" id="{5C1244EA-3D43-4CFB-B538-3A2C9EC4264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971809" y="939018"/>
                <a:ext cx="1325525" cy="13273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73" name="墨迹 172">
                <a:extLst>
                  <a:ext uri="{FF2B5EF4-FFF2-40B4-BE49-F238E27FC236}">
                    <a16:creationId xmlns:a16="http://schemas.microsoft.com/office/drawing/2014/main" id="{58225BCE-D8E3-40B6-9596-030473A2777F}"/>
                  </a:ext>
                </a:extLst>
              </p14:cNvPr>
              <p14:cNvContentPartPr/>
              <p14:nvPr/>
            </p14:nvContentPartPr>
            <p14:xfrm>
              <a:off x="2797971" y="5455580"/>
              <a:ext cx="70560" cy="66240"/>
            </p14:xfrm>
          </p:contentPart>
        </mc:Choice>
        <mc:Fallback xmlns="">
          <p:pic>
            <p:nvPicPr>
              <p:cNvPr id="173" name="墨迹 172">
                <a:extLst>
                  <a:ext uri="{FF2B5EF4-FFF2-40B4-BE49-F238E27FC236}">
                    <a16:creationId xmlns:a16="http://schemas.microsoft.com/office/drawing/2014/main" id="{58225BCE-D8E3-40B6-9596-030473A2777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789331" y="5446580"/>
                <a:ext cx="882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74" name="墨迹 173">
                <a:extLst>
                  <a:ext uri="{FF2B5EF4-FFF2-40B4-BE49-F238E27FC236}">
                    <a16:creationId xmlns:a16="http://schemas.microsoft.com/office/drawing/2014/main" id="{13EDC7F1-977F-4A8F-AA97-0401DA0E0490}"/>
                  </a:ext>
                </a:extLst>
              </p14:cNvPr>
              <p14:cNvContentPartPr/>
              <p14:nvPr/>
            </p14:nvContentPartPr>
            <p14:xfrm>
              <a:off x="8490291" y="1982300"/>
              <a:ext cx="83880" cy="249840"/>
            </p14:xfrm>
          </p:contentPart>
        </mc:Choice>
        <mc:Fallback xmlns="">
          <p:pic>
            <p:nvPicPr>
              <p:cNvPr id="174" name="墨迹 173">
                <a:extLst>
                  <a:ext uri="{FF2B5EF4-FFF2-40B4-BE49-F238E27FC236}">
                    <a16:creationId xmlns:a16="http://schemas.microsoft.com/office/drawing/2014/main" id="{13EDC7F1-977F-4A8F-AA97-0401DA0E049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481291" y="1973660"/>
                <a:ext cx="10152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75" name="墨迹 174">
                <a:extLst>
                  <a:ext uri="{FF2B5EF4-FFF2-40B4-BE49-F238E27FC236}">
                    <a16:creationId xmlns:a16="http://schemas.microsoft.com/office/drawing/2014/main" id="{439F6400-12D1-4A8D-8656-84584AA58773}"/>
                  </a:ext>
                </a:extLst>
              </p14:cNvPr>
              <p14:cNvContentPartPr/>
              <p14:nvPr/>
            </p14:nvContentPartPr>
            <p14:xfrm>
              <a:off x="8671731" y="2160140"/>
              <a:ext cx="83160" cy="68400"/>
            </p14:xfrm>
          </p:contentPart>
        </mc:Choice>
        <mc:Fallback xmlns="">
          <p:pic>
            <p:nvPicPr>
              <p:cNvPr id="175" name="墨迹 174">
                <a:extLst>
                  <a:ext uri="{FF2B5EF4-FFF2-40B4-BE49-F238E27FC236}">
                    <a16:creationId xmlns:a16="http://schemas.microsoft.com/office/drawing/2014/main" id="{439F6400-12D1-4A8D-8656-84584AA5877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663091" y="2151140"/>
                <a:ext cx="1008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9" name="墨迹 178">
                <a:extLst>
                  <a:ext uri="{FF2B5EF4-FFF2-40B4-BE49-F238E27FC236}">
                    <a16:creationId xmlns:a16="http://schemas.microsoft.com/office/drawing/2014/main" id="{D98A9CB1-7A81-4F8D-9A96-2ED4E29E1CAB}"/>
                  </a:ext>
                </a:extLst>
              </p14:cNvPr>
              <p14:cNvContentPartPr/>
              <p14:nvPr/>
            </p14:nvContentPartPr>
            <p14:xfrm>
              <a:off x="9109851" y="1719860"/>
              <a:ext cx="244080" cy="231840"/>
            </p14:xfrm>
          </p:contentPart>
        </mc:Choice>
        <mc:Fallback xmlns="">
          <p:pic>
            <p:nvPicPr>
              <p:cNvPr id="179" name="墨迹 178">
                <a:extLst>
                  <a:ext uri="{FF2B5EF4-FFF2-40B4-BE49-F238E27FC236}">
                    <a16:creationId xmlns:a16="http://schemas.microsoft.com/office/drawing/2014/main" id="{D98A9CB1-7A81-4F8D-9A96-2ED4E29E1CA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100851" y="1710860"/>
                <a:ext cx="2617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80" name="墨迹 179">
                <a:extLst>
                  <a:ext uri="{FF2B5EF4-FFF2-40B4-BE49-F238E27FC236}">
                    <a16:creationId xmlns:a16="http://schemas.microsoft.com/office/drawing/2014/main" id="{7ADFFD69-2488-4DAB-BD33-A2C3EAFA9922}"/>
                  </a:ext>
                </a:extLst>
              </p14:cNvPr>
              <p14:cNvContentPartPr/>
              <p14:nvPr/>
            </p14:nvContentPartPr>
            <p14:xfrm>
              <a:off x="9449691" y="1760180"/>
              <a:ext cx="181440" cy="241560"/>
            </p14:xfrm>
          </p:contentPart>
        </mc:Choice>
        <mc:Fallback xmlns="">
          <p:pic>
            <p:nvPicPr>
              <p:cNvPr id="180" name="墨迹 179">
                <a:extLst>
                  <a:ext uri="{FF2B5EF4-FFF2-40B4-BE49-F238E27FC236}">
                    <a16:creationId xmlns:a16="http://schemas.microsoft.com/office/drawing/2014/main" id="{7ADFFD69-2488-4DAB-BD33-A2C3EAFA992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441051" y="1751180"/>
                <a:ext cx="1990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84" name="墨迹 183">
                <a:extLst>
                  <a:ext uri="{FF2B5EF4-FFF2-40B4-BE49-F238E27FC236}">
                    <a16:creationId xmlns:a16="http://schemas.microsoft.com/office/drawing/2014/main" id="{60A7FC91-454B-49A1-9109-1EA5137AF2EA}"/>
                  </a:ext>
                </a:extLst>
              </p14:cNvPr>
              <p14:cNvContentPartPr/>
              <p14:nvPr/>
            </p14:nvContentPartPr>
            <p14:xfrm>
              <a:off x="9690531" y="1660100"/>
              <a:ext cx="261360" cy="149040"/>
            </p14:xfrm>
          </p:contentPart>
        </mc:Choice>
        <mc:Fallback xmlns="">
          <p:pic>
            <p:nvPicPr>
              <p:cNvPr id="184" name="墨迹 183">
                <a:extLst>
                  <a:ext uri="{FF2B5EF4-FFF2-40B4-BE49-F238E27FC236}">
                    <a16:creationId xmlns:a16="http://schemas.microsoft.com/office/drawing/2014/main" id="{60A7FC91-454B-49A1-9109-1EA5137AF2E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681891" y="1651100"/>
                <a:ext cx="2790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7" name="墨迹 186">
                <a:extLst>
                  <a:ext uri="{FF2B5EF4-FFF2-40B4-BE49-F238E27FC236}">
                    <a16:creationId xmlns:a16="http://schemas.microsoft.com/office/drawing/2014/main" id="{9C55AEEC-BEE0-4DC7-8948-80C3974E8E0D}"/>
                  </a:ext>
                </a:extLst>
              </p14:cNvPr>
              <p14:cNvContentPartPr/>
              <p14:nvPr/>
            </p14:nvContentPartPr>
            <p14:xfrm>
              <a:off x="9920931" y="2024420"/>
              <a:ext cx="360" cy="67680"/>
            </p14:xfrm>
          </p:contentPart>
        </mc:Choice>
        <mc:Fallback xmlns="">
          <p:pic>
            <p:nvPicPr>
              <p:cNvPr id="187" name="墨迹 186">
                <a:extLst>
                  <a:ext uri="{FF2B5EF4-FFF2-40B4-BE49-F238E27FC236}">
                    <a16:creationId xmlns:a16="http://schemas.microsoft.com/office/drawing/2014/main" id="{9C55AEEC-BEE0-4DC7-8948-80C3974E8E0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911931" y="2015420"/>
                <a:ext cx="180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8" name="墨迹 187">
                <a:extLst>
                  <a:ext uri="{FF2B5EF4-FFF2-40B4-BE49-F238E27FC236}">
                    <a16:creationId xmlns:a16="http://schemas.microsoft.com/office/drawing/2014/main" id="{08E1607C-4272-4885-BB32-7F0389DC66B0}"/>
                  </a:ext>
                </a:extLst>
              </p14:cNvPr>
              <p14:cNvContentPartPr/>
              <p14:nvPr/>
            </p14:nvContentPartPr>
            <p14:xfrm>
              <a:off x="9952251" y="1904180"/>
              <a:ext cx="46800" cy="50400"/>
            </p14:xfrm>
          </p:contentPart>
        </mc:Choice>
        <mc:Fallback xmlns="">
          <p:pic>
            <p:nvPicPr>
              <p:cNvPr id="188" name="墨迹 187">
                <a:extLst>
                  <a:ext uri="{FF2B5EF4-FFF2-40B4-BE49-F238E27FC236}">
                    <a16:creationId xmlns:a16="http://schemas.microsoft.com/office/drawing/2014/main" id="{08E1607C-4272-4885-BB32-7F0389DC66B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943611" y="1895180"/>
                <a:ext cx="6444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9" name="墨迹 188">
                <a:extLst>
                  <a:ext uri="{FF2B5EF4-FFF2-40B4-BE49-F238E27FC236}">
                    <a16:creationId xmlns:a16="http://schemas.microsoft.com/office/drawing/2014/main" id="{198FACC9-F53F-4EE9-9399-307D56383EA4}"/>
                  </a:ext>
                </a:extLst>
              </p14:cNvPr>
              <p14:cNvContentPartPr/>
              <p14:nvPr/>
            </p14:nvContentPartPr>
            <p14:xfrm>
              <a:off x="10129011" y="1900220"/>
              <a:ext cx="93240" cy="23400"/>
            </p14:xfrm>
          </p:contentPart>
        </mc:Choice>
        <mc:Fallback xmlns="">
          <p:pic>
            <p:nvPicPr>
              <p:cNvPr id="189" name="墨迹 188">
                <a:extLst>
                  <a:ext uri="{FF2B5EF4-FFF2-40B4-BE49-F238E27FC236}">
                    <a16:creationId xmlns:a16="http://schemas.microsoft.com/office/drawing/2014/main" id="{198FACC9-F53F-4EE9-9399-307D56383EA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120371" y="1891580"/>
                <a:ext cx="1108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0" name="墨迹 189">
                <a:extLst>
                  <a:ext uri="{FF2B5EF4-FFF2-40B4-BE49-F238E27FC236}">
                    <a16:creationId xmlns:a16="http://schemas.microsoft.com/office/drawing/2014/main" id="{39D49C62-929E-4F80-85B2-26E0ED6A2105}"/>
                  </a:ext>
                </a:extLst>
              </p14:cNvPr>
              <p14:cNvContentPartPr/>
              <p14:nvPr/>
            </p14:nvContentPartPr>
            <p14:xfrm>
              <a:off x="10160691" y="1971860"/>
              <a:ext cx="77400" cy="12960"/>
            </p14:xfrm>
          </p:contentPart>
        </mc:Choice>
        <mc:Fallback xmlns="">
          <p:pic>
            <p:nvPicPr>
              <p:cNvPr id="190" name="墨迹 189">
                <a:extLst>
                  <a:ext uri="{FF2B5EF4-FFF2-40B4-BE49-F238E27FC236}">
                    <a16:creationId xmlns:a16="http://schemas.microsoft.com/office/drawing/2014/main" id="{39D49C62-929E-4F80-85B2-26E0ED6A210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151691" y="1963220"/>
                <a:ext cx="950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94" name="墨迹 193">
                <a:extLst>
                  <a:ext uri="{FF2B5EF4-FFF2-40B4-BE49-F238E27FC236}">
                    <a16:creationId xmlns:a16="http://schemas.microsoft.com/office/drawing/2014/main" id="{77CB2EB1-F84D-4ECC-B60C-9A86481DD48D}"/>
                  </a:ext>
                </a:extLst>
              </p14:cNvPr>
              <p14:cNvContentPartPr/>
              <p14:nvPr/>
            </p14:nvContentPartPr>
            <p14:xfrm>
              <a:off x="10525371" y="1739300"/>
              <a:ext cx="212760" cy="83880"/>
            </p14:xfrm>
          </p:contentPart>
        </mc:Choice>
        <mc:Fallback xmlns="">
          <p:pic>
            <p:nvPicPr>
              <p:cNvPr id="194" name="墨迹 193">
                <a:extLst>
                  <a:ext uri="{FF2B5EF4-FFF2-40B4-BE49-F238E27FC236}">
                    <a16:creationId xmlns:a16="http://schemas.microsoft.com/office/drawing/2014/main" id="{77CB2EB1-F84D-4ECC-B60C-9A86481DD48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516731" y="1730300"/>
                <a:ext cx="2304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95" name="墨迹 194">
                <a:extLst>
                  <a:ext uri="{FF2B5EF4-FFF2-40B4-BE49-F238E27FC236}">
                    <a16:creationId xmlns:a16="http://schemas.microsoft.com/office/drawing/2014/main" id="{96E4B565-E981-48D7-9C73-E5C6175DD71A}"/>
                  </a:ext>
                </a:extLst>
              </p14:cNvPr>
              <p14:cNvContentPartPr/>
              <p14:nvPr/>
            </p14:nvContentPartPr>
            <p14:xfrm>
              <a:off x="10770171" y="1971140"/>
              <a:ext cx="9360" cy="35280"/>
            </p14:xfrm>
          </p:contentPart>
        </mc:Choice>
        <mc:Fallback xmlns="">
          <p:pic>
            <p:nvPicPr>
              <p:cNvPr id="195" name="墨迹 194">
                <a:extLst>
                  <a:ext uri="{FF2B5EF4-FFF2-40B4-BE49-F238E27FC236}">
                    <a16:creationId xmlns:a16="http://schemas.microsoft.com/office/drawing/2014/main" id="{96E4B565-E981-48D7-9C73-E5C6175DD71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761171" y="1962500"/>
                <a:ext cx="270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96" name="墨迹 195">
                <a:extLst>
                  <a:ext uri="{FF2B5EF4-FFF2-40B4-BE49-F238E27FC236}">
                    <a16:creationId xmlns:a16="http://schemas.microsoft.com/office/drawing/2014/main" id="{5DA569A1-CD2A-4847-BA6E-437F4A7665B9}"/>
                  </a:ext>
                </a:extLst>
              </p14:cNvPr>
              <p14:cNvContentPartPr/>
              <p14:nvPr/>
            </p14:nvContentPartPr>
            <p14:xfrm>
              <a:off x="10931091" y="1818140"/>
              <a:ext cx="113760" cy="308520"/>
            </p14:xfrm>
          </p:contentPart>
        </mc:Choice>
        <mc:Fallback xmlns="">
          <p:pic>
            <p:nvPicPr>
              <p:cNvPr id="196" name="墨迹 195">
                <a:extLst>
                  <a:ext uri="{FF2B5EF4-FFF2-40B4-BE49-F238E27FC236}">
                    <a16:creationId xmlns:a16="http://schemas.microsoft.com/office/drawing/2014/main" id="{5DA569A1-CD2A-4847-BA6E-437F4A7665B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922451" y="1809500"/>
                <a:ext cx="13140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97" name="墨迹 196">
                <a:extLst>
                  <a:ext uri="{FF2B5EF4-FFF2-40B4-BE49-F238E27FC236}">
                    <a16:creationId xmlns:a16="http://schemas.microsoft.com/office/drawing/2014/main" id="{E04211C7-5CA6-4EE9-9962-66EE316AD608}"/>
                  </a:ext>
                </a:extLst>
              </p14:cNvPr>
              <p14:cNvContentPartPr/>
              <p14:nvPr/>
            </p14:nvContentPartPr>
            <p14:xfrm>
              <a:off x="11103531" y="2092820"/>
              <a:ext cx="14400" cy="61560"/>
            </p14:xfrm>
          </p:contentPart>
        </mc:Choice>
        <mc:Fallback xmlns="">
          <p:pic>
            <p:nvPicPr>
              <p:cNvPr id="197" name="墨迹 196">
                <a:extLst>
                  <a:ext uri="{FF2B5EF4-FFF2-40B4-BE49-F238E27FC236}">
                    <a16:creationId xmlns:a16="http://schemas.microsoft.com/office/drawing/2014/main" id="{E04211C7-5CA6-4EE9-9962-66EE316AD60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094531" y="2084180"/>
                <a:ext cx="320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98" name="墨迹 197">
                <a:extLst>
                  <a:ext uri="{FF2B5EF4-FFF2-40B4-BE49-F238E27FC236}">
                    <a16:creationId xmlns:a16="http://schemas.microsoft.com/office/drawing/2014/main" id="{CA71FC34-3F67-4EE1-A3CC-40F121D45D2F}"/>
                  </a:ext>
                </a:extLst>
              </p14:cNvPr>
              <p14:cNvContentPartPr/>
              <p14:nvPr/>
            </p14:nvContentPartPr>
            <p14:xfrm>
              <a:off x="11188851" y="1938380"/>
              <a:ext cx="13680" cy="43560"/>
            </p14:xfrm>
          </p:contentPart>
        </mc:Choice>
        <mc:Fallback xmlns="">
          <p:pic>
            <p:nvPicPr>
              <p:cNvPr id="198" name="墨迹 197">
                <a:extLst>
                  <a:ext uri="{FF2B5EF4-FFF2-40B4-BE49-F238E27FC236}">
                    <a16:creationId xmlns:a16="http://schemas.microsoft.com/office/drawing/2014/main" id="{CA71FC34-3F67-4EE1-A3CC-40F121D45D2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180211" y="1929740"/>
                <a:ext cx="313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99" name="墨迹 198">
                <a:extLst>
                  <a:ext uri="{FF2B5EF4-FFF2-40B4-BE49-F238E27FC236}">
                    <a16:creationId xmlns:a16="http://schemas.microsoft.com/office/drawing/2014/main" id="{030E3E1F-C049-4860-B03A-AD3E59BE9585}"/>
                  </a:ext>
                </a:extLst>
              </p14:cNvPr>
              <p14:cNvContentPartPr/>
              <p14:nvPr/>
            </p14:nvContentPartPr>
            <p14:xfrm>
              <a:off x="10414131" y="1873580"/>
              <a:ext cx="294120" cy="275040"/>
            </p14:xfrm>
          </p:contentPart>
        </mc:Choice>
        <mc:Fallback xmlns="">
          <p:pic>
            <p:nvPicPr>
              <p:cNvPr id="199" name="墨迹 198">
                <a:extLst>
                  <a:ext uri="{FF2B5EF4-FFF2-40B4-BE49-F238E27FC236}">
                    <a16:creationId xmlns:a16="http://schemas.microsoft.com/office/drawing/2014/main" id="{030E3E1F-C049-4860-B03A-AD3E59BE958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405491" y="1864580"/>
                <a:ext cx="3117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00" name="墨迹 199">
                <a:extLst>
                  <a:ext uri="{FF2B5EF4-FFF2-40B4-BE49-F238E27FC236}">
                    <a16:creationId xmlns:a16="http://schemas.microsoft.com/office/drawing/2014/main" id="{F16C2638-5364-4DDC-9821-A3CCB88C47E8}"/>
                  </a:ext>
                </a:extLst>
              </p14:cNvPr>
              <p14:cNvContentPartPr/>
              <p14:nvPr/>
            </p14:nvContentPartPr>
            <p14:xfrm>
              <a:off x="9744171" y="1884020"/>
              <a:ext cx="122040" cy="176400"/>
            </p14:xfrm>
          </p:contentPart>
        </mc:Choice>
        <mc:Fallback xmlns="">
          <p:pic>
            <p:nvPicPr>
              <p:cNvPr id="200" name="墨迹 199">
                <a:extLst>
                  <a:ext uri="{FF2B5EF4-FFF2-40B4-BE49-F238E27FC236}">
                    <a16:creationId xmlns:a16="http://schemas.microsoft.com/office/drawing/2014/main" id="{F16C2638-5364-4DDC-9821-A3CCB88C47E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735531" y="1875020"/>
                <a:ext cx="1396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01" name="墨迹 200">
                <a:extLst>
                  <a:ext uri="{FF2B5EF4-FFF2-40B4-BE49-F238E27FC236}">
                    <a16:creationId xmlns:a16="http://schemas.microsoft.com/office/drawing/2014/main" id="{196D123B-363F-4368-AADA-CF54F173B734}"/>
                  </a:ext>
                </a:extLst>
              </p14:cNvPr>
              <p14:cNvContentPartPr/>
              <p14:nvPr/>
            </p14:nvContentPartPr>
            <p14:xfrm>
              <a:off x="5703531" y="3384140"/>
              <a:ext cx="192600" cy="198720"/>
            </p14:xfrm>
          </p:contentPart>
        </mc:Choice>
        <mc:Fallback xmlns="">
          <p:pic>
            <p:nvPicPr>
              <p:cNvPr id="201" name="墨迹 200">
                <a:extLst>
                  <a:ext uri="{FF2B5EF4-FFF2-40B4-BE49-F238E27FC236}">
                    <a16:creationId xmlns:a16="http://schemas.microsoft.com/office/drawing/2014/main" id="{196D123B-363F-4368-AADA-CF54F173B73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694891" y="3375500"/>
                <a:ext cx="2102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06" name="墨迹 205">
                <a:extLst>
                  <a:ext uri="{FF2B5EF4-FFF2-40B4-BE49-F238E27FC236}">
                    <a16:creationId xmlns:a16="http://schemas.microsoft.com/office/drawing/2014/main" id="{AAD65B61-155C-45BE-99EF-BDF15D1506AF}"/>
                  </a:ext>
                </a:extLst>
              </p14:cNvPr>
              <p14:cNvContentPartPr/>
              <p14:nvPr/>
            </p14:nvContentPartPr>
            <p14:xfrm>
              <a:off x="5916651" y="3702740"/>
              <a:ext cx="465840" cy="557640"/>
            </p14:xfrm>
          </p:contentPart>
        </mc:Choice>
        <mc:Fallback xmlns="">
          <p:pic>
            <p:nvPicPr>
              <p:cNvPr id="206" name="墨迹 205">
                <a:extLst>
                  <a:ext uri="{FF2B5EF4-FFF2-40B4-BE49-F238E27FC236}">
                    <a16:creationId xmlns:a16="http://schemas.microsoft.com/office/drawing/2014/main" id="{AAD65B61-155C-45BE-99EF-BDF15D1506A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908004" y="3694094"/>
                <a:ext cx="483494" cy="575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08" name="墨迹 207">
                <a:extLst>
                  <a:ext uri="{FF2B5EF4-FFF2-40B4-BE49-F238E27FC236}">
                    <a16:creationId xmlns:a16="http://schemas.microsoft.com/office/drawing/2014/main" id="{128C5475-FBF6-49F9-9621-41B85A99E424}"/>
                  </a:ext>
                </a:extLst>
              </p14:cNvPr>
              <p14:cNvContentPartPr/>
              <p14:nvPr/>
            </p14:nvContentPartPr>
            <p14:xfrm>
              <a:off x="2079771" y="2241860"/>
              <a:ext cx="268920" cy="451440"/>
            </p14:xfrm>
          </p:contentPart>
        </mc:Choice>
        <mc:Fallback xmlns="">
          <p:pic>
            <p:nvPicPr>
              <p:cNvPr id="208" name="墨迹 207">
                <a:extLst>
                  <a:ext uri="{FF2B5EF4-FFF2-40B4-BE49-F238E27FC236}">
                    <a16:creationId xmlns:a16="http://schemas.microsoft.com/office/drawing/2014/main" id="{128C5475-FBF6-49F9-9621-41B85A99E42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070771" y="2233220"/>
                <a:ext cx="28656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09" name="墨迹 208">
                <a:extLst>
                  <a:ext uri="{FF2B5EF4-FFF2-40B4-BE49-F238E27FC236}">
                    <a16:creationId xmlns:a16="http://schemas.microsoft.com/office/drawing/2014/main" id="{5B6702E7-0632-4A7D-8840-B5369425AE59}"/>
                  </a:ext>
                </a:extLst>
              </p14:cNvPr>
              <p14:cNvContentPartPr/>
              <p14:nvPr/>
            </p14:nvContentPartPr>
            <p14:xfrm>
              <a:off x="3005331" y="2707340"/>
              <a:ext cx="294120" cy="325800"/>
            </p14:xfrm>
          </p:contentPart>
        </mc:Choice>
        <mc:Fallback xmlns="">
          <p:pic>
            <p:nvPicPr>
              <p:cNvPr id="209" name="墨迹 208">
                <a:extLst>
                  <a:ext uri="{FF2B5EF4-FFF2-40B4-BE49-F238E27FC236}">
                    <a16:creationId xmlns:a16="http://schemas.microsoft.com/office/drawing/2014/main" id="{5B6702E7-0632-4A7D-8840-B5369425AE5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996691" y="2698340"/>
                <a:ext cx="31176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10" name="墨迹 209">
                <a:extLst>
                  <a:ext uri="{FF2B5EF4-FFF2-40B4-BE49-F238E27FC236}">
                    <a16:creationId xmlns:a16="http://schemas.microsoft.com/office/drawing/2014/main" id="{9F3AE44C-143C-4C52-A2E6-8D460AB09885}"/>
                  </a:ext>
                </a:extLst>
              </p14:cNvPr>
              <p14:cNvContentPartPr/>
              <p14:nvPr/>
            </p14:nvContentPartPr>
            <p14:xfrm>
              <a:off x="8087451" y="3095420"/>
              <a:ext cx="97200" cy="293400"/>
            </p14:xfrm>
          </p:contentPart>
        </mc:Choice>
        <mc:Fallback xmlns="">
          <p:pic>
            <p:nvPicPr>
              <p:cNvPr id="210" name="墨迹 209">
                <a:extLst>
                  <a:ext uri="{FF2B5EF4-FFF2-40B4-BE49-F238E27FC236}">
                    <a16:creationId xmlns:a16="http://schemas.microsoft.com/office/drawing/2014/main" id="{9F3AE44C-143C-4C52-A2E6-8D460AB0988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078451" y="3086780"/>
                <a:ext cx="1148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11" name="墨迹 210">
                <a:extLst>
                  <a:ext uri="{FF2B5EF4-FFF2-40B4-BE49-F238E27FC236}">
                    <a16:creationId xmlns:a16="http://schemas.microsoft.com/office/drawing/2014/main" id="{2105BC23-40C7-4C3E-99BA-56B69C872FFB}"/>
                  </a:ext>
                </a:extLst>
              </p14:cNvPr>
              <p14:cNvContentPartPr/>
              <p14:nvPr/>
            </p14:nvContentPartPr>
            <p14:xfrm>
              <a:off x="8280411" y="3304940"/>
              <a:ext cx="2160" cy="105840"/>
            </p14:xfrm>
          </p:contentPart>
        </mc:Choice>
        <mc:Fallback xmlns="">
          <p:pic>
            <p:nvPicPr>
              <p:cNvPr id="211" name="墨迹 210">
                <a:extLst>
                  <a:ext uri="{FF2B5EF4-FFF2-40B4-BE49-F238E27FC236}">
                    <a16:creationId xmlns:a16="http://schemas.microsoft.com/office/drawing/2014/main" id="{2105BC23-40C7-4C3E-99BA-56B69C872FF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271411" y="3296300"/>
                <a:ext cx="198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12" name="墨迹 211">
                <a:extLst>
                  <a:ext uri="{FF2B5EF4-FFF2-40B4-BE49-F238E27FC236}">
                    <a16:creationId xmlns:a16="http://schemas.microsoft.com/office/drawing/2014/main" id="{CE541220-1906-4DD3-B663-44556B82C8FD}"/>
                  </a:ext>
                </a:extLst>
              </p14:cNvPr>
              <p14:cNvContentPartPr/>
              <p14:nvPr/>
            </p14:nvContentPartPr>
            <p14:xfrm>
              <a:off x="8061531" y="2974460"/>
              <a:ext cx="192600" cy="25560"/>
            </p14:xfrm>
          </p:contentPart>
        </mc:Choice>
        <mc:Fallback xmlns="">
          <p:pic>
            <p:nvPicPr>
              <p:cNvPr id="212" name="墨迹 211">
                <a:extLst>
                  <a:ext uri="{FF2B5EF4-FFF2-40B4-BE49-F238E27FC236}">
                    <a16:creationId xmlns:a16="http://schemas.microsoft.com/office/drawing/2014/main" id="{CE541220-1906-4DD3-B663-44556B82C8F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052531" y="2965460"/>
                <a:ext cx="2102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13" name="墨迹 212">
                <a:extLst>
                  <a:ext uri="{FF2B5EF4-FFF2-40B4-BE49-F238E27FC236}">
                    <a16:creationId xmlns:a16="http://schemas.microsoft.com/office/drawing/2014/main" id="{DC919C3C-7F7F-429C-A71D-49C51A864EF5}"/>
                  </a:ext>
                </a:extLst>
              </p14:cNvPr>
              <p14:cNvContentPartPr/>
              <p14:nvPr/>
            </p14:nvContentPartPr>
            <p14:xfrm>
              <a:off x="8461131" y="3196940"/>
              <a:ext cx="119880" cy="7200"/>
            </p14:xfrm>
          </p:contentPart>
        </mc:Choice>
        <mc:Fallback xmlns="">
          <p:pic>
            <p:nvPicPr>
              <p:cNvPr id="213" name="墨迹 212">
                <a:extLst>
                  <a:ext uri="{FF2B5EF4-FFF2-40B4-BE49-F238E27FC236}">
                    <a16:creationId xmlns:a16="http://schemas.microsoft.com/office/drawing/2014/main" id="{DC919C3C-7F7F-429C-A71D-49C51A864EF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452491" y="3187940"/>
                <a:ext cx="1375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14" name="墨迹 213">
                <a:extLst>
                  <a:ext uri="{FF2B5EF4-FFF2-40B4-BE49-F238E27FC236}">
                    <a16:creationId xmlns:a16="http://schemas.microsoft.com/office/drawing/2014/main" id="{2226B610-4DD2-40C6-AB2C-E72AEF44B8B7}"/>
                  </a:ext>
                </a:extLst>
              </p14:cNvPr>
              <p14:cNvContentPartPr/>
              <p14:nvPr/>
            </p14:nvContentPartPr>
            <p14:xfrm>
              <a:off x="8487051" y="3284060"/>
              <a:ext cx="121320" cy="11520"/>
            </p14:xfrm>
          </p:contentPart>
        </mc:Choice>
        <mc:Fallback xmlns="">
          <p:pic>
            <p:nvPicPr>
              <p:cNvPr id="214" name="墨迹 213">
                <a:extLst>
                  <a:ext uri="{FF2B5EF4-FFF2-40B4-BE49-F238E27FC236}">
                    <a16:creationId xmlns:a16="http://schemas.microsoft.com/office/drawing/2014/main" id="{2226B610-4DD2-40C6-AB2C-E72AEF44B8B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478051" y="3275420"/>
                <a:ext cx="1389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17" name="墨迹 216">
                <a:extLst>
                  <a:ext uri="{FF2B5EF4-FFF2-40B4-BE49-F238E27FC236}">
                    <a16:creationId xmlns:a16="http://schemas.microsoft.com/office/drawing/2014/main" id="{2AEF4442-4E13-403B-ABAF-C145E9C4EB6F}"/>
                  </a:ext>
                </a:extLst>
              </p14:cNvPr>
              <p14:cNvContentPartPr/>
              <p14:nvPr/>
            </p14:nvContentPartPr>
            <p14:xfrm>
              <a:off x="8811051" y="2895980"/>
              <a:ext cx="152280" cy="54000"/>
            </p14:xfrm>
          </p:contentPart>
        </mc:Choice>
        <mc:Fallback xmlns="">
          <p:pic>
            <p:nvPicPr>
              <p:cNvPr id="217" name="墨迹 216">
                <a:extLst>
                  <a:ext uri="{FF2B5EF4-FFF2-40B4-BE49-F238E27FC236}">
                    <a16:creationId xmlns:a16="http://schemas.microsoft.com/office/drawing/2014/main" id="{2AEF4442-4E13-403B-ABAF-C145E9C4EB6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802411" y="2887340"/>
                <a:ext cx="1699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18" name="墨迹 217">
                <a:extLst>
                  <a:ext uri="{FF2B5EF4-FFF2-40B4-BE49-F238E27FC236}">
                    <a16:creationId xmlns:a16="http://schemas.microsoft.com/office/drawing/2014/main" id="{8D6F4B40-9715-4C05-91BE-C81E53CAF78B}"/>
                  </a:ext>
                </a:extLst>
              </p14:cNvPr>
              <p14:cNvContentPartPr/>
              <p14:nvPr/>
            </p14:nvContentPartPr>
            <p14:xfrm>
              <a:off x="9101571" y="3173540"/>
              <a:ext cx="4680" cy="41400"/>
            </p14:xfrm>
          </p:contentPart>
        </mc:Choice>
        <mc:Fallback xmlns="">
          <p:pic>
            <p:nvPicPr>
              <p:cNvPr id="218" name="墨迹 217">
                <a:extLst>
                  <a:ext uri="{FF2B5EF4-FFF2-40B4-BE49-F238E27FC236}">
                    <a16:creationId xmlns:a16="http://schemas.microsoft.com/office/drawing/2014/main" id="{8D6F4B40-9715-4C05-91BE-C81E53CAF78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092571" y="3164900"/>
                <a:ext cx="223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19" name="墨迹 218">
                <a:extLst>
                  <a:ext uri="{FF2B5EF4-FFF2-40B4-BE49-F238E27FC236}">
                    <a16:creationId xmlns:a16="http://schemas.microsoft.com/office/drawing/2014/main" id="{CBDAEEC3-4CB0-4E70-845D-5978A40D1E44}"/>
                  </a:ext>
                </a:extLst>
              </p14:cNvPr>
              <p14:cNvContentPartPr/>
              <p14:nvPr/>
            </p14:nvContentPartPr>
            <p14:xfrm>
              <a:off x="9298131" y="2869340"/>
              <a:ext cx="137880" cy="177120"/>
            </p14:xfrm>
          </p:contentPart>
        </mc:Choice>
        <mc:Fallback xmlns="">
          <p:pic>
            <p:nvPicPr>
              <p:cNvPr id="219" name="墨迹 218">
                <a:extLst>
                  <a:ext uri="{FF2B5EF4-FFF2-40B4-BE49-F238E27FC236}">
                    <a16:creationId xmlns:a16="http://schemas.microsoft.com/office/drawing/2014/main" id="{CBDAEEC3-4CB0-4E70-845D-5978A40D1E4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289131" y="2860340"/>
                <a:ext cx="1555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20" name="墨迹 219">
                <a:extLst>
                  <a:ext uri="{FF2B5EF4-FFF2-40B4-BE49-F238E27FC236}">
                    <a16:creationId xmlns:a16="http://schemas.microsoft.com/office/drawing/2014/main" id="{065FDAF0-2F93-40D5-A608-7D14DE2E06AA}"/>
                  </a:ext>
                </a:extLst>
              </p14:cNvPr>
              <p14:cNvContentPartPr/>
              <p14:nvPr/>
            </p14:nvContentPartPr>
            <p14:xfrm>
              <a:off x="9511971" y="2808140"/>
              <a:ext cx="96120" cy="214200"/>
            </p14:xfrm>
          </p:contentPart>
        </mc:Choice>
        <mc:Fallback xmlns="">
          <p:pic>
            <p:nvPicPr>
              <p:cNvPr id="220" name="墨迹 219">
                <a:extLst>
                  <a:ext uri="{FF2B5EF4-FFF2-40B4-BE49-F238E27FC236}">
                    <a16:creationId xmlns:a16="http://schemas.microsoft.com/office/drawing/2014/main" id="{065FDAF0-2F93-40D5-A608-7D14DE2E06A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503331" y="2799140"/>
                <a:ext cx="1137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21" name="墨迹 220">
                <a:extLst>
                  <a:ext uri="{FF2B5EF4-FFF2-40B4-BE49-F238E27FC236}">
                    <a16:creationId xmlns:a16="http://schemas.microsoft.com/office/drawing/2014/main" id="{A88AFBC9-3D4A-4799-8338-89AA069990F7}"/>
                  </a:ext>
                </a:extLst>
              </p14:cNvPr>
              <p14:cNvContentPartPr/>
              <p14:nvPr/>
            </p14:nvContentPartPr>
            <p14:xfrm>
              <a:off x="9679371" y="2957180"/>
              <a:ext cx="5400" cy="101160"/>
            </p14:xfrm>
          </p:contentPart>
        </mc:Choice>
        <mc:Fallback xmlns="">
          <p:pic>
            <p:nvPicPr>
              <p:cNvPr id="221" name="墨迹 220">
                <a:extLst>
                  <a:ext uri="{FF2B5EF4-FFF2-40B4-BE49-F238E27FC236}">
                    <a16:creationId xmlns:a16="http://schemas.microsoft.com/office/drawing/2014/main" id="{A88AFBC9-3D4A-4799-8338-89AA069990F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670731" y="2948540"/>
                <a:ext cx="230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22" name="墨迹 221">
                <a:extLst>
                  <a:ext uri="{FF2B5EF4-FFF2-40B4-BE49-F238E27FC236}">
                    <a16:creationId xmlns:a16="http://schemas.microsoft.com/office/drawing/2014/main" id="{9AD28682-C6B0-426A-9029-0EF69D958719}"/>
                  </a:ext>
                </a:extLst>
              </p14:cNvPr>
              <p14:cNvContentPartPr/>
              <p14:nvPr/>
            </p14:nvContentPartPr>
            <p14:xfrm>
              <a:off x="9288051" y="3112340"/>
              <a:ext cx="321120" cy="58680"/>
            </p14:xfrm>
          </p:contentPart>
        </mc:Choice>
        <mc:Fallback xmlns="">
          <p:pic>
            <p:nvPicPr>
              <p:cNvPr id="222" name="墨迹 221">
                <a:extLst>
                  <a:ext uri="{FF2B5EF4-FFF2-40B4-BE49-F238E27FC236}">
                    <a16:creationId xmlns:a16="http://schemas.microsoft.com/office/drawing/2014/main" id="{9AD28682-C6B0-426A-9029-0EF69D95871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279411" y="3103700"/>
                <a:ext cx="3387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23" name="墨迹 222">
                <a:extLst>
                  <a:ext uri="{FF2B5EF4-FFF2-40B4-BE49-F238E27FC236}">
                    <a16:creationId xmlns:a16="http://schemas.microsoft.com/office/drawing/2014/main" id="{5EF8C1B3-603E-46D6-9BA8-046323FA96E2}"/>
                  </a:ext>
                </a:extLst>
              </p14:cNvPr>
              <p14:cNvContentPartPr/>
              <p14:nvPr/>
            </p14:nvContentPartPr>
            <p14:xfrm>
              <a:off x="8803851" y="3073100"/>
              <a:ext cx="165240" cy="300960"/>
            </p14:xfrm>
          </p:contentPart>
        </mc:Choice>
        <mc:Fallback xmlns="">
          <p:pic>
            <p:nvPicPr>
              <p:cNvPr id="223" name="墨迹 222">
                <a:extLst>
                  <a:ext uri="{FF2B5EF4-FFF2-40B4-BE49-F238E27FC236}">
                    <a16:creationId xmlns:a16="http://schemas.microsoft.com/office/drawing/2014/main" id="{5EF8C1B3-603E-46D6-9BA8-046323FA96E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795211" y="3064100"/>
                <a:ext cx="1828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24" name="墨迹 223">
                <a:extLst>
                  <a:ext uri="{FF2B5EF4-FFF2-40B4-BE49-F238E27FC236}">
                    <a16:creationId xmlns:a16="http://schemas.microsoft.com/office/drawing/2014/main" id="{44A648A4-2999-4D74-BBFC-5FEE0E9638EB}"/>
                  </a:ext>
                </a:extLst>
              </p14:cNvPr>
              <p14:cNvContentPartPr/>
              <p14:nvPr/>
            </p14:nvContentPartPr>
            <p14:xfrm>
              <a:off x="9237291" y="3263900"/>
              <a:ext cx="149760" cy="196560"/>
            </p14:xfrm>
          </p:contentPart>
        </mc:Choice>
        <mc:Fallback xmlns="">
          <p:pic>
            <p:nvPicPr>
              <p:cNvPr id="224" name="墨迹 223">
                <a:extLst>
                  <a:ext uri="{FF2B5EF4-FFF2-40B4-BE49-F238E27FC236}">
                    <a16:creationId xmlns:a16="http://schemas.microsoft.com/office/drawing/2014/main" id="{44A648A4-2999-4D74-BBFC-5FEE0E9638EB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228651" y="3255260"/>
                <a:ext cx="16740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25" name="墨迹 224">
                <a:extLst>
                  <a:ext uri="{FF2B5EF4-FFF2-40B4-BE49-F238E27FC236}">
                    <a16:creationId xmlns:a16="http://schemas.microsoft.com/office/drawing/2014/main" id="{CB188C05-F1E8-4D1B-9133-E2AC95632877}"/>
                  </a:ext>
                </a:extLst>
              </p14:cNvPr>
              <p14:cNvContentPartPr/>
              <p14:nvPr/>
            </p14:nvContentPartPr>
            <p14:xfrm>
              <a:off x="9459411" y="3263900"/>
              <a:ext cx="86760" cy="210240"/>
            </p14:xfrm>
          </p:contentPart>
        </mc:Choice>
        <mc:Fallback xmlns="">
          <p:pic>
            <p:nvPicPr>
              <p:cNvPr id="225" name="墨迹 224">
                <a:extLst>
                  <a:ext uri="{FF2B5EF4-FFF2-40B4-BE49-F238E27FC236}">
                    <a16:creationId xmlns:a16="http://schemas.microsoft.com/office/drawing/2014/main" id="{CB188C05-F1E8-4D1B-9133-E2AC9563287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450771" y="3255260"/>
                <a:ext cx="1044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26" name="墨迹 225">
                <a:extLst>
                  <a:ext uri="{FF2B5EF4-FFF2-40B4-BE49-F238E27FC236}">
                    <a16:creationId xmlns:a16="http://schemas.microsoft.com/office/drawing/2014/main" id="{F3A9311B-9CC0-4266-9BE8-2C61310C40F5}"/>
                  </a:ext>
                </a:extLst>
              </p14:cNvPr>
              <p14:cNvContentPartPr/>
              <p14:nvPr/>
            </p14:nvContentPartPr>
            <p14:xfrm>
              <a:off x="9623931" y="3414740"/>
              <a:ext cx="4680" cy="79560"/>
            </p14:xfrm>
          </p:contentPart>
        </mc:Choice>
        <mc:Fallback xmlns="">
          <p:pic>
            <p:nvPicPr>
              <p:cNvPr id="226" name="墨迹 225">
                <a:extLst>
                  <a:ext uri="{FF2B5EF4-FFF2-40B4-BE49-F238E27FC236}">
                    <a16:creationId xmlns:a16="http://schemas.microsoft.com/office/drawing/2014/main" id="{F3A9311B-9CC0-4266-9BE8-2C61310C40F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615291" y="3406100"/>
                <a:ext cx="223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29" name="墨迹 228">
                <a:extLst>
                  <a:ext uri="{FF2B5EF4-FFF2-40B4-BE49-F238E27FC236}">
                    <a16:creationId xmlns:a16="http://schemas.microsoft.com/office/drawing/2014/main" id="{23423AEF-E919-43E5-A349-6A1FDF66E3EF}"/>
                  </a:ext>
                </a:extLst>
              </p14:cNvPr>
              <p14:cNvContentPartPr/>
              <p14:nvPr/>
            </p14:nvContentPartPr>
            <p14:xfrm>
              <a:off x="10115691" y="2961860"/>
              <a:ext cx="189720" cy="45720"/>
            </p14:xfrm>
          </p:contentPart>
        </mc:Choice>
        <mc:Fallback xmlns="">
          <p:pic>
            <p:nvPicPr>
              <p:cNvPr id="229" name="墨迹 228">
                <a:extLst>
                  <a:ext uri="{FF2B5EF4-FFF2-40B4-BE49-F238E27FC236}">
                    <a16:creationId xmlns:a16="http://schemas.microsoft.com/office/drawing/2014/main" id="{23423AEF-E919-43E5-A349-6A1FDF66E3E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107051" y="2952860"/>
                <a:ext cx="2073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30" name="墨迹 229">
                <a:extLst>
                  <a:ext uri="{FF2B5EF4-FFF2-40B4-BE49-F238E27FC236}">
                    <a16:creationId xmlns:a16="http://schemas.microsoft.com/office/drawing/2014/main" id="{8B3C855C-DE18-4710-86D2-45A67710E323}"/>
                  </a:ext>
                </a:extLst>
              </p14:cNvPr>
              <p14:cNvContentPartPr/>
              <p14:nvPr/>
            </p14:nvContentPartPr>
            <p14:xfrm>
              <a:off x="10197771" y="3071300"/>
              <a:ext cx="100800" cy="297360"/>
            </p14:xfrm>
          </p:contentPart>
        </mc:Choice>
        <mc:Fallback xmlns="">
          <p:pic>
            <p:nvPicPr>
              <p:cNvPr id="230" name="墨迹 229">
                <a:extLst>
                  <a:ext uri="{FF2B5EF4-FFF2-40B4-BE49-F238E27FC236}">
                    <a16:creationId xmlns:a16="http://schemas.microsoft.com/office/drawing/2014/main" id="{8B3C855C-DE18-4710-86D2-45A67710E323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189131" y="3062300"/>
                <a:ext cx="1184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31" name="墨迹 230">
                <a:extLst>
                  <a:ext uri="{FF2B5EF4-FFF2-40B4-BE49-F238E27FC236}">
                    <a16:creationId xmlns:a16="http://schemas.microsoft.com/office/drawing/2014/main" id="{286E1D50-FA61-4B9C-A5BF-9069F979CDD0}"/>
                  </a:ext>
                </a:extLst>
              </p14:cNvPr>
              <p14:cNvContentPartPr/>
              <p14:nvPr/>
            </p14:nvContentPartPr>
            <p14:xfrm>
              <a:off x="10392891" y="3253460"/>
              <a:ext cx="55800" cy="78120"/>
            </p14:xfrm>
          </p:contentPart>
        </mc:Choice>
        <mc:Fallback xmlns="">
          <p:pic>
            <p:nvPicPr>
              <p:cNvPr id="231" name="墨迹 230">
                <a:extLst>
                  <a:ext uri="{FF2B5EF4-FFF2-40B4-BE49-F238E27FC236}">
                    <a16:creationId xmlns:a16="http://schemas.microsoft.com/office/drawing/2014/main" id="{286E1D50-FA61-4B9C-A5BF-9069F979CDD0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0383891" y="3244820"/>
                <a:ext cx="73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32" name="墨迹 231">
                <a:extLst>
                  <a:ext uri="{FF2B5EF4-FFF2-40B4-BE49-F238E27FC236}">
                    <a16:creationId xmlns:a16="http://schemas.microsoft.com/office/drawing/2014/main" id="{F5CCA014-18A0-4FA8-B87B-D7710E77DFF5}"/>
                  </a:ext>
                </a:extLst>
              </p14:cNvPr>
              <p14:cNvContentPartPr/>
              <p14:nvPr/>
            </p14:nvContentPartPr>
            <p14:xfrm>
              <a:off x="10659651" y="3132860"/>
              <a:ext cx="36360" cy="56160"/>
            </p14:xfrm>
          </p:contentPart>
        </mc:Choice>
        <mc:Fallback xmlns="">
          <p:pic>
            <p:nvPicPr>
              <p:cNvPr id="232" name="墨迹 231">
                <a:extLst>
                  <a:ext uri="{FF2B5EF4-FFF2-40B4-BE49-F238E27FC236}">
                    <a16:creationId xmlns:a16="http://schemas.microsoft.com/office/drawing/2014/main" id="{F5CCA014-18A0-4FA8-B87B-D7710E77DFF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650651" y="3123860"/>
                <a:ext cx="54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33" name="墨迹 232">
                <a:extLst>
                  <a:ext uri="{FF2B5EF4-FFF2-40B4-BE49-F238E27FC236}">
                    <a16:creationId xmlns:a16="http://schemas.microsoft.com/office/drawing/2014/main" id="{BC28CCA9-897C-4373-92F7-7DBE0A5E72FB}"/>
                  </a:ext>
                </a:extLst>
              </p14:cNvPr>
              <p14:cNvContentPartPr/>
              <p14:nvPr/>
            </p14:nvContentPartPr>
            <p14:xfrm>
              <a:off x="10871691" y="2816780"/>
              <a:ext cx="146880" cy="219600"/>
            </p14:xfrm>
          </p:contentPart>
        </mc:Choice>
        <mc:Fallback xmlns="">
          <p:pic>
            <p:nvPicPr>
              <p:cNvPr id="233" name="墨迹 232">
                <a:extLst>
                  <a:ext uri="{FF2B5EF4-FFF2-40B4-BE49-F238E27FC236}">
                    <a16:creationId xmlns:a16="http://schemas.microsoft.com/office/drawing/2014/main" id="{BC28CCA9-897C-4373-92F7-7DBE0A5E72F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0863051" y="2807780"/>
                <a:ext cx="1645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34" name="墨迹 233">
                <a:extLst>
                  <a:ext uri="{FF2B5EF4-FFF2-40B4-BE49-F238E27FC236}">
                    <a16:creationId xmlns:a16="http://schemas.microsoft.com/office/drawing/2014/main" id="{BB3B859A-FDEC-4AAB-936E-43292DA9C8D0}"/>
                  </a:ext>
                </a:extLst>
              </p14:cNvPr>
              <p14:cNvContentPartPr/>
              <p14:nvPr/>
            </p14:nvContentPartPr>
            <p14:xfrm>
              <a:off x="11126571" y="2816780"/>
              <a:ext cx="116280" cy="235440"/>
            </p14:xfrm>
          </p:contentPart>
        </mc:Choice>
        <mc:Fallback xmlns="">
          <p:pic>
            <p:nvPicPr>
              <p:cNvPr id="234" name="墨迹 233">
                <a:extLst>
                  <a:ext uri="{FF2B5EF4-FFF2-40B4-BE49-F238E27FC236}">
                    <a16:creationId xmlns:a16="http://schemas.microsoft.com/office/drawing/2014/main" id="{BB3B859A-FDEC-4AAB-936E-43292DA9C8D0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1117931" y="2808140"/>
                <a:ext cx="1339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35" name="墨迹 234">
                <a:extLst>
                  <a:ext uri="{FF2B5EF4-FFF2-40B4-BE49-F238E27FC236}">
                    <a16:creationId xmlns:a16="http://schemas.microsoft.com/office/drawing/2014/main" id="{FA7BEA4F-C2A3-4C2F-871D-94F8C07A21E5}"/>
                  </a:ext>
                </a:extLst>
              </p14:cNvPr>
              <p14:cNvContentPartPr/>
              <p14:nvPr/>
            </p14:nvContentPartPr>
            <p14:xfrm>
              <a:off x="9852891" y="3084980"/>
              <a:ext cx="158760" cy="151200"/>
            </p14:xfrm>
          </p:contentPart>
        </mc:Choice>
        <mc:Fallback xmlns="">
          <p:pic>
            <p:nvPicPr>
              <p:cNvPr id="235" name="墨迹 234">
                <a:extLst>
                  <a:ext uri="{FF2B5EF4-FFF2-40B4-BE49-F238E27FC236}">
                    <a16:creationId xmlns:a16="http://schemas.microsoft.com/office/drawing/2014/main" id="{FA7BEA4F-C2A3-4C2F-871D-94F8C07A21E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843891" y="3075980"/>
                <a:ext cx="1764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36" name="墨迹 235">
                <a:extLst>
                  <a:ext uri="{FF2B5EF4-FFF2-40B4-BE49-F238E27FC236}">
                    <a16:creationId xmlns:a16="http://schemas.microsoft.com/office/drawing/2014/main" id="{373384C0-6E92-47E1-A069-E2AF7DD2B3C3}"/>
                  </a:ext>
                </a:extLst>
              </p14:cNvPr>
              <p14:cNvContentPartPr/>
              <p14:nvPr/>
            </p14:nvContentPartPr>
            <p14:xfrm>
              <a:off x="11306931" y="2896700"/>
              <a:ext cx="44280" cy="123480"/>
            </p14:xfrm>
          </p:contentPart>
        </mc:Choice>
        <mc:Fallback xmlns="">
          <p:pic>
            <p:nvPicPr>
              <p:cNvPr id="236" name="墨迹 235">
                <a:extLst>
                  <a:ext uri="{FF2B5EF4-FFF2-40B4-BE49-F238E27FC236}">
                    <a16:creationId xmlns:a16="http://schemas.microsoft.com/office/drawing/2014/main" id="{373384C0-6E92-47E1-A069-E2AF7DD2B3C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297931" y="2888060"/>
                <a:ext cx="619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37" name="墨迹 236">
                <a:extLst>
                  <a:ext uri="{FF2B5EF4-FFF2-40B4-BE49-F238E27FC236}">
                    <a16:creationId xmlns:a16="http://schemas.microsoft.com/office/drawing/2014/main" id="{45D6A2C7-9516-49BF-A979-61F73DBE0F63}"/>
                  </a:ext>
                </a:extLst>
              </p14:cNvPr>
              <p14:cNvContentPartPr/>
              <p14:nvPr/>
            </p14:nvContentPartPr>
            <p14:xfrm>
              <a:off x="10915971" y="3092540"/>
              <a:ext cx="439920" cy="100440"/>
            </p14:xfrm>
          </p:contentPart>
        </mc:Choice>
        <mc:Fallback xmlns="">
          <p:pic>
            <p:nvPicPr>
              <p:cNvPr id="237" name="墨迹 236">
                <a:extLst>
                  <a:ext uri="{FF2B5EF4-FFF2-40B4-BE49-F238E27FC236}">
                    <a16:creationId xmlns:a16="http://schemas.microsoft.com/office/drawing/2014/main" id="{45D6A2C7-9516-49BF-A979-61F73DBE0F63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907331" y="3083540"/>
                <a:ext cx="4575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40" name="墨迹 239">
                <a:extLst>
                  <a:ext uri="{FF2B5EF4-FFF2-40B4-BE49-F238E27FC236}">
                    <a16:creationId xmlns:a16="http://schemas.microsoft.com/office/drawing/2014/main" id="{B45847F5-24BC-414A-8C42-20481205B077}"/>
                  </a:ext>
                </a:extLst>
              </p14:cNvPr>
              <p14:cNvContentPartPr/>
              <p14:nvPr/>
            </p14:nvContentPartPr>
            <p14:xfrm>
              <a:off x="11304051" y="3393860"/>
              <a:ext cx="30960" cy="136800"/>
            </p14:xfrm>
          </p:contentPart>
        </mc:Choice>
        <mc:Fallback xmlns="">
          <p:pic>
            <p:nvPicPr>
              <p:cNvPr id="240" name="墨迹 239">
                <a:extLst>
                  <a:ext uri="{FF2B5EF4-FFF2-40B4-BE49-F238E27FC236}">
                    <a16:creationId xmlns:a16="http://schemas.microsoft.com/office/drawing/2014/main" id="{B45847F5-24BC-414A-8C42-20481205B07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1295411" y="3385220"/>
                <a:ext cx="486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41" name="墨迹 240">
                <a:extLst>
                  <a:ext uri="{FF2B5EF4-FFF2-40B4-BE49-F238E27FC236}">
                    <a16:creationId xmlns:a16="http://schemas.microsoft.com/office/drawing/2014/main" id="{135BC28D-F730-4C86-A526-62CBA21BCDB2}"/>
                  </a:ext>
                </a:extLst>
              </p14:cNvPr>
              <p14:cNvContentPartPr/>
              <p14:nvPr/>
            </p14:nvContentPartPr>
            <p14:xfrm>
              <a:off x="8519091" y="3748460"/>
              <a:ext cx="136440" cy="51840"/>
            </p14:xfrm>
          </p:contentPart>
        </mc:Choice>
        <mc:Fallback xmlns="">
          <p:pic>
            <p:nvPicPr>
              <p:cNvPr id="241" name="墨迹 240">
                <a:extLst>
                  <a:ext uri="{FF2B5EF4-FFF2-40B4-BE49-F238E27FC236}">
                    <a16:creationId xmlns:a16="http://schemas.microsoft.com/office/drawing/2014/main" id="{135BC28D-F730-4C86-A526-62CBA21BCDB2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510451" y="3739460"/>
                <a:ext cx="15408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42" name="墨迹 241">
                <a:extLst>
                  <a:ext uri="{FF2B5EF4-FFF2-40B4-BE49-F238E27FC236}">
                    <a16:creationId xmlns:a16="http://schemas.microsoft.com/office/drawing/2014/main" id="{4900D508-5DAF-46B3-80AD-D3E2FA517E6A}"/>
                  </a:ext>
                </a:extLst>
              </p14:cNvPr>
              <p14:cNvContentPartPr/>
              <p14:nvPr/>
            </p14:nvContentPartPr>
            <p14:xfrm>
              <a:off x="8517651" y="3852140"/>
              <a:ext cx="155520" cy="24120"/>
            </p14:xfrm>
          </p:contentPart>
        </mc:Choice>
        <mc:Fallback xmlns="">
          <p:pic>
            <p:nvPicPr>
              <p:cNvPr id="242" name="墨迹 241">
                <a:extLst>
                  <a:ext uri="{FF2B5EF4-FFF2-40B4-BE49-F238E27FC236}">
                    <a16:creationId xmlns:a16="http://schemas.microsoft.com/office/drawing/2014/main" id="{4900D508-5DAF-46B3-80AD-D3E2FA517E6A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508651" y="3843500"/>
                <a:ext cx="1731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43" name="墨迹 242">
                <a:extLst>
                  <a:ext uri="{FF2B5EF4-FFF2-40B4-BE49-F238E27FC236}">
                    <a16:creationId xmlns:a16="http://schemas.microsoft.com/office/drawing/2014/main" id="{8C261AA8-98BD-4FD0-8ACB-B0DB5DF99D4D}"/>
                  </a:ext>
                </a:extLst>
              </p14:cNvPr>
              <p14:cNvContentPartPr/>
              <p14:nvPr/>
            </p14:nvContentPartPr>
            <p14:xfrm>
              <a:off x="8884851" y="3678980"/>
              <a:ext cx="172800" cy="34560"/>
            </p14:xfrm>
          </p:contentPart>
        </mc:Choice>
        <mc:Fallback xmlns="">
          <p:pic>
            <p:nvPicPr>
              <p:cNvPr id="243" name="墨迹 242">
                <a:extLst>
                  <a:ext uri="{FF2B5EF4-FFF2-40B4-BE49-F238E27FC236}">
                    <a16:creationId xmlns:a16="http://schemas.microsoft.com/office/drawing/2014/main" id="{8C261AA8-98BD-4FD0-8ACB-B0DB5DF99D4D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876211" y="3670340"/>
                <a:ext cx="1904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44" name="墨迹 243">
                <a:extLst>
                  <a:ext uri="{FF2B5EF4-FFF2-40B4-BE49-F238E27FC236}">
                    <a16:creationId xmlns:a16="http://schemas.microsoft.com/office/drawing/2014/main" id="{99FC3515-A139-4F00-8BF4-C4DC904C1124}"/>
                  </a:ext>
                </a:extLst>
              </p14:cNvPr>
              <p14:cNvContentPartPr/>
              <p14:nvPr/>
            </p14:nvContentPartPr>
            <p14:xfrm>
              <a:off x="10953411" y="3259220"/>
              <a:ext cx="285840" cy="251640"/>
            </p14:xfrm>
          </p:contentPart>
        </mc:Choice>
        <mc:Fallback xmlns="">
          <p:pic>
            <p:nvPicPr>
              <p:cNvPr id="244" name="墨迹 243">
                <a:extLst>
                  <a:ext uri="{FF2B5EF4-FFF2-40B4-BE49-F238E27FC236}">
                    <a16:creationId xmlns:a16="http://schemas.microsoft.com/office/drawing/2014/main" id="{99FC3515-A139-4F00-8BF4-C4DC904C112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944422" y="3250568"/>
                <a:ext cx="303458" cy="269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47" name="墨迹 246">
                <a:extLst>
                  <a:ext uri="{FF2B5EF4-FFF2-40B4-BE49-F238E27FC236}">
                    <a16:creationId xmlns:a16="http://schemas.microsoft.com/office/drawing/2014/main" id="{6C507D8D-A23E-41D1-B85F-E4B19065F6AE}"/>
                  </a:ext>
                </a:extLst>
              </p14:cNvPr>
              <p14:cNvContentPartPr/>
              <p14:nvPr/>
            </p14:nvContentPartPr>
            <p14:xfrm>
              <a:off x="8914011" y="3800660"/>
              <a:ext cx="190080" cy="239400"/>
            </p14:xfrm>
          </p:contentPart>
        </mc:Choice>
        <mc:Fallback xmlns="">
          <p:pic>
            <p:nvPicPr>
              <p:cNvPr id="247" name="墨迹 246">
                <a:extLst>
                  <a:ext uri="{FF2B5EF4-FFF2-40B4-BE49-F238E27FC236}">
                    <a16:creationId xmlns:a16="http://schemas.microsoft.com/office/drawing/2014/main" id="{6C507D8D-A23E-41D1-B85F-E4B19065F6AE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905387" y="3791660"/>
                <a:ext cx="207687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48" name="墨迹 247">
                <a:extLst>
                  <a:ext uri="{FF2B5EF4-FFF2-40B4-BE49-F238E27FC236}">
                    <a16:creationId xmlns:a16="http://schemas.microsoft.com/office/drawing/2014/main" id="{D4E00780-5BEC-4433-92EB-D6DDF0491A6B}"/>
                  </a:ext>
                </a:extLst>
              </p14:cNvPr>
              <p14:cNvContentPartPr/>
              <p14:nvPr/>
            </p14:nvContentPartPr>
            <p14:xfrm>
              <a:off x="9222891" y="3817940"/>
              <a:ext cx="42480" cy="42120"/>
            </p14:xfrm>
          </p:contentPart>
        </mc:Choice>
        <mc:Fallback xmlns="">
          <p:pic>
            <p:nvPicPr>
              <p:cNvPr id="248" name="墨迹 247">
                <a:extLst>
                  <a:ext uri="{FF2B5EF4-FFF2-40B4-BE49-F238E27FC236}">
                    <a16:creationId xmlns:a16="http://schemas.microsoft.com/office/drawing/2014/main" id="{D4E00780-5BEC-4433-92EB-D6DDF0491A6B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213891" y="3808940"/>
                <a:ext cx="601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49" name="墨迹 248">
                <a:extLst>
                  <a:ext uri="{FF2B5EF4-FFF2-40B4-BE49-F238E27FC236}">
                    <a16:creationId xmlns:a16="http://schemas.microsoft.com/office/drawing/2014/main" id="{7E602972-44B2-4848-9443-0334C1FDB929}"/>
                  </a:ext>
                </a:extLst>
              </p14:cNvPr>
              <p14:cNvContentPartPr/>
              <p14:nvPr/>
            </p14:nvContentPartPr>
            <p14:xfrm>
              <a:off x="9389931" y="3779780"/>
              <a:ext cx="266040" cy="209520"/>
            </p14:xfrm>
          </p:contentPart>
        </mc:Choice>
        <mc:Fallback xmlns="">
          <p:pic>
            <p:nvPicPr>
              <p:cNvPr id="249" name="墨迹 248">
                <a:extLst>
                  <a:ext uri="{FF2B5EF4-FFF2-40B4-BE49-F238E27FC236}">
                    <a16:creationId xmlns:a16="http://schemas.microsoft.com/office/drawing/2014/main" id="{7E602972-44B2-4848-9443-0334C1FDB92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381291" y="3771140"/>
                <a:ext cx="2836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50" name="墨迹 249">
                <a:extLst>
                  <a:ext uri="{FF2B5EF4-FFF2-40B4-BE49-F238E27FC236}">
                    <a16:creationId xmlns:a16="http://schemas.microsoft.com/office/drawing/2014/main" id="{7168625E-BD16-45AE-BA55-20397EC2A0C6}"/>
                  </a:ext>
                </a:extLst>
              </p14:cNvPr>
              <p14:cNvContentPartPr/>
              <p14:nvPr/>
            </p14:nvContentPartPr>
            <p14:xfrm>
              <a:off x="9753171" y="3697700"/>
              <a:ext cx="4680" cy="118440"/>
            </p14:xfrm>
          </p:contentPart>
        </mc:Choice>
        <mc:Fallback xmlns="">
          <p:pic>
            <p:nvPicPr>
              <p:cNvPr id="250" name="墨迹 249">
                <a:extLst>
                  <a:ext uri="{FF2B5EF4-FFF2-40B4-BE49-F238E27FC236}">
                    <a16:creationId xmlns:a16="http://schemas.microsoft.com/office/drawing/2014/main" id="{7168625E-BD16-45AE-BA55-20397EC2A0C6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744531" y="3688700"/>
                <a:ext cx="223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53" name="墨迹 252">
                <a:extLst>
                  <a:ext uri="{FF2B5EF4-FFF2-40B4-BE49-F238E27FC236}">
                    <a16:creationId xmlns:a16="http://schemas.microsoft.com/office/drawing/2014/main" id="{A923DECC-5B49-49F8-8E18-9F3E3C96B56F}"/>
                  </a:ext>
                </a:extLst>
              </p14:cNvPr>
              <p14:cNvContentPartPr/>
              <p14:nvPr/>
            </p14:nvContentPartPr>
            <p14:xfrm>
              <a:off x="9817971" y="3678980"/>
              <a:ext cx="186480" cy="135360"/>
            </p14:xfrm>
          </p:contentPart>
        </mc:Choice>
        <mc:Fallback xmlns="">
          <p:pic>
            <p:nvPicPr>
              <p:cNvPr id="253" name="墨迹 252">
                <a:extLst>
                  <a:ext uri="{FF2B5EF4-FFF2-40B4-BE49-F238E27FC236}">
                    <a16:creationId xmlns:a16="http://schemas.microsoft.com/office/drawing/2014/main" id="{A923DECC-5B49-49F8-8E18-9F3E3C96B56F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809314" y="3670340"/>
                <a:ext cx="204154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54" name="墨迹 253">
                <a:extLst>
                  <a:ext uri="{FF2B5EF4-FFF2-40B4-BE49-F238E27FC236}">
                    <a16:creationId xmlns:a16="http://schemas.microsoft.com/office/drawing/2014/main" id="{CBFFD04E-621D-4A24-A194-BA46C936C498}"/>
                  </a:ext>
                </a:extLst>
              </p14:cNvPr>
              <p14:cNvContentPartPr/>
              <p14:nvPr/>
            </p14:nvContentPartPr>
            <p14:xfrm>
              <a:off x="3064731" y="5374940"/>
              <a:ext cx="360" cy="360"/>
            </p14:xfrm>
          </p:contentPart>
        </mc:Choice>
        <mc:Fallback xmlns="">
          <p:pic>
            <p:nvPicPr>
              <p:cNvPr id="254" name="墨迹 253">
                <a:extLst>
                  <a:ext uri="{FF2B5EF4-FFF2-40B4-BE49-F238E27FC236}">
                    <a16:creationId xmlns:a16="http://schemas.microsoft.com/office/drawing/2014/main" id="{CBFFD04E-621D-4A24-A194-BA46C936C4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55731" y="53659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56" name="墨迹 255">
                <a:extLst>
                  <a:ext uri="{FF2B5EF4-FFF2-40B4-BE49-F238E27FC236}">
                    <a16:creationId xmlns:a16="http://schemas.microsoft.com/office/drawing/2014/main" id="{75ECEE29-E325-4176-A304-7E24D5065509}"/>
                  </a:ext>
                </a:extLst>
              </p14:cNvPr>
              <p14:cNvContentPartPr/>
              <p14:nvPr/>
            </p14:nvContentPartPr>
            <p14:xfrm>
              <a:off x="2694651" y="5417420"/>
              <a:ext cx="21240" cy="90000"/>
            </p14:xfrm>
          </p:contentPart>
        </mc:Choice>
        <mc:Fallback xmlns="">
          <p:pic>
            <p:nvPicPr>
              <p:cNvPr id="256" name="墨迹 255">
                <a:extLst>
                  <a:ext uri="{FF2B5EF4-FFF2-40B4-BE49-F238E27FC236}">
                    <a16:creationId xmlns:a16="http://schemas.microsoft.com/office/drawing/2014/main" id="{75ECEE29-E325-4176-A304-7E24D5065509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2686011" y="5408420"/>
                <a:ext cx="388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57" name="墨迹 256">
                <a:extLst>
                  <a:ext uri="{FF2B5EF4-FFF2-40B4-BE49-F238E27FC236}">
                    <a16:creationId xmlns:a16="http://schemas.microsoft.com/office/drawing/2014/main" id="{DB831922-B5EC-4DEB-AB61-39D53F7C03C0}"/>
                  </a:ext>
                </a:extLst>
              </p14:cNvPr>
              <p14:cNvContentPartPr/>
              <p14:nvPr/>
            </p14:nvContentPartPr>
            <p14:xfrm>
              <a:off x="9808971" y="3918020"/>
              <a:ext cx="11160" cy="69480"/>
            </p14:xfrm>
          </p:contentPart>
        </mc:Choice>
        <mc:Fallback xmlns="">
          <p:pic>
            <p:nvPicPr>
              <p:cNvPr id="257" name="墨迹 256">
                <a:extLst>
                  <a:ext uri="{FF2B5EF4-FFF2-40B4-BE49-F238E27FC236}">
                    <a16:creationId xmlns:a16="http://schemas.microsoft.com/office/drawing/2014/main" id="{DB831922-B5EC-4DEB-AB61-39D53F7C03C0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9799971" y="3909020"/>
                <a:ext cx="288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258" name="墨迹 257">
                <a:extLst>
                  <a:ext uri="{FF2B5EF4-FFF2-40B4-BE49-F238E27FC236}">
                    <a16:creationId xmlns:a16="http://schemas.microsoft.com/office/drawing/2014/main" id="{D88B1F54-2B35-4AD2-96AD-6A39FC57A6BF}"/>
                  </a:ext>
                </a:extLst>
              </p14:cNvPr>
              <p14:cNvContentPartPr/>
              <p14:nvPr/>
            </p14:nvContentPartPr>
            <p14:xfrm>
              <a:off x="9909411" y="3919460"/>
              <a:ext cx="6840" cy="79560"/>
            </p14:xfrm>
          </p:contentPart>
        </mc:Choice>
        <mc:Fallback xmlns="">
          <p:pic>
            <p:nvPicPr>
              <p:cNvPr id="258" name="墨迹 257">
                <a:extLst>
                  <a:ext uri="{FF2B5EF4-FFF2-40B4-BE49-F238E27FC236}">
                    <a16:creationId xmlns:a16="http://schemas.microsoft.com/office/drawing/2014/main" id="{D88B1F54-2B35-4AD2-96AD-6A39FC57A6BF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9900411" y="3910460"/>
                <a:ext cx="244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61" name="墨迹 260">
                <a:extLst>
                  <a:ext uri="{FF2B5EF4-FFF2-40B4-BE49-F238E27FC236}">
                    <a16:creationId xmlns:a16="http://schemas.microsoft.com/office/drawing/2014/main" id="{44042D58-CE37-4D84-B8D8-3FD730DC6D14}"/>
                  </a:ext>
                </a:extLst>
              </p14:cNvPr>
              <p14:cNvContentPartPr/>
              <p14:nvPr/>
            </p14:nvContentPartPr>
            <p14:xfrm>
              <a:off x="10580091" y="3762500"/>
              <a:ext cx="155520" cy="34560"/>
            </p14:xfrm>
          </p:contentPart>
        </mc:Choice>
        <mc:Fallback xmlns="">
          <p:pic>
            <p:nvPicPr>
              <p:cNvPr id="261" name="墨迹 260">
                <a:extLst>
                  <a:ext uri="{FF2B5EF4-FFF2-40B4-BE49-F238E27FC236}">
                    <a16:creationId xmlns:a16="http://schemas.microsoft.com/office/drawing/2014/main" id="{44042D58-CE37-4D84-B8D8-3FD730DC6D14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0571451" y="3753860"/>
                <a:ext cx="1731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264" name="墨迹 263">
                <a:extLst>
                  <a:ext uri="{FF2B5EF4-FFF2-40B4-BE49-F238E27FC236}">
                    <a16:creationId xmlns:a16="http://schemas.microsoft.com/office/drawing/2014/main" id="{AA85577C-0843-4547-B051-D4E0E0231A23}"/>
                  </a:ext>
                </a:extLst>
              </p14:cNvPr>
              <p14:cNvContentPartPr/>
              <p14:nvPr/>
            </p14:nvContentPartPr>
            <p14:xfrm>
              <a:off x="10886091" y="4030700"/>
              <a:ext cx="1080" cy="13680"/>
            </p14:xfrm>
          </p:contentPart>
        </mc:Choice>
        <mc:Fallback xmlns="">
          <p:pic>
            <p:nvPicPr>
              <p:cNvPr id="264" name="墨迹 263">
                <a:extLst>
                  <a:ext uri="{FF2B5EF4-FFF2-40B4-BE49-F238E27FC236}">
                    <a16:creationId xmlns:a16="http://schemas.microsoft.com/office/drawing/2014/main" id="{AA85577C-0843-4547-B051-D4E0E0231A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877451" y="4021700"/>
                <a:ext cx="187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65" name="墨迹 264">
                <a:extLst>
                  <a:ext uri="{FF2B5EF4-FFF2-40B4-BE49-F238E27FC236}">
                    <a16:creationId xmlns:a16="http://schemas.microsoft.com/office/drawing/2014/main" id="{4DB2C1EA-298A-4ED2-9D5A-AA5D813EEC7A}"/>
                  </a:ext>
                </a:extLst>
              </p14:cNvPr>
              <p14:cNvContentPartPr/>
              <p14:nvPr/>
            </p14:nvContentPartPr>
            <p14:xfrm>
              <a:off x="11136651" y="3763940"/>
              <a:ext cx="1080" cy="18360"/>
            </p14:xfrm>
          </p:contentPart>
        </mc:Choice>
        <mc:Fallback xmlns="">
          <p:pic>
            <p:nvPicPr>
              <p:cNvPr id="265" name="墨迹 264">
                <a:extLst>
                  <a:ext uri="{FF2B5EF4-FFF2-40B4-BE49-F238E27FC236}">
                    <a16:creationId xmlns:a16="http://schemas.microsoft.com/office/drawing/2014/main" id="{4DB2C1EA-298A-4ED2-9D5A-AA5D813EEC7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1128011" y="3755300"/>
                <a:ext cx="18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66" name="墨迹 265">
                <a:extLst>
                  <a:ext uri="{FF2B5EF4-FFF2-40B4-BE49-F238E27FC236}">
                    <a16:creationId xmlns:a16="http://schemas.microsoft.com/office/drawing/2014/main" id="{B30E39EB-8DC8-48B8-88BE-747E82575B64}"/>
                  </a:ext>
                </a:extLst>
              </p14:cNvPr>
              <p14:cNvContentPartPr/>
              <p14:nvPr/>
            </p14:nvContentPartPr>
            <p14:xfrm>
              <a:off x="10561011" y="3887420"/>
              <a:ext cx="210240" cy="262800"/>
            </p14:xfrm>
          </p:contentPart>
        </mc:Choice>
        <mc:Fallback xmlns="">
          <p:pic>
            <p:nvPicPr>
              <p:cNvPr id="266" name="墨迹 265">
                <a:extLst>
                  <a:ext uri="{FF2B5EF4-FFF2-40B4-BE49-F238E27FC236}">
                    <a16:creationId xmlns:a16="http://schemas.microsoft.com/office/drawing/2014/main" id="{B30E39EB-8DC8-48B8-88BE-747E82575B6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552371" y="3878420"/>
                <a:ext cx="2278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67" name="墨迹 266">
                <a:extLst>
                  <a:ext uri="{FF2B5EF4-FFF2-40B4-BE49-F238E27FC236}">
                    <a16:creationId xmlns:a16="http://schemas.microsoft.com/office/drawing/2014/main" id="{ADFF45ED-DBAF-4FE6-8D77-8DC3A9966C04}"/>
                  </a:ext>
                </a:extLst>
              </p14:cNvPr>
              <p14:cNvContentPartPr/>
              <p14:nvPr/>
            </p14:nvContentPartPr>
            <p14:xfrm>
              <a:off x="10191291" y="3821540"/>
              <a:ext cx="176040" cy="188280"/>
            </p14:xfrm>
          </p:contentPart>
        </mc:Choice>
        <mc:Fallback xmlns="">
          <p:pic>
            <p:nvPicPr>
              <p:cNvPr id="267" name="墨迹 266">
                <a:extLst>
                  <a:ext uri="{FF2B5EF4-FFF2-40B4-BE49-F238E27FC236}">
                    <a16:creationId xmlns:a16="http://schemas.microsoft.com/office/drawing/2014/main" id="{ADFF45ED-DBAF-4FE6-8D77-8DC3A9966C04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0182291" y="3812900"/>
                <a:ext cx="1936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73" name="墨迹 272">
                <a:extLst>
                  <a:ext uri="{FF2B5EF4-FFF2-40B4-BE49-F238E27FC236}">
                    <a16:creationId xmlns:a16="http://schemas.microsoft.com/office/drawing/2014/main" id="{BF190CA6-86B4-4695-A05B-AB7149CEE967}"/>
                  </a:ext>
                </a:extLst>
              </p14:cNvPr>
              <p14:cNvContentPartPr/>
              <p14:nvPr/>
            </p14:nvContentPartPr>
            <p14:xfrm>
              <a:off x="11431131" y="3834860"/>
              <a:ext cx="163800" cy="182160"/>
            </p14:xfrm>
          </p:contentPart>
        </mc:Choice>
        <mc:Fallback xmlns="">
          <p:pic>
            <p:nvPicPr>
              <p:cNvPr id="273" name="墨迹 272">
                <a:extLst>
                  <a:ext uri="{FF2B5EF4-FFF2-40B4-BE49-F238E27FC236}">
                    <a16:creationId xmlns:a16="http://schemas.microsoft.com/office/drawing/2014/main" id="{BF190CA6-86B4-4695-A05B-AB7149CEE967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1422131" y="3826203"/>
                <a:ext cx="181440" cy="199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75" name="墨迹 274">
                <a:extLst>
                  <a:ext uri="{FF2B5EF4-FFF2-40B4-BE49-F238E27FC236}">
                    <a16:creationId xmlns:a16="http://schemas.microsoft.com/office/drawing/2014/main" id="{9420D780-7215-48E5-B255-4037F2A73C28}"/>
                  </a:ext>
                </a:extLst>
              </p14:cNvPr>
              <p14:cNvContentPartPr/>
              <p14:nvPr/>
            </p14:nvContentPartPr>
            <p14:xfrm>
              <a:off x="11452731" y="4137980"/>
              <a:ext cx="35280" cy="163080"/>
            </p14:xfrm>
          </p:contentPart>
        </mc:Choice>
        <mc:Fallback xmlns="">
          <p:pic>
            <p:nvPicPr>
              <p:cNvPr id="275" name="墨迹 274">
                <a:extLst>
                  <a:ext uri="{FF2B5EF4-FFF2-40B4-BE49-F238E27FC236}">
                    <a16:creationId xmlns:a16="http://schemas.microsoft.com/office/drawing/2014/main" id="{9420D780-7215-48E5-B255-4037F2A73C2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1443731" y="4129340"/>
                <a:ext cx="529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76" name="墨迹 275">
                <a:extLst>
                  <a:ext uri="{FF2B5EF4-FFF2-40B4-BE49-F238E27FC236}">
                    <a16:creationId xmlns:a16="http://schemas.microsoft.com/office/drawing/2014/main" id="{91C134DD-33CE-464F-B42E-DE7D271BCA58}"/>
                  </a:ext>
                </a:extLst>
              </p14:cNvPr>
              <p14:cNvContentPartPr/>
              <p14:nvPr/>
            </p14:nvContentPartPr>
            <p14:xfrm>
              <a:off x="11054571" y="3828380"/>
              <a:ext cx="313200" cy="372960"/>
            </p14:xfrm>
          </p:contentPart>
        </mc:Choice>
        <mc:Fallback xmlns="">
          <p:pic>
            <p:nvPicPr>
              <p:cNvPr id="276" name="墨迹 275">
                <a:extLst>
                  <a:ext uri="{FF2B5EF4-FFF2-40B4-BE49-F238E27FC236}">
                    <a16:creationId xmlns:a16="http://schemas.microsoft.com/office/drawing/2014/main" id="{91C134DD-33CE-464F-B42E-DE7D271BCA5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1045931" y="3819380"/>
                <a:ext cx="3308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78" name="墨迹 277">
                <a:extLst>
                  <a:ext uri="{FF2B5EF4-FFF2-40B4-BE49-F238E27FC236}">
                    <a16:creationId xmlns:a16="http://schemas.microsoft.com/office/drawing/2014/main" id="{426B8803-B4CA-410D-BD00-1F7C5F9A133F}"/>
                  </a:ext>
                </a:extLst>
              </p14:cNvPr>
              <p14:cNvContentPartPr/>
              <p14:nvPr/>
            </p14:nvContentPartPr>
            <p14:xfrm>
              <a:off x="8548971" y="4393220"/>
              <a:ext cx="138960" cy="5760"/>
            </p14:xfrm>
          </p:contentPart>
        </mc:Choice>
        <mc:Fallback xmlns="">
          <p:pic>
            <p:nvPicPr>
              <p:cNvPr id="278" name="墨迹 277">
                <a:extLst>
                  <a:ext uri="{FF2B5EF4-FFF2-40B4-BE49-F238E27FC236}">
                    <a16:creationId xmlns:a16="http://schemas.microsoft.com/office/drawing/2014/main" id="{426B8803-B4CA-410D-BD00-1F7C5F9A133F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8540331" y="4384580"/>
                <a:ext cx="1566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80" name="墨迹 279">
                <a:extLst>
                  <a:ext uri="{FF2B5EF4-FFF2-40B4-BE49-F238E27FC236}">
                    <a16:creationId xmlns:a16="http://schemas.microsoft.com/office/drawing/2014/main" id="{B01E15B4-B175-4862-B082-E15689693435}"/>
                  </a:ext>
                </a:extLst>
              </p14:cNvPr>
              <p14:cNvContentPartPr/>
              <p14:nvPr/>
            </p14:nvContentPartPr>
            <p14:xfrm>
              <a:off x="8534211" y="4311860"/>
              <a:ext cx="163080" cy="26640"/>
            </p14:xfrm>
          </p:contentPart>
        </mc:Choice>
        <mc:Fallback xmlns="">
          <p:pic>
            <p:nvPicPr>
              <p:cNvPr id="280" name="墨迹 279">
                <a:extLst>
                  <a:ext uri="{FF2B5EF4-FFF2-40B4-BE49-F238E27FC236}">
                    <a16:creationId xmlns:a16="http://schemas.microsoft.com/office/drawing/2014/main" id="{B01E15B4-B175-4862-B082-E15689693435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8525211" y="4303220"/>
                <a:ext cx="1807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84" name="墨迹 283">
                <a:extLst>
                  <a:ext uri="{FF2B5EF4-FFF2-40B4-BE49-F238E27FC236}">
                    <a16:creationId xmlns:a16="http://schemas.microsoft.com/office/drawing/2014/main" id="{8B305F33-6FEA-44FA-B6BB-D8C8E94BCACA}"/>
                  </a:ext>
                </a:extLst>
              </p14:cNvPr>
              <p14:cNvContentPartPr/>
              <p14:nvPr/>
            </p14:nvContentPartPr>
            <p14:xfrm>
              <a:off x="7523691" y="3882740"/>
              <a:ext cx="410400" cy="258840"/>
            </p14:xfrm>
          </p:contentPart>
        </mc:Choice>
        <mc:Fallback xmlns="">
          <p:pic>
            <p:nvPicPr>
              <p:cNvPr id="284" name="墨迹 283">
                <a:extLst>
                  <a:ext uri="{FF2B5EF4-FFF2-40B4-BE49-F238E27FC236}">
                    <a16:creationId xmlns:a16="http://schemas.microsoft.com/office/drawing/2014/main" id="{8B305F33-6FEA-44FA-B6BB-D8C8E94BCAC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514691" y="3874088"/>
                <a:ext cx="428040" cy="276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89" name="墨迹 288">
                <a:extLst>
                  <a:ext uri="{FF2B5EF4-FFF2-40B4-BE49-F238E27FC236}">
                    <a16:creationId xmlns:a16="http://schemas.microsoft.com/office/drawing/2014/main" id="{0CDEC9E4-CE90-4C5C-A4E8-6747060CF09C}"/>
                  </a:ext>
                </a:extLst>
              </p14:cNvPr>
              <p14:cNvContentPartPr/>
              <p14:nvPr/>
            </p14:nvContentPartPr>
            <p14:xfrm>
              <a:off x="9735891" y="4202420"/>
              <a:ext cx="297720" cy="57960"/>
            </p14:xfrm>
          </p:contentPart>
        </mc:Choice>
        <mc:Fallback xmlns="">
          <p:pic>
            <p:nvPicPr>
              <p:cNvPr id="289" name="墨迹 288">
                <a:extLst>
                  <a:ext uri="{FF2B5EF4-FFF2-40B4-BE49-F238E27FC236}">
                    <a16:creationId xmlns:a16="http://schemas.microsoft.com/office/drawing/2014/main" id="{0CDEC9E4-CE90-4C5C-A4E8-6747060CF09C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9727251" y="4193420"/>
                <a:ext cx="3153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90" name="墨迹 289">
                <a:extLst>
                  <a:ext uri="{FF2B5EF4-FFF2-40B4-BE49-F238E27FC236}">
                    <a16:creationId xmlns:a16="http://schemas.microsoft.com/office/drawing/2014/main" id="{9BD4F561-63AF-426A-A5B9-DD036BA1CF7E}"/>
                  </a:ext>
                </a:extLst>
              </p14:cNvPr>
              <p14:cNvContentPartPr/>
              <p14:nvPr/>
            </p14:nvContentPartPr>
            <p14:xfrm>
              <a:off x="9741291" y="4345340"/>
              <a:ext cx="131040" cy="320040"/>
            </p14:xfrm>
          </p:contentPart>
        </mc:Choice>
        <mc:Fallback xmlns="">
          <p:pic>
            <p:nvPicPr>
              <p:cNvPr id="290" name="墨迹 289">
                <a:extLst>
                  <a:ext uri="{FF2B5EF4-FFF2-40B4-BE49-F238E27FC236}">
                    <a16:creationId xmlns:a16="http://schemas.microsoft.com/office/drawing/2014/main" id="{9BD4F561-63AF-426A-A5B9-DD036BA1CF7E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9732651" y="4336340"/>
                <a:ext cx="14868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93" name="墨迹 292">
                <a:extLst>
                  <a:ext uri="{FF2B5EF4-FFF2-40B4-BE49-F238E27FC236}">
                    <a16:creationId xmlns:a16="http://schemas.microsoft.com/office/drawing/2014/main" id="{95745DB3-C503-400F-95E2-DE3D4693BC7D}"/>
                  </a:ext>
                </a:extLst>
              </p14:cNvPr>
              <p14:cNvContentPartPr/>
              <p14:nvPr/>
            </p14:nvContentPartPr>
            <p14:xfrm>
              <a:off x="10403691" y="4427060"/>
              <a:ext cx="218160" cy="283680"/>
            </p14:xfrm>
          </p:contentPart>
        </mc:Choice>
        <mc:Fallback xmlns="">
          <p:pic>
            <p:nvPicPr>
              <p:cNvPr id="293" name="墨迹 292">
                <a:extLst>
                  <a:ext uri="{FF2B5EF4-FFF2-40B4-BE49-F238E27FC236}">
                    <a16:creationId xmlns:a16="http://schemas.microsoft.com/office/drawing/2014/main" id="{95745DB3-C503-400F-95E2-DE3D4693BC7D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0394691" y="4418060"/>
                <a:ext cx="2358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00" name="墨迹 299">
                <a:extLst>
                  <a:ext uri="{FF2B5EF4-FFF2-40B4-BE49-F238E27FC236}">
                    <a16:creationId xmlns:a16="http://schemas.microsoft.com/office/drawing/2014/main" id="{C7B24636-D1F0-4773-9690-86CBFB9D2310}"/>
                  </a:ext>
                </a:extLst>
              </p14:cNvPr>
              <p14:cNvContentPartPr/>
              <p14:nvPr/>
            </p14:nvContentPartPr>
            <p14:xfrm>
              <a:off x="10696371" y="4380620"/>
              <a:ext cx="311040" cy="355680"/>
            </p14:xfrm>
          </p:contentPart>
        </mc:Choice>
        <mc:Fallback xmlns="">
          <p:pic>
            <p:nvPicPr>
              <p:cNvPr id="300" name="墨迹 299">
                <a:extLst>
                  <a:ext uri="{FF2B5EF4-FFF2-40B4-BE49-F238E27FC236}">
                    <a16:creationId xmlns:a16="http://schemas.microsoft.com/office/drawing/2014/main" id="{C7B24636-D1F0-4773-9690-86CBFB9D2310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687381" y="4371980"/>
                <a:ext cx="32866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01" name="墨迹 300">
                <a:extLst>
                  <a:ext uri="{FF2B5EF4-FFF2-40B4-BE49-F238E27FC236}">
                    <a16:creationId xmlns:a16="http://schemas.microsoft.com/office/drawing/2014/main" id="{7D4E9565-748B-448C-940D-C0AD9411CB76}"/>
                  </a:ext>
                </a:extLst>
              </p14:cNvPr>
              <p14:cNvContentPartPr/>
              <p14:nvPr/>
            </p14:nvContentPartPr>
            <p14:xfrm>
              <a:off x="9940011" y="4458380"/>
              <a:ext cx="95760" cy="168840"/>
            </p14:xfrm>
          </p:contentPart>
        </mc:Choice>
        <mc:Fallback xmlns="">
          <p:pic>
            <p:nvPicPr>
              <p:cNvPr id="301" name="墨迹 300">
                <a:extLst>
                  <a:ext uri="{FF2B5EF4-FFF2-40B4-BE49-F238E27FC236}">
                    <a16:creationId xmlns:a16="http://schemas.microsoft.com/office/drawing/2014/main" id="{7D4E9565-748B-448C-940D-C0AD9411CB76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931011" y="4449380"/>
                <a:ext cx="1134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02" name="墨迹 301">
                <a:extLst>
                  <a:ext uri="{FF2B5EF4-FFF2-40B4-BE49-F238E27FC236}">
                    <a16:creationId xmlns:a16="http://schemas.microsoft.com/office/drawing/2014/main" id="{B9DE4A3E-EF7E-4DA2-A069-CA552FE438F8}"/>
                  </a:ext>
                </a:extLst>
              </p14:cNvPr>
              <p14:cNvContentPartPr/>
              <p14:nvPr/>
            </p14:nvContentPartPr>
            <p14:xfrm>
              <a:off x="9146211" y="4591940"/>
              <a:ext cx="167040" cy="170640"/>
            </p14:xfrm>
          </p:contentPart>
        </mc:Choice>
        <mc:Fallback xmlns="">
          <p:pic>
            <p:nvPicPr>
              <p:cNvPr id="302" name="墨迹 301">
                <a:extLst>
                  <a:ext uri="{FF2B5EF4-FFF2-40B4-BE49-F238E27FC236}">
                    <a16:creationId xmlns:a16="http://schemas.microsoft.com/office/drawing/2014/main" id="{B9DE4A3E-EF7E-4DA2-A069-CA552FE438F8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137571" y="4582940"/>
                <a:ext cx="1846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03" name="墨迹 302">
                <a:extLst>
                  <a:ext uri="{FF2B5EF4-FFF2-40B4-BE49-F238E27FC236}">
                    <a16:creationId xmlns:a16="http://schemas.microsoft.com/office/drawing/2014/main" id="{22F782C3-9F1A-4A5D-8C66-4590F477E2BE}"/>
                  </a:ext>
                </a:extLst>
              </p14:cNvPr>
              <p14:cNvContentPartPr/>
              <p14:nvPr/>
            </p14:nvContentPartPr>
            <p14:xfrm>
              <a:off x="9041811" y="4252100"/>
              <a:ext cx="298800" cy="296280"/>
            </p14:xfrm>
          </p:contentPart>
        </mc:Choice>
        <mc:Fallback xmlns="">
          <p:pic>
            <p:nvPicPr>
              <p:cNvPr id="303" name="墨迹 302">
                <a:extLst>
                  <a:ext uri="{FF2B5EF4-FFF2-40B4-BE49-F238E27FC236}">
                    <a16:creationId xmlns:a16="http://schemas.microsoft.com/office/drawing/2014/main" id="{22F782C3-9F1A-4A5D-8C66-4590F477E2BE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9033171" y="4243449"/>
                <a:ext cx="316440" cy="313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04" name="墨迹 303">
                <a:extLst>
                  <a:ext uri="{FF2B5EF4-FFF2-40B4-BE49-F238E27FC236}">
                    <a16:creationId xmlns:a16="http://schemas.microsoft.com/office/drawing/2014/main" id="{B1D549B1-F3E2-4729-8FB3-181B81CE5E70}"/>
                  </a:ext>
                </a:extLst>
              </p14:cNvPr>
              <p14:cNvContentPartPr/>
              <p14:nvPr/>
            </p14:nvContentPartPr>
            <p14:xfrm>
              <a:off x="8350971" y="5030060"/>
              <a:ext cx="214200" cy="51120"/>
            </p14:xfrm>
          </p:contentPart>
        </mc:Choice>
        <mc:Fallback xmlns="">
          <p:pic>
            <p:nvPicPr>
              <p:cNvPr id="304" name="墨迹 303">
                <a:extLst>
                  <a:ext uri="{FF2B5EF4-FFF2-40B4-BE49-F238E27FC236}">
                    <a16:creationId xmlns:a16="http://schemas.microsoft.com/office/drawing/2014/main" id="{B1D549B1-F3E2-4729-8FB3-181B81CE5E70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8341971" y="5021060"/>
                <a:ext cx="2318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05" name="墨迹 304">
                <a:extLst>
                  <a:ext uri="{FF2B5EF4-FFF2-40B4-BE49-F238E27FC236}">
                    <a16:creationId xmlns:a16="http://schemas.microsoft.com/office/drawing/2014/main" id="{25CEA06D-3CAA-499B-9AB0-01E9BC630EC4}"/>
                  </a:ext>
                </a:extLst>
              </p14:cNvPr>
              <p14:cNvContentPartPr/>
              <p14:nvPr/>
            </p14:nvContentPartPr>
            <p14:xfrm>
              <a:off x="8401371" y="5206820"/>
              <a:ext cx="141480" cy="240120"/>
            </p14:xfrm>
          </p:contentPart>
        </mc:Choice>
        <mc:Fallback xmlns="">
          <p:pic>
            <p:nvPicPr>
              <p:cNvPr id="305" name="墨迹 304">
                <a:extLst>
                  <a:ext uri="{FF2B5EF4-FFF2-40B4-BE49-F238E27FC236}">
                    <a16:creationId xmlns:a16="http://schemas.microsoft.com/office/drawing/2014/main" id="{25CEA06D-3CAA-499B-9AB0-01E9BC630EC4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8392731" y="5198180"/>
                <a:ext cx="1591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06" name="墨迹 305">
                <a:extLst>
                  <a:ext uri="{FF2B5EF4-FFF2-40B4-BE49-F238E27FC236}">
                    <a16:creationId xmlns:a16="http://schemas.microsoft.com/office/drawing/2014/main" id="{AD5FAF25-43B3-4F5D-AEEC-D7B6776507BC}"/>
                  </a:ext>
                </a:extLst>
              </p14:cNvPr>
              <p14:cNvContentPartPr/>
              <p14:nvPr/>
            </p14:nvContentPartPr>
            <p14:xfrm>
              <a:off x="8622051" y="5366660"/>
              <a:ext cx="13680" cy="87840"/>
            </p14:xfrm>
          </p:contentPart>
        </mc:Choice>
        <mc:Fallback xmlns="">
          <p:pic>
            <p:nvPicPr>
              <p:cNvPr id="306" name="墨迹 305">
                <a:extLst>
                  <a:ext uri="{FF2B5EF4-FFF2-40B4-BE49-F238E27FC236}">
                    <a16:creationId xmlns:a16="http://schemas.microsoft.com/office/drawing/2014/main" id="{AD5FAF25-43B3-4F5D-AEEC-D7B6776507BC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8613411" y="5357660"/>
                <a:ext cx="3132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07" name="墨迹 306">
                <a:extLst>
                  <a:ext uri="{FF2B5EF4-FFF2-40B4-BE49-F238E27FC236}">
                    <a16:creationId xmlns:a16="http://schemas.microsoft.com/office/drawing/2014/main" id="{E881B493-D5F4-419C-9338-3A6476CF7DC2}"/>
                  </a:ext>
                </a:extLst>
              </p14:cNvPr>
              <p14:cNvContentPartPr/>
              <p14:nvPr/>
            </p14:nvContentPartPr>
            <p14:xfrm>
              <a:off x="8641851" y="5257580"/>
              <a:ext cx="29520" cy="5760"/>
            </p14:xfrm>
          </p:contentPart>
        </mc:Choice>
        <mc:Fallback xmlns="">
          <p:pic>
            <p:nvPicPr>
              <p:cNvPr id="307" name="墨迹 306">
                <a:extLst>
                  <a:ext uri="{FF2B5EF4-FFF2-40B4-BE49-F238E27FC236}">
                    <a16:creationId xmlns:a16="http://schemas.microsoft.com/office/drawing/2014/main" id="{E881B493-D5F4-419C-9338-3A6476CF7DC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33211" y="5248940"/>
                <a:ext cx="471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308" name="墨迹 307">
                <a:extLst>
                  <a:ext uri="{FF2B5EF4-FFF2-40B4-BE49-F238E27FC236}">
                    <a16:creationId xmlns:a16="http://schemas.microsoft.com/office/drawing/2014/main" id="{0F5107AE-2159-4497-9D16-6975EF52DBFC}"/>
                  </a:ext>
                </a:extLst>
              </p14:cNvPr>
              <p14:cNvContentPartPr/>
              <p14:nvPr/>
            </p14:nvContentPartPr>
            <p14:xfrm>
              <a:off x="9000411" y="5274140"/>
              <a:ext cx="122400" cy="19080"/>
            </p14:xfrm>
          </p:contentPart>
        </mc:Choice>
        <mc:Fallback xmlns="">
          <p:pic>
            <p:nvPicPr>
              <p:cNvPr id="308" name="墨迹 307">
                <a:extLst>
                  <a:ext uri="{FF2B5EF4-FFF2-40B4-BE49-F238E27FC236}">
                    <a16:creationId xmlns:a16="http://schemas.microsoft.com/office/drawing/2014/main" id="{0F5107AE-2159-4497-9D16-6975EF52DBFC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8991411" y="5265140"/>
                <a:ext cx="1400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309" name="墨迹 308">
                <a:extLst>
                  <a:ext uri="{FF2B5EF4-FFF2-40B4-BE49-F238E27FC236}">
                    <a16:creationId xmlns:a16="http://schemas.microsoft.com/office/drawing/2014/main" id="{618F2C7B-F4C7-48B6-9FA7-311BB7F6CF27}"/>
                  </a:ext>
                </a:extLst>
              </p14:cNvPr>
              <p14:cNvContentPartPr/>
              <p14:nvPr/>
            </p14:nvContentPartPr>
            <p14:xfrm>
              <a:off x="9031011" y="5354060"/>
              <a:ext cx="128160" cy="360"/>
            </p14:xfrm>
          </p:contentPart>
        </mc:Choice>
        <mc:Fallback xmlns="">
          <p:pic>
            <p:nvPicPr>
              <p:cNvPr id="309" name="墨迹 308">
                <a:extLst>
                  <a:ext uri="{FF2B5EF4-FFF2-40B4-BE49-F238E27FC236}">
                    <a16:creationId xmlns:a16="http://schemas.microsoft.com/office/drawing/2014/main" id="{618F2C7B-F4C7-48B6-9FA7-311BB7F6CF27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9022011" y="5345060"/>
                <a:ext cx="1458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314" name="墨迹 313">
                <a:extLst>
                  <a:ext uri="{FF2B5EF4-FFF2-40B4-BE49-F238E27FC236}">
                    <a16:creationId xmlns:a16="http://schemas.microsoft.com/office/drawing/2014/main" id="{D9625EAC-70B4-4536-AD65-635EA5684548}"/>
                  </a:ext>
                </a:extLst>
              </p14:cNvPr>
              <p14:cNvContentPartPr/>
              <p14:nvPr/>
            </p14:nvContentPartPr>
            <p14:xfrm>
              <a:off x="9803211" y="5073980"/>
              <a:ext cx="200880" cy="61560"/>
            </p14:xfrm>
          </p:contentPart>
        </mc:Choice>
        <mc:Fallback xmlns="">
          <p:pic>
            <p:nvPicPr>
              <p:cNvPr id="314" name="墨迹 313">
                <a:extLst>
                  <a:ext uri="{FF2B5EF4-FFF2-40B4-BE49-F238E27FC236}">
                    <a16:creationId xmlns:a16="http://schemas.microsoft.com/office/drawing/2014/main" id="{D9625EAC-70B4-4536-AD65-635EA5684548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9794211" y="5065340"/>
                <a:ext cx="2185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315" name="墨迹 314">
                <a:extLst>
                  <a:ext uri="{FF2B5EF4-FFF2-40B4-BE49-F238E27FC236}">
                    <a16:creationId xmlns:a16="http://schemas.microsoft.com/office/drawing/2014/main" id="{3384CE00-FAF8-47B9-83FD-24CAA5ECB9FC}"/>
                  </a:ext>
                </a:extLst>
              </p14:cNvPr>
              <p14:cNvContentPartPr/>
              <p14:nvPr/>
            </p14:nvContentPartPr>
            <p14:xfrm>
              <a:off x="9811491" y="5214380"/>
              <a:ext cx="185400" cy="302760"/>
            </p14:xfrm>
          </p:contentPart>
        </mc:Choice>
        <mc:Fallback xmlns="">
          <p:pic>
            <p:nvPicPr>
              <p:cNvPr id="315" name="墨迹 314">
                <a:extLst>
                  <a:ext uri="{FF2B5EF4-FFF2-40B4-BE49-F238E27FC236}">
                    <a16:creationId xmlns:a16="http://schemas.microsoft.com/office/drawing/2014/main" id="{3384CE00-FAF8-47B9-83FD-24CAA5ECB9FC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9802491" y="5205740"/>
                <a:ext cx="2030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326" name="墨迹 325">
                <a:extLst>
                  <a:ext uri="{FF2B5EF4-FFF2-40B4-BE49-F238E27FC236}">
                    <a16:creationId xmlns:a16="http://schemas.microsoft.com/office/drawing/2014/main" id="{BCAC5BEE-6A5C-4916-A6FC-BD9A4E01A3C6}"/>
                  </a:ext>
                </a:extLst>
              </p14:cNvPr>
              <p14:cNvContentPartPr/>
              <p14:nvPr/>
            </p14:nvContentPartPr>
            <p14:xfrm>
              <a:off x="10399371" y="5056700"/>
              <a:ext cx="484920" cy="410400"/>
            </p14:xfrm>
          </p:contentPart>
        </mc:Choice>
        <mc:Fallback xmlns="">
          <p:pic>
            <p:nvPicPr>
              <p:cNvPr id="326" name="墨迹 325">
                <a:extLst>
                  <a:ext uri="{FF2B5EF4-FFF2-40B4-BE49-F238E27FC236}">
                    <a16:creationId xmlns:a16="http://schemas.microsoft.com/office/drawing/2014/main" id="{BCAC5BEE-6A5C-4916-A6FC-BD9A4E01A3C6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0390725" y="5047700"/>
                <a:ext cx="502573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327" name="墨迹 326">
                <a:extLst>
                  <a:ext uri="{FF2B5EF4-FFF2-40B4-BE49-F238E27FC236}">
                    <a16:creationId xmlns:a16="http://schemas.microsoft.com/office/drawing/2014/main" id="{FE1E190B-890C-42C7-B997-637DFC3751F3}"/>
                  </a:ext>
                </a:extLst>
              </p14:cNvPr>
              <p14:cNvContentPartPr/>
              <p14:nvPr/>
            </p14:nvContentPartPr>
            <p14:xfrm>
              <a:off x="10062771" y="5304740"/>
              <a:ext cx="82440" cy="176400"/>
            </p14:xfrm>
          </p:contentPart>
        </mc:Choice>
        <mc:Fallback xmlns="">
          <p:pic>
            <p:nvPicPr>
              <p:cNvPr id="327" name="墨迹 326">
                <a:extLst>
                  <a:ext uri="{FF2B5EF4-FFF2-40B4-BE49-F238E27FC236}">
                    <a16:creationId xmlns:a16="http://schemas.microsoft.com/office/drawing/2014/main" id="{FE1E190B-890C-42C7-B997-637DFC3751F3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0053771" y="5295740"/>
                <a:ext cx="1000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328" name="墨迹 327">
                <a:extLst>
                  <a:ext uri="{FF2B5EF4-FFF2-40B4-BE49-F238E27FC236}">
                    <a16:creationId xmlns:a16="http://schemas.microsoft.com/office/drawing/2014/main" id="{B48A3668-20C9-4E9A-8D68-540A6F305C4B}"/>
                  </a:ext>
                </a:extLst>
              </p14:cNvPr>
              <p14:cNvContentPartPr/>
              <p14:nvPr/>
            </p14:nvContentPartPr>
            <p14:xfrm>
              <a:off x="9419091" y="5467460"/>
              <a:ext cx="118080" cy="159480"/>
            </p14:xfrm>
          </p:contentPart>
        </mc:Choice>
        <mc:Fallback xmlns="">
          <p:pic>
            <p:nvPicPr>
              <p:cNvPr id="328" name="墨迹 327">
                <a:extLst>
                  <a:ext uri="{FF2B5EF4-FFF2-40B4-BE49-F238E27FC236}">
                    <a16:creationId xmlns:a16="http://schemas.microsoft.com/office/drawing/2014/main" id="{B48A3668-20C9-4E9A-8D68-540A6F305C4B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9410451" y="5458460"/>
                <a:ext cx="1357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329" name="墨迹 328">
                <a:extLst>
                  <a:ext uri="{FF2B5EF4-FFF2-40B4-BE49-F238E27FC236}">
                    <a16:creationId xmlns:a16="http://schemas.microsoft.com/office/drawing/2014/main" id="{01E68724-2EC7-4CDB-91A8-54CF8B0A0866}"/>
                  </a:ext>
                </a:extLst>
              </p14:cNvPr>
              <p14:cNvContentPartPr/>
              <p14:nvPr/>
            </p14:nvContentPartPr>
            <p14:xfrm>
              <a:off x="9279771" y="5162900"/>
              <a:ext cx="304560" cy="210960"/>
            </p14:xfrm>
          </p:contentPart>
        </mc:Choice>
        <mc:Fallback xmlns="">
          <p:pic>
            <p:nvPicPr>
              <p:cNvPr id="329" name="墨迹 328">
                <a:extLst>
                  <a:ext uri="{FF2B5EF4-FFF2-40B4-BE49-F238E27FC236}">
                    <a16:creationId xmlns:a16="http://schemas.microsoft.com/office/drawing/2014/main" id="{01E68724-2EC7-4CDB-91A8-54CF8B0A0866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9270771" y="5153900"/>
                <a:ext cx="3222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330" name="墨迹 329">
                <a:extLst>
                  <a:ext uri="{FF2B5EF4-FFF2-40B4-BE49-F238E27FC236}">
                    <a16:creationId xmlns:a16="http://schemas.microsoft.com/office/drawing/2014/main" id="{595F9D7D-4435-41B3-9E5F-ED6E97E6B7B2}"/>
                  </a:ext>
                </a:extLst>
              </p14:cNvPr>
              <p14:cNvContentPartPr/>
              <p14:nvPr/>
            </p14:nvContentPartPr>
            <p14:xfrm>
              <a:off x="5915211" y="4676900"/>
              <a:ext cx="360" cy="7200"/>
            </p14:xfrm>
          </p:contentPart>
        </mc:Choice>
        <mc:Fallback xmlns="">
          <p:pic>
            <p:nvPicPr>
              <p:cNvPr id="330" name="墨迹 329">
                <a:extLst>
                  <a:ext uri="{FF2B5EF4-FFF2-40B4-BE49-F238E27FC236}">
                    <a16:creationId xmlns:a16="http://schemas.microsoft.com/office/drawing/2014/main" id="{595F9D7D-4435-41B3-9E5F-ED6E97E6B7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06211" y="4668260"/>
                <a:ext cx="180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331" name="墨迹 330">
                <a:extLst>
                  <a:ext uri="{FF2B5EF4-FFF2-40B4-BE49-F238E27FC236}">
                    <a16:creationId xmlns:a16="http://schemas.microsoft.com/office/drawing/2014/main" id="{241E1897-DD0F-4AB8-B458-BA533825D2DC}"/>
                  </a:ext>
                </a:extLst>
              </p14:cNvPr>
              <p14:cNvContentPartPr/>
              <p14:nvPr/>
            </p14:nvContentPartPr>
            <p14:xfrm>
              <a:off x="955851" y="1554260"/>
              <a:ext cx="235440" cy="307800"/>
            </p14:xfrm>
          </p:contentPart>
        </mc:Choice>
        <mc:Fallback xmlns="">
          <p:pic>
            <p:nvPicPr>
              <p:cNvPr id="331" name="墨迹 330">
                <a:extLst>
                  <a:ext uri="{FF2B5EF4-FFF2-40B4-BE49-F238E27FC236}">
                    <a16:creationId xmlns:a16="http://schemas.microsoft.com/office/drawing/2014/main" id="{241E1897-DD0F-4AB8-B458-BA533825D2DC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946851" y="1545260"/>
                <a:ext cx="25308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332" name="墨迹 331">
                <a:extLst>
                  <a:ext uri="{FF2B5EF4-FFF2-40B4-BE49-F238E27FC236}">
                    <a16:creationId xmlns:a16="http://schemas.microsoft.com/office/drawing/2014/main" id="{A12AB3DD-53F8-4DFD-ABEA-2B1EE31FF3E6}"/>
                  </a:ext>
                </a:extLst>
              </p14:cNvPr>
              <p14:cNvContentPartPr/>
              <p14:nvPr/>
            </p14:nvContentPartPr>
            <p14:xfrm>
              <a:off x="1468131" y="2248340"/>
              <a:ext cx="289800" cy="411840"/>
            </p14:xfrm>
          </p:contentPart>
        </mc:Choice>
        <mc:Fallback xmlns="">
          <p:pic>
            <p:nvPicPr>
              <p:cNvPr id="332" name="墨迹 331">
                <a:extLst>
                  <a:ext uri="{FF2B5EF4-FFF2-40B4-BE49-F238E27FC236}">
                    <a16:creationId xmlns:a16="http://schemas.microsoft.com/office/drawing/2014/main" id="{A12AB3DD-53F8-4DFD-ABEA-2B1EE31FF3E6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459131" y="2239340"/>
                <a:ext cx="30744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337" name="墨迹 336">
                <a:extLst>
                  <a:ext uri="{FF2B5EF4-FFF2-40B4-BE49-F238E27FC236}">
                    <a16:creationId xmlns:a16="http://schemas.microsoft.com/office/drawing/2014/main" id="{BE0D0EC8-4DD0-4867-A646-45D391481B6B}"/>
                  </a:ext>
                </a:extLst>
              </p14:cNvPr>
              <p14:cNvContentPartPr/>
              <p14:nvPr/>
            </p14:nvContentPartPr>
            <p14:xfrm>
              <a:off x="6614331" y="5092700"/>
              <a:ext cx="6840" cy="7200"/>
            </p14:xfrm>
          </p:contentPart>
        </mc:Choice>
        <mc:Fallback xmlns="">
          <p:pic>
            <p:nvPicPr>
              <p:cNvPr id="337" name="墨迹 336">
                <a:extLst>
                  <a:ext uri="{FF2B5EF4-FFF2-40B4-BE49-F238E27FC236}">
                    <a16:creationId xmlns:a16="http://schemas.microsoft.com/office/drawing/2014/main" id="{BE0D0EC8-4DD0-4867-A646-45D391481B6B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605331" y="5083700"/>
                <a:ext cx="244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341" name="墨迹 340">
                <a:extLst>
                  <a:ext uri="{FF2B5EF4-FFF2-40B4-BE49-F238E27FC236}">
                    <a16:creationId xmlns:a16="http://schemas.microsoft.com/office/drawing/2014/main" id="{D30BCC66-A486-4A9F-BD21-8EB29BA4833B}"/>
                  </a:ext>
                </a:extLst>
              </p14:cNvPr>
              <p14:cNvContentPartPr/>
              <p14:nvPr/>
            </p14:nvContentPartPr>
            <p14:xfrm>
              <a:off x="6676611" y="3224300"/>
              <a:ext cx="78120" cy="60840"/>
            </p14:xfrm>
          </p:contentPart>
        </mc:Choice>
        <mc:Fallback xmlns="">
          <p:pic>
            <p:nvPicPr>
              <p:cNvPr id="341" name="墨迹 340">
                <a:extLst>
                  <a:ext uri="{FF2B5EF4-FFF2-40B4-BE49-F238E27FC236}">
                    <a16:creationId xmlns:a16="http://schemas.microsoft.com/office/drawing/2014/main" id="{D30BCC66-A486-4A9F-BD21-8EB29BA4833B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667652" y="3215660"/>
                <a:ext cx="95679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342" name="墨迹 341">
                <a:extLst>
                  <a:ext uri="{FF2B5EF4-FFF2-40B4-BE49-F238E27FC236}">
                    <a16:creationId xmlns:a16="http://schemas.microsoft.com/office/drawing/2014/main" id="{5D4804F1-C195-4C03-903B-76740E416264}"/>
                  </a:ext>
                </a:extLst>
              </p14:cNvPr>
              <p14:cNvContentPartPr/>
              <p14:nvPr/>
            </p14:nvContentPartPr>
            <p14:xfrm>
              <a:off x="6884691" y="3305660"/>
              <a:ext cx="2160" cy="12960"/>
            </p14:xfrm>
          </p:contentPart>
        </mc:Choice>
        <mc:Fallback xmlns="">
          <p:pic>
            <p:nvPicPr>
              <p:cNvPr id="342" name="墨迹 341">
                <a:extLst>
                  <a:ext uri="{FF2B5EF4-FFF2-40B4-BE49-F238E27FC236}">
                    <a16:creationId xmlns:a16="http://schemas.microsoft.com/office/drawing/2014/main" id="{5D4804F1-C195-4C03-903B-76740E416264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6875691" y="3297020"/>
                <a:ext cx="198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345" name="墨迹 344">
                <a:extLst>
                  <a:ext uri="{FF2B5EF4-FFF2-40B4-BE49-F238E27FC236}">
                    <a16:creationId xmlns:a16="http://schemas.microsoft.com/office/drawing/2014/main" id="{6E4F8CA1-0FBC-4AA2-A6BB-BC354CDA0DD4}"/>
                  </a:ext>
                </a:extLst>
              </p14:cNvPr>
              <p14:cNvContentPartPr/>
              <p14:nvPr/>
            </p14:nvContentPartPr>
            <p14:xfrm>
              <a:off x="6679851" y="5036540"/>
              <a:ext cx="406080" cy="48960"/>
            </p14:xfrm>
          </p:contentPart>
        </mc:Choice>
        <mc:Fallback xmlns="">
          <p:pic>
            <p:nvPicPr>
              <p:cNvPr id="345" name="墨迹 344">
                <a:extLst>
                  <a:ext uri="{FF2B5EF4-FFF2-40B4-BE49-F238E27FC236}">
                    <a16:creationId xmlns:a16="http://schemas.microsoft.com/office/drawing/2014/main" id="{6E4F8CA1-0FBC-4AA2-A6BB-BC354CDA0DD4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670851" y="5027900"/>
                <a:ext cx="4237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348" name="墨迹 347">
                <a:extLst>
                  <a:ext uri="{FF2B5EF4-FFF2-40B4-BE49-F238E27FC236}">
                    <a16:creationId xmlns:a16="http://schemas.microsoft.com/office/drawing/2014/main" id="{807F5173-7042-4C60-B6E6-F135FD5552B5}"/>
                  </a:ext>
                </a:extLst>
              </p14:cNvPr>
              <p14:cNvContentPartPr/>
              <p14:nvPr/>
            </p14:nvContentPartPr>
            <p14:xfrm>
              <a:off x="6701451" y="5633060"/>
              <a:ext cx="12960" cy="33120"/>
            </p14:xfrm>
          </p:contentPart>
        </mc:Choice>
        <mc:Fallback xmlns="">
          <p:pic>
            <p:nvPicPr>
              <p:cNvPr id="348" name="墨迹 347">
                <a:extLst>
                  <a:ext uri="{FF2B5EF4-FFF2-40B4-BE49-F238E27FC236}">
                    <a16:creationId xmlns:a16="http://schemas.microsoft.com/office/drawing/2014/main" id="{807F5173-7042-4C60-B6E6-F135FD5552B5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6692451" y="5624420"/>
                <a:ext cx="30600" cy="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6535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069F4-FA66-4750-AFD4-BBFAB141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Backpropagation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1597B-A8D9-4C4F-BD4F-A0A0C568E0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In vectorized form:</a:t>
            </a:r>
            <a:endParaRPr lang="zh-CN" altLang="en-US" sz="2000" dirty="0">
              <a:latin typeface="Latin Modern Math" panose="02000503000000000000" pitchFamily="5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96ED18-E924-401A-BEB7-4CAAE099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44824"/>
            <a:ext cx="6840760" cy="40115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5E4AEE0-435B-49DD-9E4B-16E2B8078BEC}"/>
                  </a:ext>
                </a:extLst>
              </p14:cNvPr>
              <p14:cNvContentPartPr/>
              <p14:nvPr/>
            </p14:nvContentPartPr>
            <p14:xfrm>
              <a:off x="1668651" y="4194860"/>
              <a:ext cx="56880" cy="183420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5E4AEE0-435B-49DD-9E4B-16E2B8078B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0011" y="4186220"/>
                <a:ext cx="74520" cy="18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8CFB5862-50C2-47BC-8C55-43BDC0090BDF}"/>
                  </a:ext>
                </a:extLst>
              </p14:cNvPr>
              <p14:cNvContentPartPr/>
              <p14:nvPr/>
            </p14:nvContentPartPr>
            <p14:xfrm>
              <a:off x="5166051" y="2448140"/>
              <a:ext cx="33840" cy="36039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8CFB5862-50C2-47BC-8C55-43BDC0090B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57051" y="2439500"/>
                <a:ext cx="51480" cy="36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ED75A62-D53E-4FE3-B33A-C0FCC21F94C7}"/>
                  </a:ext>
                </a:extLst>
              </p14:cNvPr>
              <p14:cNvContentPartPr/>
              <p14:nvPr/>
            </p14:nvContentPartPr>
            <p14:xfrm>
              <a:off x="4081371" y="2538140"/>
              <a:ext cx="271440" cy="3351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ED75A62-D53E-4FE3-B33A-C0FCC21F94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72731" y="2529500"/>
                <a:ext cx="28908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040B6055-6AAA-424B-A897-C734789E3D54}"/>
                  </a:ext>
                </a:extLst>
              </p14:cNvPr>
              <p14:cNvContentPartPr/>
              <p14:nvPr/>
            </p14:nvContentPartPr>
            <p14:xfrm>
              <a:off x="5622891" y="3482060"/>
              <a:ext cx="307440" cy="53928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040B6055-6AAA-424B-A897-C734789E3D5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14251" y="3473060"/>
                <a:ext cx="32508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809D660D-70A7-4A72-B228-432940DEF57C}"/>
                  </a:ext>
                </a:extLst>
              </p14:cNvPr>
              <p14:cNvContentPartPr/>
              <p14:nvPr/>
            </p14:nvContentPartPr>
            <p14:xfrm>
              <a:off x="3334371" y="2515460"/>
              <a:ext cx="280800" cy="33228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809D660D-70A7-4A72-B228-432940DEF57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25731" y="2506460"/>
                <a:ext cx="29844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CC24983D-E10E-46B3-83C5-7C7B6A740D65}"/>
                  </a:ext>
                </a:extLst>
              </p14:cNvPr>
              <p14:cNvContentPartPr/>
              <p14:nvPr/>
            </p14:nvContentPartPr>
            <p14:xfrm>
              <a:off x="6703251" y="2618420"/>
              <a:ext cx="1555920" cy="104760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CC24983D-E10E-46B3-83C5-7C7B6A740D6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94251" y="2609420"/>
                <a:ext cx="1573560" cy="10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AC67DF1E-51C6-461C-BD8F-BCE4EE4DC749}"/>
                  </a:ext>
                </a:extLst>
              </p14:cNvPr>
              <p14:cNvContentPartPr/>
              <p14:nvPr/>
            </p14:nvContentPartPr>
            <p14:xfrm>
              <a:off x="5721171" y="4229780"/>
              <a:ext cx="428400" cy="43596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AC67DF1E-51C6-461C-BD8F-BCE4EE4DC7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12171" y="4221140"/>
                <a:ext cx="44604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2A927C4C-04BB-436B-B70D-1EBA5BDE8063}"/>
                  </a:ext>
                </a:extLst>
              </p14:cNvPr>
              <p14:cNvContentPartPr/>
              <p14:nvPr/>
            </p14:nvContentPartPr>
            <p14:xfrm>
              <a:off x="2619411" y="2585660"/>
              <a:ext cx="282240" cy="38988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2A927C4C-04BB-436B-B70D-1EBA5BDE806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10771" y="2576660"/>
                <a:ext cx="29988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60C1DC16-6638-425E-9A50-45B688FAD1B8}"/>
                  </a:ext>
                </a:extLst>
              </p14:cNvPr>
              <p14:cNvContentPartPr/>
              <p14:nvPr/>
            </p14:nvContentPartPr>
            <p14:xfrm>
              <a:off x="5484651" y="5159300"/>
              <a:ext cx="359640" cy="51840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60C1DC16-6638-425E-9A50-45B688FAD1B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76011" y="5150300"/>
                <a:ext cx="37728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8BBCB343-C9C1-4889-8D89-DD12BC053F2D}"/>
                  </a:ext>
                </a:extLst>
              </p14:cNvPr>
              <p14:cNvContentPartPr/>
              <p14:nvPr/>
            </p14:nvContentPartPr>
            <p14:xfrm>
              <a:off x="6396891" y="4782020"/>
              <a:ext cx="75960" cy="5652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8BBCB343-C9C1-4889-8D89-DD12BC053F2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88251" y="4773325"/>
                <a:ext cx="93600" cy="74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E89FCC33-A468-41F7-959A-F16CE24FEE4B}"/>
                  </a:ext>
                </a:extLst>
              </p14:cNvPr>
              <p14:cNvContentPartPr/>
              <p14:nvPr/>
            </p14:nvContentPartPr>
            <p14:xfrm>
              <a:off x="1939371" y="2537060"/>
              <a:ext cx="268560" cy="36324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E89FCC33-A468-41F7-959A-F16CE24FEE4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30371" y="2528060"/>
                <a:ext cx="28620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09F09CFD-7FAF-4126-9C22-499563ED5465}"/>
                  </a:ext>
                </a:extLst>
              </p14:cNvPr>
              <p14:cNvContentPartPr/>
              <p14:nvPr/>
            </p14:nvContentPartPr>
            <p14:xfrm>
              <a:off x="8947131" y="5084420"/>
              <a:ext cx="360" cy="36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09F09CFD-7FAF-4126-9C22-499563ED546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38491" y="5075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E937F2BB-5987-496A-9545-ADA309B73F57}"/>
                  </a:ext>
                </a:extLst>
              </p14:cNvPr>
              <p14:cNvContentPartPr/>
              <p14:nvPr/>
            </p14:nvContentPartPr>
            <p14:xfrm>
              <a:off x="6768411" y="3772220"/>
              <a:ext cx="2059920" cy="1268640"/>
            </p14:xfrm>
          </p:contentPart>
        </mc:Choice>
        <mc:Fallback xmlns=""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E937F2BB-5987-496A-9545-ADA309B73F5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759769" y="3763578"/>
                <a:ext cx="2077563" cy="12862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134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D0467-533A-49C8-9736-BB534E88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Computational Cost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F3EA7-CDB1-4510-AEF0-A55F09D1B9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</a:rPr>
              <a:t>Computational cost of </a:t>
            </a:r>
            <a:r>
              <a:rPr lang="en-US" altLang="zh-CN" sz="2000" dirty="0">
                <a:solidFill>
                  <a:srgbClr val="FF0000"/>
                </a:solidFill>
                <a:latin typeface="Latin Modern Math" panose="02000503000000000000" pitchFamily="50" charset="0"/>
              </a:rPr>
              <a:t>forward</a:t>
            </a:r>
            <a:r>
              <a:rPr lang="en-US" altLang="zh-CN" sz="2000" dirty="0">
                <a:latin typeface="Latin Modern Math" panose="02000503000000000000" pitchFamily="50" charset="0"/>
              </a:rPr>
              <a:t> pass: </a:t>
            </a:r>
            <a:r>
              <a:rPr lang="en-US" altLang="zh-CN" sz="2000" dirty="0">
                <a:solidFill>
                  <a:srgbClr val="0000FF"/>
                </a:solidFill>
                <a:latin typeface="Latin Modern Math" panose="02000503000000000000" pitchFamily="50" charset="0"/>
              </a:rPr>
              <a:t>one add-multiply operation </a:t>
            </a:r>
            <a:r>
              <a:rPr lang="en-US" altLang="zh-CN" sz="2000" dirty="0">
                <a:latin typeface="Latin Modern Math" panose="02000503000000000000" pitchFamily="50" charset="0"/>
              </a:rPr>
              <a:t>per weight</a:t>
            </a: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Computational cost of </a:t>
            </a:r>
            <a:r>
              <a:rPr lang="en-US" altLang="zh-CN" sz="2000" dirty="0">
                <a:solidFill>
                  <a:srgbClr val="FF0000"/>
                </a:solidFill>
                <a:latin typeface="Latin Modern Math" panose="02000503000000000000" pitchFamily="50" charset="0"/>
              </a:rPr>
              <a:t>backward</a:t>
            </a:r>
            <a:r>
              <a:rPr lang="en-US" altLang="zh-CN" sz="2000" dirty="0">
                <a:latin typeface="Latin Modern Math" panose="02000503000000000000" pitchFamily="50" charset="0"/>
              </a:rPr>
              <a:t> pass: </a:t>
            </a:r>
            <a:r>
              <a:rPr lang="en-US" altLang="zh-CN" sz="2000" dirty="0">
                <a:solidFill>
                  <a:srgbClr val="0000FF"/>
                </a:solidFill>
                <a:latin typeface="Latin Modern Math" panose="02000503000000000000" pitchFamily="50" charset="0"/>
              </a:rPr>
              <a:t>two add-multiply operations </a:t>
            </a:r>
            <a:r>
              <a:rPr lang="en-US" altLang="zh-CN" sz="2000" dirty="0">
                <a:latin typeface="Latin Modern Math" panose="02000503000000000000" pitchFamily="50" charset="0"/>
              </a:rPr>
              <a:t>per weight</a:t>
            </a: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Rule of thumb: the backward pass is about as expensive as two forward passes.</a:t>
            </a: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For a multilayer perceptron, this means the cost is </a:t>
            </a:r>
            <a:r>
              <a:rPr lang="en-US" altLang="zh-CN" sz="2000" dirty="0">
                <a:solidFill>
                  <a:srgbClr val="FF0000"/>
                </a:solidFill>
                <a:latin typeface="Latin Modern Math" panose="02000503000000000000" pitchFamily="50" charset="0"/>
              </a:rPr>
              <a:t>linear</a:t>
            </a:r>
            <a:r>
              <a:rPr lang="en-US" altLang="zh-CN" sz="2000" dirty="0">
                <a:latin typeface="Latin Modern Math" panose="02000503000000000000" pitchFamily="50" charset="0"/>
              </a:rPr>
              <a:t> in the number of layers, </a:t>
            </a:r>
            <a:r>
              <a:rPr lang="en-US" altLang="zh-CN" sz="2000" dirty="0">
                <a:solidFill>
                  <a:srgbClr val="FF0000"/>
                </a:solidFill>
                <a:latin typeface="Latin Modern Math" panose="02000503000000000000" pitchFamily="50" charset="0"/>
              </a:rPr>
              <a:t>quadratic</a:t>
            </a:r>
            <a:r>
              <a:rPr lang="en-US" altLang="zh-CN" sz="2000" dirty="0">
                <a:latin typeface="Latin Modern Math" panose="02000503000000000000" pitchFamily="50" charset="0"/>
              </a:rPr>
              <a:t> in the number of units per layer.</a:t>
            </a:r>
          </a:p>
          <a:p>
            <a:endParaRPr lang="zh-CN" altLang="en-US" sz="2000" dirty="0">
              <a:latin typeface="Latin Modern Math" panose="02000503000000000000" pitchFamily="50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F980F2C-230D-4019-B92F-12F9233A41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439543"/>
              </p:ext>
            </p:extLst>
          </p:nvPr>
        </p:nvGraphicFramePr>
        <p:xfrm>
          <a:off x="3203848" y="1916832"/>
          <a:ext cx="2241252" cy="639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AxMath" r:id="rId3" imgW="1789920" imgH="511920" progId="Equation.AxMath">
                  <p:embed/>
                </p:oleObj>
              </mc:Choice>
              <mc:Fallback>
                <p:oleObj name="AxMath" r:id="rId3" imgW="1789920" imgH="511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848" y="1916832"/>
                        <a:ext cx="2241252" cy="639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71F1E5AD-D5BF-4627-A675-79037E46D9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241" y="3140968"/>
            <a:ext cx="2496466" cy="13674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4AA5C96C-D609-4F27-9A56-3574E83CE387}"/>
                  </a:ext>
                </a:extLst>
              </p14:cNvPr>
              <p14:cNvContentPartPr/>
              <p14:nvPr/>
            </p14:nvContentPartPr>
            <p14:xfrm>
              <a:off x="3433011" y="1506020"/>
              <a:ext cx="880920" cy="716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4AA5C96C-D609-4F27-9A56-3574E83CE3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24371" y="1497380"/>
                <a:ext cx="8985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726E6BEB-F136-4577-975D-14E56668895A}"/>
                  </a:ext>
                </a:extLst>
              </p14:cNvPr>
              <p14:cNvContentPartPr/>
              <p14:nvPr/>
            </p14:nvContentPartPr>
            <p14:xfrm>
              <a:off x="3354891" y="2977340"/>
              <a:ext cx="1053360" cy="6984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726E6BEB-F136-4577-975D-14E5666889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46251" y="2968700"/>
                <a:ext cx="107100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54001596-ACF8-4CDB-997E-EA2E83054CA5}"/>
                  </a:ext>
                </a:extLst>
              </p14:cNvPr>
              <p14:cNvContentPartPr/>
              <p14:nvPr/>
            </p14:nvContentPartPr>
            <p14:xfrm>
              <a:off x="3101451" y="2304140"/>
              <a:ext cx="399600" cy="831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54001596-ACF8-4CDB-997E-EA2E83054C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92811" y="2295500"/>
                <a:ext cx="4172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67DA61A8-71CE-4B70-8C9F-FBBB4D8DAF9E}"/>
                  </a:ext>
                </a:extLst>
              </p14:cNvPr>
              <p14:cNvContentPartPr/>
              <p14:nvPr/>
            </p14:nvContentPartPr>
            <p14:xfrm>
              <a:off x="4677531" y="2319260"/>
              <a:ext cx="19440" cy="576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67DA61A8-71CE-4B70-8C9F-FBBB4D8DAF9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68891" y="2310260"/>
                <a:ext cx="370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C40CAB22-01B2-4E0A-B700-D7ED67F36CAF}"/>
                  </a:ext>
                </a:extLst>
              </p14:cNvPr>
              <p14:cNvContentPartPr/>
              <p14:nvPr/>
            </p14:nvContentPartPr>
            <p14:xfrm>
              <a:off x="4631091" y="2298020"/>
              <a:ext cx="10440" cy="180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C40CAB22-01B2-4E0A-B700-D7ED67F36CA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22451" y="2289380"/>
                <a:ext cx="280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0C5ADC05-2A6E-4477-9840-B08229716C43}"/>
                  </a:ext>
                </a:extLst>
              </p14:cNvPr>
              <p14:cNvContentPartPr/>
              <p14:nvPr/>
            </p14:nvContentPartPr>
            <p14:xfrm>
              <a:off x="5006211" y="2317460"/>
              <a:ext cx="15120" cy="39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0C5ADC05-2A6E-4477-9840-B08229716C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97211" y="2308820"/>
                <a:ext cx="327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52052ED8-785E-485D-83DB-AB781A3F6404}"/>
                  </a:ext>
                </a:extLst>
              </p14:cNvPr>
              <p14:cNvContentPartPr/>
              <p14:nvPr/>
            </p14:nvContentPartPr>
            <p14:xfrm>
              <a:off x="5366211" y="2355620"/>
              <a:ext cx="360" cy="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52052ED8-785E-485D-83DB-AB781A3F640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57211" y="2346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44314FCA-6744-46CD-987B-F965F0083C52}"/>
                  </a:ext>
                </a:extLst>
              </p14:cNvPr>
              <p14:cNvContentPartPr/>
              <p14:nvPr/>
            </p14:nvContentPartPr>
            <p14:xfrm>
              <a:off x="4176771" y="2257340"/>
              <a:ext cx="288360" cy="6948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44314FCA-6744-46CD-987B-F965F0083C5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68120" y="2248700"/>
                <a:ext cx="306022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C016C5BD-A5B9-4855-82C9-D72DAE36F58B}"/>
                  </a:ext>
                </a:extLst>
              </p14:cNvPr>
              <p14:cNvContentPartPr/>
              <p14:nvPr/>
            </p14:nvContentPartPr>
            <p14:xfrm>
              <a:off x="3984171" y="3211340"/>
              <a:ext cx="838080" cy="48780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C016C5BD-A5B9-4855-82C9-D72DAE36F58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75167" y="3202700"/>
                <a:ext cx="855728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F6CAE6C6-454C-451B-8E89-11EB63D8B958}"/>
                  </a:ext>
                </a:extLst>
              </p14:cNvPr>
              <p14:cNvContentPartPr/>
              <p14:nvPr/>
            </p14:nvContentPartPr>
            <p14:xfrm>
              <a:off x="3588891" y="4265780"/>
              <a:ext cx="5400" cy="180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F6CAE6C6-454C-451B-8E89-11EB63D8B95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79891" y="4256780"/>
                <a:ext cx="230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C3369948-6B43-4514-BBAA-600BF214F5D2}"/>
                  </a:ext>
                </a:extLst>
              </p14:cNvPr>
              <p14:cNvContentPartPr/>
              <p14:nvPr/>
            </p14:nvContentPartPr>
            <p14:xfrm>
              <a:off x="4977051" y="4256060"/>
              <a:ext cx="2160" cy="108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C3369948-6B43-4514-BBAA-600BF214F5D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68411" y="4247060"/>
                <a:ext cx="198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B0DB3AE3-EAA2-4CC2-ADB2-B5173A29ECFC}"/>
                  </a:ext>
                </a:extLst>
              </p14:cNvPr>
              <p14:cNvContentPartPr/>
              <p14:nvPr/>
            </p14:nvContentPartPr>
            <p14:xfrm>
              <a:off x="854331" y="5766620"/>
              <a:ext cx="1700640" cy="5544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B0DB3AE3-EAA2-4CC2-ADB2-B5173A29ECF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5691" y="5757980"/>
                <a:ext cx="17182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535E269D-6C7E-4B10-971D-6EB20CD727A3}"/>
                  </a:ext>
                </a:extLst>
              </p14:cNvPr>
              <p14:cNvContentPartPr/>
              <p14:nvPr/>
            </p14:nvContentPartPr>
            <p14:xfrm>
              <a:off x="6579411" y="5358740"/>
              <a:ext cx="1294920" cy="777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535E269D-6C7E-4B10-971D-6EB20CD727A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70411" y="5349740"/>
                <a:ext cx="1312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390FE07C-0245-49F7-B7B2-D8C740C3E338}"/>
                  </a:ext>
                </a:extLst>
              </p14:cNvPr>
              <p14:cNvContentPartPr/>
              <p14:nvPr/>
            </p14:nvContentPartPr>
            <p14:xfrm>
              <a:off x="2980131" y="5769500"/>
              <a:ext cx="3978360" cy="2844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390FE07C-0245-49F7-B7B2-D8C740C3E33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71131" y="5760860"/>
                <a:ext cx="399600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5606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D4B5E-0BB2-48BF-9E58-78DB662E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Backpropagation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63254-9E22-4CE9-86ED-3F28A07DB6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</a:rPr>
              <a:t>Backprop is the algorithm for efficiently computing gradients in neural nets.</a:t>
            </a: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Gradient descent with gradients computed via backprop is used to train the overwhelming majority of neural nets today.</a:t>
            </a:r>
          </a:p>
          <a:p>
            <a:pPr lvl="1"/>
            <a:r>
              <a:rPr lang="en-US" altLang="zh-CN" sz="1700" dirty="0">
                <a:latin typeface="Latin Modern Math" panose="02000503000000000000" pitchFamily="50" charset="0"/>
              </a:rPr>
              <a:t>Even optimization algorithms much fancier than gradient descent (e.g. second-order methods) use backprop to compute the gradients.</a:t>
            </a: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Despite its practical success, backprop is believed to be neutrally </a:t>
            </a:r>
            <a:r>
              <a:rPr lang="en-US" altLang="zh-CN" sz="2300" dirty="0">
                <a:latin typeface="Latin Modern Math" panose="02000503000000000000" pitchFamily="50" charset="0"/>
              </a:rPr>
              <a:t>implausible.</a:t>
            </a:r>
            <a:endParaRPr lang="zh-CN" altLang="en-US" sz="2300" dirty="0">
              <a:latin typeface="Latin Modern Math" panose="02000503000000000000" pitchFamily="5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DAE5D59-62F7-4B90-ACDA-DBCDF0A7C8FA}"/>
                  </a:ext>
                </a:extLst>
              </p14:cNvPr>
              <p14:cNvContentPartPr/>
              <p14:nvPr/>
            </p14:nvContentPartPr>
            <p14:xfrm>
              <a:off x="5442531" y="1469300"/>
              <a:ext cx="2193480" cy="604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DAE5D59-62F7-4B90-ACDA-DBCDF0A7C8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3531" y="1460660"/>
                <a:ext cx="22111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60E59607-BBB5-4F87-AEB5-B0D6E42321A9}"/>
                  </a:ext>
                </a:extLst>
              </p14:cNvPr>
              <p14:cNvContentPartPr/>
              <p14:nvPr/>
            </p14:nvContentPartPr>
            <p14:xfrm>
              <a:off x="6145611" y="2138900"/>
              <a:ext cx="258120" cy="2160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60E59607-BBB5-4F87-AEB5-B0D6E42321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36971" y="2129900"/>
                <a:ext cx="2757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BC63A552-8424-4BB9-9614-6BAF8AB6FE33}"/>
                  </a:ext>
                </a:extLst>
              </p14:cNvPr>
              <p14:cNvContentPartPr/>
              <p14:nvPr/>
            </p14:nvContentPartPr>
            <p14:xfrm>
              <a:off x="2977611" y="4583660"/>
              <a:ext cx="360" cy="3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BC63A552-8424-4BB9-9614-6BAF8AB6FE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8611" y="45746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9B7DDF24-FA4B-401D-B6E3-8CBFF4F75311}"/>
                  </a:ext>
                </a:extLst>
              </p14:cNvPr>
              <p14:cNvContentPartPr/>
              <p14:nvPr/>
            </p14:nvContentPartPr>
            <p14:xfrm>
              <a:off x="5588331" y="4216460"/>
              <a:ext cx="76680" cy="363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9B7DDF24-FA4B-401D-B6E3-8CBFF4F753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79691" y="4207460"/>
                <a:ext cx="943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35D7BC94-E05C-4B54-9053-26929B8E0C1B}"/>
                  </a:ext>
                </a:extLst>
              </p14:cNvPr>
              <p14:cNvContentPartPr/>
              <p14:nvPr/>
            </p14:nvContentPartPr>
            <p14:xfrm>
              <a:off x="4846731" y="4289180"/>
              <a:ext cx="1571400" cy="3279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35D7BC94-E05C-4B54-9053-26929B8E0C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38089" y="4280540"/>
                <a:ext cx="1589044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153B64E0-502F-4394-9C72-FE7033C27C39}"/>
                  </a:ext>
                </a:extLst>
              </p14:cNvPr>
              <p14:cNvContentPartPr/>
              <p14:nvPr/>
            </p14:nvContentPartPr>
            <p14:xfrm>
              <a:off x="3334731" y="4145540"/>
              <a:ext cx="1214640" cy="58536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153B64E0-502F-4394-9C72-FE7033C27C3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26091" y="4136540"/>
                <a:ext cx="123228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1772329E-8538-4B2F-BD5B-7DEBE4A5D40C}"/>
                  </a:ext>
                </a:extLst>
              </p14:cNvPr>
              <p14:cNvContentPartPr/>
              <p14:nvPr/>
            </p14:nvContentPartPr>
            <p14:xfrm>
              <a:off x="1599171" y="4317980"/>
              <a:ext cx="1287360" cy="25236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1772329E-8538-4B2F-BD5B-7DEBE4A5D4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90171" y="4308993"/>
                <a:ext cx="1305000" cy="269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0671DD38-6E60-4D9E-8FA3-B74B7FD74918}"/>
                  </a:ext>
                </a:extLst>
              </p14:cNvPr>
              <p14:cNvContentPartPr/>
              <p14:nvPr/>
            </p14:nvContentPartPr>
            <p14:xfrm>
              <a:off x="915531" y="4670060"/>
              <a:ext cx="536400" cy="57888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0671DD38-6E60-4D9E-8FA3-B74B7FD7491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6531" y="4661420"/>
                <a:ext cx="55404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8667EB6D-80F9-415C-A8C7-00C833AC15C7}"/>
                  </a:ext>
                </a:extLst>
              </p14:cNvPr>
              <p14:cNvContentPartPr/>
              <p14:nvPr/>
            </p14:nvContentPartPr>
            <p14:xfrm>
              <a:off x="1587291" y="5116100"/>
              <a:ext cx="662400" cy="53712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8667EB6D-80F9-415C-A8C7-00C833AC15C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78291" y="5107100"/>
                <a:ext cx="68004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6130D397-2C68-401D-9C18-3E54791AA1A9}"/>
                  </a:ext>
                </a:extLst>
              </p14:cNvPr>
              <p14:cNvContentPartPr/>
              <p14:nvPr/>
            </p14:nvContentPartPr>
            <p14:xfrm>
              <a:off x="2266611" y="5721980"/>
              <a:ext cx="360" cy="36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6130D397-2C68-401D-9C18-3E54791AA1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7971" y="57129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739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AF5A2-FCD1-4531-9E11-CB767528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Beyond Feed-forward Neural Networks (Optional)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8DF85-8516-4AA8-BA77-2EC6CD4D36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  <a:ea typeface="Latin Modern Math" panose="02000503000000000000" pitchFamily="50" charset="0"/>
              </a:rPr>
              <a:t>For modern applications (vision, language, games) we use more complicated architectures.</a:t>
            </a:r>
            <a:endParaRPr lang="zh-CN" altLang="en-US" sz="2000" dirty="0">
              <a:latin typeface="Latin Modern Math" panose="02000503000000000000" pitchFamily="5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A740E8-E88A-4680-AF96-611653EFE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73613"/>
            <a:ext cx="4893972" cy="13553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212749-6487-412D-B25C-08051FE83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763320"/>
            <a:ext cx="4680520" cy="20252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53A5F5-ADE5-4B73-A928-CED70C858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136" y="1600537"/>
            <a:ext cx="3150993" cy="43255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AC2874D1-28C4-4DCD-8795-1F43A71CCB4A}"/>
                  </a:ext>
                </a:extLst>
              </p14:cNvPr>
              <p14:cNvContentPartPr/>
              <p14:nvPr/>
            </p14:nvContentPartPr>
            <p14:xfrm>
              <a:off x="1910931" y="907700"/>
              <a:ext cx="7920" cy="234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AC2874D1-28C4-4DCD-8795-1F43A71CCB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2291" y="898700"/>
                <a:ext cx="255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46ECE7B0-C8F9-4BFA-9961-EE3846B245DC}"/>
                  </a:ext>
                </a:extLst>
              </p14:cNvPr>
              <p14:cNvContentPartPr/>
              <p14:nvPr/>
            </p14:nvContentPartPr>
            <p14:xfrm>
              <a:off x="1930011" y="1153220"/>
              <a:ext cx="4120560" cy="777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46ECE7B0-C8F9-4BFA-9961-EE3846B245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21371" y="1144580"/>
                <a:ext cx="41382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14E5B7E3-A7D3-4FD3-859D-2F9522DAD198}"/>
                  </a:ext>
                </a:extLst>
              </p14:cNvPr>
              <p14:cNvContentPartPr/>
              <p14:nvPr/>
            </p14:nvContentPartPr>
            <p14:xfrm>
              <a:off x="1588731" y="3486380"/>
              <a:ext cx="182520" cy="18828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14E5B7E3-A7D3-4FD3-859D-2F9522DAD19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79731" y="3477740"/>
                <a:ext cx="2001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A4246657-B5D9-4A4F-86D0-174C322AF0EE}"/>
                  </a:ext>
                </a:extLst>
              </p14:cNvPr>
              <p14:cNvContentPartPr/>
              <p14:nvPr/>
            </p14:nvContentPartPr>
            <p14:xfrm>
              <a:off x="1878531" y="3614900"/>
              <a:ext cx="360" cy="3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A4246657-B5D9-4A4F-86D0-174C322AF0E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69891" y="36059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1B042723-0B14-427E-837C-58E3436BCC58}"/>
                  </a:ext>
                </a:extLst>
              </p14:cNvPr>
              <p14:cNvContentPartPr/>
              <p14:nvPr/>
            </p14:nvContentPartPr>
            <p14:xfrm>
              <a:off x="1207131" y="3506900"/>
              <a:ext cx="325080" cy="18900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1B042723-0B14-427E-837C-58E3436BCC5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98141" y="3498260"/>
                <a:ext cx="3427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64E36BE2-3050-4FA1-9B90-1782D5D6F0DB}"/>
                  </a:ext>
                </a:extLst>
              </p14:cNvPr>
              <p14:cNvContentPartPr/>
              <p14:nvPr/>
            </p14:nvContentPartPr>
            <p14:xfrm>
              <a:off x="6237051" y="2434820"/>
              <a:ext cx="237240" cy="5472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64E36BE2-3050-4FA1-9B90-1782D5D6F0D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28051" y="2425820"/>
                <a:ext cx="2548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ADDB9E85-73FB-4F65-98FB-14FCC5DFC893}"/>
                  </a:ext>
                </a:extLst>
              </p14:cNvPr>
              <p14:cNvContentPartPr/>
              <p14:nvPr/>
            </p14:nvContentPartPr>
            <p14:xfrm>
              <a:off x="6307251" y="2609420"/>
              <a:ext cx="15120" cy="10548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ADDB9E85-73FB-4F65-98FB-14FCC5DFC89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98611" y="2600780"/>
                <a:ext cx="327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2BF22B64-BDD5-4134-8B8D-7BE60881C76F}"/>
                  </a:ext>
                </a:extLst>
              </p14:cNvPr>
              <p14:cNvContentPartPr/>
              <p14:nvPr/>
            </p14:nvContentPartPr>
            <p14:xfrm>
              <a:off x="6454851" y="2622740"/>
              <a:ext cx="587520" cy="17568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2BF22B64-BDD5-4134-8B8D-7BE60881C76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46211" y="2614100"/>
                <a:ext cx="6051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FE5F9F64-0F21-4169-9B56-6D220549F4A9}"/>
                  </a:ext>
                </a:extLst>
              </p14:cNvPr>
              <p14:cNvContentPartPr/>
              <p14:nvPr/>
            </p14:nvContentPartPr>
            <p14:xfrm>
              <a:off x="3714171" y="1534460"/>
              <a:ext cx="638280" cy="4500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FE5F9F64-0F21-4169-9B56-6D220549F4A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705171" y="1525820"/>
                <a:ext cx="65592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F58EEF34-A098-48BD-AE99-80F2708829EA}"/>
                  </a:ext>
                </a:extLst>
              </p14:cNvPr>
              <p14:cNvContentPartPr/>
              <p14:nvPr/>
            </p14:nvContentPartPr>
            <p14:xfrm>
              <a:off x="4639731" y="1571900"/>
              <a:ext cx="767520" cy="1548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F58EEF34-A098-48BD-AE99-80F2708829E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30731" y="1563054"/>
                <a:ext cx="785160" cy="335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9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8BF13-8150-4587-AEE3-0CB08860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Inspiration: The Brain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2FFF8-1EA2-4376-8985-3D20159ABF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</a:rPr>
              <a:t>Neurons receive input signals and accumulate voltage. After some threshold they will fire spiking responses.</a:t>
            </a: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[Pic credit: www.moleculardevices.com]</a:t>
            </a:r>
            <a:endParaRPr lang="zh-CN" altLang="en-US" sz="2000" dirty="0">
              <a:latin typeface="Latin Modern Math" panose="02000503000000000000" pitchFamily="5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BB770C-0AD8-444E-A8B0-091C2B4F4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927" y="2071766"/>
            <a:ext cx="3812146" cy="35408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EAEEAE5-4FA2-4FD6-A5C7-4B014352FBEE}"/>
                  </a:ext>
                </a:extLst>
              </p14:cNvPr>
              <p14:cNvContentPartPr/>
              <p14:nvPr/>
            </p14:nvContentPartPr>
            <p14:xfrm>
              <a:off x="913371" y="1484780"/>
              <a:ext cx="737640" cy="1512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EAEEAE5-4FA2-4FD6-A5C7-4B014352FB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371" y="1475780"/>
                <a:ext cx="7552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91BA4BAF-1C68-4BFC-85A5-03AB371B9D79}"/>
                  </a:ext>
                </a:extLst>
              </p14:cNvPr>
              <p14:cNvContentPartPr/>
              <p14:nvPr/>
            </p14:nvContentPartPr>
            <p14:xfrm>
              <a:off x="3461811" y="2367500"/>
              <a:ext cx="360" cy="3528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91BA4BAF-1C68-4BFC-85A5-03AB371B9D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53171" y="2358860"/>
                <a:ext cx="180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5546E2EE-6280-4231-880A-FD3F543BF810}"/>
                  </a:ext>
                </a:extLst>
              </p14:cNvPr>
              <p14:cNvContentPartPr/>
              <p14:nvPr/>
            </p14:nvContentPartPr>
            <p14:xfrm>
              <a:off x="3468651" y="3213140"/>
              <a:ext cx="41040" cy="74448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5546E2EE-6280-4231-880A-FD3F543BF8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59651" y="3204500"/>
                <a:ext cx="5868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AB88F9C9-6F9E-4B68-9730-B88B45B4525C}"/>
                  </a:ext>
                </a:extLst>
              </p14:cNvPr>
              <p14:cNvContentPartPr/>
              <p14:nvPr/>
            </p14:nvContentPartPr>
            <p14:xfrm>
              <a:off x="3507531" y="4225460"/>
              <a:ext cx="13320" cy="8841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AB88F9C9-6F9E-4B68-9730-B88B45B4525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98531" y="4216460"/>
                <a:ext cx="30960" cy="90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B492B223-6794-44A1-A13C-40E16E4A8647}"/>
                  </a:ext>
                </a:extLst>
              </p14:cNvPr>
              <p14:cNvContentPartPr/>
              <p14:nvPr/>
            </p14:nvContentPartPr>
            <p14:xfrm>
              <a:off x="6319131" y="2563340"/>
              <a:ext cx="7920" cy="14652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B492B223-6794-44A1-A13C-40E16E4A864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10131" y="2554340"/>
                <a:ext cx="25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60CBC186-8A2F-4C1B-B198-F8324EED0D4F}"/>
                  </a:ext>
                </a:extLst>
              </p14:cNvPr>
              <p14:cNvContentPartPr/>
              <p14:nvPr/>
            </p14:nvContentPartPr>
            <p14:xfrm>
              <a:off x="6343971" y="2870060"/>
              <a:ext cx="360" cy="10332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60CBC186-8A2F-4C1B-B198-F8324EED0D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34971" y="2861060"/>
                <a:ext cx="180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FDF67888-72E4-4CB1-9177-5062B9F8B9A3}"/>
                  </a:ext>
                </a:extLst>
              </p14:cNvPr>
              <p14:cNvContentPartPr/>
              <p14:nvPr/>
            </p14:nvContentPartPr>
            <p14:xfrm>
              <a:off x="6363051" y="3248420"/>
              <a:ext cx="9360" cy="1533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FDF67888-72E4-4CB1-9177-5062B9F8B9A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54051" y="3239420"/>
                <a:ext cx="270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1C269CF6-B112-4B3E-A382-975776DC41B9}"/>
                  </a:ext>
                </a:extLst>
              </p14:cNvPr>
              <p14:cNvContentPartPr/>
              <p14:nvPr/>
            </p14:nvContentPartPr>
            <p14:xfrm>
              <a:off x="6400131" y="3761060"/>
              <a:ext cx="28080" cy="115020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1C269CF6-B112-4B3E-A382-975776DC41B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91491" y="3752420"/>
                <a:ext cx="45720" cy="11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F4721548-BA19-4170-9E08-929C5E33E803}"/>
                  </a:ext>
                </a:extLst>
              </p14:cNvPr>
              <p14:cNvContentPartPr/>
              <p14:nvPr/>
            </p14:nvContentPartPr>
            <p14:xfrm>
              <a:off x="3485931" y="3030980"/>
              <a:ext cx="25920" cy="9576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F4721548-BA19-4170-9E08-929C5E33E80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77291" y="3022340"/>
                <a:ext cx="435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5F7303E-BF47-47B4-8F88-65F2ECE51A24}"/>
                  </a:ext>
                </a:extLst>
              </p14:cNvPr>
              <p14:cNvContentPartPr/>
              <p14:nvPr/>
            </p14:nvContentPartPr>
            <p14:xfrm>
              <a:off x="3439491" y="2676020"/>
              <a:ext cx="42480" cy="26460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5F7303E-BF47-47B4-8F88-65F2ECE51A2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430491" y="2667020"/>
                <a:ext cx="601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A0A0800F-6F5D-4F35-8F28-BA125AE4788C}"/>
                  </a:ext>
                </a:extLst>
              </p14:cNvPr>
              <p14:cNvContentPartPr/>
              <p14:nvPr/>
            </p14:nvContentPartPr>
            <p14:xfrm>
              <a:off x="3604371" y="4350740"/>
              <a:ext cx="508680" cy="345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A0A0800F-6F5D-4F35-8F28-BA125AE4788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95731" y="4342100"/>
                <a:ext cx="5263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90841C21-8A86-4D7C-ADA7-2415376FDF44}"/>
                  </a:ext>
                </a:extLst>
              </p14:cNvPr>
              <p14:cNvContentPartPr/>
              <p14:nvPr/>
            </p14:nvContentPartPr>
            <p14:xfrm>
              <a:off x="3884091" y="4788140"/>
              <a:ext cx="63360" cy="6012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90841C21-8A86-4D7C-ADA7-2415376FDF4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75091" y="4779500"/>
                <a:ext cx="810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9E376659-6E61-4891-95D9-59F5CB099D3F}"/>
                  </a:ext>
                </a:extLst>
              </p14:cNvPr>
              <p14:cNvContentPartPr/>
              <p14:nvPr/>
            </p14:nvContentPartPr>
            <p14:xfrm>
              <a:off x="4170291" y="4032140"/>
              <a:ext cx="43200" cy="6444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9E376659-6E61-4891-95D9-59F5CB099D3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61365" y="4023140"/>
                <a:ext cx="60694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06919B34-E35E-42A3-AFA9-CE85A20B53B8}"/>
                  </a:ext>
                </a:extLst>
              </p14:cNvPr>
              <p14:cNvContentPartPr/>
              <p14:nvPr/>
            </p14:nvContentPartPr>
            <p14:xfrm>
              <a:off x="4589691" y="2364620"/>
              <a:ext cx="154440" cy="6372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06919B34-E35E-42A3-AFA9-CE85A20B53B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581051" y="2355980"/>
                <a:ext cx="1720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8851FA6D-D96F-44A8-ADB8-A7B3B7EBAD8B}"/>
                  </a:ext>
                </a:extLst>
              </p14:cNvPr>
              <p14:cNvContentPartPr/>
              <p14:nvPr/>
            </p14:nvContentPartPr>
            <p14:xfrm>
              <a:off x="6409851" y="1907780"/>
              <a:ext cx="769680" cy="87300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8851FA6D-D96F-44A8-ADB8-A7B3B7EBAD8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01211" y="1899140"/>
                <a:ext cx="787320" cy="8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5AC38318-B370-4D29-AD77-F73D96069B5A}"/>
                  </a:ext>
                </a:extLst>
              </p14:cNvPr>
              <p14:cNvContentPartPr/>
              <p14:nvPr/>
            </p14:nvContentPartPr>
            <p14:xfrm>
              <a:off x="7363851" y="1926500"/>
              <a:ext cx="118440" cy="15264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5AC38318-B370-4D29-AD77-F73D96069B5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55211" y="1917500"/>
                <a:ext cx="1360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71E9FDD7-F24A-48AB-98F5-043687388092}"/>
                  </a:ext>
                </a:extLst>
              </p14:cNvPr>
              <p14:cNvContentPartPr/>
              <p14:nvPr/>
            </p14:nvContentPartPr>
            <p14:xfrm>
              <a:off x="7562931" y="1975100"/>
              <a:ext cx="6840" cy="6084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71E9FDD7-F24A-48AB-98F5-04368738809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554291" y="1966100"/>
                <a:ext cx="244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F7FA5AE5-7AD5-4F30-A075-919C0439B2AA}"/>
                  </a:ext>
                </a:extLst>
              </p14:cNvPr>
              <p14:cNvContentPartPr/>
              <p14:nvPr/>
            </p14:nvContentPartPr>
            <p14:xfrm>
              <a:off x="7611171" y="1883300"/>
              <a:ext cx="23760" cy="3312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F7FA5AE5-7AD5-4F30-A075-919C0439B2A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02171" y="1874300"/>
                <a:ext cx="414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BAEC5B00-16F1-44A6-A584-034E9647EEFA}"/>
                  </a:ext>
                </a:extLst>
              </p14:cNvPr>
              <p14:cNvContentPartPr/>
              <p14:nvPr/>
            </p14:nvContentPartPr>
            <p14:xfrm>
              <a:off x="8117691" y="1863860"/>
              <a:ext cx="715680" cy="35388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BAEC5B00-16F1-44A6-A584-034E9647EEF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109047" y="1854860"/>
                <a:ext cx="733329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A2ACF473-8BAC-40A5-9605-D715E5505923}"/>
                  </a:ext>
                </a:extLst>
              </p14:cNvPr>
              <p14:cNvContentPartPr/>
              <p14:nvPr/>
            </p14:nvContentPartPr>
            <p14:xfrm>
              <a:off x="7688931" y="1975100"/>
              <a:ext cx="301680" cy="7884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A2ACF473-8BAC-40A5-9605-D715E550592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680281" y="1966100"/>
                <a:ext cx="319341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872CFEB4-5E7F-4281-83AA-3E0C035CCA61}"/>
                  </a:ext>
                </a:extLst>
              </p14:cNvPr>
              <p14:cNvContentPartPr/>
              <p14:nvPr/>
            </p14:nvContentPartPr>
            <p14:xfrm>
              <a:off x="8480931" y="2638580"/>
              <a:ext cx="17640" cy="2268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872CFEB4-5E7F-4281-83AA-3E0C035CCA6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472291" y="2629580"/>
                <a:ext cx="352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BD28A7D1-26CB-4566-8406-B3C6D9287D85}"/>
                  </a:ext>
                </a:extLst>
              </p14:cNvPr>
              <p14:cNvContentPartPr/>
              <p14:nvPr/>
            </p14:nvContentPartPr>
            <p14:xfrm>
              <a:off x="8673531" y="2642900"/>
              <a:ext cx="205920" cy="3456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BD28A7D1-26CB-4566-8406-B3C6D9287D8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664531" y="2634260"/>
                <a:ext cx="2235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2582B35C-A135-4DB9-97B0-70EF7D9DB9CD}"/>
                  </a:ext>
                </a:extLst>
              </p14:cNvPr>
              <p14:cNvContentPartPr/>
              <p14:nvPr/>
            </p14:nvContentPartPr>
            <p14:xfrm>
              <a:off x="8848491" y="2756660"/>
              <a:ext cx="102240" cy="3924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2582B35C-A135-4DB9-97B0-70EF7D9DB9C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839851" y="2747660"/>
                <a:ext cx="1198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5C27C0EB-DDB1-457F-B6A8-E3F72840A54A}"/>
                  </a:ext>
                </a:extLst>
              </p14:cNvPr>
              <p14:cNvContentPartPr/>
              <p14:nvPr/>
            </p14:nvContentPartPr>
            <p14:xfrm>
              <a:off x="7801971" y="2520500"/>
              <a:ext cx="508680" cy="18216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5C27C0EB-DDB1-457F-B6A8-E3F72840A54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792971" y="2511860"/>
                <a:ext cx="5263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DD23F480-7964-4821-855A-4826BFA99676}"/>
                  </a:ext>
                </a:extLst>
              </p14:cNvPr>
              <p14:cNvContentPartPr/>
              <p14:nvPr/>
            </p14:nvContentPartPr>
            <p14:xfrm>
              <a:off x="7311291" y="2445260"/>
              <a:ext cx="424080" cy="35388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DD23F480-7964-4821-855A-4826BFA9967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302651" y="2436260"/>
                <a:ext cx="4417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DBD340FD-4790-44BC-B48B-E2D967C25476}"/>
                  </a:ext>
                </a:extLst>
              </p14:cNvPr>
              <p14:cNvContentPartPr/>
              <p14:nvPr/>
            </p14:nvContentPartPr>
            <p14:xfrm>
              <a:off x="8063331" y="2969060"/>
              <a:ext cx="86760" cy="267840"/>
            </p14:xfrm>
          </p:contentPart>
        </mc:Choice>
        <mc:Fallback xmlns=""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DBD340FD-4790-44BC-B48B-E2D967C2547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054331" y="2960420"/>
                <a:ext cx="1044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A7B68CB9-3A3D-4049-A420-744D0F64A282}"/>
                  </a:ext>
                </a:extLst>
              </p14:cNvPr>
              <p14:cNvContentPartPr/>
              <p14:nvPr/>
            </p14:nvContentPartPr>
            <p14:xfrm>
              <a:off x="8224971" y="3031700"/>
              <a:ext cx="237600" cy="80280"/>
            </p14:xfrm>
          </p:contentPart>
        </mc:Choice>
        <mc:Fallback xmlns=""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A7B68CB9-3A3D-4049-A420-744D0F64A28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215971" y="3023060"/>
                <a:ext cx="25524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63ADE953-782F-4AB1-A5DF-035213B782E6}"/>
                  </a:ext>
                </a:extLst>
              </p14:cNvPr>
              <p14:cNvContentPartPr/>
              <p14:nvPr/>
            </p14:nvContentPartPr>
            <p14:xfrm>
              <a:off x="7120851" y="2861420"/>
              <a:ext cx="757440" cy="32940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63ADE953-782F-4AB1-A5DF-035213B782E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112211" y="2852420"/>
                <a:ext cx="7750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13EBB87E-7404-47BB-B5DF-464835174DA4}"/>
                  </a:ext>
                </a:extLst>
              </p14:cNvPr>
              <p14:cNvContentPartPr/>
              <p14:nvPr/>
            </p14:nvContentPartPr>
            <p14:xfrm>
              <a:off x="8550051" y="2933420"/>
              <a:ext cx="940680" cy="333360"/>
            </p14:xfrm>
          </p:contentPart>
        </mc:Choice>
        <mc:Fallback xmlns=""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13EBB87E-7404-47BB-B5DF-464835174DA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541051" y="2924420"/>
                <a:ext cx="958320" cy="3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832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94A0D-E023-4C49-872D-02C2EB70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Inspiration: The Brain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354C7-0A0C-43CB-B78F-C5963F128C2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</a:rPr>
              <a:t>For neural nets, we use a much simpler model neuron, or </a:t>
            </a:r>
            <a:r>
              <a:rPr lang="en-US" altLang="zh-CN" sz="2000" b="1" dirty="0">
                <a:latin typeface="Latin Modern Math" panose="02000503000000000000" pitchFamily="50" charset="0"/>
              </a:rPr>
              <a:t>unit</a:t>
            </a:r>
            <a:r>
              <a:rPr lang="en-US" altLang="zh-CN" sz="2000" dirty="0">
                <a:latin typeface="Latin Modern Math" panose="02000503000000000000" pitchFamily="50" charset="0"/>
              </a:rPr>
              <a:t>:</a:t>
            </a: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Compare with logistic regression:</a:t>
            </a: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By throwing together lots of these incredibly simplistic neuron-like processing units, we can do some powerful computations!</a:t>
            </a:r>
            <a:endParaRPr lang="zh-CN" altLang="en-US" sz="2000" dirty="0">
              <a:latin typeface="Latin Modern Math" panose="02000503000000000000" pitchFamily="5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4026FB-EF46-42B2-915C-B31CF4D9E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484784"/>
            <a:ext cx="5697506" cy="17349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A1AB2CA-FF8C-4EB8-B2A7-11FA361379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66" t="7438" r="8066" b="3735"/>
          <a:stretch/>
        </p:blipFill>
        <p:spPr>
          <a:xfrm>
            <a:off x="2915816" y="3688229"/>
            <a:ext cx="2376264" cy="1901011"/>
          </a:xfrm>
          <a:prstGeom prst="rect">
            <a:avLst/>
          </a:prstGeom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B1F2DC1-5D73-4836-8283-B47F57095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948884"/>
              </p:ext>
            </p:extLst>
          </p:nvPr>
        </p:nvGraphicFramePr>
        <p:xfrm>
          <a:off x="4458853" y="3199819"/>
          <a:ext cx="1666453" cy="373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AxMath" r:id="rId5" imgW="1431360" imgH="321120" progId="Equation.AxMath">
                  <p:embed/>
                </p:oleObj>
              </mc:Choice>
              <mc:Fallback>
                <p:oleObj name="AxMath" r:id="rId5" imgW="1431360" imgH="321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58853" y="3199819"/>
                        <a:ext cx="1666453" cy="373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7F19C32D-FB38-493C-B24D-1E51D9A42423}"/>
                  </a:ext>
                </a:extLst>
              </p14:cNvPr>
              <p14:cNvContentPartPr/>
              <p14:nvPr/>
            </p14:nvContentPartPr>
            <p14:xfrm>
              <a:off x="6913491" y="1051700"/>
              <a:ext cx="579600" cy="4107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7F19C32D-FB38-493C-B24D-1E51D9A424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04851" y="1043060"/>
                <a:ext cx="59724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4065AA71-AC5F-4B7E-896C-846F87E887A8}"/>
                  </a:ext>
                </a:extLst>
              </p14:cNvPr>
              <p14:cNvContentPartPr/>
              <p14:nvPr/>
            </p14:nvContentPartPr>
            <p14:xfrm>
              <a:off x="1503051" y="2545340"/>
              <a:ext cx="47520" cy="1152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4065AA71-AC5F-4B7E-896C-846F87E887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94051" y="2536340"/>
                <a:ext cx="651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0C6A415B-7590-4385-83EF-47EA3255B6E7}"/>
                  </a:ext>
                </a:extLst>
              </p14:cNvPr>
              <p14:cNvContentPartPr/>
              <p14:nvPr/>
            </p14:nvContentPartPr>
            <p14:xfrm>
              <a:off x="2177331" y="2553620"/>
              <a:ext cx="42480" cy="648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0C6A415B-7590-4385-83EF-47EA3255B6E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331" y="2544620"/>
                <a:ext cx="60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E88848B8-8919-440F-85F4-BA9BDCE46A3E}"/>
                  </a:ext>
                </a:extLst>
              </p14:cNvPr>
              <p14:cNvContentPartPr/>
              <p14:nvPr/>
            </p14:nvContentPartPr>
            <p14:xfrm>
              <a:off x="2878971" y="2543900"/>
              <a:ext cx="65160" cy="2340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E88848B8-8919-440F-85F4-BA9BDCE46A3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69971" y="2534900"/>
                <a:ext cx="828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633B2893-8C7B-4FA4-A44C-6F227C7149EC}"/>
                  </a:ext>
                </a:extLst>
              </p14:cNvPr>
              <p14:cNvContentPartPr/>
              <p14:nvPr/>
            </p14:nvContentPartPr>
            <p14:xfrm>
              <a:off x="1568571" y="2951420"/>
              <a:ext cx="360" cy="39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633B2893-8C7B-4FA4-A44C-6F227C7149E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59571" y="2942420"/>
                <a:ext cx="180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E9BFBC28-0C4D-43C2-B168-F176AA649021}"/>
                  </a:ext>
                </a:extLst>
              </p14:cNvPr>
              <p14:cNvContentPartPr/>
              <p14:nvPr/>
            </p14:nvContentPartPr>
            <p14:xfrm>
              <a:off x="2184531" y="2939180"/>
              <a:ext cx="360" cy="36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E9BFBC28-0C4D-43C2-B168-F176AA64902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75891" y="29305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359CEA9D-0763-40C0-BDC9-3786BE82B5CB}"/>
                  </a:ext>
                </a:extLst>
              </p14:cNvPr>
              <p14:cNvContentPartPr/>
              <p14:nvPr/>
            </p14:nvContentPartPr>
            <p14:xfrm>
              <a:off x="3052131" y="3004340"/>
              <a:ext cx="1080" cy="36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359CEA9D-0763-40C0-BDC9-3786BE82B5C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43491" y="2995340"/>
                <a:ext cx="18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60D41387-EC7E-4327-A701-9438F31BF3BB}"/>
                  </a:ext>
                </a:extLst>
              </p14:cNvPr>
              <p14:cNvContentPartPr/>
              <p14:nvPr/>
            </p14:nvContentPartPr>
            <p14:xfrm>
              <a:off x="6129771" y="2416820"/>
              <a:ext cx="245160" cy="4752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60D41387-EC7E-4327-A701-9438F31BF3B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21131" y="2408180"/>
                <a:ext cx="2628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ABBEBB2F-235C-47BD-AEBD-14F585EC06A2}"/>
                  </a:ext>
                </a:extLst>
              </p14:cNvPr>
              <p14:cNvContentPartPr/>
              <p14:nvPr/>
            </p14:nvContentPartPr>
            <p14:xfrm>
              <a:off x="8287971" y="1825340"/>
              <a:ext cx="244800" cy="33264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ABBEBB2F-235C-47BD-AEBD-14F585EC06A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78984" y="1816350"/>
                <a:ext cx="262414" cy="3502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3761B27A-D184-41C1-9A49-2913A9DE7A21}"/>
                  </a:ext>
                </a:extLst>
              </p14:cNvPr>
              <p14:cNvContentPartPr/>
              <p14:nvPr/>
            </p14:nvContentPartPr>
            <p14:xfrm>
              <a:off x="8050371" y="1946660"/>
              <a:ext cx="127440" cy="1353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3761B27A-D184-41C1-9A49-2913A9DE7A2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41731" y="1937660"/>
                <a:ext cx="1450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4F6FBAAB-CA2C-47C2-85CF-20E43FE6EBA8}"/>
                  </a:ext>
                </a:extLst>
              </p14:cNvPr>
              <p14:cNvContentPartPr/>
              <p14:nvPr/>
            </p14:nvContentPartPr>
            <p14:xfrm>
              <a:off x="7794411" y="1950980"/>
              <a:ext cx="142200" cy="18252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4F6FBAAB-CA2C-47C2-85CF-20E43FE6EBA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785411" y="1942340"/>
                <a:ext cx="1598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8389FE3D-F5BD-48EF-8736-1FA7CE5D354D}"/>
                  </a:ext>
                </a:extLst>
              </p14:cNvPr>
              <p14:cNvContentPartPr/>
              <p14:nvPr/>
            </p14:nvContentPartPr>
            <p14:xfrm>
              <a:off x="5676171" y="2455700"/>
              <a:ext cx="193680" cy="5184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8389FE3D-F5BD-48EF-8736-1FA7CE5D354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67531" y="2446700"/>
                <a:ext cx="2113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D02B0ACC-BE4D-43E2-9206-BA3493E929E3}"/>
                  </a:ext>
                </a:extLst>
              </p14:cNvPr>
              <p14:cNvContentPartPr/>
              <p14:nvPr/>
            </p14:nvContentPartPr>
            <p14:xfrm>
              <a:off x="6744291" y="2466140"/>
              <a:ext cx="133200" cy="3024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D02B0ACC-BE4D-43E2-9206-BA3493E929E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35651" y="2457140"/>
                <a:ext cx="1508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7A3CB38D-34EE-4AF2-A0A9-4A2E40EDD5F7}"/>
                  </a:ext>
                </a:extLst>
              </p14:cNvPr>
              <p14:cNvContentPartPr/>
              <p14:nvPr/>
            </p14:nvContentPartPr>
            <p14:xfrm>
              <a:off x="4488531" y="2899940"/>
              <a:ext cx="1515600" cy="34776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7A3CB38D-34EE-4AF2-A0A9-4A2E40EDD5F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479891" y="2890949"/>
                <a:ext cx="1533240" cy="365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CA483044-C35E-4D34-AB10-F5893311969E}"/>
                  </a:ext>
                </a:extLst>
              </p14:cNvPr>
              <p14:cNvContentPartPr/>
              <p14:nvPr/>
            </p14:nvContentPartPr>
            <p14:xfrm>
              <a:off x="5365131" y="2436980"/>
              <a:ext cx="11160" cy="2052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CA483044-C35E-4D34-AB10-F5893311969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356491" y="2428340"/>
                <a:ext cx="288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C3629EB1-0C83-43F5-AFF5-A488494E0BC5}"/>
                  </a:ext>
                </a:extLst>
              </p14:cNvPr>
              <p14:cNvContentPartPr/>
              <p14:nvPr/>
            </p14:nvContentPartPr>
            <p14:xfrm>
              <a:off x="4594011" y="2559380"/>
              <a:ext cx="3600" cy="720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C3629EB1-0C83-43F5-AFF5-A488494E0BC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85011" y="2550740"/>
                <a:ext cx="212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8C42D142-95A7-4261-9E5C-02AF59702EF9}"/>
                  </a:ext>
                </a:extLst>
              </p14:cNvPr>
              <p14:cNvContentPartPr/>
              <p14:nvPr/>
            </p14:nvContentPartPr>
            <p14:xfrm>
              <a:off x="5907291" y="3783380"/>
              <a:ext cx="194040" cy="18180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8C42D142-95A7-4261-9E5C-02AF59702EF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98291" y="3774740"/>
                <a:ext cx="2116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DB05E846-180A-4438-A7B5-CE0F6EEDCB39}"/>
                  </a:ext>
                </a:extLst>
              </p14:cNvPr>
              <p14:cNvContentPartPr/>
              <p14:nvPr/>
            </p14:nvContentPartPr>
            <p14:xfrm>
              <a:off x="6270171" y="3838820"/>
              <a:ext cx="34200" cy="3168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DB05E846-180A-4438-A7B5-CE0F6EEDCB3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261171" y="3829820"/>
                <a:ext cx="518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B460BDFB-7D94-4540-A645-E529DCD173DA}"/>
                  </a:ext>
                </a:extLst>
              </p14:cNvPr>
              <p14:cNvContentPartPr/>
              <p14:nvPr/>
            </p14:nvContentPartPr>
            <p14:xfrm>
              <a:off x="6260811" y="3921620"/>
              <a:ext cx="55800" cy="2340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B460BDFB-7D94-4540-A645-E529DCD173D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252171" y="3912620"/>
                <a:ext cx="734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BFDFCE9D-0585-4674-A948-A78AC4244228}"/>
                  </a:ext>
                </a:extLst>
              </p14:cNvPr>
              <p14:cNvContentPartPr/>
              <p14:nvPr/>
            </p14:nvContentPartPr>
            <p14:xfrm>
              <a:off x="7825011" y="3590060"/>
              <a:ext cx="1159200" cy="43632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BFDFCE9D-0585-4674-A948-A78AC424422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816368" y="3581420"/>
                <a:ext cx="1176845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5B312959-C5F9-4817-9B38-DC68E7D868E9}"/>
                  </a:ext>
                </a:extLst>
              </p14:cNvPr>
              <p14:cNvContentPartPr/>
              <p14:nvPr/>
            </p14:nvContentPartPr>
            <p14:xfrm>
              <a:off x="6626571" y="3678260"/>
              <a:ext cx="1038960" cy="42120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5B312959-C5F9-4817-9B38-DC68E7D868E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617928" y="3669620"/>
                <a:ext cx="1056606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927C4248-C010-4427-BFB8-38AF9E1ECBEC}"/>
                  </a:ext>
                </a:extLst>
              </p14:cNvPr>
              <p14:cNvContentPartPr/>
              <p14:nvPr/>
            </p14:nvContentPartPr>
            <p14:xfrm>
              <a:off x="3368211" y="4241660"/>
              <a:ext cx="92520" cy="864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927C4248-C010-4427-BFB8-38AF9E1ECBE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359211" y="4233020"/>
                <a:ext cx="1101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C0E400DE-DCD5-486E-8B53-D07D1E57B85D}"/>
                  </a:ext>
                </a:extLst>
              </p14:cNvPr>
              <p14:cNvContentPartPr/>
              <p14:nvPr/>
            </p14:nvContentPartPr>
            <p14:xfrm>
              <a:off x="3624531" y="4253180"/>
              <a:ext cx="360" cy="36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C0E400DE-DCD5-486E-8B53-D07D1E57B85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15531" y="42441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465CC637-2661-4E1A-8D67-1CB367176032}"/>
                  </a:ext>
                </a:extLst>
              </p14:cNvPr>
              <p14:cNvContentPartPr/>
              <p14:nvPr/>
            </p14:nvContentPartPr>
            <p14:xfrm>
              <a:off x="3830091" y="4244900"/>
              <a:ext cx="70200" cy="1800"/>
            </p14:xfrm>
          </p:contentPart>
        </mc:Choice>
        <mc:Fallback xmlns=""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465CC637-2661-4E1A-8D67-1CB36717603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21451" y="4235900"/>
                <a:ext cx="878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DC10D505-6A68-444F-9B26-3B390C29250B}"/>
                  </a:ext>
                </a:extLst>
              </p14:cNvPr>
              <p14:cNvContentPartPr/>
              <p14:nvPr/>
            </p14:nvContentPartPr>
            <p14:xfrm>
              <a:off x="4351731" y="4191620"/>
              <a:ext cx="319680" cy="2412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DC10D505-6A68-444F-9B26-3B390C29250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43091" y="4182980"/>
                <a:ext cx="3373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7B26E7D9-98F0-4144-AC32-E9AA8AD1FF9F}"/>
                  </a:ext>
                </a:extLst>
              </p14:cNvPr>
              <p14:cNvContentPartPr/>
              <p14:nvPr/>
            </p14:nvContentPartPr>
            <p14:xfrm>
              <a:off x="4929171" y="4192700"/>
              <a:ext cx="360" cy="360"/>
            </p14:xfrm>
          </p:contentPart>
        </mc:Choice>
        <mc:Fallback xmlns=""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7B26E7D9-98F0-4144-AC32-E9AA8AD1FF9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20171" y="41837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1AC28E31-4581-44DE-9355-B9B67E5D2E35}"/>
                  </a:ext>
                </a:extLst>
              </p14:cNvPr>
              <p14:cNvContentPartPr/>
              <p14:nvPr/>
            </p14:nvContentPartPr>
            <p14:xfrm>
              <a:off x="5094771" y="4156700"/>
              <a:ext cx="28440" cy="12240"/>
            </p14:xfrm>
          </p:contentPart>
        </mc:Choice>
        <mc:Fallback xmlns=""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1AC28E31-4581-44DE-9355-B9B67E5D2E3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086131" y="4148060"/>
                <a:ext cx="460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A658D773-1C5C-4015-BE07-4949C853D91D}"/>
                  </a:ext>
                </a:extLst>
              </p14:cNvPr>
              <p14:cNvContentPartPr/>
              <p14:nvPr/>
            </p14:nvContentPartPr>
            <p14:xfrm>
              <a:off x="4069131" y="4143380"/>
              <a:ext cx="107280" cy="77760"/>
            </p14:xfrm>
          </p:contentPart>
        </mc:Choice>
        <mc:Fallback xmlns=""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A658D773-1C5C-4015-BE07-4949C853D91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060131" y="4134421"/>
                <a:ext cx="124920" cy="95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DFCC72A3-CE21-461B-8A1E-9D3C5EA763C8}"/>
                  </a:ext>
                </a:extLst>
              </p14:cNvPr>
              <p14:cNvContentPartPr/>
              <p14:nvPr/>
            </p14:nvContentPartPr>
            <p14:xfrm>
              <a:off x="4793811" y="4119980"/>
              <a:ext cx="207720" cy="45000"/>
            </p14:xfrm>
          </p:contentPart>
        </mc:Choice>
        <mc:Fallback xmlns=""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DFCC72A3-CE21-461B-8A1E-9D3C5EA763C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785171" y="4111340"/>
                <a:ext cx="2253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50DE31D0-7776-4892-B1E6-50F857946950}"/>
                  </a:ext>
                </a:extLst>
              </p14:cNvPr>
              <p14:cNvContentPartPr/>
              <p14:nvPr/>
            </p14:nvContentPartPr>
            <p14:xfrm>
              <a:off x="3109371" y="4237700"/>
              <a:ext cx="149040" cy="36720"/>
            </p14:xfrm>
          </p:contentPart>
        </mc:Choice>
        <mc:Fallback xmlns=""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50DE31D0-7776-4892-B1E6-50F85794695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100710" y="4228974"/>
                <a:ext cx="166723" cy="54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E692847F-7103-419D-8979-FC79D06E29E2}"/>
                  </a:ext>
                </a:extLst>
              </p14:cNvPr>
              <p14:cNvContentPartPr/>
              <p14:nvPr/>
            </p14:nvContentPartPr>
            <p14:xfrm>
              <a:off x="2425731" y="3478100"/>
              <a:ext cx="1852560" cy="10980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E692847F-7103-419D-8979-FC79D06E29E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416731" y="3469100"/>
                <a:ext cx="1870200" cy="1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249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B2174-9B0E-4433-BCA7-3652C563B5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Multilayer </a:t>
            </a:r>
            <a:r>
              <a:rPr lang="en-US" altLang="zh-CN" dirty="0" err="1"/>
              <a:t>Perceptrons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17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23B34-51F0-4D92-B881-F56CE8F4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Multilayer </a:t>
            </a:r>
            <a:r>
              <a:rPr lang="en-US" altLang="zh-CN" dirty="0" err="1"/>
              <a:t>Perceptrons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9B015-46E4-4BC8-B679-B0DEC0A1C20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538736" cy="4937760"/>
          </a:xfrm>
        </p:spPr>
        <p:txBody>
          <a:bodyPr>
            <a:normAutofit/>
          </a:bodyPr>
          <a:lstStyle/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We can connect lots of units together into a directed acyclic graph.</a:t>
            </a: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Typically, units are grouped into layers.</a:t>
            </a:r>
          </a:p>
          <a:p>
            <a:endParaRPr lang="en-US" altLang="zh-CN" sz="2000" dirty="0">
              <a:latin typeface="Latin Modern Math" panose="02000503000000000000" pitchFamily="50" charset="0"/>
            </a:endParaRPr>
          </a:p>
          <a:p>
            <a:r>
              <a:rPr lang="en-US" altLang="zh-CN" sz="2000" dirty="0">
                <a:latin typeface="Latin Modern Math" panose="02000503000000000000" pitchFamily="50" charset="0"/>
              </a:rPr>
              <a:t>This gives a feed-forward neural network.</a:t>
            </a:r>
            <a:endParaRPr lang="zh-CN" altLang="en-US" sz="2000" dirty="0">
              <a:latin typeface="Latin Modern Math" panose="02000503000000000000" pitchFamily="50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862E65-37ED-4012-BD6F-B941BD8E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89" y="1855483"/>
            <a:ext cx="5000883" cy="36651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65914E8B-2AFF-47A9-BAE0-544C6AC9A542}"/>
                  </a:ext>
                </a:extLst>
              </p14:cNvPr>
              <p14:cNvContentPartPr/>
              <p14:nvPr/>
            </p14:nvContentPartPr>
            <p14:xfrm>
              <a:off x="2203971" y="4329860"/>
              <a:ext cx="1583280" cy="41040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65914E8B-2AFF-47A9-BAE0-544C6AC9A5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4971" y="4321220"/>
                <a:ext cx="160092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3870F19F-C6A6-42CF-985D-40C6385CC576}"/>
                  </a:ext>
                </a:extLst>
              </p14:cNvPr>
              <p14:cNvContentPartPr/>
              <p14:nvPr/>
            </p14:nvContentPartPr>
            <p14:xfrm>
              <a:off x="6641331" y="5151020"/>
              <a:ext cx="761040" cy="29520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3870F19F-C6A6-42CF-985D-40C6385CC5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32335" y="5142020"/>
                <a:ext cx="778672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EB0002CA-C349-488E-8407-9A5C6289A871}"/>
                  </a:ext>
                </a:extLst>
              </p14:cNvPr>
              <p14:cNvContentPartPr/>
              <p14:nvPr/>
            </p14:nvContentPartPr>
            <p14:xfrm>
              <a:off x="4883811" y="2228180"/>
              <a:ext cx="2495520" cy="254916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EB0002CA-C349-488E-8407-9A5C6289A8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74811" y="2219539"/>
                <a:ext cx="2513160" cy="25668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662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C2088-10B5-4408-A4BC-23F55A4D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Multilayer </a:t>
            </a:r>
            <a:r>
              <a:rPr lang="en-US" altLang="zh-CN" dirty="0" err="1"/>
              <a:t>Perceptrons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2AA861-D73C-4952-A551-2167B8A0443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177775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Each hidden layer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 connects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 input units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Latin Modern Math" panose="02000503000000000000" pitchFamily="50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i="1" dirty="0">
                            <a:latin typeface="Latin Modern Math" panose="02000503000000000000" pitchFamily="50" charset="0"/>
                            <a:ea typeface="Latin Modern Math" panose="02000503000000000000" pitchFamily="5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Latin Modern Math" panose="02000503000000000000" pitchFamily="50" charset="0"/>
                  </a:rPr>
                  <a:t> output units.</a:t>
                </a: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In a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Latin Modern Math" panose="02000503000000000000" pitchFamily="50" charset="0"/>
                  </a:rPr>
                  <a:t>fully connected layer</a:t>
                </a:r>
                <a:r>
                  <a:rPr lang="en-US" altLang="zh-CN" sz="2000" dirty="0">
                    <a:latin typeface="Latin Modern Math" panose="02000503000000000000" pitchFamily="50" charset="0"/>
                  </a:rPr>
                  <a:t>, all input units are connected to all output units.</a:t>
                </a:r>
              </a:p>
              <a:p>
                <a:r>
                  <a:rPr lang="en-US" altLang="zh-CN" sz="2000" dirty="0">
                    <a:latin typeface="Latin Modern Math" panose="02000503000000000000" pitchFamily="50" charset="0"/>
                  </a:rPr>
                  <a:t>Note: the inputs and outputs for a layer are distinct from the inputs and outputs to the network.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2AA861-D73C-4952-A551-2167B8A04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19200"/>
                <a:ext cx="8229600" cy="1777752"/>
              </a:xfrm>
              <a:blipFill>
                <a:blip r:embed="rId3"/>
                <a:stretch>
                  <a:fillRect l="-296" r="-444" b="-5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09BA4C3-3D7F-4894-96A0-FAA9349395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2996952"/>
                <a:ext cx="4978896" cy="352839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8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If we need to compute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𝑀</m:t>
                    </m:r>
                  </m:oMath>
                </a14:m>
                <a:r>
                  <a:rPr lang="en-US" altLang="zh-CN" sz="18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outputs from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𝑁</m:t>
                    </m:r>
                  </m:oMath>
                </a14:m>
                <a:r>
                  <a:rPr lang="en-US" altLang="zh-CN" sz="18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inputs, we can do so using matrix multiplication. This means we'll be using a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𝑀</m:t>
                    </m:r>
                    <m:r>
                      <a:rPr lang="en-US" altLang="zh-CN" sz="18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×</m:t>
                    </m:r>
                    <m:r>
                      <a:rPr lang="en-US" altLang="zh-CN" sz="18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𝑁</m:t>
                    </m:r>
                    <m:r>
                      <a:rPr lang="en-US" altLang="zh-CN" sz="1800" i="1" dirty="0" smtClean="0">
                        <a:latin typeface="Latin Modern Math" panose="02000503000000000000" pitchFamily="50" charset="0"/>
                        <a:ea typeface="Latin Modern Math" panose="02000503000000000000" pitchFamily="50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matrix.</a:t>
                </a:r>
              </a:p>
              <a:p>
                <a:r>
                  <a:rPr lang="en-US" altLang="zh-CN" sz="18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The outputs are a function of the input units:</a:t>
                </a:r>
              </a:p>
              <a:p>
                <a:endParaRPr lang="en-US" altLang="zh-CN" sz="18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  <a:p>
                <a:r>
                  <a:rPr lang="en-US" altLang="zh-CN" sz="18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    is typically applied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component-wise</a:t>
                </a:r>
                <a:r>
                  <a:rPr lang="en-US" altLang="zh-CN" sz="18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.</a:t>
                </a:r>
              </a:p>
              <a:p>
                <a:r>
                  <a:rPr lang="en-US" altLang="zh-CN" sz="18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A multilayer network consisting of fully connected layers is called a </a:t>
                </a:r>
                <a:r>
                  <a:rPr lang="en-US" altLang="zh-CN" sz="1800" dirty="0">
                    <a:solidFill>
                      <a:srgbClr val="0000FF"/>
                    </a:solidFill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multilayer perceptron</a:t>
                </a:r>
                <a:r>
                  <a:rPr lang="en-US" altLang="zh-CN" sz="1800" dirty="0">
                    <a:latin typeface="Latin Modern Math" panose="02000503000000000000" pitchFamily="50" charset="0"/>
                    <a:ea typeface="Latin Modern Math" panose="02000503000000000000" pitchFamily="50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09BA4C3-3D7F-4894-96A0-FAA934939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96952"/>
                <a:ext cx="4978896" cy="3528392"/>
              </a:xfrm>
              <a:prstGeom prst="rect">
                <a:avLst/>
              </a:prstGeom>
              <a:blipFill>
                <a:blip r:embed="rId4"/>
                <a:stretch>
                  <a:fillRect l="-122" t="-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925AC3B-59CE-4EDE-8EA5-2B7E6574D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096" y="2780928"/>
            <a:ext cx="3148410" cy="3060954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9DF891E-E336-4B7E-B084-F8A64F4BF5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586306"/>
              </p:ext>
            </p:extLst>
          </p:nvPr>
        </p:nvGraphicFramePr>
        <p:xfrm>
          <a:off x="1658347" y="4701757"/>
          <a:ext cx="2558752" cy="383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AxMath" r:id="rId6" imgW="2108520" imgH="316080" progId="Equation.AxMath">
                  <p:embed/>
                </p:oleObj>
              </mc:Choice>
              <mc:Fallback>
                <p:oleObj name="AxMath" r:id="rId6" imgW="2108520" imgH="316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8347" y="4701757"/>
                        <a:ext cx="2558752" cy="3834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BC7E493-DAFC-4045-82F9-EAE38A8EBB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721449"/>
              </p:ext>
            </p:extLst>
          </p:nvPr>
        </p:nvGraphicFramePr>
        <p:xfrm>
          <a:off x="827584" y="5085184"/>
          <a:ext cx="216024" cy="382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AxMath" r:id="rId8" imgW="172080" imgH="303840" progId="Equation.AxMath">
                  <p:embed/>
                </p:oleObj>
              </mc:Choice>
              <mc:Fallback>
                <p:oleObj name="AxMath" r:id="rId8" imgW="172080" imgH="3038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7584" y="5085184"/>
                        <a:ext cx="216024" cy="382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F87CDB3B-3BD5-4C77-BBD3-AEDCD5F67A8F}"/>
                  </a:ext>
                </a:extLst>
              </p14:cNvPr>
              <p14:cNvContentPartPr/>
              <p14:nvPr/>
            </p14:nvContentPartPr>
            <p14:xfrm>
              <a:off x="4140771" y="1500260"/>
              <a:ext cx="4017960" cy="12600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F87CDB3B-3BD5-4C77-BBD3-AEDCD5F67A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32131" y="1491286"/>
                <a:ext cx="4035600" cy="143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95FFF68D-43A5-4528-9174-FF0544853748}"/>
                  </a:ext>
                </a:extLst>
              </p14:cNvPr>
              <p14:cNvContentPartPr/>
              <p14:nvPr/>
            </p14:nvContentPartPr>
            <p14:xfrm>
              <a:off x="8734731" y="224780"/>
              <a:ext cx="430920" cy="26280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95FFF68D-43A5-4528-9174-FF054485374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26091" y="215780"/>
                <a:ext cx="4485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6F71F9E4-9B52-47CB-8CE9-28792348B36F}"/>
                  </a:ext>
                </a:extLst>
              </p14:cNvPr>
              <p14:cNvContentPartPr/>
              <p14:nvPr/>
            </p14:nvContentPartPr>
            <p14:xfrm>
              <a:off x="4549011" y="302540"/>
              <a:ext cx="4025520" cy="93672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6F71F9E4-9B52-47CB-8CE9-28792348B36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40370" y="293543"/>
                <a:ext cx="4043162" cy="954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73407E19-2751-43E5-9289-A78DB4A8188F}"/>
                  </a:ext>
                </a:extLst>
              </p14:cNvPr>
              <p14:cNvContentPartPr/>
              <p14:nvPr/>
            </p14:nvContentPartPr>
            <p14:xfrm>
              <a:off x="1387851" y="1793660"/>
              <a:ext cx="2268000" cy="8208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73407E19-2751-43E5-9289-A78DB4A818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78852" y="1784660"/>
                <a:ext cx="2285637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E7B8CC86-5EF9-4AC2-B585-2EA1A4002475}"/>
                  </a:ext>
                </a:extLst>
              </p14:cNvPr>
              <p14:cNvContentPartPr/>
              <p14:nvPr/>
            </p14:nvContentPartPr>
            <p14:xfrm>
              <a:off x="6279171" y="4831340"/>
              <a:ext cx="3600" cy="1080"/>
            </p14:xfrm>
          </p:contentPart>
        </mc:Choice>
        <mc:Fallback xmlns=""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E7B8CC86-5EF9-4AC2-B585-2EA1A400247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70531" y="4822700"/>
                <a:ext cx="2124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17FEB333-2E43-4F78-99E0-1E76BEB44EDC}"/>
                  </a:ext>
                </a:extLst>
              </p14:cNvPr>
              <p14:cNvContentPartPr/>
              <p14:nvPr/>
            </p14:nvContentPartPr>
            <p14:xfrm>
              <a:off x="5594451" y="3427700"/>
              <a:ext cx="343440" cy="36288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17FEB333-2E43-4F78-99E0-1E76BEB44ED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85451" y="3419060"/>
                <a:ext cx="3610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E7D5399F-55C3-4155-84FE-4437E6B60D6C}"/>
                  </a:ext>
                </a:extLst>
              </p14:cNvPr>
              <p14:cNvContentPartPr/>
              <p14:nvPr/>
            </p14:nvContentPartPr>
            <p14:xfrm>
              <a:off x="5947611" y="3829100"/>
              <a:ext cx="6840" cy="7200"/>
            </p14:xfrm>
          </p:contentPart>
        </mc:Choice>
        <mc:Fallback xmlns=""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E7D5399F-55C3-4155-84FE-4437E6B60D6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38611" y="3820100"/>
                <a:ext cx="244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7A40A3C5-7739-4985-8F62-4D17AD6770E8}"/>
                  </a:ext>
                </a:extLst>
              </p14:cNvPr>
              <p14:cNvContentPartPr/>
              <p14:nvPr/>
            </p14:nvContentPartPr>
            <p14:xfrm>
              <a:off x="6046251" y="3772220"/>
              <a:ext cx="27720" cy="2232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7A40A3C5-7739-4985-8F62-4D17AD6770E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37251" y="3763438"/>
                <a:ext cx="45360" cy="402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BF68A228-AC90-49D3-81A6-024362A48401}"/>
                  </a:ext>
                </a:extLst>
              </p14:cNvPr>
              <p14:cNvContentPartPr/>
              <p14:nvPr/>
            </p14:nvContentPartPr>
            <p14:xfrm>
              <a:off x="5818731" y="3876980"/>
              <a:ext cx="27000" cy="26280"/>
            </p14:xfrm>
          </p:contentPart>
        </mc:Choice>
        <mc:Fallback xmlns=""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BF68A228-AC90-49D3-81A6-024362A4840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10091" y="3868102"/>
                <a:ext cx="44640" cy="43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DFBEEE27-A779-4B1D-B911-16319A936C5B}"/>
                  </a:ext>
                </a:extLst>
              </p14:cNvPr>
              <p14:cNvContentPartPr/>
              <p14:nvPr/>
            </p14:nvContentPartPr>
            <p14:xfrm>
              <a:off x="5861931" y="3184340"/>
              <a:ext cx="3600" cy="12240"/>
            </p14:xfrm>
          </p:contentPart>
        </mc:Choice>
        <mc:Fallback xmlns=""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DFBEEE27-A779-4B1D-B911-16319A936C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53291" y="3175340"/>
                <a:ext cx="212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8B9061B3-9DE9-4A5E-B5B0-20852407149F}"/>
                  </a:ext>
                </a:extLst>
              </p14:cNvPr>
              <p14:cNvContentPartPr/>
              <p14:nvPr/>
            </p14:nvContentPartPr>
            <p14:xfrm>
              <a:off x="5893611" y="3222140"/>
              <a:ext cx="360" cy="360"/>
            </p14:xfrm>
          </p:contentPart>
        </mc:Choice>
        <mc:Fallback xmlns=""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8B9061B3-9DE9-4A5E-B5B0-20852407149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84611" y="32135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7F7AFE16-873E-4B89-B320-76CA9AD3377D}"/>
                  </a:ext>
                </a:extLst>
              </p14:cNvPr>
              <p14:cNvContentPartPr/>
              <p14:nvPr/>
            </p14:nvContentPartPr>
            <p14:xfrm>
              <a:off x="5607411" y="3176060"/>
              <a:ext cx="45360" cy="3456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7F7AFE16-873E-4B89-B320-76CA9AD3377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98339" y="3167060"/>
                <a:ext cx="63141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B908847B-AAFE-4678-9BDD-291350E57BB3}"/>
                  </a:ext>
                </a:extLst>
              </p14:cNvPr>
              <p14:cNvContentPartPr/>
              <p14:nvPr/>
            </p14:nvContentPartPr>
            <p14:xfrm>
              <a:off x="3921531" y="5005940"/>
              <a:ext cx="165960" cy="2340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B908847B-AAFE-4678-9BDD-291350E57BB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12531" y="4997300"/>
                <a:ext cx="1836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35DACD1A-AE52-4DF5-8087-3DE6EF54FAA4}"/>
                  </a:ext>
                </a:extLst>
              </p14:cNvPr>
              <p14:cNvContentPartPr/>
              <p14:nvPr/>
            </p14:nvContentPartPr>
            <p14:xfrm>
              <a:off x="2868891" y="4982900"/>
              <a:ext cx="761760" cy="105120"/>
            </p14:xfrm>
          </p:contentPart>
        </mc:Choice>
        <mc:Fallback xmlns=""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35DACD1A-AE52-4DF5-8087-3DE6EF54FAA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60247" y="4973900"/>
                <a:ext cx="779408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11589C04-CC0C-4CBC-93EE-D0DF087D90E9}"/>
                  </a:ext>
                </a:extLst>
              </p14:cNvPr>
              <p14:cNvContentPartPr/>
              <p14:nvPr/>
            </p14:nvContentPartPr>
            <p14:xfrm>
              <a:off x="777291" y="5347220"/>
              <a:ext cx="228600" cy="98280"/>
            </p14:xfrm>
          </p:contentPart>
        </mc:Choice>
        <mc:Fallback xmlns=""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11589C04-CC0C-4CBC-93EE-D0DF087D90E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68291" y="5338220"/>
                <a:ext cx="2462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0E75A8BA-D0AB-4FBD-96CF-35BD90D9F7D4}"/>
                  </a:ext>
                </a:extLst>
              </p14:cNvPr>
              <p14:cNvContentPartPr/>
              <p14:nvPr/>
            </p14:nvContentPartPr>
            <p14:xfrm>
              <a:off x="3631371" y="5994500"/>
              <a:ext cx="1004400" cy="55440"/>
            </p14:xfrm>
          </p:contentPart>
        </mc:Choice>
        <mc:Fallback xmlns=""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0E75A8BA-D0AB-4FBD-96CF-35BD90D9F7D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22371" y="5985500"/>
                <a:ext cx="10220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840F4DDA-31B4-4E3D-8386-C311A07AE4B5}"/>
                  </a:ext>
                </a:extLst>
              </p14:cNvPr>
              <p14:cNvContentPartPr/>
              <p14:nvPr/>
            </p14:nvContentPartPr>
            <p14:xfrm>
              <a:off x="840651" y="6258740"/>
              <a:ext cx="1107720" cy="31320"/>
            </p14:xfrm>
          </p:contentPart>
        </mc:Choice>
        <mc:Fallback xmlns=""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840F4DDA-31B4-4E3D-8386-C311A07AE4B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2011" y="6249740"/>
                <a:ext cx="1125360" cy="4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560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8D40D-7571-4826-91E8-54E6EFEE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Multilayer </a:t>
            </a:r>
            <a:r>
              <a:rPr lang="en-US" altLang="zh-CN" dirty="0" err="1"/>
              <a:t>Perceptrons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8179B-ACC8-439F-B723-F2A55D35A3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Latin Modern Math" panose="02000503000000000000" pitchFamily="50" charset="0"/>
              </a:rPr>
              <a:t>Some activation functions:</a:t>
            </a:r>
            <a:endParaRPr lang="zh-CN" altLang="en-US" sz="2000" dirty="0">
              <a:latin typeface="Latin Modern Math" panose="02000503000000000000" pitchFamily="50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2E14DB-EFA9-42BA-83F6-F1C21AB6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39582"/>
            <a:ext cx="8379859" cy="36969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7FF4512-38B8-4F74-8D7F-40CE88F3136D}"/>
                  </a:ext>
                </a:extLst>
              </p14:cNvPr>
              <p14:cNvContentPartPr/>
              <p14:nvPr/>
            </p14:nvContentPartPr>
            <p14:xfrm>
              <a:off x="1557051" y="1480100"/>
              <a:ext cx="2153520" cy="586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7FF4512-38B8-4F74-8D7F-40CE88F313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8051" y="1471460"/>
                <a:ext cx="21711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F7BF9B6D-FA6E-45A5-918E-499057605896}"/>
                  </a:ext>
                </a:extLst>
              </p14:cNvPr>
              <p14:cNvContentPartPr/>
              <p14:nvPr/>
            </p14:nvContentPartPr>
            <p14:xfrm>
              <a:off x="5087571" y="1115780"/>
              <a:ext cx="482760" cy="3567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F7BF9B6D-FA6E-45A5-918E-4990576058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8931" y="1107140"/>
                <a:ext cx="50040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34B4B33C-4984-4C0F-8979-C618F1CC642A}"/>
                  </a:ext>
                </a:extLst>
              </p14:cNvPr>
              <p14:cNvContentPartPr/>
              <p14:nvPr/>
            </p14:nvContentPartPr>
            <p14:xfrm>
              <a:off x="6117531" y="1038380"/>
              <a:ext cx="90000" cy="20952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34B4B33C-4984-4C0F-8979-C618F1CC64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08531" y="1029380"/>
                <a:ext cx="1076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7EC5D95D-603A-4DA8-B6EB-878CF5075C6B}"/>
                  </a:ext>
                </a:extLst>
              </p14:cNvPr>
              <p14:cNvContentPartPr/>
              <p14:nvPr/>
            </p14:nvContentPartPr>
            <p14:xfrm>
              <a:off x="6936891" y="1112180"/>
              <a:ext cx="143640" cy="16740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7EC5D95D-603A-4DA8-B6EB-878CF5075C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27913" y="1103180"/>
                <a:ext cx="161236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ADA8F41C-6898-4467-88FE-FD12D3BCBFF3}"/>
                  </a:ext>
                </a:extLst>
              </p14:cNvPr>
              <p14:cNvContentPartPr/>
              <p14:nvPr/>
            </p14:nvContentPartPr>
            <p14:xfrm>
              <a:off x="6299331" y="1083020"/>
              <a:ext cx="494640" cy="19224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ADA8F41C-6898-4467-88FE-FD12D3BCBFF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90685" y="1074380"/>
                <a:ext cx="512293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912246F8-FBA1-43AB-AE83-56A8740832DE}"/>
                  </a:ext>
                </a:extLst>
              </p14:cNvPr>
              <p14:cNvContentPartPr/>
              <p14:nvPr/>
            </p14:nvContentPartPr>
            <p14:xfrm>
              <a:off x="5712171" y="939740"/>
              <a:ext cx="234720" cy="42804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912246F8-FBA1-43AB-AE83-56A8740832D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03185" y="931100"/>
                <a:ext cx="252333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F44D7960-D8E7-4F30-A14F-719497B1FBA4}"/>
                  </a:ext>
                </a:extLst>
              </p14:cNvPr>
              <p14:cNvContentPartPr/>
              <p14:nvPr/>
            </p14:nvContentPartPr>
            <p14:xfrm>
              <a:off x="7236771" y="1058540"/>
              <a:ext cx="300240" cy="32472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F44D7960-D8E7-4F30-A14F-719497B1FBA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27771" y="1049540"/>
                <a:ext cx="3178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27F372EC-27AB-42D0-B03B-35D6D49396B5}"/>
                  </a:ext>
                </a:extLst>
              </p14:cNvPr>
              <p14:cNvContentPartPr/>
              <p14:nvPr/>
            </p14:nvContentPartPr>
            <p14:xfrm>
              <a:off x="5677971" y="1467500"/>
              <a:ext cx="255960" cy="1692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27F372EC-27AB-42D0-B03B-35D6D49396B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68971" y="1458500"/>
                <a:ext cx="2736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3E68CE86-63AB-4FA2-A11F-683BFAE419B0}"/>
                  </a:ext>
                </a:extLst>
              </p14:cNvPr>
              <p14:cNvContentPartPr/>
              <p14:nvPr/>
            </p14:nvContentPartPr>
            <p14:xfrm>
              <a:off x="859371" y="3817940"/>
              <a:ext cx="21240" cy="1908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3E68CE86-63AB-4FA2-A11F-683BFAE419B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50731" y="3808940"/>
                <a:ext cx="388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69CAEDB6-4B38-49FB-9245-8755C99ECB1B}"/>
                  </a:ext>
                </a:extLst>
              </p14:cNvPr>
              <p14:cNvContentPartPr/>
              <p14:nvPr/>
            </p14:nvContentPartPr>
            <p14:xfrm>
              <a:off x="1795011" y="5264420"/>
              <a:ext cx="45000" cy="5148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69CAEDB6-4B38-49FB-9245-8755C99ECB1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86011" y="5255420"/>
                <a:ext cx="626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70358FAD-AFD0-4F86-B82C-FC0DAA040C1E}"/>
                  </a:ext>
                </a:extLst>
              </p14:cNvPr>
              <p14:cNvContentPartPr/>
              <p14:nvPr/>
            </p14:nvContentPartPr>
            <p14:xfrm>
              <a:off x="1300731" y="5244260"/>
              <a:ext cx="46080" cy="7776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70358FAD-AFD0-4F86-B82C-FC0DAA040C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291731" y="5235301"/>
                <a:ext cx="63720" cy="95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9A160FAF-264B-4CC5-ABA2-1BAB591DCDDC}"/>
                  </a:ext>
                </a:extLst>
              </p14:cNvPr>
              <p14:cNvContentPartPr/>
              <p14:nvPr/>
            </p14:nvContentPartPr>
            <p14:xfrm>
              <a:off x="794571" y="5531540"/>
              <a:ext cx="95040" cy="39312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9A160FAF-264B-4CC5-ABA2-1BAB591DCDD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5571" y="5522900"/>
                <a:ext cx="11268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586B08CD-58EC-4449-9580-C3C449001063}"/>
                  </a:ext>
                </a:extLst>
              </p14:cNvPr>
              <p14:cNvContentPartPr/>
              <p14:nvPr/>
            </p14:nvContentPartPr>
            <p14:xfrm>
              <a:off x="996891" y="5661500"/>
              <a:ext cx="95040" cy="180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586B08CD-58EC-4449-9580-C3C44900106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8251" y="5652500"/>
                <a:ext cx="1126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41987A6F-D085-46F9-84BD-D00D86704BE9}"/>
                  </a:ext>
                </a:extLst>
              </p14:cNvPr>
              <p14:cNvContentPartPr/>
              <p14:nvPr/>
            </p14:nvContentPartPr>
            <p14:xfrm>
              <a:off x="997971" y="5739980"/>
              <a:ext cx="79920" cy="324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41987A6F-D085-46F9-84BD-D00D86704BE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88971" y="5730980"/>
                <a:ext cx="975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9AAA4203-BF50-469A-A1C4-223E62E295B0}"/>
                  </a:ext>
                </a:extLst>
              </p14:cNvPr>
              <p14:cNvContentPartPr/>
              <p14:nvPr/>
            </p14:nvContentPartPr>
            <p14:xfrm>
              <a:off x="1233411" y="5579420"/>
              <a:ext cx="200160" cy="19440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9AAA4203-BF50-469A-A1C4-223E62E295B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224771" y="5570420"/>
                <a:ext cx="2178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5D3319E2-421B-42A7-BF1C-8FEE6407549D}"/>
                  </a:ext>
                </a:extLst>
              </p14:cNvPr>
              <p14:cNvContentPartPr/>
              <p14:nvPr/>
            </p14:nvContentPartPr>
            <p14:xfrm>
              <a:off x="1518891" y="5641340"/>
              <a:ext cx="126360" cy="15264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5D3319E2-421B-42A7-BF1C-8FEE6407549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509891" y="5632340"/>
                <a:ext cx="1440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B1C92C8C-1C7C-48C2-819E-98012D49621B}"/>
                  </a:ext>
                </a:extLst>
              </p14:cNvPr>
              <p14:cNvContentPartPr/>
              <p14:nvPr/>
            </p14:nvContentPartPr>
            <p14:xfrm>
              <a:off x="1739211" y="5615060"/>
              <a:ext cx="163080" cy="14076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B1C92C8C-1C7C-48C2-819E-98012D49621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730571" y="5606420"/>
                <a:ext cx="1807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1CFD2BC0-7793-451B-B4BB-A642B79373CA}"/>
                  </a:ext>
                </a:extLst>
              </p14:cNvPr>
              <p14:cNvContentPartPr/>
              <p14:nvPr/>
            </p14:nvContentPartPr>
            <p14:xfrm>
              <a:off x="1975011" y="5544140"/>
              <a:ext cx="98640" cy="22608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1CFD2BC0-7793-451B-B4BB-A642B79373C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966011" y="5535500"/>
                <a:ext cx="1162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3E82B569-D5D2-42AC-8DE1-77A6B48CA5DA}"/>
                  </a:ext>
                </a:extLst>
              </p14:cNvPr>
              <p14:cNvContentPartPr/>
              <p14:nvPr/>
            </p14:nvContentPartPr>
            <p14:xfrm>
              <a:off x="2208651" y="5743580"/>
              <a:ext cx="360" cy="36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3E82B569-D5D2-42AC-8DE1-77A6B48CA5D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200011" y="57345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3032D540-E28B-4C34-8844-9215E4F49511}"/>
                  </a:ext>
                </a:extLst>
              </p14:cNvPr>
              <p14:cNvContentPartPr/>
              <p14:nvPr/>
            </p14:nvContentPartPr>
            <p14:xfrm>
              <a:off x="4051491" y="4553780"/>
              <a:ext cx="1325520" cy="45288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3032D540-E28B-4C34-8844-9215E4F4951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042851" y="4545140"/>
                <a:ext cx="13431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FD80F8EB-C696-498B-9973-CA2346835ACD}"/>
                  </a:ext>
                </a:extLst>
              </p14:cNvPr>
              <p14:cNvContentPartPr/>
              <p14:nvPr/>
            </p14:nvContentPartPr>
            <p14:xfrm>
              <a:off x="3879051" y="5625500"/>
              <a:ext cx="1434240" cy="9288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FD80F8EB-C696-498B-9973-CA2346835AC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870411" y="5616860"/>
                <a:ext cx="14518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2162147B-AA88-4473-97F1-2156E018B2ED}"/>
                  </a:ext>
                </a:extLst>
              </p14:cNvPr>
              <p14:cNvContentPartPr/>
              <p14:nvPr/>
            </p14:nvContentPartPr>
            <p14:xfrm>
              <a:off x="5227611" y="5533700"/>
              <a:ext cx="144360" cy="17280"/>
            </p14:xfrm>
          </p:contentPart>
        </mc:Choice>
        <mc:Fallback xmlns=""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2162147B-AA88-4473-97F1-2156E018B2E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218611" y="5525060"/>
                <a:ext cx="1620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B1059618-C187-4906-B092-709F43200BBB}"/>
                  </a:ext>
                </a:extLst>
              </p14:cNvPr>
              <p14:cNvContentPartPr/>
              <p14:nvPr/>
            </p14:nvContentPartPr>
            <p14:xfrm>
              <a:off x="4964811" y="5449460"/>
              <a:ext cx="402840" cy="54720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B1059618-C187-4906-B092-709F43200BB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955811" y="5440820"/>
                <a:ext cx="4204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AB62D479-FA60-4DC7-8B82-B8711AE9D548}"/>
                  </a:ext>
                </a:extLst>
              </p14:cNvPr>
              <p14:cNvContentPartPr/>
              <p14:nvPr/>
            </p14:nvContentPartPr>
            <p14:xfrm>
              <a:off x="4648731" y="2672780"/>
              <a:ext cx="34200" cy="62640"/>
            </p14:xfrm>
          </p:contentPart>
        </mc:Choice>
        <mc:Fallback xmlns=""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AB62D479-FA60-4DC7-8B82-B8711AE9D54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639731" y="2663780"/>
                <a:ext cx="518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B9473B89-D6F3-4536-9567-E6C953A49847}"/>
                  </a:ext>
                </a:extLst>
              </p14:cNvPr>
              <p14:cNvContentPartPr/>
              <p14:nvPr/>
            </p14:nvContentPartPr>
            <p14:xfrm>
              <a:off x="6673011" y="2236820"/>
              <a:ext cx="1839960" cy="82548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B9473B89-D6F3-4536-9567-E6C953A4984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664371" y="2228176"/>
                <a:ext cx="1857600" cy="8431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336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3-Linear Models</Template>
  <TotalTime>2999</TotalTime>
  <Words>1530</Words>
  <Application>Microsoft Office PowerPoint</Application>
  <PresentationFormat>全屏显示(4:3)</PresentationFormat>
  <Paragraphs>297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华文新魏</vt:lpstr>
      <vt:lpstr>宋体</vt:lpstr>
      <vt:lpstr>Bookman Old Style</vt:lpstr>
      <vt:lpstr>Cambria Math</vt:lpstr>
      <vt:lpstr>Gill Sans MT</vt:lpstr>
      <vt:lpstr>Latin Modern Math</vt:lpstr>
      <vt:lpstr>Wingdings</vt:lpstr>
      <vt:lpstr>Wingdings 3</vt:lpstr>
      <vt:lpstr>质朴</vt:lpstr>
      <vt:lpstr>AxMath</vt:lpstr>
      <vt:lpstr>Neural Networks</vt:lpstr>
      <vt:lpstr>Overview</vt:lpstr>
      <vt:lpstr>Neural Networks</vt:lpstr>
      <vt:lpstr>Inspiration: The Brain</vt:lpstr>
      <vt:lpstr>Inspiration: The Brain</vt:lpstr>
      <vt:lpstr>PowerPoint 演示文稿</vt:lpstr>
      <vt:lpstr>Multilayer Perceptrons</vt:lpstr>
      <vt:lpstr>Multilayer Perceptrons</vt:lpstr>
      <vt:lpstr>Multilayer Perceptrons</vt:lpstr>
      <vt:lpstr>Multilayer Perceptrons</vt:lpstr>
      <vt:lpstr>Multilayer Perceptrons</vt:lpstr>
      <vt:lpstr>Feature Learning</vt:lpstr>
      <vt:lpstr>Feature Learning</vt:lpstr>
      <vt:lpstr>Feature Learning</vt:lpstr>
      <vt:lpstr>Expressivity-Linear Networks</vt:lpstr>
      <vt:lpstr>Expressive Power-Non-linear Networks</vt:lpstr>
      <vt:lpstr>Multilayer Perceptrons</vt:lpstr>
      <vt:lpstr>Multilayer Perceptrons</vt:lpstr>
      <vt:lpstr>Expressivity</vt:lpstr>
      <vt:lpstr>Expressivity</vt:lpstr>
      <vt:lpstr>Expressivity: What is it good for?</vt:lpstr>
      <vt:lpstr>Regularization and Overfitting for Neural Networks</vt:lpstr>
      <vt:lpstr>PowerPoint 演示文稿</vt:lpstr>
      <vt:lpstr>Training NN with backpropagation</vt:lpstr>
      <vt:lpstr>Univariate Chain Rule</vt:lpstr>
      <vt:lpstr>Univariate Chain Rule</vt:lpstr>
      <vt:lpstr>Univariate Chain Rule</vt:lpstr>
      <vt:lpstr>Univariate Chain Rule</vt:lpstr>
      <vt:lpstr>Univariate Chain Rule</vt:lpstr>
      <vt:lpstr>Multivariate Chain Rule</vt:lpstr>
      <vt:lpstr>Multivariate Chain Rule</vt:lpstr>
      <vt:lpstr>Multivariable Chain Rule</vt:lpstr>
      <vt:lpstr>Backpropagation</vt:lpstr>
      <vt:lpstr>Backpropagation</vt:lpstr>
      <vt:lpstr>Backpropagation</vt:lpstr>
      <vt:lpstr>Backpropagation</vt:lpstr>
      <vt:lpstr>Computational Cost</vt:lpstr>
      <vt:lpstr>Backpropagation</vt:lpstr>
      <vt:lpstr>Beyond Feed-forward Neural Networks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mi</dc:creator>
  <cp:lastModifiedBy>mi</cp:lastModifiedBy>
  <cp:revision>63</cp:revision>
  <dcterms:created xsi:type="dcterms:W3CDTF">2023-04-03T12:30:22Z</dcterms:created>
  <dcterms:modified xsi:type="dcterms:W3CDTF">2023-05-18T01:40:18Z</dcterms:modified>
</cp:coreProperties>
</file>