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ONG PENG" initials="Y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43" y="8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1.579"/>
    </inkml:context>
    <inkml:brush xml:id="br0">
      <inkml:brushProperty name="width" value="0.035" units="cm"/>
      <inkml:brushProperty name="height" value="0.035" units="cm"/>
      <inkml:brushProperty name="color" value="#ED1C24"/>
      <inkml:brushProperty name="fitToCurve" value="1"/>
    </inkml:brush>
  </inkml:definitions>
  <inkml:trace contextRef="#ctx0" brushRef="#br0">40 59 268 0,'0'0'206'0,"0"0"-73"15,0 0-60-15,0 0 80 16,0 0-78-16,0 0-18 16,0 0 37-16,-40 0-63 15,40 0-11-15,0 0 3 16,0 0-6-16,0 0 2 15,0 0-19-15,0 0 0 16,0 0 5-16,0 0-5 16,21-4-6-16,16-11 5 15,13 0 2-15,8 3 1 16,-1 6-2-16,0 6 0 16,-12 0 0-16,-10 6 0 15,-15 18-18-15,-17 11 8 0,-3 8 6 16,-18 8-13-16,-26 6 17 15,-5-8 0-15,13-9-5 16,5-10 5-16,13-11 0 16,13-6-4-16,5-4-2 15,0-2 6-15,23 3-25 16,17 2 25-16,4-2 2 16,1-1 1-16,-4 5-3 15,-3-4 2-15,-10 0-1 16,-13 2-2-16,-8 1-1 15,-7 6 2-15,0 7-5 16,-25 9 8-16,-10 2-3 0,1 1 4 16,-1-4 2-1,5-4-12-15,10-10-3 0,13-4-130 16,7-16-93-16,7-8-475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18.730"/>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0 225 0,'0'0'68'0,"0"0"-37"0,0 0 8 16,0 0 12-16,0 0-24 16,0 0 19-16,-6 0-40 15,6 0 12-15,0 0 22 16,0 0-25-16,11 0-6 16,11 3 37-16,9 10-29 15,5 5 18-15,11-4-31 16,11-4-4-16,9-4 17 15,10-6-16-15,11 0 8 16,6 0-9-16,1 0 5 16,2-1 2-16,-8-2-7 15,1-2 0-15,-6 3-2 0,-1-3 5 16,-5 2-6-16,-7 3-1 16,-1 0 4-16,-8 0 4 15,-7 0-4-15,1 0 0 16,-4 0 1-16,1 0-1 15,0 0 0-15,3 0-1 16,-1 0 2-16,2 0 0 16,-2-4-1-16,-2 1 0 15,0-5 4-15,-2 5-1 16,-3 1-3-16,-1 0 0 16,-4 2 0-16,-4 0 0 15,4 0 0-15,-2 0 0 16,0 0 2-16,6 0-2 0,-2 0-2 15,4 0 2 1,0 0 0-16,-4 0 0 0,1 0 0 16,-4 0 0-16,-1 0 1 15,-1 0 0-15,-2 4-1 16,4-1 0-16,-2 1 1 16,-2-4-1-16,6 0 0 15,0 0 0-15,4 0 13 16,-2 0-12-16,2-7 5 15,-2 3-6-15,1-3 2 16,-3 7 4-16,-3-3-6 16,-1 3 0-16,-4 0 2 0,-1 0-1 15,-2 0-1 1,-2 0 0-16,-8 0 0 0,-5 0 5 16,-3 0-5-16,-4 0 0 15,-4 0 13-15,-1 0-11 16,-1 0 10-16,-1 0 1 15,4 0-3-15,-2 0 41 16,2 0-47-16,-1 0-1 16,-1 0 8-16,-1 0-7 15,-5 0-6-15,3 0 2 16,-3 0 0-16,0 0 18 16,0 0-18-16,0 3-78 15,0-3-79-15,-12 0-485 16</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1.348"/>
    </inkml:context>
    <inkml:brush xml:id="br0">
      <inkml:brushProperty name="width" value="0.035" units="cm"/>
      <inkml:brushProperty name="height" value="0.035" units="cm"/>
      <inkml:brushProperty name="color" value="#177D36"/>
      <inkml:brushProperty name="fitToCurve" value="1"/>
    </inkml:brush>
  </inkml:definitions>
  <inkml:trace contextRef="#ctx0" brushRef="#br0">0 157 739 0,'0'0'62'0,"0"0"19"16,0 0 9-16,0 0-44 16,0 0-19-16,0 0-17 15,100-136 28-15,-51 120-32 16,-7 11-2-16,-2 5 28 15,-10 0-32-15,-7 11 0 16,-7 7 13-16,-9 2-13 16,-3 8 16-16,-4 6-16 15,0 14 0-15,0 4-7 16,-9 6 7-16,0-5-70 16,0-5-66-16,3-6-137 0,0-8-226 15</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1.520"/>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0 467 0,'0'0'234'16,"0"0"-70"-16,0 0-45 15,0 0-20-15,0 0-66 16,0 0-13-16,93 85 7 16,-87-81-26-16,1-1 16 15,-2-3-17-15,-2 0-49 16,-3 0 1-16,0-14-136 15,-17-23-249-15</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4.561"/>
    </inkml:context>
    <inkml:brush xml:id="br0">
      <inkml:brushProperty name="width" value="0.035" units="cm"/>
      <inkml:brushProperty name="height" value="0.035" units="cm"/>
      <inkml:brushProperty name="color" value="#177D36"/>
      <inkml:brushProperty name="fitToCurve" value="1"/>
    </inkml:brush>
  </inkml:definitions>
  <inkml:trace contextRef="#ctx0" brushRef="#br0">140 118 408 0,'0'0'87'16,"0"0"-48"-16,0 0 105 16,0 0 3-16,0 0-81 15,0 0-2-15,-20 255-50 16,20-199-3-16,5-9 15 16,8-15-9-16,3-9-12 15,2-7-5-15,3-5 4 16,2-8 24-16,-2-3-25 15,0 0-2-15,-1 0-1 0,-3-3-5 16,-3-18-26-16,-7-4-88 16,-7-4-116-16,0 3-159 15</inkml:trace>
  <inkml:trace contextRef="#ctx0" brushRef="#br0" timeOffset="468">0 341 671 0,'0'0'96'0,"0"0"-87"16,0 0 9-16,0 0 24 15,0 0-40-15,0 0 3 16,129-15 10-16,-92 0-15 0,-2-2-120 16,-3 6 2-16,-2 10-66 15,-6 1 42-15,-2 0-58 16,-4 14 200-16,0 7 95 15,3-5 79-15,0 1-36 16,4-6-25-16,1-5-25 16,1-4 42-16,0-2-86 15,4 0-6-15,1 0 22 16,1-13-51-16,-6 1-8 16,-4 0-2-16,-6 0 3 15,-7 1-8-15,-10-4-66 16,0 3 60-16,0-2 9 15,-13 3-8-15,-10 4-5 16,-4 4 14-16,-2 3 4 0,1 0 12 16,1 10-14-16,6 11 0 15,6 2 27-15,7-5-15 16,7 4 10-16,1-3-22 16,0-4 15-16,15 1-9 15,14-3-6-15,2-13 0 16,10 0-10-16,5-8-58 15,6-22 13-15,-2-8-142 16,-5-2-39-16,-2 7-84 16</inkml:trace>
  <inkml:trace contextRef="#ctx0" brushRef="#br0" timeOffset="738">907 180 64 0,'0'0'235'0,"0"0"-20"16,0 0-91-16,0 0-31 15,0 0-19-15,0 0-32 16,-67 51-28-16,66-38-3 15,1-2-11-15,0 3 1 16,0 0 32-16,1 4-28 16,19 0-1-16,0 1 26 15,5-2-13-15,-2-3 0 16,-2-4-17-16,-2 2 4 16,-9 0 11-16,-2-3-15 15,-7 2 0-15,-1 1 15 16,0 10-8-16,-9-1 10 15,-9 3-17-15,-2-3-16 0,4-7 16 16,2-6-64-16,5-6-5 16,6-2-24-16,3-13-114 15</inkml:trace>
  <inkml:trace contextRef="#ctx0" brushRef="#br0" timeOffset="981">1141 0 304 0,'0'0'315'16,"0"0"-307"-16,0 0 80 16,0 0 89-16,0 0-75 15,0 0-63-15,4 247-15 16,-4-183-20-16,0-9 24 0,0-14-28 16,11-13 0-16,7-14-2 15,3-5 2-15,1-4 0 16,2-5 0-16,0 0 0 15,-4-11-14-15,-2-12-9 16,-9-3-121-16,-9-6-105 16,0 3-269-16</inkml:trace>
  <inkml:trace contextRef="#ctx0" brushRef="#br0" timeOffset="1159">1000 116 635 0,'0'0'46'0,"0"0"13"16,0 0 86-16,0 0-67 16,0 0-46-16,0 0-23 15,203-11-4-15,-167 11 9 16,-4-1-14-16,0-2-78 16,-1 0-119-16,-4-4-218 15</inkml:trace>
  <inkml:trace contextRef="#ctx0" brushRef="#br0" timeOffset="1322">1557 82 380 0,'0'0'202'0,"0"0"-23"16,0 0-43-16,0 0-16 0,0 0-38 16,0 0-52-16,185 3-26 15,-148-3-4-15,-7 0-13 16,-6 0 7-16,-12 0-143 15,-12 0-241-15</inkml:trace>
  <inkml:trace contextRef="#ctx0" brushRef="#br0" timeOffset="1497">1709 296 788 0,'0'0'84'0,"0"0"-54"16,0 0 120-16,0 0-94 15,0 0-43-15,0 0 3 0,133 11-11 16,-98-22-10 0,-3-3-20-16,-1-6-132 0,-1-6-154 15,3 2-90-15</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4.112"/>
    </inkml:context>
    <inkml:brush xml:id="br0">
      <inkml:brushProperty name="width" value="0.035" units="cm"/>
      <inkml:brushProperty name="height" value="0.035" units="cm"/>
      <inkml:brushProperty name="color" value="#177D36"/>
      <inkml:brushProperty name="fitToCurve" value="1"/>
    </inkml:brush>
  </inkml:definitions>
  <inkml:trace contextRef="#ctx0" brushRef="#br0">0 189 494 0,'0'0'148'0,"0"0"-95"15,0 0 34-15,0 0-8 16,0 0-72-16,0 0 5 15,6-35-11-15,12 8 27 16,-1 0-25-16,-1 6 13 16,-5 6 23-16,-3 5-18 15,-4 6 9-15,-4 2-30 16,2 2 6-16,5 0-19 16,8 0 6-16,10 19 7 0,4 7 38 15,4 11-21-15,-4 12-5 16,3 5-8-16,-3 5 6 15,-2 0 8-15,-1-3-18 16,-7-5 0-16,-2-4 10 16,-6-8-6-16,1-10-8 15,-4-5 0-15,-7-9 4 16,4-10-9-16,-5-1 3 16,0-4-54-16,0 0 3 15,0-24-15-15,0-23-146 16,-19-22-228-16</inkml:trace>
  <inkml:trace contextRef="#ctx0" brushRef="#br0" timeOffset="202">290 0 539 0,'0'0'160'16,"0"0"-137"-16,0 0 23 16,0 0 45-16,0 0-43 15,0 0-9-15,-70 327-39 16,59-254 5-16,2-8 17 15,4-14-22-15,5-16 0 16,0-12-3-16,0-10-53 16,10-13-32-16,17 0-37 15,8-27-17-15,1-21-354 16</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6.775"/>
    </inkml:context>
    <inkml:brush xml:id="br0">
      <inkml:brushProperty name="width" value="0.035" units="cm"/>
      <inkml:brushProperty name="height" value="0.035" units="cm"/>
      <inkml:brushProperty name="color" value="#177D36"/>
      <inkml:brushProperty name="fitToCurve" value="1"/>
    </inkml:brush>
  </inkml:definitions>
  <inkml:trace contextRef="#ctx0" brushRef="#br0">30 240 264 0,'0'0'194'16,"0"0"-94"-16,0 0-13 15,0 0 51-15,0 0-49 16,0 0-14-16,-37-103-59 16,49 80 50-16,4-1-66 15,0 0 7-15,1 0 0 16,-3 2-5-16,-5 9-4 16,-5 6 1-16,-2 7-12 15,-2 0 9-15,0 0-24 16,0 15 28-16,0 18 1 15,3 9 24-15,2 1 4 16,5-4-23-16,5-5 3 0,5-6 5 16,1-7-14-16,5-6 0 15,1-9-9-15,1-6 9 16,2 0-19-16,-7-2-9 16,-5-19-29-16,-6-6 21 15,-6 0-10-15,-6-3 4 16,0-2 34-16,0 5 5 15,0 3 3-15,-6 10 14 16,3 8-5-16,2 2 59 16,-2 4-56-16,3 0-12 15,0 21 0-15,3 14 20 16,15 13 27-16,-3 7-13 0,2 9-19 16,-3 1 37-1,-2 4-43-15,-6-3-8 0,-6-6 13 16,0-8-12-16,0-8-2 15,-6-10 0-15,-14-12 1 16,0-7 12-16,-1-10-13 16,0-5 0-16,6 0 16 15,1 0-14-15,6-1-2 16,4-9-7-16,2-2-13 16,2-10 6-16,0-2 11 15,0-4 3-15,2-5 7 16,16-4-7-16,0-5 0 15,6-1-14-15,-4-1-49 0,1 6-61 16,-4 3-204 0</inkml:trace>
  <inkml:trace contextRef="#ctx0" brushRef="#br0" timeOffset="339">510 220 554 0,'0'0'102'16,"0"0"20"-16,0 0 11 15,0 0-37-15,0 0-14 16,0 0-73-16,117 0-9 16,-113 4 10-16,-4 10-10 15,0 12-2-15,0 0 0 0,-4 2 2 16,-2-9 6-16,1-3-6 16,5-8 0-16,0-2-7 15,5 0 6-15,17 1 1 16,6-4 0-16,4-3 4 15,-2 0 25-15,-4 0-27 16,-7 0 5-16,-2 5 0 16,-8 3-7-16,-4 3-1 15,-5 6 1-15,0 3 0 16,-6 7 1-16,-20 1-1 16,-4-3-22-16,-2-4-2 15,-3-4-78-15,3-7-124 16,1-7-173-16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8.683"/>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0 838 0,'0'0'151'0,"0"0"-86"16,0 0 55-16,0 0-58 16,0 0-29-16,0 0 10 15,29 42-32-15,-20-39-11 16,0 2 0-16,-4-1 0 0,-4-4-21 15,2 0-1 1,-3 0-17-16,0 0 1 0,0 0-33 16,0 0-45-16,0-22-212 15</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9.202"/>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0 609 0,'0'0'193'15,"0"0"-132"-15,0 0 60 16,0 0-28-16,0 0-91 15,0 0 4-15,0 0 23 0,0 0-29 16,0 0 2-16,0 0-4 16,0 0 5-16,0 0 15 15,0 0-14-15,0 0-4 16,0 0 11-16,0 0-8 16,0 0-2-16,0 0-1 15,0 0 2-15,0 0 12 16,0 0-14-16,0 0 0 15,0 0 5-15,0 0 0 16,0 0-4-16,0 0-1 16,0 0 1-16,0 0-12 15,0 0 11-15,0 0-35 0,0 0-30 16,0 0-291-16</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9.804"/>
    </inkml:context>
    <inkml:brush xml:id="br0">
      <inkml:brushProperty name="width" value="0.035" units="cm"/>
      <inkml:brushProperty name="height" value="0.035" units="cm"/>
      <inkml:brushProperty name="color" value="#177D36"/>
      <inkml:brushProperty name="fitToCurve" value="1"/>
    </inkml:brush>
  </inkml:definitions>
  <inkml:trace contextRef="#ctx0" brushRef="#br0">0 174 614 0,'0'0'160'15,"0"0"-108"-15,0 0 47 16,0 0-1-16,0 0-80 16,0 0 51-16,150-173-69 15,-117 173 0-15,1 22 6 16,-7 18 4-16,-6 9-2 15,-5 7-8-15,-7 2 3 0,-6-1 20 16,-3 0-23 0,0-1-27-16,0-7-16 0,-14-4-126 15,-7-12-239 1</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9.989"/>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0 623 0,'0'0'186'0,"0"0"-40"16,0 0-23-16,0 0-64 15,0 0-22-15,0 0-21 0,57 68-13 16,-48-65 8-16,4 3-11 16,0-2-32-16,1 7-15 15,-3 2-180-15,-4 3-225 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10.340"/>
    </inkml:context>
    <inkml:brush xml:id="br0">
      <inkml:brushProperty name="width" value="0.035" units="cm"/>
      <inkml:brushProperty name="height" value="0.035" units="cm"/>
      <inkml:brushProperty name="color" value="#177D36"/>
      <inkml:brushProperty name="fitToCurve" value="1"/>
    </inkml:brush>
  </inkml:definitions>
  <inkml:trace contextRef="#ctx0" brushRef="#br0">0 60 825 0,'0'0'148'15,"0"0"-75"-15,0 0-20 16,0 0-48-16,0 0 30 15,0 0-28-15,188-59-7 16,-144 59 9-16,-5 16-9 16,-11 8-8-16,-12 2 4 0,-6 9 4 15,-10 9-23 1,0 11-12-16,-22 6-111 0,-8-4-233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21.400"/>
    </inkml:context>
    <inkml:brush xml:id="br0">
      <inkml:brushProperty name="width" value="0.035" units="cm"/>
      <inkml:brushProperty name="height" value="0.035" units="cm"/>
      <inkml:brushProperty name="color" value="#ED1C24"/>
      <inkml:brushProperty name="fitToCurve" value="1"/>
    </inkml:brush>
  </inkml:definitions>
  <inkml:trace contextRef="#ctx0" brushRef="#br0">0 54 0 0,'0'0'0'0,"0"0"3"16,0 0 14-16,0 0 22 0,0 0 0 15,0 0 29 1,0 0 29-16,28 0 6 0,-24 0-63 15,2 0-10-15,2 0 14 16,1 0-18-16,3 0-10 16,3 2 4-16,7 0-14 15,3 0 45-15,4-2-41 16,9 1 1-16,3-1-2 16,8 4-8-16,4-4-1 15,6 0 0-15,4 4 7 16,-1-2-6-16,0-1-1 15,-3-1 0-15,-3 0-3 16,-5 0 3-16,-3 0 0 16,5 0-4-16,1 0 9 0,-1 0-3 15,6 0 0 1,8 0-2-16,3-3 13 0,2-8-9 16,0 3-2-16,-2 1-2 15,-7 3 6-15,0 2-1 16,-2 2-5-16,-7 0 0 15,-4 0 1-15,-3 0-1 16,-6 0 0-16,3 0-1 16,-4 6 7-16,-2 1-4 15,1-1-2-15,1-1 0 16,-1 3 7-16,5-6-1 16,-1-1-5-16,9-1 5 15,-2 0-4-15,3 0 18 0,5 0-20 16,1 0 0-1,6 0 16-15,-3-6-16 0,-2 1 0 16,-3 0 0-16,-1-1 7 16,-1 3-3-16,0 3-4 15,1 0 0-15,-1 0-2 16,1-4 2-16,-1 2 0 16,-1 0-1-16,-1 0 4 15,-1-1-2-15,-2 0-1 16,-4 3 0-16,1 0 1 15,-2 0-1-15,4 0 0 16,-4-2-3-16,4 2 6 16,0-1-1-16,-1 1-2 15,2 0 0-15,2-3 1 0,-6 1 2 16,2 2-3-16,1 0 0 16,-8 0 2-16,7 0-6 15,-2 0 4-15,-2 0 0 16,2 0 4-16,1 0-4 15,-2 0 0-15,1 0-5 16,1 0 12-16,1 0-5 16,-2 0-2-16,-2-3 0 15,0 0-4-15,-6-2 4 16,0 2 0-16,-5 0-1 16,-2-2 7-16,-1 4-7 15,-7 1 1-15,-2 0-7 16,-1 0 4-16,-3 0 3 15,1 0-2-15,-1 1-52 16,-13 9-94-16,-4-9-131 0</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10.475"/>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0 633 0,'0'0'187'0,"0"0"-12"16,0 0-59-16,0 0-67 15,0 0 26-15,0 0-57 16,96 71-16-16,-86-64-2 16,3 9-36-16,-9-10-129 15,-2-6-513-15</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7.527"/>
    </inkml:context>
    <inkml:brush xml:id="br0">
      <inkml:brushProperty name="width" value="0.035" units="cm"/>
      <inkml:brushProperty name="height" value="0.035" units="cm"/>
      <inkml:brushProperty name="color" value="#177D36"/>
      <inkml:brushProperty name="fitToCurve" value="1"/>
    </inkml:brush>
  </inkml:definitions>
  <inkml:trace contextRef="#ctx0" brushRef="#br0">0 131 741 0,'0'0'186'0,"0"0"-150"15,0 0 37-15,0 0-31 16,0 0-1-16,0 0 6 16,254 5-37-16,-204-10 1 15,-12-1-11-15,-14 3-2 16,-11 3-14-16,-9 0-42 15,-4 0-143-15,-9 13-78 0,-26 5-97 16</inkml:trace>
  <inkml:trace contextRef="#ctx0" brushRef="#br0" timeOffset="153">116 323 494 0,'0'0'106'15,"0"0"-21"-15,0 0 91 16,0 0-82-16,0 0-46 15,0 0-22-15,241-12-25 16,-209 4 3-16,-3-1-4 16,-9 1-60-16,-2-1-75 15,-7-2-264-15</inkml:trace>
  <inkml:trace contextRef="#ctx0" brushRef="#br0" timeOffset="923">171 188 296 0,'0'0'166'0,"0"0"-94"16,0 0 82-16,0 0-38 15,0 0-53-15,0 0 37 0,-7 3-59 16,7-6-41-1,10-11 0-15,8-2 11 0,3-1 34 16,2 2-41-16,4 3 3 16,8-1 27-16,5-2-34 15,5-4 0-15,4 0-6 16,5 0 16-16,-2 2 13 16,-9 6-23-16,-9 10 0 15,-6 1-3-15,-10 0-1 16,-6 17 4-16,-3 9 10 15,-6 3-9-15,-3 4 38 16,0 1-37-16,0-3-2 16,-3 1 11-16,-6 2-11 15,0 4-16-15,0 0-33 16,4 0-118-16,2-6-162 16</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0:35.388"/>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0 106 0,'0'0'198'0,"0"0"-192"16,0 0 4-16,0 0-20 16,0 0 13-16,0 0-3 0,39 77 10 15,-17-41-10-15,-4 1-42 16,2 0-145-16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0:35.798"/>
    </inkml:context>
    <inkml:brush xml:id="br0">
      <inkml:brushProperty name="width" value="0.035" units="cm"/>
      <inkml:brushProperty name="height" value="0.035" units="cm"/>
      <inkml:brushProperty name="color" value="#ED1C24"/>
      <inkml:brushProperty name="fitToCurve" value="1"/>
    </inkml:brush>
  </inkml:definitions>
  <inkml:trace contextRef="#ctx0" brushRef="#br0">134 354 11 0,'0'0'94'16,"0"0"45"-16,0 0 14 15,0 0-72-15,0 0-48 16,0 0-26-16,24-91 0 15,-32 75 8-15,-1 7-15 16,-4 5 4-16,-1 4-15 16,-3 0 20-16,-4 0-10 15,1 15 1-15,-1 5 0 0,6 3 18 16,4-4-18-16,5-2 0 16,3-4 7-16,3-2-7 15,0-3-12-15,0-2 6 16,0-2 6-16,12 1 3 15,6-4-1-15,1-1 13 16,2 0 7-16,-3 0-22 16,-1-7 26-16,-7-3-20 15,-2 5-4-15,-6 3 11 16,-2 2-13-16,0 0-10 0,0 0 4 16,0 0-23-1,0 0 25-15,4 0-6 0,4 7 10 16,-2-1 3-16,1-1 4 15,2-2-7-15,5 3 0 16,0-5-19-16,2-1-107 16,-2 0-18-16,4 0-57 15</inkml:trace>
  <inkml:trace contextRef="#ctx0" brushRef="#br0" timeOffset="214">334 0 254 0,'0'0'148'16,"0"0"-117"-16,0 0-30 16,0 0-1-16,0 0 0 0,0 0 12 15,0 107 51-15,0-59-17 16,0-5 13-16,0 3-40 16,0-4-10-16,3 1-3 15,2-3-5-15,1-3 7 16,4 1-8-16,6-12-131 15,6-14-31-15</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0:33.869"/>
    </inkml:context>
    <inkml:brush xml:id="br0">
      <inkml:brushProperty name="width" value="0.035" units="cm"/>
      <inkml:brushProperty name="height" value="0.035" units="cm"/>
      <inkml:brushProperty name="color" value="#ED1C24"/>
      <inkml:brushProperty name="fitToCurve" value="1"/>
    </inkml:brush>
  </inkml:definitions>
  <inkml:trace contextRef="#ctx0" brushRef="#br0">197 139 91 0,'-4'-10'76'0,"-1"-1"10"16,1 3 1-16,-1 0-46 16,2 0 0-16,-1 0 39 15,-1-1-35-15,0 3 3 16,4 2-22-16,-7-1 10 16,7 5 22-16,-4 0-58 15,-4-1 5-15,2 1-2 16,-7 0-3-16,-3 0-9 15,2 0 9-15,-6 1 2 16,2 12 2-16,3-2-4 16,2 2 9-16,5 1 6 0,4-5-15 15,5 1-10-15,0-1 7 16,0 1-3-16,8 3-5 16,10-3-14-16,5 0 7 15,3-5 6-15,-2-1 18 16,0-1-6-16,-8 0 13 15,-9 0 1-15,-5 0-11 16,-2 2-3-16,0-3-16 16,0 4 6-16,0 8-2 15,-9 3 7-15,-2 1 1 16,2 0 4-16,1-9 4 16,4-4 4-16,4-5-8 0,0 0-66 15,0 0-42 1,18-23-142-16,8-10 143 0</inkml:trace>
  <inkml:trace contextRef="#ctx0" brushRef="#br0" timeOffset="42">197 139 90 0</inkml:trace>
  <inkml:trace contextRef="#ctx0" brushRef="#br0" timeOffset="452">197 139 90 0,'79'-78'73'0,"-79"78"30"0,0 0-24 16,0 0-16-16,0 0-63 16,0 0-53-16,25 25 53 15,-21 22 20-15,1 9 1 16,-2 6 0-16,-3 5-19 15,4-7 19-15,-4-5-21 16,0-7 2-16,0-6 16 0,0-9-18 16,0-8 6-1,0-9-1-15,0-10-4 0,0-6 19 16,0 0-20-16,0 0 1 16,0-26-1-16,0-20-67 15,0-24-73-15,0-16 133 16,0 0-4-16,0 7-9 15,0 19 20-15,0 20 16 16,8 13 54-16,1 11-1 16,-3 7-18-16,6 4 39 15,2 0-73-15,0 4 39 16,8 1-56-16,-5 0-1 16,-3 0-1-16,-5 17-14 15,-5 5 16-15,-4 5 0 0,0 1 10 16,0 4 13-16,-12-3-20 15,-3-2 9-15,1-7-7 16,5-8-1-16,6-6-8 16,2-6-82-16,1 0-39 15,0 0 93-15,0-10-58 16,4-13-110-16</inkml:trace>
  <inkml:trace contextRef="#ctx0" brushRef="#br0" timeOffset="1330">478 151 103 0,'0'0'128'0,"0"0"-40"15,0 0-14-15,0 0 11 16,0 0-28-16,0 0-24 16,178-18-16-16,-151 14-15 0,-5-1 24 15,-9 1-26-15,-4-6 0 16,-1-1 18-16,-8-5-18 16,0-5-5-16,0 3-7 15,-24 2-67-15,1 3 73 16,-1 4-19-16,2 5 20 15,6 4-8-15,5 0 13 16,2 0 11-16,0 0-2 16,1 17 3-16,4 3-13 15,4 3 1-15,0 1 0 16,4-2 5-16,13-4 1 16,-2 0-6-16,3-7-9 0,4-1 9 15,3-5-13-15,4-5 9 16,9 0 4-16,-1-9-9 15,4-8 9-15,-6-3-18 16,-5 1 12-16,-7 8 6 16,-7 0 11-16,-6 5-11 15,-6 6 0-15,-4 0 12 16,0 0-11-16,0 0-1 16,0 0-14-16,0 14 14 15,0 8 7-15,-3 0 21 16,-2 1-22-16,5-2 11 15,0-5-16-15,0-1-1 16,0-7 6-16,4-5-4 0,9-3-4 16,5 0-10-1,1-1 12-15,11-20-1 0,-6-5-23 16,1-3-8-16,-10 3 15 16,-2 7 17-16,-5 10 3 15,-3 2 4-15,-4 7-7 16,-1 0 41-16,0 0-36 15,0 0-5-15,0 0-8 16,3 11 8-16,-1 5 38 16,1-4-27-16,-2-1 0 15,2 0 11-15,2-5-21 16,-5-1 12-16,7 4-10 16,-5-8 6-16,3 7 3 15,-1-5-10-15,1 1-2 0,-1 3 6 16,-1-3 5-16,-1-2-11 15,1-2 0-15,-3 2 7 16,0-2 8-16,0 0-15 16,0 0 0-16,0 0 4 15,0 0-1-15,0 0 7 16,0 0-10-16,0 0 2 16,0 0 3-16,0 0-5 15,0 0 0-15,0 0 5 16,0 0-3-16,0 0 10 15,0 0 7-15,0 0-17 16,0 0 27-16,0 0-29 16,0 0 0-16,0 0-11 0,0 0 3 15,0 0-8-15,-8 0-122 16,-5 0-181-16</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0:37.471"/>
    </inkml:context>
    <inkml:brush xml:id="br0">
      <inkml:brushProperty name="width" value="0.035" units="cm"/>
      <inkml:brushProperty name="height" value="0.035" units="cm"/>
      <inkml:brushProperty name="color" value="#ED1C24"/>
      <inkml:brushProperty name="fitToCurve" value="1"/>
    </inkml:brush>
  </inkml:definitions>
  <inkml:trace contextRef="#ctx0" brushRef="#br0">0 8 351 0,'0'0'182'16,"0"0"-89"-16,0 0 3 0,0 0 42 15,0 0-63-15,0 0-59 16,0 3-9-16,0-3-7 16,0 0-134-16,0-11-364 15</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0:36.638"/>
    </inkml:context>
    <inkml:brush xml:id="br0">
      <inkml:brushProperty name="width" value="0.035" units="cm"/>
      <inkml:brushProperty name="height" value="0.035" units="cm"/>
      <inkml:brushProperty name="color" value="#ED1C24"/>
      <inkml:brushProperty name="fitToCurve" value="1"/>
    </inkml:brush>
  </inkml:definitions>
  <inkml:trace contextRef="#ctx0" brushRef="#br0">115 38 276 0,'0'0'186'0,"0"0"-137"15,0 0-20-15,0 0 55 16,0 0-57-16,0 0-23 16,-99 64 10-16,91-42-14 15,4 0 0-15,2-2 7 16,2 2-4-16,0-5-3 16,0 2 0-16,9-6 0 15,5-4 6-15,0-1-6 16,7-6-25-16,3-2 15 15,7 0-24-15,5-10-11 16,2-9-13-16,-2-6 46 16,1 0-22-16,-10 0 27 15,-5 7 7-15,-9 7 52 0,-10 7-12 16,-3 4 65-16,0 0-31 16,0 0-59-16,0 0 19 15,0 0-34-15,-7 0 0 16,-6 11 17-16,3 5-3 15,1 0 1-15,1-1-15 16,8-4 0-16,0-1 4 16,0-3-4-16,0 2-3 15,3-5-3-15,8-2-58 16,6-2-2-16,-1 0-16 16,-2 0 13-16,1 0 66 15,-6 0-12-15,-1-2 15 0,-4 1 6 16,4-2-5-1,-7 3 7-15,3-1-8 0,-4 1 0 16,0 0 37-16,0 0-5 16,0 0 17-16,0 0-9 15,0 0-37-15,0 0-3 16,0 0-21-16,6 7 21 16,6 12 4-16,-2 0 3 15,7 4-1-15,0-5-6 16,1-6-116-16,5-12 60 15,0 0-198-15,2-18 50 16</inkml:trace>
  <inkml:trace contextRef="#ctx0" brushRef="#br0" timeOffset="689">632 65 161 0,'0'0'90'0,"0"0"14"16,0 0-17-16,0 0-14 15,0 0 28-15,0 0-73 16,0 0-28-16,0-27-18 15,0 27 2-15,0 0 8 16,-4 4 8-16,-2 4 29 16,1 3-11-16,1-3-2 15,4 1-16-15,-3-1 0 16,3 3 0-16,0-2 8 16,0 4-8-16,0-3 0 0,4 1 4 15,4-2-1-15,-2 2 3 16,-3-5-5-16,-2 4-1 15,-1-5 1-15,0 2 4 16,0 3-5-16,0 0 0 16,-4 6 5-16,-5 0-4 15,-5 2-1-15,4-3 0 16,-3-2 2-16,9-6-2 16,1-1-59-16,3-4-35 15,0-2-60-15,0 0 94 16,3 0-58-16,15-14 118 15,5-3 15-15,3 1 8 16,6-1 12-16,-2 0 18 0,2 2 9 16,3-1-8-1,1 0 14-15,4 1 6 0,1-2-24 16,-3 3-43-16,-11 4 5 16,-7-1 7-16,-11 5-14 15,-2 3 10-15,-7-3-15 16,0-3 0-16,0-6 21 15,0 2-21-15,-4-3-12 16,-10 2-6-16,1-2-5 16,-4 8-1-16,6 8-36 15,-4 0 27-15,4 0 33 16,-2 0-14-16,-1 14 25 16,0 10-11-16,2 3 15 15,5-1-10-15,5-2-5 0,2-1 0 16,0-3 69-16,0-1-51 15,2-7 6-15,13-2 9 16,0-4-13-16,8 3-5 16,6-6-2-16,-1-2-11 15,7-1 8-15,5 0-10 16,-1-16-178-16,2-9-164 16</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59.057"/>
    </inkml:context>
    <inkml:brush xml:id="br0">
      <inkml:brushProperty name="width" value="0.035" units="cm"/>
      <inkml:brushProperty name="height" value="0.035" units="cm"/>
      <inkml:brushProperty name="color" value="#ED1C24"/>
      <inkml:brushProperty name="fitToCurve" value="1"/>
    </inkml:brush>
  </inkml:definitions>
  <inkml:trace contextRef="#ctx0" brushRef="#br0">19746 3184 633 0,'0'0'27'15,"0"0"27"-15,0 0 55 16,0 0-34-16,0 0-73 16,0 0-2-16,-36 33-104 15,27-33-459-15</inkml:trace>
  <inkml:trace contextRef="#ctx0" brushRef="#br0" timeOffset="-136654">85 1008 25 0,'-6'0'30'15,"3"0"1"-15,-1 0 27 0,4 0-58 16,0 0-68 0</inkml:trace>
  <inkml:trace contextRef="#ctx0" brushRef="#br0" timeOffset="-135287">816 865 29 0,'0'0'49'0,"0"0"7"16,0 0-42-16,0 0-6 0,0 0 3 15,0 0 10 1,-46-3-21-16,42 3 0 0,-4 0 4 16,6 0-2-16,-1 0 18 15,-1-3 28-15,4 3-3 16,0 0 13-16,0 0-21 15,0 0-10-15,0 0 3 16,0 0-2-16,0 0-10 16,0 0 2-16,0 0-17 15,0 0 40-15,0 0-43 16,0 0 0-16,0 0-4 16,0 0 13-16,14 0-9 0,-1 0 23 15,5 3-20-15,1 3 23 16,-3-1-26-16,1-2 0 15,-2 3 25-15,-1-4-15 16,1 1-9-16,-4 2-1 16,1-5 0-16,-3 3 14 15,-3-3-10-15,2 2-4 16,1-2 16-16,-5 0-14 16,1 1-2-16,7-1 0 15,-6 0 4-15,3 0 14 16,3 3-18-16,-1-1 2 15,3 0 5-15,-2-1-5 16,1-1-2-16,-3 0 0 0,-1 0 12 16,0 0-14-1,-2 0 11-15,0 0-9 0,0 4 0 16,1-4 5-16,-2 0 3 16,1 0-8-16,-2 0 2 15,-1 1 5-15,-4-1-7 16,2 0 0-16,-2 0 5 15,0 0-1-15,0 0 2 16,0 0 40-16,0 0-34 16,0 0 44-16,0 0-43 15,0 0-8-15,0 0 15 16,0 0-16-16,0 0 10 0,0 0-14 16,0 0 0-1,0 0-3-15,0 0 3 0,0 0 0 16,0 0-3-16,0 3-33 15,0-3-101-15,-15 0-279 16</inkml:trace>
  <inkml:trace contextRef="#ctx0" brushRef="#br0" timeOffset="-133950">4626 897 42 0,'0'0'51'15,"0"0"4"-15,0 0 0 16,0 0 21-16,0 0-28 15,0 0-5-15,-9 0-6 16,0 0-29-16,-3 1-2 16,3 2-6-16,-2-1 0 15,2-2 16-15,4 0-5 16,1 0 4-16,4 0 50 16,0 0-25-16,0 0 26 15,0 0-45-15,0 0-7 16,4 0 9-16,16 0-23 0,7 3 0 15,7 6 29-15,-2-3-16 16,3-2 10-16,-3 1-13 16,-2-1-6-16,2-4 16 15,-2 5-18-15,-6-4-2 16,-1 1 18-16,-3 0-16 16,-5 0 10-16,-6-2-12 15,-1 0 7-15,-4 0 20 16,-2 0-18-16,-2 0-5 15,0 0 16-15,0 0-5 16,0 0 13-16,0 0-28 16,0 0 0-16,0 0 30 0,0 0-30 15,0 0 2-15,0 0 2 16,0 0 6-16,0 0-6 16,0 0-4-16,0 0-77 15,0-29-202-15</inkml:trace>
  <inkml:trace contextRef="#ctx0" brushRef="#br0" timeOffset="-129383">1595 1087 288 0,'-3'3'73'0,"3"-2"-62"0,0-1-9 16,0 0 60-16,0 0-62 16,0 0-1-16,0 3 0 15,0 0-18-15,4 1 19 16,5 5 19-16,5 1 14 16,-2-1 11-16,5 0-24 15,1 3-11-15,2-2 25 16,6-2-32-16,4-2 2 15,5-1-4-15,3-5 10 16,5 0 5-16,-1 0-15 16,5-12 0-16,-1-7 22 15,-5-4-22-15,-3-1 0 16,-9 4-7-16,-4-3 18 0,-2 1 2 16,-5 1-7-16,-1 0 1 15,0 1 8-15,-4-1-11 16,1-2-2-16,0-6-2 15,2-3 2-15,-2-2 4 16,0-3-6-16,-5-1 0 16,-5-1 20-16,-2-3-19 15,-2 1 3-15,0-2 7 16,0 6-11-16,0 3 27 16,0 3-25-16,-5 3-1 15,-4 4 27-15,3 5-16 16,-6 0-5-16,-3 0-3 15,0 3 12-15,-4-4 6 16,1-1-19-16,-1 2-1 0,-7 0 14 16,0 3-8-16,-9-1-8 15,2 1 0-15,-7 0 4 16,-1 5 1-16,2-2-5 16,-1 7 0-16,4 1-6 15,2 1 6-15,7 4-2 16,3 0-5-16,-1 0 7 15,3 0-3-15,-3 0 3 16,1 11 0-16,4 1-8 16,-6 7 7-16,1 5-4 15,-4 4 2-15,-6 9 3 0,3-1 10 16,3-4-10 0,5 1 1-16,2-1-1 0,1 6 0 15,3 3-2-15,7 2-3 16,2-2 10-16,6-3-17 15,3-7 12-15,0-2 0 16,0 1-3-16,8-2 3 16,5-1-3-16,6 2 1 15,-1-4 2-15,5 0 2 16,-1-1 4-16,4-2-6 16,0-3 24-16,-2-3-21 15,2-3-1-15,0-3-2 0,0-3 11 16,-3 2 6-1,-1-5-17-15,0 1 0 0,-3-5 4 16,3 5-4-16,-4-4-63 16,5 3-27-16,-7-4-187 15</inkml:trace>
  <inkml:trace contextRef="#ctx0" brushRef="#br0" timeOffset="-127246">5291 846 180 0,'0'0'151'15,"0"0"-94"-15,0 0 23 16,0 0 17-16,0 0-32 16,0 0-1-16,0 0-29 15,0 0-32-15,0 0 35 16,0 0-30-16,0 0-8 16,0 5 5-16,0 7-5 15,8 5 0-15,4 6 1 0,2-1 6 16,1 2 5-1,3 1-12-15,6-1 0 0,4-3 4 16,7-1-3-16,-2-3-2 16,5-5-2-16,3-3 3 15,-1-4 6-15,1-5-6 16,0 0 3-16,-2 0 2 16,-2 0-5-16,0-9 0 15,0-10 9-15,2-3 3 16,-2-2 12-16,-1-6-24 15,-1-2 0-15,0 0 11 16,0-4-8-16,-3 1-3 16,-5 1 3-16,-1 0 6 0,-2 0 5 15,1 4-14 1,-6 2 0-16,0 4 12 0,-3-2-10 16,-3 4-2-16,-7-5 0 15,-2-3 5-15,-1-2 4 16,-3-7-9-16,0-6 0 15,0-2 14-15,-7-3-10 16,-6 4-4-16,-5 5 4 16,-1 4 1-16,-4 7 23 15,-6 0-28-15,-3 3 0 16,2 3 7-16,-4 1-2 16,1 5 11-16,4-3-16 15,-1 9 10-15,4 2-23 16,-2 2 13-16,1 3 0 0,-5 3 1 15,-6 2-1-15,0 0-1 16,-6 0-3-16,-3 0 8 16,5 15-7-16,-5 4 3 15,2 3 0-15,8 1 10 16,-3-1-10-16,8 0 0 16,3-3-1-16,7-1 7 15,2 0-8-15,-2 3 2 16,4 10 0-16,0 11-6 15,4 8-2-15,2 2 7 16,5 3-3-16,2-1 4 16,4-4-6-16,-2-4 10 15,3-7-4-15,0-4 9 16,0-2-9-16,0 1 0 0,0-1-1 16,7 1 2-16,4-4-5 15,-1 0 4-15,1-8 0 16,1-3 1-16,2-3-1 15,1-3 0-15,6-3-5 16,7-2-7-16,2 1 8 16,6-5-69-16,4 2-37 15,-8 1-163-15,-2-1-90 16</inkml:trace>
  <inkml:trace contextRef="#ctx0" brushRef="#br0" timeOffset="-120856">1631 2437 139 0,'0'0'93'0,"0"0"-34"0,0 0-6 15,0 0 26-15,0 0-40 16,0 0-3-16,0 0 0 15,0 0-10-15,0 0 20 16,0 0-31-16,0 0 12 16,0 0 43-16,0 0-57 15,0 0-5-15,0 0 12 16,0 0-8-16,0 0 24 16,0 0-36-16,0 0 3 15,0 0-10-15,17 0 1 16,10 0 6-16,10 0 24 0,8 0-17 15,7 0 1-15,1 0-8 16,0 0 0-16,-3 0 17 16,-4 0-17-16,-7 0 0 15,-7 0-3-15,-6 0 9 16,-3 0-12-16,-5 0 3 16,-1 0 3-16,-5 0 4 15,-3 0-4-15,-3 0 0 16,2 0 1-16,-2 0 2 15,-2 0-2-15,4 0-1 16,-3 0 0-16,1 0 3 16,6 0-3-16,-3 0-7 15,5-2 7-15,2 1 0 0,-5-4 8 16,1 4-8 0,-3-2 0-16,0-2 5 0,-1 5-5 15,-4 0 0-15,-2-1 0 16,1 1 5-16,-3 0-6 15,0 0 1-15,0 0 0 16,0 0 4-16,0 0-4 16,0 0 0-16,0 0 16 15,0 0 1-15,0 0 2 16,0 0-19-16,0 0 0 16,1 0 20-16,-1 0-20 15,0 0 0-15,0 0 0 16,0 0 7-16,0 0-10 15,4 0 3-15,-4 0 0 0,0 0 2 16,0 0-2-16,0 0 0 16,0 0 4-16,0 0-2 15,0 0-4-15,0 0-1 16,0 0 3-16,0 0 10 16,0 0-10-16,0 0 0 15,0 0 5-15,0 0-5 16,0 0 5-16,0 0-5 15,0 0 0-15,0 0 13 16,0 0-13-16,0 0 1 16,0 0 16-16,0 0-13 15,0 0 6-15,0 0-10 16,0 0 0-16,0 0 9 0,0 0-9 16,0 0 0-16,0 0-1 15,0 0 4-15,0 0-5 16,0 0 2-16,0 0 0 15,0 0-2-15,0 0 2 16,0 0 0-16,0 0-1 16,0 0 5-16,0 0-4 15,0 0 0-15,0 0 0 16,0 0 2-16,0 0-2 16,0 0-3-16,0 0 2 0,0 0 2 15,0 0-1 1,0 0 0-16,0 0 0 0,0 0 4 15,0 0-4-15,0 0 0 16,0 0-3-16,0 0 9 16,0 0-12-16,0 0 6 15,0 0 0-15,0 0 0 16,0 0 0-16,0 0 0 16,0 0-2-16,0 0 7 15,0 0-10-15,0 0 5 16,0 0 0-16,0 0 2 15,0 0-2-15,0 0 0 16,0 0 0-16,0 0 2 16,0 0-4-16,0 0 2 15,0 0 0-15,0 0 1 16,0 0-1-16,0 0 0 16,0 0 3-16,0 0-2 0,0 0-2 15,0 0 0-15,0 0 1 16,0 0 1-16,0 0-1 15,0 0 0-15,0 0 0 16,0 0 1-16,0 0-2 16,0 0-1-16,0 0 2 15,0 0-1-15,0 0 1 16,0 0 0-16,0 0 3 16,0 0-2-16,0 0-2 15,0 0 0-15,0 0 1 0,0 0 0 16,0 0 0-1,0 0-2-15,0 0 0 0,0 0 4 16,0 0-4-16,0 0 1 16,0 0 1-16,0 0 3 15,0 0-3-15,0 0-2 16,0 0 1-16,0 0 2 16,0 0 1-16,0 0-2 15,0 0 0-15,0 0 1 16,0 0-1-16,0 0-2 15,0 0 0-15,0 0 4 16,0 0-2-16,0 0 0 16,0 0 0-16,0 0-1 15,0 0 1-15,0 0 0 16,0 0 1-16,0 0 0 0,0 0-2 16,0 0 1-16,0 0 0 15,0 0-1-15,0 0 1 16,0 0 0-16,0 0-6 15,0 0 11-15,0 0-12 16,0 0-16-16,0 0-24 16,0 0 8-16,0 0-46 15,0 0-79-15,0 0-12 16,0 6 68-16,0-2-176 16</inkml:trace>
  <inkml:trace contextRef="#ctx0" brushRef="#br0" timeOffset="-117891">46 2435 115 0,'0'0'84'16,"0"0"-39"-16,0 0 37 16,0 0 39-16,0 0-64 15,0 0-16-15,0 0 14 0,-9-4-13 16,9 4 12-1,0 0-10-15,0 0-39 0,0 0 37 16,0 0-42-16,0 0 2 16,0 0 6-16,0 0-8 15,0 0-8-15,16 0-12 16,7 0 20-16,9 0 32 16,-2 0-32-16,2 3 0 15,-6 0 7-15,-3 1-7 16,0-1 0-16,-2-1 0 15,-3-2 0-15,-1 0-7 16,-4 0 7-16,1 2 0 16,0 0 8-16,-1-2-8 15,6 0 0-15,-1 0 0 16,0 0 6-16,2 0-5 0,-2 0-1 16,0 2 0-16,1-2 7 15,-6 2-7-15,1-2 0 16,0 2 0-16,-1-1 5 15,4 2-5-15,-3 2 0 16,-1-5 0-16,1 1 4 16,0 2-2-16,2-2-2 15,-2 2 0-15,4-1 0 16,-1-2 0-16,0 1 0 16,-2-1 0-16,3 0 3 15,0 0-3-15,2 0-3 16,-2 0-5-16,0 0 16 0,1 0-9 15,2 0 1 1,-1 0 0-16,1 0 4 0,-3-3-4 16,-1 0 0-16,-2-1-3 15,-3 4 8-15,-3-1-10 16,0 1 6-16,-1 0-1 16,3-2 3-16,2-1-3 15,4 3 0-15,1-3 0 16,0 3 6-16,4-1-7 15,1-3 1-15,2 2 0 16,0-2 8-16,-1 2-8 16,-1-1-3-16,-5-1-3 15,-3 2 12-15,0 2-4 0,-6 0-2 16,-2-1 0 0,0 1-6-16,-2-3 14 0,-1 3-15 15,-2-2 7-15,5 2 0 16,-2 0 0-16,6-1 0 15,4-5 0-15,3 3 14 16,2-1-13-16,1-1 0 16,0 5-1-16,2-3 4 15,-5 2 3-15,-1 1-7 16,-3-1 0-16,-4 1-3 16,-1-4 5-16,0 4-2 15,-1 0 0-15,4 0 3 0,-6 0-5 16,2 0 2-1,-4 0 0-15,6 0-1 0,-1 0 2 16,4-1-2-16,-4 1-2 16,5-4 3-16,-5 4 6 15,3-3-6-15,-1 2 0 16,-3 1-1-16,1-2 1 16,-5 2 0-16,8 0 0 15,-3 0 4-15,-2-3-4 16,2 3 0-16,-5 0 0 15,5 0-7-15,-4-5 10 16,-1 5-3-16,4 0 0 16,-3 0 1-16,-1-1-1 15,4 1 0-15,-2 0 0 16,1 0 0-16,3 0 0 0,-6 0 0 16,5 0-1-16,-4 0 6 15,1-2-9-15,-3 2 4 16,4 0 0-16,-2 0 4 15,-3 0-4-15,1 0 0 16,-3 0-4-16,0-6-107 16,0-7-250-16</inkml:trace>
  <inkml:trace contextRef="#ctx0" brushRef="#br0" timeOffset="-32037">14145 1038 568 0,'0'0'154'0,"0"0"-93"0,0 0-47 16,0 0 70-16,0 0-16 15,0 0-19-15,-82 290-5 16,70-234-43-16,8-13 4 16,-1-11-5-16,2-12 9 15,3-12-1-15,0-8-8 16,0 0-31-16,0 0-5 15,0-30-32-15,0-20 0 16,6-13-50-16,-1-8 43 16,-1 1 56-16,1 13-41 0,-4 16 60 15,2 18 27 1,-1 18 27-16,-2 5 36 0,3 0-57 16,3 14-7-16,6 24 32 15,3 9-27-15,7 9 25 16,0-2-13-16,4-8-26 15,5-7-6-15,-3-9-7 16,1-14 0-16,-6-8-4 16,-5-8 2-16,0 0-2 15,1-20 47-15,-3-19-37 16,0-13-10-16,-4-7-1 16,-5-5-5-16,-5 0-10 15,-2 5-38-15,0 10-13 16,0 19 3-16,3 12 5 15,6 15-34-15,2 3-84 0,5 0-103 16</inkml:trace>
  <inkml:trace contextRef="#ctx0" brushRef="#br0" timeOffset="-31573">14627 1106 244 0,'0'0'158'15,"0"0"1"-15,0 0-5 16,0 0-52-16,0 0-19 15,0 0-13-15,-28 220-47 16,24-205 28-16,2-9-51 16,2-4 0-16,0-2 15 15,0 0-14-15,0 0-1 0,0 0-14 16,0 0-5-16,0 0 6 16,-3-8-21-16,3-13-51 15,0-7 75-15,0-4-8 16,0-3 12-16,0-3-1 15,5 3 7-15,7 10 6 16,-3 8-6-16,-3 8 13 16,2 9 19-16,-2 0-21 15,6 11 7-15,5 15 29 16,1 3-45-16,-3-1 40 16,3 2-38-16,2-5-2 15,-2-5 14-15,1-8-13 16,-6-5 4-16,1-5-7 0,0-2 0 15,2-5 25 1,4-19-10-16,4-12-3 0,-4-6 4 16,-6-7-16-16,-1-4-4 15,-5 3-6-15,-5 3-20 16,-3 8 23-16,0 13-23 16,0 7-10-16,0 5-34 15,0 5-155-15,0 0-472 16</inkml:trace>
  <inkml:trace contextRef="#ctx0" brushRef="#br0" timeOffset="-31437">15246 1206 439 0,'0'0'264'0,"0"0"-143"0,0 0 38 16,0 0-99-16,0 0-28 15,0 0-32-15,-9 22-68 16,-14-22-487-16</inkml:trace>
  <inkml:trace contextRef="#ctx0" brushRef="#br0" timeOffset="-32872">12437 1416 479 0,'0'0'75'0,"0"0"35"0,0 0 56 15,0 0-65-15,0 0-69 16,0 0 3-16,-9 161-17 15,9-141-13-15,10-5 12 16,2-8-17-16,4-6-2 16,-3-1-1-16,3 0-37 15,-7-9-34-15,-5-18 74 16,-4-3-43-16,0-5 39 16,0 0-27-16,-7 8 31 15,-9 6 12-15,0 10 2 16,4 6-3-16,2 2 4 0,9 3-11 15,1 0 14-15,0 0-18 16,0 0-7-16,0 6 1 16,11 11 3-16,17 0 3 15,10-6 0-15,6-8-30 16,8-3 28-16,3-5-118 16,-1-21 10-16,4-13 15 15,-5-5-25-15,-9-4 53 16,-9 3-1-16,-17 3 68 15,-13 11 20-15,-5 10 62 16,0 13 98-16,-3 3 4 16,-6 5-124-16,4 0-19 15,1 0-7-15,-5 13-29 16,3 23 28-16,1 13-14 0,5 7 10 16,0 4 21-16,0-1-31 15,5-2 6-15,8-1-25 16,-2-9 14-16,-2-4-3 15,-1-10-11-15,-4-8 0 16,-2-8-1-16,-2-12-48 16,0-2 4-16,-9-3-53 15,-19-7-165-15,-7-22-43 16</inkml:trace>
  <inkml:trace contextRef="#ctx0" brushRef="#br0" timeOffset="-32712">12715 1405 327 0,'0'0'182'0,"0"0"78"15,0 0-141-15,0 0-24 0,0 0-17 16,0 0-58-16,42-48-4 16,-8 43-16-16,4 5 7 15,3-1-10-15,-2 1 3 16,2 0-36-16,-4 0-66 16,-7 0-125-16,-9-4-226 15</inkml:trace>
  <inkml:trace contextRef="#ctx0" brushRef="#br0" timeOffset="-37534">8036 2082 329 0,'0'-6'195'16,"-2"6"-139"-16,-1 0 29 16,2-5 6-16,-3 4-17 15,4-1-46-15,0-2-10 16,0 2 43-16,0 2-45 15,0-2-9-15,0 2 6 0,0 0 3 16,0 0 4-16,0 0-14 16,0 0-6-16,0 0 40 15,-1-7-21-15,-4 1-18 16,-2-3 3-16,2-6 2 16,1-2-12-16,-1-6 0 15,1-1 6-15,-4-5-13 16,2 4 13-16,-2 4-10 15,2 6 7-15,-1 8 3 16,-2 2-5-16,-1 5 0 16,-6 0 2-16,-4 16-2 15,-6 22 5-15,-4 14 0 0,5 6-4 16,7-3 15 0,8-3-14-16,8-12 3 0,2-9 0 15,0-10-3-15,2-8 3 16,17-6 0-16,1-5 0 15,3-2 0-15,1 0-10 16,1-26-20-16,0-10 30 16,-3-3 3-16,-7-2-2 15,-3 7-1-15,-8 14 9 16,-2 7-9-16,-2 10 23 16,0 3-23-16,0 0 0 15,0 9-2-15,8 20 6 16,2 12-4-16,7 12 5 0,0 2 5 15,-7 3-9 1,4 3-1-16,-5 4 0 0,-6 0 2 16,-3-6-2-16,0-10-2 15,0-12 2-15,-14-12 9 16,-4-9-8-16,1-6-1 16,-1-9 0-16,-5-1 28 15,2 0-28-15,3-30-23 16,9-18-17-16,9-20-74 15,0-10-85-15,26 2-77 16,3 9 9-16</inkml:trace>
  <inkml:trace contextRef="#ctx0" brushRef="#br0" timeOffset="-36875">8178 2123 90 0,'0'0'254'0,"0"0"-144"0,0 0-30 16,0 0 55-16,0 0-44 15,0 0-49-15,132-16 1 16,-121 16-2-16,3 0-11 15,1 0-25-15,0-9 0 16,3-12 20-16,-4-3-25 16,-5-6-42-16,-6-5 20 15,-3-1-5-15,0 7 22 16,-4 9-5-16,-9 7 7 16,3 9 3-16,-2 4 4 15,1 0 1-15,-1 6-5 16,0 14 4-16,3 9 1 15,7 4-5-15,2-1 0 0,0-3 8 16,0-4-4-16,14-4-4 16,7-7 1-16,2-4-1 15,4-10-4-15,4 0-29 16,-4 0 15-16,5-20 15 16,-6-12-45-16,-2 0 11 15,-3-1-7-15,-4 4 28 16,-8 11 12-16,-7 4 5 15,-2 10-1-15,0 4 76 16,0 0 1-16,0 0-34 16,0 0-18-16,0 4-25 15,0 15-9-15,0 6 9 0,0 2 2 16,4 2 37-16,-1-9-37 16,2-3-2-16,-4-5 10 15,2-11-8 1,-1-1-4-16,-2 0-29 0,0 0 31 15,0-20-13-15,0-23-25 16,0-6-25-16,0-2 63 16,3 13 0-16,4 9 7 15,2 12-7-15,-2 9 0 16,2 8 34-16,-2 0-32 16,2 0 12-16,0 2-2 15,1 12-6-15,-1 2 6 16,-6 7-12-16,-2 0 0 0,-1 2 27 15,0 2-27 1,0-1-6-16,0-4-37 0,0-1-77 16,0-7-56-16,0-6-24 15,0-8-56-15</inkml:trace>
  <inkml:trace contextRef="#ctx0" brushRef="#br0" timeOffset="-35527">8739 1988 76 0,'0'0'207'15,"0"0"-88"-15,0 0-27 16,0 0-13-16,0 0 18 15,0 0-35-15,71-65-11 16,-50 59-16-16,4-2-7 16,7-3-3-16,1 1-25 15,0-5 0-15,-2-4-2 16,-5 1 2-16,-5-1-15 0,-12 3-1 16,-9 4 1-1,0-1 0-15,-9 7-29 0,-17 4 44 16,0 2 28-16,0 0-19 15,4 8-8-15,2 12 8 16,6 3-2-16,4 5 11 16,10-2-18-16,0 4 0 15,0-3 14-15,10-7-14 16,10-4 0-16,1-8-5 16,2-4 2-16,3-4-19 15,1-9-44-15,4-19 60 16,-3-10-33-16,1-3 6 15,-1 3 2-15,-4 3 15 0,-4 11 16 16,-10 8 11 0,-5 9-7-16,-2 7 37 0,-3 0 56 15,0 0-97-15,0 7 2 16,0 12-2-16,0 0 41 16,4 0-2-16,-2-1-39 15,2-4 0-15,-4 1 15 16,4-6-15-16,-4-7-2 15,0 1-10-15,0-3-3 16,0 0 3-16,0 0 12 16,-4-3-10-16,-5-13-9 15,5-2 7-15,4-3 12 0,0-1 4 16,0 0-1 0,7 3 8-16,9 1-11 0,0 3 0 15,1 8 5-15,-3 2-5 16,-1 5-4-16,3 0-4 15,5 0-21-15,2 2-21 16,4 13 8-16,2-1-16 16,0 1-33-16,1-2 2 15,-3-8 3-15,-1-2 59 16,-8-3 23-16,-1 0 4 16,-8 0 31-16,-3-3 56 15,-3-7 12-15,-3-4-50 16,0-4-19-16,0 3 21 15,0 2-7-15,-7 2 13 0,-2 7-10 16,-1 4-18-16,4 0 8 16,-6 0-35-16,-1 17-4 15,-1 14-3-15,2 9 5 16,3-2 41-16,7-8-41 16,2-4 5-16,0-12 31 15,0-4-36-15,0-4 0 16,9-4-11-16,5-2-32 15,1 0 35-15,2-17-44 16,0-12 39-16,-4-2 7 16,-2 3-37-16,-4 7-2 15,-5 6 45-15,-2 11 6 16,0 4 69-16,0 0-45 0,0 0-18 16,0 0 7-16,0 0-19 15,0 16-5-15,0-2 5 16,6 3 9-16,3 0 2 15,5-2-11-15,4-5 0 16,2-1-17-16,4-8 7 16,-1-1-21-16,3 0-32 15,-2-23-38-15,3-12 97 16,-1-8-36-16,-3-9 38 16,-6-7 2-16,-7-2 4 15,-5 0 18-15,-5 12 31 16,0 14 30-16,0 13 2 15,0 15-43-15,0 7 8 0,0 0-23 16,0 0-27 0,0 26-22-16,0 23 22 0,0 11 2 15,0 1 38-15,0 0-40 16,0-10 0-16,0-7 17 16,15-10-17-16,-1-12-5 15,-1-9 1-15,6-11-37 16,-3-2 28-16,7-7-53 15,0-21 43-15,4-10 6 16,-4 0 9-16,-6 9-21 16,-8 13-3-16,-8 10 32 15,-1 6 34-15,0 0-25 16,0 0-5-16,0 12 14 0,0 7 26 16,0 4-6-16,0-3-21 15,6 1-10-15,-1-7 11 16,-1-1-18-16,1-4-8 15,1-1-40-15,2-6-29 16,-4-2-162-16,1 0 15 16</inkml:trace>
  <inkml:trace contextRef="#ctx0" brushRef="#br0" timeOffset="-35358">10081 1382 499 0,'0'0'158'0,"0"0"-24"15,0 0-24-15,0 0-63 16,0 0-46-16,0 0-1 0,43 13 0 16,-20 4-19-16,-5 7-9 15,-5 3-89-15,-9 2-133 16,-4-4-82-16</inkml:trace>
  <inkml:trace contextRef="#ctx0" brushRef="#br0" timeOffset="-34197">10183 1630 285 0,'0'0'111'16,"0"0"47"-16,0 0-43 16,0 0-22-16,0 0-43 15,0 0-39-15,55 18 11 16,-51-12-22-16,-4 0-4 0,0 5-13 16,0 5 3-1,-6 3-13-15,-7-2 27 0,-1-4-66 16,5-2 42-16,4-7 7 15,5 2 11-15,0-3 6 16,0 5-15-16,14-5 13 16,13-3 4-16,5 0 10 15,8 0 36-15,1 0-45 16,6-11 10-16,-2-8-13 16,4 0-6-16,-5-4 5 15,-6 1-27-15,-8-1 6 16,-9-1 15-16,-11 2 11 15,-10 1-6-15,0 2 4 0,-8 7 64 16,-12 3 20 0,2 5-67-16,-2 4-17 0,2 0 46 15,3 0-48-15,-2 17 6 16,3 7-12-16,5 4 21 16,2-1-11-16,5-4-3 15,2-5-1-15,0 1 24 16,0-5-24-16,2 0 1 15,7-9-4-15,3-2-3 16,2-3-4-16,2 0-40 16,0-5 34-16,0-13 10 15,-2-3 3-15,-5 7-1 0,0 0 1 16,-4 9 6-16,-5 5 23 16,0 0-19-16,0 0 4 15,0 0 34-15,0 0-36 16,0 4-9-16,7 8 3 15,4 3 5-15,3-1 1 16,2-4-9-16,6-1-1 16,2-8-6-16,9-1-50 15,4-1 20-15,-2-24-94 16,-2-10 58-16,-3-11 9 16,-7-5-2-16,-6-6 57 15,-11 6 9-15,-1 10 33 16,-5 11 44-16,0 17 45 15,0 13-31-15,0 0 2 0,0 0-58 16,0 13-29-16,0 22 14 16,0 12-19-16,0 8 21 15,6-1-16-15,4-6 4 16,4-1 22-16,3-6-32 16,-4-5 0-16,0-9 5 15,-7-10-5-15,-3-12-15 16,-2-5-35-16,-1 0-42 15,0-3 51-15,-18-27-220 16,-8-8 36-16,-3-11 116 16,0-4-89-16,2 5 131 0,4 7 67 15,10 13 287 1,0 16-115-16,12 8-17 0,1 4-37 16,0 0-23-16,0 0-64 15,0 0-6-15,0 0-25 16,6 0 7-16,15 6 4 15,2 4-11-15,4-4 0 16,8 1-6-16,2-3 6 16,5-4-17-16,2 0 13 15,-1 0 5-15,-4 0-16 16,-11 0 15-16,-7 0-4 16,-12 0-12-16,-6 2 10 15,-1 7 6-15,-2 1 2 16,0 0-1-16,0 2 25 15,0-1-26-15,3 0 0 0,1-1 29 16,1-2-26-16,-1 3-3 16,1-5 0-16,-1 4 1 15,1-2-3-15,-4 1 2 16,3 1-30-16,-4-1 26 16,0-3-112-16,0-6-55 15,1 0-5-15,-1 0-172 16</inkml:trace>
  <inkml:trace contextRef="#ctx0" brushRef="#br0" timeOffset="-33448">11191 1384 279 0,'0'0'112'16,"0"0"86"0,0 0-92-16,0 0-21 0,0 0-76 15,0 0-1-15,0 0 10 16,58 6-18-16,-38 5-19 15,-6 4-12-15,-1-1-78 16,2 5 1-16,2-2-10 16,1 4 68-16,-1 0 46 15,-6 3-108-15,-2 0 112 16,-2 1 17-16,-2 0 29 16,0-1 35-16,-2-10 30 15,3 2-11-15,-2-5 24 16,5-5-80-16,0-5-28 0,5-1 19 15,4 0-21-15,4 0-1 16,0-7-2-16,0-12 1 16,-10-2-24-16,-6 2 8 15,-6 1-8-15,0 3-1 16,-6 4 4-16,-14 5 9 16,0 6-3-16,2 0 10 15,-3 0 11-15,7 0-18 16,2 4 0-16,6 3 8 15,3 1-8-15,3-2-3 16,0-1-3-16,0 0 6 16,4-5-9-16,13 0-2 15,6 0-46-15,4-10 54 16,5-9 3-16,2 3 5 0,-7 6-5 16,0 7 10-16,1 3-1 15,-3 0-7-15,-2 8 5 16,-6 13 16-16,-8 3-21 15,-4-2 11-15,-5 0 1 16,0 0-13-16,0-6 35 16,0-3-36-16,-5-5 0 15,2-4-3-15,1-4-3 16,2 0-27-16,0 0 25 16,0-8-31-16,0-15-138 15,0-6 111-15,5 4 66 16,6 8 13-16,-1 10 18 15,-1 1 81-15,-3 6-25 0,2 0-78 16,3 0 53-16,1 0-50 16,1 13 8-16,1 2 21 15,0-2-17-15,2 3-22 16,3 1-2-16,4-1-40 16,2 1 14-16,3-2-102 15,4-9-98-15,6-6-336 16</inkml:trace>
  <inkml:trace contextRef="#ctx0" brushRef="#br0" timeOffset="-28922">15919 635 286 0,'0'0'94'0,"0"0"13"16,0 0-23-16,0 0-65 15,0 0 21-15,0 0-15 0,-76 136 79 16,43-52-12-16,2 5-69 16,10-6 14-16,8-9 1 15,11-8-24-15,2-11 34 16,0-5-48-16,15-8 0 16,11-4 13-16,1-8-13 15,8-11-48-15,6-13-38 16,9-6-67-16,11-12 3 15,-3-23-82-15</inkml:trace>
  <inkml:trace contextRef="#ctx0" brushRef="#br0" timeOffset="-28702">16320 951 478 0,'0'0'124'0,"0"0"-17"15,0 0-7-15,0 0-62 16,0 0 34-16,0 0-45 15,-68 114-5-15,60-69 18 16,4-3-34-16,2-9-5 16,-2-2-1-16,1-6 6 15,1-6-1-15,-1-7-5 16,1-3-21-16,2-8 0 16,0-1-62-16,0 0 5 15,0 0-97-15,0-3-78 16</inkml:trace>
  <inkml:trace contextRef="#ctx0" brushRef="#br0" timeOffset="-28174">16668 878 567 0,'0'0'105'0,"0"0"17"15,0 0-16-15,0 0-36 16,0 0-27-16,0 0-30 16,-103 266 1-16,103-245 3 0,0-5-10 15,0-6-7 1,0-6 0-16,0-4-24 0,0 0-34 16,0-2 1-16,4-31 3 15,10-17 10-15,3-16-124 16,1-8 76-16,0-1-32 15,3 13 6-15,-6 15 98 16,-5 23 20-16,-7 16 115 16,0 8 10-16,-3 0-48 15,1 22 18-15,7 20 11 16,-2 14-49-16,1 3-5 16,4-3-11-16,3-7-25 15,7-6 32-15,5-8-45 16,-2-5-2-16,0-11 10 15,-4-8-6-15,-6-8-10 0,-2-3-4 16,2 0 9-16,4-12 46 16,3-20-46-16,-1-12 14 15,1-9 2-15,-3-4-16 16,-6 1-6-16,-5 9-11 16,-4 14-27-16,-3 10 34 15,0 10-34-15,0 8-26 16,-5 5 19-16,-4 0-156 15,1 4-175-15</inkml:trace>
  <inkml:trace contextRef="#ctx0" brushRef="#br0" timeOffset="-27892">17259 798 606 0,'0'0'190'15,"0"0"-122"-15,0 0-3 16,0 0 19-16,0 0-84 16,0 0 42-16,-61 148-8 15,43-100-25-15,7-9-8 16,0-4-1-16,7-3 0 16,2-5 10-16,-1-8-10 15,3-9-9-15,0-6 9 16,0-4-41-16,0 0-3 0,0 0-46 15,0-8-25-15,8-24-6 16,9-13-90-16,2-11-6 16,3-8-24-16</inkml:trace>
  <inkml:trace contextRef="#ctx0" brushRef="#br0" timeOffset="-27628">17259 798 85 0,'19'-44'323'16,"-19"44"-114"-16,0 0-98 15,0 0-2-15,0 0-96 16,0 0 46-16,40 128-2 15,-26-71-42-15,-1-7 34 16,7-9-39-16,-2-9-6 16,2-8 10-16,1-13-9 0,0-7-10 15,-2-4 1 1,0 0 4-16,1-28 43 0,0-13-42 16,3-11 11-16,-7-4-12 15,-2 1 6-15,-5 8-13 16,-6 11 4-16,-3 12 3 15,0 9-16-15,0 8 5 16,0 5-13-16,-7-1 20 16,-2 3-76-16,-5 0-41 15,0 0-279-15</inkml:trace>
  <inkml:trace contextRef="#ctx0" brushRef="#br0" timeOffset="-27395">17842 367 167 0,'0'0'292'0,"0"0"-145"16,0 0 34-16,0 0-95 15,0 0 19-15,0 0-18 16,161 354-65-16,-141-286-5 16,-8 5-2-16,-12 5-7 15,0-3-6-15,-28 0-2 16,-16 0 0-16,-10-8-7 15,-12-7 7-15,3-9-36 16,2-15-31-16,11-23-72 16,12-13-187-16</inkml:trace>
  <inkml:trace contextRef="#ctx0" brushRef="#br0" timeOffset="-26901">16288 1380 285 0,'0'0'403'0,"0"0"-322"15,0 0-6-15,0 0-30 16,0 0-10-16,0 0-35 15,44 2-18-15,-7 6 7 16,10-1-177-16,-5-6-194 16</inkml:trace>
  <inkml:trace contextRef="#ctx0" brushRef="#br0" timeOffset="-26780">17603 1347 375 0,'0'0'0'0,"0"0"-365"0</inkml:trace>
  <inkml:trace contextRef="#ctx0" brushRef="#br0" timeOffset="-23046">67 4745 57 0,'-8'0'143'16,"2"0"-90"-16,2 0 52 16,-8-3-72-16,1-3 29 15,3-2-23-15,-1 5-19 16,5 3 53-16,4 0-32 16,0 0-1-16,-5 0 33 15,5 0-35-15,0 0-6 16,0 0-13-16,0 0-12 15,0 0 11-15,14 0-18 16,9 1 0-16,8 12 18 16,7-3-13-16,2-3 4 15,-2 3-9-15,4-7 7 16,-5 0-8-16,2-3 6 0,2 0-5 16,3 0 12-16,-3 0-12 15,0-6-8-15,-3-4 6 16,-1 5 2-16,2 1 20 15,-7 0-20-15,3 4 0 16,-6 0 0-16,-5 0 0 16,-1 0 0-16,-3 0-4 15,1 0 11-15,2 0-14 16,-5 0 7-16,3 0 0 16,1 0 3-16,0 0 8 15,1 0-11-15,3 0 0 16,1 0 0-16,1 0-10 15,-1 0 13-15,-1 0-3 16,0 0 0-16,-2 0-1 0,2 0-1 16,0 0-1-16,-4 0 3 15,10 0 7-15,-4 0-7 16,5 0 0-16,-1 0 0 16,0 0 0-16,3 0-2 15,1 0 1-15,1 0 2 16,2 0-4-16,1 0 3 15,-5 2 0-15,-4-2 0 16,9 2 1-16,-8-2-1 16,4 0 0-16,2 0 8 0,-4 0-8 15,1 0 0 1,-4 0 4-16,7 0-7 0,-1 0 3 16,2 0 0-16,2 0-2 15,-1 0 2-15,1 0-4 16,-2-2 4-16,2 2 0 15,-1-2 5-15,-4 2-5 16,1 0-4-16,2-1 3 16,-1 1 1-16,0 0 1 15,2 0-1-15,-1 0 0 16,5 0 8-16,0 0-8 16,-1 0-8-16,4 0 4 15,-3 0 8-15,-3 0-7 16,0 0 3-16,-2-3 0 15,1 3 1-15,-4-2 4 0,4 2-1 16,-4 0-4-16,-1 0 0 16,0 0-5-16,3 0 6 15,0-1-1-15,3 1 0 16,-2-4 10-16,-5 0-23 16,4 4 10-16,-2 0 3 15,4-2 6-15,-1 2-6 16,-2 0 0-16,-1 0 3 15,1 0-2-15,2 0-2 16,2 0-3-16,3 0 4 16,0 0 5-16,2 0-5 15,-2 0 0-15,4-1 0 0,-4-1 6 16,7-1-15-16,-3 1 9 16,-4-2 0-16,2-1 10 15,-4 4-10-15,2-3 0 16,-1 2-4-16,-1-4 9 15,-1 6-10-15,3-5 3 16,2 1 2-16,3 0-1 16,-1 2 1-16,1-1 0 15,-1 2 1-15,-1 1 7 16,2-3-11-16,-2 3 3 16,-1-2 0-16,-1 0 14 15,-1 2-13-15,0-2-1 0,0 1 5 16,0-2 0-1,2 1-3-15,-2-2-2 0,0 1 0 16,-3 1 5-16,0 2-5 16,3-1 0-16,-3-1 2 15,2 0 0-15,-7 2-1 16,1 0-1-16,-1-3 0 16,-1 3 7-16,1-1-7 15,7-4 0-15,-2 4 3 16,3-4 0-16,2 3 2 15,2-3-5-15,1 2 0 16,-1 0-9-16,-2-1 9 16,-2 0 0-16,5 2 5 15,-4-1 0-15,4 0-5 16,-1 1-1-16,-2-2 1 0,1-1-4 16,3 2 4-16,-1-3 0 15,4 1 0-15,-3-1 11 16,0 2-12-16,-1 2 1 15,-1 0 0-15,1-1-7 16,-4 2 7-16,2 1 0 16,1 0 3-16,-1-3-3 15,1 3 8-15,1-2-8 16,-2 1 0-16,5 1-4 16,-4-3 4-16,2 3 0 15,-1-2-1-15,1 0 6 16,-3-3-10-16,0 4 4 15,-3 1 1-15,0 0 3 0,2 0-3 16,1 0 0-16,3 0 4 16,-4 0-2-16,2 0-4 15,1 0 1-15,-5 0 1 16,0 0-5-16,-3 1 7 16,-6-1-4-16,0 0 4 15,-6 0 2-15,-4 0-4 16,-2 0 0-16,0 0 0 15,-3 0-3-15,-1 0 3 16,-2 0 0-16,-6 0 2 16,5 0-1-16,-3 0-1 15,-3 0 0-15,2 0 0 0,-3 3-3 16,2-3 3-16,-2 0-8 16,2 0 8-16,-2 2 3 15,-3-2 5-15,2 0-8 16,-4 0 0-16,2 0 7 15,-1 0-7-15,2 0 0 16,3 2 6-16,-1 0-3 16,3-2 5-16,-2 3-8 15,0-2 0-15,2-1 6 16,-2 2-6-16,2 1 0 16,1-3 6-16,-4 0-6 15,0 0 6-15,-5 0-6 16,2 0 0-16,2 0 15 0,1 0-15 15,3 0 8-15,-3 0 8 16,1 0-10-16,-1 0 4 16,0 0-10-16,0 0 0 15,0 0 4-15,5 0-4 16,-2 1-4-16,-2 4-6 16,4-3 20-16,0 0-6 15,2 1-4-15,3 0 0 16,-1 0 6-16,-4 1-6 15,-2-3-7-15,0 2 6 16,-6-1 1-16,-1-2 6 16,-2 1-6-16,-2-1 0 0,-1 0 6 15,3 0-6 1,-3 0 0-16,0 0 10 0,2 0-2 16,-2 0 15-16,0 0-23 15,0 0 1-15,0 0 28 16,0 0-26-16,0 0 1 15,0 0-3-15,0 0 3 16,0 0 0-16,0 0-4 16,0 0 0-16,0 2-3 15,0-2 3-15,0 0 0 16,0 0-1-16,0 0 5 16,0 0-8-16,0 0 3 15,0 0 1-15,0 0-14 16,0 0 8-16,0 0-34 15,-2-5-71-15,-19-14-181 0</inkml:trace>
  <inkml:trace contextRef="#ctx0" brushRef="#br0" timeOffset="-20598">11302 3076 494 0,'0'0'125'16,"0"0"-125"-16,0 0 1 15,0 0 34-15,0 0-3 16,0 0 46-16,129 79-76 16,-91-70 0-16,-9 0 22 0,-11-3-18 15,-8 1-6-15,-10 1 0 16,0 2 0-16,-10 8 9 15,-18 1-9-15,-10 0 0 16,1-2 17-16,-2-3-17 16,5 3 0-16,4-2-6 15,9-3 21-15,5 1-38 16,12 1-10-16,4-2-129 16,0-3-39-16</inkml:trace>
  <inkml:trace contextRef="#ctx0" brushRef="#br0" timeOffset="-20415">11588 3374 231 0,'0'0'134'0,"0"0"-58"15,0 0 49-15,0 0-12 16,0 0-23-16,0 0 1 16,-64 68-75-16,34-45-16 15,7-1 0-15,5-8 15 16,6-3-33-16,10-11-59 15,2 0-147-15,0-15-75 16</inkml:trace>
  <inkml:trace contextRef="#ctx0" brushRef="#br0" timeOffset="-21237">10750 2944 443 0,'0'0'79'15,"0"0"-66"-15,0 0-8 16,0 17-5-16,0 9 48 16,0 5-24-16,0-1 15 15,0 6 35-15,0 0-39 16,0 1-9-16,3 4-3 16,-2 2-6-16,-1 1 20 15,0 4-37-15,0 0 0 16,0-3 15-16,0-2-15 15,0-7-1-15,0-8-3 16,0-8 8-16,0-10-8 16,0-7-28-16,0-3-106 15,3 0 23-15,3-25-25 0,6-19 55 16,2-11-273-16</inkml:trace>
  <inkml:trace contextRef="#ctx0" brushRef="#br0" timeOffset="-20937">10936 3074 257 0,'0'0'144'0,"0"0"-74"16,0 0-10-16,0 0-4 15,0 0-54-15,0 0 23 16,-130 118 2-16,96-88-19 0,5-4 35 16,7-9-36-1,6-8 8-15,12-3 43 0,2-2-50 16,2-3-3-16,0 4-5 15,14 3 0-15,13-2 22 16,5 0-11-16,2-2-9 16,-5-1 28-16,-1 0-27 15,0 2-2-15,-9-1-1 16,-2 0 8-16,-3-2-12 16,-2 2 4-16,-1 2-58 15,5-2-65-15,1 4-30 16,-2-8 6-16,7 0-216 15</inkml:trace>
  <inkml:trace contextRef="#ctx0" brushRef="#br0" timeOffset="-19564">11854 3101 154 0,'0'0'296'0,"0"0"-141"16,0 0-11-16,0 0-70 0,0 0-54 16,0 0-18-1,92-89 8-15,-55 89-10 0,-2 0-2 16,-3 2 1-16,-10 25-1 16,-13 8-7-16,-9 9 9 15,0 11 0-15,-18 0 15 16,-12-6-9-16,-1-8-3 15,7-13-3-15,10-12 4 16,7-9 5-16,7-6-5 16,0-1 1-16,0 0 18 15,18 0-11-15,12-10-3 16,7-9 11-16,2-1-16 0,1 1 0 16,-4 3-4-1,-1 2-133-15,-4 11-126 0,-7 3-132 16</inkml:trace>
  <inkml:trace contextRef="#ctx0" brushRef="#br0" timeOffset="-19454">12317 3353 75 0,'0'0'200'0,"0"0"-27"15,0 0-36-15,0 0-30 16,0 0-2-16,0 0-56 16,32 24-49-16,-25-24-47 15,-7 0-264-15</inkml:trace>
  <inkml:trace contextRef="#ctx0" brushRef="#br0" timeOffset="-11086">15307 3237 285 0,'0'0'55'0,"0"0"-10"15,0 0 59-15,0 0-61 16,0 0-28-16,0 0 17 16,-3 0-4-16,11 7 35 15,-4-1-37-15,-2-4-2 16,-2-2 28-16,0 2-38 0,0-2 9 16,0 0 4-16,0 0-11 15,0 6 6-15,0-6-6 16,-9 1-11-16,3 4 19 15,1-5-24-15,2 0 0 16,3 0 17-16,0 0-13 16,0 0 14-16,0 0-18 15,0-5-2-15,0-4-7 16,0 1 9-16,0 6 0 16,0 1 9-16,3 1-8 15,-3 0-1-15,0 0-1 16,2 0-10-16,-2 0-4 15,3 3 13-15,-2 1 2 0,-1 0 4 16,0-4 0 0,0 2-2-16,0-2-2 0,0 0 0 15,0 0 14-15,-4 1-14 16,-10 4-6-16,0 1-22 16,-3 5-93-16,2-4-333 15</inkml:trace>
  <inkml:trace contextRef="#ctx0" brushRef="#br0" timeOffset="-9060">14492 2639 113 0,'0'0'107'0,"0"0"-19"0,0 0-24 16,0 0-15-16,0 0-41 15,0 0 22-15,1-105-29 16,7 88 1-16,-2 4 12 16,1-4-4-16,1 0-8 15,-2 1 10-15,3-3-11 16,0 3 10-16,3-3-11 16,4 0 0-16,3-2 28 15,6-1-13-15,5 1 2 16,6-2-9-16,9 0-5 0,-1 4 17 15,1 0-20 1,7 3 0-16,-10 2 7 16,2 6-7-16,-6 0-1 0,-6 1 1 15,-3 1 7-15,1 1 14 16,2 1-13-16,2-2 29 16,2 2 15-16,1-2-27 15,5 0-17-15,-5-1 8 16,4 6-3-16,-5 1-7 15,2 0-6-15,0 0 0 16,0 0 2-16,-2 0 1 16,-1 6-3-16,-1 3 4 15,1 0 0-15,-5 1 5 16,-3-1-9-16,1-3 0 16,1 2 8-16,-5-1-8 0,3-1 0 15,-1 3 4-15,1-1-4 16,2-2 11-16,-1 2-11 15,0 2 0-15,3 1 16 16,1 3-12-16,3 4-4 16,0-1 13-16,-4 7-6 15,1-2-7-15,-1 1 0 16,-5 0 0-16,1-2 5 16,-4-1-4-16,-2 4-1 15,2-2 6-15,-2 5-4 16,-1 0 8-16,4 6-10 15,-6 0 0-15,2 3 5 16,-2 5-2-16,3-5-3 0,-4 3 2 16,1 2 6-16,-2-6-5 15,-1 5-3-15,0-1 0 16,-3-1 6-16,-1 3-4 16,-2-1-2-16,-5-1 0 15,4 6 6-15,0-2-6 16,-7 2 0-16,4 2 0 15,-5-6 7-15,0-1-7 16,0 1-2-16,0-1-1 16,0 2 6-16,0 3-6 15,-6-2 1-15,-10 5 2 16,-3 3 10-16,-3 0-10 0,0-4 0 16,-4 0 1-1,-2-4 0-15,1-2 9 0,-3-4-10 16,-1-3 0-16,-1 0 12 15,1 3-10-15,-1 3-2 16,1 0 3-16,4-4 2 16,-3-1 0-16,2-5-5 15,1-2 0-15,-7-6 6 16,6-2-6-16,-6-3 0 16,-2-1-3-16,-5-3 11 15,-8-7 3-15,-1-1-11 16,-8-5 0-16,-2 0 20 15,-3 0-20-15,0 0 0 16,-4 0-3-16,1-8 12 16,7-5-7-16,1 4-2 0,8-7 0 15,3 2-2-15,3-1 4 16,6 1-2-16,0-1 0 16,0 1 12-16,0-1-6 15,-4 2-6-15,-2-6-2 16,0-5-2-16,0-1 4 15,-2-5 0-15,2-6-4 16,0-5 9-16,3-3-20 16,5-6 15-16,1-2 0 15,0-2 4-15,4-1-4 16,-1-2 0-16,2-2-4 16,3 7 12-16,1 9-6 0,8 7-2 15,0 3 0-15,4-3-1 16,-3-3 1-16,7-1-4 15,0 1-3-15,3-5 14 16,5 1-25-16,2-11 14 16,0-3 4-16,0-7 10 15,0 3-10-15,0 4 0 16,0 0-2-16,0 3 13 16,0 6-20-16,6 7 9 15,3 3-2-15,1 9-12 16,-1-1 22-16,3 4-8 15,2 1 0-15,-1 0 1 16,5 2-4-16,7 1 3 0,2-1 0 16,5 0 1-16,4-2 2 15,-1 3-3-15,2 1 0 16,-2 2 10-16,-3 0-19 16,3 3 9-16,-5 4 0 15,-3-1 5-15,-4 5-5 16,-2 0 0-16,-3 1-3 15,-1 1 9-15,6 0-1 16,4-1-5-16,1 0 0 16,2 0-2-16,-4 5 5 15,-6-2-6-15,-7 4 2 16,-1 0 1-16,-2 0-1 0,-6 0 1 16,4 0-26-16,-4 4 17 15,1 24-90-15,-5 0-173 16,0-4-294-16</inkml:trace>
  <inkml:trace contextRef="#ctx0" brushRef="#br0" timeOffset="-8119">15093 2647 203 0,'0'0'173'0,"0"0"-74"16,0 0-20-16,0 0 61 15,0 0-105-15,0 0-13 16,0 0 2-16,0 2-23 16,0 0-1-16,0-2 3 15,0 0 3-15,0 0 19 0,0 0-25 16,0 0 8 0,-3 0 21-16,1 0-12 0,-2-6-13 15,1 0-2-15,3 0 9 16,0 6 34-16,0 0-39 15,0 0 3-15,0 0-3 16,-2 0-6-16,2 0-10 16,0 0 8-16,0 10 4 15,0-4-2-15,0-3 0 16,0 0 0-16,0-3 19 16,0 0-14-16,0 0 0 15,0 0-5-15,0 0 2 16,0 0 18-16,-3 0-15 15,2 0-5-15,-4-12 1 0,2-3-1 16,2 6-5-16,1 0-1 16,-3 3 12-16,3 6 0 15,0 0-6-15,0 0 0 16,0 0 6-16,0 0-6 16,0 0-11-16,0 0 5 15,0 6 6-15,0 5 5 16,0 1-5-16,0-4 0 15,0-4 1-15,0-2-1 16,0-2 0-16,0 0 0 16,0 0 5-16,0 0 17 15,0 0-22-15,0-11-2 16,0-11-8-16,0-6-30 0,7 2 6 16,2 5 17-1,-3 7 17-15,-1 9 4 0,-5 2-3 16,0 3-1-16,0 0 0 15,0 5-20-15,-2 23 20 16,-19 8 9-16,-5 8-7 16,-2 0 55-16,-6-2-52 15,2-6 4-15,0-3 15 16,6-4-23-16,7-10 4 16,7-2-5-16,4-6 13 15,6-6-14-15,2 0 1 16,-3-3 0-16,3 0-8 15,0-2-23-15,0 0-15 16,0 0 6-16,0 0-11 16,0 0 49-16,0-13-71 0,0-15-123 15,0-6-57-15</inkml:trace>
  <inkml:trace contextRef="#ctx0" brushRef="#br0" timeOffset="-5920">15333 3244 186 0,'0'0'124'0,"0"0"-40"16,0 0 56-16,0 0-114 16,0 0-21-16,0 0 87 15,-8 87-24-15,8-59-28 16,0-6 16-16,2-8-35 0,9-8 43 15,-2-1-53 1,1-5-4-16,2 0 11 0,4-6-11 16,-1-20 4-16,-6-3 1 15,-8-6-7-15,-1-4-10 16,0 1 1-16,0 9-14 16,-9 9 7-16,-3 11 21 15,-2 9-12-15,4 0 2 16,-4 2 0-16,1 17 14 15,2 2-10-15,2 3-4 16,7-10 20-16,2 2-19 16,0-8 9-16,0-2-10 15,0 2 1-15,5 0 6 16,7-2-7-16,2-1 0 16,-1-3 2-16,-4 1 1 0,-3-1-6 15,-1-2-7-15,-2 0-15 16,-3 0 13-16,0-2 5 15,0-20 7-15,-4-7-2 16,-10 0-10-16,-3 1 11 16,3 7 1-16,2 8 0 15,6 7 8-15,-1 6-7 16,5 0 11-16,-2 3-8 16,-4 23-4-16,2 9 0 15,3 3 7-15,3-5-3 16,0-6 15-16,0-9-18 15,14-8-1-15,2-1 0 0,2-9 11 16,4 0-11 0,-3-2 0-16,0-21-2 0,-3-6-4 15,-6-1 6-15,-10-4-26 16,0 3 21-16,0 6-15 16,-16 8 20-16,-3 12-7 15,0 5 15-15,0 0-18 16,-3 5 10-16,6 16 0 15,2 6 15-15,8 0-8 16,6 0 1-16,0 2-3 16,0-6-3-16,15-5 18 15,6-1-20-15,5-9 0 16,-2-5 1-16,2-3 9 0,2 0-19 16,-7-9 9-1,-4-10-6-15,-8-7-5 0,-9-6 6 16,0 1-10-16,-9-1-2 15,-20 5 10-15,-3 5-3 16,0 12 10-16,5 8 0 16,-2 2 2-16,9 0-1 15,3 5-1-15,8 5 18 16,9 4-14-16,0 3-2 16,0 1-2-16,8 1 0 15,15-4 23-15,4-6-23 16,3 1-2-16,-1-9 2 0,5-1 4 15,-10 0 2-15,0 0-6 16,-10 0-19-16,-10-12 4 16,-4-1 4-16,0-3 3 15,-9-3-6-15,-17 5 7 16,-1-1 4-16,0 7 0 16,-2 2 3-16,6 6-3 15,8 0 3-15,3 0 0 16,4 0 17-16,8 0-13 15,0 10 3-15,0 5-7 16,0 1 0-16,20-6 15 16,3-1-11-16,4-3 0 15,-1-4-2-15,-3 0 13 16,-5-2-15-16,-7 0-8 16,-5 0-35-16,-5 0 18 0,-1 0 1 15,0-11 17-15,0-7-15 16,-17 4 22-16,-2 6-3 15,-3 1 1-15,1 7 2 16,3 0 8-16,4 0-8 16,5 2 0-16,5 16 14 15,4 4-7-15,0 2 14 16,0-5-21-16,13-5 3 16,9-3 32-16,0-5-35 15,1-4 3-15,-2-2 0 16,1 0 4-16,-4-14-7 15,-8-11-19-15,-7-4 6 0,-3-1-11 16,0 4 19-16,-7 7-4 16,-8 8 9-16,-5 8 0 15,0 3 6-15,-3 0-6 16,2 14 0-16,4 7 15 16,4 0-13-16,8-1-1 15,4-1 12-15,1-4-9 16,0-6 5-16,1 1-9 15,16-9 0-15,1-1 10 16,0 0-10-16,1 0-3 16,-6 0 3-16,-4-1-3 15,-1-9-7-15,-8 1 5 16,0-2 5-16,0 1-4 16,-3 2 6-16,-8 3-2 15,2 2 14-15,0 3-9 0,5 0 15 16,1 0-20-16,3 0 0 15,0 0 9-15,0 0-9 16,0 0 0-16,0 0-4 16,0 0 11-16,0 0-8 15,0 0 1-15,0 0 0 16,0 0 6-16,0 0-6 16,0 0 0-16,0 0 3 15,0 0-3-15,0 0 0 16,0 0-8-16,0-5-41 0,-2-7-16 15,-7-11-310 1</inkml:trace>
  <inkml:trace contextRef="#ctx0" brushRef="#br0" timeOffset="-5134">14979 2692 250 0,'0'0'67'0,"0"0"43"16,0 0 15-16,0 0-85 15,0 0 17-15,0 0 18 0,-47-77-13 16,47 77 5-16,-3 0-44 16,1 0-20-16,-4 0 33 15,2 0-36-15,-2 0 0 16,-2 0 10-16,-1-1-1 16,0-3-2-16,-2-1-7 15,2 0 0-15,0-3 0 16,-6 1 0-16,1-6-7 15,-1 1 3-15,3 2 8 16,6 4 2-16,3 3-6 16,3 3 0-16,0 0 6 15,0 0-6-15,0 0-21 16,16 9 12-16,13 13 9 0,14 2 25 16,-2 8-25-1,3 0 0-15,-5-2 24 0,-1 3-19 16,-4-1-4-16,-7-3 4 15,-7-4 1-15,-5-1-4 16,-6-10-2-16,-4-3 0 16,-5-7 6-16,1-2-6 15,-1-2 0-15,0 0 6 16,0 0-1-16,0 0 7 16,0 0-12-16,0 0 0 15,3 0-4-15,-3 0 4 16,0 0 0-16,0 0 0 15,0 0-16-15,0 0 9 16,-12 0-30-16,-11-6-57 0,-4-10 18 16,0-5-121-16,-8 0-92 15</inkml:trace>
  <inkml:trace contextRef="#ctx0" brushRef="#br0" timeOffset="-4747">14609 2636 283 0,'0'0'114'0,"0"0"16"16,0 0-27-16,0 0-5 0,0 0-74 15,0 0-19-15,47 3 35 16,-6 15-5-16,9-1 31 15,6-3-34-15,3-4-16 16,3-4 39-16,-2-1-40 16,-3-5-8-16,-10 0-7 15,-10 0 1-15,-11 0 6 16,-11 0-7-16,-6 0 0 16,-4 0 3-16,-5 0-1 15,0 0-2-15,0 0 0 16,0 0 1-16,0 0-8 15,0 0 7-15,0 0 0 0,0 0-4 16,0 0 4-16,0 0-5 16,0 0-20-16,-5 0-91 15,-6-5-166-15</inkml:trace>
  <inkml:trace contextRef="#ctx0" brushRef="#br0" timeOffset="-4100">16434 2744 342 0,'0'0'106'16,"0"0"-1"-16,0 0-14 16,0 0-9-16,0 0-82 15,0 0 0-15,-67 51 10 16,43-21-2-16,-5 3-5 16,-1 2 17-16,-2 2-13 0,-3-4 45 15,4 1-50-15,7-4 0 16,-2-6 18-16,8-3-20 15,4-4 0-15,2-8-5 16,8-1 20-16,-1-7-40 16,4-1 9-16,-2 0-19 15,-2-12-17-15,1-20-162 16,-4-9 72-16,2-7-66 16</inkml:trace>
  <inkml:trace contextRef="#ctx0" brushRef="#br0" timeOffset="-3799">16010 2709 189 0,'0'0'96'0,"0"0"-82"16,0 0 85-16,0 0 41 15,0 0-48-15,0 0-5 16,117 197-15-16,-71-166-38 16,-2-8 44-16,-3-3-53 15,-8-1-2-15,-5-4 7 16,-9-1-28-16,-3-1-2 15,-6 1 0-15,-2-1 13 16,-7-3-11-16,-1 1-2 16,0-5 0-16,0 0 9 15,0-4-5-15,0-2-4 16,0 0 2-16,0 0 5 0,0 0 4 16,0 0-11-16,0 0 0 15,0 0 0-15,-10-7-25 16,-10-11-77-16,-3-5-131 15,-6-5-135-15</inkml:trace>
  <inkml:trace contextRef="#ctx0" brushRef="#br0" timeOffset="-3517">16021 2932 353 0,'0'0'89'0,"0"0"-33"0,0 0 15 16,0 0 58-16,0 0-28 16,0 0-42-16,115 39-16 15,-75-36-2-15,-1 0-37 16,-2-1 34-16,-5-1-38 16,-7 1 0-16,-6 1 6 15,-6-3 2-15,-8 2-9 16,-2-2 1-16,-3 0 0 15,0 0-7-15,1 0 7 16,3 0-81-16,-3 0-105 16,-1 0-199-16</inkml:trace>
  <inkml:trace contextRef="#ctx0" brushRef="#br0" timeOffset="-2313">15344 3872 184 0,'0'0'74'0,"0"0"30"16,0 0 15-16,0 0-56 15,0 0 45-15,0 0-76 16,12-14-29-16,-12 41 14 15,-17 8 25-15,-6 9-11 16,-3-3-7-16,2-6-24 16,0-4 45-16,9-6-31 15,-2-7 0-15,6-9 10 16,4-4-14-16,2-2-8 16,2-3-2-16,3 0 0 0,0 0 10 15,0 0-6 1,0 0-4-16,0 3 0 0,0 1-16 15,0 2 16-15,0 2 0 16,8-2 4-16,1 0-16 16,3-4 12-16,3 1 0 15,8-3 17-15,6 0-15 16,3 0 27-16,4-5-12 16,4-7-14-16,-4 2 36 15,-4-1-39-15,-2 1 2 16,-8 3 18-16,-9-1-18 15,-7 4-2-15,-3 2 0 0,-3 2 2 16,0 0 32-16,0 0-26 16,0 0 15-16,0-5 22 15,-9-4-33-15,-7-4-9 16,-3 1-3-16,-3-4 2 16,0-3 6-16,0 0-5 15,-4 0-3-15,6 2 5 16,-1 4-5-16,7 0-3 15,2 2 3-15,6 5 0 16,-2-1 2-16,2 3-2 16,3-2 0-16,-1 0-4 15,2-3-1-15,-1 4-6 16,1 1-11-16,-1-1 14 0,3 5 4 16,-1 0-20-1,1 0-14-15,0 0 16 0,0 0-113 16,0-4-211-16</inkml:trace>
  <inkml:trace contextRef="#ctx0" brushRef="#br0" timeOffset="-138">19172 2736 505 0,'0'0'87'16,"0"0"-7"-16,0 0 16 16,0 0-19-16,0 0-41 15,0 0-3-15,141 38-33 16,-131-22 0-16,-10 3-2 15,0 4 2-15,-5 0-2 0,-9-5 0 16,2-4 2-16,8-8-5 16,4-3 5-16,0-3-8 15,0 2 8-15,12 0 1 16,3 4 0-16,-1 0 18 16,-2 4-11-16,-5 5-6 15,-7 8-2-15,0 8 0 16,-9 10 9-16,-20 3-7 15,1 5 0-15,2-7 0 16,9-5-2-16,16-5-11 16,1-16-218-16,13-14-157 15</inkml:trace>
  <inkml:trace contextRef="#ctx0" brushRef="#br0" timeOffset="-1035">18013 2717 413 0,'0'0'102'16,"0"0"-100"-16,0 0 22 16,0 0 36-16,0 0 17 15,0 0-15-15,-1 288-40 16,1-242 2-16,0-8-15 16,0-7-1-16,0-2 16 15,0-6-24-15,0-7 0 16,0-3-6-16,0-10-41 15,11-3-145-15,10-3-8 0,2-35-118 16</inkml:trace>
  <inkml:trace contextRef="#ctx0" brushRef="#br0" timeOffset="-821">18208 2856 317 0,'0'0'80'15,"0"0"-55"-15,0 0 7 16,0 0 23-16,0 0 10 15,0 0-44-15,-164 160-15 16,150-134 33-16,7-7-37 16,7-6 2-16,0-3 22 15,0-1-4-15,21 1 16 16,6-4-32-16,8 0-3 0,2-1 7 16,2-5-10-16,1 0-36 15,-4 0-161-15,-9 0-35 16</inkml:trace>
  <inkml:trace contextRef="#ctx0" brushRef="#br0" timeOffset="-624">18458 2944 421 0,'0'0'160'0,"0"0"-104"15,0 0 54-15,0 0-12 16,0 0-1-16,0 0-76 15,242-32-13-15,-189 27 19 16,-9 4-27-16,-14 1-13 0,-7 0-2 16,-15 0-123-16,-8 0-126 15,0 0-157-15</inkml:trace>
  <inkml:trace contextRef="#ctx0" brushRef="#br0" timeOffset="-458">18600 3078 329 0,'0'0'114'16,"0"0"-85"-16,0 0 134 16,0 0-42-16,0 0-44 15,0 0-38-15,129 17-38 16,-93-17 36-16,1 0-37 16,-2-8-32-16,-4-7-99 0,0-11-206 15</inkml:trace>
  <inkml:trace contextRef="#ctx0" brushRef="#br0" timeOffset="9600">16890 4772 494 0,'0'0'46'0,"0"0"4"16,0 0 31-16,0 0-48 16,0 0-30-16,0 0 19 15,-164 46-17-15,148-27-1 16,13-4-4-16,3-1 0 15,0 0-5-15,26 1 5 0,9-3 0 16,3 2 15-16,0 2-12 16,-9-4 9-16,-5-2-12 15,-13 1 0-15,-7 2 4 16,-4 4-4-16,0 2 0 16,-25 4 5-16,-7 1 3 15,-3-4-6-15,6-2-2 16,6-8 0-16,9-4-7 15,14-6 7-15,0 0-203 16,32-26-222-16</inkml:trace>
  <inkml:trace contextRef="#ctx0" brushRef="#br0" timeOffset="9798">17237 4573 415 0,'0'0'73'16,"0"0"-41"-16,0 0-1 15,0 0 88-15,0 0-42 16,0 0-35-16,32 217 1 16,-24-164-31-16,-4-11-10 15,3-4 19-15,-3-5-19 16,-1-4-2-16,-3-7 0 16,0-6-24-16,-3-3-33 15,-21-12-118-15,-8-1-157 16</inkml:trace>
  <inkml:trace contextRef="#ctx0" brushRef="#br0" timeOffset="6471">13182 5099 304 0,'0'0'106'0,"0"0"-12"15,0 0-11-15,0 0 21 16,0 0-44-16,0 0-19 16,0 0-17-16,-22-51-24 15,22 75-3-15,0 20-5 0,0 14 8 16,4 7 18-16,4-5-18 16,1-5 0-16,-3-7 5 15,3-12-1-15,5-13-6 16,-5-9 2-16,2-8 0 15,-1-6 18-15,7 0-16 16,3-12 19-16,5-22 7 16,6-11-11-16,-2-11 5 15,1-7-22-15,-4 4 2 16,-5 2 0-16,-3 15-2 16,-9 9-2-16,-4 11-3 15,-3 12 10-15,-2 5-10 16,0 5-13-16,0 0-34 15,0 0 21-15,4 0-124 0,4 0-118 16,1 15 51-16</inkml:trace>
  <inkml:trace contextRef="#ctx0" brushRef="#br0" timeOffset="6737">13570 5240 92 0,'0'0'141'0,"0"0"-42"15,0 0 31-15,0 0-55 16,0 0 0-16,0 0 0 15,80 105-38-15,-62-105-2 16,1 0-10-16,0-19-10 16,-5-7 10-16,-8 5-25 15,-6-5 3-15,0 3 4 0,0 3-7 16,-23 1 0-16,-2 6 1 16,-4 7 2-16,-5 6 5 15,2 0-8-15,2 0 0 16,6 11 1-16,6 7-1 15,5 1-5-15,10 1 4 16,3 4-3-16,8-2-64 16,24-3-106-16,15-12-64 15</inkml:trace>
  <inkml:trace contextRef="#ctx0" brushRef="#br0" timeOffset="7034">13963 4953 307 0,'0'0'158'0,"0"0"-43"16,0 0 1-16,0 0-11 15,0 0-56-15,0 0-41 16,-36-19-8-16,31 50 0 16,1 11 6-16,2 7-6 15,2 3 0-15,0-2 6 16,0-2-4-16,0-3-2 15,11-11 4-15,1-8-2 16,1-9-2-16,-2-9 0 16,-2-4 0-1,2-4-9-15,-5 0 9 0,1 0-15 16,0-3-31-16,-4-12-37 16,-3-8-95-16,0-5-63 0</inkml:trace>
  <inkml:trace contextRef="#ctx0" brushRef="#br0" timeOffset="7486">13778 5054 320 0,'0'0'142'0,"0"0"-105"16,0 0 3-16,0 0 6 16,0 0-42-16,0 0 21 15,76 8 18-15,-40 2-40 16,-1-2 0-16,-1 3-3 15,0 2-58-15,-3 1-9 0,-1 7-22 16,-5 4 80-16,-3 0-1 16,0-2 10-16,0-9 0 15,0-6 31-15,-1-6 13 16,-1-2 7-16,1 0-7 16,2-15 20-16,-1-7 3 15,1-5-53-15,1 3-4 16,-8 0-1-16,-4 8-6 15,-6 5 12-15,-3 5-15 16,-3 6 0-16,0 0 45 16,0 0-45-16,1 4 10 15,4 14-10-15,-2 0 39 0,2-1 0 16,-4-2-39-16,2-6 2 16,2 2 11-1,-2 1-13-15,-2-1 0 0,2 1-1 16,-3 4-7-16,0-1-42 15,0 2-47-15,0-4-29 16,0-6 40-16,0-5-33 16,0-2-31-16</inkml:trace>
  <inkml:trace contextRef="#ctx0" brushRef="#br0" timeOffset="8456">14323 4866 224 0,'0'0'210'0,"0"0"-111"16,0 0-51-16,0 0 5 16,0 0 42-16,0 0-46 15,74 33-27-15,-46-19-22 16,-1 4 0-16,0-3-1 16,-4 7-5-16,-3-2-33 15,-9 5-35-15,-2-1 27 16,-5 1 47-16,-1-1-9 15,-3-2 9-15,0-4 9 16,0 0-8-16,2-8-1 16,-2-4 19-16,0-2-9 0,0-2 12 15,0 1-16-15,0-3-5 16,0 0 27-16,0 0-25 16,0 0 3-16,0 0-4 15,3 0-2-15,-3 0 0 16,4 0-13-16,6-11-47 15,-1-3-2-15,4-7 42 16,4 6 20-16,-3 1 10 16,-4 3-9-16,2 5 18 15,-7 4-10-15,-3 2-4 16,1 0 33-16,0 0-9 16,1 0-7-16,-2 2 16 15,1 12-28-15,-2 9 1 16,-1 7-11-16,5 4 0 15,-1 1 12-15,4 1-12 16,1-9-77-16,5-9-31 16,7-13 35-16,8-5-12 0,10-11-9 15,7-22 39-15,6-7 49 16,-4-5-7-16,-7-1 13 16,-6 5 17-16,-17 6 42 15,-9 10 65-15,-9 9-61 16,0 10 91-16,0 6-52 15,-21 0-57-15,-6 0-35 16,-5 18 11-16,2 6 0 16,4 5 18-16,12-4-39 15,5-2 0-15,9 1 22 0,0-4-22 16,0-2 0 0,0-1-1-16,18-4 4 0,3-5-6 15,2-8-12-15,3 0-39 16,-3-5 43-16,3-21-54 15,-7-8 6-15,1-5-29 16,-5 3 41-16,-6 9 42 16,-1 5 10-16,-3 11 6 15,-5 8 60-15,0 3-14 16,0 0-17-16,0 0-39 16,0 11 5-16,0 19-2 15,1 11 19-15,2 18-9 16,3 7 49-16,3 0-54 15,-1 5 1-15,-1-9-1 16,-5-2-4-16,-2-3-3 16,0-12-2-16,0-6 0 0,-5-11 1 15,-13-11 7-15,-3-4-8 16,-3-8 11-16,-7-5-7 16,-1-3-4-16,-3-23-6 15,4-9-35-15,-4-11 18 16,4-5-53-16,4 5-48 15,-5 6-122-15,-3 10-6 16</inkml:trace>
  <inkml:trace contextRef="#ctx0" brushRef="#br0" timeOffset="8815">12397 5892 615 0,'0'0'59'0,"0"0"-53"15,0 0 18-15,0 0-19 16,0 0 29-16,0 0 25 16,360-34-40-16,-179 32 12 15,19-3 62-15,19-3-75 16,-2-3-9-16,2-11 15 15,7-8-23-15,2-10 13 0,4-3-14 16,4-1 0-16,-13 9-2 16,-22 7 9-16,-27 6-9 15,-36 10 2-15,-31 3 0 16,-31 7-1-16,-32 2 0 16,-18 0-41-16,-17 0-1 15,-9 0-10-15,0 0 29 16,-14 2-31-16,-26-2-228 15</inkml:trace>
  <inkml:trace contextRef="#ctx0" brushRef="#br0" timeOffset="8975">15896 5494 899 0,'0'0'0'0,"0"0"-94"16,0 0 94-16,0 0 85 15,0 0-66-15,0 0-19 16,5 5-35-16,-5-5-341 16</inkml:trace>
  <inkml:trace contextRef="#ctx0" brushRef="#br0" timeOffset="10637">17014 4812 497 0,'0'0'44'16,"0"0"-21"-16,0 0 50 16,0 0 10-16,0 0-48 15,0 0-29-15,198 13 28 16,-141-8-33-16,1-2 0 15,3-3-1-15,-8 0-20 16,-8 0-46-16,-8-13-77 16,-10-4 62-16,-7 2 18 0,-11 7 60 15,-4 3 3 1,-4 5 38-16,-1 0 8 0,0 0 2 16,0 8-41-16,0 16 41 15,0 8 45-15,0 1-64 16,0-1-15-16,0 2 6 15,3-4-8-15,-3-2-10 16,0-5-2-16,0-3 0 16,0-9 9-16,0-5-9 15,0-4-1-15,0-2 0 16,0 0 1-16,0-10-2 16,0-19-47-16,2-7-5 15,2 2 54-15,5-5 0 16,-1 9-1-16,3 8 1 15,1 4 14-15,0 6-14 0,-1 6-17 16,2 6-1-16,5 0 1 16,4 0-34-16,5 12 5 15,3 6 11-15,5-4 34 16,-1 2-1-16,1-7-7 16,-5-1 9-16,0-6-9 15,-7-2 18-15,-8 0 1 16,-4 0 36-16,-5 0 20 15,-3 0 8-15,-3-10-34 16,0-3-34-16,0-2 15 16,0 4-19-16,-9 2 6 15,-11 5 5-15,1 4-9 0,-3 0-3 16,1 0-2-16,3 15 9 16,3 3 0-16,6-5-8 15,4 3-7-15,2-7 7 16,3 2 6-16,0-5-6 15,0-2-3-15,9-4-5 16,9 0 4-16,4 0-34 16,-1-4-9-16,-3-8-7 15,-3-1 11-15,-3 7 39 16,-6 5 4-16,-3 1 0 16,0 0 7-16,-3 0-3 15,5 0 21-15,-3 9 30 16,1 0-18-16,1-3-4 0,1-2-33 15,-1 0 2-15,2 0 12 16,3-1-14-16,8-3-3 16,9 0-58-16,3 0-34 15,6 0 62-15,-3-11-144 16,-3-8-47-16</inkml:trace>
  <inkml:trace contextRef="#ctx0" brushRef="#br0" timeOffset="10859">18284 4650 7 0,'0'0'217'0,"0"0"-15"16,0 0-63-16,0 0 25 16,0 0-93-16,0 0-56 0,-12-27-5 15,12 52-7 1,-2 8 15-16,2 3 41 0,0-6-56 16,0 1 6-16,0-4 4 15,9 1-13-15,-4-3 5 16,-1-5-5-16,-4 1-46 15,0-7 2-15,0-4-129 16,-13-10-79-16</inkml:trace>
  <inkml:trace contextRef="#ctx0" brushRef="#br0" timeOffset="11201">18173 4766 160 0,'0'0'167'0,"0"0"-92"0,0 0-21 16,0 0-17-1,0 0 22-15,0 0-31 0,74 27-3 16,-45-13 3-16,3 1-21 16,6-7 18-16,6-4-25 15,6-4 2-15,5 0 15 16,3-4-17-16,-5-17-5 16,-6-2-32-16,-15-3 26 15,-9-3-6-15,-14 4-5 16,-9 4 22-16,0 8 6 15,-9 9-3-15,-19 4 26 16,1 0-8-16,-7 15-20 16,3 8 13-16,9 3 4 15,7-2-16-15,11 3 29 0,4-5-31 16,0-2 4-16,1-1 9 16,25-2-10-16,13-6-1 15,10-1-2-15,7-7-41 16,6-3-9-16,-1 0-86 15,-6-13-44-15</inkml:trace>
  <inkml:trace contextRef="#ctx0" brushRef="#br0" timeOffset="11495">19005 4425 238 0,'0'0'155'0,"0"0"17"0,0 0-44 16,0 0-42-16,0 0-28 15,0 0-58-15,-13 0-9 16,9 30 9-16,0 11 14 16,4 4 13-16,0-1-27 15,0 0 0-15,0 4 20 16,0-2-18-16,4-1-2 15,4 1 0-15,-8-6-28 16,0-4-26-16,0-8-125 16,0-12 11-16,-15-10 8 0,-3-6-4 15</inkml:trace>
  <inkml:trace contextRef="#ctx0" brushRef="#br0" timeOffset="11717">18887 4783 117 0,'0'0'168'0,"0"0"-23"16,0 0-31-16,0 0 38 15,0 0-80-15,0 0 29 16,-2-36-68-16,2 36-18 16,0 0 9-16,0-2-24 15,11 0 0-15,15-2-2 16,9-3 8-16,4 3 5 16,2 1-11-16,0 1 0 15,3-1-17-15,-7 3 13 16,-6 0-35-16,-5 0-38 15,-8 0-13-15,-5 0-52 0,-7 0-35 16,-6 6-19 0</inkml:trace>
  <inkml:trace contextRef="#ctx0" brushRef="#br0" timeOffset="12966">19087 4737 233 0,'0'0'120'0,"0"0"-96"16,0 0 35-16,0 0-1 15,0 0-51-15,0 0 43 16,52-189-47-16,-52 169 26 16,-20 1 25-16,-7 8-7 15,-2 5-32-15,-6 6-15 16,-1 0 8-16,-2 2 14 15,6 19-22-15,0 5 0 16,9 4 12-16,3 1-8 0,14-2 5 16,6-1-9-1,0 0 13-15,0-3 0 16,23-6-13-16,4-3 0 0,7-8-9 16,-2-8 8-16,3 0-9 15,-2-4-22-15,-3-19-48 16,-2-1 66-16,-6-2-31 15,-8 3 39-15,-6 7 6 16,-4 6 3-16,-4 7 28 16,0 3 41-16,0 0-39 15,0 14-24-15,0 27-6 16,-1 9 38-16,-2 7 10 16,3-1-30-16,0 1 23 15,0-5-38-15,0-5 2 16,0 6 12-16,0-11-20 0,0-4 0 15,0-13 6-15,-9-13 1 16,-10-12-7-16,-6 0 0 16,-3-4 3-16,2-27-22 15,2-10 7-15,9-11-6 16,10-1 11-16,5 2-6 16,0 1 3-16,26 5 10 15,11-1 0-15,10 5-18 16,1 8-23-16,-1 1-52 15,2 5-22-15,-5 1-77 16,-5 0 30-16</inkml:trace>
  <inkml:trace contextRef="#ctx0" brushRef="#br0" timeOffset="13414">19424 4529 174 0,'0'0'177'0,"0"0"-35"0,0 0-5 16,0 0-107-16,0 0-24 15,0 0 71-15,6 62-48 16,-6-37 8-16,0-1 12 15,0-2-24-15,0-3-9 16,0-4-16-16,0-3 15 16,8-2-9-16,1-5-6 15,0-5-82-15,3 0 28 16,7-14 3-16,-4-14-17 16,3-5-10-16,2 1 57 15,-10 7 16-15,3 8 10 16,-12 8 35-16,-1 9 71 15,0 0-50-15,0 0-31 0,0 2-30 16,0 24 0-16,3 14 52 16,-1 8-17-16,1 8-16 15,1 0 26-15,1-2-41 16,-1 1 13-16,-4 8-17 16,0-8 8-16,0 0-1 15,0-12-6-15,-13-16-1 16,-6-9 10-16,1-15-5 15,-6-3-1-15,1-2-4 16,3-27 6-16,5-11-15 16,11-7 9-16,4-7-3 15,3-2-13-15,27 0 7 0,8-1-26 16,6 10-37-16,3 5-57 16,-1 8-80-16,-7 9-133 15</inkml:trace>
  <inkml:trace contextRef="#ctx0" brushRef="#br0" timeOffset="15655">15321 3288 155 0,'0'0'67'0,"0"0"-42"16,0 0 53-16,0 0-9 15,0 0 21-15,0 0-36 16,0 0 15-16,0 0-10 15,0 0-46-15,0 0 8 16,0 0 10-16,4-3-26 16,4-8 35-16,-2-2-38 15,2 0 3-15,-4-4 0 16,-2 3-5-16,-2 4-3 16,0 4 0-16,0 6 3 15,0 0-4-15,0 0 4 16,0 0 0-16,0 8-7 15,-6 13 7-15,-3 3 0 0,1-4 3 16,5-3 15-16,3-6-3 16,0-1-13-16,0-3 2 15,0-6 9-15,6 4-7 16,8-5-6-16,1 0 0 16,2 0 9-16,-2-2 8 15,-3-11-17-15,-3-2-15 16,-6-3 13-16,-3 1-19 15,0 1 9-15,-3 2 5 16,-11 3 7-16,1 6-7 16,0 5 7-16,3 0-1 15,2 0-1-15,-1 16 4 0,5 2 0 16,4-1-2-16,0-3 6 16,0 0 14-16,0-5-18 15,0-1 3-15,12-4 3 16,-2-4-5-16,7 0-3 15,0 0 4-15,-2 0 6 16,2-2 1-16,-7-9-11 16,-1-5-10-16,-6 2 1 15,-3-5-9-15,0-2-9 16,0 3 19-16,-13 3 0 16,-8 5-12-16,1 10 20 15,-5 0-4-15,3 0 4 16,-1 19 9-16,2 4 7 0,5 1 0 15,7 1-10 1,6-2 37-16,3 0-41 0,0-5 8 16,3-2 15-16,22-3-22 15,8-8-3-15,5 1 8 16,6-6 1-16,-1 0 12 16,-7-9-21-16,-7-7 0 15,-8-3-2-15,-9-3-14 16,-12-2-16-16,0 0 9 15,0-1 0-15,-26 3 7 16,-4 4 16-16,-3 8 0 16,-2 10-6-16,3 0-3 15,2 4 9-15,7 20-1 16,6 4 3-16,8 6 16 0,9 5-14 16,0 0 5-16,3-3 30 15,21-8-30-15,8-5-8 16,6-8 6-16,-4-10 2 15,-1-5 14-15,-4 0-20 16,0-8-3-16,-10-14 15 16,-5-5-15-16,-6-8-11 15,-8 3-7-15,0-1-29 16,-14 1 42-16,-12 7-8 16,-4 7 13-16,2 6-3 15,1 9 3-15,1 3-4 16,8 0-7-16,4 6 11 15,4 14 10-15,4 3-10 0,4 4 0 16,2-2 2-16,0-5 3 16,5-4-5-16,8-3 0 15,4-8 9-15,1 1-8 16,-2-6-1-16,3 0-6 16,-4 0-10-16,-1-9-60 15,-6-12-67-15,-7-3 21 16,-1 3 9-16,0 3 88 15,-1 7 25-15,-8 5 10 16,-1 4 98-16,6 2-23 16,1 0 5-16,3 0-21 15,0 0-61-15,0 0 2 0,0 0-10 16,0 8-12 0,0 4-94-16,0-5-180 0</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3:51.406"/>
    </inkml:context>
    <inkml:brush xml:id="br0">
      <inkml:brushProperty name="width" value="0.035" units="cm"/>
      <inkml:brushProperty name="height" value="0.035" units="cm"/>
      <inkml:brushProperty name="color" value="#ED1C24"/>
      <inkml:brushProperty name="fitToCurve" value="1"/>
    </inkml:brush>
  </inkml:definitions>
  <inkml:trace contextRef="#ctx0" brushRef="#br0">14 36 116 0,'0'-8'60'0,"0"0"1"16,0 2-3-1,0-1 11-15,0 5-4 0,0 1-19 16,0-2-14-16,0 3 34 16,0 0-32-16,0-2 11 15,0 2-4-15,0 0-32 16,0 0 54-16,0 0-48 16,0 0-11-16,0 0 5 15,0 0-2-15,0 0-3 16,0 0 2-16,0 0 0 15,0 2-4-15,0 28-2 16,0 11 0-16,0 23-11 16,0 10 25-16,0 2-10 0,-2-1-4 15,-5-14 8-15,2-6 4 16,5-11-12-16,0-12 0 16,0-5-8-16,0-9-1 15,0-8-4-15,0-5-13 16,0-3-1-16,0-2 5 15,0 0-19-15,0 0-87 16,0-11-27-16,0-18-70 16</inkml:trace>
  <inkml:trace contextRef="#ctx0" brushRef="#br0" timeOffset="368">94 196 84 0,'0'0'125'0,"0"0"-58"16,0 0-37-16,0 0-4 16,0 0 68-16,0 0-60 15,53 116 38-15,-34-80-58 16,2-4 15-16,-3-8 9 16,0-4-17-16,2-5-2 15,-6-3-9-15,-4-5-4 16,3-3 11-16,-7-4-15 15,1 0 1-15,-5 0 1 16,2 0-4-16,2 0-3 16,0 0-2-16,2-13 10 15,-2-8 37-15,2-5-31 0,-7-4 0 16,2-3 24-16,-3 9-35 16,0 6 0-16,0 13-3 15,0 2-6-15,0 3 2 16,0 0-16-16,0 0-3 15,5 0-59-15,5 0-146 16,7 0-34-16</inkml:trace>
  <inkml:trace contextRef="#ctx0" brushRef="#br0" timeOffset="893">694 263 103 0,'0'0'122'0,"0"0"-34"15,0 0-6-15,0 0 47 16,0 0-38-16,0 0-58 16,-30 214 17-16,24-176-48 15,3-9 18-15,3 1-8 16,0-15-12-16,0-3-4 16,0-9 1-16,0-3 6 15,0 0-20-15,0 0 1 16,0-1-57-16,0-33 33 15,4-14 18-15,1-5-96 16,4-2 57-16,-5 16 58 0,1 13-36 16,0 9 34-16,-1 9 10 15,-4 6 7-15,8 2-4 16,1 0-6-16,8 12 15 16,5 19 59-16,6 9 36 15,-1 1-66-15,-1 0 4 16,1-3-25-16,0-5-10 15,-1-6 8-15,0-7-16 16,-6-9 2-16,-2-7-4 16,-1-4-5-16,-4 0 0 15,1-15 14-15,3-17 6 16,4-16 23-16,-3-14-28 16,1-7-14-16,-4 1 13 15,-6 6-14-15,-2 12 0 16,-7 14-7-16,0 14-6 0,0 7 1 15,0 11 6-15,0 4-18 16,0 0 15-16,0 0-59 16,0 0-117-16,-4 9-103 15</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16.834"/>
    </inkml:context>
    <inkml:brush xml:id="br0">
      <inkml:brushProperty name="width" value="0.035" units="cm"/>
      <inkml:brushProperty name="height" value="0.035" units="cm"/>
      <inkml:brushProperty name="color" value="#ED1C24"/>
      <inkml:brushProperty name="fitToCurve" value="1"/>
    </inkml:brush>
  </inkml:definitions>
  <inkml:trace contextRef="#ctx0" brushRef="#br0">260 78 269 0,'0'0'71'16,"0"0"-2"-16,0 0-43 15,0 0 19-15,0 0-14 0,0 0 19 16,0 0-47-16,-39-39 1 15,39 39 29-15,-4 0 0 16,3 0 11-16,-4 0-44 16,-2 0 3-16,-8 14-5 15,-7 19 4-15,-8 13 12 16,-2 4-3-16,5 2-11 16,-1-3 2-16,7-1-2 15,4-6 0-15,8-4-7 16,9-2 7-16,0-5 0 15,5-4 3-15,19-6 1 16,5-7-4-16,9-8-17 16,-5-6-10-16,7-5-2 0,1-26 0 15,-2-11 18-15,-4-7 11 16,2 5 0-16,-16 4 6 16,-7 12 8-16,-7 10-9 15,-7 12 60-15,0 6-28 16,0 0-6-16,0 0-27 15,0 0-4-15,0 6-1 16,0 13-23-16,0 6 24 16,0-2 15-16,0-3-15 15,6-4 0-15,4-9 4 16,2-1-4-16,-2-6 0 16,4 0-33-16,3 0 32 15,-4 0-14-15,-1-16 21 16,-2-3-6-16,-6 1 2 0,-2-1 10 15,-2-2-12-15,0 3-4 16,0 0 4-16,-11 2-9 16,-6 8 9-16,4 2-37 15,-4 3 24-15,6 1-16 16,4 2 25-16,2 0-9 16,5 0 13-16,0 0-6 15,0 0-1-15,3 0-62 16,17 0 25-16,6 2-43 15,6-2 78-15,7 0-44 16,-2-8 30-16,1-8 19 16,-2-1 4-16,-9 7-4 15,-4 4 4-15,-6 3 16 0,-5 3-7 16,-6 0-3-16,-3 3-6 16,-1 9 34-16,-2 1-25 15,0 6 10-15,0 2 14 16,-2-2 3-16,-7-1-6 15,1-4-30-15,4-5 0 16,1-8 10-16,3-1-10 16,0 0-7-16,0 0-26 15,0 0 13-15,0-5 17 16,7-17 3-16,7-6 0 16,3-5 6-16,-2 5 0 15,-1 4-6-15,1 3 3 0,-6 8 7 16,-3 7 25-1,-1 3-14-15,-5 3-15 0,0 0 30 16,0 0-36-16,3 15 2 16,1 8 29-16,2 2 16 15,2 2-11-15,-2-3-36 16,1-5 1-16,3 0 9 16,-1-6-10-16,-2-8-75 15,2-2 0-15,-3-3 28 16,4 0 8-16,-1-8 12 15,0-16 8-15,-2-6 5 16,1 1-2-16,1 5 16 16,-4 13 5-16,-4 4 49 15,-1 7 4-15,0 0-31 16,0 0-4-16,0 0 11 0,3 0-34 16,6 17 0-16,5 7 56 15,0-4-34-15,4 1 10 16,3-8-32-16,2-1-2 15,3-9-7-15,3-3-20 16,1 0 3-16,2-6 17 16,-2-19-2-16,-2-4 2 15,-3-4-3-15,-3 4 12 16,-9 4 14-16,-4 10-13 16,-4 9-1-16,-5 6 46 15,0 0 1-15,0 0 5 16,0 0-52-16,0 2-24 0,0 27 24 15,0 21 0-15,0 18 1 16,0 5 26-16,0 2-20 16,6-5 3-16,3-7-10 15,0 1 0-15,2-15 7 16,-6-9-7-16,-1-18-12 16,-4-11-8-16,0-9-6 15,0-2 22-15,0 0-18 16,0-23 0-16,-9-20-83 15,-8-21 73-15,1-13 17 16,2-8 2-16,9 2-25 16,4 12 31-16,1 18 14 15,0 19 13-15,10 10 39 0,9 6-54 16,-3 6 19-16,7 6-11 16,-5 6-13-16,1 0 0 15,0 12-9-15,-5 13 9 16,-3 2 17-16,-7 3-14 15,-4 0-3-15,0-1 13 16,0-1-6-16,-4-6-7 16,-5-7-3-16,2-5-92 15,4-7 40-15,2-3-55 16,-2-5 92-16,3-24-148 16,0-12-1-16</inkml:trace>
  <inkml:trace contextRef="#ctx0" brushRef="#br0" timeOffset="659">1416 37 87 0,'0'0'148'0,"0"0"-98"0,0 0 37 16,0 0 1-16,0 0-88 16,0 0 7-16,47 4 48 15,-37 46 46-15,0 4-50 16,-3 2-23-16,-5-8-23 16,2-7 27-16,-1-5-32 15,-1-10-10-15,2-7-1 16,-1-8-141-16,2-8 36 15,0-3-7-15,-1 0 52 16,4-22 65-16,1-10-160 16,0 4 166-16,2 4 57 15,2 8 39-15,2 8-37 16,-1 3-16-16,4 5 30 0,2 0 2 16,4 0-49-16,1 0 26 15,0 5 41-15,-2 0-93 16,0-4 18-16,-6-1-6 15,-5 0-8-15,-6 0 4 16,-6 0-8-16,0-1 0 16,0-16-16-16,0-6-46 15,-14-1 7-15,-4 6 2 16,6 8 37-16,3 4 16 16,4 6 11-16,5 0-3 0,0 0 7 15,0 0-15 1,0 20-19-16,0 5 18 0,0 4 2 15,0-4 21 1,5-4-22-16,4-5 0 0,0-6-9 16,3-2-2-16,-3-8-54 15,5 0 22-15,0 0 19 16,2-19 21-16,-1-7 3 16,2-1 0-16,-3 7 33 15,-2 3-27-15,-3 10 31 16,-3 3-26-16,8 4 6 15,3 0-7-15,5 18 0 16,6 1 30-16,5 8 36 16,4-5-41-16,2 3 17 15,5-2-31-15,-3-1-12 0,-6-6 7 16,-8 0-16 0,-11-10-13-16,-6-1-12 0,-8-5-128 15,-2 0 73-15,0-10 52 16,-17-20-137-16</inkml:trace>
  <inkml:trace contextRef="#ctx0" brushRef="#br0" timeOffset="832">2136 136 131 0,'0'0'215'15,"0"0"-70"-15,0 0-35 16,0 0-110-16,0 0-11 16,0 0 11-16,-49 88 45 15,31-51-23-15,1-1-6 0,0-7-11 16,7-6 21-1,2-1-26-15,8-6-2 0,0-5-36 16,0-7-107-16,9-4-30 16,14 0 13-16</inkml:trace>
  <inkml:trace contextRef="#ctx0" brushRef="#br0" timeOffset="999">2236 238 62 0,'0'0'125'0,"0"0"-42"16,0 0 62-16,0 0-86 15,0 0-5-15,0 0 55 16,17 28-60-16,-10-15-19 16,-1 5-17-16,-1-4-9 0,2-2-8 15,-2-2-18 1,-4-3-120-16,2-5-25 0,-3-2-65 16</inkml:trace>
  <inkml:trace contextRef="#ctx0" brushRef="#br0" timeOffset="1288">2202 7 116 0,'0'0'247'16,"0"0"-161"-16,0 0-17 15,0 0-34-15,0 0-33 16,0 0 4-16,14 37 7 16,4-16-1-16,10-1-8 15,-1-2 5-15,5-1-1 16,7-3-8-16,4-3 0 0,2-5 16 15,4-6-16-15,1 0 0 16,2 0-6-16,-10 0 16 16,-2 0 5-16,-13-4-15 15,-13 1 0-15,-10 3 2 16,-4 0-2-16,0 0 4 16,0 0-10-16,0 0-12 15,-9 0 9-15,-9-3-134 16,0-7-2-16,0-12 46 15</inkml:trace>
  <inkml:trace contextRef="#ctx0" brushRef="#br0" timeOffset="1919">2609 0 156 0,'0'0'26'0,"0"0"-3"0,0 0 154 16,0 0-109-16,0 0 48 15,0 0-44-15,-16 301-55 16,16-271 32-16,0-6-49 15,3-2 6-15,15-3-6 16,8-5-18-16,-3-5-21 16,8-9-66-16,1-2 44 15,3-28 42-15,0-9-25 16,-3-1-19-16,-11 11 63 16,-7 10 11-16,-9 9 72 15,-5 9 16-15,0 1 24 0,0 0-31 16,0 0-49-16,0 0-36 15,0 0-7-15,0 0 6 16,0 0-12-16,0 8 6 16,-3 8 0-16,3 1 14 15,0 1-14-15,0 0-24 16,0-7-15-16,0-2-31 16,3-6-15-16,1-3 28 15,1 0 33-15,4 0 23 16,3-3 2-16,-1-6 3 15,1 3-4-15,-3 6 0 16,3 0-3-16,-1 0 9 0,2 13-5 16,4 10 51-1,-2 12 16-15,2 5-29 0,0 5-14 16,-2 1-2-16,-6-5 15 16,-1 3-38-16,-8-2 2 15,0-7 29-15,0 0-31 16,-8-7-4-16,-12-3-4 15,-6-7 8-15,1-7 7 16,-4-11 2-16,-5 0 12 16,5-3 29-16,1-23-45 15,8 0-6-15,8-7 2 16,10-2 5-16,2-1 20 16,2 2-26-16,33 5-7 15,13-6-17-15,16 0 3 16,12-2-57-16,11 3-108 0,-1 2-42 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34.012"/>
    </inkml:context>
    <inkml:brush xml:id="br0">
      <inkml:brushProperty name="width" value="0.035" units="cm"/>
      <inkml:brushProperty name="height" value="0.035" units="cm"/>
      <inkml:brushProperty name="color" value="#ED1C24"/>
      <inkml:brushProperty name="fitToCurve" value="1"/>
    </inkml:brush>
  </inkml:definitions>
  <inkml:trace contextRef="#ctx0" brushRef="#br0">30 23 313 0,'0'-2'84'0,"0"0"-27"16,-1 1-2-16,1-3 34 16,0 4-58-16,-3-1-22 0,3 1 20 15,0 0-8-15,0 0-1 16,-2 0 35-16,-1-3-27 16,1 3 22-16,-2-2-50 15,-1 2 1-15,2-1 25 16,2 1-25-16,-2-3 4 15,0 3 0-15,3 0-2 16,0-2 20-16,0 2-23 16,0 0 0-16,0 0 31 15,0 0-19-15,0 0 0 16,0-2-10-16,0 2 5 16,0 0-11-16,6 0 4 15,12 0 0-15,5 0 11 16,7 0-11-16,2 0 0 0,3 0 16 15,1 0-12-15,-5 2 5 16,1-2-9-16,-5 0 0 16,0 0 6-16,-5 0-5 15,-3 0-1-15,-3 0 0 16,-6 0 7-16,-1 0-8 16,-1 0 1-16,-2 0 0 15,-1 0 6-15,2 0-6 16,-1 0 0-16,-3 0-6 15,6 0 15-15,-4 0-3 16,4 0-6-16,-1 0 0 16,1 0 9-16,0 0-9 0,0 0 0 15,0 0 0 1,-1 0 8-16,-2 0-12 0,1 0 4 16,-1 0 0-16,4 0 5 15,-1 0-5-15,0 0 0 16,-2 0-3-16,2 0 8 15,-1 0 8-15,-6 0-13 16,2 0 0-16,-4 0 14 16,3 0-14-16,-3 0 0 15,0 0 0-15,0 0 2 16,0 0 18-16,0 0-20 16,0 0 0-16,0 0 23 15,0 0-23-15,0 0-1 16,0 0-1-16,0 0-75 15,-9 0-5-15,-12 0-278 0</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20.755"/>
    </inkml:context>
    <inkml:brush xml:id="br0">
      <inkml:brushProperty name="width" value="0.035" units="cm"/>
      <inkml:brushProperty name="height" value="0.035" units="cm"/>
      <inkml:brushProperty name="color" value="#ED1C24"/>
      <inkml:brushProperty name="fitToCurve" value="1"/>
    </inkml:brush>
  </inkml:definitions>
  <inkml:trace contextRef="#ctx0" brushRef="#br0">218 387 167 0,'0'0'128'0,"0"0"76"15,0 0-32-15,0 0-104 16,0 0-20-16,0 0-46 15,-108-72 37-15,82 72-33 0,1 2-6 16,5 21 28 0,3 7-25-16,5 2 17 15,6-3-20-15,6-3 0 0,0-2-12 16,0-6 12-16,0-4 0 16,6-3-13-16,11-7 12 15,-1-4-54-15,3 0 13 16,3-12-4-16,1-17 10 15,-5-1-35-15,-4 7 54 16,-6 12 14-16,-4 6 6 16,-4 5 42-16,0 0 19 15,0 0-26-15,0 2-3 16,0 15-30-16,0 3 8 16,0 4 66-16,0-6-65 15,0-1-13-15,12-6-2 0,-1-2-1 16,6-5-3-1,1-4-73-15,3 0 27 0,-1-8-26 16,-2-16-9-16,0-12-7 16,-2-2 20-16,-6 9 28 15,-1 2 45-15,-4 14 44 16,-5 10 85-16,0 3 49 16,0 0-95-16,0 0-25 15,0 0-58-15,0 11 4 16,0 9 4-16,-5 5-1 15,5-5-3-15,0-1 14 16,0-6-14-16,0-2-4 16,0-5 0-16,0-2-5 0,0-4-7 15,0 0-20 1,0 0-10-16,0 0 33 0,0 0-19 16,13-13 22-16,0-6 6 15,1 2 0-15,0 4-6 16,-5 7 6-16,-2 1 0 15,-5 5-15-15,2 0 15 16,-1 0 0-16,3 9 8 16,2 6-8-16,3 0 30 15,1 3-21-15,4-2-9 16,0-4 20-16,0-4-16 16,7-3-8-16,3-5-2 0,1 0-1 15,5-3 3 1,3-17-20-16,-3-7 3 0,-5-2 19 15,-2 0-21-15,-12 2 17 16,-7 10 1-16,-6 7 5 16,0 6 43-16,0 4-43 15,-13 0 19-15,-9 2-19 16,0 21 7-16,3 4 10 16,4 2-17-16,8-4 0 15,4-3 32-15,3-3-32 16,0-5 0-16,0-3-2 15,6-5 4-15,4-4 16 16,3-2-18-16,0 0-24 16,2-2 7-16,2-16-10 15,0-3-18-15,-4 2 26 0,-6 6 19 16,0 8 1-16,-5 0-1 16,-2 5 0-16,0 0 23 15,0 0-17-15,0 0-4 16,0 0 6-16,3 0-8 15,-2 0-1-15,4 0-5 16,2 6 6-16,2-2 7 16,1-2-7-16,3-2-21 15,4 0 0-15,4-3-52 16,2-24 39-16,4-15-14 16,1-12 30-16,-6-15 9 15,0-7 9-15,-1 4 0 0,-7 14 2 16,-4 22 8-16,-2 18 60 15,-8 14 11-15,0 4-43 16,0 0 43-16,0 0-81 16,0 24-24-16,0 24 24 15,0 13 11-15,0 8 17 16,0-4-24-16,0-6 2 16,0-10 20-16,0-8-26 15,6-11 0-15,3-13 1 16,-1-6 2-16,1-4-6 15,-2-7 0-15,-1 0-24 16,8 0 18-16,3-9 9 16,1-14-22-16,0-2 8 15,-4 3 14-15,-5 7-2 0,-4 6 4 16,-5 7-2-16,0 2 48 16,0 0-24-16,0 0 10 15,0 0-21-15,0 0-13 16,0 5-13-16,0 9-18 15,7 5 31-15,4 1 10 16,1-5-10-16,5-5-53 16,-2-6 27-16,2-4-6 15,4 0-23-15,-3-1-19 16,0-18 39-16,-4-1 28 16,-5 2 7-16,-4 5 0 0,-2 10 65 15,-3 3 2 1,0 0 21-16,0 0-51 0,0 0-37 15,0 16-13-15,0 16-7 16,0 12 20-16,4 15 20 16,2-2-12-16,-1-3 6 15,-2 1-12-15,-3-13-1 16,0-9 9-16,0-9-10 16,0-8-51-16,0-8 42 15,-8-4 9-15,-1-2-4 16,-5-2 13-16,1 0-5 15,1-2 50-15,-2-21-54 16,5-4-18-16,4-11 18 16,5-4 13-16,3-13-13 0,26-3-39 15,11 0-100-15,8 4 31 16,2 10 38-16,-1 3-45 16,-2 7 50-16,-10 4 41 15,-7 9 22-15,-12 9 2 16,-12 8 7-16,-6 4 89 15,0 0-5-15,0 0 29 16,0 0-81-16,0 10-31 16,0 15 14-16,0 2 24 15,-4 0-19-15,-1-6 18 16,5-7-41-16,0-1-4 16,0-4 0-16,0 2 8 15,8-4-17-15,5-1 9 0,3 0 0 16,0 1-6-1,1 3 6-15,-2-1 0 0,-3 2-2 16,-3 1 10-16,-4-2-17 16,-5-3 3-16,0 2-19 15,0-1 10-15,0 1 11 16,-8 3-9-16,-7-2 13 16,2-4 7-16,0 3 13 15,3-5-20-15,7-4-36 16,0 2-17-16,3-2-101 15,0 0-78-15</inkml:trace>
  <inkml:trace contextRef="#ctx0" brushRef="#br0" timeOffset="205">1913 369 248 0,'0'0'180'0,"0"0"-165"15,0 0 8-15,0 0 139 16,0 0-56-16,0 0-46 15,8 49-18-15,-5-38-35 16,-3-3 15-16,0-3-22 16,0-4 0-16,0 2-17 15,0-3-5-15,0 0-74 16,0 0-72-16,-13-3 7 16,-3-22-99-16</inkml:trace>
  <inkml:trace contextRef="#ctx0" brushRef="#br0" timeOffset="345">1846 205 174 0,'0'0'295'0,"0"0"-142"16,0 0-76-16,0 0-17 16,0 0 0-16,0 0-60 15,0-5-3-15,17 7 0 16,6 13 6-16,4 2-6 16,6 1-94-16,5-3-131 15,2-5-51-15</inkml:trace>
  <inkml:trace contextRef="#ctx0" brushRef="#br0" timeOffset="615">2214 288 94 0,'0'0'124'16,"0"0"66"-16,0 0-57 15,0 0-26-15,0 0-14 0,0 0-60 16,-43 38 23-16,34-24-56 16,9 0-4-16,0 5-10 15,0-3 14-15,8 0-48 16,11-1 45-16,6-1 3 15,-1 1-1-15,2-2 1 16,-10-3 0-16,-5-1 8 16,-6-5-8-16,-5-2 0 15,0 0-7-15,0 6 18 16,-11 5-19-16,-19 4 8 16,-5-4 0-16,0-4 31 15,1-7-31-15,9-2-16 0,-1 0-98 16,6-24-289-16</inkml:trace>
  <inkml:trace contextRef="#ctx0" brushRef="#br0" timeOffset="750">2513 364 598 0,'0'0'93'15,"0"0"-13"-15,0 0 27 16,0 0-107-16,0 0-11 15,0 0-312-15</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25.814"/>
    </inkml:context>
    <inkml:brush xml:id="br0">
      <inkml:brushProperty name="width" value="0.035" units="cm"/>
      <inkml:brushProperty name="height" value="0.035" units="cm"/>
      <inkml:brushProperty name="color" value="#ED1C24"/>
      <inkml:brushProperty name="fitToCurve" value="1"/>
    </inkml:brush>
  </inkml:definitions>
  <inkml:trace contextRef="#ctx0" brushRef="#br0">207 166 22 0,'-9'-6'13'0,"-1"-3"71"16,0 0-61-16,-2 2 39 15,-7 0-47-15,7-1-5 16,-1 2 21-16,-1 2-30 16,5 3 2-16,0 1 0 15,3 0 0-15,-5 0 0 16,5 0-3-16,-2 0-9 16,-1 0 9-16,0 0 0 0,0 1-6 15,-2 5 2 1,4-4 4-16,-1 0 2 0,7-2 3 15,-2 0-5-15,3 0 24 16,0 0-1-16,-2 0 12 16,2 0 7-16,0 0-29 15,0 0-13-15,0 2-8 16,21 4 8-16,8 1 18 16,11-1-2-16,-1-1-4 15,2-1-5-15,-1-3 4 16,-4-1-4-16,7 0-6 15,-5 0 6-15,1 0 5 16,5 0-12-16,2-4 0 16,5-6 1-16,0-2 1 15,-1 1 3-15,-2 3 4 0,-4 1-8 16,-3 3 2-16,-6 2-3 16,0 1 0-16,-3 1 3 15,-2 0-1-15,1-2 6 16,-2 2-8-16,-2 0-4 15,2-3 2-15,-5 1 4 16,-3-1 4-16,1 2-6 16,-4-1 3-16,2 2 1 15,1-2-4-15,0 0 0 16,-1 2-7-16,1-2 9 16,0 2-2-16,-2 0 0 15,2 0 3-15,3 0-7 16,2-2 4-16,4 2 0 15,-1 0 2-15,2 0 3 0,-1 0-5 16,-3-2 0-16,4 2 0 16,-4 0 0-16,-1 0 0 15,-2 0-5-15,-3 0 4 16,5 0 1-16,-3 0 3 16,1 0-3-16,2 0-3 15,-3 0-2-15,-2 0 5 16,0 0 0-16,2 0-8 15,2 0 4-15,3 0 4 16,0 0-1-16,-1 0 7 16,-1 0-1-16,-2 0-5 15,2 0 2-15,0 0-2 16,-3 0 0-16,-5 0-1 0,3 0-1 16,-1 0 2-16,1 0-2 15,0 0 2-15,-1 0 0 16,1 0 8-16,-2 0-8 15,-1 0 2-15,0 0-10 16,2 0 15-16,-2 0-11 16,-3 0 4-16,-1 0 0 15,-4 0 1-15,0 0 8 16,-1 0-9-16,-3 0 4 16,6 0 0-16,-6-1 24 0,-1 1-23 15,-2 0-2 1,-2-4 11-16,-1 4 3 0,0 0 10 15,0 0 0-15,0 0-8 16,0 0 20-16,0 0-25 16,0-6-6-16,0-3-8 15,-11-9-126-15,-23-13-199 16</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31.007"/>
    </inkml:context>
    <inkml:brush xml:id="br0">
      <inkml:brushProperty name="width" value="0.035" units="cm"/>
      <inkml:brushProperty name="height" value="0.035" units="cm"/>
      <inkml:brushProperty name="color" value="#ED1C24"/>
      <inkml:brushProperty name="fitToCurve" value="1"/>
    </inkml:brush>
  </inkml:definitions>
  <inkml:trace contextRef="#ctx0" brushRef="#br0">169 145 7 0,'-17'-9'86'0,"-1"1"-34"15,0-2-22-15,-4 3-7 16,4 1 15-16,0 1-27 16,3 4-5-16,-1 1-5 15,7 0 1-15,3 0-4 16,2 0 2-16,-4-3 0 0,4 3 6 16,2 0-2-16,2 0-4 15,-3 0 0-15,3 0 0 16,0 0 4-16,0 0-3 15,0 0-2-15,0 0-3 16,0 0 4-16,8 0 0 16,14 0 0-16,13 0 13 15,6 0 11-15,5 0 1 16,7 0-25-16,-1 3 0 16,-1-3 5-16,6 0-3 15,-3 0 5-15,4 0-2 16,-5 0-7-16,0 0 7 15,-3 0-5-15,-1 0 0 16,-5 0 0-16,-5 0-21 16,-4 0 21-16,-3 0-31 0,-4 0 27 15,-3-9 3-15,-2 0 1 16,-2 2 8-16,-2 0 7 16,-4 1 22-16,-3 2-14 15,-1 0-17-15,1-1 1 16,-5 5-6-16,0-3 5 15,-4 3-4-15,-2 0 8 16,-1 0-10-16,3 0-5 16,2 0 2-16,1 0 0 15,1 0 5-15,4 0-2 16,4 0 0-16,-1 0 0 16,-1 0-2-16,1 0 2 0,-3 0 0 15,1 0-10-15,-4 0 10 16,-2 3 0-16,1-3 12 15,-2 0-8-15,-1 0-1 16,-2 0 3-16,2 0-6 16,1 0 24-16,4 0-19 15,3 0 21-15,5 0-16 16,-2 0-5-16,3 0-1 16,4 0-4-16,0 0 0 15,6 0 5-15,2-8-3 16,5 4 1-16,4 0-3 15,4 1 7-15,1 0-7 16,-1 1-3-16,-2-1 3 0,-2 1 8 16,2 1-7-1,-1-2-2-15,-1 1-6 0,-1-1 7 16,1 0 5-16,6 1-5 16,3-1 0-16,5 3-13 15,2-1-3-15,3-1 9 16,-4 2 5-16,3 0-15 15,-4 0-8-15,1 0-1 16,0 0-2-16,-1 0 15 16,-3 2-6-16,-2-1 2 15,-2-1-8-15,-2 3 23 16,-6-1-1-16,-6 1 0 0,0 0-3 16,0-1 1-16,-4 2-2 15,1-2-3-15,-1-2 6 16,2 0 8-16,-3 0-2 15,-1 0-2-15,-5 0 0 16,-2 0 12-16,-1 0-7 16,0 0-3-16,3 0 13 15,4 0-13-15,4 0-2 16,-2 0-9-16,3 0 9 16,-1 0 9-16,5 0-6 15,-3 5 0-15,9 1-3 16,-2 0 6-16,4-2-6 15,-1 2-5-15,-1 1 5 16,-4-5 3-16,-4 1 1 16,0-3-1-16,-1 0-3 0,-6 0 25 15,1 0 20-15,-6 0-32 16,-3 0-8-16,-7 0 28 16,1 0-11-16,-10 0-9 15,-1 0-5-15,0 0-2 16,0 0-5-16,0 1-1 15,0-1-194-15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35.143"/>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 0,'0'0'129'0,"0"0"-129"16</inkml:trace>
  <inkml:trace contextRef="#ctx0" brushRef="#br0" timeOffset="187">0 0 119 0,'157'9'0'0,"-157"-9"-44"16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34.510"/>
    </inkml:context>
    <inkml:brush xml:id="br0">
      <inkml:brushProperty name="width" value="0.035" units="cm"/>
      <inkml:brushProperty name="height" value="0.035" units="cm"/>
      <inkml:brushProperty name="color" value="#ED1C24"/>
      <inkml:brushProperty name="fitToCurve" value="1"/>
    </inkml:brush>
  </inkml:definitions>
  <inkml:trace contextRef="#ctx0" brushRef="#br0">148 215 47 0,'-3'0'60'16,"-2"-4"5"-16,4-1-17 0,-7-4 8 15,2 1-13 1,-2-2-7-16,1 1-36 0,2 4 6 16,1 0-1-16,-1 5-5 15,-1-3 12-15,3 3-12 16,-2-1 26-16,4-1-26 16,1 2 0-16,0 0 4 15,0 0 11-15,0 0-6 16,0 0-7-16,0 0 3 15,0-3 30-15,0 2-1 16,0 1-24-16,0 0 13 16,0 0-20-16,0 0 14 15,0 0-17-15,0 0-1 16,0-3 1-16,18-3-15 0,10 4 15 16,6-4 13-16,1 1 3 15,-3 4-2-15,-4 1-14 16,-3 0 0-16,0 0 6 15,1 0-5-15,-1 0-1 16,-6 0 1-16,-6 0 1 16,-5 0 3-16,-7 1-5 15,-1-1 0-15,0 0 11 16,0 0-11-16,0 0 9 16,0 0 4-16,0 0-3 15,-4 0 16-15,-17 0-26 16,-8 0-84-16,-6 0-33 15,-5 0-24-15,-5 0-48 0</inkml:trace>
  <inkml:trace contextRef="#ctx0" brushRef="#br0" timeOffset="72">148 215 10 0</inkml:trace>
  <inkml:trace contextRef="#ctx0" brushRef="#br0" timeOffset="293">148 215 10 0,'-148'-74'65'0,"148"74"-65"0,0 0 0 16,0 0 55-16,0 0 2 15,0 0 23-15,175-35-22 16,-129 27 26-16,-7 6-14 16,-7 2-68-16,-3 0 5 15,-6 0-4-15,1 0-2 0,0 3-1 16,1-1 14-16,-4 0-13 16,0-2 13-16,-6 0-14 15,-3 0 0-15,-7 0-8 16,-5 0 10-16,2 0-6 15,-2 0 1-15,0 0-10 16,0 0 10-16,0 0-36 16,-20 0-85-16,-14 0-77 15</inkml:trace>
  <inkml:trace contextRef="#ctx0" brushRef="#br0" timeOffset="461">187 60 84 0,'0'0'17'0,"0"0"-8"15,0 0 37-15,0 0-24 16,0 0 0-16,0 0-16 16,152 0-6-16,-123 0-69 15</inkml:trace>
  <inkml:trace contextRef="#ctx0" brushRef="#br0" timeOffset="7407">63 39 50 0,'0'0'54'15,"0"0"-32"-15,0 0 3 16,-3 0-19-16,3 0 1 16,-2 0-7-16,-1 0-15 15,3 0 0-15,-4 0 6 16,2 0 9-16,-1 0 9 0,2 0-8 16,-3 0 7-16,1 0-3 15,2 2-4-15,1-2 37 16,0 0-16-16,0 0 5 15,0 3-8-15,0-3-17 16,0 0-2-16,0 0 0 16,0 0 0-16,0 1 0 15,8 3 7-15,7-4-7 16,6 1 16-16,-3 1-7 16,3 0 4-16,-1 0-4 15,3 0-9-15,6-2 10 16,-5 0-8-16,-1 0-2 15,1 0 10-15,-6 0-10 16,-2 0-1-16,-4 0 1 16,-3 0 0-16,0 0 0 0,3 0 0 15,-1-4 19-15,-2 2 0 16,5-1-17-16,-2-2-2 16,-3 5 0-16,3-3 5 15,-3 3-5-15,0 0 0 16,2-2 0-16,-2-2 7 15,6 2-7-15,-1-1 0 16,-1-2 9-16,1 1-1 16,0-1 8-16,-2 2-14 15,-3-1 3-15,-3-1 11 16,-1 3-9-16,-1 2-7 16,1-2 3-16,-2 2 0 0,-2 0 5 15,-1 0-8-15,0 0 0 16,0 0 14-16,0 0-14 15,0 0-3-15,0 0-6 16,0 0-66-16,0 0-45 16,-24 0-44-16</inkml:trace>
  <inkml:trace contextRef="#ctx0" brushRef="#br0" timeOffset="7811">73 41 97 0,'0'0'10'0,"0"0"7"16,0 0 2-16,0 0 16 15,0 0-28-15,0 0 2 16,19-2-2-16,11 1 12 16,9-4 6-16,10 3 6 15,6 2-24-15,2-1 6 16,-2 1-11-16,1 0-1 0,-3-8 2 16,-4 5 3-16,-8-1 1 15,-11-2-1-15,-11 3-6 16,-10 3 6-16,-8 0-2 15,-1 0 4-15,0 0 54 16,0 0-27-16,-10 0 1 16,-18 0-29-16,-7 0-7 15,-6 13-52-15,-1 1-42 16,5-3-36-16</inkml:trace>
  <inkml:trace contextRef="#ctx0" brushRef="#br0" timeOffset="8075">158 125 112 0,'0'0'27'16,"0"0"-19"-16,0 0-8 15,0 0 69-15,0 0-9 16,0 0-9-16,120 0-19 15,-88-5 4-15,-3-1-27 16,-9 1 0-16,-2-1 6 16,-6 2-15-16,-4 1 8 15,-4 3-12-15,-2 0 4 0,-2 0-30 16,5 0-89 0,-5 0-88-16</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45.100"/>
    </inkml:context>
    <inkml:brush xml:id="br0">
      <inkml:brushProperty name="width" value="0.035" units="cm"/>
      <inkml:brushProperty name="height" value="0.035" units="cm"/>
      <inkml:brushProperty name="color" value="#ED1C24"/>
      <inkml:brushProperty name="fitToCurve" value="1"/>
    </inkml:brush>
  </inkml:definitions>
  <inkml:trace contextRef="#ctx0" brushRef="#br0">36 140 57 0,'0'0'80'15,"0"0"0"-15,0 0 28 0,0 0-33 16,0 0-63 0,0 0-12-16,-9 28 0 0,-3 6 25 15,3 7-12-15,4 0-10 16,5-1 26-16,0-2-25 15,22-3 5-15,8-4 2 16,11-4-6-16,3-8 19 16,6-9-19-16,-1-7 0 15,-5-3 2-15,0 0 23 16,-6-27-20-16,0-11 6 16,-6-12-12-16,-9-8 8 15,-14-4-12-15,-9 6-17 16,0 4 13-16,-28 8 1 0,-7 7-2 15,-4 11-4 1,1 3 9-16,-2 12 20 0,6 8-18 16,3 3-1-16,4 0 10 15,-1 0-8-15,7 22-3 16,3 3 0-16,7 6-8 16,11 10 5-16,0-2-147 15,6-10-219-15</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45.277"/>
    </inkml:context>
    <inkml:brush xml:id="br0">
      <inkml:brushProperty name="width" value="0.035" units="cm"/>
      <inkml:brushProperty name="height" value="0.035" units="cm"/>
      <inkml:brushProperty name="color" value="#ED1C24"/>
      <inkml:brushProperty name="fitToCurve" value="1"/>
    </inkml:brush>
  </inkml:definitions>
  <inkml:trace contextRef="#ctx0" brushRef="#br0">0 78 419 0,'0'0'59'0,"0"0"-33"0,0 0 71 15,0 0-35-15,0 0-27 16,0 0-22-16,16-1-13 15,-4-16-74-15,0-10-131 16,-6-6-196-16</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43.788"/>
    </inkml:context>
    <inkml:brush xml:id="br0">
      <inkml:brushProperty name="width" value="0.035" units="cm"/>
      <inkml:brushProperty name="height" value="0.035" units="cm"/>
      <inkml:brushProperty name="color" value="#ED1C24"/>
      <inkml:brushProperty name="fitToCurve" value="1"/>
    </inkml:brush>
  </inkml:definitions>
  <inkml:trace contextRef="#ctx0" brushRef="#br0">81 0 142 0,'0'0'50'15,"0"0"13"-15,0 0-63 16,0 0-5-16,0 0 5 16,0 0 13-16,-40 102 0 15,31-53 17-15,4 4 23 16,1-4-35-16,2 1 0 16,-1-1-10-16,-1-6 21 15,2-3-27-15,-2-5-1 16,-1-8 0-16,5-5 10 15,-3-7-10-15,3-11-1 16,0-3 4-16,0-1 10 0,0 0-8 16,0 0-6-1,0 0 7-15,0-10-19 0,8-11 7 16,7-4-2-16,9-2 7 16,0 0 11-16,2 4-2 15,0 7-9-15,-2 4 1 16,2 3 4-16,-3 7-1 15,3 2-8-15,-6 0 9 16,-4 0-15-16,-4 8 10 16,-7 11-4-16,-5 1 3 15,0 6 1-15,-5 2 0 16,-20 4 3-16,-6-3 1 0,-1-7 17 16,2-3-21-16,7-6 2 15,5-7 11-15,6-1-7 16,7-5-1-16,4 0-4 15,1 0 2-15,0-19-6 16,0-11-82-16,26-7-31 16,7-1-3-16</inkml:trace>
  <inkml:trace contextRef="#ctx0" brushRef="#br0" timeOffset="183">343 326 106 0,'0'0'86'15,"0"0"-40"-15,0 0-29 16,0 0 4-16,0 0 40 15,0 0-5-15,79 58-7 16,-77-38-36-16,-2-1-3 0,0-4 18 16,0-3-21-16,0-6-1 15,0-3-6-15,0-3 3 16,0 0 21-16,0 0-24 16,0-5-48-16,0-26-144 15</inkml:trace>
  <inkml:trace contextRef="#ctx0" brushRef="#br0" timeOffset="323">451 127 274 0,'0'0'52'0,"0"0"-42"0,0 0-19 16,0 0 11 0,0 0-2-16,0 0 10 0,62 62-10 15,-37-30-20-15,-6 2-107 16</inkml:trace>
  <inkml:trace contextRef="#ctx0" brushRef="#br0" timeOffset="916">685 462 47 0,'0'0'78'16,"0"0"-31"-16,0 0 23 16,0 0 37-16,0 0-65 15,0 0-24-15,108-124-18 16,-108 99 1-16,0 9-7 15,0 3 29-15,-14 8-8 16,-7 5 15-16,-2 0-27 0,-4 0 3 16,1 18-6-1,3 9 0-15,5-3 12 0,9 6-12 16,4-2 0-16,5-2 9 16,0 3-9-16,0-1 3 15,9-1-3-15,10 2 12 16,2-7-12-16,-3-6 1 15,-4-5-1-15,-4-10 13 16,-2-1-13-16,0 0 0 16,-7 0 15-16,2 0 18 15,-3 0 33-15,0 0-35 16,0 0-26-16,0-4 28 0,0 4-24 16,0 0-9-1,0 0 0-15,2 0-28 0,7 12 21 16,4 17 7-16,1 9 5 15,0 5-2-15,-2 6 0 16,-8-3-3-16,0-8 0 16,-4-7 3-16,0-14 2 15,0-6-5-15,0-8 0 16,0-3 15-16,0 0-7 16,0 0 13-16,0 0 38 15,-14-2-34-15,-10-21-10 16,4-8-15-16,2-2 0 15,-2-2 0-15,11 2 0 0,0 1-6 16,4 4 4 0,4 2-14-16,1 2-22 0,0-1-14 15,4 3-44-15,20-5-45 16,11-1-24-16,5-1-7 16</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46.35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0 188 9 0,'0'0'97'0,"0"0"-4"16,0 0-1-16,0 0-17 15,0 0-25-15,0 0 2 16,-2 0-44-16,2 0-3 15,0 0-10-15,0 0 5 16,14 8 0-16,16 3 0 16,7-1 8-16,12-3-8 0,5-3 0 15,4-4 0-15,3 0 14 16,2 0-5-16,-5 0-9 16,-8 0 7-16,-7 0-7 15,-11 0 11-15,-6 0-10 16,-8 2-1-16,-5 0 9 15,-3-2-6-15,-3 0-3 16,-5 0 0-16,-2 2 0 16,0-2 22-16,0 0-11 15,0 0-10-15,0 0-1 16,-17-11-18-16,-3-5-37 16,-7-4-29-16,-4-4-42 15,-5-9-48-15</inkml:trace>
  <inkml:trace contextRef="#ctx0" brushRef="#br0" timeOffset="276">358 0 49 0,'0'0'139'16,"0"0"-63"-16,0 0-72 15,0 0 8-15,0 0 37 16,0 0 9-16,149 88-17 16,-97-53-34-16,-5 0 20 15,-5-5-26-15,-5-1 11 16,-7-5-7-16,-5-4-1 15,-4-1-4-15,-9-6 0 16,-3 0 1-16,-7-4 2 0,-2-2 4 16,0-1 0-1,0 6 17-15,-20 1 17 0,-14 5 8 16,-4 1-15-16,4-5-32 16,8-3 12-16,11-5-14 15,7-5 0-15,8-1-4 16,0 0-130-16,0-7-178 15</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50.005"/>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0 143 0,'0'0'49'16,"0"0"34"-16,0 0 51 0,0 0-81 16,0 0 73-16,0 0-73 15,18 51-53-15,-10-57-76 16,-4-29-252-16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57.506"/>
    </inkml:context>
    <inkml:brush xml:id="br0">
      <inkml:brushProperty name="width" value="0.035" units="cm"/>
      <inkml:brushProperty name="height" value="0.035" units="cm"/>
      <inkml:brushProperty name="color" value="#ED1C24"/>
      <inkml:brushProperty name="fitToCurve" value="1"/>
    </inkml:brush>
  </inkml:definitions>
  <inkml:trace contextRef="#ctx0" brushRef="#br0">54 139 701 0,'0'0'195'0,"0"0"-76"0,0 0-41 16,0 0-53-16,0 0 19 16,0 0-30-16,-27 132 1 15,18-93-8-15,1-3 5 16,2-7-4-16,3-8-8 16,2-11 0-16,1-5-16 15,0-5-3-15,0 0-49 16,0-6-39-16,0-22-100 15,4-13 40-15,10-2 40 16,-1-1 59-16,1 6 68 16,-2 5 9-16,-1 9 110 0,-4 9 50 15,0 9-29 1,0 6-3-16,2 0-71 16,5 0-49-16,4 22 51 0,3 7-44 15,5 7-1-15,-1 2-4 16,2-2-17-16,2-2 17 15,-5-5-19-15,-3-7 0 16,-2-7 4-16,-7-9-4 16,-3-5 0-16,-5-1-1 15,2 0 6-15,2-14 15 16,1-18-20-16,0-6 0 16,0-3 11-16,0 0-11 15,-1-2-7-15,-2 3-27 16,3 6-32-16,5 5-30 15,3 6-326-15</inkml:trace>
  <inkml:trace contextRef="#ctx0" brushRef="#br0" timeOffset="426">701 71 578 0,'0'0'249'15,"0"0"-111"-15,0 0 16 16,0 0-41-16,0 0-83 15,0 0-27-15,-62 205 25 16,48-166-23-16,5-10-6 16,5-8 1-16,-1-9 0 15,5-8-6-15,0-4 6 0,0 0-41 16,0-12 32-16,0-21-47 16,12-7-21-16,6 2 10 15,1 2-25-15,2 11 52 16,-6 9 10-16,-1 9 30 15,-2 7 13-15,0 0-8 16,3 18 30-16,3 10 46 16,4 7-7-16,-1-5-3 15,-1-2-35-15,4-7-27 16,-4-9 38-16,3-3-39 16,-5-9-1-16,-2 0 2 15,3 0-6-15,-6-23 30 16,4-9-33-16,-3-7 0 0,-7-5 7 15,-2 0-6 1,-5-1-2-16,0-1-7 0,0 11-27 16,0 11 5-16,0 7-78 15,0 11-433-15</inkml:trace>
  <inkml:trace contextRef="#ctx0" brushRef="#br0" timeOffset="554">1301 382 1026 0,'0'0'103'16,"0"0"-21"-16,0 0-82 0,0 0-60 15,0 0-407 1</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50.229"/>
    </inkml:context>
    <inkml:brush xml:id="br0">
      <inkml:brushProperty name="width" value="0.035" units="cm"/>
      <inkml:brushProperty name="height" value="0.035" units="cm"/>
      <inkml:brushProperty name="color" value="#ED1C24"/>
      <inkml:brushProperty name="fitToCurve" value="1"/>
    </inkml:brush>
  </inkml:definitions>
  <inkml:trace contextRef="#ctx0" brushRef="#br0">5 53 659 0,'0'0'51'0,"0"0"-5"16,0 0-35-16,0 0-11 16,0 0-4-16,0 0-83 15,-5 13-302-15</inkml:trace>
  <inkml:trace contextRef="#ctx0" brushRef="#br0" timeOffset="179">23 0 515 0,'0'0'56'0,"0"0"-56"16,0 0-171-16,0 0-55 16</inkml:trace>
  <inkml:trace contextRef="#ctx0" brushRef="#br0" timeOffset="351">81 64 106 0,'0'0'0'0</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48.719"/>
    </inkml:context>
    <inkml:brush xml:id="br0">
      <inkml:brushProperty name="width" value="0.035" units="cm"/>
      <inkml:brushProperty name="height" value="0.035" units="cm"/>
      <inkml:brushProperty name="color" value="#ED1C24"/>
      <inkml:brushProperty name="fitToCurve" value="1"/>
    </inkml:brush>
  </inkml:definitions>
  <inkml:trace contextRef="#ctx0" brushRef="#br0">128 87 99 0,'0'0'83'0,"0"0"28"15,0 0-56-15,0 0 12 16,0 0-58-16,0 0 64 15,0 0-39-15,-7-34-17 16,4 34 22-16,2 0-26 16,-7 0-12-16,-5 0-2 15,-3 15 2-15,-5 5 14 16,0 7-14-16,3 5 5 16,9-4-6-16,1 1-4 15,8-3 1-15,0 2-10 16,0-4 13-16,12-2 11 15,6-6-11-15,4-6 2 16,-1-6-19-16,-1-4-14 0,2 0 2 16,3-23 9-1,2-12-44-15,-7-6 52 0,-2-5-59 16,-6 4 9-16,-12 4 58 16,0 8 8-16,0 13 3 15,0 5 59-15,0 9-34 16,0 3 48-16,-1 0-80 15,-7 0-6-15,0 0 6 16,2 16 8-16,-1 3-1 16,2 0-7-16,5 0 5 15,0-2-8-15,0 0 3 16,8-2-7-16,7 0 7 0,6-1 0 16,2 0 3-16,0-1-1 15,-3 1 0-15,-2-1 3 16,-4 1-5-16,-8 2 0 15,-2-3 4-15,-4 2-4 16,0-5 0-16,0-2-3 16,0-2 2-16,-4-1-3 15,-2-1 4-15,-4-2 7 16,6-1 20-16,1-1-20 16,3 0 18-16,0 0 4 15,0-12-23-15,0-11-5 16,3-3-1-16,12-4 12 15,9 4 2-15,1-4-8 16,-3 6 2-16,3 3 12 0,-6 4-17 16,-2 5 19-16,-2 4-22 15,-3 3-13-15,2 5 12 16,3 0-87-16,-2 13-13 16,2 12-44-16,-5 0-50 15</inkml:trace>
  <inkml:trace contextRef="#ctx0" brushRef="#br0" timeOffset="513">667 330 36 0,'0'0'117'15,"0"0"-28"-15,0 0 20 16,0 0-46-16,0 0-25 16,0 0-22-16,115-81-16 0,-110 61 20 15,-5-1-20-15,0 2 0 16,-5 5 4-16,-18-1-4 15,-4 7-16-15,-3 8 3 16,-1 0 13-16,4 4 15 16,-3 19 9-16,7 4-15 15,5 2-3-15,7 0-6 16,6-2-4-16,5-3 2 16,0 0 4-16,0-8-10 15,2-3 8-15,15-10-3 0,1-3-8 16,8 0 22-1,1-7-6-15,2-23-5 16,4-3-39-16,-5-8 25 0,-1-2 3 16,-4-4-22-16,-1-3 25 15,-5 9 13-15,-8 6-5 16,-4 12 7-16,-5 8 13 16,0 12 46-16,0 0 0 15,0 3-12-15,0 0-51 16,0 0-3-16,0 13-17 15,-15 18 17-15,-1 12 8 16,7-7 20-16,3 4-28 16,2-5 0-16,-1-3 18 15,2 1-16-15,2-5-2 16,1-5 0-16,0-3-7 0,0-3-11 16,0-8-94-16,0-7-74 15,4-2-5-15</inkml:trace>
  <inkml:trace contextRef="#ctx0" brushRef="#br0" timeOffset="1139">861 225 222 0,'0'0'36'15,"0"0"-25"-15,0 0 46 16,0 0-7-16,0 0-4 16,0 0-32-16,112 27 5 15,-86-24 8-15,0-3-18 16,-3 0-1-16,-5 0-8 15,-3 0 8-15,-3-9-23 0,-7-8 15 16,-5 2 0 0,0 0-8-16,0 4 0 0,-9 7-19 15,-12 0 15-15,2 4 12 16,1 0 5-16,0 5-5 16,6 13 4-16,6-1 9 15,1 2-13-15,5 2 0 16,0 1 10-16,0-3-8 15,0 0 25-15,18-5-27 16,4-2 0-16,2-3 0 16,6-6 14-16,5-3-13 15,-1 0-1-15,1-19 6 0,-4-6-13 16,-2-4-16 0,-4 2 23-16,-7 2 10 15,-7 9-8-15,-5 9 10 0,-3 5 41 16,-3 2-29-16,0 0 24 15,0 0-48-15,0 0-19 16,1 9 19-16,4 15 7 16,-1 3 9-16,1 0-5 15,-2-3-7-15,-2-2 11 16,2-5-15-16,-1-4 0 16,-2-2-3-16,0-6 3 15,0-4 0-15,0-1 0 16,0 0 2-16,0-1 13 15,0-26-15-15,0-7-21 16,0-1 20-16,3 2 2 0,11 4 3 16,4 4 3-16,0 6-1 15,3 3 18-15,1-1-1 16,-3 6-20-16,4 1 12 16,3 4-15-16,4 6-14 15,-1 0-118-15,-8 0-155 16</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4:53.417"/>
    </inkml:context>
    <inkml:brush xml:id="br0">
      <inkml:brushProperty name="width" value="0.035" units="cm"/>
      <inkml:brushProperty name="height" value="0.035" units="cm"/>
      <inkml:brushProperty name="color" value="#ED1C24"/>
      <inkml:brushProperty name="fitToCurve" value="1"/>
    </inkml:brush>
  </inkml:definitions>
  <inkml:trace contextRef="#ctx0" brushRef="#br0">276 68 10 0,'6'-23'52'15,"-3"7"-17"-15,-1 8-10 16,1 2 2-16,-3 1 21 16,0 2-35-16,0 0 27 0,0 3 27 15,0 0 4-15,0 0-19 16,0 0-39-16,0 0 25 15,-9 0-10-15,-3-2-28 16,1 2 5-16,-6 0-22 16,-1 0 17-16,1 0-19 15,-1 0 19-15,-2 10 26 16,1 5-25-16,5 2 2 16,0 3-3-16,4 7-6 15,2 8 6-15,-1 9-7 16,9 1 7-16,0 3 0 15,0-2 3-15,5 0-3 16,8-1 0-16,1 0-7 16,4 1 19-16,-1 2-10 0,4-3-2 15,-6 1 0-15,-1 0 3 16,-6-4-3-16,-4 4-3 16,-4-4-3-16,0 0 6 15,0-2 6-15,-14-1-6 16,-8-1-4-16,-9-3 4 15,1-6 18-15,-2 4-7 16,5-9-13-16,1-5 12 16,5-2 3-16,10-7-13 15,3-4 0-15,7-4-3 16,1-2-1-16,0 2-17 16,0 2 2-16,0 3-3 15,4 4 22-15,10 5 0 0,4 1-5 16,1 3 5-16,2 11 2 15,-3 2 3-15,0 9-10 16,-4 10 18-16,-10 1-18 16,-4 13 12-16,0 8-7 15,-1 4 3-15,-16 3 10 16,-1-8-13-16,6-8 25 16,3-9-24-16,3-5 21 15,3-9-17-15,3-9-5 16,0-2 2-16,0 6-2 15,0-2 10-15,0 5-10 16,0-1 3-16,0-2 11 0,0-2-14 16,0 0 0-16,0-4-4 15,0-3 15 1,0-7-12-16,0-6 1 0,0-4 0 16,0-2 25-16,0-3-25 15,0-2 0-15,0 5 1 16,0 1-1-16,7 7 0 15,-1 7 0-15,3 4 12 16,4 4-18-16,-4-5 12 16,3 0-6-16,-2-3 4 15,0-7 4-15,-3-1-8 16,-5-11 5-16,1-2 6 16,-2-1 9-16,2 2-20 15,6 4 7-15,0 5 9 0,4-2-16 16,-3 4 1-16,2-5 5 15,-1-1-1-15,-3 0 9 16,4-5-12-16,-8 0 1 16,-2-4 27-16,1 0-24 15,-3 0 5-15,0 0 2 16,0 0-1-16,0 0 21 16,0 0-33-16,0 0 7 15,0 0-3-15,0 0-4 16,0 2 0-16,1 1-1 15,4 2 1-15,3 6 0 0,2 3 0 16,4 2-7 0,1-2-118-16,-10-10-171 0</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09.64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10 0,'0'0'80'0,"0"0"-23"16,0 0-34-16,0 0 21 15,0 0 10-15,0 0-14 16,0 0-40-16,0 1-13 15,0 8-94-15,0 1-12 16</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09.187"/>
    </inkml:context>
    <inkml:brush xml:id="br0">
      <inkml:brushProperty name="width" value="0.035" units="cm"/>
      <inkml:brushProperty name="height" value="0.035" units="cm"/>
      <inkml:brushProperty name="color" value="#ED1C24"/>
      <inkml:brushProperty name="fitToCurve" value="1"/>
    </inkml:brush>
  </inkml:definitions>
  <inkml:trace contextRef="#ctx0" brushRef="#br0">7777 122 0 0,'-4'-12'63'16,"-1"-1"-52"-16,-1 0 19 16,-1 2-8-16,-2 2 24 15,-1-2-29-15,1 3 11 16,-3 0-17-16,3 3-8 15,3 0 2-15,-2 2-3 16,2 2 1-16,-1-1-3 0,5-1 6 16,-1 3-6-16,3 0 0 15,0 0-2-15,0 0 7 16,0 0-2-16,0 0-3 16,0 0-11-16,0 0 10 15,0 0-12-15,0 0 13 16,0 6 10-16,9 2-7 15,10 1 3-15,9-1 7 16,10-3 9-16,14-1-4 16,7-3-6-16,8-1-4 15,4 0 5-15,-1 0-13 0,-1 0 0 16,-7 0-1-16,-4 0 8 16,-8 0-7-16,-3 0 0 15,-6 0 0-15,-6 0 10 16,0-1-9-16,-6-3 5 15,-1 4-6-15,0 0 0 16,-1-1 0-16,0 1 2 16,1 0-2-16,2 0 0 15,2 0 4-15,1 0-4 16,-4 0-7-16,2 0 7 16,-4 0-10-16,-1 0 9 15,-3 0 1-15,-1 1 4 0,1-1-3 16,1 4 0-1,-1-4-1-15,-3 0 3 0,1 1 1 16,0-1-2-16,-2 0-2 16,-1 0 2-16,0 0 0 15,0 0 3-15,4 0-5 16,-4 0 2-16,0 0 25 16,-4 0-12-16,-2 0 0 15,-3 0-2-15,-7 0-4 16,1 0 0-16,-3 0-6 15,0 0 1-15,0 0 29 16,0 0-27-16,0 0-3 16,-22 0-3-16,-19 18-120 15,-16-8-88-15</inkml:trace>
  <inkml:trace contextRef="#ctx0" brushRef="#br0" timeOffset="4752">8810 11 4 0,'0'0'39'0,"0"0"-6"0,0 0 14 16,0 0-8-16,0 0-8 15,0 0-15-15,0 0 0 16,-12-11-12-16,12 11-1 15,0 0 3-15,0 0 1 16,11 4 22-16,4 3 9 16,3 0-11-16,5 2-8 15,1-4 4-15,-1 0-16 16,-3-2 7-16,1-2-14 16,-3 1 4-16,-1-2 0 15,-3 0 0-15,-2 0-1 16,-6 0-1-16,-3 0 2 0,-2 0 0 15,-1 0-3-15,0 0 0 16,0 0 12-16,0 0-13 16,0 0-5-16,0 0-9 15,0 4-54-15,-10 3-33 16</inkml:trace>
  <inkml:trace contextRef="#ctx0" brushRef="#br0" timeOffset="4974">8818 170 93 0,'0'0'5'0,"0"0"75"16,0 0-3-16,0 0-1 0,0 0-41 16,0 0-11-16,156-13-5 15,-136 12-13-15,0 1-4 16,-7 0 1-16,1 0-6 15,-5 0-11-15,0 0-12 16,2 0-50-16,0 0-1 16,-2 0-48-16</inkml:trace>
  <inkml:trace contextRef="#ctx0" brushRef="#br0" timeOffset="12617">37 197 30 0,'0'0'25'15,"0"0"18"-15,0 0 16 16,0 0-30-16,0 0 28 16,0 0 6-16,0 0-13 15,-29-22-10-15,24 22 5 0,5-5 15 16,-3 5 3-1,3 0-44-15,0 0 8 0,0 0-13 16,0 0-10-16,0 0 2 16,0 0-6-16,18 0 0 15,14-3 2-15,12 1 4 16,10-2-5-16,3 0 4 16,1 0 10-16,-3 2-15 15,1 2 0-15,-3 0 0 16,0 0 9-16,-7 0-7 15,4 0 1-15,-3 0-3 16,-6 0 1-16,4 0 5 16,-2 0-6-16,-1 0 0 15,3 0 0-15,-1 0 1 0,1 0 0 16,4 0-1-16,-1 0 2 16,-4 0-2-16,5 2 3 15,-3 1-3-15,5-2 2 16,1-1 1-16,1 0-3 15,8 0 5-15,-2 0-3 16,6 0 10-16,4 0-12 16,5-9 0-16,6 6 7 15,-2-3-7-15,-2 4 0 16,-2 0 0-16,-7 2 8 16,-3 0-7-16,1 0-1 15,-3 0 0-15,2 0 6 0,2 0-6 16,-3 0 0-16,0 0 0 15,2 0 2-15,-3 0 10 16,2 0 0-16,-2 0-11 16,0-3 10-16,1-1-4 15,-1-2-3-15,0 0-2 16,1 1 1-16,-4 4-3 16,-1-2 1-16,-2 1 3 15,-6-2 0-15,3 4-4 16,-3 0 0-16,6-2-3 15,-1 2 13-15,6 0-15 16,-2 0 5-16,2 0 0 16,-5 0 7-16,2 0-7 0,-1 0-9 15,1 0 9-15,0 0 3 16,2 0 4-16,3 2-7 16,-3 2-2-16,3 1 2 15,2-2 2-15,-6 4-2 16,-3-3-6-16,-1 0 6 15,-6 0 11-15,-1 1-11 16,-2-3 3-16,1 1-1 16,-5 1-2-16,3 3 0 15,-1-1-10-15,1 0 12 16,4-1-2-16,2 3 1 16,3-6 6-16,0-1-7 15,4-1 3-15,0 0-2 16,-1 0 1-16,3 0 2 15,2 0-4-15,3-3 0 0,2-5 0 16,0 3 5-16,-5 1-5 16,-3 0-1-16,-1 3 1 15,-3-4 3-15,1 2 1 16,-3 1-4-16,-1-2 0 16,1 1 4-16,3 1-4 15,-3 2-2-15,0 0-4 16,-1 0 12-16,0 0-5 15,1 0-1-15,0 0 3 16,2 0-7-16,-1 0 4 16,4 0 0-16,3 0-1 15,-2 0 7-15,3 0 4 0,0 0-10 16,1 0 0-16,-1 0 12 16,0-2-12-16,-3-4 0 15,2 3 0-15,-2-1 3 16,7 2-4-16,2-2 2 15,3 1-1-15,-1 0 10 16,-3-2-10-16,-5 1-3 16,-4 2 3-16,-3 2 0 15,-2 0 0-15,0 0-1 16,2 0 4-16,3 0 0 16,-1 0-3-16,4 0-2 15,-2 6 1-15,2-1 1 16,-2-2 6-16,3 2-5 0,-2-1 0 15,0 0 2-15,3-1 4 16,-4 0-6-16,-1-3-1 16,2 0 1-16,-3 0-2 15,0 0 3-15,4 0 1 16,-3 0 1-16,-1 0 4 16,3 0-8-16,0 0 1 15,4 0-1-15,2-3 0 16,0 2-2-16,1-5 2 15,-3 2 10-15,-6-1-10 16,-4 2 0-16,-2-2-5 16,-6 3 12-16,-7 0-7 0,-7 2 0 15,0-2 0 1,1 2 5-16,1 0-5 0,-1-2 0 16,-4 2 0-16,-2 0 4 15,4-1-1-15,-4 1-3 16,2 0-1-16,-6 0 1 15,-4 0 0-15,-2 0 5 16,0 0-1-16,-8 0-5 16,-3 0 2-16,-3 0-2 15,-3 0-1-15,0 0 2 16,0 0 6-16,0 0-5 16,0 0 7-16,0 0 1 15,0 0 3-15,0 0-10 16,0 0 8-16,0 0 0 15,0 0-10-15,0 0-1 0,0 0-2 16,0 0-3-16,-5 0 1 16,-16 0-53-16,-11 1-135 15,-13 1-188-15</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29.826"/>
    </inkml:context>
    <inkml:brush xml:id="br0">
      <inkml:brushProperty name="width" value="0.035" units="cm"/>
      <inkml:brushProperty name="height" value="0.035" units="cm"/>
      <inkml:brushProperty name="color" value="#ED1C24"/>
      <inkml:brushProperty name="fitToCurve" value="1"/>
    </inkml:brush>
  </inkml:definitions>
  <inkml:trace contextRef="#ctx0" brushRef="#br0">22 47 22 0,'0'-6'76'0,"0"-1"-36"16,0-3 8-16,0 5 53 16,0 0-51-16,0-1 22 15,0 2 7-15,0 0-39 16,-3-1 24-16,3 5-23 16,0 0-40-16,0 0 27 15,0 0-28-15,0 0 0 0,0 0 1 16,0 0-1-16,0 6-3 15,-5 27 1-15,2 12 2 16,1 4 45-16,-1-1-17 16,2-5-15-16,1-5-3 15,0-5-3-15,0-6 10 16,0-4-17-16,0-7 4 16,0-5 5-16,0-5-9 15,1-4 0-15,2-2 4 16,-3 0 1-16,0 0 8 15,0 0-13-15,0 0 0 16,0 0 23-16,0 0-22 0,0 0-1 16,0-2-5-16,0-4-51 15,0-5 11-15,10-1-179 16,2 2 25-16</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31.697"/>
    </inkml:context>
    <inkml:brush xml:id="br0">
      <inkml:brushProperty name="width" value="0.035" units="cm"/>
      <inkml:brushProperty name="height" value="0.035" units="cm"/>
      <inkml:brushProperty name="color" value="#ED1C24"/>
      <inkml:brushProperty name="fitToCurve" value="1"/>
    </inkml:brush>
  </inkml:definitions>
  <inkml:trace contextRef="#ctx0" brushRef="#br0">94 8 44 0,'0'0'72'0,"0"0"11"15,0 0 18-15,0 0-39 16,0 0-8-16,0 0-21 16,0 0 7-16,0 0-31 15,0 0 8-15,0 0 0 16,0 0-16-16,-2 0-1 15,-1 0-13-15,-6 0-16 16,0 0 22-16,-5 0-129 16,1 0 136-16,0 0 15 15,4 0-15-15,0 0 38 16,3 0-3-16,-1-4-21 16,2 2 18-16,5 2 25 0,0-2-36 15,0 2 4 1,0 0 14-16,0 0-18 0,0 0 5 15,0 0-26-15,6 0 8 16,11 0 5-16,4 0 4 16,6 6 23-16,5 2-32 15,5-3 21-15,7-1-3 16,3-4-13-16,0 0-11 16,5 0 3-16,-4 0-1 15,-2 0 18-15,-5 0-22 16,-3 0 6-16,-6 0-3 15,-2 0-3-15,-1 0 0 16,1 0 0-16,1 0 1 16,0 0 9-16,4 0-10 0,2 2 0 15,-1 5-1-15,2-3 1 16,0-1 0-16,-3 1-4 16,0 0 11-16,-5-2-13 15,-2 4 6-15,-5-5 0 16,-1-1 0-16,1 2 0 15,-2-2 0-15,2 2 0 16,-5 0 8-16,4-2-18 16,-4 2 19-16,-1 0-9 15,1-2 0-15,0 2 6 16,5 1-6-16,-2-3 0 16,2 0 0-16,0 0-7 15,-1 0 7-15,1 0 0 0,3 0 11 16,-5 2-11-16,-1-2 0 15,1 1-2-15,-3-1 4 16,1 3-4-16,-3-3 2 16,3 0 0-16,-1 0 7 15,3 2-7-15,0-2-1 16,2 0-4-16,-3 0 3 16,1 0 2-16,0 0 5 15,-1 0-1-15,1 0-6 16,-2 0 6-16,-1 0-8 15,-1 0-2-15,-4 0 6 16,4 0 9-16,-3 0-9 0,1 0 0 16,3 0 2-16,2 0-2 15,0 0-3-15,1 0 1 16,0 0 4-16,-1 0 0 16,-2 0-2-16,0 0 0 15,2 0-1-15,-5 0 1 16,2 0 0-16,-3 0-2 15,2 0 7-15,-1 0-8 16,4 0 3-16,2 0 0 16,2 0 1-16,-1 0 5 15,1 0-12-15,2 0 6 16,-3 0 0-16,4 0 0 16,-2-2 0-16,2 2 0 15,0-3-3-15,-3 2 3 16,0 1 0-16,-1 0-4 0,0 0 4 15,0 0-1-15,0 0 1 16,2 0 0-16,2 0 2 16,0 0-2-16,3 0-2 15,1 0 1-15,0 0 1 16,-5 0 10-16,-1 0-10 16,-6 0 0-16,-3 0 0 15,2 0 0-15,-3-2 0 16,-2 2-3-16,-6-3 3 15,3 3 3-15,-4 0-3 0,-1 0 0 16,-1 0 6 0,-3 0-6-16,0 0 0 0,0-2-3 15,0 2-10-15,0-11-64 16,0-25-198-16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49.539"/>
    </inkml:context>
    <inkml:brush xml:id="br0">
      <inkml:brushProperty name="width" value="0.035" units="cm"/>
      <inkml:brushProperty name="height" value="0.035" units="cm"/>
      <inkml:brushProperty name="color" value="#ED1C24"/>
      <inkml:brushProperty name="fitToCurve" value="1"/>
    </inkml:brush>
  </inkml:definitions>
  <inkml:trace contextRef="#ctx0" brushRef="#br0">21 4 29 0,'0'0'78'0,"0"0"-47"15,-5 0-3-15,1 0-21 16,-1 0 2-16,1 0 4 15,4 0-9-15,-3 0 28 16,3-2-19-16,0 2-2 16,0 0 30-16,0 0-20 0,0 0 2 15,0 0 26-15,0 0-21 16,0 0 5-16,0 0 4 16,0-1-25-16,0 1 41 15,0 0-53-15,0 0 17 16,0 0 24-16,0 0-29 15,0 0-3-15,0 0-9 16,0 0 3-16,0 0 5 16,3 0 3-16,19 0-8 15,6 0 43-15,2 0-38 0,2 0 11 16,3 0-19 0,0 0 16-16,-3 0-14 15,-2 0-2-15,-7 0 0 0,-5 0 10 16,-1 0-5-16,-6 0-5 15,1 0 0-15,-3 0 2 16,0 0 6-16,0 0-6 16,0 0-2-16,3 0 17 15,-1 0-16-15,3 0-1 16,-2 0 0-16,-3 0 9 16,3 0 0-16,-1 0-9 15,-4 0 0-15,2 0 6 16,-7 0-4-16,1 0-2 15,-2 0 0-15,-1 0 14 16,3 0-8-16,-3 0-3 0,2 0-3 16,-2 0 42-16,0 0-42 15,0 0 2-15,0 0 4 16,0 0-2-16,0 0 21 16,0 0-25-16,0 0 0 15,0 0 7-15,0 0-5 16,0 0-2-16,0 0 0 15,0 0 18-15,0 0-10 16,0 0-8-16,0 0 0 16,0 0-8-16,0 0 3 15,0 0 5-15,0 0-1 16,0 0 8-16,3 0-6 16,-3 0-1-16,0 0 0 15,0 0 0-15,0 0 6 0,0 0-9 16,0 0 3-16,0 0 0 15,0 0-1-15,2 0 1 16,-2 0 0-16,0 0 2 16,0 0 6-16,0 0-11 15,0 0 3-15,0 0 0 16,0 0 10-16,0 0-10 16,0 0 0-16,0 0-7 15,0 0 15-15,0 0-10 16,0 0 2-16,0 0 0 15,0 0 7-15,0 0-7 16,0 0 0-16,0 0-5 0,0 0 5 16,0 0 0-16,0 0-3 15,0 0 10-15,0 0-12 16,0 0 5-16,0 0 0 16,0 0 1-16,0 0-1 15,0 0 0-15,0 0 0 16,0 0 7-16,0 0-10 15,0 0 3-15,0 0 0 16,0 0 8-16,0 0-8 16,0 0-4-16,0 0-3 15,0 0 14-15,0 0-10 0,0 0 3 16,0 0 0 0,0 0-1-16,0 0 1 0,0 0 0 15,0 0-3-15,0 0 7 16,0 0-6-16,0 0 2 15,0 0 0-15,0 0 1 16,0 0-1-16,0 0 0 16,0 0-2-16,0 0 5 15,0 0-7-15,0 0 4 16,0 0 0-16,0 0 9 16,0 0-9-16,0 0-3 15,0 0-2-15,0 0 10 16,0 0-3-16,0 0-2 0,0 0 0 15,0 0-5 1,0 0 5-16,0 0 0 0,0 0-4 16,3 0 9-16,-3 0-1 15,4 0-4-15,-1 0 0 16,-1 0 2-16,1 0-2 16,-3 0 0-16,0 0-1 15,0 0 4-15,0 0-3 16,1 0 0-16,-1 0 0 15,0 0 4-15,0 0-1 16,0 0-3-16,0 0 0 16,0 0 2-16,0 0 2 15,3 0-4-15,-3 0 0 16,0 0 2-16,0 0-2 0,0 0 0 16,0 0-4-16,0 0 18 15,0 0-19-15,0 0 5 16,0 0 0-16,0 0 4 15,0 0-1-15,0 0-6 16,0 0-32-16,0 0-141 16,-16 0-187-16</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51.968"/>
    </inkml:context>
    <inkml:brush xml:id="br0">
      <inkml:brushProperty name="width" value="0.035" units="cm"/>
      <inkml:brushProperty name="height" value="0.035" units="cm"/>
      <inkml:brushProperty name="color" value="#ED1C24"/>
      <inkml:brushProperty name="fitToCurve" value="1"/>
    </inkml:brush>
  </inkml:definitions>
  <inkml:trace contextRef="#ctx0" brushRef="#br0">18 0 32 0,'0'0'140'0,"0"0"-117"0,0 0-5 15,0 0 18 1,0 0-15-16,0 0 3 0,-18 2-23 16,18-2 3-16,0 0 26 15,0 0-6-15,0 0 1 16,0 0-8-16,0 0 15 15,0 0-9-15,0 0-17 16,0 0 1-16,0 0 30 16,0 0-30-16,0 0 15 15,0 0-5-15,0 0-7 16,0 0 21-16,0 0-31 16,0 0 0-16,0 0 14 15,0 0-14-15,0 0 0 16,7 0 5-16,-1 0-4 15,-1 0 7-15,-1 0-8 16,1 0 0-16,-2 0 7 0,1 0-7 16,4 0 0-16,1 0 2 15,2 3-2-15,1 0-15 16,-1 2-72-16,-2-4-156 16</inkml:trace>
  <inkml:trace contextRef="#ctx0" brushRef="#br0" timeOffset="80">18 0 173 0</inkml:trace>
  <inkml:trace contextRef="#ctx0" brushRef="#br0" timeOffset="724">18 0 173 0,'86'13'178'0,"-86"-13"-110"0,0 0 2 16,0 0 43-16,0 0-44 0,0 0-36 15,-10-2-12-15,10 2-17 16,0 0 0-16,0 0-4 15,0 0 0-15,19 0 10 16,6 0-7-16,10 3 18 16,1 7-6-16,4-5-9 15,-1 1 6-15,1-3-12 16,-4 2 0-16,4 0 12 16,1-1-3-16,3 1-12 15,1 0 3-15,4 1 0 16,-1 0 5-16,1 4-5 15,1-10 0-15,3 0 1 16,2 0-1-16,7 0 0 0,0 0 6 16,-1 0-3-16,1-8 2 15,1 4-5-15,-1 3 0 16,2-3 8-16,-2-1-8 16,-4 3 0-16,-1-1-4 15,-8 3 8-15,-3-1-3 16,-2 1-1-16,0 0 0 15,-3-2 8-15,3 0-8 16,1-1 0-16,2-3-1 16,0 6 6-16,1-8-10 15,-4 4 1-15,-8 2 4 16,0 0 6-16,-1 2-6 0,0 0-6 16,2 0 2-16,2 0 8 15,2 0 1-15,3 0-5 16,2-2 0-16,-2 2-8 15,4-1 17-15,-2 1-12 16,-2 0 3-16,-3 0 0 16,-3 0-6-16,-1 0 2 15,-7 0 4-15,2 5 10 16,0 1-10-16,0 2 1 16,1-3-10-16,-6 1 20 15,-4-3-14-15,-2 2 3 16,-7-4 0-16,-8-1 18 15,-1 0-18-15,-5 0 0 16,0 0 6-16,0 0-5 0,0 4 4 16,0-3-5-16,-9 2-42 15,-23-2 6-15,-22-1-248 16</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53.666"/>
    </inkml:context>
    <inkml:brush xml:id="br0">
      <inkml:brushProperty name="width" value="0.035" units="cm"/>
      <inkml:brushProperty name="height" value="0.035" units="cm"/>
      <inkml:brushProperty name="color" value="#ED1C24"/>
      <inkml:brushProperty name="fitToCurve" value="1"/>
    </inkml:brush>
  </inkml:definitions>
  <inkml:trace contextRef="#ctx0" brushRef="#br0">0 5 407 0,'0'0'115'16,"0"0"-47"-16,0 0 63 15,0 0-88-15,0 0-42 16,0 0 8-16,20 0-9 15,13 0 63-15,-1 0-30 0,3 0-20 16,-3 0 45-16,0 0-30 16,-1 0-19-16,0 0 21 15,1 0-29-15,-5 0 16 16,-1 4-17-16,1 2 0 16,-5-5 24-16,-1 4-24 15,-8-5 0-15,-6 0 10 16,-3 2-9-16,-1-2 4 15,-1 0-5-15,-2 0 0 16,0 0 7-16,0 0-7 16,0 0 0-16,3 0 5 15,-3 0-3-15,0 0-4 16,0 0 2-16,0 0 0 16,0 0 9-16,0 0-9 0,0 0 0 15,0 0 1-15,0 0 1 16,0 0 6-16,0 0-8 15,0 0 0-15,0 0-18 16,0 2-14-16,0 4-110 16,-8-3-152-16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56.485"/>
    </inkml:context>
    <inkml:brush xml:id="br0">
      <inkml:brushProperty name="width" value="0.035" units="cm"/>
      <inkml:brushProperty name="height" value="0.035" units="cm"/>
      <inkml:brushProperty name="color" value="#ED1C24"/>
      <inkml:brushProperty name="fitToCurve" value="1"/>
    </inkml:brush>
  </inkml:definitions>
  <inkml:trace contextRef="#ctx0" brushRef="#br0">24 414 739 0,'0'0'183'0,"0"0"-22"16,0 0-86-16,0 0-5 15,0 0-70-15,0 0 8 16,-17 137-10-16,43-126 2 16,6-9 0-16,0-2-2 15,-2-2-36-15,-7-20 35 16,-11 0-58-16,-12-1 56 0,0-2-9 15,-3 0 14 1,-19 4-9-16,-4 5 6 0,1 6 6 16,0 1 27-16,6 4-16 15,7 5-7-15,6 0 17 16,6 0-24-16,0 0-4 16,0 0-36-16,11 11-91 15,13 2-68-15,5-5-359 16</inkml:trace>
  <inkml:trace contextRef="#ctx0" brushRef="#br0" timeOffset="288">551 0 651 0,'0'0'193'0,"0"0"4"15,0 0-62-15,0 0-79 16,0 0-14-16,0 0-42 15,-35 11 0-15,31 55 7 16,4 13-4-16,0 7 23 16,0 4-26-16,0 9 0 15,15 0 3-15,0-2-3 16,3-3 0-16,-4-15-2 16,0-15 8-16,-7-8-20 15,-4-19 11-15,-3-12-40 0,0-15 31 16,0-10-51-16,-20-1 9 15,-2-33-84-15,-6-20-130 16,-2-13 9-16</inkml:trace>
  <inkml:trace contextRef="#ctx0" brushRef="#br0" timeOffset="443">326 398 652 0,'0'0'230'0,"0"0"-112"15,0 0 16-15,0 0-50 16,0 0-62-16,0 0-13 15,161-47-9-15,-101 44 13 16,2 3-9-16,-1 0-4 0,-7 0-68 16,-1 0-148-1,1 0-503-15</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5:56.009"/>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19 289 0,'0'0'139'16,"0"0"-81"-16,0 0-3 16,0 0 27-16,0 0-43 15,0 0-38-15,17 0 18 16,-2 0-9-16,11 0 5 16,10 0 9-16,8 0 7 15,8 0 11-15,3 8-33 16,4-2-5-16,3 0 39 0,5-1-42 15,4-3 0 1,4 0 13-16,1 0-14 0,4-1 13 16,-1-1-13-16,2 5 0 15,-1-5 4-15,1 3 3 16,-2-2-7-16,3-1 0 16,3 0 0-16,-2 0 9 15,-2 0-9-15,7-1 0 16,-3-8-1-16,0 1 1 15,-5-1 0-15,-4 3 1 16,-6 2 2-16,-14 0 1 16,-4 4-4-16,-11 0-1 15,-6-3-2-15,-8 3 3 16,-4 0-1-16,-9 0 1 16,-1 0 1-16,-5 0 9 0,-3 0-10 15,-1 0 0-15,-1 0 26 16,2 0-25-16,-4 0 11 15,4 0 7-15,-2 0-9 16,1 0 17-16,-4 0-27 16,2 0 4-16,-2 0 28 15,0 0-32-15,0 0 8 16,0 0 2-16,0 0-10 16,0 0 23-16,0 0-23 15,0 0 1-15,0 0-16 16,-9 0 7-16,-9 0-62 0,-8-7-98 15,-2-2-149-15</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06.259"/>
    </inkml:context>
    <inkml:brush xml:id="br0">
      <inkml:brushProperty name="width" value="0.035" units="cm"/>
      <inkml:brushProperty name="height" value="0.035" units="cm"/>
      <inkml:brushProperty name="color" value="#ED1C24"/>
      <inkml:brushProperty name="fitToCurve" value="1"/>
    </inkml:brush>
  </inkml:definitions>
  <inkml:trace contextRef="#ctx0" brushRef="#br0">0 10 346 0,'0'0'56'16,"0"0"-34"-16,0 0-14 15,0 0 22-15,0 0-30 16,0 0-1-16,0 0 0 15,0 0-61-15,2 0-7 16,-2 0 15-16,3 0 16 0,-3 0 29 16,0 0 3-16,0 0 6 15,0 0 51 1,0 0 9-16,0 0 15 0,0 0-12 16,0 0-30-16,0 0 19 15,0 0-30-15,0 0-6 16,0 0 35-16,0 0-34 15,0 0-9-15,0 0-4 16,0 0 9-16,0 0-11 16,0 0-2-16,0 0 7 15,0 0 5-15,0 0-12 16,0 0 0-16,0 0 9 16,0 0-8-16,0 0 7 0,0 0-8 15,0 0-4-15,0 0-7 16,0 0-31-16,0 0-59 15,-3-10-186-15</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07.781"/>
    </inkml:context>
    <inkml:brush xml:id="br0">
      <inkml:brushProperty name="width" value="0.035" units="cm"/>
      <inkml:brushProperty name="height" value="0.035" units="cm"/>
      <inkml:brushProperty name="color" value="#ED1C24"/>
      <inkml:brushProperty name="fitToCurve" value="1"/>
    </inkml:brush>
  </inkml:definitions>
  <inkml:trace contextRef="#ctx0" brushRef="#br0">0 6 224 0,'0'0'62'0,"0"0"-47"15,0 0 9-15,0 0-3 0,0 0 27 16,0 0 14-16,2 0-37 16,-2 0-11-16,0 0 10 15,0 0-5-15,3 0 45 16,-3 0-50-16,0 0 20 15,0 0 37-15,0 0-66 16,0 2 16-16,0-2-5 16,0 0-12-16,0 0-3 15,0 0-1-15,0 0 0 16,0 0 10-16,0 0-10 0,0 0 0 16,0 0 5-1,0 0-4-15,0 0 3 0,0 0-4 16,0 0 0-16,0 0 6 15,0 0-6-15,0 0 0 16,0 0-2-16,0 0 5 16,0 0 1-16,0 0-4 15,0 0 0-15,0 0 8 16,0 0-8-16,0 0 0 16,0 0 8-16,0 0-6 15,0 0 34-15,0 0-36 16,0 0 3-16,0 0 18 15,0 0-21-15,0 0 0 16,0 0 5-16,0 0-1 0,0 0 5 16,0 0-9-1,0 0 0-15,0 0 5 16,0 0-5-16,0 0-2 0,0 0-1 16,0 0 6-16,0 0-2 15,0 0-1-15,0 0 0 16,0 0 9-16,0 0-9 15,0 0 0-15,0 0-7 16,0 0 16-16,0 0-8 16,0 0-1-16,0 0 0 15,0 0 4-15,0 0-4 16,0 0 0-16,0 0 0 16,0 0 1-16,0 0 2 0,0 0-3 15,0 0 0 1,0 0-14-16,0 0 14 0,4 0-87 15,7 0-83-15,3-8-102 16</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08.914"/>
    </inkml:context>
    <inkml:brush xml:id="br0">
      <inkml:brushProperty name="width" value="0.035" units="cm"/>
      <inkml:brushProperty name="height" value="0.035" units="cm"/>
      <inkml:brushProperty name="color" value="#ED1C24"/>
      <inkml:brushProperty name="fitToCurve" value="1"/>
    </inkml:brush>
  </inkml:definitions>
  <inkml:trace contextRef="#ctx0" brushRef="#br0">92 119 92 0,'0'0'87'15,"0"0"8"-15,0 0-62 16,0 0 28-16,0 0 32 0,0 0-26 16,-76 0 8-16,76 0-8 15,-3 0-52-15,1-3 43 16,-1-2-46-16,2 5 5 16,1-1 31-16,0 1-40 15,0 0 0-15,0 0-8 16,0 0 11-16,4 0-15 15,24 5 6-15,7 9-2 16,9 0 25-16,10-1-24 16,12-2-1-16,10-2 1 15,6-2 12-15,7-7-3 16,11 0-10-16,8 0 0 16,3-13 6-16,2-3-6 0,-7-3-11 15,-7 0 7 1,-10 3 3-16,-10 3-19 0,-10 4 20 15,-9-1 0-15,-7 6 3 16,-7 2-3-16,-5 2 0 16,-2 0-9-16,-2-2 20 15,1 1-16-15,-2-2 5 16,1 1 0-16,2 2 0 16,1 0 0-16,-1 0 0 15,-1 0-1-15,2 0 5 16,-1 0-4-16,-2 0 0 15,2 0 0-15,-2 0-3 16,-3 0 3-16,1 0 0 16,0 0 0-16,-6 0 3 0,0 0-1 15,-6 0-2-15,-5 0 0 16,-3 0 3-16,2 0-2 16,-3 0-1-16,-1 0 2 15,1 2 13-15,0 1 0 16,1-2-15-16,3 3 0 15,0-1 13-15,4 2-7 16,2-4 0-16,2-1-6 16,4 0 9-16,-3 0 19 15,-2 0-28-15,-1 0 0 16,-9 0 20-16,-3 0-17 16,-6 0 0-16,-6 0-2 15,0 0 12-15,0 0 16 0,0 0-29 16,0 0 1-1,0 0 27-15,0 0-24 0,0 0-8 16,-18-13-17-16,-6-12-108 16,-16-10-179-16</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32.178"/>
    </inkml:context>
    <inkml:brush xml:id="br0">
      <inkml:brushProperty name="width" value="0.035" units="cm"/>
      <inkml:brushProperty name="height" value="0.035" units="cm"/>
      <inkml:brushProperty name="color" value="#ED1C24"/>
      <inkml:brushProperty name="fitToCurve" value="1"/>
    </inkml:brush>
  </inkml:definitions>
  <inkml:trace contextRef="#ctx0" brushRef="#br0">0 1532 106 0,'0'0'62'16,"0"0"-39"-16,0 0 60 16,0 0 4-16,0-5-33 15,0 4 6-15,0-1-24 16,0 0-18-16,0 0 45 16,0 2-33-16,0 0 1 0,0 0-28 15,0 0 0-15,0 0 17 16,0 0-20-16,0 0 0 15,0 0-9-15,1 0 9 16,11 0 0-16,6 0-3 16,5 0 15-16,5 0 12 15,3 0-24-15,3 0 0 16,-1 6 5-16,7 0-5 16,-5 0-1-16,9 1 1 15,0-6 0-15,-3-1 3 16,3 0-3-16,0 0 0 15,-2 0 0-15,2 0 0 16,-1 0 0-16,2 0 1 0,-4 0 11 16,0 0-17-1,4 0 5-15,-6 0 0 0,1 0 6 16,-1 0-4-16,-3 0-4 16,1 0-5-16,-2 0 7 15,4 0 1-15,-2 0-1 16,-2 0 0-16,-3 0 4 15,-1 0-4-15,0 0 0 16,8 0-2-16,-7 0 5 16,12 0-6-16,-3 0 3 15,3 0 0-15,0 0-5 16,0 0 6-16,-1 0-1 0,4 0 0 16,-1-1 7-1,2-3-4-15,-2 0-3 0,2-1 0 16,1 0 5-16,0 2-5 15,-1-1 0-15,-2 0-1 16,-1-4 16-16,-1 5-23 16,3 0 8-16,-1-2 0 15,-2 3-7-15,2 1 8 16,-2-3-1-16,-3 4 0 16,-2-1 7-16,2 1-8 15,-1 0 1-15,-1 0 0 16,1 0 6-16,1 0-5 15,0 0-1-15,-2 0 0 0,1 0 2 16,-4 0-4 0,-6 0 2-16,5 0 0 0,-1 0-8 15,-1 0 9-15,-1 1-1 16,0-1 0-16,-5 0 4 16,1 0-1-16,2 0-3 15,-3 0 0-15,7 0 0 16,-7 0 0-16,3 0-8 15,-2 0 0-15,-1 0 16 16,-1 0 2-16,1 0-10 16,1 0 0-16,2 0-8 15,-3 0 9-15,5 0-1 16,0 0 0-16,1 0 4 16,-1-1 6-16,3 0-10 0,-1 1 0 15,1-5-8-15,1 2 8 16,-1-1 0-16,4 4-6 15,-2-3 12-15,2 0-2 16,5 0-4-16,-3 2 0 16,3-1 8-16,1-1-8 15,0 2-5-15,4-1 5 16,4-2 0-16,2 1 7 16,1 1-7-16,-2-2 0 15,7 2 8-15,3 0-6 16,3 0-1-16,7 1-1 15,-1-2 1-15,1 0-5 16,-1 0 4-16,-3-1 0 0,-1-1 0 16,2 1 1-16,0-1-2 15,1 4-3-15,-1-3 4 16,0 1-1-16,1 0 1 16,-2 0 0-16,1-2 1 15,-4 2 8-15,1 1-11 16,-1-2 2-16,0 0 0 15,3-2 7-15,-3 1-7 16,-4 1 0-16,3 2-6 16,-4-1 6-16,0 3-2 15,2-3-2-15,6 1 8 16,3 2 6-16,1-3-10 0,-1 0 0 16,-2 0 0-16,-5-2 1 15,-2 0-1-15,1 2 0 16,-6-2 4-16,3 1 4 15,1-1-8-15,-3 0-1 16,0-2 1-16,-4 4 0 16,-2 0-4-16,4-2 1 15,-3 1 6-15,3 3-5 16,-2-4 2-16,-5 5 0 16,3 0 3-16,-1 0 4 15,-2 0-11-15,4 0 4 16,3 0 0-16,-4 0 8 15,4 0-8-15,3 0 0 16,-3 0-5-16,5 3 5 0,9 0 0 16,8 0 0-16,5 2 2 15,3-1 7-15,-7-1-9 16,-1 0 0-16,-1 1-4 16,-1-3 7-16,5 3-3 15,2-1 0-15,0-1 5 16,0 0-12-16,2 0 7 15,-5 0 0-15,2-2 1 16,1 0 3-16,0 0-4 16,4 0 0-16,-1 0 6 15,2 0-2-15,-5 0-4 0,5 0 0 16,2 0 10 0,7 0-10-16,0 0 0 0,-2-2 0 15,-5-2 0-15,-2 0-4 16,-2 3 13-16,-1-3-9 15,1 4 6-15,-3-1-6 16,-2 1-5-16,-7 0 2 16,-3 0 6-16,-1 0-9 15,-6 0 6-15,0 0 0 16,-4-3 9-16,-4 2-9 16,-1-2 0-16,-5 1-4 15,0-2 15-15,-8 3-9 16,-3-3-2-16,-6 4 0 0,-7 0 0 15,3 0 0 1,-10 0-6-16,-6 0 5 0,-6 0 2 16,-2 0-5-16,-6 0 4 15,-1 0 0-15,0 0 7 16,0 0-6-16,0 0 16 16,0 0 2-16,0 0-15 15,0 0 47-15,0 0-45 16,0 0 2-16,0 0 7 15,0 0-15-15,0 0-3 16,0 0 0-16,0 0-40 16,0 0 36-16,-8 11-130 15,-23 10-187-15</inkml:trace>
  <inkml:trace contextRef="#ctx0" brushRef="#br0" timeOffset="5160">12344 1451 49 0,'0'0'77'0,"0"0"-21"16,0 0 3-16,0 0-2 16,0 0-34-16,0 0-8 0,0 0 23 15,-25 0-29-15,21 0 10 16,-1 0-9-16,4 0 4 15,-2 0 20-15,3 0-29 16,0 0 5-16,0 0 39 16,0 0-17-16,0 0 4 15,0 0 9-15,0 0-31 16,0 0 6-16,0 0-20 16,0 0 0-16,0 0 0 15,3 0 7-15,10 0 17 16,4 0-11-16,3 3-6 15,2 3 22-15,4 0-29 0,2 1 0 16,-1-1 16 0,-1 0-5-16,0-2-11 0,-4-3 0 15,0 4 7-15,-3-3-10 16,3 3 3-16,-1-4 0 16,-1 4 22-16,1-5-19 15,2 0 2-15,-5 5-2 16,3-5 1-16,2 1 0 15,-2 3-4-15,2-2 0 16,0 0 12-16,0 2-12 16,2-3 0-16,-2 4 0 15,0-5 4-15,3 3-5 16,-3-1 1-16,-2-1 0 0,-1 2 4 16,-1-1-4-1,0 0 0-15,-4-2-1 0,1 1 2 16,-2-1 0-16,0 0-1 15,-2 0 0-15,-1 3 0 16,1-3 0-16,-3 2 0 16,4-2-2-16,-3 0 12 15,-1 0-9-15,-2 0-1 16,-2 0 0-16,-1 0 1 16,1 0-1-16,4 0 0 15,3 0-1-15,3 0 9 16,8 0-10-16,3 0 2 15,1-2 0-15,5-4 10 16,2-2-5-16,-6 0-5 0,3 3 0 16,-1-3 4-16,-4 2 5 15,1 0-9-15,-4-1 0 16,-5 2 6-16,4 3-6 16,-7-1 0-16,-1-2 0 15,2 4 6-15,-2-2-3 16,0 2-3-16,-1-1 0 15,1-1 13-15,-2 0-13 16,0 2 0-16,-3 1-4 16,0-2 10-16,1 2-10 15,-4 0 4-15,6 0 0 16,-3-3-2-16,0 3 3 16,5-1-1-16,-7-1 0 0,2 2 4 15,0 0-1 1,1 0-3-16,-1-2 0 0,3 2 9 15,-2 0-9-15,0-2-5 16,2 2 0-16,-2-3 10 16,6 1-2-16,-6 0-3 15,4 0 0-15,0 0 2 16,-2 0-2-16,1 2 0 16,1 0-13-16,-2 0 27 15,-3-2-8-15,2 1-6 16,-2-2 0-16,0 0 2 15,6 1-2-15,-4 1-5 0,3-3-1 16,-1-1 12 0,4 1-11-16,1-1 5 0,3 2 0 15,-1-2 11-15,1-1-11 16,-2 0-2-16,2 2-4 16,0-2 6-16,-6 3 2 15,-1-2-2-15,0-1 0 16,-1 0 3-16,0 1 5 15,-4 0-13-15,-2 2 5 16,-1 0 0-16,2 0 13 16,-2-1-13-16,-1-2 0 15,-1 1 5-15,-1-4-4 16,2-5-1-16,1 0 0 16,1-5 6-16,2 0-12 15,-1 0 6-15,-2 1 0 0,-1 1 11 16,2 3-11-16,-1-1 0 15,2 1 0-15,-3-1 2 16,-1 2-3-16,2-4 1 16,2 2 0-16,-4-2-3 15,-1 2 3-15,-1 0 0 16,-2-4 0-16,0-2 3 16,0 1-21-16,0-6 18 15,-9 4 0-15,0-3 10 16,-3 0-5-16,1-1-5 15,3 4 0-15,2 1 2 16,-1-1 9-16,2-1-11 0,0-2 0 16,-1 0 2-16,3 2-1 15,-1 1-1-15,-4-1 0 16,2 0 8-16,-3 6-15 16,-3-1 7-16,1-1 0 15,-1 2-4-15,-2-1 4 16,-2 1 0-16,1 0-1 15,-2 0 6-15,0 0 7 16,2-2-12-16,-3 5 0 16,1-4-8-16,0 3 11 15,-1 1-3-15,0-3 0 16,0 6 8-16,-4-8-7 16,0 0-1-16,-1 0 0 15,-5-3-1-15,-3 1 1 16,-4-3 0-16,-2 2 0 0,-5 5 3 15,5-1-8-15,2 4 5 16,-1-1 0-16,4 3 2 16,0 1-2-16,-1 3 0 15,5-1 0-15,1-1 1 16,1 1 3-16,2-1-4 16,-5 2 0-16,2-3 9 15,-4-1-9-15,4 3 0 16,-3 0-6-16,5 3 13 15,-2-1-12-15,-2 3 5 0,0-2 0 16,0 4-7 0,2-2 7-16,-5 1-5 0,0 1 0 15,-6 1 10-15,-3-2-15 16,0 1 15-16,0 2-5 16,2 0 0-16,2 0 8 15,-1 0-8-15,3 0 0 16,2-2 5-16,-5 2-3 15,6 0-2-15,-4 0 0 16,-1 0-1-16,-1 0 1 16,2 0 0-16,1 0-2 15,2 4 9-15,-1 2-23 16,-2 3 16-16,-1 3 0 16,1 0 4-16,-2 4-4 15,4 0 0-15,-1 3-2 0,1 3 5 16,2 1-5-16,0 2 2 15,-2-1 0-15,10-4 10 16,0 4-10-16,1 3-2 16,3 0 0-16,-4 5 2 15,-3 1-5-15,4 2 5 16,0-1 0-16,5-4-5 16,1 1 5-16,2 0 0 15,-2-1-6-15,0-4 17 16,4 3-13-16,4-4 2 15,3 2 0-15,-3 6-11 16,1 1 9-16,0 6 2 0,2 1-5 16,3 0 12-16,3-2-14 15,0-3 7-15,0-4 0 16,0-7-6-16,0 4 13 16,9-4-16-16,3 0 9 15,2-2 0-15,3-3 5 16,1 4-5-16,-3-6 0 15,2-1 2-15,0 0-2 16,1-2-7-16,-3-4 6 16,6 4 2-16,-2 0 0 15,2-1-1-15,0 0 0 16,2 3 11-16,-3-2-11 16,1 0 0-16,-3-1-9 15,-1-2 28-15,-2 1-27 16,0-1 8-16,-1-3 0 0,1-1-7 15,2 0 4-15,-2-4 3 16,0 2 0-16,-1-4 1 16,-4 2-2-16,4 2 1 15,0-6 0-15,1 5 16 16,0-1-16-16,-1 0 0 16,3 1-9-16,-4-4 25 15,4 2-24-15,1 0 8 16,-3 0 0-16,2 1 12 15,0-3-12-15,-4 4 0 0,-2-2-8 16,1-2 16 0,-1 3-11-16,1-2 3 0,-3 0 0 15,0 0 0-15,0 0 0 16,-1-2 0-16,1 3-3 16,0-3 13-16,-1 0-11 15,1 2 1-15,1-2 0 16,0 2-3-16,-1-2 10 15,-2 0-9-15,-2 0 2 16,-4 2 0-16,-1-2 10 16,0 0-10-16,0 0 0 15,0 0 0-15,0 0 0 16,0 0-7-16,0 1-35 0,0 2-112 16,0-3-112-1</inkml:trace>
  <inkml:trace contextRef="#ctx0" brushRef="#br0" timeOffset="5330">12702 1546 355 0,'0'0'108'0,"0"0"-65"15,0 0 10-15,0 0-3 16,0 0-50-16,0 0-31 15,12 0-158-15</inkml:trace>
  <inkml:trace contextRef="#ctx0" brushRef="#br0" timeOffset="5845">12933 1555 251 0,'0'0'42'0,"0"0"-12"15,0 0-30-15,0 0-40 16,0 0-233-16</inkml:trace>
  <inkml:trace contextRef="#ctx0" brushRef="#br0" timeOffset="6021">12933 1555 329 0,'39'-9'124'0,"-39"9"-53"16,0 0 7-16,0 0-34 15,0 0 20-15,0 0-64 16,0 0-87-16,-7 0-115 16</inkml:trace>
  <inkml:trace contextRef="#ctx0" brushRef="#br0" timeOffset="6776">12330 1551 6 0,'0'0'75'15,"0"0"17"-15,0 0 11 16,0 0 14-16,0 0-23 15,0 0-41-15,0 0-8 16,0 0-13-16,0 0 42 16,0 0-36-16,0 0-26 15,0 0 30-15,0 0-41 16,0 0 11-16,0 0 10 0,0 0-19 16,0 0 49-16,0 0-49 15,0 0 12-15,0 0 4 16,0 0-15-16,0 0-7 15,0 0 3-15,0 0 0 16,0 0 1-16,0 0-1 16,0 0 0-16,0 0-5 15,0 0-26-15,0 0-34 16,0 0-127-16,0 0-96 16</inkml:trace>
  <inkml:trace contextRef="#ctx0" brushRef="#br0" timeOffset="6969">12728 1601 216 0,'0'0'90'16,"0"0"-75"-16,0 0-15 15,0 0 0-15,0 0-4 16,0 0-129-16</inkml:trace>
  <inkml:trace contextRef="#ctx0" brushRef="#br0" timeOffset="7190">13874 1520 480 0,'0'0'71'0,"0"0"-48"16,0 0 34-16,0 0-21 16,0 0-36-16,0 0-64 15,25 2-182-15</inkml:trace>
  <inkml:trace contextRef="#ctx0" brushRef="#br0" timeOffset="7349">14297 1559 532 0,'0'0'71'0,"0"0"30"16,0 0-62-16,0 0 53 15,0 0-92-15,0 0-55 16,0-14-165-16,0 1-261 16</inkml:trace>
  <inkml:trace contextRef="#ctx0" brushRef="#br0" timeOffset="7654">12716 1475 486 0,'0'0'11'0,"0"0"-11"15,0 0-21-15,0 0 16 16,0 0 5-16,0 0-109 16</inkml:trace>
  <inkml:trace contextRef="#ctx0" brushRef="#br0" timeOffset="7841">13877 1516 621 0,'0'0'0'0,"0"0"-54"15,0 0-181-15,0 0-11 16</inkml:trace>
  <inkml:trace contextRef="#ctx0" brushRef="#br0" timeOffset="8024">14421 1490 645 0,'0'0'48'0,"0"0"50"16,0 0-89-16,0 0-9 15,0 0-15-15,0 0-196 16,-44-30-174-16</inkml:trace>
  <inkml:trace contextRef="#ctx0" brushRef="#br0" timeOffset="8382">13209 1416 199 0,'0'0'0'0,"0"0"-50"15,0 0-99-15</inkml:trace>
  <inkml:trace contextRef="#ctx0" brushRef="#br0" timeOffset="13458">12306 1461 401 0,'0'0'48'0,"0"0"-15"16,0 0-17-16,0 0 15 16,0 0-15-16,0 0-5 15,0 0 12-15,0 0-23 16,0 0-1-16,0 0-1 16,0 0 4-16,0 0-1 15,3 0-1-15,1 0 0 0,1 3 26 16,-1 3-17-1,8 3-9-15,4 2 13 0,9 4-5 16,10 6 6-16,11-2-14 16,13 1 3-16,11-1 2 15,14-1-5-15,7 0 0 16,7 0 12-16,4 0-3 16,-8-1 9-16,-6 2-18 15,-13-8 0-15,-11 3-1 16,-7-9 1-16,-8 0 0 15,-5-2-2-15,-8-3 16 16,-4 0-23-16,-6 0 9 16,0 0 0-16,-6 0 11 15,1 0-11-15,-1 0 0 16,4 0 16-16,-9 0 5 0,3 0-3 16,2 0-18-16,-5 0 4 15,3 0 17-15,4 0-17 16,-9 0 3-16,4 0 12 15,-3 0-13-15,-5 0 7 16,-3 0-13-16,-3 0 0 16,2 0 24-16,-4 0-23 15,-1 0 5-15,0 0 13 16,0 0-14-16,0 0 10 16,0 0-15-16,0 0 0 15,0 0 17-15,0 0-17 16,0 0-23-16,-18 0-49 15,-11 0-139-15,-14-3-65 16</inkml:trace>
  <inkml:trace contextRef="#ctx0" brushRef="#br0" timeOffset="13644">13631 1537 144 0,'0'0'279'0,"0"0"-279"16,0 0-336 0</inkml:trace>
  <inkml:trace contextRef="#ctx0" brushRef="#br0" timeOffset="13819">13631 1537 123 0,'110'0'242'0,"-110"0"-242"0,0 0-19 16,0 0-177-1</inkml:trace>
  <inkml:trace contextRef="#ctx0" brushRef="#br0" timeOffset="14710">12248 1554 68 0,'0'0'176'0,"0"0"-176"15,0 0 3-15,0 0 16 16,0 0-17-16,0 0 3 16,-73 11 11-16,68-11 15 15,2 0-13-15,2 0 6 16,1 0 42-16,0 0 28 15,0 0-36-15,0 0-49 16,0 0-9-16,9 0 0 16,23 0 20-16,26-2-7 15,21-12-6-15,21-8 63 16,18 0-54-16,4 0-10 16,-2 6 19-16,-8 9-19 0,-7 5 1 15,-9 2-7-15,-11 0 0 16,-6 6 10-16,-8 6-10 15,-6 0 0-15,-4-5-2 16,-3-3 6-16,-1 0 7 16,-3-2-11-16,-1-2 0 15,-5 3 1-15,-4-3-1 16,-7 0 0-16,-2 5-1 16,-9-4 7-16,-4-1 17 15,-8 2-23-15,-5-2 2 16,-3 0 35-16,-3 0-23 15,-3 0 9-15,0 0 8 0,0 0-20 16,0 0 29-16,0 0-40 16,0 0 0-16,0 0 7 15,0 0-7-15,0 0 0 16,0 0 4-16,0 0-3 16,0 0 10-16,0 0-11 15,0 0 0-15,0 0-19 16,0 2-13-16,0 0-100 15,-21-2-102-15,-15 0-330 16</inkml:trace>
  <inkml:trace contextRef="#ctx0" brushRef="#br0" timeOffset="15199">13499 1495 25 0,'0'0'22'0,"0"0"-18"16,0 0 80-16,0 0-33 15,0 0-24-15,0 0-1 16,8 0-26-16,-4 0-39 15</inkml:trace>
  <inkml:trace contextRef="#ctx0" brushRef="#br0" timeOffset="15355">13499 1495 608 0,'161'-46'0'0,"-161"46"-74"0,0 0 16 16,0 0 21-16,0 0-129 16</inkml:trace>
  <inkml:trace contextRef="#ctx0" brushRef="#br0" timeOffset="15495">13861 1490 711 0,'0'0'0'16,"0"0"-133"-16,0 0-190 15</inkml:trace>
  <inkml:trace contextRef="#ctx0" brushRef="#br0" timeOffset="15640">13961 1567 344 0,'0'0'501'0,"0"0"-501"16,0 0-346-16</inkml:trace>
  <inkml:trace contextRef="#ctx0" brushRef="#br0" timeOffset="15806">14061 1503 900 0,'0'0'0'0,"0"0"-5"15,0 0-315-15,0 0-185 16</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55.349"/>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0 449 0,'0'0'0'0,"0"0"-98"15,0 0-239-15</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6:55.158"/>
    </inkml:context>
    <inkml:brush xml:id="br0">
      <inkml:brushProperty name="width" value="0.035" units="cm"/>
      <inkml:brushProperty name="height" value="0.035" units="cm"/>
      <inkml:brushProperty name="color" value="#ED1C24"/>
      <inkml:brushProperty name="fitToCurve" value="1"/>
    </inkml:brush>
  </inkml:definitions>
  <inkml:trace contextRef="#ctx0" brushRef="#br0">91 279 53 0,'0'0'23'0,"0"0"-14"0,0 0 21 16,2 0 21-16,-2 0 16 16,0 0-49-16,0 0-11 15,0 2 23-15,0-2-24 16,0 0-4-16,0 0 0 16,0 0 0-16,0 0 17 15,0 0-19-15,0 0 0 16,0 0 17-16,0 0-2 15,-5 0-3-15,1 0 6 16,-3 0 3-16,3 0 36 0,-2 0-36 16,0 0-13-16,-2 0 30 15,-1 0-32-15,3-2 27 16,-2 1-20-16,2-4 10 16,-1 2 22-16,1 2-36 15,1-2-7-15,2 1 28 16,0 2-23-16,3 0-7 15,0 0 6-15,0 0-4 16,0 0 14-16,0 0-16 16,0 0 0-16,0 0 8 15,0 0-8-15,0 0 0 16,0 0 15-16,0 0-10 16,0 0 9-16,0 0-14 0,0 0 0 15,0 0 5-15,0 0-5 16,0 0-5-16,0 0 1 15,0 0 4-15,0 0-1 16,0 0 1-16,3 0 0 16,0 0 4-16,-1 0 0 15,-2 0-4-15,3 0 4 16,-3 0 0-16,0 0 8 16,0 0-12-16,0 0 0 15,0 0 8-15,0 0-8 16,0 0 0-16,0 0-7 15,0 6-73-15,0 7-115 0,0-4-105 16</inkml:trace>
  <inkml:trace contextRef="#ctx0" brushRef="#br0" timeOffset="1779">123 263 205 0,'0'0'83'16,"0"0"-5"-16,0 0-14 15,0 0-15-15,0 0 11 16,0 0-41-16,-5 0-4 15,5 0 0-15,2 0-15 0,18 0-5 16,9 7 5 0,13 2 30-16,10-1-7 0,13-3-23 15,8-5 0-15,15 0 50 16,9 0-48 0,7-3 10-16,6-12 2 0,6 4-7 15,1-1-2-15,3 6-5 16,6 2 0-16,3 4 8 15,0 0-8-15,-6 0 0 16,-6 0 7-16,-2 0-7 16,1 0 4-16,1 0-4 15,-5 0 0-15,-1 0-6 16,-9 0 6-16,-4 0 0 16,-5 0 8-16,-3 0-6 15,-5 0-4-15,-5 0 0 0,-1 0 2 16,0 0 9-16,2-8-9 15,1 0-5-15,1-3 5 16,-5 0 0-16,-2 1 10 16,-5 3-10-16,-1-3 0 15,-3 7 13-15,2-1-10 16,0 0-3-16,5 2 9 16,2-4-9-16,-4 6 7 15,-1-3-7-15,-4-1 0 16,-5 2 5-16,-3 2-5 15,-4 0-5-15,1 0 5 16,-1 0 10-16,-2 0-3 0,5 0-7 16,-1 0 0-16,9 0 4 15,-3 0-4-15,1 0 0 16,6 0 5-16,1 0 3 16,5 0-8-16,-1 0 0 15,-2 0 0-15,-2 0-4 16,-1-2 6-16,-6-1-2 15,3-5 0-15,2 5 9 16,7-4-11-16,2 6 2 16,5-4 0-16,-2 1 13 15,-1-1-13-15,-4 2 0 16,-1-1 7-16,1-1-7 16,0 5 11-16,1-2-11 0,-1 0 0 15,3 1 4-15,-5-2-4 16,2 3 0-16,-3-2 4 15,3 1 1-15,3-5-1 16,-1 3-4-16,5-1 0 16,-2 1 3-16,-7 1-3 15,-6-2 0-15,-1 4 25 16,-5-5-15-16,5 4 11 16,0-1-21-16,0 2 0 15,0 0 12-15,-2 0-9 16,-1 0-3-16,-5 0 1 15,2 0 9-15,-2 0-7 16,3 0-3-16,4 0 0 16,-7 2 1-16,-2-2-1 0,-3 0 0 15,-1 0-1-15,1 0 5 16,0 0-4-16,-6 0 0 16,-2 0 0-16,-2 0-1 15,0 0 1-15,-3 0 0 16,3 0 11-16,-5-2-9 15,-2 2-4-15,-4 0 2 16,-1 0 0-16,0 0 15 16,-5 0-14-16,4 0 5 15,-5 0 4-15,-7 0-3 16,0 0-3-16,0 0-4 16,0 0 0-16,-6-2 22 15,1 2-19-15,-5 0 1 0,0 0 15 16,-1 0-12-16,-4-3 17 15,-2 2-24-15,-2-1 0 16,0 2 17-16,0 0-16 16,0-3-2-16,0-7-14 15,-35-4-84-15,-29-8-324 16</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7:04.716"/>
    </inkml:context>
    <inkml:brush xml:id="br0">
      <inkml:brushProperty name="width" value="0.035" units="cm"/>
      <inkml:brushProperty name="height" value="0.035" units="cm"/>
      <inkml:brushProperty name="color" value="#ED1C24"/>
      <inkml:brushProperty name="fitToCurve" value="1"/>
    </inkml:brush>
  </inkml:definitions>
  <inkml:trace contextRef="#ctx0" brushRef="#br0">277 70 1 0,'0'0'17'16,"0"0"-12"-16,0 0 3 0,0 0-3 15,0 0 0-15,0 0 28 16,0 0 85-16,-135 23-5 16,122-35-28-16,3-1-41 15,-7-2-12-15,0 4-1 16,-1 0 25-16,3 1-50 15,-2 3-5-15,5 3 41 16,6 0-42-16,-2 4 0 16,4 0 15-16,-1 0-11 15,5 0 11-15,0 0-14 16,0 0 3-16,0-1 33 16,0-2-30-16,0 3-5 15,0-2-4-15,0 2-10 0,17 0 4 16,15 0 8-16,12 2 26 15,11 6 23-15,10 0-49 16,6 1 0 0,2-3 19-16,9-1-17 0,-1 0-2 15,4-1 0-15,4-4 0 16,-1 0 13-16,-6 0-13 16,-1 0 0-16,-5 0 4 15,-2 0 5-15,-5 0-9 16,-4 0-5-16,-6 0 5 15,-1 0 3-15,-2-1-3 16,-1-3 0-16,2-1 6 0,-2 1-5 16,1 0 6-16,-3 2-7 15,-7-1 0-15,-5 2-10 16,-1 1 16-16,-1 0-6 16,-3 0 0-16,-1 0 2 15,2 0 2-15,-7 0-4 16,1 0 0-16,-4 0-8 15,-1 0 14-15,-7 0-6 16,-5 0 0-16,-5 0 10 16,-4 0-20-16,-5 0 10 15,3 1-16-15,-3 4 13 16,0 3-74-16,0 2-20 16,0-1-43-16,-14-3-196 15</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7:05.070"/>
    </inkml:context>
    <inkml:brush xml:id="br0">
      <inkml:brushProperty name="width" value="0.035" units="cm"/>
      <inkml:brushProperty name="height" value="0.035" units="cm"/>
      <inkml:brushProperty name="color" value="#ED1C24"/>
      <inkml:brushProperty name="fitToCurve" value="1"/>
    </inkml:brush>
  </inkml:definitions>
  <inkml:trace contextRef="#ctx0" brushRef="#br0">14 0 257 0,'0'0'121'16,"0"0"-63"-16,0 0-46 15,0 0 34-15,0 0-34 16,0 0 20-16,-12 0 6 16,12 0-35-16,0 0-3 15,0 0-1-15,1 0-170 16,10 0-18-16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7:05.233"/>
    </inkml:context>
    <inkml:brush xml:id="br0">
      <inkml:brushProperty name="width" value="0.035" units="cm"/>
      <inkml:brushProperty name="height" value="0.035" units="cm"/>
      <inkml:brushProperty name="color" value="#ED1C24"/>
      <inkml:brushProperty name="fitToCurve" value="1"/>
    </inkml:brush>
  </inkml:definitions>
  <inkml:trace contextRef="#ctx0" brushRef="#br0">13 8 572 0,'0'0'40'16,"0"0"-36"-16,0 0-4 16,0 0 0-16,0 0-24 15,0 0-93-15,-13 3-332 16</inkml:trace>
  <inkml:trace contextRef="#ctx0" brushRef="#br0" timeOffset="143">13 8 461 0,'122'37'0'0,"-122"-37"-63"15</inkml:trace>
  <inkml:trace contextRef="#ctx0" brushRef="#br0" timeOffset="299">191 16 393 0,'0'0'14'0,"0"0"-14"16,0 0-33-16,0 0-188 16</inkml:trace>
  <inkml:trace contextRef="#ctx0" brushRef="#br0" timeOffset="428">191 16 201 0,'68'-16'0'16,"-68"16"-45"-16</inkml:trace>
  <inkml:trace contextRef="#ctx0" brushRef="#br0" timeOffset="561">282 0 380 0,'0'0'8'0,"0"0"-6"16,0 0-4-16,0 0-80 15</inkml:trace>
  <inkml:trace contextRef="#ctx0" brushRef="#br0" timeOffset="706">282 0 486 0,'40'0'35'16,"-40"0"-19"-16,0 0 9 16,0 0-22-16,0 0-3 15,0 0-78-15,-32 0-167 16</inkml:trace>
  <inkml:trace contextRef="#ctx0" brushRef="#br0" timeOffset="838">338 51 428 0,'0'0'71'0,"0"0"-65"16,0 0-6-16,0 0 0 15,0 0-11-15,0 0-53 16,-18 9-148-16</inkml:trace>
  <inkml:trace contextRef="#ctx0" brushRef="#br0" timeOffset="962">338 51 14 0,'35'0'272'0,"-35"0"-252"15,0 0-8-15,0 0-24 16,0 0-162-16</inkml:trace>
  <inkml:trace contextRef="#ctx0" brushRef="#br0" timeOffset="1094">388 95 487 0,'0'0'33'0,"0"0"-33"16,0 0-86-16,0 0-91 16</inkml:trace>
  <inkml:trace contextRef="#ctx0" brushRef="#br0" timeOffset="1237">388 95 416 0,'85'-33'11'16,"-85"33"-11"-16,0 0-211 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51.218"/>
    </inkml:context>
    <inkml:brush xml:id="br0">
      <inkml:brushProperty name="width" value="0.035" units="cm"/>
      <inkml:brushProperty name="height" value="0.035" units="cm"/>
      <inkml:brushProperty name="color" value="#ED1C24"/>
      <inkml:brushProperty name="fitToCurve" value="1"/>
    </inkml:brush>
  </inkml:definitions>
  <inkml:trace contextRef="#ctx0" brushRef="#br0">261 259 581 0,'0'0'36'16,"0"0"2"-16,0 0 82 15,0 0-41-15,0 0-57 0,0 0 7 16,0 0-22-1,5 0 64-15,-5 0-42 0,0 0 2 16,0 0 25-16,0 0-35 16,0 0 1-16,0 0-22 15,0 0 13-15,0-12 5 16,0-8-18-16,0-4 0 16,-3-6-7-16,-6 3-4 15,-3 6 8-15,-2 2 1 16,-1 9-13-16,-6 4 6 15,-5 2 10-15,-2 4-1 16,-2 0 15-16,3 10-15 16,-1 22 0-16,7 9-5 15,6 7 11-15,3 5-3 16,7-9-3-16,5-9 0 0,0-8-4 16,0-8-4-16,21-5 4 15,2-9-9-15,0-5-53 16,0 0 48-16,0 0-18 15,-4-17 34-15,0 0-7 16,-4-1 9-16,-3 5 0 16,-3 7-2-16,-4 6 8 15,-1 0-20-15,1 1-6 16,2 26 19-16,2 11-9 16,0 12 20-16,-4 8-8 15,-3 2 7-15,-2 6-1 16,0 3 32-16,0 3-37 15,-19-3 17-15,-3-9 2 16,0-6-17-16,4-14-5 0,4-17 0 16,4-9 7-16,2-12 9 15,-1-2-10-15,-5-16-6 16,1-26-40-16,1-21-106 16,5-11-62-16,4-12-37 15</inkml:trace>
  <inkml:trace contextRef="#ctx0" brushRef="#br0" timeOffset="322">266 414 435 0,'0'0'105'15,"0"0"-16"-15,0 0 25 0,0 0 52 16,0 0-129 0,0 0 5-16,202 6-10 0,-166-6-27 15,2-11 20-15,-6-12-25 16,-4-1-46-16,-12-5-21 15,-11 5-29-15,-5 0 1 16,0 7 1-16,-18 4 52 16,-7 9 42-16,1 4 36 15,-3 0 4-15,1 17 31 16,5 12-7-16,7 12 1 16,9 0-40-16,5 0-20 15,0-2 41-15,8-8-46 16,15-4 0-16,4-8-2 15,10-9 8-15,5-10-12 0,5 0-43 16,5-25-24-16,-4-12-135 16,-7-7-18-16</inkml:trace>
  <inkml:trace contextRef="#ctx0" brushRef="#br0" timeOffset="670">892 276 295 0,'0'0'239'15,"0"0"-166"-15,0 0 11 16,0 0 42-16,0 0-40 15,0 0-47-15,0 164-11 16,0-125-28-16,0-4 46 16,0-5-45-16,0-8 6 15,0-9 13-15,0-7-17 16,0-6-3-16,0 0 18 0,0 0-18 16,0-27-1-1,0-11-103-15,4-9 54 0,13 4 38 16,-2 8-14-16,5 8 24 15,-5 8 1-15,-1 9 2 16,-2 4-2-16,0 6 1 16,2 0 0-16,-4 8 32 15,2 17-4-15,-2 8 15 16,-6 3 1-16,1-3 8 16,-5 3 5-16,0-8-57 15,0-4 1-15,0-1-10 16,0-8-2-16,0-3-109 0,0-10-81 15,0-2-44 1</inkml:trace>
  <inkml:trace contextRef="#ctx0" brushRef="#br0" timeOffset="1269">1212 399 317 0,'0'0'144'16,"0"0"-47"-16,0 0 38 15,0 0 36-15,0 0-126 16,0 0 8-16,150-4-9 15,-118 4-24-15,-4 0 17 16,-1 0-37-16,-9 0 0 16,-6-7-12-16,-7-2-30 15,-5 0 0-15,0-4 15 0,-18 0-32 16,-10 2 56 0,-7 5-21-16,4 3 24 0,-1 3 23 15,6 0-15-15,3 3 0 16,9 14-1-16,7 5 0 15,4 4 1-15,3-1-8 16,0 2 0-16,12-3 0 16,9-2 0-16,7-6 0 15,8-2-1-15,3-13 9 16,15-1-20-16,0-4-48 16,-1-21-67-16,-1-8 34 15,-9 4-16-15,-8 2 85 16,-13 10 24-16,-10 7 2 15,-5 8 104-15,-7 2-54 0,0 0 8 16,0 11 5-16,0 13 34 16,0 13-38-16,4 1-42 15,-1-2-10-15,-1-9 10 16,-2-4-19-16,0-8 0 16,0-6 0-16,0-5 0 15,0-4 0-15,0 0 2 16,0 0 0-16,-6-21-4 15,-2-9-31-15,6-6 27 16,2-2-1-16,0 0 7 16,7 4 0-16,9 7-4 15,1 5 8-15,-2 9-3 16,3 1-1-16,7 4 0 0,-3 3 1 16,6 5-1-16,-1 0-16 15,0 6-176-15,2 15-368 16</inkml:trace>
  <inkml:trace contextRef="#ctx0" brushRef="#br0" timeOffset="1682">2290 523 592 0,'0'0'74'15,"0"0"-10"-15,0 0 45 16,0 0-46-16,0 0-62 0,0 0 10 15,-35-163 13 1,17 163-23-16,-8 0 32 0,-2 19-31 16,-3 16 2-16,8 1 26 15,5 1-19-15,9-3-7 16,9-8 21-16,0-3-22 16,0-9 4-16,6-4 0 15,15-6-2-15,7-4-10 16,-1 0-64-16,0-2-32 15,-2-17 21-15,-7-2 5 16,-3 1 29-16,-3 4 38 16,-3-1 8-16,-4 6 38 15,-5 6 23-15,0 5 37 16,0 0-16-16,0 0-35 0,0 0-47 16,4 8-7-16,4 11 7 15,1 9 3-15,-3 1-3 16,3-2-8-16,4-6-55 15,0-7-119-15,10-14-20 16,0 0-206-16</inkml:trace>
  <inkml:trace contextRef="#ctx0" brushRef="#br0" timeOffset="2040">2562 0 439 0,'0'0'272'0,"0"0"-95"16,0 0-22-1,0 0-88-15,0 0-58 0,0 0-9 16,-26 139 28-16,16-51 16 16,1-4-44-16,1-5 0 15,7-4 40-15,1-12-40 16,0-10-3-16,0-14 3 16,9-15 0-16,4-8 0 15,3-14-9-15,5-2-18 16,5-13 27-16,2-23-57 15,3-6-49-15,-5 3 32 16,-5 5 55-16,-10 12 18 16,-2 9-10-16,-6 9 11 15,-2 4 96-15,-1 0-19 16,0 0-41-16,3 0-25 0,2 20-2 16,-1 7 29-16,1 5-38 15,-1 0 0-15,-2 1-3 16,1 1 3-16,-3-8-186 15,0-7-234-15</inkml:trace>
  <inkml:trace contextRef="#ctx0" brushRef="#br0" timeOffset="2199">2830 81 949 0,'0'0'184'0,"0"0"-166"15,0 0-17-15,0 0-2 16,0 0-5-16,0 0-94 16,0 0-294-16</inkml:trace>
  <inkml:trace contextRef="#ctx0" brushRef="#br0" timeOffset="3000">3098 320 489 0,'0'0'213'16,"0"0"-17"-16,0 0-21 16,0 0-110-16,0 0-47 15,0 0 5-15,93-17-7 16,-49 17 17-16,-8 0-33 16,-13 17 0-16,-8 6-14 15,-15 4 14-15,0 6-13 0,-25 2 8 16,-16 0 5-1,-6-4 0-15,2-3-11 0,14-8 11 16,8-6-5-16,11-5 5 16,12-5-3-16,0 2 1 15,7 1 3-15,30 3-14 16,7-1 7-16,10-6 6 16,7 0-5-16,3-3 5 15,3 0-30-15,-5 0 18 16,-1-14-89-16,-7-8 41 15,-5-4 3-15,-9-8 34 16,-13-1 16-16,-15-2 14 16,-10-3 2-16,-2 5 22 15,0 8-4-15,-17 7 64 0,-1 12-28 16,2 8-11-16,0 0-3 16,-6 9-46-16,7 23-1 15,-1 5 9-15,2 4-8 16,9-6 16-16,5-2-19 15,0-3 0-15,0-10-10 16,5-1 10-16,9-10 0 16,7-8-3-16,2-1-62 15,-1-8 4-15,4-18-94 16,-5-11-33-16,-2 7 119 16,-6 5 34-16,-4 9 35 15,-7 9 58-15,-2 6 96 16,0 1-71-16,0 0-42 15,0 1-19-15,0 20 13 16,0 8 15-16,3-1-32 0,3 4-3 16,2-3-6-1,1-4-9-15,4 0-2 0,6-6-87 16,3-3 0-16,3-14-134 16,-1-2-30-16,2-13-219 15</inkml:trace>
  <inkml:trace contextRef="#ctx0" brushRef="#br0" timeOffset="3236">4041 254 432 0,'0'0'214'16,"0"0"-26"-16,0 0-42 15,0 0-41-15,0 0-93 16,0 0 5-16,0 0 7 0,5 117 28 16,-5-52-30-16,0-4-10 15,0-6 10-15,0-7-22 16,0-11 6-16,0-6-11 15,2-9 5-15,13-9-1 16,0-6-6-16,2-7 2 16,1 0-22-16,0-2-72 15,-6-19-215-15,-12-4-414 16</inkml:trace>
  <inkml:trace contextRef="#ctx0" brushRef="#br0" timeOffset="3409">3896 376 559 0,'0'0'280'0,"0"0"-93"16,0 0-46-16,0 0-54 16,0 0-77-16,0 0 0 15,39-29 16-15,1 29-26 16,1 0 0-16,-2 0-1 16,1 0 1-16,-4 2-45 15,-4-2-38-15,-3 0-123 16,-9-2-64-16,-2-17-152 15</inkml:trace>
  <inkml:trace contextRef="#ctx0" brushRef="#br0" timeOffset="3547">4357 133 247 0,'0'0'108'0,"0"0"-34"16,0 0 70-16,0 0-46 15,0 0-41-15,0 0-25 16,0 0-31-16,64 77-1 15,-61-60-43-15,-3 0-352 16</inkml:trace>
  <inkml:trace contextRef="#ctx0" brushRef="#br0" timeOffset="3760">4417 566 517 0,'0'0'162'0,"0"0"-5"0,0 0-15 15,0 0-35-15,0 0-86 16,0 0-21-16,0 90 19 16,7-67-32-16,-1-5 13 15,2-1-99-15,-4-4 22 16,5-5-85-16,1-8 16 16,3 0-87-16,1-10-162 15</inkml:trace>
  <inkml:trace contextRef="#ctx0" brushRef="#br0" timeOffset="4239">4417 566 345 0,'156'-8'237'0,"-156"8"-97"16,0 0 56-16,0 0-62 0,0 0-71 15,0 0-4 1,0 77-44-16,0-50-7 16,0-2-8-16,14-4 5 0,1-7-15 15,0-3 10-15,3-7-5 16,5-4-18-16,3 0-74 15,0-23 22-15,-5-5-84 16,-10 0 20-16,-8 3 98 16,-3 5 8-16,0 5 33 15,-8 2 47-15,-10 7 54 16,0-1 26-16,-1 5-50 16,7 2-18-16,3-4 32 15,5 4-60-15,4 0-30 0,0 0 8 16,0 0-9-1,0-1-37-15,12 1-50 0,15-7-2 16,9 0-18-16,8-2-63 16,2 0 138-16,-3 9-17 15,-5 0 9-15,-5 0 27 16,-9 5 13-16,-6 9 30 16,-8-1 56-16,-7-1 12 15,-3-2 40-15,0 1-10 16,0 2-21-16,-3 1-66 15,-7 2-41-15,1 3 19 16,3 2-18-16,-1-1-1 16,1-3-23-16,6-7-4 15,0-3-86-15,0-7-1 0,0 0-65 16,0-19-18-16,9-10-337 16</inkml:trace>
  <inkml:trace contextRef="#ctx0" brushRef="#br0" timeOffset="4961">4941 654 394 0,'0'0'189'15,"0"0"-85"-15,0 0 24 0,0 0-24 16,0 0-74-16,0 0 13 16,10-70-9-16,2 63-24 15,-1 7 35-15,7 0-41 16,8 0 8-16,1 19 25 16,4 12-33-16,-1 4 9 15,-6 3-8-15,2-5 8 16,-8-5 2-16,-1-4-14 15,0-3-1-15,-4-8 10 16,1 0-10-16,9-7-39 0,3-6-101 16,7 0-243-1</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7:08.829"/>
    </inkml:context>
    <inkml:brush xml:id="br0">
      <inkml:brushProperty name="width" value="0.035" units="cm"/>
      <inkml:brushProperty name="height" value="0.035" units="cm"/>
      <inkml:brushProperty name="color" value="#ED1C24"/>
      <inkml:brushProperty name="fitToCurve" value="1"/>
    </inkml:brush>
  </inkml:definitions>
  <inkml:trace contextRef="#ctx0" brushRef="#br0">7 132 167 0,'-4'0'125'0,"2"0"-54"15,2 0-27-15,0 0-15 16,0-3 37-16,0 2-48 16,0-1-13-16,0 2 3 15,0 0-1-15,0 0-7 0,0 0-2 16,0 0 2-16,0 0-3 15,0 0 3-15,0 0-2 16,0 0 0-16,0 22-18 16,6 11 20-16,12 8 9 15,-1 0-1-15,6-4 5 16,-5-4-13-16,0-6 0 16,-1-11 11-16,-3-6-11 15,-5-6 9-15,-2 0-9 16,-2-4 1-16,-4 0 38 15,9-15 3-15,2-26 6 16,9-16-10-16,-3-8-33 0,0 1 7 16,-4 9-12-16,0 9-26 15,-2 14-5-15,-3 16-29 16,-3 13-24-16,-3 3-175 16</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7:09.850"/>
    </inkml:context>
    <inkml:brush xml:id="br0">
      <inkml:brushProperty name="width" value="0.035" units="cm"/>
      <inkml:brushProperty name="height" value="0.035" units="cm"/>
      <inkml:brushProperty name="color" value="#ED1C24"/>
      <inkml:brushProperty name="fitToCurve" value="1"/>
    </inkml:brush>
  </inkml:definitions>
  <inkml:trace contextRef="#ctx0" brushRef="#br0">37 240 299 0,'0'0'27'15,"0"0"-5"-15,0 0 4 16,0 0-11-16,0 0 10 15,0 0 1-15,0 0-4 16,-37-60 14-16,37 60-36 16,0 0 0-16,0 0-7 15,0 12 9-15,0 17-2 16,5 8 34-16,4 1-16 16,0-4 38-16,3-6-56 15,-3-7 0-15,2-4 29 16,-2-1-16-16,3-8-5 0,-3 0-4 15,-4-3 5-15,4-4-3 16,-5-1-6-16,-1 0 0 16,4 0-6-16,5-5 21 15,6-26-12-15,9-20 32 16,4-9-32-16,-4-6-3 16,-1-3-22-16,-8-6-105 15,-13-2-189-15</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9:33.15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0 150 168 0,'4'0'13'15,"2"0"-2"-15,4 0 9 16,5 0-15-16,3 0 11 16,2 0 33-16,9-2 1 15,-1 0-32-15,7 2 0 16,2 0-9-16,1 0 23 16,3 0-27-16,0 0-5 0,6 0 5 15,0 0 18-15,6 0-19 16,0 0-2-16,0 0 3 15,5 0 10-15,-3-2-9 16,3-6-6-16,2 7 14 16,-5-5-10-16,1 4-4 15,-4-2 0-15,-4-2 0 16,1 1 6-16,-5 1-4 16,-3 1-2-16,-2 1 1 15,-4-1 2-15,0 3-1 16,-6 0-2-16,2-2 0 15,-1 2 5-15,-3-3-5 0,1 2 0 16,-1 1 13 0,3-2-9-16,1-2-5 0,5 0 3 15,5-4-2-15,3 1 26 16,3 0-26-16,-4-3 0 16,4 5 10-16,1 1-9 15,0-1 4-15,0 5-5 16,-1 0 2-16,0 0-6 15,2 0 4-15,-2 0 0 16,-1 0-2-16,-1 0 8 16,4 0-6-16,2 0 0 15,1 0 0-15,4 0 1 16,-6-4-1-16,2-2 0 0,-2 2 12 16,0-1-12-1,2 4 0-15,-4-4-1 0,-2 1 8 16,-2 1-1-16,-3 0-5 15,-1 0-1-15,-1 3 2 16,-3 0 2-16,1 0-7 16,-2 0 6-16,1 0-3 15,2 0 18-15,-4 0-18 16,4 0 0-16,-5 0 18 16,0 6-13-16,1-5 5 15,1 3-9-15,-5-2 11 16,2 3 11-16,-5-4-21 15,-1 4 0-15,0-4 9 16,-8 2-10-16,0-2 12 0,-7-1-13 16,-3 0 3-16,-7 0 7 15,2 0-7-15,0 0 3 16,-1 0 3-16,-2 0-6 16,0 0-1-16,0 0-2 15,0 0 0-15,0 0 10 16,0 0-10-16,0 0 0 15,0 0-3-15,0 3-46 16,0-1-178-16,-14-2-42 16</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9:36.514"/>
    </inkml:context>
    <inkml:brush xml:id="br0">
      <inkml:brushProperty name="width" value="0.035" units="cm"/>
      <inkml:brushProperty name="height" value="0.035" units="cm"/>
      <inkml:brushProperty name="color" value="#ED1C24"/>
      <inkml:brushProperty name="fitToCurve" value="1"/>
    </inkml:brush>
  </inkml:definitions>
  <inkml:trace contextRef="#ctx0" brushRef="#br0">0 56 237 0,'0'0'95'0,"0"0"-85"15,0 0-1-15,0 0 6 16,0 0-13-16,0 0 11 0,-1 0-7 15,14 0-3-15,5 0 5 16,8-2 1-16,6 2 1 16,8 0 9-16,5 0-8 15,5 0-10-15,4 0 5 16,6 0 3-16,3 0 0 16,3 0-9-16,3 0 0 15,-2 0-4-15,2 0 10 16,0 0-6-16,1 0 1 15,2 0 0-15,4 3 3 16,0 2-4-16,3-2 0 16,-3-1-2-16,-1-2 4 15,-2 1-2-15,6 1 0 16,-2 1 5-16,7-2-8 16,1-1 6-16,0 0-3 0,0 0 0 15,-2 0 1-15,-5 0-2 16,-2 0-2-16,-5 0 3 15,-1 0 10-15,0-4-9 16,-2 2-1-16,-1 1 0 16,0-1-1-16,-1 2 1 15,-3-3-1-15,1 1 4 16,2 2 3-16,4 0-6 16,2 0 0-16,2 0-3 15,-1 0 3-15,-2 0 0 16,-4-3-2-16,0 2 5 15,-9-1-3-15,-1-1 6 0,-3 0 1 16,-9-1 2-16,-8-2-5 16,-13 6-3-16,-11-3-1 15,-11 3 7-15,-2-3-1 16,0 0-6-16,-24-10-16 16,-37-3-205-16</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9:36.52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0 164 0,'0'0'0'0,"0"0"-39"16</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9:52.397"/>
    </inkml:context>
    <inkml:brush xml:id="br0">
      <inkml:brushProperty name="width" value="0.035" units="cm"/>
      <inkml:brushProperty name="height" value="0.035" units="cm"/>
      <inkml:brushProperty name="color" value="#ED1C24"/>
      <inkml:brushProperty name="fitToCurve" value="1"/>
    </inkml:brush>
  </inkml:definitions>
  <inkml:trace contextRef="#ctx0" brushRef="#br0">0 69 66 0,'-5'-3'46'16,"4"3"23"-16,-2 0 22 15,3 0-49-15,0 0-10 16,0 0-2-16,0 0-23 16,0 0 37-16,0 0-39 15,0 0 5-15,0-2 1 16,0 2-8-16,0 0 7 0,0 0-10 15,0 0 6 1,0 0-7-16,0 0 1 0,0 0 0 16,16 0 20-16,3 0-17 15,2 0 4-15,2 0-7 16,-2 6 3-16,3-2 5 16,-1 0-8-16,1-2 0 15,5 1 9-15,2-3-9 16,1 0 5-16,2 0-5 15,-2 0 0-15,3 0 12 16,0 0-12-16,0 0 0 16,-3-3 7-16,-2 1 6 15,-1-2-9-15,2 2-4 16,-6-1 0-16,3-2 9 0,-1-1-9 16,0 2 0-16,1-2 0 15,2-3 2-15,1 3-2 16,0-1 1-16,1 1 4 15,-1 2 2-15,4 1-7 16,-3 0-1-16,2 2 1 16,3-4 7-16,-1 2-5 15,4 2-4-15,-4 1 4 16,2 0-1-16,-1 0-1 16,-1 0 0-16,2 0 4 15,-1 0-3-15,2 0-1 16,-2 0 0-16,2 0 0 15,-3 0 1-15,1 0-1 0,2 0 0 16,-2 1 4 0,1 3-1-16,-2 0-2 0,1-3-2 15,-1-1 7-15,2 0-6 16,0 3 0-16,5-3 0 16,-2 0 1-16,3 0-1 15,0 0 2-15,-3 0-2 16,0 0 0-16,1 0-3 15,1 0 3-15,8 0 0 16,4 0 6-16,6 0-4 0,6 3 0 16,-4 1-2-1,3-4 0-15,1 4-3 0,-4 1 4 16,0-3-1-16,3 2 5 16,1-2-2-16,3 0 2 15,-2 0-5-15,2-1 0 16,-3-1-6-16,0 3 11 15,-6 0-5-15,1-3 0 16,0 6 2-16,-1-5 0 16,1 4-2-16,1-4 0 15,-4 2 6-15,1-1-6 16,3 2-2-16,-4 0 2 16,-1 0 4-16,-1-2-1 15,-2 1-3-15,3 3 0 16,3 0 3-16,1 0-3 15,5 0 0-15,1-1-3 16,-3-4 9-16,-2 4-12 0,-9-5 3 16,-1 0 3-16,-3 2 2 15,-1-1 2-15,-5 3-4 16,0-4 0-16,2 0 6 16,2 0-13-16,-2 0 7 15,1 0 0-15,-5 0 7 16,3 0-7-16,-1 0 0 15,-5 0 7-15,-2 0-5 16,-1 0 12-16,-3 1-14 16,-1 2 0-16,0 0 8 15,-5 4-3-15,2-4-4 16,-4 3 7-16,-9-5-5 0,0 1 9 16,-1 1-6-16,-2-2 0 15,-3-1 18-15,-1 0-22 16,-5 0 4-16,1 0 21 15,1 0-16-15,-2 0 8 16,7 0-5-16,-5 0-12 16,3 0 28-16,0 0-28 15,-4 0 0-15,-1 0 8 16,-1 0 0-16,-1 0-2 16,-2 0-8-16,0 0 0 15,0 0 15-15,0 0-15 16,0 0-2-16,0 0 0 15,-5 0-71-15,-17 0-132 16,-10-19-120-16</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0:18.388"/>
    </inkml:context>
    <inkml:brush xml:id="br0">
      <inkml:brushProperty name="width" value="0.035" units="cm"/>
      <inkml:brushProperty name="height" value="0.035" units="cm"/>
      <inkml:brushProperty name="color" value="#ED1C24"/>
      <inkml:brushProperty name="fitToCurve" value="1"/>
    </inkml:brush>
  </inkml:definitions>
  <inkml:trace contextRef="#ctx0" brushRef="#br0">32 262 62 0,'-4'-2'19'0,"-1"-2"17"0,1 3 0 16,2 1-21-16,2 0 10 15,0 0-12-15,0 0-13 16,-3 0 5-16,3 0-4 16,0 0 1-16,-1 0 1 15,-2 0-2-15,1 0 7 16,-2 0-6-16,0 0 13 15,4 0-4-15,0 0 1 16,0 0-11-16,0 0 11 16,0 0-11-16,0 0-1 0,0 0 1 15,0 0-1-15,0 7 4 16,10 1-4-16,-1-3-3 16,3 1 1-16,-2 1 2 15,3-3 16-15,-1 0-14 16,1 2 15-16,1 1 0 15,0-4-7-15,4 5-2 16,-1-5-1-16,2 2-6 16,6-2 31-16,-1 0-26 15,2-2 1-15,0-1 11 16,1 0-18-16,0 0 2 16,5 0 1-16,-1 0-1 15,-6 0 17-15,0 0-19 16,-4 0 6-16,6 0-3 15,-4-1-3-15,3-4 0 0,-3 4 0 16,0-4 4-16,1 3 2 16,-1-2-6-16,4-1 0 15,0 4-3-15,4-3 6 16,-1-1-3-16,-6-1 0 16,4 0 6-16,-3 0-12 15,3-3 5-15,1 4 1 16,0-3 4-16,-2 1-1 15,3 3-6-15,-4-1 0 16,0 1 3-16,-2 3 13 16,-3-4-12-16,2 3-1 15,0 0 0-15,3 0-5 0,1 1 5 16,-1-5 5 0,-3 2 1-16,3 0-1 0,-4 0-5 15,4-2 0-15,-2 5-2 16,-2-2 8-16,-4 1-7 15,-4-1 1-15,-2 3 0 16,-2 0 0-16,4 0 0 16,-2 0 0-16,9 0-3 15,-1 0 10-15,-3-2-7 16,1 1 0-16,3-1 2 16,2 2-2-16,5-3 0 15,2 2 0-15,5-1 1 16,1-1 5-16,4 3-12 0,1-2 6 15,0 2 0 1,-5 0 4-16,-1 0-4 0,-4 0 0 16,-4 0 1-16,-1 0 0 15,1 0-1-15,0 0 0 16,1 0 5-16,-2 0-4 16,-4 0-1-16,1 0 0 15,1 0 1-15,4-3-1 16,-2 2 0-16,1-1-6 15,0-2 12-15,4 2-9 16,0 2 3-16,0-4 0 16,1 1 4-16,-2-3-1 15,2 2-3-15,3 2 0 16,-2-1 1-16,2 2-1 0,2 0 0 16,1 1-1-16,0 0-6 15,4 0 13-15,-1 0-6 16,3 0 0-16,0 0 2 15,2 0 0-15,2 0-2 16,3 0 0-16,0 0-1 16,-1 0 2-16,3 0-1 15,-2 0 0-15,-3 0 1 16,2 0-2-16,-3 0 1 16,2 0 0-16,0 0 1 15,-2-4-1-15,1 0 0 16,4 0 0-16,-2 2 6 15,0-2-6-15,2 0 0 0,-2-2 0 16,-5 2-6-16,4-5 6 16,-5 5 0-16,0 0-2 15,-3 3 6-15,-1-2-10 16,1 3 8-16,-2 0-2 16,2 0 0-16,-1 0-2 15,7 0 2-15,-5 0 0 16,5 0 4-16,3 0-14 15,-1 4 10-15,0 2 0 16,4 3-10-16,-5-5 10 16,-2 0-37-16,-1 0 33 15,-5-4 4-15,-4 0-2 0,-2 0-2 16,-5 0 4 0,-2 0 8-16,2 0-8 0,3-2 0 15,0-2-1-15,4 2 6 16,4 0-4-16,2 2-1 15,4 0 0-15,-2 0-1 16,1 0 1-16,-1 0 0 16,2 0-1-16,-4 0 3 15,-1 0-2-15,-4 0 0 16,-1 0 0-16,4 0-7 16,1 0 8-16,1 0-2 15,2 0-10-15,-3 0 11 16,-4 0 5-16,2 0-5 0,-4 0 0 15,-1 0-3 1,1 0 3-16,-1 0 0 0,-3 0-2 16,-2 0 7-16,0-6-10 15,-1-1 5-15,7 3 0 16,0-3 2-16,0 4-2 16,-1 0 0-16,1 1 14 15,-4-2-9-15,3 3 8 16,-7-3-12-16,4-3 6 15,-4 3 12-15,0-3-19 16,1 1 13-16,2 1-2 16,0 2-6-16,-2-1 2 0,-1 4-7 15,-4-2 0 1,-2 2 9-16,-1 0-7 0,1-2-2 16,2 2 4-16,-2-2 0 15,0 1 3-15,4 1-7 16,0 0 0-16,1-4 3 15,2 4-1-15,-6 0-1 16,1 0-1-16,-2 0 11 16,-1 0 13-16,-3 0-24 15,-3 0 0-15,-5 0 22 16,-2 0-9-16,-2 0-4 16,-4 0 12-16,2 0-13 15,-3 0 11-15,0 0-9 16,0 0-8-16,0 0-4 15,-27-6-80-15,-20-12-216 16</inkml:trace>
  <inkml:trace contextRef="#ctx0" brushRef="#br0" timeOffset="13787">8633 315 22 0,'-6'0'97'0,"1"0"-47"16,1 0 41-16,1-3-33 16,1 2-27-16,2-1 46 15,0 2-56-15,0-2 4 16,0 2 12-16,0 0-24 15,0 0 5-15,0 0 34 16,0 0-30-16,0 0 8 16,0 0-24-16,0 0-6 15,0 0 3-15,0 0-3 16,0 0-8-16,14 0 5 16,5 2 3-16,7 6 14 15,0 1-14-15,1-6 0 0,1-3 10 16,-1 0-4-16,2 0 2 15,0 0-4-15,0 0 5 16,0 0 13-16,-2 0-22 16,-1 0 0-16,-1 0 7 15,-2 0-7-15,5 0 0 16,-1 0-5-16,6 0 14 16,-4 0-10-16,0 2 4 15,0 1-3-15,-2-2 10 16,2 3-10-16,-5-4 0 15,2 1-4-15,0 1 9 16,-2 0-13-16,2 0 8 16,0 0 0-16,0-2 12 15,-2 0-12-15,2 0 0 16,0 0-2-16,-2 0 7 0,3 0-6 16,4 0 1-16,-1 0 0 15,0 2-2-15,-1 0 6 16,5-1-5-16,-2-1 1 15,0 0 0-15,2 0 15 16,-2 0-15-16,3 0 0 16,-3 0 8-16,0 0-8 15,-2 0 0-15,-4-1-5 16,-3-1 18-16,0 0-12 16,-5 0-1-16,0 2 0 15,1 0 4-15,-3 0-4 0,-2-2 1 16,0 2-7-16,-1 0 13 15,1-2-7-15,1 2 0 16,-1-2 0-16,-1 1-1 16,1-4 1-16,0 2 0 15,2 0 0-15,4-2 1 16,1 2 2-16,1 0-3 16,1-3 0-16,-4 2-5 15,7-1 14-15,1 4-9 16,1-4 0-16,2 2 2 15,0 2-3-15,2-3 1 16,-1 2 0-16,4-3 2 16,-3 4-2-16,-1-4 0 15,6 1-1-15,1 0 2 0,0-2-3 16,4 0 2 0,-1-1 0-16,3 1-4 0,5 1 4 15,0 4 0-15,-4-3-2 16,1 4 8-16,-4-2-11 15,-1 1 5-15,0-2 0 16,-1 3 5-16,-1-3-3 16,1 3-2-16,-2-4 0 15,0 2 3-15,0-2-14 16,0 2 11-16,0 1 0 16,1-2 5-16,-1 3-5 15,-5 0 0-15,2 0-5 0,0 0 16 16,-3 0-16-16,3 0 5 15,0 0 0-15,1 0-4 16,-1 0 10-16,-1 0-9 16,4 0 3-16,-5 0 0 15,2 0 6-15,-3 0-6 16,-2 0 0-16,1 0-4 16,-4 0 4-16,0 0-2 15,1 0 0-15,-2 0 4 16,1 0-1-16,3 0-1 15,2 3-4-15,0-2-2 16,3 1 12-16,0 2-6 16,-3-2 0-16,4 2 4 0,-1-1-4 15,3 0 0 1,-1 0 0-16,2-1-8 0,-1 0 8 16,5-1 0-16,-1-1 0 15,5 0 1-15,2 0 7 16,-1 0-8-16,-2 0 0 15,-5 0-13-15,-2 0 13 16,-2 0 0-16,-2 0-2 16,-3-1 8-16,0 1-2 15,-2-2-4-15,0 2 0 16,-2-2-3-16,-2 2 3 16,-2-2-5-16,2 1 1 15,-1-2 8-15,-3 0-6 16,-3-1 2-16,-2 2 0 0,-6-2 8 15,1 4-8-15,-3 0-7 16,0 0 7-16,-1 0 6 16,1 0-2-16,0 0-4 15,5 0-2-15,-1 0-1 16,4 0 3-16,-2 0 0 16,7 0-2-16,-1 0 11 15,3 0-9-15,6 0 0 16,2 0 0-16,0 0-4 15,6 0 4-15,-4 0 0 16,4 0-3-16,-2 0 8 16,0 0-5-16,-1 0 0 15,2 0 0-15,-2 0 3 0,-3 0-3 16,1 0 0 0,-1 0-1-16,3 2 3 0,-2 2-1 15,1 0-1-15,-1-1 0 16,5-3-2-16,-4 0 3 15,3 0-2-15,-3 0 1 16,1 0 0-16,0 0-3 16,0 0 3-16,-2 0 0 15,-3 0-7-15,2 0 9 16,-4 0-2-16,2 0 0 16,-3 0 0-16,2 0 2 15,-6 0-2-15,-3 0 0 0,1 0-1 16,-4 0 5-16,1 0-8 15,-7 0 3-15,-4 0 1 16,-2 0 5-16,-2 0-5 16,-2 0 0-16,-1 0-6 15,3 0 11-15,-3 0-5 16,0 0 0-16,0 0 0 16,0 0 1-16,0 0-1 15,0 0 0-15,0 0-1 16,0 0 1-16,0 0-1 15,0 0-1-15,0 0 2 16,2 0 3-16,1 0-3 16,-3 0 0-16,0 0 1 0,1 0-1 15,-1 0 0 1,0 0 0-16,0 0 2 0,0 0 0 16,0 0-2-16,0 0 0 15,3 0 3-15,-3 0-3 16,0 0 0-16,0 0-2 15,0 0 4-15,0 0-2 16,2 0 0-16,-2 0 0 16,0 0 0-16,0 0 0 15,0 0 0-15,0 0-3 16,0 0 9-16,0 0-3 16,0 0-3-16,0 0 0 15,0 0 15-15,0 0-15 16,0 0 0-16,0 0 8 0,0 0-8 15,3 0 3-15,-3 0-3 16,0 0 0-16,0 0-3 16,0 0 3-16,0 0 0 15,0 0 3-15,0 0 2 16,0 0-10-16,0 0 1 16,0 0 4-16,0 0 8 15,0 0-2-15,0 0-6 16,0 0 7-16,0 0-7 15,0 0 7-15,0 0-7 16,0 0 0-16,0 0-7 16,0 0 13-16,0 0-6 15,0 0 4-15,0 0-3 0,0 0 4 16,0 0-5 0,0 0 0-16,0 0 1 0,0 0 5 15,0 0-4-15,0 0 1 16,0 0 23-16,0 0 14 15,0 0-3-15,0 0-35 16,0 0 10-16,0 0-12 16,0 0 2-16,0 0-4 15,0 0 5-15,0 0-3 16,2 0 0-16,-2 0 0 16,0 0-4-16,0 0 8 15,0 0-5-15,0 0 2 0,0 0 0 16,0 0 7-16,0 0-8 15,0 0 2-15,0 0 3 16,0 0-5-16,0 0 0 16,0 0 8-16,0 0-7 15,3 0-1-15,-3 0-3 16,0 0 3-16,0 0 9 16,0 0-9-16,0 0-6 15,1 0 5-15,2 0 1 16,2 0 0-16,1 0-5 15,6 0 5-15,0 0-9 16,-1 0 9-16,-2 0 0 16,0 0 2-16,3 0-1 15,-3 0 0-15,2 0-1 16,1 0 0-16,0 0 2 0,-1 0-2 16,1 0-4-16,2 0 4 15,-1 0 0-15,5 0 0 16,-1 0-3-16,1 0 3 15,1 0-8-15,-1 0 8 16,3 0 0-16,-3 0 6 16,1 0-6-16,-1 0 0 15,0 0-6-15,-1 0 6 16,-4-3 2-16,1 3-2 16,0 0-5-16,-2 0 2 15,-3 0 6-15,0 0-2 16,0 0-1-16,0 0 0 0,5 0-10 15,-2 0 10-15,3 0 0 16,2 0-1-16,1 0 9 16,0 0-16-16,4 0 5 15,4 0 2-15,1 0-3 16,0 0 4-16,4 0 0 16,4 0 6-16,-2 0-6 15,6 0 1-15,1 0-1 16,-1 0 0-16,2 0-10 15,-1 0 18-15,4 0-15 16,-3 0 13-16,0-4-7 16,1 0 1-16,1 0-2 15,0-2 2-15,-1 2-4 0,1-1 4 16,-2 2 0-16,0-2-3 16,1 4 5-16,2-6-2 15,-1 1 0-15,5 0-3 16,4-1-5-16,-2 4 8 15,3-2 0-15,2 1 1 16,-2-1-1-16,-1-3 0 16,-5 4-2-16,0-2 2 15,3 2 4-15,-1 0-4 16,-1-2-2-16,1 1-4 16,1-1 6-16,3 2-1 15,0 1 1-15,2-3 0 16,-2 3 4-16,0 0-4 15,-3 1 0-15,2 2 2 0,-4 0 0 16,3 0-4-16,-3 0 0 16,-2 0 2-16,-2 0-5 15,1-2 5-15,2 0 0 16,-1 2 6-16,0-1-5 16,1-2 0-16,-3 3-2 15,-2 0 4-15,2-1-12 16,-3 1 16-16,3-4-7 15,-4 3 0-15,1-1 7 16,-2 2-12-16,2-3 5 16,2 3 0-16,-2-1-8 15,-2 1 8-15,2-2 0 0,0 0-1 16,-3-2 8-16,-3-1-14 16,-7 0 7-16,-1 5 0 15,-4-3 3-15,2 3-3 16,-2 0 0-16,-1 0-4 15,-3 0 15-15,3-2-15 16,-4 2 4-16,0 0 0 16,3-2-10-16,-3 2 10 15,1 0 0-15,-1-2 3 16,0 2 2-16,-1 0-10 16,1 0 5-16,-1 0 0 0,1 0-1 15,-1 0 1 1,-7 0 0-16,7 0 5 0,-3 0-3 15,4 0-4-15,3 0-1 16,2 0 3-16,1 0-2 16,1 0 2-16,2 0 0 15,-1 0 3-15,1 0 3 16,2 0-10-16,0 0 4 16,-5 0 0-16,2 0 6 15,-5 0-6-15,-1 0 0 16,-2 2 1-16,2 0 2 15,-2 0-6-15,-4 0 0 16,-1-2 3-16,1 1-10 16,0-1 16-16,-2 5-6 15,2-5 6-15,-5 0-1 0,1 1-6 16,2 3 1-16,1-4 0 16,-4 0-5-16,0 1 5 15,-3-1 0-15,1 3 1 16,0-1-1-16,-4-2 4 15,-2 0-4-15,2 0 0 16,-3 0-2-16,0 0 2 16,0 0 0-16,0 0 2 15,0 0 1-15,0 0-6 16,0 0 0-16,3 0 3 16,-1 0 3-16,5 0-3 15,-2 0 0-15,4 0 6 0,-4 0-6 16,-1 2 0-16,-2-2-4 15,1 0 11-15,-2 0-9 16,2 1 2-16,2-1 0 16,1 3 8-16,1-1-3 15,1-2-7-15,-2 0 2 16,3 1 0-16,0 3-4 16,-1-4 7-16,-2 1-3 15,-3-1 9-15,-1 3-7 16,-2-3-2-16,0 0 0 15,0 0 1-15,0 1-2 16,0-1 1-16,0 0-9 16,0 4-16-16,-11-2-116 15,-24-2-216-15</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07.21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0 190 72 0,'0'0'85'0,"0"0"-16"0,0 0 3 16,0 0-13-16,0 0-38 15,0 0 5-15,0 0-23 16,0 0-3-16,0 0 8 15,0 0-6-15,0 0 7 16,0 0-9-16,0 0-11 16,0 0 2-16,14 5 7 15,9 5 0-15,7 3 2 0,5-3 25 16,1 0-13 0,-1 0-8-16,-1-4 0 15,4-1-5-15,3-3 1 16,3-2 0-16,6 0-3 0,3 0 10 15,0-9-10-15,0-1 3 16,-4 0 0-16,0 1-1 16,-4 0 17-16,1 6-16 15,5-1 19-15,-2 4-16 16,-2 0 1-16,2 0-4 16,-2 0 3-16,-2 0-12 15,-4 2 9-15,-1 8 0 16,-1-1 12-16,1 0-11 15,5-4 1-15,-1-1-2 0,2-2 2 16,2-2-2-16,6 0 0 16,8 0 2-16,5 0-1 15,4 0-1-15,2-10 0 16,1 1 2-16,-1 2 2 16,2-2-4-16,-1 3-1 15,-3-1 1-15,1 6 5 16,-1-4-5-16,1-1 0 15,-1 0 2-15,-3-3-2 16,-1 1 5-16,0 0-5 16,0 0 0-16,0 2 0 15,2 1 1-15,-5 2 0 16,3 0-1-16,-2-1 4 0,2-2 3 16,-5 5-7-16,-4-7 0 15,-2 4-1-15,2 1 1 16,4 0 0-16,4 3 0 15,-4 0 8-15,0 0-7 16,0 0-1-16,-2 0-5 16,0 0 5-16,3 4 3 15,-7 2 3-15,6 2-8 16,-1-3 12-16,-2-3-17 16,3 2 14-16,-1-1-7 15,3 0 0-15,-2 2 2 16,0-3-2-16,-1-2 0 15,0 2 6-15,6-2 3 0,0 0-9 16,10 0 0-16,-4 0 14 16,1 0-5-16,-2 0-3 15,-5 0-6-15,-5 0 4 16,-3 0-10-16,-4 0 6 16,1-2 0-16,-3 0 2 15,-3 0-2-15,-4-4 0 16,-2 6-3-16,-2-5 8 15,-4 1-5-15,-4 2 0 16,-2-1 0-16,-5-1 6 16,0 3-6-16,1 1-5 15,-4 0 4-15,-1 0 1 0,-1 0 1 16,4 0-1 0,-1 0 0-16,3 0 9 0,-3 0-9 15,1 0-2-15,-1 0-4 16,3 1 6-16,-1 3 6 15,3-3-6-15,4 3 0 16,1-2-1-16,3 0 1 16,-5 0-1-16,2 1-2 15,2-3 6-15,-3 3-2 16,1 0-1-16,2-3 0 16,2 0-1-16,2 0 1 15,3 0 0-15,5 0 6 16,6 0-5-16,2-6 3 0,4 1-4 15,1-1 0 1,-4 3-4-16,-2-2 8 0,-4 2-2 16,-2 1-2-16,-1 2 1 15,-4 0-7-15,2 0 6 16,3 0 0-16,-1 0 2 16,0 0-2-16,-1 0-9 15,-2 0 8-15,2 2 2 16,-2 2 1-16,2 0-2 15,1-3 0-15,0 1 11 16,1-2-11-16,3 0-5 16,0 0 5-16,2 0 1 15,1 0-1-15,3 0-1 16,2-7 1-16,1-1-1 0,0 1-1 16,-2-1 2-16,-3 2-2 15,1 2 6-15,0 1-5 16,0 0 2-16,-1 1-1 15,1 2 7-15,-2-2-7 16,5 0-5-16,-6-2 5 16,1-2 0-16,-2-3 5 15,3 3-5-15,-1-3-2 16,2 1 2-16,2 2 0 16,-5 6 2-16,3-5-6 15,-5 5 4-15,-5 0-2 16,-2 0-1-16,-2 0 3 15,-4 0 0-15,-4 0 0 0,-4 5 0 16,-3 0-2-16,-10-1 5 16,-2-2-3-16,-8-2 0 15,-7 2 0-15,-2-2 3 16,0 0-3-16,-2-4-174 16,-42-29 128-16</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08.990"/>
    </inkml:context>
    <inkml:brush xml:id="br0">
      <inkml:brushProperty name="width" value="0.035" units="cm"/>
      <inkml:brushProperty name="height" value="0.035" units="cm"/>
      <inkml:brushProperty name="color" value="#ED1C24"/>
      <inkml:brushProperty name="fitToCurve" value="1"/>
    </inkml:brush>
  </inkml:definitions>
  <inkml:trace contextRef="#ctx0" brushRef="#br0">0 90 6 0,'0'0'106'15,"0"0"-42"-15,0 0-11 16,0 0-5-16,0 0-20 16,0 0 18-16,0 0-23 15,0 0-23-15,0 8 2 0,15 3 7 16,11 5 16-16,5-3-15 15,5-1 18 1,10-4 6-16,5 2-21 0,4-7 1 16,4 1-2-16,3-2 0 15,5 0-10-15,0-2-2 16,3 0 2-16,-2 2 5 16,2-1-6-16,-2 3 0 15,-1-4 1-15,0 0 1 16,-5 0-3-16,4 0-5 15,-3 0 5-15,3 0 0 16,-3 0-7-16,4-5 7 16,3-1-5-16,6-1 6 15,-3-1-4-15,-3 0-1 16,-8 0 4-16,-7-3 6 0,-7 0-6 16,-4 4-7-16,-3 1 7 15,-1 0 4-15,-4-1 4 16,4 3-8-16,4 1 0 15,1-1-6-15,3 0 11 16,-1 3-9-16,-5-5 4 16,-5 2 0-16,-1-4 10 15,-1 3-10-15,-3 1-12 16,3 0 12-16,0-1 5 16,-3 3-3-16,-2 0-4 15,-3-2 10-15,4 2-13 16,1 1 5-16,-2-2 0 15,3-2 7-15,2 1-7 0,0 3-3 16,0-4 3-16,2 5 5 16,-1 0-5-16,5 0-3 15,2 0 3-15,-2 0 0 16,0 0 0-16,1-4-2 16,-1-1 0-16,3 0 2 15,5 5 4-15,4 0-4 16,3 0 0-16,5 0 7 15,1 0-7-15,2 0 1 16,-3 2-7-16,-4 5 13 16,-6-6-8-16,-6 3 1 15,2 1 0-15,-3-1-7 0,-3-1 13 16,3 3-6-16,-3-5 5 16,0 5-5-16,6-4 0 15,-3 2-5-15,-1 3 5 16,-5-5 3-16,-9 0-3 15,0 0 0-15,-7 0 3 16,1-2 2-16,-5 0 5 16,-1 1-2-16,-6-1-2 15,-4 0 8-15,-2 0-3 16,-4 0-9-16,2 0 4 16,-3 0-5-16,2 0-1 15,-2 0-34-15,0 0-109 16,-2-22-171-16</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25.371"/>
    </inkml:context>
    <inkml:brush xml:id="br0">
      <inkml:brushProperty name="width" value="0.035" units="cm"/>
      <inkml:brushProperty name="height" value="0.035" units="cm"/>
      <inkml:brushProperty name="color" value="#ED1C24"/>
      <inkml:brushProperty name="fitToCurve" value="1"/>
    </inkml:brush>
  </inkml:definitions>
  <inkml:trace contextRef="#ctx0" brushRef="#br0">1 162 88 0,'0'0'119'15,"0"0"-2"-15,0 0-6 16,0 0-11-16,0 0-63 16,0 0-13-16,-5-4 20 15,5 4-34-15,0 0-4 16,0 0 7-16,0 13-5 15,2 9 45-15,11 2-36 16,0-2 0-16,2-2 22 0,1-3-34 16,1-3 2-1,3-4 8-15,-2-4-11 0,3-3 1 16,1-3-5-16,-3 0 0 16,3 0 16-16,0 0-16 15,4-10 0-15,0-13 8 16,1-4-4-16,1-5-8 15,-5-6-25-15,-2 2-2 16,-3 3 23-16,-4 8 8 16,-5 8 0-16,-6 9 4 15,-2 7 1-15,2 1 17 16,-3 0-22-16,2 0-3 16,7 6-2-16,0 11 10 15,8-1-3-15,0 0 7 0,1-1 0 16,1-5 4-1,7-2-13-15,5-2 0 0,1-6 18 16,2 0-16-16,0 0-2 16,-4 0 10-16,-4-6-8 15,-11-3 9-15,-3 0-11 16,-4 3 0-16,-6 0 18 16,-2-3-17-16,0-6-2 15,0 1-23-15,0-6-37 16,0-8-135-16,0-3-231 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12.43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0 172 37 0,'9'0'11'0,"-1"0"8"15,-2 0 40-15,1-1 9 16,-5-4-18-16,2 4-5 15,-4-2 74-15,0 1-71 16,0-5 18-16,0-2-7 16,-1 2-35-16,-7 1-9 0,2 1 9 15,3 3-18-15,2 0 2 16,1 2-4-16,0 0 1 16,0-2 13-16,0 2-5 15,0 0 42-15,0 0-31 16,0 0-19-16,0 0 13 15,0 0-17-15,0 0-2 16,0 0 1-16,0 0 0 16,0 0 54-16,4 0-53 15,14 0 4-15,5 0 27 16,8 0-32-16,2 0 0 16,6 0-1-16,5 0 12 15,5 0-4-15,0 0-7 0,-1 0 0 16,2 0 6-16,-1 0-6 15,0 0-7-15,1 0 6 16,-5 0 1-16,2 0-1 16,-1 0 1-16,-2 0 0 15,2 0-7-15,1-4 7 16,3 0 0-16,4-1 0 16,3 1 0-16,0 0 7 15,-2 2-7-15,-2-2 0 16,-3 4-5-16,-1 0 6 0,-2 0-1 15,-2-1 0 1,-4 1 1-16,2-4-6 0,-7 3 5 16,5-3 0-16,0-2 2 15,3 3 0-15,4-5-2 16,-1 6 0-16,0 0 4 16,-2 0-3-16,1 2-1 15,-2-2 0-15,0 2 3 16,0 0-3-16,-3-2 0 15,-2 1-2-15,-2-4 5 16,-2 2-2-16,-5 3-1 16,2 0 0-16,-2 0 3 15,-1 0-3-15,5 0-6 0,2 0 5 16,4 0 1 0,1 0 7-16,7 0-7 0,-2 0 0 15,5 0 4 1,0 0-4-16,-1 0 0 0,3 0-1 15,0 0 1-15,0 0 3 16,-4 0-3-16,1 0 0 16,-1 0 5-16,-5 0-2 15,-3 0-3-15,-3 0 0 16,-7 0 1-16,1 0-2 16,3 0 1-16,-6 0 0 15,5 0 1-15,-6 0 1 16,1 0-2-16,0 0 0 15,0 0 2-15,-2 0 1 16,5 0-3-16,0 0 0 16,3-2 12-16,4 1-9 0,-2-2-4 15,2 1 1-15,1-1 0 16,1 0 12-16,4-2-7 16,4 2-5-16,1-1 15 15,-1 0-12-15,-2-1-4 16,1 2 1-16,-5 0 0 15,-1 1 7-15,-4 2-6 16,0 0-1-16,-4 0 2 16,-1 0-2-16,-5 0 0 15,-3-2 0-15,-5 2 0 16,-6 0-1-16,-7 0 1 16,-2 0 0-16,-4 0 9 0,-1 0-9 15,0 0-6-15,0 0 5 16,0 0 1-16,0 0 12 15,0 0-6-15,0 0-12 16,0 0 5-16,0 0-24 16,0 0-40-16,-1 0-148 15,-13-2-478-15</inkml:trace>
  <inkml:trace contextRef="#ctx0" brushRef="#br0" timeOffset="231">5025 44 856 0,'0'0'62'16,"0"0"13"-16,0 0 5 15,0 0-20-15,0 0-22 16,0 0 3-16,0 3-41 15,0-3-14-15,0 0-63 16,0-25-382-16</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13.369"/>
    </inkml:context>
    <inkml:brush xml:id="br0">
      <inkml:brushProperty name="width" value="0.035" units="cm"/>
      <inkml:brushProperty name="height" value="0.035" units="cm"/>
      <inkml:brushProperty name="color" value="#ED1C24"/>
      <inkml:brushProperty name="fitToCurve" value="1"/>
    </inkml:brush>
  </inkml:definitions>
  <inkml:trace contextRef="#ctx0" brushRef="#br0">308 1655 39 0,'0'0'98'16,"0"-2"-55"-16,0-1-9 15,0 2 18-15,0 1-38 16,0 0 13-16,0 0-19 15,0 0 7-15,0 0 25 16,0 0 12-16,0 0 12 16,0-5-15-16,0 5-32 15,0-2 37-15,0 2-50 16,0 0-1-16,0 0-2 16,0 0-1-16,0 11-20 15,0 19 11-15,0 19 9 0,0 10 21 16,0 8-20-1,0 1-1-15,0-2 10 0,0 0-8 16,10-3-4-16,5-1 0 16,-5-2 2-16,7-6 2 15,-6-10 3-15,-2-13-6 16,-2-10 1-16,-5-9 0 16,1-7 2-16,-3-3-2 15,0-2 1-15,0 0 35 16,0-11-36-16,0-16 9 15,-14-3-27-15,-2-9-7 16,-4 1-29-16,-6 2 7 16,0 3-12-16,-3 9 19 15,-1 1-12-15,3 14 52 0,1 7-4 16,5 2 4-16,1 0 0 16,-4 19 2-16,1 7 11 15,0 8 15-15,2 1-4 16,2 2 2-16,4 3 16 15,6-6-16-15,6-3 11 16,3-3-4-16,0-4-25 16,3-5 19-16,17 0-23 15,7-6 9-15,7-3 11 16,-1-7-20-16,5 0 15 16,-5-3-17-16,1 0-4 0,-2 0 1 15,-2 0-110 1,-7-8-77-16,-2-5-87 0</inkml:trace>
  <inkml:trace contextRef="#ctx0" brushRef="#br0" timeOffset="366">699 1937 272 0,'0'0'108'0,"0"0"-66"15,0 0-11-15,0 0 5 16,0 0-8-16,0 0 7 15,-81 283 11-15,81-225-37 16,0-5 51-16,2-6-41 16,19-6-6-16,2-3 18 15,4-9-29-15,0-10 3 16,-1-9-5-16,-3-4-20 16,0-6 19-16,-2 0-71 15,0-12-58-15,-10-16-178 0</inkml:trace>
  <inkml:trace contextRef="#ctx0" brushRef="#br0" timeOffset="4245">1106 1931 103 0,'0'0'61'0,"0"0"-19"0,0 0 13 15,0 0-5-15,0 0-31 16,0 0 14-16,0-13 13 16,0 13-8-16,0 0-10 15,0 0 1-15,0 0-15 16,0 0 30-16,0 0-37 15,0 0 5-15,0 0 31 16,0 0-19-16,0 0-16 16,0 0-8-16,3 2-5 15,20 15-1-15,7 10 6 16,2 5 0-16,4 7 10 16,4 6-8-16,-1-2 5 15,-2-6-7-15,-1-1 8 0,-1-6-9 16,0 2 1-1,-3-5 0-15,-2 2 7 0,-5-7-3 16,-1 0-5-16,-9-4 1 16,-6-5 0-16,-1-6 4 15,-7-2-4-15,-1-1-1 16,3-4-5-16,-3 0-19 16,0 2-9-16,0-2-19 15,0 0 29-15,0 0 15 16,-9-18-155-16</inkml:trace>
  <inkml:trace contextRef="#ctx0" brushRef="#br0" timeOffset="4514">1426 1855 276 0,'0'0'133'16,"0"0"-115"-16,0 0 16 15,0 0 13-15,0 0 12 16,0 0-30-16,-58 296 17 16,45-237 8-16,4-7-41 15,0-9 0-15,1-3 11 16,2-5-21-16,1-5 2 16,5-8-5-16,0-6 0 0,0-3-13 15,0-4-2 1,0-9-110-16,6 0-16 0,16-15-175 15</inkml:trace>
  <inkml:trace contextRef="#ctx0" brushRef="#br0" timeOffset="4834">1876 1899 412 0,'0'0'176'0,"0"0"-108"0,0 0-37 16,0 0-4-16,0 0-27 16,0 0 0-16,-12 110 3 15,12-70 2-15,0-5-9 16,0-1 4-16,0-8 0 16,0-1 25-16,0-3-23 15,9-6 1-15,6 1 18 16,-1-2-21-16,4 0 0 15,2-2-1-15,4 1 1 16,-4-6 1-16,1-3-1 16,-8-5-20-16,1 0-25 15,-5 0-50-15,0 0-1 16,-9-16-78-16</inkml:trace>
  <inkml:trace contextRef="#ctx0" brushRef="#br0" timeOffset="5052">1652 2151 239 0,'0'0'174'0,"0"0"-99"16,0 0-7-16,0 0-44 15,0 0-12-15,0 0 9 16,90-14 1-16,-53 4-20 0,-1 4 10 15,-3-2-12 1,4-1 1-16,-2 1-13 0,4 2-26 16,-10 1-179-16</inkml:trace>
  <inkml:trace contextRef="#ctx0" brushRef="#br0" timeOffset="5507">2154 1937 267 0,'0'0'90'0,"0"0"-57"0,0 0-11 16,0 0-15-16,0 0-7 15,0 0 0-15,10 70 10 16,-8-49-3-16,2-2 0 16,-4 0 12-16,0 3-13 15,3-2 4-15,-1 3 3 16,2-3-6-16,4-1 21 15,-2 0-22-15,6-4 2 0,-3-4 7 16,5-2-4 0,-2 1-11-16,3-5 14 0,-1-1-8 15,0 1 22-15,1-5-23 16,-6 0-1-16,-3 0-4 16,-3 0-14-16,-3 0-17 15,0 0-75-15,0 0-34 16,0 0 26-16,-3 0-65 15</inkml:trace>
  <inkml:trace contextRef="#ctx0" brushRef="#br0" timeOffset="5739">2099 2104 279 0,'0'0'182'0,"0"0"-124"0,0 0 63 16,0 0-59-1,0 0-23-15,0 0-18 0,18-3-11 16,5 1 9-16,1-1 24 16,-1 1-22-16,0-1 29 15,-2 0-49-15,-1-3 7 16,-2 2-4-16,0-2-4 16,2 0-29-16,-2 3-73 15,2-6-160-15,0 4 115 16</inkml:trace>
  <inkml:trace contextRef="#ctx0" brushRef="#br0" timeOffset="5941">2612 2096 80 0,'0'0'189'0,"0"0"-49"15,0 0 9-15,0 0-72 16,0 0-25-16,0 0 33 15,22 123-70-15,-22-108-6 16,0-6-9-16,0 1 6 16,0-1-26-16,0 1-16 15,0-1-181-15,-2-9-19 16</inkml:trace>
  <inkml:trace contextRef="#ctx0" brushRef="#br0" timeOffset="7776">3075 1642 213 0,'-9'-4'85'0,"9"2"23"0,0 0-55 15,0 0-8-15,0 0 10 16,0 2-38-16,0 0-7 16,0-4 23-16,0 4-21 15,0 0 10-15,0 0-5 16,0 0-17-16,-4-3 23 16,-2 0-23-16,-3-4 3 15,-4 1-8-15,0-3 1 16,-1-1 4-16,5 4-11 15,1 0 11-15,7 4 20 16,-2 0-20-16,3 2 0 16,0 0 18-16,0 0-8 15,0 0 0-15,0 0-10 16,0 0-35-16,23 12 35 0,10 12 8 16,4 10-6-16,4 3 11 15,4 7-4-15,2 2 8 16,-1 5-17-16,-2 1 0 15,-3-1 9-15,-2-2-9 16,-2-1 0-16,-4-3 8 16,-6-2-6-16,-2-5 2 15,-4-9-4-15,-4-8 0 16,-7-11 3-16,-2-3-3 16,-7-5 0-16,-1-2 3 15,0 0-1-15,0 0 11 16,0-5-13-16,-10-20-63 0,-8-12 1 15,-8-12-83-15,-5-20-236 16</inkml:trace>
  <inkml:trace contextRef="#ctx0" brushRef="#br0" timeOffset="8023">3350 1523 192 0,'0'0'192'0,"0"0"-81"15,0 0-67-15,0 0-19 16,0 0-14-16,0 0 36 16,-62 154 17-16,44-92-16 15,0 3-39-15,-2-7 23 0,0-2-25 16,3-8 6-16,2-9-5 16,3-5-7-16,3-8 10 15,4-1-11-15,5-8 0 16,0-3-14-16,0-4-73 15,10-10-72-15,11 0-78 16</inkml:trace>
  <inkml:trace contextRef="#ctx0" brushRef="#br0" timeOffset="8374">3762 1587 440 0,'0'0'106'0,"0"0"-18"16,0 0-50-16,0 0-23 16,0 0-15-16,0 0-5 15,5 69 5-15,-2-22 4 16,-2-4-3-16,7-1-1 15,-1-1 1-15,-1-8 2 16,3-8 6-16,1-3-9 16,-1-3 0-16,4-2 8 15,4-6-8-15,1 5 0 16,4-8 8-16,-3-2-1 0,3-4 3 16,-1-2-10-16,-6 0-39 15,-3 0-13-15,-7-8-85 16,-5-5-101-16</inkml:trace>
  <inkml:trace contextRef="#ctx0" brushRef="#br0" timeOffset="8604">3627 1758 29 0,'0'0'365'0,"0"0"-260"16,0 0-46-16,0 0-10 15,0 0 45-15,0 0-32 16,82-12-18-16,-35-2 18 16,-2-5-38-16,-1 0-8 15,-3 4-6-15,-1 3-10 16,-10 8-12-16,-1 4-80 16,-8 0-181-16,-4 0-5 15</inkml:trace>
  <inkml:trace contextRef="#ctx0" brushRef="#br0" timeOffset="9050">4230 1692 408 0,'0'0'131'0,"0"0"-40"16,0 0-6-16,0 0-26 15,0 0-59-15,0 0-15 16,-6 31 10-16,6-2 5 16,9 10 2-16,1 3 5 15,-1-1-7-15,2-1 1 16,-5-7-1-16,-1-8 0 16,-2-11 5-16,-3-4-5 15,0-10 0-15,0 0 13 16,0 0-7-16,0 0 13 0,0-4 25 15,0-16-6-15,-5-15-27 16,-7-6-6-16,3 4-3 16,4-2 8-16,5 10-7 15,0 5 1-15,0 3-4 16,0-1 0-16,2 5 22 16,10-5-18-16,5 6-1 15,-4 2 7-15,3 4-4 16,-4 3-4-16,0 3-2 15,-3 2-2-15,2 2-15 16,-2 0-3-16,3 0-123 16,-3 0-29-16,-3 0-63 15</inkml:trace>
  <inkml:trace contextRef="#ctx0" brushRef="#br0" timeOffset="9357">4465 1316 321 0,'0'0'125'16,"0"0"-115"-16,0 0 6 15,0 0 16-15,0 0 36 16,0 0 2-16,179 92-9 16,-139-53-7-16,-8 5-19 15,-3 7-27-15,-10 5 18 16,-7 13-20-16,-7 10-3 0,-5 8 32 15,0 4-35 1,0-10 3-16,-12-10 11 0,-2-11-11 16,1-11-3-16,-4-10-1 15,6-9 1-15,-1-9 18 16,3-7-18-16,-2-8-2 16,-8-6-101-16,-6 0-99 15,-5-17-339-15</inkml:trace>
  <inkml:trace contextRef="#ctx0" brushRef="#br0" timeOffset="10863">3361 2461 157 0,'0'0'100'0,"0"0"-11"0,0 0 8 15,0 0-33-15,0 0 4 16,0 0-53-16,0 0-6 16,-5 0-9-16,10 0 1 15,16 0 26-15,5 0 38 16,1 6-37-16,-1 3 19 16,-1-4-38-16,-3 0 2 15,0-1 1-15,-4 0-8 16,-5-2 2-16,0 2-6 15,-4-4 0-15,0 0 7 16,0 0-7-16,8 0 0 0,1 0 14 16,8-14-11-16,1-10 8 15,5 2-11 1,4-5 0-16,2 3 10 0,-1-4-10 16,-2 6 0-16,-8 3 0 15,-4 6 5-15,-11 10-5 16,-3 3-4-16,-4 0-3 15,-1 0-3-15,5 0 5 16,0 12-10-16,2 3 15 16,-2 1 6-16,3-4 7 15,0 1-11-15,-1-7-2 16,3-1 21-16,3-5-21 16,4 0 0-16,2 0 3 15,-1-9 17-15,4-7-14 16,-6-3-6-16,1 2 0 0,-3 5 19 15,-1 1-16-15,-3 3-3 16,-4 3 10-16,-1 5-6 16,2 0-8-16,-2 0-1 15,0 0 5-15,0 0-6 16,2 3 6-16,-3 3-2 16,1 3-18-16,-8 1-69 15,-1-4-128-15,-1-6-189 16</inkml:trace>
  <inkml:trace contextRef="#ctx0" brushRef="#br0" timeOffset="13153">1119 1128 100 0,'0'0'88'0,"0"0"30"16,0 0 17-16,0 0-44 16,0 0-23-16,0 0 18 15,-27-29-7-15,26 29-60 16,-2 0-12-16,-2 0-7 0,-1 11 2 15,-6 15 13-15,-2 12-13 16,0 3 3-16,2 2 14 16,6-4-17-16,3-5 3 15,3-4-2-15,0-8 6 16,5-1-9-16,17-4-5 16,12-6 5-16,2-2 12 15,5-5-12-15,-1-4-2 16,-4 0 0-16,-4 0-26 15,-8-6-74-15,-8-7-50 16,-9-5-85-16</inkml:trace>
  <inkml:trace contextRef="#ctx0" brushRef="#br0" timeOffset="13357">1057 1290 293 0,'0'0'160'0,"0"0"-44"15,0 0-52-15,0 0-24 16,0 0-40-16,0 0 3 16,75-14 42-16,-31 5-3 15,1 3-37-15,-4-1 14 16,-6 1-19-16,-5 3-17 16,-4 0-77-16,-6-2-88 15,-3-1-76-15</inkml:trace>
  <inkml:trace contextRef="#ctx0" brushRef="#br0" timeOffset="14179">1368 881 283 0,'0'0'119'0,"0"0"-9"0,0 0-19 16,0 0-64-16,0 0-27 15,0 0-7-15,4 86 7 16,6-36 39-16,4 3-7 16,3-3-19-16,1 1 16 15,0-5-18-15,0-5-2 16,-1-3-9-16,0-9 0 15,-4-7 8-15,-4-6-8 16,-3-9 0-16,-3-3-5 16,-1-4-28-16,1 0-9 15,-3 0 10-15,0 0 17 16,0-5 0-16,0-17-67 16,-5-2 46-16,-8-3-49 15,-5-4 49-15,-4-3 4 0,1-1-8 16,-2 0 5-16,4-5 34 15,-1 7-11-15,6 4 12 16,5 6 10-16,4 10 13 16,4 0 17-16,-2 2 6 15,3-2 4-15,0-1 20 16,0-5-41-16,0 1-12 16,9 0 11-16,8-5-14 15,1 4 16-15,5-3-16 16,0 3-5-16,5 4 37 15,-3 2-25-15,2 11-17 16,-1 2 4-16,-5 0-5 16,-3 6-6-16,-4 15-17 0,-6 11 20 15,-8 5 8-15,0 2 3 16,-5 2-3-16,-15-4 2 16,5-4-8-16,-2-7 5 15,4-3-7-15,1-5 0 16,2-5 7-16,6-2-6 15,2-5 0-15,2-1 1 16,0 3 2-16,0-2-8 16,0 2-19-16,6 3 23 15,14 0 20-15,3-3-14 16,1 3 1-16,10-3 10 16,-2-2-6-16,3 1 9 15,-7-3-20-15,-2 1 0 0,-8-4 10 16,-4 1-10-16,-5-2 0 15,-4 2 3-15,-5-2-1 16,0 2-2-16,0 0-92 16,0-2-29-16,0 0-121 15</inkml:trace>
  <inkml:trace contextRef="#ctx0" brushRef="#br0" timeOffset="15337">1728 354 112 0,'0'0'83'15,"0"0"22"-15,0 0-66 0,0 0 0 16,0 0 10 0,0 0-41-16,-9-16-4 0,9 16 18 15,0 0 8-15,0 0 25 16,0 0-16-16,0-2-5 16,0 0 16-16,-3-2-31 15,3-1-8-15,-1-1-7 16,1 2 0-16,0-2-8 15,-3-1 2-15,3 1 2 16,-2 3 2-16,-1-2-2 16,3 4 0-16,0 1 11 15,-1-3-9-15,1 3 19 16,0-2-19-16,0 2 3 16,0 0 19-16,0 0-24 15,0 0-1-15,0 0-2 0,0 0-12 16,0 2-6-16,0 20-33 15,4 6 54-15,11 7 22 16,4 0-16-16,-3 0-5 16,1 0 13-16,-3-2-8 15,1-2 3-15,-3-5-9 16,-3-5 0-16,-1-2 1 16,-4-10-1-16,1-2 0 15,-4-3 5-15,2-4 0 16,-3 0 5-16,0 0-10 15,0 0 0-15,0 0 8 16,0 0-8-16,0 2 0 16,0-2 3-16,0 0-2 15,0 0 8-15,0 0-9 0,0 2-7 16,0 0 1-16,0 4 6 16,0-6 0-16,0 6-1 15,2-6 1-15,-2 5 1 16,0-3-1-16,0-2 0 15,0 1 6-15,0-1-6 16,0 0 0-16,0 0 2 16,0 0-1-16,0 0 13 15,0 0-14-15,0 0 0 16,0 0 25-16,0 0-17 16,0 0-1-16,0 0 7 15,0 0-4-15,0 0 15 16,0 0-25-16,0 0 5 0,0 0 13 15,0 0-18-15,0-5-6 16,0-12-47-16,0-4-25 16,-6-1-7-16,-6-5-22 15,-7-6 2-15,-2-4 32 16,-3-5-67-16,-5-6-54 16</inkml:trace>
  <inkml:trace contextRef="#ctx0" brushRef="#br0" timeOffset="15706">1669 272 100 0,'0'0'22'0,"0"0"37"15,0 0 48-15,0 0-24 0,0 0 27 16,0 0-56 0,-16-24 0-16,16 24-43 0,0-1-9 15,0 1 15-15,0-3-17 16,7-3 0-16,14 0 9 16,2-4-2-16,7 0 20 15,0 1-27-15,2 7 0 16,5 2 17-16,-2 2-17 15,0 23-7-15,-7 4 4 16,-2 2 3-16,-8 2 4 16,-5 2-4-16,-12 3 0 15,-1-1 49-15,0 1-22 16,-9-6-19-16,-9 0 18 0,-3-6 3 16,2-2-18-1,1-6-11-15,4-1 0 0,2-7 25 16,6-2-22-16,3-5 1 15,3-3 17-15,0 0-15 16,0 0-6-16,0 0 0 16,0 0-8-16,0 0 7 15,0 0-67-15,3-3-131 16,2-15-134-16</inkml:trace>
  <inkml:trace contextRef="#ctx0" brushRef="#br0" timeOffset="16519">3820 780 162 0,'0'0'81'15,"0"0"16"-15,0 0-40 16,0 0 34-16,0 0-42 0,0 0 19 16,-81-28-46-1,72 28-6-15,0 1 4 0,-3 26-18 16,-2 8 7-16,0 10-9 15,1 5 0-15,8 0 14 16,4-2-10-16,1-9-1 16,0-4 9-16,0-7-10 15,18-8-2-15,2-3 0 16,4-4 0-16,3-7 20 16,2-3-15-16,6-3 14 15,-3 0-3-15,1 0-8 16,-5-6-8-16,-2-8-126 15,-16-3-54-15,-7-4-291 16</inkml:trace>
  <inkml:trace contextRef="#ctx0" brushRef="#br0" timeOffset="16735">3744 1023 588 0,'0'0'93'0,"0"0"-51"15,0 0 55-15,0 0-72 16,0 0-22-16,0 0 10 16,94-32 13-16,-41 16 7 15,-1-1-33-15,-10 5 0 16,1 3-11-16,-4 3-18 16,-5-1-171-16,-16 0-156 0</inkml:trace>
  <inkml:trace contextRef="#ctx0" brushRef="#br0" timeOffset="20028">4233 501 48 0,'0'0'76'16,"0"0"-9"-16,0 0-19 16,0 0 27-16,0 0-41 0,0 0-2 15,0 0 35 1,0-18-29-16,0 18-14 0,0 0 7 15,0 0-17-15,0 0-6 16,0 0 4-16,0 0-11 16,0 0 4-16,0 0-5 15,1 0-25-15,4 21 25 16,4 13 7-16,0 5 23 16,2 14 1-16,-1 1-23 15,2 1 24-15,2-3-32 16,-3-2 2-16,4-6 19 15,-4-6-21-15,-2-8 0 16,0-4-1-16,-2-6 8 16,-1-2-5-16,-1-2-2 15,-2-5 0-15,-1-5 4 0,1-1-4 16,-3-1 2-16,1 0-4 16,-1-4 7-16,0 1-10 15,0-1 5-15,0 0-24 16,0 0 13-16,0 0-31 15,0 0-14-15,0-14-70 16,-6-16-140-16</inkml:trace>
  <inkml:trace contextRef="#ctx0" brushRef="#br0" timeOffset="20425">4224 587 87 0,'0'0'123'0,"0"0"57"16,0 0-69-16,0 0-47 15,0 0-23-15,0 0-6 16,100-47 40-16,-53 47-60 16,-3 0-12-16,-11 9 8 15,-2 12-5-15,-13 4-11 16,-10 4 5-16,-8 8 0 16,0 5 7-16,-17 3-4 15,-10-3-3-15,-1-9 0 16,-2-7-46-16,7-11 42 15,0-6 0-15,10-7 8 16,3-2 20-16,6 0-23 16,4 0-1-16,0 0 36 0,0 0-34 15,0 0 1-15,9-2-3 16,14-1 8-16,6 3 12 16,9 0-20-16,3 0 0 15,3 0 19-15,-3 0-17 16,-5 0-2-16,-5 5 0 15,-6-3 3-15,-6-2-15 16,-6 0-24-16,-1 0-87 16,-6 0-29-16,-2-8-43 15</inkml:trace>
  <inkml:trace contextRef="#ctx0" brushRef="#br0" timeOffset="21013">4749 0 368 0,'0'0'131'0,"0"0"-32"16,0 0-6-16,0 0-56 16,0 0-14-16,0 0-4 15,0-5-19-15,5 10-32 16,4 23 24-16,1 10 8 15,4 8 9-15,3 2-9 0,1 1 0 16,-1-1-2 0,-2-7 3-16,-3-9-1 0,0-8 0 15,-3-5 2-15,-3-8-4 16,-3-3 2-16,-3-6 0 16,0-2 5-16,0 0 0 15,0 0-5-15,0 0 17 16,0 0-12-16,0 0 35 15,-3-12-40-15,-15-12-25 16,-9 0 4-16,-4-1-12 16,0 3 22-16,-1 1 2 15,-2 8 9-15,7 13-19 16,-3 0 15-16,5 4 4 16,-1 17-2-16,8 2 2 15,1 1-1-15,8-10-6 0,5 1 7 16,4-2-15-1,0-1 9-15,0 7 6 0,0 0-2 16,12 0 9-16,3-1 4 16,2-3-7-16,0-4 6 15,-4 0 17-15,2-1-27 16,2-4 0-16,0-3 17 16,3-1-16-16,5-2-1 15,6 0 0-15,5-4-2 16,8-15-36-16,2-5-168 15,-5-2-175-15</inkml:trace>
  <inkml:trace contextRef="#ctx0" brushRef="#br0" timeOffset="21163">5103 360 249 0,'0'0'104'16,"0"0"-15"-16,0 0 37 16,0 0-8-16,0 0-20 15,0 0-71-15,0 0-2 16,0 0-25-16,0 3-15 15,0 11-59-15,3 1-153 16,-3-7-258-16</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36.301"/>
    </inkml:context>
    <inkml:brush xml:id="br0">
      <inkml:brushProperty name="width" value="0.035" units="cm"/>
      <inkml:brushProperty name="height" value="0.035" units="cm"/>
      <inkml:brushProperty name="color" value="#ED1C24"/>
      <inkml:brushProperty name="fitToCurve" value="1"/>
    </inkml:brush>
  </inkml:definitions>
  <inkml:trace contextRef="#ctx0" brushRef="#br0">26 148 376 0,'0'0'44'0,"0"0"78"16,0 0-23-16,0 0-1 16,0 0-4-16,0 0-53 15,-27-114-14-15,36 100 7 16,12 3-23-16,3 5-11 16,2 6-1-16,2 0 1 15,-3 0-24-15,-3 15 24 16,-7-1 0-16,-3 6-5 15,-6 0 5-15,-1 9 0 16,-5 8-8-16,0 9-9 16,0 6-39-16,-2 2-113 0,-12-11-70 15</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36.49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0 213 0,'0'0'25'0,"0"0"71"16,0 0-2-16,0 0 25 16,0 0-83-16,0 0-13 15,50 135 9-15,-41-129-32 16,5-4-1-16,4-2-29 16,2-8-162-16,-2-25-107 15</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36.763"/>
    </inkml:context>
    <inkml:brush xml:id="br0">
      <inkml:brushProperty name="width" value="0.035" units="cm"/>
      <inkml:brushProperty name="height" value="0.035" units="cm"/>
      <inkml:brushProperty name="color" value="#ED1C24"/>
      <inkml:brushProperty name="fitToCurve" value="1"/>
    </inkml:brush>
  </inkml:definitions>
  <inkml:trace contextRef="#ctx0" brushRef="#br0">0 239 506 0,'0'0'115'16,"0"0"-10"-16,0 0-45 15,0 0-28-15,0 0 11 16,0 0-42-16,73-173 1 15,-41 149-2-15,7 5 0 16,-2 6-1-16,1 5 1 0,-2 7-3 16,-1 1-6-1,-6 0 9-15,1 0-5 0,-8 15-3 16,-7 6 4-16,0 5-11 16,-10 3 15-16,-5 7 0 15,0 10 13-15,0 6-12 16,-5 9-1-16,-7 2-85 15,-2-3-112-15,1-9-130 16</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36.92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0 170 0,'0'0'169'15,"0"0"0"-15,0 0-77 16,0 0-10-16,0 0 36 0,0 0-105 15,39 82 24-15,-36-81-37 16,3 2-6 0,-3-3-26-16,-3 0-242 0</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1:48.486"/>
    </inkml:context>
    <inkml:brush xml:id="br0">
      <inkml:brushProperty name="width" value="0.035" units="cm"/>
      <inkml:brushProperty name="height" value="0.035" units="cm"/>
      <inkml:brushProperty name="color" value="#ED1C24"/>
      <inkml:brushProperty name="fitToCurve" value="1"/>
    </inkml:brush>
  </inkml:definitions>
  <inkml:trace contextRef="#ctx0" brushRef="#br0">18 251 73 0,'0'0'47'16,"0"0"-3"-16,0 0 73 0,0 0-43 16,0 0 20-1,0 0-49-15,0 0-11 0,0 0-1 16,0 0-18-16,0 0-10 15,-3-5-5-15,2 1 0 16,-4 0-2-16,5 0 2 16,-3 0 0-16,2 1 9 15,-2 0-2-15,3-2 0 16,-2 3 10-16,2 0-15 16,0 1 43-16,0 1-45 15,0 0 3-15,0 0-9 16,0 0 3-16,0 0 0 15,15 0-1-15,6 5 4 16,10 6 16-16,2-3-11 0,7-1-3 16,7-7 37-1,3 0-5-15,5 0 2 0,5-5-18 16,-2-8-6-16,1 3-2 16,-1 2-5-16,1-3-5 15,2 0 9-15,1 4-5 16,2-1-5-16,3-2 1 15,-2 3 0-15,-1 0-5 16,-2-2 10-16,-4 3-5 16,0-1 6-16,-8 1-6 15,1 0-1-15,-2 2-1 16,-3-5 2-16,-2 6-1 16,0-2 1-16,6 1 0 15,3-1 2-15,2 1-1 16,2 0-2-16,1-1 1 0,0 4 0 15,-5-4 0-15,-3 2 0 16,-1-2 0-16,-5 0 4 16,0-1-3-16,0 1-2 15,-3-4-1-15,3-2 2 16,1 3-2-16,4-1 2 16,1 7 0-16,2 2 1 15,1 0 0-15,0 0-1 16,-3 0 0-16,3 8 6 15,-3 1-15-15,3-4 9 0,5 3 0 16,4-5 9 0,5 1-9-16,3-2-1 0,-3-2-1 15,-3 0 2-15,-7 0 5 16,-3 0-5-16,-6 0 0 16,1 0-3-16,-7 0 5 15,2 0-2-15,3 0 0 16,-1 0 1-16,3 0 1 15,-5 0-2-15,-2 2 0 16,-2 1-2-16,-4 3 7 16,-1 4-5-16,0-7 0 15,1 2 0-15,-4-5-3 16,-1 0 3-16,1 0 0 16,-4 0 5-16,1 0-4 15,6 0-1-15,-3 0 0 0,3 0 1 16,2 0-4-16,-4 0 3 15,-1 0 0-15,0 0 10 16,-2 0-10-16,2 0 0 16,-2 4 0-16,-1 4 4 15,5 3-2-15,-2-3 5 16,2 2-7-16,-5-3 17 16,0-1-9-16,-2-1-7 15,-4-4 5-15,3-1-2 16,-2 0 38-16,1 0-38 15,-10 0 9-15,-3 0 22 16,-7 0-23-16,-4 0-10 16,2 0-2-16,-3 0 0 0,2 0 17 15,-2 0-17-15,0 0 0 16,0 0 7-16,0 0-7 16,0 0-28-16,-16 0-52 15,-12-12-183-15,-13-14-126 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01.761"/>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0 129 217 0,'0'-1'58'0,"0"-2"-28"15,0 1 42-15,0 2 3 16,0 0-20-16,0 0-29 0,0 0-26 16,0 0 0-1,0 0 15-15,0 0-15 0,0 0 3 16,0 0 7-16,0 0-9 16,1 0-1-16,10 0-1 15,0 0 1-15,2 2 4 16,4 4-2-16,1 1-2 15,3-3 5-15,2 0-4 16,0 0 4-16,3 1-5 16,-2 0 0-16,5 0 7 15,-5 4-4-15,7-4-3 16,-1-1 2-16,3 1 2 16,2-5-4-16,5 0 0 0,-1 0 0 15,1-5 13-15,-2-4-13 16,1-5 0-16,-2 2 0 15,1 2 3-15,-5 0-5 16,5 0 2-16,-1-1 0 16,-1 3 4-16,-1-1-4 15,0 1 0-15,-3 3 5 16,-5 0 4-16,0 4-4 16,-1-3-5-16,0 4 0 15,-2 0 5-15,5-1-5 16,3-6 0-16,0 1 4 15,3-3-3-15,-3 4 0 16,3-3-1-16,0 2 0 0,-2 3-2 16,5-1 2-16,0-1 0 15,5 4 0-15,1-2 1 16,1 1-1-16,4 2 0 16,-1 0 0-16,2 0 3 15,1 0-3-15,-3-2 0 16,-4 0 5-16,-7 0-3 15,1 2 2-15,-6-2-4 16,-2 2 0-16,-1 0-7 16,0 0 7-16,-2 0 0 15,2 0-3-15,1 0 6 16,1 4-2-16,0 0-1 16,-3-4 0-16,2 0 10 0,-4 0-4 15,1 0 24 1,-1 0 7-16,-6 0-12 0,1 0 14 15,-3 5-36-15,-4-2-3 16,0 2 25-16,-7-5-25 16,-2 2 6-16,-1 0-2 15,-2-2 4-15,-2 1-3 16,0-1-5-16,0 0 0 16,0 0 4-16,0 0-4 15,0 0 4-15,0 0-9 16,0 0 5-16,0 0-25 15,-5 0-126-15,-14 0-119 0</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04.461"/>
    </inkml:context>
    <inkml:brush xml:id="br0">
      <inkml:brushProperty name="width" value="0.035" units="cm"/>
      <inkml:brushProperty name="height" value="0.035" units="cm"/>
      <inkml:brushProperty name="color" value="#ED1C24"/>
      <inkml:brushProperty name="fitToCurve" value="1"/>
    </inkml:brush>
  </inkml:definitions>
  <inkml:trace contextRef="#ctx0" brushRef="#br0">52 4 56 0,'0'0'136'0,"0"0"-86"15,0 0 15-15,0 0 19 16,0 0-33-16,0 0 33 15,-52-1-42-15,52 1 3 16,0 0 6-16,0-3-35 16,0 3 2-16,0 0-16 15,0 0 8-15,0 0 5 16,0 0-15-16,0 0 0 16,0 0 3-16,15 0 1 0,5 0 12 15,6 4-1-15,0 1-3 16,-2 3 15-16,2-4-24 15,1 5 1-15,0-5 2 16,2 0 2 0,0 1-10-16,4-4 2 0,1 0 0 15,4-1 5-15,0 0-5 16,1 0 0-16,5 0 2 16,-3 0-2-16,2 0 0 15,-2 0-1-15,-5 0 13 16,-1 0-10-16,-3 0-2 15,-5 0 0-15,-1 0-5 0,-4 0 11 16,-3 0-6 0,3 0 0-16,-1 0 2 0,-1 0 2 15,1 0-4-15,0 0 0 16,-1 0-1-16,1 0 1 16,0-1 0-16,-1 0-2 15,3-2 9-15,3 1 1 16,-4 2-7-16,1-3-1 15,-1 2 18-15,-4 1-17 16,0 0-1-16,-1 0 0 16,1 0 6-16,3 0 3 15,-3 0-9-15,4 0 0 16,-3 0 13-16,3 0-7 16,0 0-6-16,1 0 0 15,-5 4 7-15,1 2-11 0,2 0 4 16,0-2 0-16,2 0 13 15,-2-2-13-15,-1-2 0 16,-2 0 0-16,2 0 9 16,-2 0 25-16,-3 0-27 15,4 0 4-15,-3 0 28 16,-2 0-33-16,0 0 4 16,-5 0-10-16,0 0 14 15,-2 0 6-15,-1 0-20 16,2 0 0-16,-3 0 19 15,-1 0-17-15,1 0-2 16,-2 0 0-16,-2 0 10 0,-1 0-8 16,3 0-2-16,-3 0 0 15,0 0-3-15,0 0-9 16,0 0-33-16,-16 0-51 16,-28-10-223-16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10.424"/>
    </inkml:context>
    <inkml:brush xml:id="br0">
      <inkml:brushProperty name="width" value="0.035" units="cm"/>
      <inkml:brushProperty name="height" value="0.035" units="cm"/>
      <inkml:brushProperty name="color" value="#ED1C24"/>
      <inkml:brushProperty name="fitToCurve" value="1"/>
    </inkml:brush>
  </inkml:definitions>
  <inkml:trace contextRef="#ctx0" brushRef="#br0">30 0 435 0,'0'0'77'0,"0"0"-10"0,0 0-1 16,0 0 72-1,0 0-89-15,0 0-40 0,0 20 4 16,0-5-13-16,-7 2-95 16,-2-4-50-16,-5-9-108 15</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10.847"/>
    </inkml:context>
    <inkml:brush xml:id="br0">
      <inkml:brushProperty name="width" value="0.035" units="cm"/>
      <inkml:brushProperty name="height" value="0.035" units="cm"/>
      <inkml:brushProperty name="color" value="#ED1C24"/>
      <inkml:brushProperty name="fitToCurve" value="1"/>
    </inkml:brush>
  </inkml:definitions>
  <inkml:trace contextRef="#ctx0" brushRef="#br0">2 0 263 0,'0'0'375'16,"0"0"-297"-16,0 0-6 15,0 0 13-15,0 0 21 16,0 0-84-16,0 0 24 16,0 0-46-16,0 0 1 15,3 0-4-15,-3 0 6 16,1 0-18-16,-1 0-11 16,0 0 1-16,0 0 13 0,0 0 12 15,0 0 0-15,0 0-3 16,0 0 8-1,0 0-6-15,0 0 1 0,0 0 0 16,0 0 2-16,0 0-2 16,0 0 0-16,0 0-3 15,0 0 9-15,0 0-17 16,0 0 5-16,0 0-119 16,0 0-42-16,-6 0-189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19.061"/>
    </inkml:context>
    <inkml:brush xml:id="br0">
      <inkml:brushProperty name="width" value="0.035" units="cm"/>
      <inkml:brushProperty name="height" value="0.035" units="cm"/>
      <inkml:brushProperty name="color" value="#ED1C24"/>
      <inkml:brushProperty name="fitToCurve" value="1"/>
    </inkml:brush>
  </inkml:definitions>
  <inkml:trace contextRef="#ctx0" brushRef="#br0">95 9 116 0,'0'0'127'0,"0"0"-39"16,0 0-29-16,0 0-8 15,0 0 12-15,0-2-40 16,0 0-1-16,0 0 27 0,0 0-24 16,0 2 24-16,0 0-33 15,0 0-3-15,0 0 25 16,0 0-33-16,0 0 6 15,0 0 1-15,0 0-10 16,0 0 22-16,0 0-24 16,0 0 0-16,0 0-10 15,0 6-3-15,-3 11 13 16,-3 3 1-16,-1 3 4 16,-3-2 5-16,1 2-10 15,0-5 0-15,-3 1 3 16,3 0-1-16,0-5-2 0,3-5 0 15,-2 3 2-15,4-6-4 16,2 0 2-16,2-3 0 16,0 0 2-16,0-3-2 15,0 0 0-15,0 0 0 16,0 0-6-16,0 0-4 16,0 5 10-16,0-4 0 15,5 1 20-15,1 1-15 16,3-1-2-16,0 1-3 15,3-3 2-15,0 0 15 16,-1 0-17-16,3 0 0 16,-1 0 23-16,4 0-23 15,0-3 14-15,-4-2-11 0,3 2 6 16,-3-2 5 0,-4 5-14-16,2-1 0 0,-5 1 10 15,-1 0-10-15,2 0 0 16,-1-2-1-16,-3 2 5 15,3 0 5-15,-3 0-9 16,-3 0 0-16,2 0 27 16,-2 0-24-16,3 0 7 15,-2-3-8-15,2 3 8 16,2-2 3-16,0-1-9 16,-1 2-4-16,1 1 17 15,-2-2-12-15,-3 2 15 0,0-2 14 16,0 2-11-1,0-2 40-15,0 0-45 0,0-2-1 16,0-2 12-16,-3-3-26 16,-9 0-6-16,-2-1 1 15,3 3 2-15,-2-2 5 16,-1-1-5-16,-3 0 0 16,1-4-3-16,2 4 3 15,3 1 0-15,2 4 0 16,2 1 4-16,3 2 4 15,3-1-8-15,-2 3 0 16,3 0-2-16,0 0 2 16,-2 0 0-16,2 0-1 15,0 0 4-15,0 0-3 16,0 0 0-16,0 0 0 0,0 0-2 16,0 0 2-16,0 0 0 15,0 0-1-15,0 0 5 16,0 0-7-16,0 0 3 15,0 0 0-15,0 0 0 16,0 0 0-16,0 0 0 16,0 0-3-16,0 0-28 15,-3 0-30-15,-6 0-283 16</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09.213"/>
    </inkml:context>
    <inkml:brush xml:id="br0">
      <inkml:brushProperty name="width" value="0.035" units="cm"/>
      <inkml:brushProperty name="height" value="0.035" units="cm"/>
      <inkml:brushProperty name="color" value="#ED1C24"/>
      <inkml:brushProperty name="fitToCurve" value="1"/>
    </inkml:brush>
  </inkml:definitions>
  <inkml:trace contextRef="#ctx0" brushRef="#br0">121 262 66 0,'0'0'135'16,"0"0"-72"-16,0 0-39 15,0 0 1-15,0 0 43 16,0 0-42-16,0 0 8 15,-26-53-10-15,21 51 4 16,2-2 71-16,2 4-56 16,-2-3 3-16,3 3 17 15,-2-2-47-15,2 1 7 16,0 1-9-16,0 0-7 16,0 0 31-16,0 0-29 0,-3 0-4 15,3 0 8 1,-4 0-12-16,-3 0-1 0,3 0 0 15,-4 0 12-15,4 3-5 16,-2 10-7-16,-2 3 0 16,-1 6-3-16,0 3 4 15,1 7-1-15,4 0 0 16,-1-2 9-16,5-4-13 16,0-8 5-16,0-4-1 15,0-2 0-15,0-5 2 16,12 3-6-16,7-5 4 15,-1-3 0-15,3-2 16 16,2 0-16-16,3 0 0 16,-2-10 22-16,3-14-22 0,2-2-7 15,-9-4 6-15,-2-3-10 16,-7 3 2-16,-7 3 9 16,-4 5 0-16,0 4 11 15,0 6-11-15,-20 2-3 16,2 3 0-16,-1 3 6 15,0 0 18-15,3 2-21 16,2 2 0-16,5 0 1 16,0 0-1-16,1 0-6 15,4 0 2-15,2 0 4 0,2 13-22 16,0 3-32 0,0 2-133-16,2 1-13 0</inkml:trace>
  <inkml:trace contextRef="#ctx0" brushRef="#br0" timeOffset="193">402 364 136 0,'0'0'145'15,"0"0"-48"-15,0 0 65 16,0 0-88-16,0 0 18 16,0 0-10-16,31 87-47 15,-31-63-21-15,-9 2-14 16,2-3 1-16,2-4-7 15,5-5-131-15,0-8-38 16,0-6-95-16</inkml:trace>
  <inkml:trace contextRef="#ctx0" brushRef="#br0" timeOffset="960">722 0 267 0,'0'0'284'0,"0"0"-221"16,0 0-50-16,0 0 153 16,0 0-78-16,0 0-61 15,80 238 44-15,-64-189-61 16,-4-2-3-16,1-3 40 16,-3-6-45-16,-1-7 6 15,-5-3-8-15,1-13 13 16,-5-4 2-16,3-4-15 0,-3-3 0 15,0-4-2-15,0 2 10 16,0-2-10-16,0 0 2 16,0 0 0-16,0 0 2 15,0 0-2-15,0 0 0 16,0 0 8-16,1 0-8 16,-1 0 0-16,0 0-2 15,0 0 2-15,0 0-16 16,3 0 16-16,-3 0 0 15,2 0 7-15,-2 0-7 16,0 0 0-16,0 0 0 16,0 0 8-16,0 0-5 0,0 0-3 15,0 0 0 1,0 0 3-16,0 0-3 0,0 0-4 16,0 0-1-16,0 0 10 15,0 0 2-15,0 0-7 16,0 0 0-16,0 0-7 15,0 0 13-15,0 0-9 16,0 0 3-16,0 0 0 16,0 0 6-16,0 0-6 15,0 0 0-15,0 0-2 16,0 0 2-16,0 0-2 16,0 0-2-16,0 0 4 15,0 0 8-15,0 0-8 0,0 0 0 16,0 2 2-1,0-2-2-15,3 0 0 0,-3 0-1 16,0 0 3-16,0 0-10 16,0 0 8-16,0 0 0 15,0 0 2-15,0 0 7 16,0 0-9-16,0 0 0 16,0 0 5-16,0 0-14 15,0 0 9-15,0 0 0 16,0 0 3-16,0 0-3 15,0 0 0-15,0 0-4 16,0 0-27-16,0 0 10 0,0 0-123 16,0 0-99-16,0 0-174 15</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2:59.617"/>
    </inkml:context>
    <inkml:brush xml:id="br0">
      <inkml:brushProperty name="width" value="0.035" units="cm"/>
      <inkml:brushProperty name="height" value="0.035" units="cm"/>
      <inkml:brushProperty name="color" value="#ED1C24"/>
      <inkml:brushProperty name="fitToCurve" value="1"/>
    </inkml:brush>
  </inkml:definitions>
  <inkml:trace contextRef="#ctx0" brushRef="#br0">247 378 48 0,'0'-6'58'15,"2"3"-4"-15,-2 2 42 16,0-1 4-16,0 2-29 16,3 0-10-16,-3 0-21 15,0 0 37-15,0 0-45 16,0 0-16-16,0 0 40 16,0 0-47-16,0 0 3 15,0 0-2-15,0 0 4 16,0 0 1-16,0 0-15 0,0-2 3 15,0-5 16 1,0-4-10-16,0-5-7 0,0-3 3 16,0 5-1-16,0 3 8 15,-3 0-12-15,-3 0 0 16,-2 3-2-16,-4 2 2 16,-1-1-1-16,-6 4-8 15,-2 0 9-15,-2 3-4 16,0 0 4-16,-2 3 0 15,0 16 6-15,3 11-2 16,0 0-1-16,6 8-3 16,7-4 1-16,4-4-1 15,5-5 0-15,0 0 0 16,0-4-1-16,9-3 1 0,9 1 0 16,4-4-9-16,3-2 18 15,-2-7-18-15,-2-5 9 16,2-1 0-16,-3 0 19 15,1-18-17-15,-3-9 9 16,-4-2-11-16,-2 2 0 16,-7 4 5-16,-4 9-5 15,2 4 0-15,-3 7 4 16,0 1-4-16,0 2 0 16,0 0-1-16,0 0 4 15,0 0-13-15,0 0-8 0,8 21 18 16,1 12-3-16,2 12 3 15,2 8 0-15,1 5 13 16,0 6-11-16,2 1 10 16,-3-1-12-16,-4 0 0 15,-3-6 17-15,-2-8-17 16,-4-9 0-16,0-14 2 16,0-8 0-16,0-7 30 15,0-6-30-15,-9-3 8 16,-9-3 47-16,-8 0-45 15,-1-19-6-15,-2-13-3 16,5-6 8-16,4-3-19 16,3-1 8-16,11 4 0 15,3 2 10-15,3-2-10 0,0 2-14 16,3-1 12-16,11-1-37 16,1 3 4-16,3-2-66 15,6 4-90-15,1 2 15 16,1 5-177-16</inkml:trace>
  <inkml:trace contextRef="#ctx0" brushRef="#br0" timeOffset="1711">404 469 90 0,'0'0'159'15,"0"0"-60"-15,0 0 20 16,0 0 8-16,0 0-12 16,0 0-30-16,90 0-45 15,-69 0-10-15,-1 0 9 16,2-7-35-16,0-9-4 15,-9-2 13-15,-1-3-12 16,-10 1-2-16,-2-5-11 0,0 1-15 16,-11 5 13-16,-10 8-1 15,0 3 1-15,1 8 6 16,-1 0 2-16,3 0 2 16,4 19 4-16,5 5 0 15,4-1 8-15,5 2-8 16,0-5 0-16,0-1-2 15,0-3 8-15,9 1-2 16,5-5-4-16,1-1 0 16,6-5 1-16,5-4-1 0,5-2-2 15,1 0 2-15,4-4 0 16,-4-15-2-16,1-6-26 16,-1-5 16-16,-3-5-5 15,-5 0 15-15,-9 5-2 16,-5 9 4-16,-7 7 0 15,-3 14 27-15,0 0-27 16,0 0 19-16,0 0 11 16,0 0-30-16,0 10 0 15,0 10 6-15,0 7 10 16,0 1 5-16,0-3-21 16,0-3 0-16,0 0 4 15,0-3-4-15,0-2 0 16,0-4 0-16,0-5 14 15,0-6-29-15,0-2 11 0,0 0-14 16,1 0-4 0,4-13 9-16,2-17-18 0,-1-5 16 15,5 0 15-15,0 3 4 16,-2 10-4-16,0 6 0 16,-2 5-2-16,0 10 3 15,2 1-1-15,1 0 11 16,1 0-5-16,-2 0 5 15,0 17-11-15,3 1 0 16,-3 5 22-16,1 3-22 16,2-2 0-16,-2 1-6 15,7-6-6-15,6-5-7 0,4-8-131 16,5-6 60-16,3 0 0 16,-3-18 13-16,3-11 66 15,0-7-1-15,-3-3 12 16,-5 1 16-16,-6 8 33 15,-9 7-2-15,-12 5 55 16,0 9-7-16,0 5-18 16,-3 4-33-16,-18 0-32 15,1 6 7-15,-6 19-19 16,5 4 0-16,6 2 33 16,3-2-31-16,7-4 9 15,5-1 4-15,0-9-13 16,0 0-4-16,0-1 1 0,8-9 1 15,10 1 0-15,5-6 0 16,3 0-11-16,-2-11-13 16,5-24-13-16,-2-8 18 15,4-8-29-15,-4-4 22 16,-3-3 26-16,1 1 1 16,-10 8 4-16,-3 8 9 15,-6 11 7-15,-1 16 18 16,-5 7-20-16,0 7 23 15,0 0-12-15,0 0-30 16,0 23-4-16,0 8 4 16,0 9 10-16,0 0 14 0,0-1-24 15,0 0 0-15,3 1 17 16,1-1-17-16,1-6 3 16,-4-6-10-16,2-9-52 15,-1-9-2-15,1-6-70 16,0-3 13-16,1 0 75 15,1-13-36-15,1-6 33 16,2 3 46-16,-2 6 29 16,6 1 51-16,-2 3-31 15,6-2 30-15,2 5 10 16,5 1-49-16,2-4-9 16,4-2 7-16,-1 2-14 15,0-2-6-15,-5-3-18 16,-8 5 0-16,-5 2-4 15,-10-2 4-15,0 3-35 0,0-3 21 16,-10 1-35-16,-9 0 30 16,-3 1 4-16,4 4 15 15,0 0 3-15,6 0-3 16,1 0-12-16,4 1 10 16,1 15 2-16,3 2 21 15,3 0-21-15,0-1 0 16,0-4 25-16,3 3-24 15,10-5-1-15,2-4 6 16,2-1-4-16,1-6-2 16,1 0-28-16,-1 0-58 15,3-7 48-15,-3-12-51 0,4-2 37 16,-7 6 49-16,-3 5 3 16,-3 6 8-16,-1 4 5 15,-7 0-2-15,4 0 33 16,-5 0-19-16,3 0 1 15,-2 0 20-15,-1 4-10 16,0 9 18-16,0 1-51 16,0 2 9-16,0 0 10 15,0-3-19-15,0 0-3 16,0-7 0-16,0-1 8 16,0-5-4-16,0 0-4 15,0 0 0-15,5-2-10 16,2-23 10-16,2-7-14 0,1-9 14 15,-1 3 11-15,3-5-11 16,-3 1-12-16,0 3-13 16,0 5 22-16,0 6-5 15,-3 6-37-15,-1 9-40 16,-5 8-28-16,0 5-113 16</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3:02.399"/>
    </inkml:context>
    <inkml:brush xml:id="br0">
      <inkml:brushProperty name="width" value="0.035" units="cm"/>
      <inkml:brushProperty name="height" value="0.035" units="cm"/>
      <inkml:brushProperty name="color" value="#ED1C24"/>
      <inkml:brushProperty name="fitToCurve" value="1"/>
    </inkml:brush>
  </inkml:definitions>
  <inkml:trace contextRef="#ctx0" brushRef="#br0">181 498 356 0,'0'0'126'0,"0"0"-36"16,0 0-3-16,0 0-30 16,0 0 7-16,0 0-53 15,-152 29 0-15,136 6 4 16,7 6-9-16,7 5 3 15,2-4-9-15,0-5 0 16,9-11 3-16,17-6-3 0,6-10 0 16,7-10-3-1,8 0 3-15,10-33-17 0,-3-17-88 16,7-14-80-16,-8-11 66 16,-6-2-7-16,-7-1-55 15,-8-1 162-15,-8 0 19 16,-10 14 121-16,-5 16-46 15,-8 20-28-15,-1 22 106 16,0 7-48-16,0 0-7 16,0 0-63-16,0 1-19 15,0 32-16-15,0 15 19 16,0 12-12-16,0 2 36 16,0-2-35-16,0-3 18 15,0-6-16-15,0-5-5 16,8-2 3-16,-2-9-8 15,3-9 0-15,2-4-4 0,-1-8 4 16,4-12-60-16,3-2-36 16,5-2-2-16,6-25-34 15,4-7-27-15,3-5 109 16,-3 0 22-16,-4 1 28 16,-8 6 12-16,-6 9 33 15,-7 9 44-15,-7 9 16 16,0 5 29-16,0 0-62 15,-18 1-32-15,-5 22-23 16,-5 5-6-16,8 3 17 16,3-2-9-16,8-2 16 15,3-3-30-15,6-7-4 16,0-1 5-16,0-3 0 0,0-4-9 16,4-4 3-16,10-5-17 15,4 0-34-15,1-5-7 16,-1-17-72-16,-2-4 74 15,-2 0 10-15,-3 3 40 16,-2 9 6-16,-3 4 38 16,-5 6 8-16,-1 4 12 15,0 0 1-15,0 0 13 16,0 0-71-16,0 0 2 16,0 0 2-16,0 14 3 15,5 8 9-15,3-3-17 16,1-1 0-16,4-4-16 15,1-4-2-15,4-5-135 0,-1-5 12 16,3 0-26-16</inkml:trace>
  <inkml:trace contextRef="#ctx0" brushRef="#br0" timeOffset="715">1126 352 176 0,'0'0'157'15,"0"0"-83"-15,0 0 36 16,0 0-5-16,0 0-76 15,0 0-13-15,-17 43 27 16,4-18-29-16,3-3 2 0,9-3-16 16,1-4 1-1,0-4-1-15,0 0 0 0,6-3 0 16,12 0 13-16,6-8-11 16,1 5-2-16,5-5 0 15,2 0-25-15,-2 0 25 16,-4 0-7-16,-11 0-17 15,-10 0 9-15,-5 0-13 16,0 2 21-16,-5 13-6 16,-17 4 13-16,-4 1 8 15,3 2-8-15,8 0 0 16,6-6-5-16,4-7 5 16,2-1-13-16,3-8-27 15,0 0-32-15,9-11 17 16,17-14-28-16,3-7 44 0,4 3 15 15,1-5 20 1,-1 5 2-16,-5 2 2 0,-1 2 0 16,-9 9 49-16,-4 8-15 15,-7 3 41-15,-5 5-19 16,-2 0 0-16,0 0 6 16,0 0-38-16,0 1-1 15,-2 14 29-15,-7 2-51 16,5-2 0-16,1-1 11 15,3-3-10-15,0 1-4 16,0-2 2-16,3-2-28 16,6-1 24-16,1-5-22 15,6 1 26-15,-3-3 12 16,5 0-10-16,5 0-2 0,3-7 0 16,6-12 9-16,0 3 7 15,-2 3-7-15,-7 5-4 16,-6 8 9-16,-4 0-11 15,-8 0-3-15,0 4-6 16,-5 16 6-16,0 7 21 16,0 2-15-16,-10 3 5 15,-6-4 12-15,1 0-22 16,-1-7 1-16,6-5-2 16,2-10 0-16,4-3-15 15,2-3 2-15,2-3-91 0,0-22-192 16</inkml:trace>
  <inkml:trace contextRef="#ctx0" brushRef="#br0" timeOffset="911">1753 420 31 0,'0'0'241'0,"0"0"-148"16,0 0 33-16,0 0-62 16,0 0 48-16,0 0-45 15,44 37-22-15,-39-16 0 16,-1-3-26-16,1 0 8 15,-1-5-27-15,-2-4 11 16,1-3 3-16,-3-5-14 0,0-1-50 16,0 0-4-1,0-11-110-15,-3-19-169 0</inkml:trace>
  <inkml:trace contextRef="#ctx0" brushRef="#br0" timeOffset="1277">1732 51 122 0,'0'0'196'0,"0"0"-127"16,0 0-22-16,0 0 13 16,0 0-1-16,0 0-48 15,106 26-3-15,-57-19-8 16,1-5-31-16,-2-2-50 16,-2 0-59-16,-3 0 19 15,-10-7-30-15,-7-4 151 16,-9 1 8-16,-11 6 139 0,-3 4-56 15,-3 0 89-15,0 0-93 16,0 19-80-16,1 23 55 16,7 11 29-16,5 12-44 15,3 5-16-15,5 0-7 16,-3 3 27-16,5-2-39 16,-2-4 5-16,0-2 15 15,-2-6-30-15,-6-7 8 16,-4-9-10-16,-1-14 2 15,-8-10-1-15,0-7-1 16,0-9-22-16,-21-3-32 16,-11-15-46-16,-8-29-115 15,-4-17-51-15</inkml:trace>
  <inkml:trace contextRef="#ctx0" brushRef="#br0" timeOffset="1588">2057 454 216 0,'0'0'137'16,"0"0"-68"-16,0 0 46 15,0 0-12-15,0 0-45 16,0 0-16-16,135-23-42 16,-86 13 5-16,7-3-5 15,-3-3 11-15,-1 0-7 16,-8 0-4-16,-9 5 0 16,-8 0-4-16,-10 5 13 15,-8 4-17-15,-5 0 8 16,1 2 0-16,-1 0-9 15,4 15 18-15,-3 12-9 0,-1 4 42 16,-2-2-29 0,1-2 9-16,-2-6-17 0,2-3 2 15,-1 0 16-15,1-9-23 16,-3 0 0-16,0-5-2 16,0-4-31-16,0 0-64 15,0-10-132-15,-8-24-276 16</inkml:trace>
  <inkml:trace contextRef="#ctx0" brushRef="#br0" timeOffset="1729">2525 110 340 0,'0'0'40'16,"0"0"-6"-16,0 0-2 16,0 0 0-16,0 0-30 15,0 0-2-15,126 44-14 16,-84-33-139-16,-8-2-144 15</inkml:trace>
  <inkml:trace contextRef="#ctx0" brushRef="#br0" timeOffset="2545">2863 249 154 0,'0'0'112'16,"0"0"-23"-16,0 0 2 15,0 0-45-15,0 0 34 16,0 0-50-16,-13 187-11 0,13-160 30 15,0-5-43-15,0-1 24 16,13-1-22-16,6-9-1 16,3 3 6-16,10-9-2 15,3-5-11-15,5 0 14 16,-1 0-14-16,2-13-37 16,0-9 9-16,-3-7-58 15,-1-6 38-15,-6-5 25 16,-9-4 1-16,-12 4 22 15,-7 8 14-15,-3 3 22 16,0 4 7-16,-7 11 15 16,-7-2 2-16,-4 13-34 15,-3 3-16-15,-2 0 6 16,0 17-12-16,0 9-1 0,5 3-2 16,1 4 12-16,11-8 18 15,3-2-26-15,3-4 12 16,0-2 13-16,0-8-24 15,8 0-5-15,5-4-1 16,3-5 0-16,3 0 1 16,1 0-1-16,3-19-40 15,1-6 3-15,-1 0 16 16,-5 6 21-16,-7 5-22 16,-4 9 22-16,-5 1 21 15,-2 4-12-15,0 0-9 16,0 0 33-16,0 0-31 15,3 7-2-15,2 12 24 0,2 3-16 16,2 3 44-16,-3-5-51 16,3-1 4-16,4-2 21 15,-4-4-26-15,3-5 0 16,-3-5-9-16,0-3-42 16,6 0 31-16,7-18-19 15,3-20-5-15,3-11-3 16,-4-14-44-16,0-9 64 15,-5 0-32-15,-4 8 41 16,0 18 18-16,-6 19 50 16,-4 12 7-16,-4 11 58 15,-1 4-59-15,0 0-4 0,0 0-52 16,0 11 13 0,3 18-2-16,2 8 4 0,4 6 17 15,0-1-1-15,0-1-25 16,0-9 6-16,0-3-12 15,-1-7 6-15,-2-5 1 16,-2-5-7-16,-1-5 0 16,-3-1-3-16,0-2-44 15,0 2-49-15,-16-6-93 16,-5 0-109-16</inkml:trace>
  <inkml:trace contextRef="#ctx0" brushRef="#br0" timeOffset="2897">3483 116 458 0,'0'0'59'0,"0"0"40"16,0 0 15-16,0 0-61 15,0 0 8-15,0 0-37 16,68 22 16-16,-39-16-40 16,3-4 0-16,4-2-5 15,5 0-38-15,4 0-8 16,2-2 3-16,-9-3-4 15,-8 4 47-15,-9-2-8 16,-10 1 13-16,-7 2-2 16,-1 0 2-16,-1 0 0 0,2 0 26 15,3 0-3-15,-1 9 34 16,1 6-49-16,-2 4 21 16,1 2 29-16,1-2-33 15,-2 5-18-15,0 2 0 16,-4 5 2-16,-1-2 8 15,0-3-17-15,3-5 0 16,-3-6-52-16,0-6-50 16,0-9-99-16,0 0-42 15</inkml:trace>
  <inkml:trace contextRef="#ctx0" brushRef="#br0" timeOffset="3069">3894 57 455 0,'0'0'158'0,"0"0"-80"15,0 0 1-15,0 0 6 16,0 0-84-16,0 0-1 16,11-5-10-16,9 11-40 15,10 9-51-15,5 6-65 16,3 1-45-16,2 0 109 16</inkml:trace>
  <inkml:trace contextRef="#ctx0" brushRef="#br0" timeOffset="3750">4188 227 153 0,'0'0'103'0,"0"0"44"16,0 0-25-16,0 0-1 0,0 0-37 16,0 0-52-1,3 106 42-15,-3-92-55 0,0-1 3 16,0-2 0-16,6-2-18 16,3-1-4-16,3-1 0 15,-3-5 9-15,0-2-14 16,3 0 5-16,-3-5-15 15,2-22 12-15,-3 0-17 16,-7-6-1-16,-1 4 19 16,0 7 2-16,0 3-19 15,-13 6 19-15,3 7 0 16,1 0 16-16,5 4-13 16,2 2 6-16,2 0-9 15,0 0 14-15,0 0-23 16,0-2 9-16,0-1-5 0,2 3 0 15,14-6 10-15,7 2-4 16,3-2-1-16,3 0 8 16,3 6-4-16,-2 0-4 15,1 0 0-15,-4 4 3 16,-1 8-3-16,-8-1 0 16,-4-3-3-16,-2-2 7 15,-8 3-15-15,1 0 11 16,-5-2 0-16,0 1-2 15,0 5 6-15,0 0 1 16,0 3-5-16,0 2 14 16,-5-3-8-16,2-4-6 0,3-8 0 15,0-3 8-15,0 0-5 16,0 0-6-16,0-3-4 16,8-14-19-16,10-2 26 15,2-1 0-15,6 1 6 16,-1 0 8-16,1-1-14 15,-3 5-3-15,-3 6-1 16,1 4 8-16,-3 5-7 16,-4 0 8-16,0 0-5 15,-2 12 33-15,0 6-13 16,-1 1-14-16,-2 2 20 16,0-3-20-16,-2 1 19 15,-2 2-23-15,-4-3-2 0,2 0 14 16,-1-4-14-1,1-2-6-15,-1-2-26 0,5-10-125 16,2 0-144-16</inkml:trace>
  <inkml:trace contextRef="#ctx0" brushRef="#br0" timeOffset="3902">5043 351 298 0,'0'0'364'15,"0"0"-330"-15,0 0 48 16,0 0 9-16,0 0-24 15,0 0-50-15,0-2-4 16,0 0-26-16,0-7-104 16,-3-5-338-16</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3:29.913"/>
    </inkml:context>
    <inkml:brush xml:id="br0">
      <inkml:brushProperty name="width" value="0.035" units="cm"/>
      <inkml:brushProperty name="height" value="0.035" units="cm"/>
      <inkml:brushProperty name="color" value="#ED1C24"/>
      <inkml:brushProperty name="fitToCurve" value="1"/>
    </inkml:brush>
  </inkml:definitions>
  <inkml:trace contextRef="#ctx0" brushRef="#br0">90 0 11 0,'0'0'59'15,"0"0"-4"-15,0 0-10 16,0 0-10-16,0 0-14 16,0 0 33-16,0 0-16 0,0-2 3 15,0 2-26 1,0 0-11-16,0 0-8 0,0 0 4 16,0 0-13-16,0 0 9 15,0 0 4-15,0 0-6 16,0 0 5-16,0 0 1 15,0 0 18-15,0 0-15 16,0 0 7-16,0 0 17 16,0 0-14-16,0 0 6 15,0 0-16-15,0 0 7 16,0 0 13-16,0 2-21 16,-5 12 15-16,-2 7 5 0,-2 3-22 15,-1 3 0 1,0 1 0-16,-2 4 10 0,3 0 0 15,-1 1-10-15,3-4 0 16,2-6 3-16,1-10 1 16,2 1-6-16,2-10 2 15,0 1 0-15,0-5-8 16,0 0 9-16,0 0-1 16,0 0 2-16,0 0-2 15,0 0-2-15,0 0-16 16,0 0 18-16,0 0 10 15,6 0-3-15,12 0 1 16,2 0 8-16,3 0-10 0,1 0 5 16,5 0-10-1,0 0 4-15,1 0 26 0,-4 0-28 16,-1 0-3-16,-1 0 20 16,-6-4-10-16,-3 1 8 15,-6 1-11-15,-4 0 3 16,-2 2 31-16,-3 0-30 15,0 0 18-15,0-2 18 16,0 2-3-16,0 0 3 16,0 0-21-16,0-2-14 15,0-7 35-15,-5-3-43 16,-11-2-4-16,-7-3 0 16,0-2-4-16,-4-1 4 15,-1-1 0-15,-5-2 9 0,4 4-12 16,5 0 3-16,4 5 0 15,6 4 0-15,2 1 5 16,6 6-9-16,3-2 4 16,-1 2 0-16,4-1 1 15,-5 0-1-15,2 1 0 16,-2 0 2 0,4 2-2-16,1 1-5 15,0 0 0-15,0 0 5 0,0 0-7 16,0 0 7-16,0 0-17 15,0 0 12-15,0 0-40 16,0 1-98-16,0 16-76 16,0 0-21-16</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3:42.248"/>
    </inkml:context>
    <inkml:brush xml:id="br0">
      <inkml:brushProperty name="width" value="0.035" units="cm"/>
      <inkml:brushProperty name="height" value="0.035" units="cm"/>
      <inkml:brushProperty name="color" value="#ED1C24"/>
      <inkml:brushProperty name="fitToCurve" value="1"/>
    </inkml:brush>
  </inkml:definitions>
  <inkml:trace contextRef="#ctx0" brushRef="#br0">81 100 37 0,'-5'0'54'15,"2"0"11"-15,-1-3-41 16,2 1 6-16,-3-1 13 0,1 0-14 16,-1 0-5-1,1 3 10-15,-1-1 1 0,-2 1 2 16,-2-2-26-16,4 2 5 15,-3-2 19-15,4 2-28 16,-1-3 16-16,1 3 5 16,2 0-23-16,2 0 68 15,0 0-62-15,0-1-4 16,0 1 24-16,0 0-27 16,0-4-4-16,0 4 0 15,0 0-7-15,0 0-3 16,0 0 10-16,9 0 0 15,6 0 11-15,5 0-11 16,-2 8 22-16,1-4-22 0,-1 2 10 16,0-2-1-16,5 1-6 15,-2-2 0-15,10 1 8 16,-3 2-6-16,6-5-10 16,-2 1 4-16,3 1 1 15,-3-2 25-15,-1-1-25 16,4 2 0-16,5-2 5 15,1 0-5-15,0 0 0 16,3 0-11-16,-3 0 26 16,3 0-12-16,-2 0-3 15,-1 0 0-15,0 0 2 0,-4 0-2 16,1 0 0 0,-5 0-8-16,1 0 22 0,-2 0-28 15,-2 0 16-15,2-2-2 16,-2-4 12-16,2 5-12 15,-1-2-6-15,-3 0 2 16,3 3 8-16,-1 0-3 16,-1 0-1-16,4 0 0 15,-1 0 11-15,3 0-11 16,-1 0 0-16,-1 0-8 16,-1-2 20-16,-2 0-12 15,-1 0 0-15,5 1 0 16,-3-4-4-16,1 1 3 15,0-1 1-15,2 0-11 16,-1 1 23-16,5-1-16 0,0-1 4 16,5 0 0-1,-1 2 2-15,2 1-1 0,0-2-1 16,0 5 0-16,-3 0 1 16,2 0 5-16,-5 0-6 15,0-3 0-15,-2 3-1 16,-4 0 1-16,0-2 0 15,1 1-5-15,-4-1 11 16,6-3-2-16,2 1-4 16,2-1 0-16,0 4 1 15,2-3-1-15,2 2 0 16,0-1 0-16,-1 0 3 0,1 3 0 16,4 0-3-16,-2 0 0 15,-1 0-5-15,2 0 8 16,-4 0-6-16,-4 3 2 15,5-3 1-15,-7 0 1 16,4 0 4-16,-4 0-5 16,1 0 9-16,1 0-5 15,-5 0 4-15,2 0-8 16,0 0 6-16,0 0-3 16,3 0-3-16,0 0 1 15,-2 0-5-15,1 0 11 16,-2 0-6-16,0 0-1 15,1 0 4-15,-1 0 12 0,1 0-16 16,-1 0 0-16,2 0 14 16,-1 0-11-16,-1 0 3 15,0 0-6-15,-3 0 5 16,3 0 4-16,0 0-9 16,-2 0 0-16,2 0 12 15,2 0-6-15,-7 0-5 16,5 0 1-16,-3 0 11 15,3 3-2-15,1-1-11 16,-1 0 0-16,2-2 9 16,-1 0-9-16,-1 2-3 15,1-2-4-15,-1 0 14 0,0 0 7 16,0 0-14-16,-1 0 0 16,1 0 17-16,1 1-8 15,-1-1-9-15,0 3 0 16,0-3 7-16,-3 0-7 15,0 2 0-15,-1-2 0 16,0 3-5-16,-1-2 9 16,1 1-4-16,0-2 0 15,1 5 5-15,-1-2-1 16,4 0-4-16,-3 2 0 16,-1-5 3-16,4 0-3 15,-3 1 0-15,0-1 0 16,2 0 9-16,-3 2-11 15,4-2 2-15,8 2 0 16,1-2 0-16,0 2 1 0,0 0-1 16,-8 0 0-16,-4-2 11 15,3 0-13-15,-4 0 2 16,-1 0 0-16,-3 0 0 16,-2 0 0-16,1 0-3 15,-5 0-2-15,3 0 10 16,5 2 3-16,-5-2-8 15,7 0 0-15,-4 0-4 16,-1 0 4-16,1 0 0 16,-1 0 0-16,0 0 6 15,1 0-5-15,-3 0-1 16,10 0 0-16,-2 0 0 0,3 0 1 16,-4 0-1-1,-3 0 0-15,-2 0 3 0,-7 0-2 16,6 0-1-16,-3 0 0 15,1 0-8-15,3 0 17 16,-2 0-12-16,-1 0 3 16,-2-2 0-16,1-2 5 15,-7 2-5-15,-1 2 0 16,1-2-4-16,-5 2 10 16,4 0-10-16,-2 0 4 15,-1 0 0-15,4 0 0 16,-1 0 0-16,-4 0 0 0,7 0 12 15,-3 0-10-15,2 0-3 16,0 0 1 0,-3 0 0-16,4 0 2 0,-3 0-2 15,2 0 0-15,-2 0 16 16,1 0-16-16,-1 0 1 16,-2 0-6-16,0 0 10 15,-1 0 3-15,5 0-8 16,0 0 0-16,-1 0 5 15,-2 0 6-15,-6 0-11 16,-3 0 0-16,-4 0 5 16,0 0-7-16,0 0 2 15,0 0 0-15,0 0 0 0,0 0 0 16,0 0-1 0,0 0 0-16,0 0-5 0,0 0-9 15,-6 0-21-15,-17-2-77 16,-15-21-151-16</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4:04.768"/>
    </inkml:context>
    <inkml:brush xml:id="br0">
      <inkml:brushProperty name="width" value="0.035" units="cm"/>
      <inkml:brushProperty name="height" value="0.035" units="cm"/>
      <inkml:brushProperty name="color" value="#ED1C24"/>
      <inkml:brushProperty name="fitToCurve" value="1"/>
    </inkml:brush>
  </inkml:definitions>
  <inkml:trace contextRef="#ctx0" brushRef="#br0">2526 439 455 0,'0'0'125'0,"0"0"-90"16,0 0 59-16,0 0 47 16,0 0-82-16,0 0-22 15,14 24-36-15,-13-24 8 16,2 0-18-16,-3 0-21 15,0 0-123-15,0-23-135 16</inkml:trace>
  <inkml:trace contextRef="#ctx0" brushRef="#br0" timeOffset="-2267">153 156 112 0,'0'-13'98'15,"0"5"-35"-15,-2 1 2 16,2 0-15-16,-3 1 25 15,1 1-40-15,2 1-31 16,0 2-4-16,0 2 16 16,0 0 0-16,0 0 30 0,0 0-25 15,0 0-9-15,0 0 23 16,0 0-34-16,0 0 6 16,0 0 14-16,0 0-20 15,0-2 21-15,0 2-22 16,0 0 1-16,0 0 2 15,0 0 0-15,0 0 6 16,0 0 5-16,0 0-14 16,0 0 4-16,0 0-4 15,0 0 0-15,0 0 9 16,0 0-9-16,0 0 0 16,0 0 9-16,0 0-5 0,0 0-3 15,0 0-1-15,0 0 0 16,0 0-3-16,0 0 8 15,0 0-5-15,0 0 8 16,0 0-3-16,0 0 12 16,0 0-17-16,0 0 0 15,0 0 26-15,0 0-26 16,0 0 1-16,0 0 2 16,0 0-1-16,0 0 10 15,0 0-12-15,0 0 0 16,-3 0 21-16,3 0-17 15,-1 0-2-15,1 0 12 16,0 0-8-16,0 0 11 0,0 0-17 16,0 0 0-16,0 0 1 15,0 0-1-15,0 0-3 16,0 0 3-16,0 0 2 16,0 0-2-16,-5 0 0 15,-2 0-36-15,-2 4-51 16,-7 6-198-16</inkml:trace>
  <inkml:trace contextRef="#ctx0" brushRef="#br0" timeOffset="-1760">28 72 424 0,'0'0'74'16,"0"0"-53"-16,0 0 54 15,0 0-50-15,0 0-21 16,0 0 31-16,-5 182-6 15,-4-110 12-15,5-1-28 16,2-9 6-16,2-7 24 16,0-8-33-16,0-11-2 15,0-10 7-15,0-9-8 16,0-8-7-16,2-4 0 16,2-5-7-16,1 0 4 0,2-5-84 15,3-25 27-15,-3-20-31 16,-1-9-26-16,-6-7-65 15,0 2-91-15</inkml:trace>
  <inkml:trace contextRef="#ctx0" brushRef="#br0" timeOffset="-1363">33 162 204 0,'0'0'27'16,"0"0"19"-16,0 0 91 15,0 0-37-15,0 0 16 16,0 0-66-16,159 279 11 15,-129-230-32-15,-7-7-3 16,-5-9 26-16,-4-11-46 0,-6-7-4 16,-4-9 9-16,-2-4-10 15,-2-2 1-15,0 0-2 16,3-6-34-16,-3-29 22 16,0-20-13-16,0-13-34 15,0-3 29-15,0 11-37 16,0 13 6-16,0 14 20 15,0 14 41-15,0 11 1 16,0 7 25-16,0 1 4 16,1 0-4-16,11 19-19 15,7 19 66-15,3 13-44 16,1 7-1-16,2 3 37 0,-3-5-49 16,-2-3 4-1,1-7-5-15,1-9-12 0,-4-8 6 16,0-6-9-16,0-10-29 15,8-12-37-15,4-1-85 16,4-11-14-16,5-30-185 16</inkml:trace>
  <inkml:trace contextRef="#ctx0" brushRef="#br0" timeOffset="-1005">1049 0 524 0,'0'0'126'0,"0"0"-87"0,0 0 6 16,0 0-12 0,0 0-18-16,0 0 23 0,-189 40-38 15,168-21 0-15,3-6 8 16,7-4-8-16,4 1-4 16,2-7 0-16,5 3 8 15,0 0-8-15,0 4-3 16,0 13 7-16,0 13 2 15,0 16-2-15,9 22 0 16,12 16 2-16,-5 3 1 16,3-4 27-16,-4-7-30 15,-1-13 0-15,0-7 31 0,-2-12-31 16,-3-9 5 0,-1-12 0-16,-4-11 4 0,1-8-3 15,-5-8-6-15,0-2-18 16,0 0-7-16,0-18-77 15,-9-23-245-15</inkml:trace>
  <inkml:trace contextRef="#ctx0" brushRef="#br0" timeOffset="-791">863 456 63 0,'0'0'364'15,"0"0"-323"-15,0 0 25 16,0 0 95-16,0 0-73 15,0 0-23-15,126-16-25 16,-100 6-27-16,-2 0 16 0,-2 1-29 16,-6 3 0-16,-2 4 4 15,-3 2-4-15,1 0-36 16,0 0 0-16,6 0-86 16,2 0-59-16,3 6-6 15,6-6-111-15</inkml:trace>
  <inkml:trace contextRef="#ctx0" brushRef="#br0" timeOffset="-477">1653 61 529 0,'0'0'79'0,"0"0"-59"15,0 0 50-15,0 0-25 16,0 0-5-16,0 0-6 15,-179 108-21-15,158-74 16 16,7 0-29-16,5-1 3 16,6-4 13-16,3 0-13 15,0-1 7-15,7-1 4 16,13-1-10-16,4-3 29 16,5 1-33-16,5-2 0 15,-1-6 15-15,0-2-14 16,-4-1 8-16,-3-7-9 15,-3-1 4-15,0-4-22 0,1-1-25 16,0 0-81-16,-1 0-18 16,1-23-106-16</inkml:trace>
  <inkml:trace contextRef="#ctx0" brushRef="#br0" timeOffset="-167">2116 98 404 0,'0'0'206'16,"0"0"-142"-16,0 0-13 15,0 0 7-15,0 0-2 0,0 0-9 16,-103 15-45 0,77 20-2-16,3 2 23 0,7-1-18 15,10 2-1-15,3-2 3 16,3-1-6-16,0-3 32 15,7-3-33-15,13-3 0 16,1-4 23-16,5-5-19 16,-2-2-4-16,2-4 0 15,0-5 3-15,-3-6 3 16,-1 0-6-16,4 0-36 16,2 0 9-16,-1-19-115 15,-1-4-146-15</inkml:trace>
  <inkml:trace contextRef="#ctx0" brushRef="#br0" timeOffset="709">99 1159 250 0,'0'0'221'16,"0"0"-173"-16,0 0-42 16,0 0 0-16,0 0 57 15,0 0 43-15,292-24-39 16,-139 7 3-16,25-4 3 16,18-4-53-16,4-4 45 15,1 0-65-15,-5 3 2 16,-14 3 16-16,-15 4-15 15,-26 7-3-15,-24-1 0 16,-24 3 6-16,-23-1 1 0,-25 3-7 16,-17 3 0-16,-16 4 2 15,-12 1-2-15,0 0 0 16,-5-5 0-16,-24 1-33 16,-9-6 6-16,-13-3-164 15,-2-1-338-15</inkml:trace>
  <inkml:trace contextRef="#ctx0" brushRef="#br0" timeOffset="883">2323 1008 870 0,'0'0'0'0,"0"0"3"15,0 0 41-15,0 0-30 16,0 0 25-16,0 0-39 15,0 3-63-15,0-14-21 16,-14-14-344-16</inkml:trace>
  <inkml:trace contextRef="#ctx0" brushRef="#br0" timeOffset="1092">2358 1021 767 0,'0'0'83'0,"0"0"-77"16,0 0 41-16,0 0-47 16,0 0-3-16,0 0-79 15,0-9-156-15,0-11-216 16</inkml:trace>
  <inkml:trace contextRef="#ctx0" brushRef="#br0" timeOffset="1276">2358 1021 53 0,'133'-48'611'15,"-133"48"-571"-15,0 0-12 16,0 0-5-16,0 0 24 15,0 0-47-15,0 2-150 16,0-2-140-16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3:51.029"/>
    </inkml:context>
    <inkml:brush xml:id="br0">
      <inkml:brushProperty name="width" value="0.035" units="cm"/>
      <inkml:brushProperty name="height" value="0.035" units="cm"/>
      <inkml:brushProperty name="color" value="#ED1C24"/>
      <inkml:brushProperty name="fitToCurve" value="1"/>
    </inkml:brush>
  </inkml:definitions>
  <inkml:trace contextRef="#ctx0" brushRef="#br0">582 222 3 0,'-2'-6'91'15,"-2"2"-53"-15,1-5-6 16,-2 3 16-16,4 2-17 16,1-2 19-16,-3 1-19 15,1-1 1-15,2-3 2 16,-3 1-27-16,1 2 11 16,-1 0 17-16,3 0-25 15,-1 4 25-15,-2 0-6 16,3 2-19-16,0 0 46 15,0 0-43-15,0 0-10 16,0 0 53-16,0 0-56 16,0 0 20-16,0 0-20 15,0 0 0-15,0 5-13 0,0 19 13 16,0 16 0 0,0 9 30-16,0 3-21 0,0 2-7 15,0 0-2-15,3-5 8 16,-3 1-2-16,0-4-6 15,0-7 0-15,0-5-2 16,0-5 2-16,0-9 0 16,0-1-5-16,0-2 10 15,0-4 4-15,0-2-9 16,-3-3 0-16,3-5 3 16,0 0 4-16,0-3-12 15,0 0 5-15,0 0 0 16,0 0-7-16,0 3 7 15,3-1-1-15,11 0-10 0,4 0 11 16,8-2 0-16,1 0 28 16,5 0-21-16,0 0 33 15,1-4-40-15,-4-4 0 16,-6 1 18-16,-3 1-15 16,-11 4-3-16,-5 1 0 15,-2 1 5-15,-2 0-2 16,0 0-3-16,0 0-14 15,0 0 14-15,0 0-58 16,0 0-113-16,0 0-252 16</inkml:trace>
  <inkml:trace contextRef="#ctx0" brushRef="#br0" timeOffset="1438">1004 148 143 0,'0'0'88'0,"0"0"-25"16,0 0 36-16,0 0-33 15,0 0-28-15,0 0 17 0,0-7-25 16,0 7 7-16,0 0 23 16,0 0-39-16,0 0 7 15,0 0-28-15,3 1 5 16,3 29-7-16,2 14 4 15,1 14 18-15,1 6 20 16,0-1-36-16,2-6 3 16,4-7-7-16,-5-3 8 15,3-11 3-15,-2-1-11 16,-3-5 0-16,0-8 5 16,0-3-5-16,-4-7 0 15,-1-1-1-15,-1-5 9 16,-1 0-10-16,1-1 2 15,-3-4 0-15,1 1 4 0,-1 0-4 16,0-2-4-16,0 0-1 16,0 0-6-16,0 0 6 15,3 2-43-15,-1 0-13 16,1-2-29-16,2 0-57 16,-4 0 42-16,-1 0-157 15</inkml:trace>
  <inkml:trace contextRef="#ctx0" brushRef="#br0" timeOffset="2384">1016 288 10 0,'0'0'87'0,"0"0"-34"16,0 0-5-16,0 0-28 0,0 0 3 16,0 0-1-16,0-44-10 15,6 32 12-15,3 5 28 16,3-4-16-16,2-4-9 15,4 3-7-15,4-3-14 16,0 1 21-16,4-2-22 16,-1 3 4-16,-3 2 30 15,0 3-30-15,-6 7 0 16,-2 1-9-16,0 0-3 16,-5 1-11-16,0 22 5 15,-5 10 9-15,-4 15 19 16,0 7 25-16,0 5-5 15,0 3-32-15,-9-5 3 0,-4-9 1 16,-1-3-11-16,0-17 1 16,5-10 21-16,5-10-11 15,4-7-9-15,0-2 7 16,0 0-2-16,0 0 1 16,0 0-8-16,0-5 0 15,15-9 20-15,6-2-17 16,2 7 4-16,3-1 9 15,1 3-3-15,0 3 19 16,-1 1-32-16,-8 3 0 16,-4 0-5-16,-5 0 5 15,-6 0-3-15,-3 14-8 16,0 8 11-16,0 10 12 0,-7 5-10 16,-12 0-2-1,1-2 25-15,0-4-23 0,0-6 0 16,3-5-1-16,1-7 6 15,8-7-14-15,3-3-27 16,1-3-18-16,-1 0-50 16,3-14-166-16</inkml:trace>
  <inkml:trace contextRef="#ctx0" brushRef="#br0" timeOffset="2780">1646 115 358 0,'0'0'79'15,"0"0"-79"-15,0 0 0 16,0 0 8-16,0 0 51 15,0 0-24-15,26 213-19 16,-9-126 74-16,3 6-53 16,1-3 4-16,5-8-25 15,-3-6-9-15,-1-3 32 0,4-6-39 16,-8-9 0 0,-2-10 15-16,-3-13-15 0,-2-11 0 15,-7-15-6-15,-2-5 14 16,1-4 0-16,-3 0-8 15,0 0 0-15,0 0 9 16,0-23-9-16,0-14-45 16,-17-10-176-16,1-10 43 15,-3 8-86-15</inkml:trace>
  <inkml:trace contextRef="#ctx0" brushRef="#br0" timeOffset="3180">1624 156 242 0,'0'0'95'15,"0"0"-49"-15,0 0 36 16,0 0 24-16,0 0-44 0,0 0-36 16,136-55 15-1,-102 55-40-15,-4 8 9 0,-7 11-10 16,-6 0 0-16,-7 6-9 15,-10 9 9-15,0 5 0 16,0 7 14-16,-4 5-14 16,-12-3 33-16,-2-7-33 15,5-8 0-15,0-6-5 16,6-1 5-16,5-10-179 16,2-12-133-16</inkml:trace>
  <inkml:trace contextRef="#ctx0" brushRef="#br0" timeOffset="3354">2366 486 812 0,'0'0'61'16,"0"0"-46"-16,0 0 2 16,0 0 27-16,0 0 21 15,0 0-65-15,-15 57-20 16,4-26 8-16,-11-7-185 15,-13-10-440-15</inkml:trace>
  <inkml:trace contextRef="#ctx0" brushRef="#br0" timeOffset="4726">3121 79 189 0,'0'0'55'15,"0"0"-16"-15,0 0 5 16,0 0-22-16,0 0 24 15,0 0 11-15,-77 54-31 16,60-31-7-16,3-4 35 16,7-3-25-16,2-4 19 15,4 1-48-15,1-3 10 16,0 0-15-16,4 3 5 0,16-1 0 16,6 1 9-1,1-2-7-15,6 0 18 0,-4 3-20 16,-3-2 0-16,-5 0 17 15,-5-3-17-15,-7 4-5 16,-5 0 5-16,-1 4 0 16,-3 6 9-16,0 7-2 15,0-2-7-15,-13 1 28 16,-1-2-27-16,2-3 7 16,-2-5-8-16,7-2 1 15,0-2-14-15,4-9 5 16,3-5-102-16,0-1-34 0,3-1-92 15</inkml:trace>
  <inkml:trace contextRef="#ctx0" brushRef="#br0" timeOffset="4950">3370 264 307 0,'0'0'80'0,"0"0"42"15,0 0-10-15,0 0-42 16,0 0-33-16,0 0-37 15,9 29 0-15,-1 16 9 16,-2 13 31-16,1-1-2 16,3 0-38-16,-1-11 0 0,1-4 11 15,6-12-5 1,-6-5-11-16,7-7 5 0,-2-11-49 16,6-7-18-16,5-11-119 15,6-34-41-15</inkml:trace>
  <inkml:trace contextRef="#ctx0" brushRef="#br0" timeOffset="5347">3932 0 357 0,'0'0'53'16,"0"0"21"-16,0 0 111 16,0 0-59-16,0 0-113 15,0 0-11-15,-102 31 35 16,73-11-37-16,5 0-6 15,9-9-1-15,6-2 14 0,4-4-6 16,5-3-1-16,0 1-19 16,0 5 5-16,0 3 6 15,0 10 4-15,0 13 2 16,2 8 4-16,10 13 6 16,-1 9-8-16,8 2 0 15,-3 3 0-15,0-3 2 16,-1-9-2-16,-4-4 0 15,0-8 6-15,-2-5-6 16,-2-9 0-16,2-9 0 16,-7-3 7-16,1-8-7 15,-3-7 0-15,0-3-3 16,0-1-46-16,0 0-34 0,0-18-89 16,-12-16-325-1</inkml:trace>
  <inkml:trace contextRef="#ctx0" brushRef="#br0" timeOffset="5476">3852 508 253 0,'0'0'123'16,"0"0"-71"-16,0 0 115 15,0 0-77-15,0 0-53 16,0 0 24-16,164-73-61 16,-136 67 0-16,-3 5-7 15,-7 1 7-15,0 0-51 16,0 0-75-16,1 0-44 0,-1-5 4 15</inkml:trace>
  <inkml:trace contextRef="#ctx0" brushRef="#br0" timeOffset="5946">4413 12 358 0,'0'0'146'16,"0"0"-124"-16,0 0 75 15,0 0-63-15,0 0-20 0,0 0 36 16,-94 198-46 0,81-155 9-16,8-3-13 15,1-4 1-15,4-3 9 0,0-3-10 16,0-6 0-16,10-1-3 16,10-4 6-16,0-2-3 15,-2-11 3-15,-1 2 1 16,-4-4 7-16,-4 0-11 15,-1-2 0-15,-3-2 16 16,-4 0-15-16,-1 0-1 16,3 0 2-16,-1 3 7 15,-2-1 16-15,3-2-25 16,-3 2 0-16,0-2 19 16,0 0-15-16,0 0-4 15,0 0 0-15,0 0 5 0,0 0 6 16,0 0-11-16,0 0 0 15,0 0 28-15,0 0-27 16,0 0 1-16,0 0 3 16,0 0 3-16,0 0 13 15,0 0-21-15,0 0 0 16,-3-2-6-16,-13-15-12 16,-3-6-80-16,-6-7-165 15,-5-3-108-15</inkml:trace>
  <inkml:trace contextRef="#ctx0" brushRef="#br0" timeOffset="6271">4146 156 210 0,'0'0'98'15,"0"0"-3"-15,0 0 17 16,0 0-22-16,0 0-22 15,0 0-59-15,0-11-7 16,18 7-2-16,16-2 27 16,7-6 65-16,4 5-40 15,-1 1-38-15,-4-3 29 16,-5 6-43-16,-8 1 6 16,-4 0 0-16,-9 2 0 15,-5 0-8-15,-6 0 2 16,-3 0 0-16,0 0-1 0,0 0 1 15,-3 0-22-15,-20 4-12 16,-4 7-82-16,-4-2-37 16,1-4-47-16,1 0-105 15</inkml:trace>
  <inkml:trace contextRef="#ctx0" brushRef="#br0" timeOffset="6473">4310 315 132 0,'21'71'142'0,"-1"0"-57"15,3-3-4-15,-3-8 31 16,-5-12-61-16,-1-8 34 16,-1-6-56-16,-1-10-8 0,-2-5 33 15,-3-8-53-15,-5-3 16 16,1-7-17 0,-3-1 10-16,0 0 2 0,1 0-12 15,2 0-72-15,2 0-81 16,4-20-114-16,0-10-45 15</inkml:trace>
  <inkml:trace contextRef="#ctx0" brushRef="#br0" timeOffset="6655">4866 621 256 0,'0'0'236'0,"0"0"-129"0,0 0-48 16,0 0 9-1,0 0-1-15,0 0-65 0,14 116 21 16,-13-113-23-16,4-1-10 16,-2-2-2-16,-2 0-197 15,-1-24-64-15</inkml:trace>
  <inkml:trace contextRef="#ctx0" brushRef="#br0" timeOffset="6878">5179 176 459 0,'0'0'80'15,"0"0"-65"-15,0 0 47 0,0 0 6 16,0 0 15-16,0 0-67 16,59 231-3-16,-45-186 34 15,-1-6-46-15,-2-5 3 16,-2-9 7-16,-3-7-8 15,-3-7-6-15,-3-10-70 16,0-1-111-16,0-14-65 16</inkml:trace>
  <inkml:trace contextRef="#ctx0" brushRef="#br0" timeOffset="7141">5300 225 419 0,'0'0'55'15,"0"0"-11"-15,0 0 58 16,0 0-15-16,0 0-33 16,0 0 9-16,143 1-23 15,-120-1-34-15,-2-1 20 16,-4-7-26-16,-8 5 0 16,-4 1 1-16,-5 2-1 15,0 0-29-15,0 0-27 16,4-2-58-16,-2-7-42 15,2-1 23-15,4-6-3 16,-4-1 47-16,-1-2-95 16</inkml:trace>
  <inkml:trace contextRef="#ctx0" brushRef="#br0" timeOffset="7360">5545 98 119 0,'0'0'87'0,"0"0"15"0,0 0 62 16,0 0-96-16,0 0-36 15,0 0-26-15,0 39-4 16,3 0 109-16,6 7-78 15,0 1-6-15,2-1 39 16,-2 0-45-16,3-3-12 16,-1-2-1-16,-1-8 5 15,-4-1-2-15,4-6-11 16,-6-6 0-16,-1-8 2 16,-1-5-2-16,-2-3-47 15,3-4-24-15,1 0-64 16,2-7-13-16,6-23-30 15,5-16-38-15</inkml:trace>
  <inkml:trace contextRef="#ctx0" brushRef="#br0" timeOffset="7679">5858 255 132 0,'0'0'182'0,"0"0"-139"16,0 0 6-16,0 0 73 15,0 0-20-15,0 0-3 16,3 203-71-16,6-172-16 15,8-8 38-15,1-7-49 16,2-7 0-16,2-7-2 16,4-2 11-16,2 0 11 15,0-18-21-15,-5-16 0 0,-5-5-6 16,-9-5-26-16,-7-2-7 16,-2 5 29-16,-5 4-5 15,-22 6-2-15,-2 8 16 16,-6 7-6-16,8 9-6 15,-2 5 13-15,6 2 0 16,5 0-1-16,6 0 7 16,6 6 8-16,6 7-14 15,0-3-15-15,18 0 9 16,17-4-143-16,6-6-20 16,3 0-17-16</inkml:trace>
  <inkml:trace contextRef="#ctx0" brushRef="#br0" timeOffset="8277">6370 98 276 0,'0'0'106'15,"0"0"18"-15,0 0-6 16,0 0-86-16,0 0 4 16,0 0-29-16,-51 101 43 15,39-61-31-15,11-4-19 16,1-1 44-16,0-2-31 15,0-3-8-15,15-5 10 16,6-3-10-16,10-8 24 16,2 0-28-16,2-5 2 0,4-8 0 15,1-1 2 1,-8 0-5-16,-2 0 1 0,-7-1 4 16,-8-11-10-16,-4-2-10 15,-10-1 9-15,-1 1-9 16,0-2-4-16,-27-1-21 15,-9 3-11-15,-9 0-22 16,-2 2 8-16,9 9-6 16,3-1 71-16,14 1 1 15,11 1 2-15,2 2 42 16,8-2 26-16,0 0-58 16,0 0-13-16,8-2 3 15,16 1-3-15,9-2 33 16,1-3-31-16,-1 5 5 15,1 0 2-15,-4 0-5 0,-3 1 27 16,1-1-30 0,-7 3-1-16,-4 0 27 0,-4 0-27 15,-2 0 0-15,-2 17 7 16,3 12-2-16,0 13 55 16,-1 8-47-16,3 6-6 15,-1-4 26-15,-1-7-31 16,1-6 11-16,-4-12-13 15,-5-5 7-15,2-7 7 16,-3-6-14-16,-3-3-2 0,0-1-18 16,0-5-71-1,0 0-152-15,0-15-215 0</inkml:trace>
  <inkml:trace contextRef="#ctx0" brushRef="#br0" timeOffset="8447">7021 510 672 0,'0'0'28'16,"0"0"-3"-16,0 0 60 16,0 0 10-16,0 0-75 15,0 0-11-15,30 59 4 16,-27-49-26-16,-3-6-25 16,0-4-205-16,-16-3-338 15</inkml:trace>
  <inkml:trace contextRef="#ctx0" brushRef="#br0" timeOffset="18677">0 1285 439 0,'0'0'102'15,"0"0"-57"-15,0 0-37 0,0 0-16 16,0 0-30-16,0 0 37 16,5-39-4-16,8 36 10 15,6-2 6-15,6 5 5 16,7 0 19-16,9 0 37 15,11 5-61-15,4 13-4 16,9 1 20-16,4 1-24 16,-4 1 8-16,2-2-11 15,-3-8 3-15,-2 0-1 16,8-7-2-16,1-2 0 16,10-2 0-16,8 0 8 15,4 0-8-15,4-18-4 16,-1-6 4-16,1 0-9 15,2 0 9-15,-2 0-3 16,0 5 3-16,-1 8 4 0,-4 0 3 16,7 8-7-16,0 3 0 15,7 0 20-15,3 15-20 16,1 8 2-16,-5-2 15 16,-5-2-12-16,0-5 0 15,-1-8-5-15,3-6 0 16,-7 0 10-16,2-6-10 15,-7-16-13-15,0-5 12 16,-5-5-1-16,-2 1-10 16,1-1 9-16,-2 2 3 15,-2 2 10-15,4 4-10 16,-1 3-1-16,2 3-4 0,5 1 10 16,-5 5-2-1,-1 0-3-15,-9 4 0 0,-8-1 5 16,-7 0-5-16,-3 2-4 15,-2-4-3-15,-2 0 0 16,-1 3 1-16,-7 4-4 16,-1 1 10-16,0 3 4 15,2 0 2-15,-1 0-6 16,9 0 6-16,-3 3 7 16,2 5-5-16,-2 0-8 15,-6-3 0-15,-2-3-11 16,-2-2 11-16,-5 0-23 15,-1 0 10-15,1 0 2 0,-1-7-9 16,0 1 20-16,-1 0 0 16,8 5 13-16,2 1 0 15,3 0 6-15,7 0 14 16,3 0-9-16,6 7-14 16,3-2-10-16,6-1 0 15,4-4-13-15,-2 0 0 16,-3 0-39-16,-4-13-19 15,-3-4-41-15,-6 1 94 16,-5 4-7-16,0 1 11 16,0 5 11-16,2 5 6 15,7 1 4-15,3 0 6 0,2 0-13 16,0 7-8 0,-8 4-241-16</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4:22.082"/>
    </inkml:context>
    <inkml:brush xml:id="br0">
      <inkml:brushProperty name="width" value="0.035" units="cm"/>
      <inkml:brushProperty name="height" value="0.035" units="cm"/>
      <inkml:brushProperty name="color" value="#ED1C24"/>
      <inkml:brushProperty name="fitToCurve" value="1"/>
    </inkml:brush>
  </inkml:definitions>
  <inkml:trace contextRef="#ctx0" brushRef="#br0">72 119 56 0,'-5'0'29'0,"4"0"12"16,-4 0 2-16,1 0-8 16,-1 0-4-16,1 0-31 15,-1 0 0-15,0 0 6 16,1 0-6-16,-1 0 0 15,1 1 0-15,-2 4 4 16,0-1-2-16,1 0-2 0,1-2 3 16,4-2 2-1,-4 0 1-15,4 0 1 0,0 0 1 16,0 0 10-16,0 0 0 16,0 0-18-16,0 0 0 15,0 3 5-15,0 0 2 16,8 3 5-16,9 0 28 15,3 3-27-15,5-3 32 16,7 2-30-16,3-7-2 16,6-1 10-16,5 0-22 15,7 0 8-15,0 0 3 16,5-1 0-16,-7-7-5 0,0 4-7 16,-6 0 0-16,-1 1 3 15,0-1 0-15,0-2-2 16,-3 0-1-16,-1 3 0 15,-1-6 6-15,-1 0-6 16,-3-1 0-16,5 2 12 16,-9-3-12-16,1 3 0 15,2 2 7-15,-2 0-5 16,0 4-4-16,2-1-3 16,3 3 5-16,2 0 1 15,-2 0-1-15,2 0 0 16,1 0 5-16,-1 5-3 15,2-3 5-15,-1-1-7 0,1-1 0 16,-2 0 3-16,1 0-3 16,1 0 0-16,3 0-12 15,0 0 25-15,6 5-10 16,3-1-3-16,0 2-11 16,0-2-12-16,-5-4 23 15,-4 0 8-15,3 0-8 16,-6 0 3-16,0 0-6 15,1 0 3-15,-5 0 0 16,-1 0 7-16,1 0-7 16,1 0 0-16,-2 0-1 15,0 0 4-15,-1 0-3 0,0 0 0 16,-3 0 0-16,-1 0 3 16,0 0-2-16,0 0 1 15,1 0-4-15,0 0 6 16,3 0-6-16,4 0 2 15,2 0 0-15,-2-4 3 16,-2 0-3-16,-2 2 0 16,-8 2-9-16,4 0 19 15,-7 0-17-15,2 0 7 16,0 0 0-16,-2 0-1 16,2 0 1-16,4 0 0 15,0 0-1-15,2 0 9 16,3 0-9-16,-1 0 1 15,1 0 0-15,4 0 5 16,1 0-4-16,1 0-1 0,0 0 0 16,6 0 2-16,-2 2-22 15,-4 1-28-15,6-3 48 16,-10 0 7-16,-1 0-6 16,-1 0 2-16,-8 0-3 15,1 0 2-15,-1 0-3 16,-3 0 1-16,-1 0 0 15,0 0 7-15,0 0-5 16,3-3-2-16,5 3 8 16,4 0-6-16,2 0 6 15,-1 0-8-15,-2 0 0 16,-2 6 7-16,-5-4-7 16,0-2 0-16,-4 2-1 0,-3-2 5 15,-5 0-3-15,2 0-1 16,-4 0 0-16,4 0 4 15,-3 0-3-15,5 0-1 16,0 0 0-16,2 0 8 16,0 0 1-16,2 0-9 15,-2 0 1-15,-3 0 10 16,1 0-11-16,-6 0 0 16,-2 0-7-16,0 0 19 15,-7 0-17-15,2 0 5 16,-3 0 0-16,2 0 20 15,4 0-13-15,0 0-5 16,-3 0 1-16,6 0 6 16,0 0 6-16,4 0-15 0,-3 0 0 15,4 0 16-15,-3 0-16 16,2-2 0-16,-2 2-6 16,0 0 16-16,-4-2-9 15,-5 2-1-15,4 0 0 16,3-2 2-16,-3 1-2 15,0-2 0-15,4 1-4 16,-3-1 20-16,2 0-19 16,5 0 3-16,-3 2 0 15,-1-1 8-15,1-3-8 0,-3 4 0 16,1-3 0 0,-3 3 12-16,0 1-1 0,-1-1-11 15,-2 1 0-15,-2 0 25 16,1 0-19-16,-5 0 0 15,3-4 8-15,-3 4-7 16,0 0 35-16,0 0-40 16,0 0 0-16,1 0 27 15,4 0-25-15,6 0 1 16,-1-1-5-16,4-1 10 16,3-3 2-16,1 2-12 15,3 3 0-15,3-3 3 16,4-2 1-16,1 4-4 0,2-1 0 15,1 2 3 1,3-2 1-16,0 2-4 0,2-3 0 16,-1 0-4-16,-4 0 4 15,-2-1 0-15,-4 0-2 16,-3 1 17-16,-2 1-24 16,-3-1 11-16,-4 1-2 15,3 2 1-15,-4-1 5 16,3-2-6-16,0 3 12 15,6 0 1-15,-3 0 24 16,4 0-37-16,3 0 0 16,1 0 8-16,4 0-5 15,-6 4-3-15,0 3 0 16,-4-4 11-16,-4 0-11 0,-8-2 0 16,-5 3 0-16,-4-4 21 15,0 0-19-15,0 0 18 16,0 0-4-16,2 0-14 15,-2 0 25-15,0 0-27 16,0 0 0-16,5 0-3 16,2 0 4-16,-1 1-1 15,3 1 0-15,2 1 5 16,-7-3-3-16,-2 2-2 16,1-2 0-16,-1 1-1 15,1 1 1-15,-2-2-1 16,4 2-3-16,-2-2 8 15,-2 1-3-15,4-1-1 16,-5 0 0-16,0 0-3 16,0 0 3-16,0 0 0 0,0 0-3 15,0 0 7-15,0 0-3 16,0 0-1-16,0 0 0 16,0 0-4-16,0 0 4 15,0 0 0-15,0 5 0 16,0-5 0-16,3 0-1 15,-3 0 1-15,0 0 0 16,0 0 1-16,0 0-1 16,0 0 0-16,0 0 0 15,0 0 5-15,0 0-10 16,0 0 7-16,0 0-2 16,0 0 0-16,0 0-4 0,0 3 2 15,6 3-3-15,3-1 5 16,5 5-5-16,1-4 5 15,3 0 0-15,0 2-3 16,2-2 3-16,1 3-7 16,1-5 7-16,-3 4 0 15,7-1-3-15,0-1 3 16,-3 4 0-16,0-1 1 16,-2-4-1-16,2 4-3 15,-1-3 3-15,1 0 0 16,1-5-4-16,-4 4 4 15,1-4 0-15,-1-1-1 16,4 4 1-16,1-3-1 0,-2-1 1 16,2 3 0-1,3-1 0-15,5 0 4 0,1 2-4 16,5-2 5-16,2-1-5 16,8 3 0-16,2-4 0 15,2 0 1-15,-1 0-10 16,0 0 9-16,1 0 0 15,1 0 7-15,0 0-7 16,3-5-7-16,-2 0 6 16,3 2 2-16,-1-2-2 15,1 4 1-15,-2-4 0 16,1 0 6-16,-1 4-1 0,1-1-10 16,1 0 5-16,4 0 0 15,1-2-1-15,0 2 1 16,4 1 0-16,0 1 6 15,0 0-3-15,-5-4-6 16,-7 4 1-16,-3 0 2 16,-7 0-1-16,-1 0 1 15,0 0 0-15,2 0 2 16,2 0 4-16,1 0-7 16,1 0 1-16,2 0 0 15,-5 0 1-15,4-4-1 16,0-1-8-16,2-1 7 15,0-3 2-15,-3 0 0 0,2 3-1 16,-4 0 0 0,-2 2-5-16,-2 0 5 0,-5 2 0 15,-7-1 11-15,-1 1-11 16,-9 2-4-16,-7 0-1 16,-2 0 5-16,-4 0-2 15,-5 0 2-15,1 0 0 16,-2 0 8-16,3 0-4 15,2 0-1-15,1 0-3 16,0 0 0-16,0-2-12 16,2 2 12-16,-1-2 0 15,1 1 9-15,-2 1-4 16,0-3-10-16,0 1 1 16,-1 2 4-16,-2 0-2 0,1 0 3 15,1-3-1-15,1 3 5 16,-3 0 1-16,2 0-10 15,-2-1 4-15,-2 1 0 16,1 0 3-16,0 0-3 16,-1 0-2-16,-1 0-1 15,2 0 6-15,-4 0-4 16,7 0 1-16,-1 0 0 16,2 0-2-16,1 0 2 15,3 0 0-15,-2 0-1 16,1 0 6-16,2 0-9 15,-2 0 4-15,2 0 0 16,-1 0 0-16,1 0 0 0,3 0-2 16,1 1 0-1,-3 4 4-15,3-1-1 0,-1 0-1 16,1 1 0-16,0-1 1 16,4 0-1-16,-4 0 0 15,0 3 6-15,5-4-5 16,-2 0 11-16,0 1-12 15,-5-2 0-15,-7-2 4 16,0 0-4-16,-3 0 0 16,-6 0 6-16,0 0-6 15,0 0 0-15,0 0-11 16,0 0-48-16,-17-2 7 0,-15-23-330 16</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1.289"/>
    </inkml:context>
    <inkml:brush xml:id="br0">
      <inkml:brushProperty name="width" value="0.035" units="cm"/>
      <inkml:brushProperty name="height" value="0.035" units="cm"/>
      <inkml:brushProperty name="color" value="#ED1C24"/>
      <inkml:brushProperty name="fitToCurve" value="1"/>
    </inkml:brush>
  </inkml:definitions>
  <inkml:trace contextRef="#ctx0" brushRef="#br0">0 38 50 0,'0'-5'55'0,"0"-1"52"0,0 5-50 16,0-4 5-16,0 3-34 16,0 2-7-16,0 0 19 15,0 0-38-15,0 0 0 16,0 0 23-16,0 0-5 15,0 0 24-15,0 0-25 16,0 0-12-16,0 0-5 16,0 0-2-16,0 3-4 15,0 16 4-15,2 7 2 16,1-3 10-16,-3 1-12 16,0 0 0-16,0 0 1 0,0 1 2 15,0 3-3 1,0-4 5-16,0-1 4 0,0-2-12 15,0-7 3-15,0-3 0 16,0-3 6-16,0-5-6 16,0-3 0-16,0 3 2 15,0-3 0-15,0 0 3 16,0 0-5-16,0 0 0 16,0 0 1-16,0 0-1 15,0 0 0-15,0 0 5 16,0 0-3-16,0 0 18 15,0 0-20-15,0-9-31 0,0-14-9 16,0-1 28 0,0-7-40-16,4-2 5 0,10-1 10 15,-2 1 21-15,2 6-13 16,0 5-37-16,-1 3 62 16,1 4-8-16,4 1 12 15,3 2 6-15,5 1-2 16,-1 5 14-16,2 0-4 15,-1 6-8-15,-5 0 20 16,-3 0-19-16,-6 6-3 16,-3 11-4-16,1 6 2 15,-4-1 11-15,-3 3-11 16,-3-1 1-16,0 2 24 0,0-4-1 16,0-1-10-1,0-6 7-15,0-4-17 0,0-6 9 16,0 0-15-16,0-1 0 15,0-3 10-15,0 1-10 16,0-2-39-16,6 0-82 16,10 0-51-16</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2.105"/>
    </inkml:context>
    <inkml:brush xml:id="br0">
      <inkml:brushProperty name="width" value="0.035" units="cm"/>
      <inkml:brushProperty name="height" value="0.035" units="cm"/>
      <inkml:brushProperty name="color" value="#ED1C24"/>
      <inkml:brushProperty name="fitToCurve" value="1"/>
    </inkml:brush>
  </inkml:definitions>
  <inkml:trace contextRef="#ctx0" brushRef="#br0">24 47 198 0,'0'0'122'0,"0"0"-116"0,0 0 4 16,0 0 84-16,0 0-46 15,0 0-33-15,-23 94 11 16,23-71-26-16,0-3 0 16,0-4 13-16,2-3-12 15,10-3 6-15,4-4-7 16,-5-6 0-16,-2 3 22 15,0-3-16-15,-4 0 5 16,4 0 4-16,0-14-4 16,2-8 6-16,-5-4-17 15,-3-3-12-15,-3 1 2 16,0 2-11-16,0 4 17 0,0 6-4 16,-9 5 5-16,-2 8-8 15,7 3 3-15,2 0-15 16,2 0 10-16,-3 0 13 15,3 0-2-15,0 0-5 16,-2 0 5-16,2 6-14 16,0 0-70-16,0-1 16 15,11-4-13-15,6 1 44 16,0-2 39-16,5 0 10 16,1 0-4-16,-2 0 24 15,-2-2-23-15,-9 1 0 16,1 1 5-16,-7 0-9 15,-2 0-3-15,1 0 7 0,-3 0-4 16,1 1 10-16,2 11-13 16,-1-3 0-16,1 1 12 15,-1 5-6-15,-2-1-6 16,0 1 10-16,0-2 6 16,0 3-3-16,0-5-13 15,0-1 0-15,0-4 4 16,0-2-3-16,0-2 6 15,0 0 11-15,0-2-18 16,0 0 18-16,0 0-12 16,0 0 0-16,3 0 29 15,6-14-5-15,4-15-30 16,6-4-23-16,-1 0 23 0,-1 5-6 16,-4 8-7-1,-2 3 13-15,-4 9 11 0,1 3 10 16,-2 0-17-16,-1 5-1 15,-1 0-3-15,4 0-1 16,1 6-19-16,2 10 20 16,1 3 2-16,-3-1 2 15,-2 1-4-15,-1-3 10 16,-1 1-7-16,3-2 10 16,-4-6-13-16,-2-3-12 15,5-6-34-15,2 0-68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20.718"/>
    </inkml:context>
    <inkml:brush xml:id="br0">
      <inkml:brushProperty name="width" value="0.035" units="cm"/>
      <inkml:brushProperty name="height" value="0.035" units="cm"/>
      <inkml:brushProperty name="color" value="#ED1C24"/>
      <inkml:brushProperty name="fitToCurve" value="1"/>
    </inkml:brush>
  </inkml:definitions>
  <inkml:trace contextRef="#ctx0" brushRef="#br0">0 106 368 0,'0'0'44'0,"0"0"-28"16,0 0 64 0,0 0-28-16,0 0-27 0,0 0 9 15,0 0-26-15,2-5-5 16,13 5 53-16,3 0 4 15,0 0 17-15,1 0-55 16,-1 0 0-16,5 0 3 16,2 0-24-16,6 0 4 15,1 0-10-15,7 0 17 16,1 0-5-16,1 0-7 16,3 0 0-16,4 0-2 15,-1 0 7-15,5 0-5 16,-3 0 0-16,-7 0 3 15,-4 0-4-15,-6 0 1 0,-5 0 0 16,-4 0-3-16,-2 3 3 16,2-3 0-16,0 0 0 15,0 0 3-15,6 0-1 16,-2 0-2-16,5-3 0 16,0-2 2-16,1 0-1 15,-1 3-1-15,0-2 0 16,-2 4 0-16,-2-2 0 15,-6 2 0-15,0 0 0 16,-3 0 7-16,-2 0-7 16,1 0-5-16,-4 0 3 0,3 0 4 15,1 0 0 1,3 0-2-16,-3 0 0 0,5 0 1 16,0 0 3-16,-2 0-7 15,2 0 3-15,0 0 0 16,-5 0-2-16,-1 0 2 15,-4 2 0-15,1-2 2 16,3 2 0-16,-4 0-4 16,3-2 2-16,-1 2 0 15,0-2 6-15,2 0-6 16,1 1 0-16,-1-1 12 16,-2 0-9-16,1 0-3 15,0 4 0-15,-1-4 6 16,0 0 6-16,-1 1-12 0,-1 2 2 15,1-2 20-15,-3 2-19 16,-2-1 6-16,-5-2-9 16,-4 0 5-16,2 0 5 15,-2 0-10-15,0 0 0 16,0 0 18-16,0 0-18 16,-14 0-59-16,-16 0-216 15</inkml:trace>
  <inkml:trace contextRef="#ctx0" brushRef="#br0" timeOffset="1383">274 70 415 0,'0'0'165'0,"0"0"-133"16,0 0-6-16,0 0 80 15,0 0-35-15,0 0-42 16,0 0-9-16,0 0-17 16,0 0-6-16,0 0 2 15,0 0 1-15,0 0-5 16,0 0 5-16,0 0 0 0,0 0 12 16,0 0-8-16,0 0 1 15,0 0-2-15,0 0 1 16,0 0 22-16,0 0-26 15,0 0 4-15,0 0 10 16,0 0-13-16,0 0 0 16,0 0-1-16,0 0 3 15,0 0 2-15,0 0-5 16,0 0 0-16,0 0-2 16,0 0-2-16,0 0-103 15,0-8-208-15</inkml:trace>
  <inkml:trace contextRef="#ctx0" brushRef="#br0" timeOffset="13133">111 83 614 0,'0'0'26'0,"0"0"-8"0,0 0 63 15,0 0-41 1,0 0-37-16,0 0 14 0,200-41-17 16,-190 39-3-16,-9 2-5 15,-1 0 8-15,0 0-5 16,0 0 5-16,-4 0 0 15,-10-3 19-15,-1 1-19 16,-5-1 0-16,5 2-2 16,1-1 11-16,0 0-11 15,5-4 2-15,-1 4 0 16,5-4 8-16,4 6-4 16,1 0-3-16,0 0 17 15,0 0-4-15,0 0 2 0,0 0-16 16,18 0 0-1,9 0 49-15,7 10-10 0,2-4 3 16,0-3-2-16,4 0-34 16,-5-3 21-16,-8 0-27 15,-9 0 0-15,-5 0 15 16,-12 0-15-16,-1 2-19 16,0 1-116-16,-7-3-67 15,-27 0-236-15</inkml:trace>
  <inkml:trace contextRef="#ctx0" brushRef="#br0" timeOffset="13338">135 32 87 0,'0'0'454'16,"0"0"-382"-16,0 0 47 15,0 0 0-15,0 0-75 16,0 0 39-16,280 0-60 15,-250-7-11-15,-10 3-10 16,-11 2 1-16,-4 2-6 16,-5-1-101-16,0-7-125 15,-10-2-449-15</inkml:trace>
  <inkml:trace contextRef="#ctx0" brushRef="#br0" timeOffset="15390">1293 83 454 0,'0'0'2'0,"0"0"27"16,0 0-28-16,0 0 46 16,0 0 41-16,0 0-64 15,-41-15 1-15,41 15-1 16,0 0-1-16,0 0-2 16,0 0-19-16,6 0 14 15,15 0 86-15,5 0-67 0,7 7-9 16,11 1 27-1,8 0-17-15,-1 1 11 0,3-5-47 16,-3-1 0-16,-7 0 22 16,-7-2-22-16,-7-1 0 15,-12 0 3-15,-7 0-1 16,-6 0-1-16,-2 0-1 16,-3 0-29-16,0 0-1 15,0 0-123-15,-14-10-295 16</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2.401"/>
    </inkml:context>
    <inkml:brush xml:id="br0">
      <inkml:brushProperty name="width" value="0.035" units="cm"/>
      <inkml:brushProperty name="height" value="0.035" units="cm"/>
      <inkml:brushProperty name="color" value="#ED1C24"/>
      <inkml:brushProperty name="fitToCurve" value="1"/>
    </inkml:brush>
  </inkml:definitions>
  <inkml:trace contextRef="#ctx0" brushRef="#br0">11 0 260 0,'0'0'65'15,"0"0"-53"-15,0 0 80 16,0 0-17-16,0 0-53 15,0 0 4-15,-11 152-14 16,11-123 2-16,0 3 23 16,0 1-33-16,0-4 11 0,0 2-15 15,0-2 0 1,0 1 14-16,0-1-14 0,0-7 0 16,0-3 15-16,0-12-14 15,0-4-1-15,0-2-6 16,0-1-53-16,0 0 4 15,2-10-18-15,14-25-33 16,-1-8-80-16</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2.60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60 0,'0'0'106'15,"0"0"-59"-15,0 0 7 0,0 0 43 16,0 0-52-16,0 0-22 16,12 123 8-16,-12-114-12 15,0-6 1-15,0 3-20 16,0-6 0-16,0 0 5 16,0 0-5-16,0-3-42 15,-9-24-147-15</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2.770"/>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0 337 0,'0'0'60'0,"0"0"-22"0,0 0-6 16,0 0-32-16,0 0-4 15,0 0 4-15,27 19 5 16,-16 0-5-16,4-1 0 15,-4 4-49-15,1-6-95 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3.219"/>
    </inkml:context>
    <inkml:brush xml:id="br0">
      <inkml:brushProperty name="width" value="0.035" units="cm"/>
      <inkml:brushProperty name="height" value="0.035" units="cm"/>
      <inkml:brushProperty name="color" value="#ED1C24"/>
      <inkml:brushProperty name="fitToCurve" value="1"/>
    </inkml:brush>
  </inkml:definitions>
  <inkml:trace contextRef="#ctx0" brushRef="#br0">0 54 50 0,'0'0'66'0,"0"0"12"16,0 0-15-16,0 0-19 0,0 0 3 16,0 0 18-16,0 121-37 15,0-107-26-15,0 1 31 16,0-6-28-16,0-1 2 16,0-7-4-16,0-1-1 15,0 0 19-15,0 0-13 16,3 0-2-16,2-1 28 15,1-28 12-15,6-6-46 16,2-4-53-16,2 4 51 16,-5 8-5-16,-2 11 2 15,-1 8-10-15,-4 3 14 16,1 4 2-16,-2-3 6 0,-3 4-7 16,5 0 0-16,-1 5-7 15,2 14 7-15,2 0 0 16,-4 3 21-16,-2-1-7 15,1-2-13-15,-3 0-1 16,1-2 0-16,-1 1 16 16,0 0-16-16,3-6-7 15,-1-2-31-15,2-10-108 16,4 0 6-16</inkml:trace>
  <inkml:trace contextRef="#ctx0" brushRef="#br0" timeOffset="1024">243 129 93 0,'0'0'163'0,"0"0"-102"16,0 0 11-16,0 0-1 16,0 0-29-16,0 0 12 15,135 5-36-15,-103-5 8 16,3 0-6-16,-4 0-18 16,-4 0 20-16,-9-1-22 15,-1-9-9-15,-13-3 8 16,-4-2-14-16,0-4 3 15,-7 2-27-15,-11 4 17 16,-1 4 22-16,3 6 6 16,5 3 6-16,-1 0 22 15,1 0-12-15,-1 11-16 0,-2 3-6 16,7 5 8-16,2 2-21 16,5 0 11-16,0-2 2 15,0 3 1-15,8-8-1 16,13 3-1-16,8-5-4 15,14-8 5-15,7-4 14 16,12 0-14-16,2-9-22 16,1-15 17-16,-7-2-17 15,-13 0-32-15,-10 0 34 16,-17 5 20-16,-13 7 14 16,-5 4 41-16,0 3-6 15,-9-3 46-15,-9 4-84 16,1 3-4-16,3-1 24 15,4 4-11-15,2 0 17 16,4 0-37-16,0 0 0 0,0 0-1 16,2 10 1-16,-1 6-10 15,3 0 7-15,0 1 3 16,0-3 0-16,3-1 0 16,7-5-23-16,2-4-17 15,1-4-19-15,6 0 30 16,-1 0-9-16,3-21-30 15,-3-2-1-15,-3 1-21 16,-1 5 90-16,-6 6 4 16,-4 3 28-16,-1 7 36 15,-3 1-21-15,0 0-19 16,0 0 19-16,0 0-47 0,0 0-14 16,0 12 6-16,2 4 13 15,5-5-5-15,3-2 2 16,-1 2 3-16,1-3 4 15,7 1-9-15,0-5-5 16,1-2 1-16,-3-2-20 16,-1 0-14-16,-4 0 18 15,0-7-34-15,-4-12 41 16,1 0 13-16,-1 0 0 16,-1 6 24-16,-1 4-5 15,-4 4 37-15,3 5-9 16,-3 0-26-16,0 0 8 15,0 0-29-15,0 3-33 0,0 8 30 16,2 7 3 0,1-2 0-16,-2-2 6 0,3 0-3 15,-3-5 13-15,-1 3-16 16,0-9 0-16,0-1-2 16,0-2 2-16,0 0-14 15,0 0 12-15,0 0 4 16,0 0 44-16,3 0-46 15,-1-15-7-15,2-2 7 16,7 1 3-16,-2 0 3 0,2 4 10 16,1 0-8-1,-3 5 38-15,-3 3-26 0,1 0-6 16,3 2 7-16,-1-1-21 16,4 3-8-16,1 0 2 15,4 0-116-15,-1 0-61 16,1 0-60-16</inkml:trace>
  <inkml:trace contextRef="#ctx0" brushRef="#br0" timeOffset="1155">1473 105 60 0,'0'0'116'16,"0"0"-55"-16,0 0 32 16,0 0-9-16,0 0-43 15,0 0-40-15,2 9-1 16,-2-42-231-16</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36.875"/>
    </inkml:context>
    <inkml:brush xml:id="br0">
      <inkml:brushProperty name="width" value="0.035" units="cm"/>
      <inkml:brushProperty name="height" value="0.035" units="cm"/>
      <inkml:brushProperty name="color" value="#ED1C24"/>
      <inkml:brushProperty name="fitToCurve" value="1"/>
    </inkml:brush>
  </inkml:definitions>
  <inkml:trace contextRef="#ctx0" brushRef="#br0">0 262 6 0,'-2'-2'198'0,"2"2"-127"15,0 0-4-15,0 0-2 16,0-2 35-16,0 2-48 15,0-3-33-15,0 3-19 16,11 0 0-16,14 0 35 16,15-3-2-16,6 3-15 0,4-7 16 15,6 1-33-15,-2-3 9 16,7 3-3-16,2 0 14 16,0-1-5-16,9 2-16 15,-2-1 0-15,-2-3 2 16,-1 0-2-16,-5-3 0 15,-3 5-2-15,-1-2 13 16,-2 4-21-16,-1 3 16 16,1 1-6-16,3 1 0 15,3-2 7-15,-2 2-7 0,2-3 0 16,-4-2 3 0,-2 4-11-16,-3-4 14 0,0 2-6 15,-1-3 1-15,4-3-1 16,2-1-10-16,4 0-5 15,0-3 14-15,2 3-19 16,-2 1 22-16,-4 3-2 16,0 2 5-16,-4 2-5 15,0 1-10-15,2 1 4 16,1 0 6-16,3-3-12 16,-1 0 12-16,2 3 0 15,-8 0 0-15,-5 0 4 16,-5 0-4-16,-1 0 0 0,-2 0 0 15,-2 0-6 1,0 0 6-16,-5 0 0 0,2 0 3 16,0 0 0-16,5 0-3 15,1 0 0-15,-2 0 1 16,-2 0-13-16,-3 0 12 16,-2 0 0-16,-4 0 12 15,2 0-12-15,-4 0-5 16,1 0 3-16,-1-5 4 15,-2 0-1-15,-1 4-1 16,-2-4 0-16,-2 4 3 16,-1 1-2-16,-4 0 6 15,-5 0-6-15,-3 0 4 16,-5 0-2-16,-1 0-3 0,0 0 0 16,0 0 7-16,0 0-7 15,0 0-6-15,0 0-27 16,-1-4-99-16,-28-16-46 15</inkml:trace>
  <inkml:trace contextRef="#ctx0" brushRef="#br0" timeOffset="7995">89 563 142 0,'0'0'91'15,"0"0"-62"-15,0 0 34 16,0 0 20-16,0 0-38 15,0 0-17-15,0 0-20 16,0 0 1-16,0 0 27 16,0 0-4-16,0 0 4 15,0 0 2-15,0 0-8 0,0 0-12 16,0 0-18 0,0 0 0-16,0 0-1 0,0 0-12 15,0 0-13-15,12 0 26 16,7 6 9-16,3 0-3 15,1-2-6-15,0 1 0 16,1-4-8-16,-1-1 8 16,4 0-2-16,4 0-7 15,2 0 9-15,0 0 9 16,-1-4-9-16,0-2 6 16,0 4 2-16,3-2-8 15,0 2 5-15,1-2-5 16,-1 4 6-16,-7 0-6 0,-1 0-6 15,-3 0 6-15,-4 0 2 16,3 0-2-16,-2 0 0 16,2 0-3-16,-2-3 6 15,2-1 5-15,3 2-8 16,1-2 0-16,0 2-3 16,1-5 3-16,1 4 0 15,-2-4 3-15,5 1 1 16,-2 0 1-16,-1-1-5 15,1 1 0-15,2 0 3 16,2 0-3-16,-2 5 0 16,0-5-1-16,-2 6 3 15,0-6-1-15,-2 2-1 16,1 1 0-16,-1-5-8 0,1 5 16 16,2-2-10-16,-4-1 4 15,0 1 3-15,2-2-5 16,0 3-8-16,4 0 8 15,-4 0 5-15,2-2-5 16,-4 6 0-16,-4-3-3 16,3 3 6-16,-4-2-6 15,0 0 3-15,-1 1 0 16,-1-2-6-16,-4 0 6 16,1 0 0-16,-3 1-4 15,-1-1 8-15,6 2-6 16,-1-3 2-16,5 2 0 15,2-1 6-15,1-1-6 0,2 2-2 16,0-1 2 0,3 0 0-16,-1 1 7 0,-3 2-7 15,-1-2 0-15,-1 2 5 16,0-3-5-16,-2 2 0 16,3 1 3-16,1-2-1 15,-1-1-2-15,0 1 0 16,-2 0-2-16,2 0 2 15,0 1 1-15,1-2-1 16,4 1 0-16,-4 2 1 16,5-3-1-16,-2 2 0 15,-2-2 0-15,-1 1-2 0,-1 2 2 16,0-2-6-16,-2 2 6 16,-1-2 3-16,-2 2-3 15,0-1 0-15,-3 1 0 16,2 0 3-16,4 0-3 15,1 0 0-15,-1-3 0 16,3-2 2-16,1 2 4 16,2-1-6-16,-1 0 0 15,4-4 3-15,-1 3-3 16,3 1 0-16,2 0-6 16,2 0 6-16,-2 2 0 15,-3 2 0-15,-2 0 0 16,-1 0-1-16,-7 0 1 15,2 0-15-15,-5 0 15 0,-6 0 1 16,2 0 5-16,0 0-6 16,-4 2 0-16,3 2 2 15,0 0 0-15,-1-2-2 16,1 4 2-16,-1-6 5 16,-1 0-4-16,4 1 1 15,1 3-4-15,1-4 25 16,-2 1-8-16,-1-1-9 15,0 0 5-15,-7 0 3 16,3 0 3-16,-7 0-19 16,-2 0 0-16,-1 0 23 15,-3 0-19-15,0 0 9 16,0 0 6-16,0 0 4 0,0 0-11 16,0 0-12-16,0 0 0 15,0 0-14-15,-7 0-33 16,-16-14-196-16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47.341"/>
    </inkml:context>
    <inkml:brush xml:id="br0">
      <inkml:brushProperty name="width" value="0.035" units="cm"/>
      <inkml:brushProperty name="height" value="0.035" units="cm"/>
      <inkml:brushProperty name="color" value="#ED1C24"/>
      <inkml:brushProperty name="fitToCurve" value="1"/>
    </inkml:brush>
  </inkml:definitions>
  <inkml:trace contextRef="#ctx0" brushRef="#br0">13 197 226 0,'-7'0'145'0,"5"0"-81"16,-1 0 9-16,3 0 9 0,0-2-22 15,0 0 13-15,0 2-44 16,0 0-20-16,0 0 41 16,0 0-24-16,0 0-21 15,0 0 22-15,0 0-4 16,0 0-8-16,0 0-15 16,0 0 0-16,0 0-8 15,0 0 8-15,5 0-26 16,28 0 26-16,16 0 1 15,14 2 6-15,9 7-7 16,-1-2 0-16,5 5 5 16,5-2-4-16,-1-3-1 0,5 0 4 15,-1-7 1-15,1 0-4 16,-2 0-1-16,-2 0 0 16,-8-9 3-16,-11-1 2 15,-13 5-5-15,-16 1 0 16,-15 4 5-16,-12 0-9 15,-3 0 4-15,-3 0 0 16,0 0-8-16,0 0 17 16,0 0-9-16,0 0 0 15,0 0-8-15,0 0-28 16,-7 0-70-16,-12-8-34 16,-2-6-135-16</inkml:trace>
  <inkml:trace contextRef="#ctx0" brushRef="#br0" timeOffset="244">1047 0 148 0,'0'0'24'16,"0"0"48"-16,0 0 52 16,0 0-36-16,0 0-23 15,0 0-19-15,169 85-24 16,-142-75 15-16,-5-1-37 15,-9 1 0-15,-8-2 1 16,-5 1-1-16,0 2-15 0,-5 8 15 16,-20 7 5-16,-7-3 14 15,4 1-19-15,2-3-58 16,4-5-70-16,5-2-59 16</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51.503"/>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0 226 0,'0'0'123'0,"0"0"-55"0,0 0 2 16,0 0-11-16,0 0-23 16,0 0-36-16,8 3-2 15,7 0 2-15,5 2 39 16,3-2 35-16,-4 0-51 15,-2 0-13-15,0-1 39 16,-3 0-47-16,-1 0 10 16,-2-2-12-16,-2 0 2 15,0 0 17-15,3 0-19 16,-4 0 0-16,1 0 18 16,0 0-16-16,-3 0-2 15,3 0 0-15,3 0-14 0,2 0-53 16,4-4-94-16,-1-4-123 15</inkml:trace>
  <inkml:trace contextRef="#ctx0" brushRef="#br0" timeOffset="442">547 1 181 0,'0'0'64'0,"0"0"-41"0,0 0 46 16,0 0 24-16,0 0-25 15,0 0 3-15,96 19-52 16,-70-13-2-16,1 1 33 15,2 1-19-15,-2-1-13 16,2-6 24-16,-3 4-21 16,1-5 17-16,2 0-18 15,-5 0 0-15,-5 0 50 16,-6 0-63-16,-7 0-2 16,-4 0 3-16,-2 0-4 0,0 0 27 15,0 0-28-15,0 0-2 16,0 0 38-16,0 0-37 15,0 0 4-15,0 0-6 16,0 0 5-16,0 0-5 16,0 0 0-16,0 0-37 15,0 0-23-15,0 0-99 16,-8 0-135-16</inkml:trace>
  <inkml:trace contextRef="#ctx0" brushRef="#br0" timeOffset="1056">1180 20 237 0,'0'0'81'0,"0"0"24"16,0 0-16-16,0 0-19 15,0 0-19-15,0 0-33 16,11 2 0-16,13 2 30 15,5 0-32-15,11 3 62 16,7-3-62-16,3 0 4 16,3-1 15-16,-3-3-31 0,-1 0 1 15,-4 0-1 1,-5 0 0-16,-8-3 43 0,-8-1-47 16,-13 2 6-16,-4 0 23 15,-7 2-24-15,0 0 11 16,0 0-1-16,0 0-9 15,0 0 24-15,0 0-30 16,0 0 0-16,0 0-10 16,0 0 9-16,0 0-45 15,-9 0-108-15,-8-4-188 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48.209"/>
    </inkml:context>
    <inkml:brush xml:id="br0">
      <inkml:brushProperty name="width" value="0.035" units="cm"/>
      <inkml:brushProperty name="height" value="0.035" units="cm"/>
      <inkml:brushProperty name="color" value="#ED1C24"/>
      <inkml:brushProperty name="fitToCurve" value="1"/>
    </inkml:brush>
  </inkml:definitions>
  <inkml:trace contextRef="#ctx0" brushRef="#br0">37 95 302 0,'0'0'44'16,"0"0"-33"-16,0 0-11 16,0 0 85-16,0 0-13 15,0 0-10-15,-25 247-52 16,22-200 6-16,2-1 121 15,-4-11-127-15,5-1-3 16,-3-5-7-16,3-6 4 16,0-6 3-16,0-6-7 0,0-3 0 15,0-7-8-15,0 1 8 16,0-2-6-16,0 3 0 16,0-3 6-16,0 0-3 15,0 0 3-15,0 0-5 16,0 0-9-16,0 1 14 15,8 3-9-15,7 3 9 16,8-1 2-16,6 0 44 16,2-2-34-16,1-4-6 15,-1 0 32-15,1 0-37 16,-5 0 6-16,-1 0 2 16,-5 0-3-16,-6 0 9 0,2 0-2 15,-6 0-13-15,-2 0 45 16,-3 0-25-16,-5 0-1 15,-1 0 0-15,0 0-15 16,0 0 36-16,0 0-40 16,0 0 0-16,0 0 5 15,0 0-5-15,0 0-14 16,0 0-49-16,-4-10-162 16,-4-8-242-16</inkml:trace>
  <inkml:trace contextRef="#ctx0" brushRef="#br0" timeOffset="908">747 191 76 0,'0'0'105'16,"0"0"-39"-16,0 0 6 16,0 0-53-16,0 0 17 0,0 0 0 15,0-11 19-15,0 9 21 16,0 0-21-16,0 0-14 16,0-1 23-16,-7-3-50 15,-5 0-8-15,1 0-12 16,-6 0 12-16,-1 0 9 15,0 1-15-15,1 2 0 16,2 0 0-16,3 3 0 16,3 0-4-16,7 0 1 15,-1 0-6-15,-1 0-1 16,-4 8-6-16,3 11 16 16,-1 2-7-16,3 4 7 0,2-2 0 15,1 0 0-15,0-1 0 16,0-3-11-16,0 2 12 15,4-3-1-15,12 3 12 16,3-4-8-16,1 0 3 16,3-3-7-16,1-4 2 15,-1 1 22-15,-3-3-24 16,-1-2 0-16,-5 1 8 16,-5-3-1-16,-4-2-7 15,-5 1 0-15,0 0 2 16,0 0-13-16,0 2 11 15,0 1 0-15,0 4-7 16,0 3 13-16,-14 3-6 16,-4 1 13-16,-2 2-13 0,2-8 23 15,3 0-23-15,-2 1 0 16,0-8-3-16,7-1-37 16,-3-3-12-16,4 0 14 15,3 0-74-15,-1-7-13 16,1-12-11-16</inkml:trace>
  <inkml:trace contextRef="#ctx0" brushRef="#br0" timeOffset="1376">1106 93 361 0,'0'0'88'0,"0"0"-72"16,0 0 44-16,0 0-58 15,0 0 77-15,0 0 9 16,0 145-36-16,0-102-29 16,0-5-10-16,0 0-7 15,0-3 23-15,0-2-27 16,0-3-2-16,0 0 22 15,0-5-15-15,0-2-7 0,-5-4 0 16,1 4 0 0,-1-6 6-16,4-4-5 0,-2 0-1 15,3-2 9-15,-2-4-2 16,2 0-8-16,0-4 1 16,0 0 0-16,0 1 2 15,-3 0-2-15,3 0 0 16,0 0 8-16,0-1-8 15,0-2-2-15,0-1 1 16,0 0 2-16,0 0 9 16,0 0-10-16,0 0 0 15,0 0 4-15,0 0-4 0,0-1-29 16,0-28-82 0,0-15-362-16</inkml:trace>
  <inkml:trace contextRef="#ctx0" brushRef="#br0" timeOffset="2610">1176 135 172 0,'0'0'114'0,"0"0"-28"15,0 0 20-15,0 0-35 16,0 0-19-16,0 0-39 15,-3 0 36-15,3 0-24 16,0 0-4-16,0 0 14 16,0 0-30-16,0 0 18 0,0 0-21 15,0 0 2-15,0-2-4 16,3-9 0-16,3 1 0 16,1-2-7-16,4 1 12 15,1 0-10-15,2 0 2 16,7-2 3-16,-3 0 3 15,5 3-3-15,-2-1-1 16,-1 3 1-16,0 4 0 16,-5-1 0-16,-1 4-5 15,-1 1 3-15,-1 0-4 0,2 0 6 16,-5 0-10-16,3 7 7 16,-1 4 3-16,-2 5-4 15,3 0-11-15,-1 3 15 16,-3 1 1-16,-4-5-1 15,1 4 0-15,-5 2 0 16,0-5 0-16,0 2 13 16,-6 0-13-16,-14 1 0 15,-3-2 22-15,-1-2-21 16,-5-1-1-16,0-4 2 16,5-2 5-16,4-5 1 15,3 0-8-15,8-3 0 16,3 0-1-16,3 0 1 15,3 0 0-15,0 0 9 16,0 0-5-16,0 0-4 16,0 0-4-16,0 0 4 15,0 0-9-15,0 0 9 0,0 0-3 16,0 0 2-16,0 1-21 16,0 3 22-16,8 4-36 15,7 10 36-15,11 2 2 16,-1 9 4-16,4 2 15 15,2 1-4-15,-4 2 16 16,8 2-19-16,-8-3-14 16,1-4 0-16,0-2 10 15,-5-5-10-15,-3 1 0 16,1-4 7-16,-3 0-7 0,-4-10 7 16,-2-1-7-1,-6-5 0-15,0-3 5 0,-6 0-4 16,0 0-1-16,0 0 16 15,0 0 1-15,0 0 21 16,0 0-34-16,0 0-3 16,0 0 24-16,0 0-25 15,-25 0-64-15,-12-12-132 16,-14-13-237-16</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00.923"/>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19 721 0,'0'0'79'15,"0"0"-74"-15,0 0 64 16,0 0 15-16,0 0-52 15,0 0-32-15,0 0-4 16,3 0-146 0,-3-19-374-16</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7:57.795"/>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0 579 0,'0'0'50'0,"0"0"-10"16,0 0-20-16,0 0 23 16,0 0-43-16,0 0 43 15,0 0-10-15,152 13-30 16,-131-6-2-16,-10 2-1 15,1 1 3-15,-3 1-19 16,-5 2 2-16,-4 2-170 16,0-11-105-16</inkml:trace>
  <inkml:trace contextRef="#ctx0" brushRef="#br0" timeOffset="211">61 233 124 0,'0'0'79'0,"0"0"14"0,0 0-34 16,0 0-40-16,0 0 22 15,0 0 6-15,-5 213-35 16,5-190 19-16,-3-5-31 16,3-3 0-16,0-4 4 15,0-5-4-15,0 0-48 16,0-3-35-16,0-3-48 15,0 0-61-15</inkml:trace>
  <inkml:trace contextRef="#ctx0" brushRef="#br0" timeOffset="832">295 252 311 0,'0'0'12'16,"0"0"4"-16,0 0 103 15,0 0-44-15,0 0-9 16,0 0 2-16,7 157-25 16,-7-125-7-16,0-2-31 15,0-7-2-15,0-8 20 16,0-5-23-16,0-5-1 0,0-5-4 16,0 0-3-16,0 0 7 15,0 0 1-15,0-18 0 16,6-7-2-16,11-1-7 15,0-1 9-15,-2 4 2 16,3 4-1-16,2 7-2 16,-5-1-3-16,2 7 4 15,-7 1 13-15,-5 4-13 16,-1 1 5-16,-4 0 4 16,0 0-2-16,0 0-7 15,0 0 0-15,0 0 1 16,0 12 2-16,0 3-1 15,0-1 2-15,0-1 8 0,5-2-12 16,0-6-2-16,1-1-9 16,-2-4-34-16,1 0 32 15,-1 0-10-15,7 0 23 16,6 0 9 0,2-15-5-16,7-4-4 0,-3-1-4 15,1 1 4-15,-1 8 9 16,-5 0-9-16,2 5 0 15,-3 1 8-15,-5 5-7 16,-3 0 22-16,-3 0-9 16,-1 0-12-16,2 0 29 15,-1 7-30-15,-1 5 6 16,2 2 12-16,-2 1-18 16,3 0 5-16,-4 0-6 0,2-1-43 15,-1-4-55-15,2-2-43 16,2-8-38-16,2 0-199 15</inkml:trace>
  <inkml:trace contextRef="#ctx0" brushRef="#br0" timeOffset="1297">981 273 128 0,'0'0'103'0,"0"0"-8"16,0 0 8-16,0 0-32 15,0 0 100-15,0 0-47 16,17 111-86-16,-17-67 15 15,3 3-23-15,-2-1 4 16,4 0-34-16,2 1 0 0,-2-1 19 16,1-8-19-1,2-6 0-15,-7-13 10 0,2-11-6 16,-3-3-4-16,0-5-42 16,0 0 23-16,0 0 16 15,0-18-25-15,0-18-99 16,0-8 58-16,0-11 19 15,0-16-17-15,0-7-25 16,0 4-10-16,0 12 96 16,0 20 6-16,0 18 56 15,5 9 25-15,4 6-6 16,5 3-29-16,4 2 3 0,3 4-5 16,-1 0 6-16,1 0-40 15,-3 15 8-15,-1 6 12 16,-6 1-12-16,-7 1-12 15,-4 2-6-15,0 3 0 16,0-5 26-16,0 4-26 16,-10-8 0-16,0-8-10 15,3-5-41-15,1-4 3 16,1-2-63-16,5 0 31 16,0-23-68-16,0-11-118 15</inkml:trace>
  <inkml:trace contextRef="#ctx0" brushRef="#br0" timeOffset="2961">1341 179 47 0,'0'0'184'16,"0"0"-88"-16,0 0 27 0,0 0-47 15,0 0-13-15,0 0 115 16,17 73-115-16,-16-43 15 16,-1 5-76-16,3-6 10 15,-1 1 12-15,1-3-21 16,-2-7 7-16,-1-9-10 15,0-5-23-15,0-5 12 16,0-1-36-16,0 0 21 16,0-5 21-16,0-20-71 15,0-6 5-15,0-5 49 0,0 3 22 16,5 4-11 0,8 7 8-16,0 5 3 0,-1 2 1 15,-2 7 18 1,3 1 7-16,-3-1-15 0,2 4-2 15,10 1 18-15,0 0-27 16,6 3 2-16,2 0-5 16,-1 0 3-16,-5 0-25 15,-4 6-47-15,-6 6-35 16,-10-1 17-16,-1-1 29 16,-3 2 34-16,0 2 27 15,0-1 49-15,0-4 87 16,0 2-87-16,0-3-5 15,0 2 42-15,0-4-73 16,6 1 1-16,3-1 4 0,4 0-17 16,-4-3 17-16,4-3-18 15,1 0 2-15,-5 0 14 16,0 0-10-16,-1-8-4 16,-7-3 12-16,-1-4-14 15,0 3 1-15,0 1-1 16,-4 2-10-16,-10 1 5 15,4 5-14-15,2 1 19 16,3 2 2-16,5-2 0 16,0 0 3-16,0 2-5 15,0-4-23-15,5 4 15 16,21-3-39-16,10-1 47 16,11-4 0-16,0-1 1 15,-3-1-19-15,-4 0 18 0,-5 3 0 16,-3 4-6-16,-6 3 6 15,-11 0 0-15,-3 0 1 16,-8 20 13-16,1 8 67 16,-5 7-49-16,0 1-14 15,0 5 37-15,0 1-41 16,1 9 0-16,4 0 1 16,-2-1-4-16,0-3 5 15,2-9-16-15,-1-5 0 16,-2-5 6-16,1-11-6 15,-3-7 0-15,0-7-8 16,0-3-16-16,0 0 19 16,0 0-30-16,0-27-18 0,-12-10 19 15,3-11 10 1,1-14-5-16,6-11-64 0,-1 3 6 16,3 5-29-16,0 18 91 15,3 16 25-15,11 9 31 16,0 9-21-16,-1 3 37 15,1 2-13-15,-2 7 12 16,-1 1 9-16,6 0-37 16,-1 0 26-16,3 14 21 15,-6 1-44-15,1 6-5 16,-5-3 9-16,-1 3-13 16,-7 0-6-16,-1 1-6 0,0 1 0 15,-1-3 0 1,-13 0 0-16,-1-6-58 0,1-3 41 15,3-7-44-15,-1-4-30 16,3 0 21-16,8-10-30 16,1-15-5-16,0-4 43 15,1 1 36-15,20 2 19 16,4 5 7-16,1 9 32 16,-1 6 7-16,1 4 12 15,-2 2 60-15,4 0-50 16,5 0 10-16,1 0 31 15,5 2-56-15,1-2 1 16,-1 0-45-16,-2 0 3 0,-3 0 20 16,-3-13-25-16,-8-3 0 15,-8 1 9-15,-8-4-4 16,-7-1-5-16,0 1-2 16,-16 3-57-16,-7 2 46 15,2 11 5-15,1 3 8 16,2 0 3-16,-1 0 0 15,4 17-2-15,6 3-1 16,5 1 0-16,4 2 26 16,0-1-23-16,0-1 1 15,3-3-2-15,10-1-1 16,4-5 9-16,-2-1-10 16,3-8 0-16,1-3 8 15,2 0-8-15,2 0 0 0,-1 0 0 16,4-11-2-16,0 2-13 15,-3-3 11-15,-5 6 4 16,-1 5-5-16,-8 1 5 16,-3 0-2-16,2 0-4 15,-4 0 12-15,1 13-11 16,-1 7 6-16,-1 1-1 16,-1 2 25-16,1-3-19 15,-2-4-5-15,-1-2 1 16,0-5-1-16,0-3 5 15,0-4-6-15,0-2 0 16,0 0-3-16,0 0 10 16,0-17-14-16,0-9 0 0,0-9 7 15,0-1-2 1,5 2 2-16,7 4 0 0,2 5 6 16,4-3-6-16,3 6 0 15,-1 2 0-15,3 4 5 16,6 5-13-16,-5 5-180 15,3 6-161-15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4.080"/>
    </inkml:context>
    <inkml:brush xml:id="br0">
      <inkml:brushProperty name="width" value="0.035" units="cm"/>
      <inkml:brushProperty name="height" value="0.035" units="cm"/>
      <inkml:brushProperty name="color" value="#ED1C24"/>
      <inkml:brushProperty name="fitToCurve" value="1"/>
    </inkml:brush>
  </inkml:definitions>
  <inkml:trace contextRef="#ctx0" brushRef="#br0">0 4 667 0,'0'0'181'16,"0"0"-107"-16,0 0 41 16,0 0 6-16,0 0-86 0,0 0-27 15,0 0-8-15,9 4-39 16,5-4-198-16,3-8-288 16</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11.166"/>
    </inkml:context>
    <inkml:brush xml:id="br0">
      <inkml:brushProperty name="width" value="0.035" units="cm"/>
      <inkml:brushProperty name="height" value="0.035" units="cm"/>
      <inkml:brushProperty name="color" value="#ED1C24"/>
      <inkml:brushProperty name="fitToCurve" value="1"/>
    </inkml:brush>
  </inkml:definitions>
  <inkml:trace contextRef="#ctx0" brushRef="#br0">94 41 11 0,'0'0'38'0,"0"0"-27"16,0 0 60-16,0 0-3 16,0 0-34-16,0 0 33 15,0 0 5-15,-94-41-24 16,94 41 19-16,0 0-55 16,0 0-10-16,0 0 9 15,0 0-11-15,0 0 0 16,0 0-4-16,0 0 11 15,0 0-10-15,8 19 16 16,7 8 11-16,1 5 25 0,4 0-37 16,0-4 1-16,0 0-13 15,1-7 8-15,-3-5 2 16,3-6-10-16,2-1 0 16,0-8 4-16,4-1 3 15,-1 0-3-15,1 0-4 16,4 0 9-16,-1-2 5 15,4-7-14-15,4-1 0 16,3 1 5-16,3 0-4 16,0 1-1-16,-2 0 0 15,1 2 2-15,-7 4-5 16,-1 2 3-16,-2 0 0 16,1 0-2-16,-5 0 2 0,1 0 0 15,-4 6-4-15,-3 2 14 16,-2-1-4-16,-1-1-6 15,1-2 0-15,0 0 8 16,2-2-7-16,0-2-1 16,0 0 0-16,2 0 7 15,0 0 5-15,1 0-12 16,1-8 0-16,3 0 17 16,1 1-17-16,-1 1 0 15,2 3-7-15,-5-2 15 0,1 5 7 16,-6 0-14-1,3 0-1-15,-6 0 13 0,0 0-10 16,-3 0-3-16,-2 0 4 16,3 0 7-16,-2-3-5 15,3-2-6-15,3 1 0 16,-2-1 8-16,-1 0-7 16,3 5-1-16,-3 0 0 15,5 0 5-15,0 0-1 16,1 0-4-16,-1 5 0 15,0 1 16-15,-2-1-8 16,-1-4-8-16,1 1 0 16,2-2 8-16,9 0-6 15,3 0-2-15,4 0 0 16,5 0 8-16,-3 0-8 16,0-3-1-16,2-2-3 0,-2 4 8 15,3 1-4-15,-3 0 0 16,4 0 0-16,2 0 12 15,2 0-8-15,-4 0-4 16,1 0 0-16,-2 0 6 16,0 0-8-16,-3-2 2 15,2-6 0-15,-7 3 9 16,-6 1-8-16,-2 2-1 16,-1 2 0-16,0 0 5 15,1 0-10-15,-2 0 5 16,-4 0 0-16,-3 0 11 15,-1 0-9-15,-1 0-2 16,1 0 0-16,3 0 0 0,-6-8-8 16,-4-17-262-16</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38.836"/>
    </inkml:context>
    <inkml:brush xml:id="br0">
      <inkml:brushProperty name="width" value="0.035" units="cm"/>
      <inkml:brushProperty name="height" value="0.035" units="cm"/>
      <inkml:brushProperty name="color" value="#ED1C24"/>
      <inkml:brushProperty name="fitToCurve" value="1"/>
    </inkml:brush>
  </inkml:definitions>
  <inkml:trace contextRef="#ctx0" brushRef="#br0">35 127 72 0,'-6'-11'52'0,"1"2"30"15,2 0-60 1,2-3 4-16,-6 2 8 0,6 2 5 16,-2 2 28-16,1 1-19 15,-1 0-22-15,2 5 23 16,1 0-37-16,0 0 4 15,-3 0-14-15,3 0-1 16,0 0-1-16,0 0-1 16,0 0 1-16,0 0 0 15,0 0 0-15,7 0 0 16,15 0 6-16,5 4-4 16,5 0 9-16,4-1-3 0,2-1-4 15,3 1 8 1,0-3-2-16,-1 0-7 0,1 0 0 15,-3 0 3-15,-5 0-3 16,2 0-3-16,-3 0 2 16,-2 0 3-16,1 0-5 15,-2 0 0-15,-1 0 8 16,1 2-8-16,0-2-1 16,0 3-1-16,0-3 2 15,0 0 8-15,1 0-7 16,-4 0-1-16,1 0 21 15,1 0-18-15,-1-3 24 16,-1-4-10-16,0 1-14 16,-2 0 21-16,2 0-22 15,0 2 5-15,-4 0 2 0,6 1-9 16,-3 2 0 0,3-2-4-16,-2 0 4 0,-2 0 6 15,-6 1 5-15,3 0-11 16,-2 0 12-16,-6-1-11 15,-1 3 1-15,-7 0 5 16,-5-1-2-16,3 1 16 16,-3 0-19-16,0 0 1 15,0 0 3-15,0 0-6 16,0 0-4-16,-6-1-93 16,-27-12-204-16</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44.719"/>
    </inkml:context>
    <inkml:brush xml:id="br0">
      <inkml:brushProperty name="width" value="0.035" units="cm"/>
      <inkml:brushProperty name="height" value="0.035" units="cm"/>
      <inkml:brushProperty name="color" value="#ED1C24"/>
      <inkml:brushProperty name="fitToCurve" value="1"/>
    </inkml:brush>
  </inkml:definitions>
  <inkml:trace contextRef="#ctx0" brushRef="#br0">60 25 209 0,'-9'0'42'0,"6"0"-12"0,3 0-7 16,0 0 13-16,0 0 30 16,0 0-16-16,0 0-13 15,0 0-16-15,0 0-6 16,0 0-13-16,0 0 14 16,0 0-1-16,0 0 4 15,-4 0 3-15,-1 0 11 16,-1 0 16-16,-3 0-39 15,1 0 9-15,-1 0-9 16,5 0 3-16,2 0 4 16,2-4-3-16,0 4 4 15,0-2 9-15,0 0-19 16,0 2-1-16,0 0-1 16,0 0 1-16,0 0-1 0,0 0-6 15,0 0-11-15,0 0 11 16,5 0-18-16,14 0 18 15,9 0 0-15,7 0 3 16,7 0-1-16,4 0-2 16,2 0 0-16,5 0 0 15,1 4 0-15,6-2 0 16,3 0 9-16,-1 0-9 16,0-2 0-16,-9 0 0 15,-1 0 0-15,-10 0 2 16,-2 0-2-16,-1 0-1 15,1 0 1-15,-4-2 4 0,-1 0 1 16,-4 2-5-16,-2 0 0 16,-2 0 4-16,3 0-4 15,1 0-2-15,-1 0 2 16,2 0 4-16,-2 0-4 16,-2 0-2-16,-3 0 2 15,0 0 15-15,-7 0-15 16,-1 0 0-16,-4-2 1 15,-5 2 2-15,1-2 10 16,-4 2-13-16,-4 0 0 16,2 0 10-16,-3 0-3 15,0 0-6-15,0 0 6 16,0 0-5-16,0 0-2 16,-3 0-109-16,-36-19-254 15</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53.857"/>
    </inkml:context>
    <inkml:brush xml:id="br0">
      <inkml:brushProperty name="width" value="0.035" units="cm"/>
      <inkml:brushProperty name="height" value="0.035" units="cm"/>
      <inkml:brushProperty name="color" value="#ED1C24"/>
      <inkml:brushProperty name="fitToCurve" value="1"/>
    </inkml:brush>
  </inkml:definitions>
  <inkml:trace contextRef="#ctx0" brushRef="#br0">167 239 47 0,'1'-25'68'0,"2"2"-20"16,-3 0-16-16,0 0 27 16,0 6-3-16,0 3-32 15,0 4 1-15,0 4 55 16,0 1-57-16,0 5 15 15,0 0-1-15,0 0-30 16,0 0 20-16,0 0-27 0,0 0-11 16,0 0 10-16,-10 2-17 15,-1 15 9-15,-10 8 9 16,-6 10 12-16,-1-2 18 16,2 1-22-16,7-6-3 15,3-4 14 1,7-7-19-16,5 1-7 0,4-2 0 15,0 3 7-15,0-2 4 16,23-1 7-16,5-4-10 16,4-1 27-16,8-8-23 15,-2-3 2-15,1 0 2 16,-1-11-9-16,-9-19 30 16,-8-7-28-16,-4-14 1 0,-11-1 7 15,-6-4-5-15,0 1-3 16,0 14-2-16,-10 5 6 15,-15 12-15-15,-2 7 9 16,0 8 0-16,-1 9 1 16,-2 0 7-16,4 0-5 15,3 9-3-15,8 8 8 16,4 6-23-16,10-3 4 16,1 3-48-16,8-4-13 15,28-7-99-15,19-12 56 16</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54.089"/>
    </inkml:context>
    <inkml:brush xml:id="br0">
      <inkml:brushProperty name="width" value="0.035" units="cm"/>
      <inkml:brushProperty name="height" value="0.035" units="cm"/>
      <inkml:brushProperty name="color" value="#ED1C24"/>
      <inkml:brushProperty name="fitToCurve" value="1"/>
    </inkml:brush>
  </inkml:definitions>
  <inkml:trace contextRef="#ctx0" brushRef="#br0">200 0 315 0,'0'0'94'0,"0"0"-88"16,0 0-6-16,0 0 5 15,0 0 63-15,0 0 0 16,-174 208-49-16,156-154 12 15,10-2-31-15,8 1 0 16,0-2 20-16,8-1-17 16,16-3 16-16,9-4-16 15,1-2 4-15,1-5 1 16,1-2-8-16,2 2-14 16,-6-8-139-16,-6-17-50 15</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55.044"/>
    </inkml:context>
    <inkml:brush xml:id="br0">
      <inkml:brushProperty name="width" value="0.035" units="cm"/>
      <inkml:brushProperty name="height" value="0.035" units="cm"/>
      <inkml:brushProperty name="color" value="#ED1C24"/>
      <inkml:brushProperty name="fitToCurve" value="1"/>
    </inkml:brush>
  </inkml:definitions>
  <inkml:trace contextRef="#ctx0" brushRef="#br0">29 94 280 0,'0'0'117'0,"0"0"-97"16,0 0-20-16,0 0 6 16,0 0-6-16,0 0 18 0,-11 158 12 15,8-94 6-15,1-12-32 16,-1-5 13-16,2-14-7 16,-2-6-4-16,1-13 36 15,-1-8-42-15,2-1 8 16,1-5 6-16,0 0-14 15,0 0 9-15,0 0-4 16,0 0 0-16,0 0 18 16,0 0-22-16,0 0 10 15,0-16-11-15,0-12-12 16,0-11-17-16,13-6-10 16,3-3 18-16,5 0 20 15,-3 3 0-15,0 9 1 0,-4 8 1 16,0 14 14-1,-4 6 29-15,1 4-30 0,1 4-6 16,3 0-11-16,-1 18 3 16,6 7-8-16,-10 11 7 15,2 0 2-15,-5-3 9 16,-4 7 0-16,-2-8-4 16,-1 1 18-16,0-3-18 15,0 0 0-15,0-5 12 16,0-4-18-16,0-7-1 15,0-4-4-15,0-3-1 16,0-7-8-16,0 0-112 0,0-2-23 16,12-35 19-16</inkml:trace>
  <inkml:trace contextRef="#ctx0" brushRef="#br0" timeOffset="323">352 0 435 0,'0'0'66'15,"0"0"-65"-15,0 0 34 16,0 0 7-16,0 0-22 16,0 0 12-16,103 24-32 15,-91 3-3-15,-10 9-1 16,-2 3 4-16,0-1 19 16,-2-10-12-16,-2-9-13 15,4-10 6-15,0-7-29 16,0-2 21-16,0 0 3 0,4 0 5 15,15 0 18-15,-1 0-17 16,-7 0 5-16,-4 0 7 16,-7 0-13-16,0 0-9 15,0 13-2-15,-13 11-26 16,-13 12 37-16,-2-2 12 16,1-4-12-16,10-12-9 15,11-5-55-15,3-7-32 16,3-6-37-16</inkml:trace>
  <inkml:trace contextRef="#ctx0" brushRef="#br0" timeOffset="602">815 37 499 0,'0'0'32'15,"0"0"-21"-15,0 0 33 16,0 0 32-16,0 0-46 16,0 0-7-16,126 147-23 15,-123-86 10-15,-3 7-7 16,-16 2-2-16,-19-2-1 16,-5-8 24-16,2-7-24 15,0-9 0-15,9-9 1 0,4-8-1 16,6-10-56-16,6-10-93 15,1-4 37-15,2-3-65 16</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8:56.298"/>
    </inkml:context>
    <inkml:brush xml:id="br0">
      <inkml:brushProperty name="width" value="0.035" units="cm"/>
      <inkml:brushProperty name="height" value="0.035" units="cm"/>
      <inkml:brushProperty name="color" value="#ED1C24"/>
      <inkml:brushProperty name="fitToCurve" value="1"/>
    </inkml:brush>
  </inkml:definitions>
  <inkml:trace contextRef="#ctx0" brushRef="#br0">5496 32 280 0,'0'0'136'0,"0"0"-136"16,0 0-10-16,0 0 10 16,0 0 42-16,0 0 19 15,281 11 32-15,-149-9-45 16,7 0-10-16,-1 0-16 15,-9-2-22-15,-9 0 18 16,-8 0-18-16,1 0 9 16,-2 0-5-16,-7 0 0 0,-14-4-4 15,-22 0 0-15,-19 1 3 16,-22 3-3-16,-13-3 0 16,-10 3 6-16,-4 0 4 15,0 0-4-15,0 0-2 16,0 0 0-16,0 0 7 15,0 0-18-15,0 0 7 16,-18 0-43-16,-18 0-45 16,-17 0-130-16,-20 0-108 15</inkml:trace>
  <inkml:trace contextRef="#ctx0" brushRef="#br0" timeOffset="314">5811 146 408 0,'0'0'48'0,"0"0"-48"15,0 0-3-15,0 0 3 16,0 0 65-16,0 0-16 16,451 39 30-16,-305-39 8 15,-4 0-61-15,-11 0 11 16,-14 0-37-16,-17 0 5 15,-18 0-12-15,-17 0 15 16,-14 0 2-16,-15-3-10 0,-10 3 0 16,-12 0-5-16,-7 0 3 15,-7 0-7-15,0 0 9 16,0 0 0-16,0 0 7 16,0 0-7-16,0 0-60 15,0 0-55-15,-9 0-186 16</inkml:trace>
  <inkml:trace contextRef="#ctx0" brushRef="#br0" timeOffset="959">6822 187 434 0,'0'0'57'16,"0"0"-24"-16,0 0-12 16,0 0-20-16,0 0 31 15,0 0-18-15,0 0-11 16,0 0-6-16,0 0-81 15,2-9-131-15</inkml:trace>
  <inkml:trace contextRef="#ctx0" brushRef="#br0" timeOffset="2531">6119 126 280 0,'0'0'50'15,"0"0"15"-15,0 0-62 16,0 0-6-16,0 0 3 16,0 0 0-16,6 17 15 15,2 1-9-15,-4 6 2 0,-4 1 20 16,0 2-24-1,0 9-1-15,-13 2 13 0,-15 1-15 16,-7 1 12-16,-1-3 9 16,-7 1-14-16,-2-1 34 15,-5-4-17-15,-6 2 8 16,-7-4 1-16,-5-2-7 16,-7-2 29-16,0-2-49 15,2-7 2-15,-2-2 25 16,-1-8-25-16,-4-2 0 15,-14-6-9-15,-8 0 21 16,-9 0-37-16,-9 0 30 0,-11 0-14 16,-14 8 0-1,-16 0-14-15,-9 3 14 0,-5-8 4 16,-6 0 4-16,-3-1 21 16,-10 1-29-16,0-3 0 15,-1 0 4-15,7 0-4 16,7 0 0-16,11-1 10 15,2-6-9-15,0 0 17 16,4-2-18-16,3 0-6 16,7-7 6-16,9-3 20 15,4-3-20-15,7-4 0 16,10-2 12-16,12-7-5 16,5-6-5-16,8 0-2 0,10 0 11 15,2 4-1 1,14 2-2-16,8 6-8 0,10-1 4 15,10 3-3-15,2-2-1 16,10 1 0-16,-2-2 7 16,3 1-7-16,-1 0-1 15,1 3 1-15,0 1 0 16,-3 2 3-16,3 0-3 16,0 4 0-16,-1 2 7 15,8 6 2-15,7 3-9 16,5 5 0-16,5 0 3 15,3 1 12-15,5 2-15 16,0 0 0-16,0 0 1 16,0-1 1-16,0 1 2 0,0-2-4 15,0 2 1-15,0 0-7 16,0 0 9-16,0 0-3 16,0 0 4-16,0 0 5 15,0 0-10-15,0 0 1 16,0 0 0-16,0 0-1 15,0 0 1-15,0 0 0 16,0 0-8-16,0 0 1 16,0 0-1-16,2 15 5 15,9 9 6-15,-1 6-2 16,-1 0-1-16,-1 2 0 16,-4-6 3-16,-2-3-3 15,1-2 0-15,-3-2-1 0,0 1-8 16,0-5 3-16,0-3-59 15,0-6-23-15,0-6-63 16,0 0 52-16,0 0 63 16,0-14 11-16,-5-21-207 15,-8-7 39-15,-1 0 191 16,2 7 2-16,3 9 163 16,1 5-71-16,4 2-5 15,4 9-20-15,-2 5 34 16,2 3 26-16,0 2-86 15,0 0-35-15,20 0-6 16,19 0 3-16,15 2-3 16,2 15 0-16,0 3 7 15,-4 4-15-15,-7 3 8 16,-4-2-127-16,-3-1-13 0,-10-3-37 16</inkml:trace>
  <inkml:trace contextRef="#ctx0" brushRef="#br0" timeOffset="2682">626 146 402 0,'0'0'61'0,"0"0"-52"16,0 0 0-16,0 0-8 16,0 0-2-16,0 0-26 15,12 0-127-15,-3 0 30 0</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14.454"/>
    </inkml:context>
    <inkml:brush xml:id="br0">
      <inkml:brushProperty name="width" value="0.035" units="cm"/>
      <inkml:brushProperty name="height" value="0.035" units="cm"/>
      <inkml:brushProperty name="color" value="#ED1C24"/>
      <inkml:brushProperty name="fitToCurve" value="1"/>
    </inkml:brush>
  </inkml:definitions>
  <inkml:trace contextRef="#ctx0" brushRef="#br0">67 184 147 0,'-19'-18'72'0,"4"7"22"15,6 0-20-15,0-4 30 16,3 5-58-16,1 0 26 16,2 4-33-16,2 2-5 15,1 2 31-15,0 0-35 16,0 2-30-16,0 0 9 15,0 0 0-15,0 0-9 16,0 0-10-16,29 0 10 16,19 0 4-16,19 0-4 15,12 0 0-15,14 0 5 16,7 0-4-16,2 0 4 0,4-7-5 16,-3 2-1-1,-1-1 1-15,0-2 0 0,-2 3-3 16,-4 1-6-16,-7-2-15 15,-4 1 14-15,-7 1 0 16,-4-2-46-16,-7 3 49 16,-12-5 12-16,-11 5-5 15,-9-2 2-15,-8 3 4 16,-4 1-6-16,-5 1 0 16,2 0 0-16,-7 0 6 15,1 0-6-15,1 0 9 16,-1 0 6-16,1 0-4 15,-6 0 15-15,-3 0-26 16,-3 0 0-16,-3 0 16 16,0 0-15-16,0 0 4 0,0 0-4 15,0 0-1-15,-4 0-29 16,-19-3-165-16,-10-11-118 16</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15.398"/>
    </inkml:context>
    <inkml:brush xml:id="br0">
      <inkml:brushProperty name="width" value="0.035" units="cm"/>
      <inkml:brushProperty name="height" value="0.035" units="cm"/>
      <inkml:brushProperty name="color" value="#ED1C24"/>
      <inkml:brushProperty name="fitToCurve" value="1"/>
    </inkml:brush>
  </inkml:definitions>
  <inkml:trace contextRef="#ctx0" brushRef="#br0">0 33 277 0,'0'0'61'16,"0"0"-43"-16,0 0-4 15,0 0-3-15,0 0 38 16,0 0 21-16,179 80-28 0,-103-62-10 16,4-5 1-16,8 1-19 15,0-9 0-15,4-1-13 16,-3-4 3-16,4 0 14 15,1 0-18-15,3 0 1 16,2-11 2-16,4 4 0 16,8-4 10-16,9 3-13 15,0-2 0-15,1 4-6 16,-1 3 10-16,-1-2-8 16,-2 1 8-16,0 2-2 15,-3-2 1-15,-7 0-3 16,1-1 0-16,-1-1 5 15,-4 0-5-15,2 1 0 16,-7-4 6-16,0 0-5 16,-7 1 1-16,3 2-2 0,2 1 0 15,-2 0-2-15,-5 4 2 16,-5 1-1-16,-11-2-3 16,-6 0 4-16,-10-2 0 15,-4 0-4-15,-4 3 4 16,-8-2 23-16,-9-2-15 15,-3 5-7-15,-11 0 7 16,-7-2-6-16,-4 2 10 16,-7 0-12-16,0 0 0 15,0 0 23-15,0 0-5 16,0 0-8-16,0 0 28 16,0 0-2-16,0 0-6 0,0 0-30 15,0 0 0-15,0 0-10 16,0 0 10-16,-9 0-90 15,-12 0-62-15,-6-4-81 16</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16.393"/>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0 348 0,'0'0'92'16,"0"0"-52"-16,0 0-14 15,0 0-21-15,0 0 5 16,0 0-5-16,137 35 14 16,-55-23 23-16,7-7-22 15,4 0-4-15,9-4 19 16,-2-1-31-16,2 0 11 15,-1 0-15-15,-4 0 3 16,-5 0 1-16,0 0-4 16,5-6 2-16,5-6-2 15,-2 0 10-15,5 3 10 0,-5 7-20 16,1 2-1-16,-1 0 1 16,-1 0 11-16,-2 0-9 15,-5 0-4-15,-10 6 6 16,-4 0-4-16,-10 0 0 15,-2 1 0-15,-4-2-1 16,-3-4 1-16,-4 2 0 16,-7-3 3-16,1 0-2 15,-8 0 2-15,-3 0-3 16,-5 0 0-16,-2 0 5 16,-1 0-5-16,0 0 0 15,-1 0 8-15,2 0-5 16,-4 0 7-16,0 0-10 15,2 0 0-15,-4 0 10 16,-7 0-8-16,-2 0-1 16,-3 1 3-16,-9 1-4 0,1-2 15 15,-5 3-15-15,0-3 0 16,0 0 17-16,0 0-13 16,0 0-4-16,0 0 13 15,0 0-6-15,0 0 3 16,0 0-10-16,0 0-49 15,-14 0-153-15,-15-14-236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1.911"/>
    </inkml:context>
    <inkml:brush xml:id="br0">
      <inkml:brushProperty name="width" value="0.035" units="cm"/>
      <inkml:brushProperty name="height" value="0.035" units="cm"/>
      <inkml:brushProperty name="color" value="#ED1C24"/>
      <inkml:brushProperty name="fitToCurve" value="1"/>
    </inkml:brush>
  </inkml:definitions>
  <inkml:trace contextRef="#ctx0" brushRef="#br0">0 56 646 0,'0'0'3'16,"0"0"135"-16,0 0-9 16,0 0-68-16,0 0-24 0,0 0-27 15,3 224 5 1,-3-185-15-16,0-7 0 0,0-15 3 15,0-7-2-15,0-8-1 16,0-2 10-16,0 0 7 16,0-14 30-16,0-27-31 15,10-8-12-15,3-8 23 16,5 2-27-16,1 12 0 16,2 6 9-16,0 7-6 15,-1 8 25-15,-3 4-28 16,-4 11 0-16,-5 0 8 15,-2 7-8-15,2 0-10 16,5 0-44-16,1 19-111 16,0 6-131-16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31.194"/>
    </inkml:context>
    <inkml:brush xml:id="br0">
      <inkml:brushProperty name="width" value="0.035" units="cm"/>
      <inkml:brushProperty name="height" value="0.035" units="cm"/>
      <inkml:brushProperty name="color" value="#ED1C24"/>
      <inkml:brushProperty name="fitToCurve" value="1"/>
    </inkml:brush>
  </inkml:definitions>
  <inkml:trace contextRef="#ctx0" brushRef="#br0">6348 217 214 0,'0'0'384'15,"0"0"-273"-15,0 0 80 0,0 0-98 16,0 0 1-16,0 0-34 16,58-184-58-16,-58 169 32 15,0 6-34-15,0 4 0 16,0 2-8-16,0 3-1 15,-8 0 5-15,-5 5-4 16,-5 22 8-16,-4 10 22 16,4 9-22-16,4 10 0 15,7 4 1-15,5 4-1 16,2-1 0-16,0 2-7 16,5-4 17-16,10-7-5 15,5-2-5-15,-2-14 0 16,-4-4 3-16,-5-9-3 0,-3-9-5 15,-6-7-10-15,0-5-38 16,0-4 9-16,0 0-69 16,-15-15 10-16,-11-17-29 15,0-4 40-15,3-12-27 16,-4-4-28-16</inkml:trace>
  <inkml:trace contextRef="#ctx0" brushRef="#br0" timeOffset="751">6198 395 179 0,'0'0'228'16,"0"0"-66"-16,0 0-52 15,0 0-44-15,0 0-50 0,0 0-16 16,-5-9-7 0,28 14 7-16,5 1 47 0,7-1-35 15,4-5-1-15,7 0-2 16,5 0-6-16,-4-15 11 16,2-2-14-16,-10 3 0 15,-16 4 2-15,-9 4-2 16,-11 6-1-16,-3 0 1 15,0 0-3-15,0 8 3 16,-3 11 2-16,-3 5 18 16,3-3 17-16,3-2-22 15,0-3-10-15,0-1-3 16,0-2 6-16,0-5-5 16,4 0-3-16,8-6 0 15,2-2 8-15,4 0-8 16,4 0-18-16,-3-18-10 15,-2-7-36-15,-8-7-10 0,-6 0 9 16,-3-2 54-16,0 5 10 16,0 5 2-16,-3 13 48 15,-3 3 74-15,-2 8-91 16,-1 0 21-16,5 0-46 16,-4 0-2-16,7 0-6 15,1 1 1-15,0 4-7 16,0 1-1-16,0-2-1 15,0-4 4-15,9 0-23 16,14 0 26-16,2 0-6 0,6 0 10 16,-4 0-2-1,0 11 0-15,1 2 2 0,-7 2-3 16,-6 2 1-16,-7-5 0 16,-7 2 8-16,2 1 1 15,-3-3-2-15,0 0 9 16,0-5-14-16,0 0 22 15,0-5-24-15,0 1 0 16,0-3 9-16,0 0-5 16,0 0-2-16,0 0-2 15,0-15-17-15,0-9 7 16,0 4-2-16,0-3 12 16,5 0-2-16,9 1 5 15,2 1-1-15,-1 0 10 16,5 6-4-16,-6 5 30 0,-3 2-35 15,1 3 5 1,-8 5-8-16,2 0 0 0,2 0-18 16,-2 3 0-16,2 8-38 15,-1 0-88-15,2-3-109 16,2-3-195-16</inkml:trace>
  <inkml:trace contextRef="#ctx0" brushRef="#br0" timeOffset="1247">7097 267 390 0,'0'0'98'0,"0"0"-26"16,0 0 31-16,0 0-36 16,0 0 20-16,0 0-57 0,23 91 12 15,-23-74-42-15,1-1 0 16,-1-2 11-16,0-11-9 16,0 1-2-16,0-4 1 15,0 0 3-15,0 0 13 16,0 0-14-16,3-2 7 15,4-17 1-15,5-5-11 16,4 2 0-16,4-2-1 16,1 8 2-16,-2 3 13 15,-6 4-6-15,-1 6 26 16,-2 3 13-16,-1 0-26 16,0 0-6-16,-3 0 8 15,0 3-18-15,-5 4 26 0,2-5-31 16,-1-2 0-1,-2 0 9-15,0 0-7 0,3 0-2 16,-3 0 1-16,5 0-1 16,5-4-9-16,7-14-48 15,7-5 25-15,5-1-4 16,-2 8 17-16,-1 8 19 16,-6 5 3-16,-2 3 13 15,-1 0 28-15,0 15-31 16,-4 10 6-16,-2-3-3 15,-4 1-7-15,-2-2-5 16,-5-8-4-16,0-2 8 16,0 0-3-16,0 2-5 15,0-5-74-15,-23-7-192 0,-4-1-419 16</inkml:trace>
  <inkml:trace contextRef="#ctx0" brushRef="#br0" timeOffset="-2728">3472 240 630 0,'0'0'133'0,"0"0"-89"15,0 0 39-15,0 0 5 16,0 0-73-16,0 0-13 16,29-4 27-16,-11 4-23 15,2 0 3-15,-4 6-9 16,-2 8-9-16,-9 1-45 16,-2 2-155-16,-3-3-77 15</inkml:trace>
  <inkml:trace contextRef="#ctx0" brushRef="#br0" timeOffset="-7176">0 1876 237 0,'0'0'68'16,"0"0"-3"-16,0 0 25 0,0 0 3 15,0 0-24-15,0 0-9 16,0 0 49-16,0 0-18 16,0 0-52-16,3 0 47 15,-3 0-52-15,0 0-1 16,2-4 4-16,2-4-34 16,5-3-3-16,7-2-10 15,8-6 10-15,8-8 9 16,6-1-9-16,10-3-2 15,4-2 2-15,6-4 1 16,4-1-1-16,0 0 0 16,1-3 0-16,-3-1-4 15,-5 3 7-15,-6 4-3 16,-5 2 0-16,-3 1 2 0,-5 4-5 16,2 0 3-16,-2 0 0 15,1 4 4-15,-1 0-4 16,-2 3-1-16,-2 1-1 15,-2 1 4-15,2-2-5 16,0 2 1-16,-2 4 2 16,-2 0 1-16,-6 2-1 15,-5 5 0-15,-8 2 0 16,-4 5 4-16,-5 1-8 16,0 0-2-16,0 0 1 15,0 0-12-15,0 0 17 0,-8 0-14 16,-7 0 0-1,-3 2-103-15,-1 7-64 0,0-7-105 16</inkml:trace>
  <inkml:trace contextRef="#ctx0" brushRef="#br0" timeOffset="-6893">1003 1008 554 0,'0'0'125'15,"0"0"-94"-15,0 0-26 16,0 0 10-16,0 0 41 0,0 0 6 16,124 1-23-1,-84 3-26-15,-4 1-11 0,-10 3 7 16,-8 0-9-16,-6 5 0 16,-7-1-2-16,-5 6 2 15,0-1 0-15,0 5 7 16,-14 6-5-16,-10-1 16 15,-4 1-18-15,3-2 3 16,-3-2-5-16,4 2 2 16,4-5-31-16,7-7-137 15,3-8-39-15</inkml:trace>
  <inkml:trace contextRef="#ctx0" brushRef="#br0" timeOffset="-5646">1564 772 302 0,'0'0'176'16,"0"0"-52"-16,0 0-31 16,0 0 45-16,0 0-49 15,0 0-50-15,0-28-20 0,0 28-16 16,-4 0-1 0,-5 0-4-16,-5 0-1 0,0 9 3 15,1 2-1-15,4 4 4 16,6 2-5-16,1-5 2 15,2 4-6-15,0 1-1 16,9-2-11-16,12 2 18 16,2-6-15-16,0 2 15 15,-6-2-2-15,-7-4-2 16,-2-2 8-16,-8 1-11 16,0 0 2-16,0 2-1 15,-14 5 3-15,-10 4 3 16,0-2 0-16,1-1-1 15,3-4 5-15,7-1-4 0,6-3 0 16,7-2-17-16,0-4-34 16,0 0-157-16,25 0 3 15</inkml:trace>
  <inkml:trace contextRef="#ctx0" brushRef="#br0" timeOffset="-4608">1926 767 475 0,'0'0'105'16,"0"0"-47"-16,0 0 47 16,0 0-9-16,0 0-40 15,0 0-34-15,-65-40-20 16,40 42 6-16,6 16-8 0,-3 2 0 16,6 4 3-16,2-5-1 15,3 0 14-15,7-5-2 16,1 1-14-16,3-3 0 15,0-2 0-15,0 1 0 16,7-5-6-16,12-6 13 16,-1 0-14-16,3 0 7 15,-1-2-38-15,-2-13 22 16,-1-1-38-16,-1 2 9 16,-5 3 45-16,-3 4-10 0,-7 4 10 15,-1 3 7 1,0 0 30-16,0 0 12 0,0 0-39 15,0 0-8-15,0 0 18 16,0 0-20-16,0 0 0 16,0 0-3-16,0 8 7 15,3 0-4-15,3 1 0 16,2-3-7-16,-2 3 1 16,5-5-79-16,-5 0-28 15,1-4 39 1,-1 0 9-16,2 0 43 0,1-4 0 15,0-11 22-15,0-4-1 16,0 1 1-16,3-4-4 16,-1 0 4-16,1 6 2 15,-3-1 45-15,0 7 12 0,-7 5-30 16,1 1 40-16,-1 4-23 16,-2 0-10-16,0 0-24 15,0 0-2-15,0 9-3 16,0 7 10-16,0 1-6 15,0-1 24-15,0-2-33 16,0-3 2-16,0-6-2 16,0-2 4-16,0-3-9 15,0 0 3-15,0 0 0 16,0 0 0-16,0 0 0 16,0 0-13-16,0-1 11 15,6-12 2-15,0 2-3 16,6-1-1-16,-3 1 4 15,-3 7 0-15,2 1 0 0,-4 3 0 16,1 0 1-16,-4 0-1 16,-1 0 15-16,0 0-15 15,0 0 0-15,0 0 3 16,0 0-3-16,0 0 0 16,0 0 1-16,0 0 0 15,0 0 4-15,0 0-5 16,0 0 0-16,0 0-13 15,0 0 3-15,3 0-22 16,6 0-25-16,4-7 31 16,0-5 24-16,2-1-13 15,-1 5 15-15,-2 0 3 16,-4 5 1-16,-4 3 1 0,1 0 12 16,-4 0 2-16,4 0 23 15,-2 0-38-15,2 0 1 16,-4 3 21-16,4 7-24 15,2 3 0-15,-1 1 4 16,3 0-4-16,4 1 1 16,-1 0-3-16,1-7-64 15,3-5-29-15,0-3-19 16,6 0 1-16,-4-24-45 16,2-3-155-16</inkml:trace>
  <inkml:trace contextRef="#ctx0" brushRef="#br0" timeOffset="-4140">2427 674 19 0,'0'0'304'0,"0"0"-78"0,0 0-79 15,0 0 3-15,0 0-89 16,0 0-13-16,9-29-48 16,-9 29-10-16,0 6 0 15,0 10 20-15,0 6-9 16,0 8 15-16,0 7-8 16,0 6 34-16,0 9-34 15,5 5-5-15,-1 2 32 16,1-5-35-16,-1-8 5 15,1-6-5-15,-3-12 3 16,-2-9-4-16,0-8 1 16,0-7-19-16,0-4 16 15,0 0-8-15,0-15-21 0,0-15-41 16,0-8 36-16,0-10 21 16,0-10-62-16,0-10-19 15,0-9 36-15,0 0-33 16,10 11-15-16,4 16 93 15,-1 21 16-15,-2 17 86 16,-6 5-11-16,-2 7 10 16,1 0 28-16,5 0-74 15,4 10-3-15,-3 12-12 16,2 2-15-16,-3-5 21 16,-3 0-30-16,2-5 0 15,-6 1 13-15,-2-3-13 0,0 3-1 16,0 2 1-1,-5-1 0-15,-13-1 7 0,3-3-7 16,1-3-15-16,2-7 9 16,3-2-151-16,6 0-10 15,3-23-96-15</inkml:trace>
  <inkml:trace contextRef="#ctx0" brushRef="#br0" timeOffset="-3904">2767 421 389 0,'0'0'210'0,"0"0"-117"16,0 0-33-16,0 0 21 0,0 0 8 15,0 0-77 1,-9 151 34-16,9-113-31 0,0-2 1 16,0-7 6-16,0-2-17 15,0-4-5-15,0-6 9 16,0-5-3-16,0-5-12 15,0-6-55-15,0-1-80 16,0 0-47-16,0-18-133 16</inkml:trace>
  <inkml:trace contextRef="#ctx0" brushRef="#br0" timeOffset="-3607">2881 667 301 0,'0'0'174'0,"0"0"-21"16,0 0-58-16,0 0 51 0,0 0-114 15,0 0-17 1,128 43 17-16,-102-43-31 0,-8-16 3 16,-6-3-4-16,-8 0-14 15,-4-3 11-15,0 4-13 16,-3 3 16-16,-12 5-10 16,-1 3 2-16,-3 7 8 15,1 0 1-15,0 0 2 16,1 17 12-16,4 5-15 15,3 6 0-15,6-1 24 16,4-1-21-16,0-1 0 16,0-1 13-16,1-2-13 0,16-5 23 15,4-5-26-15,8-6 0 16,15-6-6-16,14 0-106 16,9-27-267-16</inkml:trace>
  <inkml:trace contextRef="#ctx0" brushRef="#br0" timeOffset="-3475">3595 684 369 0,'0'0'282'0,"0"0"-238"16,0 0 126-16,0 0-47 15,0 0-71-15,0 0 18 16,6-3-36-16,-3 3-34 16,3 0-56-16,2 0-315 15</inkml:trace>
  <inkml:trace contextRef="#ctx0" brushRef="#br0" timeOffset="-2550">3489 443 214 0,'0'0'131'0,"0"0"-11"0,0 0-17 16,0 0-18-16,0 0-43 16,0 0 1-16,-2 207 21 15,2-187-53-15,0-1-9 16,2-4 2-16,2-6 2 15,-1-5-12-15,3-4-146 16,-1 0-128-16</inkml:trace>
  <inkml:trace contextRef="#ctx0" brushRef="#br0" timeOffset="-2166">3659 516 409 0,'0'0'108'0,"0"0"-51"16,0 0 93-16,0 0 2 15,0 0-119-15,0 0-4 16,16 88 22-16,-16-66-33 16,0-8-5-16,0-3-6 15,0-5 0-15,0-4 3 16,0-2-7-16,0 0-3 16,0 0 19-16,2 0-19 15,3-17-66-15,2-5 14 16,5-1 52-16,3 4-14 0,2 0 14 15,-3 7 0-15,3-1 2 16,-4 7-2-16,-2 2 0 16,1 4 10-16,-3 0-6 15,-3 0 42-15,2 0-34 16,-4 4-3-16,1 11 16 16,-1 1-21-16,1 3 1 15,0-3-2-15,-1 3 2 16,1-5 0-16,-1-3-5 15,5-7-119-15,5-4-88 16,7 0-56-16,7-24-212 16</inkml:trace>
  <inkml:trace contextRef="#ctx0" brushRef="#br0" timeOffset="-1590">4145 436 351 0,'0'0'140'0,"0"0"55"16,0 0-53-16,0 0-67 15,0 0-10-15,0 0-33 16,0 196-8-16,4-178-5 16,4-9-18-16,-2-1 25 15,2-6-26-15,-1-2 0 16,2 0 17-16,5-13-15 16,1-23 15-16,6-11-17 15,-2-4 8-15,-3 1-17 0,-5 6 9 16,-2 15-11-1,-6 11 2-15,-1 12 5 0,-2 3-8 16,0 3 3-16,0 0-26 16,0 0 16-16,0 0-99 15,0 15-52-15,3 4 13 16,1-2-49-16,1-2-118 16,-1 4 293-16,1-1 31 15,2-2 82-15,3 3 104 16,0-7-8-16,4 0-58 15,1-3-41-15,5-5 27 16,7-4-15-16,7 0-51 0,-1-2 19 16,2-17-41-1,-3 3-17-15,-12 0 20 0,-7 3-19 16,-11-2-1-16,-2 2 23 16,0 3-19-16,-5 0 43 15,-13 1-44-15,-3 8 0 16,2 1 7-16,0 0-11 15,2 0 0-15,3 19-3 16,2 3 6-16,6 2-20 16,3 1 17-16,3 1 0 15,0-3 5-15,0-3-5 16,8-5-18-16,16-5-80 16,11-7 54-16,9-3-118 15,5 0-56-15,1-7-61 16</inkml:trace>
  <inkml:trace contextRef="#ctx0" brushRef="#br0" timeOffset="-1079">4866 452 326 0,'0'0'188'0,"0"0"1"15,0 0-25-15,0 0-109 16,0 0-7-16,0 0-29 16,-85 52 15-16,76-28-34 15,6 1 0-15,3-5 10 16,0-2-10-16,0 0 0 15,11-4 1-15,7 1 3 16,6-3 19-16,6-11-23 16,2-1-14-16,3 0 4 0,2 0-71 15,5-28-54 1,-1-7-43-16,3-8 11 0,0-3 39 16,-7 3-101-16,-10 1 229 15,-9 6 103-15,-10 8 5 16,-8 1-11-16,0 9 38 15,0 5-39-15,0 2 81 16,-3 5-106-16,1 2-47 16,-1 3 30-16,3 1-27 15,0 0-11-15,0 0-7 16,0 0-5-16,0 0 22 16,0 0-23-16,0 0 0 15,0 0 27-15,0 0-18 16,0 0 4-16,0 0-8 15,0 0-2-15,0 7-12 0,0 25-14 16,0 9 20-16,0 6 28 16,3-6-26-16,-1-4 3 15,2-10-5-15,1-3 1 16,-5-3 3-16,3-3-4 16,-3-3-5-16,0-3-10 15,0-3-122-15,0-7-97 16,-3-2-116-16</inkml:trace>
  <inkml:trace contextRef="#ctx0" brushRef="#br0" timeOffset="-365">5106 421 214 0,'0'0'488'0,"0"0"-393"16,0 0-13-16,0 0-47 15,0 0-35-15,0 0 3 16,35 15 2-16,-8-8 19 15,5-3-24-15,5-4 0 16,7 0-11-16,4-1-43 16,1-17 37-16,-5 2-113 15,-12 6 46-15,-11 3 42 16,-10 5-5-16,-8 2 47 16,-3 0 12-16,0 0 13 0,0 6 29 15,0 13 66 1,-8 5-19-16,2 0-37 0,3-5-43 15,3 0-14-15,0-5 10 16,0-4-17-16,0-1 0 16,5-3 7-16,4-2-6 15,0-4 17-15,3 0-18 16,-3 0-31-16,3-10 28 16,-3-14-20-16,-3-4 4 15,-1-1 12-15,-5 1 7 16,0 6-5-16,0 3 5 15,0 4 0-15,0 10 11 16,0 2-8-16,-2 3 23 16,2 0-17-16,0 0-2 0,0 0-14 15,0 0-2-15,0 0-17 16,0 0 17-16,7 0-19 16,9 5 14-16,6 3 10 15,0 2 4-15,3 5 7 16,0 1-7-16,-2 2 0 15,-5-2 9-15,-4 1-7 16,-6 1-1-16,-5-3 0 16,-3-1 3-16,0-6 11 15,0-2-15-15,0-2 0 16,0-1 14-16,0-1-10 16,0-2-4-16,0 0 16 15,0 0-10-15,0-18 30 16,0-9-36-16,0 1 0 15,0-5-4-15,0 4 4 0,4 6 0 16,7 4-1-16,-2 8 5 16,0 0-18-16,5 5-15 15,6 0-29-15,-1 4 45 16,12 0-150-16,4 0-32 16</inkml:trace>
  <inkml:trace contextRef="#ctx0" brushRef="#br0" timeOffset="5927">1293 1940 238 0,'0'0'131'16,"0"0"-38"-16,0 0 45 15,0 0-38-15,0 0 15 16,0 0-67-16,-28-29-26 16,28 17-1-16,0-1-11 15,0 3 6-15,0-2-16 16,5 1 0-16,16-1-1 15,6-5 1-15,13-1 0 16,10-3 0-16,11-7 1 0,7 2 2 16,8-8-3-1,0 2-10-15,-2-2 4 0,-5 1 6 16,-4 5-2-16,-3 0 2 16,-9 10 0-16,-5 4 2 15,-9 8-2-15,-9 3 0 16,-2 3 3-16,-5 0-3 15,-4 0 0-15,0 0 2 16,-9 0 0-16,2 0 2 16,-7 0-4-16,-1 0 0 15,-4 0 11-15,0 0-11 16,0 0 0-16,0 0-3 16,0 0 6-16,-4 0-6 15,-17 0-16-15,-2 3-138 16,2-2-31-16,1-1-255 0</inkml:trace>
  <inkml:trace contextRef="#ctx0" brushRef="#br0" timeOffset="6168">2146 1432 361 0,'0'0'99'15,"0"0"-71"-15,0 0 85 16,0 0-72-16,0 0 15 15,0 0 29-15,119 10-41 16,-84 2 3-16,-5 1-47 16,-7 0 3-16,-10 2 19 0,-8-5-22 15,-5 4 0-15,0 1 3 16,-9 4-3-16,-19 3 12 16,-2 3-12-16,1-4-22 15,0-6-164-15,10-15-180 16</inkml:trace>
  <inkml:trace contextRef="#ctx0" brushRef="#br0" timeOffset="7378">2861 1330 157 0,'0'0'153'0,"0"0"-50"16,0 0-10-16,0 0 29 15,0 0-39-15,0 0 18 16,-38-34-22-16,34 34-33 16,-1-4 12-16,2 4-25 15,-4 0-31-15,-4 0 12 16,-6 15-14-16,-2 15 0 16,-1 3 4-16,9 4-4 15,4-3 0-15,7-1-1 16,0-8 4-16,0-3-6 15,16-3 3-15,3-5 0 0,3-6-1 16,6-8 1-16,5 0-39 16,-1-1-23-16,4-26-13 15,-4-3-57-15,-3-4 32 16,-4 2-11-16,-4 7 109 16,-8 3 4-16,-3 9 11 15,-6 10 61-15,-4 3 3 16,0 0-3-16,0 0-31 15,0 0-43-15,0 16 34 16,0 6-8-16,0 1-8 16,5 0-1-16,7-6-11 0,-2-7 0 15,6-1-6 1,-6-5 0-16,4-4-4 0,0 0 4 16,2-8-2-16,-4-16-9 15,-5-1-34-15,-3 1 3 16,-4-3-7-16,0 6 31 15,0 2 12-15,-11 5 2 16,-1 6 4-16,3 4 19 16,0 4 20-16,5 0 7 15,4-3-20-15,0 3-21 16,0 0-7-16,0 0 2 16,0 0-7-16,13 0 2 15,5 4 1-15,4-1-29 0,-3-2 2 16,0-1 29-1,-3 4-5-15,-2-1 7 0,0 3 0 16,-2-1 10-16,-3 7 13 16,-4-2 10-16,-1 4-9 15,-4 1-16-15,2-1 26 16,-2-1-33-16,0-1 2 16,0-4 8-16,0 0-10 15,3-5 2-15,-3-1-3 16,0-2 0-16,0 0-11 15,3 0 10-15,-2-5-21 16,7-18-23-16,1-3 16 16,0-1 24-16,5 3 5 15,1 0 0-15,0 4 11 0,0 6-5 16,-1 1 13-16,-2 5 21 16,-6 3-13-16,-1 5-4 15,-1 0-6-15,-1 0-17 16,0 0 23-16,2 0-23 15,1 0 0-15,2 8 2 16,1 1-2-16,0 5-1 16,-3 0-71-16,-3 0-94 15,-3 0-11-15,0-1-49 16,0-5-116-16</inkml:trace>
  <inkml:trace contextRef="#ctx0" brushRef="#br0" timeOffset="7720">3466 1380 0 0,'0'0'169'0,"0"0"13"16,0 0-109-16,0 0-26 15,0 0 35-15,0 0-4 16,6 4-22-16,-6-4 1 16,0 0 9-16,0 0 3 15,0 2-59-15,3 3 1 16,-3 1 13-16,2 2-24 16,-2 0 8-16,3 1-8 15,-3-5 5-15,0-4 11 16,1 0-16-16,-1 0 5 15,0 0 17-15,3 0-10 0,-3 0 42 16,3-2-1 0,2-15-49-16,-1-7 23 0,5-3-27 15,2-4 0-15,1 2 2 16,3 1-2-16,2 5-2 16,0 7 2-16,-7 5-2 15,-2 6-9-15,-3 2 11 16,-5 3 0-16,1 0-2 15,4 0-12-15,-1 0-35 16,1 0-68-16,-2 9-90 16,-3 1-40-16</inkml:trace>
  <inkml:trace contextRef="#ctx0" brushRef="#br0" timeOffset="8334">3648 1307 291 0,'0'0'144'0,"0"0"-14"0,0 0-24 15,0 0-23-15,0 0-12 16,0 0-61-16,103 32 23 16,-77-37-32-16,-3-13-1 15,-8 3 0-15,-6 1-68 16,-6 2-2-16,-3-1 43 16,0 5 26-16,0-1-14 15,-7 7 15-15,-7 1-1 16,0 1 0-16,-1 0 2 15,-1 1 1-15,2 15 10 16,5-3-11-16,4 2 44 0,5-2-35 16,0-2 5-1,0-2-3-15,9-3-9 0,19-6 2 16,11 0 7-16,7 0-8 16,10-19-8-16,2-5-49 15,-2-5-33-15,-3-2-37 16,-6-1-30-16,-14 4-4 15,-8 5 42-15,-16 4 115 16,-9 9 44-16,0 4 132 16,0 3 29-16,-5 3-46 15,-7 0-61-15,-2 0-33 16,-2 13-38-16,7 6-26 16,0 1 31-16,7 4-32 15,2-2 0-15,0-1 4 0,0-2-3 16,0-5-1-1,0-2 0-15,5 0 3 0,8-5-8 16,-2 4 7-16,1-3-2 16,-3-1 5-16,-4 2-4 15,-2-4-2-15,-3-1 1 16,0 1 0-16,0 0 3 16,0 1-2-16,-12 0-1 15,-5-1 11-15,3-1-11 16,5-3 0-16,3-1-8 15,3 0-41-15,3 0-60 16,0-3-122-16,0-12 12 16</inkml:trace>
  <inkml:trace contextRef="#ctx0" brushRef="#br0" timeOffset="10023">4339 1161 25 0,'0'0'148'0,"0"0"36"15,0 0-95-15,0 0 53 16,0 0-52-16,0 0-4 15,68-54 0-15,-68 54-81 16,0 8-5-16,0 14 26 16,0 8 11-16,0 3-9 15,0 2-3-15,0 2-23 16,0 2 36-16,5 4-38 16,0 2 2-16,-2-3 12 0,-2-6-10 15,-1-8-4-15,0-12 0 16,0-5 2-16,0-7-17 15,0-2-1-15,0-2-10 16,-1 0 19-16,-7-14-42 16,-1-15 14-16,4-7 23 15,4-10-65-15,-2-6 40 16,3-8-4-16,0 2-29 16,0 9 21-16,12 11 17 15,2 16 32-15,2 12 16 16,0 1 14-16,0 9 46 15,-1 0-24-15,2 0 10 16,0 9-1-16,-7 10-38 0,0 5-7 16,-6-1-7-1,-4 0-2-15,0-4 10 0,0 0-17 16,0 0 0-16,-4-6 9 16,-6-4-9-16,4-1-9 15,-1-8-31-15,2 0-78 16,5 0 26-16,0-22-72 15,14-7 18-15,16-1 78 16,2 2-121-16,-1 6 181 16,-1 3 8-16,-6 9 151 15,-12 4-13-15,-3 6-49 16,-9 0 3-16,0 1-32 0,0 23 14 16,0 2 74-1,-4 3-90-15,-1-3-40 16,5-6 31-16,0-5-48 0,0-7 1 15,6-4 3-15,8-4 3 16,3 0 0-16,0-6-8 16,2-16-28-16,-2-5 16 15,-5-1-11-15,-7 2 3 16,-5 2-7-16,0 5-7 16,0 8 21-16,0 7 9 15,-3 0 4-15,-6 3 25 16,4 1-20-16,0 0-1 15,2 0 9-15,3 0-13 16,0 1-2-16,0 7 1 16,0-3 1-16,0 1-6 15,5-4 6-15,15 1-39 16,4-3 24-16,3 0 14 0,4 0-7 16,-4 0 7-16,2 0 2 15,-5 0-2-15,-6 0 1 16,-2 8 0-16,-12-2 11 15,-2 3-6-15,-2-3-4 16,0 3 29-16,0-3-28 16,0 0 35-16,0-2-37 15,0-3 0-15,0 3 4 16,0-4-4-16,0 0-16 16,0 0-24-16,-2 0-3 15,2 0-10-15,0-5-7 16,0-5 0-16,0-3 60 0,14 3-6 15,-1-1 6-15,-2 4 0 16,1-1 1-16,-4 8 34 16,-2 0-26-16,-2 0 10 15,1 0 41-15,0 0-24 16,2 8-14-16,2 5 4 16,5 4-10-16,4-2 11 15,5-1-27-15,7-6 0 16,2 0-7-16,5-8-41 15,-2 0-55-15,1 0 64 16,-1-8 26-16,-3-11 7 16,-2-3-7-16,-7 1 13 15,-6-1 7-15,-13 1-7 0,-4 6 8 16,0 3 33-16,0 6 39 16,-4 6 13-16,-10 0-76 15,0 0-8-15,-4 7 27 16,1 16-35-16,5-1 9 15,3-2-9-15,8 1 6 16,1-5 21-16,0-3-28 16,0-3 0-16,0-1 5 15,1-8-2-15,16-1-3 16,6 0 0-16,4-8-13 16,8-17-17-16,1-8-17 15,2-7 15-15,-6-1-3 16,-1 0-31-16,-7 0 39 0,-10 1 25 15,-7 9 4-15,-7 8 28 16,0 9 3-16,0 10 21 16,0 1 15-16,0 3-47 15,0 0-9-15,-7 19-13 16,-2 13 3-16,-1 4 20 16,6 4-23-16,-1-3 0 15,5-4 25-15,0-6-23 16,0-6 11-16,0-4-13 15,0-5 1-15,19-8 4 16,3-2-5-16,7-2 0 16,-2 0-1-16,1-13-22 0,-2-4-36 15,-7-1 6-15,-2 2 18 16,-8 7 27-16,-4 4 4 16,-5 5 4-16,0 0 50 15,0 0-9-15,0 0 10 16,0 0-22-16,0 0-25 15,0 0 1-15,3 14-5 16,-2 5 0-16,4-3 24 16,-1 0-22-16,1-1 0 15,0 0-2-15,-2-4-13 16,-2-5-57-16,2-6-123 16,-3 0-44-16,2-9-153 15</inkml:trace>
  <inkml:trace contextRef="#ctx0" brushRef="#br0" timeOffset="10928">5923 903 486 0,'0'0'164'0,"0"0"-23"15,0 0-58-15,0 0-46 16,0 0-37-16,0 0 0 16,17 31 7-16,-3-12-7 15,2-2-13-15,4-7-59 16,6 1-36-16,-3-5 68 15,-2 2-28-15,-8 5 58 16,-5 1 2-16,-3 3 8 16,-5-1 0-16,0 3 28 15,0-1 29-15,-13 1 100 0,1-3-113 16,3-3-20-16,3-2 28 16,3-5-42-16,3-4-1 15,0-2-8-15,0 0 1 16,0 0 9-16,0 0-11 15,0 0-54-15,0-15 25 16,14-4-24-16,6-1 6 16,-1 1-12-16,4 2 39 15,1 7 12-15,-5 2 8 16,-9 8 0-16,-2 0 17 16,-4 0-10-16,-4 0 6 15,0 12 44-15,0 3 1 0,0-1-14 16,2-3-36-16,5 0-2 15,3 0 11 1,3-2-17-16,9-1 0 0,2-4 0 16,6-4-23-16,5 0-16 15,0 0-71-15,1-10 24 16,-1-10 34-16,-3-10-45 16,-9 1 59-16,-9 2 34 15,-11 5 4-15,-3 9 25 16,0 7 86-16,-5 4 18 15,-13 2-10-15,-3 0-83 16,-1 16 8-16,3 9-21 16,2 2-4-16,8 2 16 0,4-7-35 15,2-1 0 1,3-4 7-16,0-4-7 0,0 0 0 16,5-3-4-16,10-1-30 15,0-9-75-15,3 0-25 16,4-5 13-16,-1-20 18 15,-3 2 32-15,-7 4 33 16,-4 7 38-16,-2 5 30 16,-3 7 69-16,-2 0-30 15,0 0-65-15,0 21 24 16,0 9 54-16,0 2-25 16,0 6-1-16,0-1-26 15,4-2 11-15,1-1-41 0,-2-5 0 16,-3-4 8-16,0-7-8 15,0-3 0-15,-5-10 5 16,-9-1-3-16,-2-4 10 16,-2 0-12-16,1-18 0 15,2-12-8-15,6-10 8 16,4-6-10-16,5-2 3 16,0 5 7-16,9 2 0 15,18 3-22-15,4 5-10 16,-2 3-110-16,4 2-74 15</inkml:trace>
  <inkml:trace contextRef="#ctx0" brushRef="#br0" timeOffset="11395">7050 884 462 0,'0'0'94'16,"0"0"-67"-16,0 0 0 15,0 0 57-15,0 0 8 16,0 0-34-16,0 181-20 15,0-139-21-15,0-3 2 16,-2-4-19-16,-5-3 0 16,1-8 17-16,-2-5-17 0,4-9-15 15,-1-4-49 1,4-6-90-16,1 0 35 0,0-4-76 16</inkml:trace>
  <inkml:trace contextRef="#ctx0" brushRef="#br0" timeOffset="12009">7102 1094 325 0,'0'0'174'0,"0"0"-106"16,0 0 1-16,0 0-7 15,0 0-29-15,0 0-11 16,9 0 48-16,-3 3-54 16,1 2-13-16,0 0 24 0,5-4-27 15,1-1 0 1,4 0 8-16,3 0-6 0,6 0 9 15,1 0-11-15,3 0 0 16,1-1 9-16,-2-4-9 16,4 0 0-16,-4 4 1 15,-3-5 1-15,-8 2 3 16,-4 1-5-16,-7-3 0 16,-7-4 12-16,0 2-12 15,0-4 1-15,0 1 15 16,-7 3-3-16,-4-1-10 15,-6 8-3-15,-1 1 0 16,0 0 6-16,-5 0-6 0,-1 10 0 16,5 7 0-1,1 2 3-15,5 0 8 0,3-5-11 16,6 5 0-16,4-3-1 16,0 0 6-16,0-3-5 15,0-3 2-15,14-1-1 16,2-8 0-16,4-1-1 15,1 0-30-15,0-6 30 16,-1-13-30-16,-6-3-3 16,-2 3 16-16,-4 1 12 15,-4 9 0-15,-2 5 10 16,1 3-3-16,-3 1 49 16,0 0-39-16,0 0 3 15,0 0-13-15,0 0 2 0,0 11 0 16,0 3-4-16,0 2 0 15,1 0 5-15,7 0-5 16,-2 1 0-16,6-2 5 16,2-4-5-16,4-8-33 15,3-3-82-15,4 0-47 16,5-14 16-16,-3-15-36 16</inkml:trace>
  <inkml:trace contextRef="#ctx0" brushRef="#br0" timeOffset="12473">7695 956 47 0,'0'0'203'15,"0"0"-7"-15,0 0-33 16,0 0 24-16,0 0-78 16,0 0-42-16,3-82-18 0,-3 82-49 15,-7 15 8-15,-2 8 6 16,0 3-14-16,1 3 0 16,4 3 17-16,-1 1-10 15,3 2 11-15,-1 0-18 16,3-3 8-16,0-3 3 15,0-7-11-15,0-7 0 16,0-5 1-16,0-6 3 16,0-4-8-16,0 0-16 15,0 0-41-15,0-8 27 16,0-14-29-16,5-8 53 16,0 2 3-16,-1-1 7 0,1 9-4 15,-1 4-2-15,4 8 6 16,-4 4 12-16,1 2-8 15,-1 2-3-15,4 0 17 16,-3 0-17-16,1 17 8 16,1 3 13-16,-5 3-15 15,1-3 38-15,-3 1-40 16,0-4 8-16,0-4 3 16,0-1-16-16,0-7 0 15,-3 2-1-15,1-5-36 16,-1-2-29-16,3 0-39 15,0-5-28-15,0-16-229 16,12-3 16-16</inkml:trace>
  <inkml:trace contextRef="#ctx0" brushRef="#br0" timeOffset="12745">7832 1090 197 0,'0'0'162'0,"0"0"-59"0,0 0-9 16,0 0 7-16,0 0-37 16,0 0 26-16,190-26-40 15,-178 26-39-15,-4 0 16 16,-4 0-26-16,-4 0-1 15,0 0 18-15,2-8-15 16,-2-3 0-16,3-6-3 16,-3-2-38-16,0 1 2 15,0 5-61-15,-3 5 59 16,-8 8 12-16,-6 0 7 16,1 6 19-16,-2 15 1 15,4 1 5-15,2 4 47 0,7-4-23 16,5 1 28-16,0-5-6 15,0 0-33-15,3-7-6 16,18-2-9-16,4-5 5 16,13-4 4-16,4 0-13 15,10-13-204-15,6-13-214 16</inkml:trace>
  <inkml:trace contextRef="#ctx0" brushRef="#br0" timeOffset="13332">8345 622 274 0,'0'0'252'16,"0"0"-71"-16,0 0-12 15,0 0-68-15,0 0-36 16,0 0-9-16,-13 34-49 0,1 23-7 16,3 16 55-1,-1 10-42-15,3-9 4 0,5-12-13 16,2-12 9-16,0-13-7 16,0-9-6-16,0-11 0 15,5-6 6-15,-4-7-6 16,2-2-4-16,0 0-42 15,4-2-98-15,2 0-120 16,3-4-107-16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44.877"/>
    </inkml:context>
    <inkml:brush xml:id="br0">
      <inkml:brushProperty name="width" value="0.035" units="cm"/>
      <inkml:brushProperty name="height" value="0.035" units="cm"/>
      <inkml:brushProperty name="color" value="#ED1C24"/>
      <inkml:brushProperty name="fitToCurve" value="1"/>
    </inkml:brush>
  </inkml:definitions>
  <inkml:trace contextRef="#ctx0" brushRef="#br0">74 67 76 0,'0'0'105'16,"0"0"-100"-16,0 0-2 15,0 0-6-15,0 0-1 16,0 0-79-16</inkml:trace>
  <inkml:trace contextRef="#ctx0" brushRef="#br0" timeOffset="200">74 67 26 0,'-74'-57'86'0,"74"57"-6"16,0 0-9-16,0 0-45 0,0 0 43 15,0 0-37 1,0-10-25-16,0 10-7 0,0 0-26 15,0 0 12-15,0 0-5 16,0 0 6-16,9 0 3 16,-1 0-91-16,2 0 101 15,4 0 15-15,0 0-15 16,7 0-40-16,5 0-44 16</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53.344"/>
    </inkml:context>
    <inkml:brush xml:id="br0">
      <inkml:brushProperty name="width" value="0.035" units="cm"/>
      <inkml:brushProperty name="height" value="0.035" units="cm"/>
      <inkml:brushProperty name="color" value="#ED1C24"/>
      <inkml:brushProperty name="fitToCurve" value="1"/>
    </inkml:brush>
  </inkml:definitions>
  <inkml:trace contextRef="#ctx0" brushRef="#br0">80 235 6 0,'-12'-8'64'16,"2"-5"21"-16,-3 2-37 16,4-2-10-16,2-1-35 15,2 7 2-15,-1 0 13 16,2-1 14-16,-1 7-13 16,0-4-10-16,2 5-3 15,2 0 11-15,1 0 16 0,0 0-21 16,0 0 12-16,0 0-6 15,0-1-16-15,0-2-4 16,0 2-2-16,4-1-10 16,21-5 7-16,13 1 14 15,3-7 32-15,4 1-35 16,7-3 0-16,1-2 5 16,5 1 5-16,1-1-8 15,5 6 1-15,3-3-1 16,-2 9-3-16,-6 0-3 15,-1 3 2-15,-5 2-1 16,-4 0-1-16,-5 0 0 16,-5 0 0-16,-2 2 8 15,-6 5-15-15,0 1 7 16,1-2 0-16,0 0 7 0,3-4-7 16,1 1 0-16,2-3 2 15,3 0-1-15,0 0 6 16,2 0-7-16,-2 0 0 15,0 0 9-15,-2 0-9 16,7 0-6-16,-2 3 6 16,0 1 0-16,1 1 5 15,-1-3-5-15,2-2 0 16,-2 0 6-16,3 0-6 16,-9 0 1-16,4 0-2 15,-5 0 2-15,-1 0 3 0,4 0-4 16,-1 0-3-1,-2 0 0-15,-1 2-2 0,2 0 5 16,-4 2 7-16,4-2-5 16,0-1 0-16,0 4-2 15,1-5 2-15,-1 3-9 16,0-1 14-16,-2-1-7 16,-4 2 0-16,0 1 2 15,-3 1-10-15,-2-1 7 16,-4-1-6-16,-2 1 7 15,-5-1 2-15,0 0-1 16,-2 0 2-16,-3 0-3 16,-1-2 0-16,-4 1-4 0,-1 1 7 15,-1-2-7 1,-4 1-4-16,3 5-36 0,-3 5-93 16,-22-3-83-16</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56.606"/>
    </inkml:context>
    <inkml:brush xml:id="br0">
      <inkml:brushProperty name="width" value="0.035" units="cm"/>
      <inkml:brushProperty name="height" value="0.035" units="cm"/>
      <inkml:brushProperty name="color" value="#ED1C24"/>
      <inkml:brushProperty name="fitToCurve" value="1"/>
    </inkml:brush>
  </inkml:definitions>
  <inkml:trace contextRef="#ctx0" brushRef="#br0">49 35 43 0,'0'-4'64'0,"0"3"-41"16,0-1 16 0,0 2-15-16,-5 0-19 0,-1 0-5 15,-3 0-4-15,-3 0 4 16,3 0 1-16,4 0-1 16,1 0-3-16,1 0 2 15,3 0-9-15,0 0 10 16,0 0 4-16,0 0 0 15,0 0 24-15,0 0 2 16,0 0-7-16,0 0-7 16,0 0-15-16,0 0 0 15,0 0-1-15,0 0-11 16,0 0 6-16,4 0-4 16,13 0 9-16,4 3 25 0,6 5 1 15,1-7-19-15,4 3 29 16,1-2-31-16,-1-2 17 15,0 0-19-15,-2 0-2 16,-1 0 1-16,-3 0-1 16,-3 0-1-16,3 0-1 15,-5 0-8-15,2 0 9 16,-4 0 15-16,3-6-14 16,-1 1-1-16,-1 0 7 15,1-1-7-15,-3 2-3 16,0 2 3-16,-4 2 2 15,1 0-2-15,-1 0-1 16,-1 0 0-16,1 0 2 0,-3 0 0 16,1 0-1-1,0 0 0-15,-3 0 5 0,0 0 1 16,-3 0-6-16,-1 0-8 16,3 0 8-16,-4 0 7 15,1 0-7-15,7 0 4 16,-3 0-11-16,2 0 10 15,1 0-3-15,-3 0 6 16,-3 0 3-16,1 0 2 16,-2 0-8-16,3 0 1 15,-2 0 9-15,7 0-13 16,-1 0 0-16,2 0 7 0,-3 0-6 16,-1 0 6-1,-4 0-7-15,-1 0 0 0,0 0 5 16,-1 0-5-16,1 0 0 15,2 0 6-15,-2 0-5 16,-1 0 6-16,-4 0-7 16,2 0 0-16,-2 0 6 15,0 0-6-15,0 0 0 16,0 0-2-16,0 0 7 16,0 0-10-16,0 3 3 15,-2 4-106-15,-29-7-56 16</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09:59.130"/>
    </inkml:context>
    <inkml:brush xml:id="br0">
      <inkml:brushProperty name="width" value="0.035" units="cm"/>
      <inkml:brushProperty name="height" value="0.035" units="cm"/>
      <inkml:brushProperty name="color" value="#ED1C24"/>
      <inkml:brushProperty name="fitToCurve" value="1"/>
    </inkml:brush>
  </inkml:definitions>
  <inkml:trace contextRef="#ctx0" brushRef="#br0">28 15 113 0,'-5'-2'16'0,"-1"-2"22"16,1 3-5-16,1-4-19 15,-1 5 35-15,5 0-4 16,-3 0-9-16,3 0-9 15,0 0-23-15,0 0-4 16,0 0 6-16,0 0-5 16,0 0 11-16,0 0-12 15,0 0 2-15,0-3 8 16,0 3-10-16,0 0-16 16,0 0-2-16,17 0 18 0,10 0 21 15,8 0-20 1,-1 3-1-16,1 2 10 0,0-2-7 15,-5-1-3 1,-3-2 5-16,-4 0 4 0,-2 2-14 16,-5-2 5-16,0 2 0 15,-2-2 8-15,0 0-4 16,-1 2 0-16,4 1-2 16,-2 3-1-16,6-2 5 15,-2 0-6-15,2 0 0 16,-1-4 2-16,1 0 9 15,-3 0-11-15,-1 0 0 16,-2 0 7-16,2 0 7 16,-1 0-14-16,3 0 6 0,-4 0 2 15,5 0-8-15,-5 0 0 16,1 0 6-16,3 0-3 16,-3 0 4-16,0 0-7 15,0 0 0-15,-2 0 20 16,0 0-17-16,-5 0-2 15,0 0 9-15,0 0-5 16,0 0 23-16,-1 0-28 16,-2 0 0-16,-2 0 18 15,-1 0-7-15,-3 0-11 16,0 0 4-16,0 0-3 16,0-2 13-16,0 2-14 15,0-2 0-15,0 2-5 0,5-2-21 16,2-4-79-1,0-11-48-15</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00.15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16 198 0,'0'0'117'16,"0"0"-117"-16,0 0 4 16,0 0 1-16,0 0-4 15,0 0 19-15,19 66 17 16,-1-51-13-16,2-3 5 15,-1-2-24-15,0 3 22 16,2-4 6-16,2-6-33 16,2 1 2-16,6-4-6 0,1 0 11 15,7 0-14-15,2-15-15 16,0-7-2-16,3-1 18 16,0 0 6-16,-3 1-9 15,2 5 9-15,-5 3 11 16,-5 5 8-16,-4 6-15 15,-6 3-4-15,1 0 34 16,-4 0-27-16,-2 0 6 16,2 10 1-16,-2-3-1 15,0 4 4-15,-3 2-7 16,5-5-7-16,-2 0 11 16,1-3-7-16,3-3-7 15,4-2 0-15,6 0-2 0,0 0 0 16,4-7-9-16,2-3 11 15,-1-2-7-15,-1 7 14 16,2 1-1-16,0 4 8 16,2 0-14-16,-5 2 21 15,0 10-15-15,-8-3-3 16,-1 1 19-16,-3-1-20 16,-1-4 1-16,1 0-3 15,-2-2 6-15,2-3-8 16,0 0 2-16,-2 0-7 15,2 1-3-15,-3-1 10 16,4 2-3-16,-4 0-3 0,-2 0 6 16,-3 0 20-1,-4-2-16-15,-2 2-4 0,0-2 20 16,-4 0-20-16,-1 2 0 16,1-2-1-16,-2 0 8 15,-3 0-7-15,1 0 0 16,-1 0-29-16,3 0 2 15,-1 0-38-15,2 0-18 16,4 0-76-16,-3 0-33 16</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13.282"/>
    </inkml:context>
    <inkml:brush xml:id="br0">
      <inkml:brushProperty name="width" value="0.035" units="cm"/>
      <inkml:brushProperty name="height" value="0.035" units="cm"/>
      <inkml:brushProperty name="color" value="#ED1C24"/>
      <inkml:brushProperty name="fitToCurve" value="1"/>
    </inkml:brush>
  </inkml:definitions>
  <inkml:trace contextRef="#ctx0" brushRef="#br0">62 52 14 0,'-6'0'5'16,"3"0"-5"-16,-2 0 18 16,-1 0 5-16,2 0 67 15,-6 0-43-15,3-6 41 16,1 0-27-16,-2 1 14 0,4 3-12 15,1 2-32-15,3-1 22 16,0 1-40-16,0 0 8 16,0 0-3-16,0 0-18 15,0 0-8-15,12 0-18 16,27 0 26-16,16 0 22 16,12 0-14-16,9 0-8 15,0 0 4-15,4 1-5 16,-4-1 3-16,-2 0-2 15,-4 0 10-15,-1 0-10 16,-7 0 0-16,2 0-1 16,-7-7 6-16,1 0-28 15,-2 1 46-15,-3 0-18 16,-5 2 0-16,-1 4-2 0,-6 0 1 16,-5 0-4-16,-3 0 5 15,-4 0-9-15,2 0 4 16,-4 0 0-16,-1 0 5 15,-3 0-5-15,-1 0 0 16,0 0-2-16,-4 0 8 16,0 0-6-16,-1 0 0 15,-2 0 0-15,0 0 2 16,-1 0-2-16,-5 0 0 16,-3 0-2-16,-3 0 9 15,2 0-2-15,-1 0-5 16,1 0 8-16,1 0 8 15,4 0-16-15,0 0 3 0,-6 0-6 16,2 0 9 0,2 0-12-16,-4 0 14 0,2 0-8 15,-1 0 27-15,0 0-21 16,-2 0 6-16,-3 0-12 16,4 0 0-16,1 0 24 15,2 0-23-15,-1 0-1 16,3 0 16-16,5 0-16 15,3 0 0-15,6 0-1 16,2 0 6-16,-2 0-5 16,0 0 3-16,0 0-3 15,-5 0 5-15,6 0-5 16,-1 0-1-16,-5-3-1 0,-4 3 4 16,-9 0 6-1,-4 0-8-15,-1 0 2 0,0 0 3 16,0 0-5-16,0 0-1 15,0 0 0-15,0 0-38 16,0 0 1-16,-20 0-189 16</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27.311"/>
    </inkml:context>
    <inkml:brush xml:id="br0">
      <inkml:brushProperty name="width" value="0.035" units="cm"/>
      <inkml:brushProperty name="height" value="0.035" units="cm"/>
      <inkml:brushProperty name="color" value="#ED1C24"/>
      <inkml:brushProperty name="fitToCurve" value="1"/>
    </inkml:brush>
  </inkml:definitions>
  <inkml:trace contextRef="#ctx0" brushRef="#br0">63 152 73 0,'-10'-11'40'16,"1"-1"40"-16,0 7 18 15,2-3-41-15,0 1 28 16,0-1 15-16,1 3-91 0,1 2 72 16,2 1-47-16,3-1 0 15,0 3 3-15,0 0-37 16,0 0 1-16,0-3-2 15,0 3-17-15,0-3 3 16,18 2 15-16,8-1 13 16,9 0-13-16,2-2 14 15,4 0-14-15,3-1 0 16,0-5 1-16,4 3 5 16,2 0-6-16,2-3-4 15,-2 3 1-15,0-4 4 16,2 5-2-16,-3 2-1 0,-2 2 2 15,6 2-6 1,0 0 6-16,5 0 0 0,-2 0-4 16,-1 0 8-16,-7 0-8 15,-4 0 3-15,-6-1-7 16,-3-2 3-16,-8 1-4 16,-2 1-4-16,-3-3 9 15,-3 4-15-15,2-1 19 16,2-2 0-16,-4 1 12 15,6 2-10-15,-1 0-2 16,3 0 0-16,7 0-1 16,-2 0 1-16,4 0 0 15,-1 0 0-15,5 5 0 16,-4 3 3-16,4 0-3 16,-1 0 0-16,-1-3 7 0,1-1-5 15,-2-2-2 1,1-2 0-16,-2 0-2 0,1 0 2 15,-2 0 4-15,0 0-1 16,-3 2-4-16,-1-2 5 16,-3 2-8-16,1-2 3 15,-2 0 1-15,-4 3-5 16,3-1 5-16,-2 6 0 16,5-1 0-16,-5 0 0 15,3-1-4-15,4 0-7 0,1 1 11 16,3-3 14-1,-4 1-14-15,4 1 0 0,-3-1 12 16,3 0-12-16,2-2-11 16,1 1 2-16,-2 0 18 15,1-1-11-15,2-3 2 16,7 0-12-16,1 3 12 16,-3-2 5-16,1 3 1 15,-5-1-6-15,-2-2 2 16,4 3 4-16,-5-3-6 15,-1 4-1-15,2-2 1 16,-1-1 2-16,2 0-1 16,-1-2-1-16,6 0 3 15,-1 0-2-15,-1 0-1 16,2 0 0-16,-4 0 0 0,-4 0 1 16,4 0-1-1,-4 0 0-15,2 0 2 0,-5 2 6 16,5 0-8-16,-6-2 0 15,3 0 2-15,-1 2-1 16,-1-1-1-16,0-1 0 16,2 0 0-16,0 4-1 15,0-3 1-15,-1 4 0 16,1-4-3-16,1 1 8 16,2 1-10-16,0-1 6 15,1-1-1-15,4-1 10 16,-1 3-10-16,1 2-2 0,1-4 2 15,2 3 2 1,-1 1-2-16,7-4-7 0,-1-1 7 16,7 2 2-16,3 1-2 15,-2-3-2-15,2 0 2 16,-6 0 0-16,-2 0 5 16,0 0-5-16,-3 0 0 15,-3 0 0-15,0-3 0 16,-3 1-1-16,3 2 1 15,-1 0 3-15,-2 0-3 16,0 0-3-16,-2 0 3 16,5 0 4-16,-1 0-4 15,0 0-3-15,1 0-1 0,1 0 4 16,1 2 9 0,-2 1-9-16,5-1-2 0,-2 0 2 15,0 0 0-15,6 2 2 16,-3-2-4-16,5-2 6 15,0 0-9-15,-4 0 5 16,1 0 0-16,1 0 8 16,-3 0-6-16,5 0-1 15,0 0-1-15,4-2 3 16,0 0-6-16,-3 0 3 16,1-4 0-16,-4 1 3 15,-1 4-2-15,-2-6-2 16,-3 1 1-16,1 1 0 15,0-3 4-15,2 1-4 0,0 0 2 16,-3 1 0-16,-1 1-2 16,2 0 0-16,-5 5 0 15,-1-5 2-15,2 4-4 16,-4-2-1-16,-1 1 3 16,-1-1 7-16,-4-2-7 15,-4 4 0-15,-4-3-1 16,-1 4 7-16,-7 0-7 15,-3 0 1-15,-1 0 0 16,-1 0 8-16,-5 0 0 16,1-1-7-16,-6 1 0 15,2 0 5-15,-2-3-3 16,2 3-1-16,-4 0-2 16,1 0 11-16,-4 0-11 0,2 0 0 15,0 0 10-15,-3 0-1 16,0 0 20-16,0-2-27 15,0 1 2-15,0 1 18 16,0 0-22-16,0 0 2 16,0 0-2-16,0 0-2 15,0 0-70-15,-24-5-210 16</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43.581"/>
    </inkml:context>
    <inkml:brush xml:id="br0">
      <inkml:brushProperty name="width" value="0.035" units="cm"/>
      <inkml:brushProperty name="height" value="0.035" units="cm"/>
      <inkml:brushProperty name="color" value="#ED1C24"/>
      <inkml:brushProperty name="fitToCurve" value="1"/>
    </inkml:brush>
  </inkml:definitions>
  <inkml:trace contextRef="#ctx0" brushRef="#br0">97 62 26 0,'-5'0'77'15,"-2"-3"-70"-15,-2-7 19 16,4 6 7-16,-1 1 10 0,2-2 7 16,-1 3 22-16,0-1-45 15,1 3-27-15,1 0-4 16,-2 0 4-16,1 0 6 16,-4 0-1-16,4 0-3 15,-2 0-2-15,1 0 12 16,0 0-10-16,2 0 3 15,2 0 42-15,1 0-9 16,-3 0-10-16,3 0-16 16,0 0-4-16,0 0-16 15,0 0 1-15,3 19 7 16,15 8 1-16,8 5 2 16,-2-3-3-16,4-4 8 0,-3-5-7 15,-2-3 13 1,3-2-14-16,-3-4 4 0,0-2 6 15,-1-5-10-15,-2 1-3 16,-2-5-4-16,2 0 14 16,1 0-6-16,2-9 4 15,3-15 3-15,1-4 1 16,-1 2-2-16,-6 7 10 16,-4 6 3-16,-6 9-20 15,-6 2 0-15,1 2-14 16,-1 0 1-16,5 0 13 15,5 2 0-15,6 11 48 16,0 0-28-16,-4 0-16 0,2 2 13 16,1-2-13-1,-3 1 2-15,3-4-2 0,2 1-1 16,-3-5-3-16,5 0 5 16,-3-4-1-16,-1-2-4 15,4 0-1-15,0 0 1 16,-2 0 17-16,2 0-17 15,-3-8 0-15,-1 2 4 16,0 0 9-16,-1 1-12 16,-3 0-1-16,2 2 0 15,1 1 4-15,0-2-3 16,4 2-1-16,-1-1 0 0,-3-2 4 16,2 5-2-16,1-1 2 15,0 1-4-15,4-4 0 16,0 3 3-16,7-2-3 15,8 1 0-15,4-4 4 16,4-5 0-16,3-2-4 16,0-5 0-16,-4-2 0 15,-3-3 0-15,-4 2-1 16,-8 0-1-16,-7 5 4 16,-3 6-2-16,-7 4 0 15,2 6-3-15,-2 0 1 16,11 0-11-16,4 8 13 15,2 8 11-15,3 1-11 16,-3-3 28-16,3-1-26 16,0-5-1-16,3-1 4 0,6-7 3 15,7 0-4-15,4-4-2 16,0-15-2-16,-2 0 0 16,-2-3-11-16,-10 7 11 15,-4 4 4-15,-4 5-4 16,-5 6 0-16,0 0-3 15,1 0 7-15,-1 0-1 16,-1 0-1-16,-1 4-2 16,-2 2 4-16,2-3-4 15,-3-3 0-15,-1 6 0 0,3-2-28 16,-12-2-120-16,-13-1-141 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45.999"/>
    </inkml:context>
    <inkml:brush xml:id="br0">
      <inkml:brushProperty name="width" value="0.035" units="cm"/>
      <inkml:brushProperty name="height" value="0.035" units="cm"/>
      <inkml:brushProperty name="color" value="#ED1C24"/>
      <inkml:brushProperty name="fitToCurve" value="1"/>
    </inkml:brush>
  </inkml:definitions>
  <inkml:trace contextRef="#ctx0" brushRef="#br0">0 246 11 0,'0'0'93'0,"0"0"-15"16,0 0-15-16,0 0 2 0,0 0-10 16,0 0 0-16,0 0-29 15,0-3-4-15,0 3 2 16,0 0-15-16,3 0-9 15,1 0-6-15,10 0 6 16,6 0 6-16,9 0 0 16,3 9-1-16,4-3 18 15,1 0-18-15,0-4 8 16,-3 2-13-16,4-4 0 16,-3 1 7-16,1-1-7 15,1 4 0-15,-2-4 0 16,1 0 6-16,1 0-11 15,-3 0 5-15,-2 0 0 16,-1 0 13-16,-4 0-13 16,-1 0 0-16,-3 0 5 0,2 0-4 15,-5 0-1-15,5 0-7 16,-3 0 7-16,-2 0 5 16,1 0-5-16,2 0 0 15,0 0 10-15,3 0 1 16,4 0-9-16,6 0 3 15,6-9 5-15,5 1 16 16,3 2-19-16,1 1-7 16,1 1 7-16,0 2 0 15,-4 1-4-15,-2 1-3 16,-1 0 0-16,-1 0 10 16,-3 0-10-16,-1 0 0 0,-1 0 1 15,1 0-1-15,-1 0 5 16,-1 0-5-16,5 0 0 15,1 0-1-15,-3 0 1 16,0 0 0-16,0 0 1 16,-3 0 3-16,1 0-5 15,-1 0 1-15,5 0-6 16,-1 0 6-16,5-5 1 16,2-3 6-16,-2 2-5 15,5-4 2-15,1 1 2 16,2-1-6-16,5 0 0 15,0 1-5-15,-1 0 5 16,3 4 0-16,5 0 2 0,3 1 8 16,6 0-10-1,4-1-3-15,4-1 3 0,-8 4 0 16,-4 0 0-16,0 0 3 16,-2 2-3-16,-2 0 0 15,3 0 0-15,4 0-2 16,-2 0 2-16,1 0 3 15,-4 0-3-15,-6 0 0 16,0 0 0-16,-4-2 1 16,3 0-1-16,-4-4-6 15,2 0 6-15,1-1 9 16,-3 1-9-16,3 1-2 0,-1 0-1 16,-5-1 6-1,1 3 2-15,-3-2-5 0,2 0-3 16,2 1 0-16,0 2 5 15,4-1-2-15,-1-1 0 16,1 3 0-16,-1 0 7 16,-7-2-7-16,3 1 0 15,-3 2 0-15,3-3 0 16,-3 3-9-16,5-1 9 16,2-2 6-16,-2 0-4 15,2-3-4-15,-3 5 6 16,-3-4-15-16,-2 2 11 15,0-4 0-15,-3 1 9 16,-1 2-9-16,-4 1-1 16,-1 0 0-16,0 1 1 0,-4 2 1 15,-4 0 5-15,1 0-11 16,-2 0 10-16,-4 0-5 16,3 0 0-16,-2 0-3 15,-2 0 3-15,4 0 0 16,-1 0 0-16,3 0 0 15,-1 0-1-15,2 0 4 16,2 0-5-16,2 0 2 16,3 0 0-16,2 5 3 15,2-2-3-15,3-3 1 16,0 2-5-16,2-2 8 16,-6 0-5-16,2 0 1 15,-2 0 0-15,-4 0-1 0,-4 0 1 16,-1 0 0-16,-1 2 3 15,-3-2-2-15,0 3 1 16,-1-2-2-16,1 1 0 16,1 1 2-16,-3-1-2 15,-2-2-4-15,-4 0 4 16,-8 0 1-16,-4 0 2 16,-5 0-3-16,-2 0 0 15,-7 0-8-15,0 0-12 16,-3 0-97-16,-54-18-140 15</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0:59.888"/>
    </inkml:context>
    <inkml:brush xml:id="br0">
      <inkml:brushProperty name="width" value="0.035" units="cm"/>
      <inkml:brushProperty name="height" value="0.035" units="cm"/>
      <inkml:brushProperty name="color" value="#ED1C24"/>
      <inkml:brushProperty name="fitToCurve" value="1"/>
    </inkml:brush>
  </inkml:definitions>
  <inkml:trace contextRef="#ctx0" brushRef="#br0">97 147 29 0,'-21'-5'25'0,"3"2"-5"16,4-1 31-16,3 0-27 0,-1 2-1 15,5-3 19 1,1 0-3-16,1 0 4 0,2 4 16 16,3-2-12-16,0 3-9 15,0 0-18-15,0 0-19 16,0 0 13-16,0 0-13 15,0 0-2-15,0 0 1 16,0 0-9-16,0 0 4 16,5 0 3-16,19 13 2 15,5-1 2-15,7-5 4 16,11-1-6-16,11-6-7 16,10 0 7-16,13-17 7 15,4-5 0-15,7-6-2 0,3 1 9 16,6 7-12-1,7 3-2-15,-1 7 0 0,-4 7 0 16,-12 3 4-16,-9 0-4 16,-3 3 3-16,-6 11-10 15,3-1 16-15,-5-7-9 16,-4-4 0-16,-6-2 4 16,-2 0-4-16,-3 0 0 15,-1-2 0-15,1-2 6 16,-1 2-3-16,-1 2-6 15,3 0 0-15,-3 0 3 16,4 0 3-16,0 0 0 0,-1 0-6 16,3 0 6-16,0 0-1 15,0 0 0-15,0 0-4 16,-1 0 4-16,-2 2-6 16,2 4 4-16,-4-3 0 15,-2 2 2-15,-6 1 0 16,-9-3-1-16,-8-2-1 15,-9-1 2-15,-5 0-4 16,-9 0 4-16,-5 0-2 16,1 0 2-16,-3 0 11 15,0 0 36-15,0 0-14 16,0 0-9-16,0 0 3 16,0 0-16-16,0 0-13 15,0 3 3-15,0-2-5 16,0-1 2-16,0 8-110 0,0 3-53 15,0 1-8 1</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7.034"/>
    </inkml:context>
    <inkml:brush xml:id="br0">
      <inkml:brushProperty name="width" value="0.035" units="cm"/>
      <inkml:brushProperty name="height" value="0.035" units="cm"/>
      <inkml:brushProperty name="color" value="#ED1C24"/>
      <inkml:brushProperty name="fitToCurve" value="1"/>
    </inkml:brush>
  </inkml:definitions>
  <inkml:trace contextRef="#ctx0" brushRef="#br0">19 67 250 0,'0'0'111'0,"0"0"-85"16,0 0 59-16,0 0 44 16,0 0-73-16,0 0 11 15,0 0 29-15,4-1-60 0,-4 1-6 16,0 0-11-16,0 0 8 15,0 0 3-15,0 0-30 16,0 0 0-16,0 0 7 16,0 0-7-16,0 0-1 15,0 0 1-15,0 0 0 16,0 0 0-16,0 0-7 16,0 0 7-16,0 0 1 15,2 0-1-15,-2 0-2 16,0 0 2-16,0 0 0 15,0 0 8-15,0 0-8 16,0 0 0-16,0 0 2 16,0 0-2-16,0 0-5 0,0 0 3 15,0 0 4 1,0 0-4-16,0 0 1 0,0 0 1 16,3 0-1-16,1 0 1 15,-2 6-6-15,1 8 6 16,-2 3 0-16,-1 2-3 15,0 1 3-15,0 2 0 16,0-6 6-16,0-3-6 16,0-4 0-16,0-4 0 15,0-2 1-15,0-2 5 16,0-1-6-16,0 2 0 16,0-2 2-16,0 0-2 15,0 2 0-15,0-2 0 16,0 2 1-16,-1 0-1 0,-2 0 0 15,3 0 0-15,0-2 2 16,0 0-2-16,0 3 0 16,0-3-3-16,-2 3 6 15,2 2-1-15,-3-1-2 16,3 5 0-16,-4-4 2 16,-1 4-2-16,4 1 0 15,-4-1 0-15,2-3 2 16,-2-2 1-16,4 0-3 15,-2-2 0-15,3-2 7 16,0 0-7-16,0 0 2 16,0 0 6-16,0 0-3 15,0 0 10-15,0 0-15 0,0 0 0 16,0 0 20-16,0 0-18 16,0 0 1-16,0 0 10 15,0 0-3-15,0 0 8 16,0-6-18-16,0-9-8 15,0-3-8-15,0-3 16 16,0-5-20-16,0-6-3 16,9-1-15-16,8 4 34 15,-2 6-31-15,6 6 35 16,0 0-7-16,2 5 7 16,0 0-1-16,0 1 0 15,-2 3 2-15,-3-1 0 0,0 6-1 16,-1 0 0-16,-3 3 5 15,-4 0-1-15,3 6-3 16,-7 16 6-16,0 8 3 16,-2 6 11-16,-4 3-17 15,2-1 4-15,-2-3 14 16,0-2-22-16,0-6 0 16,0-4 12-16,0-9-5 15,0-6 14-15,3 1-21 16,3-4 0-16,6 0 6 15,3-1 3-15,6-2-9 16,5-2 0-16,6 0-116 16,-1-3-132-16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04.403"/>
    </inkml:context>
    <inkml:brush xml:id="br0">
      <inkml:brushProperty name="width" value="0.035" units="cm"/>
      <inkml:brushProperty name="height" value="0.035" units="cm"/>
      <inkml:brushProperty name="color" value="#ED1C24"/>
      <inkml:brushProperty name="fitToCurve" value="1"/>
    </inkml:brush>
  </inkml:definitions>
  <inkml:trace contextRef="#ctx0" brushRef="#br0">30 19 16 0,'0'0'187'0,"0"0"-116"16,0 0-11-16,0 0-11 0,0 0-16 15,0 0 13 1,0 0-17-16,-30-19 14 15,30 19-4-15,0 0-39 0,0 0-11 16,21 0 2-16,17 0 9 16,15 4 8-16,5 2-8 15,2-2 4-15,-2 1-10 16,-8-5 12-16,-4 0-6 16,-7 0 3-16,-7 0 3 15,-6 0 5-15,-5 0-11 16,-7 0 2-16,-5 0 20 15,0 0-7-15,0 0 1 16,3 0 9-16,-2 0-3 16,3 0-3-16,2 0-19 15,7 0 3-15,4 0 14 0,2 0-15 16,6 0-2 0,-2 0 0-16,0 0 6 0,-1 0-12 15,3 0 6-15,-2 0 0 16,-5 0 6-16,0 0-3 15,1 0-3-15,-4 0 0 16,-1 0 3-16,-3 0 2 16,1 0-5-16,0 0-2 15,-3 0-4-15,-4 0 12 16,-5 0-5-16,-1 0 0 16,-7 0 2-16,-1 0 0 15,3 0-3-15,-3 0 0 16,0 0 11-16,0 0-11 0,0 0-96 15,0 0 78-15,0 0-13 16,-15 0-92-16</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09.067"/>
    </inkml:context>
    <inkml:brush xml:id="br0">
      <inkml:brushProperty name="width" value="0.035" units="cm"/>
      <inkml:brushProperty name="height" value="0.035" units="cm"/>
      <inkml:brushProperty name="color" value="#ED1C24"/>
      <inkml:brushProperty name="fitToCurve" value="1"/>
    </inkml:brush>
  </inkml:definitions>
  <inkml:trace contextRef="#ctx0" brushRef="#br0">0 5 11 0,'-4'0'32'0,"3"0"-5"15,1 0-21-15,-3 0 35 16,1 0-8-16,-1 0 6 16,-1 0 32-16,4 0-27 15,-2 0 3-15,2 0 8 16,0 0-24-16,0 0 31 0,0 0-37 16,0 0-3-1,0-1 18-15,0 1-40 0,0 0-1 16,9 0-4-16,16 0 5 15,8 1 8-15,5 8-8 16,9-3-2-16,6 0 2 16,2 1 1-16,3-1 4 15,-4 2-5-15,4-2 8 16,0-2-3-16,-5-2-5 16,0-2 0-16,-7 0-15 15,-2 0 13-15,0 0 2 16,-5 0 0-16,1 0 4 15,-7 0 18-15,2 0-22 16,-3 0 0-16,1 0-5 0,-1 0 5 16,0 0 0-16,0 0 0 15,6 0 13-15,-5 0-9 16,2 0-4-16,0 2 0 16,0 0-7-16,2-1 7 15,2 4-2-15,8-5-1 16,5 0 6-16,10 0-1 15,0 0-2-15,5 0 0 16,0 0 4-16,-3 0 4 16,-2 0-10-16,-1-8 2 15,-3 4-1-15,-4 2 0 16,4-2 1-16,1 3 0 16,-1-2 7-16,4-2-7 15,-1 0-8-15,-3 1 6 16,-4-1 4-16,4-1-4 0,-5 4 2 15,0 0 0-15,0 0 5 16,-1-2 3-16,0 4-10 16,-2-5 2-16,3 2 0 15,-4 3-6-15,1-3 11 16,1 3-5-16,-1 0 0 16,-4 0 0-16,3 0-4 15,-5 0 1-15,-5 3 3 16,1 0 8-16,-7 2-8 15,2-3 0-15,1 0 1 0,-1 0-1 16,-4 0 0 0,-4 1-2-16,-10 0 5 0,-4-1 3 15,-6 1-6-15,-4-3 0 16,-2 0 9-16,-1 0-6 16,0 0-3-16,0 0 0 15,0 0 8-15,0 0 28 16,0 0-31-16,0 0-2 15,0 0 12-15,0 0-11 16,0 0-4-16,0 0 0 16,0 0 8-16,0 2-32 15,0-2 15-15,-23 0-123 16,-4 0-42-16</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25.603"/>
    </inkml:context>
    <inkml:brush xml:id="br0">
      <inkml:brushProperty name="width" value="0.035" units="cm"/>
      <inkml:brushProperty name="height" value="0.035" units="cm"/>
      <inkml:brushProperty name="color" value="#ED1C24"/>
      <inkml:brushProperty name="fitToCurve" value="1"/>
    </inkml:brush>
  </inkml:definitions>
  <inkml:trace contextRef="#ctx0" brushRef="#br0">223 115 50 0,'-2'0'73'16,"-1"0"-27"-16,3 0 2 15,-1 0-7-15,-2 0-10 16,1 0 11-16,-1 0 4 16,2-3 4-16,-2 3-6 0,1-1-15 15,-1 0 5-15,2-3-13 16,-4 3-8-16,2-6 18 16,2 0-30-16,-7-7 0 15,3 2 3-15,-2 1 7 16,2-2-10-16,-1 2 1 15,-1 3-1-15,0-1 19 16,0 3-20-16,2 2 2 16,-1 2-2-16,2 2 2 15,-1 0 7-15,1 0-9 0,-4 0-12 16,0 0 5 0,-2 10-1-16,-2 15 1 0,3 0 4 15,-2 0 3-15,6-5 0 16,1-5 0-16,-1-2 0 15,5-4-1-15,0 0 1 16,0-1-8-16,0 3 4 16,0 1 3-16,11 5 1 15,3 0 0-15,-1-1 3 16,1 1-2-16,3 0 3 16,-1-2 0-16,-5 3 3 15,-2-6-5-15,-1 0 10 16,-7-3-12-16,2-1 0 15,-3 4 14-15,0 5-6 16,0 2-5-16,-17-3 1 0,-2 0-2 16,-1-7 4-16,0-4-6 15,-1-2 0-15,6-3-9 16,-2 0 6-16,5-3-49 16,3-21-49-16,0-9-88 15</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33.469"/>
    </inkml:context>
    <inkml:brush xml:id="br0">
      <inkml:brushProperty name="width" value="0.035" units="cm"/>
      <inkml:brushProperty name="height" value="0.035" units="cm"/>
      <inkml:brushProperty name="color" value="#ED1C24"/>
      <inkml:brushProperty name="fitToCurve" value="1"/>
    </inkml:brush>
  </inkml:definitions>
  <inkml:trace contextRef="#ctx0" brushRef="#br0">115 82 106 0,'0'0'104'0,"0"0"19"15,0 0 19-15,0 0 3 16,0 0-71-16,0 0 29 15,0 0-30-15,-97-71-38 16,91 65 19-16,1 4-35 16,2-1 0-16,2 3-11 15,-2 0-2-15,3 0 4 16,0 0-10-16,0 0-3 0,26 5-1 16,18 7 4-16,15 1 0 15,11-2-2-15,6-3 5 16,0-3-14-16,-3 0 11 15,-4-4-3-15,-5 2-2 16,-3-3 4-16,-6 0-23 16,-4 0 21-16,-5 0 3 15,-5 0-5-15,-2 0 5 16,-4 0 0-16,-3 0 6 16,-1 0-6-16,-3 0 0 15,1 0-2-15,-4 0 13 16,-4 0-17-16,-5 0 6 15,-6 0 0-15,-4 0 0 0,-6 0 0 16,0 0 0-16,0 0 0 16,0 0 2-16,0 0 8 15,0 0-10-15,0 0-5 16,0 0-2-16,0 0-54 16,0 0-86-16,4 0-202 15</inkml:trace>
  <inkml:trace contextRef="#ctx0" brushRef="#br0" timeOffset="165">1304 8 320 0,'0'0'94'0,"0"0"-76"16,0 0-18-16,0 0-73 15,0 0-245-15</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37.467"/>
    </inkml:context>
    <inkml:brush xml:id="br0">
      <inkml:brushProperty name="width" value="0.035" units="cm"/>
      <inkml:brushProperty name="height" value="0.035" units="cm"/>
      <inkml:brushProperty name="color" value="#ED1C24"/>
      <inkml:brushProperty name="fitToCurve" value="1"/>
    </inkml:brush>
  </inkml:definitions>
  <inkml:trace contextRef="#ctx0" brushRef="#br0">0 137 242 0,'0'0'64'0,"0"0"-13"15,0 0-1-15,0 0-42 16,0 0 20-16,0 0 17 16,0 0-25-16,-20-8-14 15,43 8 2-15,12 0 10 16,6 0 3-16,8 5-21 0,5-3 4 15,9-1 5-15,2-1-9 16,2 0 6-16,4 0-14 16,1 0 19-16,-1 0-15 15,2 0 5-15,-2-1-1 16,1-4 7-16,-1 3-2 16,-1 0-5-16,1 2-6 15,1 0 6-15,-4-2 4 16,2 1-4-16,-2-2 0 15,4-3 6-15,3 1-2 16,4 0-4-16,0-3-4 16,-7 2 4-16,-5-1 2 15,-8 1-2-15,-4 0 0 16,-4 3-2-16,-1 1 2 16,-1 0 0-16,1 2 0 0,2 0 5 15,1 0-1-15,-3 0-4 16,5 0 0-16,-2-1 0 15,0-4 1-15,3 0-1 16,-3 1 3-16,2-1-3 16,0 0 13-16,2 1-13 15,-1-1 0-15,-1 4 6 16,-2-3-6-16,2 2-1 16,-2-2-6-16,-1 2 14 15,-2-1-4-15,-5 3 0 0,4 0 1 16,0 0 1-1,1 0-5-15,3 0 0 0,3 0 0 16,-3 0 1-16,2 0 1 16,-5 0-2-16,-6 0-1 15,0 0 1-15,0 0 0 16,-3 0 0-16,2 0 0 16,-5 0 4-16,1 0-6 15,1 3 2-15,1 0 0 16,0 0 4-16,1-1-4 15,2 0 0-15,-3 1-5 16,3 6 10-16,-3-2-3 16,0 0-2-16,2 0 0 15,-2 1 0-15,3 0 7 16,-3-1-4-16,4 0-3 0,2 3 3 16,4-3-3-16,5 0 0 15,-2-3-9-15,6 2 9 16,5-2 3-16,2-4-3 15,1 2 0-15,4-2 0 16,2 0 4-16,0 0 2 16,8 0-6-16,2 0 1 15,-4 0 2-15,2 0 1 16,-7 0-4-16,-4 0 1 16,-1 0-6-16,-3 0 5 15,0 0 0-15,-2 0 8 16,0 0-8-16,-2 0 0 0,-4-4 0 15,-1-2-3-15,-1 0 3 16,1-4 2-16,0 1 0 16,-1 3 1-16,1-2-3 15,0 3 0-15,0-5-6 16,-1 4 13-16,1-1-13 16,0 3 6-16,-4 1 0 15,1-1 1-15,1 1 5 16,-3 3-7-16,2-1 1 15,0 1 0-15,7 0 7 16,-1 0-7-16,1-3 0 16,-3 3-5-16,-1-2 10 15,-2-1-5-15,-4 2 0 16,-1-3 5-16,-5 2-4 16,-2-1-1-16,-5 3 0 0,-4 0 3 15,-3-1-1-15,-6 1 0 16,-3-2-2-16,-8 2 0 15,-6 0 1-15,-4 0-1 16,-2 0 0-16,-3 0 8 16,0 0-7-16,0 0 3 15,0 0-4-15,0 0 5 16,0 0-9-16,0 0 4 16,0 0-126-16,0 0-126 15</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1:12.280"/>
    </inkml:context>
    <inkml:brush xml:id="br0">
      <inkml:brushProperty name="width" value="0.035" units="cm"/>
      <inkml:brushProperty name="height" value="0.035" units="cm"/>
      <inkml:brushProperty name="color" value="#ED1C24"/>
      <inkml:brushProperty name="fitToCurve" value="1"/>
    </inkml:brush>
  </inkml:definitions>
  <inkml:trace contextRef="#ctx0" brushRef="#br0">12 84 6 0,'0'0'26'16,"0"0"5"-16,0 0-13 16,0 0 5-16,0 0-8 15,0 0-11-15,0 0 18 16,0 0-13-16,0 0 11 0,0 0 3 16,0 0-14-16,0 0 13 15,0 0-3-15,0 0-11 16,0 0 16-16,0 0-20 15,0 0-2-15,0 0 7 16,0 0-8-16,0 0-1 16,0 0 4-16,0 0-1 15,0 0 8-15,0 0-11 16,0 0 0-16,0 0-8 16,0 0 8-16,0 0-5 15,0 0 4-15,0 0 1 16,0 0 7-16,0 0-7 15,0 0 2-15,0 0 3 16,0 0-3-16,0 0 0 16,0 0-2-16,0 0 3 0,0 0 1 15,0 0-4-15,0 0 0 16,0 0 8-16,0 0-8 16,0 0-5-16,0 0 5 15,0 0 2-15,0 0 1 16,0 0 2-16,0 0-5 15,0 0 3-15,0 0-1 16,0 0-1-16,0 0-1 16,0 0 6-16,0 0-4 15,0 0-2-15,0 0 0 16,0 0 4-16,0 0-4 16,0 0 0-16,0 0-11 0,0 0 22 15,0 0-8-15,0 0-3 16,0 0 0-16,0 0 1 15,0 0-1-15,0 0 0 16,0 0 0-16,0 0 7 16,0 0-4-16,0 0-3 15,0 0 0-15,0 0-1 16,0 0 1-16,0 0 0 16,0 0-2-16,0 0 0 15,0 0-9-15,0 0 11 16,0 0-7-16,0 0 5 15,0 0-10-15,0 0-15 16,0 0-46-16,0 0-58 16</inkml:trace>
  <inkml:trace contextRef="#ctx0" brushRef="#br0" timeOffset="3759">0 0 5 0,'0'0'48'0,"0"0"-22"16,0 0 20-16,0 0-30 15,0 0 13-15,0 0 15 0,-2 0-21 16,2 0 2-16,0 0 5 16,0 0-12-16,0 0 18 15,0 0-20-15,0 0-3 16,0 0-13-16,0 8 6 16,11 10-6-16,3 2 14 15,2 0-6-15,1 6 15 16,3-2-22-16,1 3 4 15,5-3 11-15,-2-4-14 16,-3-3 15-16,1-2 0 16,-4-7-15-16,-3-3 31 15,2-1-27-15,-3 0 1 0,-1-3 15 16,-1-1-22 0,-1 0 10-16,9 0-2 0,-1 0-5 15,4-14 23-15,8-5-22 16,-1-4-4-16,2 0 24 15,-2-1-24-15,-5 10 0 16,-1 1-5-16,-6 7 12 16,-3 6-11-16,-3 0 4 15,-2 0 0-15,-3 0 2 16,-1 0-2-16,3 0-5 16,3 6 0-16,2 8 5 15,0 4 5-15,-1-4-1 16,0 9-1-16,0-6 14 15,1 2-12-15,0-3 1 16,2-3 4-16,3-3 2 0,-1-3-14 16,2-3 2-1,1-2 0-15,5-2 12 0,-1 0-12 16,4-4 0-16,2-15-7 16,1-1 22-16,-1-1-7 15,-2-2-8-15,-1 3 0 16,-6 2 2-16,-3 8-2 15,-6 4 6-15,-4 6-15 16,-1 0 14-16,-3 0-9 16,-1 0 4-16,2 0-4 15,2 10-7-15,1 5 22 16,-2-2-11-16,3-2 0 0,-4 4 7 16,1-4 0-16,2-1-7 15,-3-1 3-15,5-3 1 16,-5-2-4-16,-1 0 0 15,-1-4-9-15,4 0 22 16,1 0-27-16,5 0 14 16,4 0 0-16,0-4 9 15,3-5-9-15,-2-1 1 16,2 0-3-16,-3 3 11 16,0 3-9-16,-4 3 0 15,-2 1-6-15,-6 0-1 16,2 0-1-16,-2 0 6 15,1 0-2-15,-2 0 8 16,0 0-6-16,-4 0 2 16,7 0 0-16,-2 0-3 0,3 0 1 15,1 0 2-15,4 10-8 16,0 4 9-16,1 4-10 16,2 1 9-16,-1-2 0 15,-5-7 15-15,1-4-15 16,-3-1-1-16,0-3-6 15,8-2 11-15,-2 0-19 16,7-4 15-16,2-13 0 16,5-4-4-16,-5 1 9 15,2-1-5-15,1 0 2 16,1 2 1-16,0 5 3 16,-5 3-6-16,-5 3 0 0,-1 6-2 15,-3 2 2-15,-5 0-2 16</inkml:trace>
  <inkml:trace contextRef="#ctx0" brushRef="#br0" timeOffset="4602">3004 255 860 0,'0'0'71'0,"0"0"-51"16,0 0 0-16,0 0-9 0,0 0-4 15,0 0 22-15,0 0-23 16,0 0-3-16,0 0 35 15,0 0-36-15,0 0-2 16,-6 0 0-16,-2 0 4 16,-1 0-16-16,3 0 12 15,1 0-2-15,5 0 2 16,-3 0 0-16,3 0-2 16,0 0 0-16,0 0 2 15,0 0-13-15,0-1 13 16,0-2 0-16,0 3-1 15,0-2 1-15,0 2 0 16,0 0-2-16,0 0 8 0,0 0-10 16,0 0 4-16,0 0 0 15,0 0-15-15,0 0 15 16,0 0-3-16,0 0-3 16,-6 0-60-16,-6 0 6 15,-9 0-78-15,-2-4-54 16,-7-1 101-16,1-8-56 15,-6-2-139-15</inkml:trace>
  <inkml:trace contextRef="#ctx0" brushRef="#br0" timeOffset="5908">2231 184 94 0,'0'0'84'0,"0"0"-17"16,0 0-20-16,0 0-15 15,0 0 33-15,0 0-18 16,0 0-14-16,-31-22 7 15,24 17-20-15,2 4 26 16,1-1-39-16,-1 2-6 16,4-2 26-16,-2 2-25 15,3 0 0-15,0 0-2 0,-2 0 9 16,2-2-19 0,0 2 10-16,0 0-44 0,-3 0 28 15,-3 0-13-15,-6-4 20 16,-5-4-5-16,-3 1-70 15,-1 0 55-15,-2-3-14 16,2 1 18-16,3-2 13 16,0 3 12-16,1-3-9 15,3 2 3-15,4 3 6 16,1 1 7-16,1-1-7 16,6 3 0-16,-1 3 31 15,3 0-6-15,0 0 31 16,0 0-9-16,0 0-47 15,0 0 21-15,0 0-21 16,0 0 0-16,0 0 7 0,0 0-7 16,0 0 0-16,10 0 5 15,3 3 0-15,-1 7 29 16,2 2-19-16,0 3-9 16,2-4 47-16,-5 6-38 15,3 0 3-15,-1 0-3 16,0 2 1-16,0-2 15 15,-4-7-31-15,5 0 0 16,-5-4 26-16,6-4-24 16,3 0 1-16,1-2-3 15,5 0 7-15,6 0-15 16,5-8 8-16,2-14 0 16,-5-5 13-16,1 7-9 0,-4 2 1 15,0 6-5-15,-6-1 0 16,-4 7 3-16,-2 2-3 15,-5-1 0-15,-3 5 6 16,-3 0-6-16,2 0-8 16,-2 15-5-16,6 5 13 15,-3 4 4-15,-1 3-1 16,1-2-1-16,-3-7 36 16,2-1-36-16,-2-6 6 15,1 1-3-15,2-6 3 16,1-1-6-16,2-4-2 15,3-1 0-15,6 0-11 0,10-6 14 16,2-17-3 0,5-4 3-16,-5 3 6 0,1 1-6 15,-10 12-3-15,-3 8 0 16,-3 3-9-16,-4 0 12 16,-2 0-6-16,2 0-2 15,-3 9 5-15,1 6 5 16,0-1-5-16,-1 0 0 15,1 1 9-15,1-3-8 16,-2 1-1-16,4-3 5 16,0 4-5-16,2-7 12 15,1-1-12-15,5-5 0 0,4-1-11 16,4 0 11 0,-1 0 0-16,-3-5-2 0,4-4 15 15,-7-2-6-15,-3 4-7 16,-7 2 0-16,-6 4 1 15,-2 1 1-15,-3 0-2 16,-2 0 0-16,7 0 1 16,6 0-22-16,2 0 1 15,-5-23-160-15,-8-22-113 16</inkml:trace>
  <inkml:trace contextRef="#ctx0" brushRef="#br0" timeOffset="40560">375 59 70 0,'-11'-10'122'15,"2"-3"-70"-15,-3 4 0 16,1 1 8-16,4 4 5 16,-2 3-25-16,0 1-39 0,0 0 4 15,-5 0-10 1,-3 0-29-16,-3 3-29 0,-5 12 61 15,-1-2-3-15,3-6 3 16,5 0 1-16,4-6 2 16,0 3 0-16,7-4-1 15,1 1 1-15,3-1 2 16,3 0-2-16,0 0 15 16,0 0 26-16,0 0 7 15,0 0 4-15,0 0-43 16,0 0-8-16,0 0-2 15,0 0 3-15,7 0-3 16,12 0 0-16,5 1 0 16,9 2 0-16,4 1 11 0,7 1-11 15,0-2 0 1,1 2-1-16,5-1 1 0,2-2 0 16,3-2 0-16,7 0-2 15,0 0 4-15,5 0-2 16,2 0 2-16,0 0 4 15,1-2-2-15,-4 0-8 16,-1 2 8-16,-1 0-3 16,-4-2 6-16,0 2-7 15,-3 0 1-15,-1-2-1 16,-1 2-1-16,-2-5 1 16,-3 4 0-16,4-4-7 15,-6 1 7-15,-2 0 0 0,1 4 6 16,-6-1-5-1,3 1 6-15,0 0-7 0,0 0-2 16,2 0-4-16,2 7 6 16,-2 1 0-16,-1 3 3 15,-2-5 6-15,-2 0-8 16,-2 0-1-16,-2-3-3 16,-2 0 3-16,0-1 0 15,-4 1 3-15,4 2-7 16,-1-4 5-16,4-1-2 15,-2 2 2-15,1-2-1 16,-1 0 0-16,2 0-1 16,-1 0 1-16,-1 0 4 15,3 0-4-15,-2 0 0 0,-7 0 0 16,1 0 0-16,-7 0 1 16,0 0-1-16,-4 0 0 15,-2 0 0-15,-1 0 0 16,0 0 10-16,-2 0-10 15,-3 0-2-15,-1 0 2 16,-4 0 2-16,1 0-2 16,-4 0-2-16,-2 0 1 15,-2 2 1-15,0-2 0 16,0 2-2-16,0 5-74 16,0 1-96-16,-32-6-165 15</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4:08.392"/>
    </inkml:context>
    <inkml:brush xml:id="br0">
      <inkml:brushProperty name="width" value="0.035" units="cm"/>
      <inkml:brushProperty name="height" value="0.035" units="cm"/>
      <inkml:brushProperty name="color" value="#ED1C24"/>
      <inkml:brushProperty name="fitToCurve" value="1"/>
    </inkml:brush>
  </inkml:definitions>
  <inkml:trace contextRef="#ctx0" brushRef="#br0">53 51 47 0,'-20'-3'76'16,"7"1"-14"-16,3 2 9 16,4 0-41-16,3 0 42 15,3 0-56-15,-1 0-6 16,1 0-10-16,0 0-1 15,0 0 0-15,0 0-7 16,0 0 8-16,6 0 9 16,8 4-9-16,-1 2 1 15,4-1 2-15,4 1-1 16,2 0-2-16,4-1 14 16,10-2-9-16,2-1 13 15,7 0-9-15,5 0-3 0,3-2 1 16,3 0-7-16,10 0-1 15,0 0-19-15,4 0 20 16,-2-7 16-16,-7-3-14 16,3 2-1-16,-7 2 1 15,-2 1 4-15,0 2 5 16,-5 1-11-16,-4 0 13 16,-2 2-13-16,-1-2 0 15,2 2 2-15,-1-4-2 16,2 3 0-16,2-4 9 15,0-2-9-15,-2 3 2 16,4 1 1-16,2-2-3 16,2 1 5-16,-2 2 4 0,0-1-8 15,-2 2-2-15,0 1 1 16,-4 0 0-16,0 0-10 16,-1 0 12-16,-2 0-2 15,-3 0 2-15,1 0 2 16,-1 4-4-16,0-1 0 15,5 1 1-15,-2 0-7 16,3 1 11-16,-4-3-5 16,1 2 8-16,0 0-8 15,1 3 0-15,4-3-1 16,3 0 1-16,1-1-4 16,-2 0 12-16,1-1-7 0,1 3 5 15,-7 1-6 1,-1-3 0-16,-1 5-4 0,-4-6 4 15,-1-1 2-15,-4-1 0 16,-3 0-2-16,0 0 17 16,-2 0-5-16,-2 0 10 15,-2 0-21-15,-2 0 4 16,0 0 3-16,3 0-8 16,1 0 0-16,-1 0 0 15,5 0 9-15,1 0-2 16,-1 0-7-16,3 0 0 15,2 2 0-15,2-2 1 16,2 0-1-16,3 0 0 0,-3 0 0 16,-4 0 0-1,-4 0-1-15,-6 0 5 0,-2 0-5 16,1 0 8-16,-1 0-9 16,3 0 4-16,-2 0-1 15,-2 0-1-15,2 0-8 16,4 2 8-16,-4-2 9 15,6 0 0-15,0 0-7 16,4 0 21-16,2 0 12 16,0 0 0-16,2 0-19 15,-1 0-12-15,-3-2 20 16,-5-1-22-16,-4-2 2 16,-4 3 9-16,-5-1-9 15,-3 1 4-15,-6 1-8 0,-7-2 0 16,-2 3-5-16,0 0 2 15,0-5-18-15,-9-10-112 16</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4:22.757"/>
    </inkml:context>
    <inkml:brush xml:id="br0">
      <inkml:brushProperty name="width" value="0.035" units="cm"/>
      <inkml:brushProperty name="height" value="0.035" units="cm"/>
      <inkml:brushProperty name="color" value="#ED1C24"/>
      <inkml:brushProperty name="fitToCurve" value="1"/>
    </inkml:brush>
  </inkml:definitions>
  <inkml:trace contextRef="#ctx0" brushRef="#br0">76 282 178 0,'0'0'69'16,"0"2"-42"-16,0 0-22 16,0-2 50-16,0 0-21 15,0 0-21-15,0 0 14 16,0 0-9-16,0 0-8 0,0 0 16 15,0 0-13-15,0-6 1 16,-4-7-12 0,-7-2-2-16,2 4 7 0,0-3-4 15,0 1-5-15,3 2 2 16,-2-2 0-16,2 6 15 16,1 2 0-16,1 2 18 15,-1 3 25-15,5 0-12 16,0-3-3-16,0 3-21 15,0 0-20-15,0 0 17 16,0 0-19-16,0 0-3 16,0 0 2-16,0 0-21 15,14 0 22-15,10 0 5 0,7 0-3 16,0 0 11-16,7 0-13 16,0 0 0-16,2 0 8 15,4 0-6 1,-5 0-1-16,1 0-1 0,-2-5 0 15,0 2 5-15,-2-1 1 16,1 2-6-16,-2 2 7 16,0 0-5-16,-4 0-4 15,6 0-5-15,-1 0 7 16,2 0 10-16,3 0-10 16,0 0 0-16,2 0 2 15,-2 0 2-15,-5 0-5 16,-1-4 1-16,-4 1 0 15,-4 1-12-15,0 0 17 0,4 2-5 16,-7 0 0-16,6-2 3 16,-4 2-3-16,5 0 0 15,-3 0 0-15,6-2 3 16,-1-2-3-16,7 0 0 16,5-1-3-16,2 1 6 15,3-2 0-15,4 3-3 16,-4 2 0-16,3 1-6 15,0 0 6-15,-1 0 0 16,-2 0 3-16,-2 0 4 16,1 0-8-16,-6 0 1 15,4 0 0-15,-6 0-1 16,-2 1 1-16,2 4 0 0,-1-1 2 16,-1 0 0-16,-2 2-4 15,-1 1 1-15,3-3 1 16,-2 0-4-16,2-1 4 15,-2 1 0-15,1 0 0 16,1 0 3-16,-1-4-6 16,5 0 3-16,2 0 0 15,5 0 9-15,7 0-9 16,0 0-1-16,1 0-2 16,-6 0 6-16,4-4-2 0,-6 2-1 15,2 2 0 1,-2 0-4-16,3 0 4 0,2 0 0 15,5 0 3-15,3 0-1 16,0 0 0-16,3 2-2 16,1 2-1-16,-4-3-3 15,4 2 4-15,0-3 0 16,3 0 5-16,-2 0-2 16,2 0-3-16,-3 0 0 15,1-3 0-15,-2-2 0 16,0-3 0-16,-3 1 0 15,-4 3 2-15,0-3-2 16,3 6 0-16,5-5 0 16,3 2 0-16,3-5 0 15,-3 1 0-15,-2-3 0 0,-6 3-4 16,1-2 8 0,-6 4-4-16,1 0 0 0,0 1 0 15,-1 4 0-15,0-1 0 16,-3-1-4-16,0-2 4 15,0 3 6-15,-1 1-6 16,0-1-6-16,-2 0 6 16,0 2 6-16,-1-2-6 15,2 2 0-15,-2 0 4 16,-1 0-2-16,-1 0-2 16,-2 0 0-16,2 0 0 15,1 0 0-15,0 0 0 0,-4 2 0 16,4-2 1-16,-1 2 1 15,-2 0 1-15,4-2-3 16,3 1 0-16,0-1 1 16,7 0-1-16,0 0-4 15,0 0 4-15,-3 0 5 16,0 0-5-16,-4 0-2 16,-2 0 2-16,1 0 2 15,1 0-1-15,0 0-1 16,-3 0 5-16,0 0-3 15,-2-1 7-15,-3 1-9 16,-4 0 0-16,-3 0 3 16,-1 0-3-16,-6 0-3 15,1 0 3-15,-3 0 0 16,-5 0 9-16,-2 0-9 0,-9 0 0 16,0 0-7-16,-4 0 7 15,-3 0 0-15,-2 0-3 16,-1 0 9-16,-1 0-10 15,1 0 4-15,-2 0 0 16,7 0 16-16,1 0-16 16,0 0 4-16,3 0 9 15,2 0-8-15,-3 0 24 16,2 0-29-16,0 0 0 16,0 0 12-16,-1 1-12 15,-1-1-2-15,3 2 2 16,-2-2 4-16,0 0 8 0,2 0-12 15,-1 0 0-15,-4 0 12 16,2 0-11-16,-2 0-1 16,-1 0 17-16,-1 0-16 15,-2 0 6-15,-5 0-7 16,0 0 0-16,0 0 11 16,0 0-11-16,0 0 0 15,0 0-4-15,0 0 2 16,-5-2-12-16,-14-15-83 15,0-15-163-15</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4:24.150"/>
    </inkml:context>
    <inkml:brush xml:id="br0">
      <inkml:brushProperty name="width" value="0.035" units="cm"/>
      <inkml:brushProperty name="height" value="0.035" units="cm"/>
      <inkml:brushProperty name="color" value="#ED1C24"/>
      <inkml:brushProperty name="fitToCurve" value="1"/>
    </inkml:brush>
  </inkml:definitions>
  <inkml:trace contextRef="#ctx0" brushRef="#br0">0 44 225 0,'0'0'123'0,"0"0"-48"0,0 0 17 15,0 0-18-15,0 0-27 16,0 0-12-16,0 0-26 16,32 11-5-16,12-3 77 15,9 0-67-15,5 3 15 16,4-5 1-16,2 2-30 16,-2-4 30-16,3 2-30 15,4-3 0-15,5-1 5 16,7-2-2-16,-1 0-3 15,4 0 3-15,-2 0 5 16,1 0 4-16,-1 0-12 16,0 0 0-16,-1 0 11 15,-1 0-11-15,-4 0-2 16,5 0 2-16,-4 0 0 0,-1 0 11 16,-2 0-11-16,-4 0 0 15,2 0 0-15,-1 0 0 16,2 0 0-16,-2 0-1 15,-1 0 11-15,-6 0-13 16,-3 0 3-16,-7 0 0 16,-3 0 0-16,2 0 0 15,-2 0 0-15,4 0 0 16,3 0 6-16,4-2-5 16,-3-1-1-16,3-1 0 15,-1 2 4-15,-2-2-3 0,4 2-1 16,-1 1 2-16,5-2 8 15,0 3-12-15,3 0 2 16,1-2 0-16,0 1 13 16,5-2-13-16,-3 1 0 15,2-1-2-15,-3 1 10 16,0 2-9-16,-1 0 1 16,1 0 0-16,-7 0 6 15,-7 0-6-15,-8 0 0 16,-8 0-5-16,-8 2 12 15,-4 1-15-15,-4 2 8 16,-3-5 0-16,-5 1 6 16,0-1-6-16,-4 0 0 15,-1 0-1-15,0 2 8 16,-1-2 2-16,-2 0-9 0,2 0 0 16,-1 0 11-16,1 0-11 15,2 0 0-15,4 0 4 16,0 0 6-16,5 0 8 15,1 0-18-15,-4 0 0 16,-2 0 12-16,-4 0-12 16,-3 0 0-16,-2 0 0 15,1 0 4-15,0 0 2 16,-3 0-6-16,-2 0 0 16,-4 0 4-16,-1 0-4 15,0 0 0-15,0 0-1 16,0 0 11-16,0 0-4 0,0 0-6 15,0-6-16-15,-27-25-35 16,-23-22-520-16</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4:44.23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17 47 0,'-3'0'91'0,"-1"0"-25"15,1 0 0-15,3 0 26 16,-2-2-32-16,2 2 12 16,0 0-47-16,0 0 25 15,0 0-44-15,0 0-2 16,0 0 18-16,0 0-20 16,0 0 2-16,0 0-4 15,0 0-19-15,0 0 13 16,2 0 0-16,14 8 6 15,3 6 23-15,2 2-22 16,-3-5-1-16,5 6 0 0,-2-4 13 16,-3-2-9-16,8 0-4 15,-3-3 0-15,0-3 9 16,4-1-7-16,0-4 8 16,2 0-10-16,-1 0 10 15,-1 0 7-15,3-9-17 16,-1-1 0-16,2 0 23 15,-1 0-23-15,0 2 1 16,-1 3-3-16,5 3 7 16,-1 0 3-16,6 2-7 15,1 0-1-15,-1 0 5 16,-2 0-3-16,4 0-2 16,-2 0 6-16,-2 0 4 0,-2 0-3 15,1 0-7 1,2 4 0-16,-4 5 12 0,4-4-10 15,-1 4 0-15,3-3 2 16,-1-2-3-16,1 1 19 16,-5-4-18-16,1-1-2 15,1 3 2-15,-2-3 0 16,4 1-2-16,-2 3 2 16,4-1 5-16,1 1 1 15,-1 0-8-15,5-1 2 16,2 3 12-16,2-6-13 15,2 0 7-15,-2 0-7 0,6 0 8 16,4 0-5-16,2-3-4 16,6-5 0-16,-1 0 1 15,0-1 3-15,3 3-7 16,-3 1 3-16,-1-3 0 16,-2 7 14-16,-2-5-14 15,4 2 0-15,-4-1 0 16,0 1 0-16,-4 2 0 15,-5 0-2-15,-3 0 6 16,0-1-1-16,-3 3-3 16,-1 0 0-16,0 0-5 15,1 0 6-15,-2 0-1 16,1 0 0-16,1 0 8 16,1 3-7-16,0-1-1 15,0 0 0-15,5-2 0 0,0 0 2 16,2 0-2-16,1 0 0 15,2 0 5-15,1 0-9 16,7 0 4-16,2 0 0 16,6 0-2-16,2-2 9 15,2-3-12-15,-4-5 5 16,-6 2 0-16,-1-1 4 16,-1 0-4-16,-3-1 0 15,3 5 1-15,0-1-1 16,-3 3 0-16,-1-2-4 0,-3 5 9 15,-1-3-2-15,0 1-3 16,2 1 0-16,0 1 1 16,2 0-1-16,-3 0 0 15,3 0-1-15,1 0 2 16,2 0-1-16,-6 0 3 16,2 1-3-16,-3 4 5 15,-1 0-5-15,3-4 0 16,2-1-4-16,5 0 9 15,1 0-4-15,3 0 3 16,-4 0-4-16,-6-6 1 16,-6 6-1-16,-2-3 0 15,3 3 0-15,-1 0 3 16,2 0-8-16,6 0 5 16,-1 0 0-16,0 0 4 0,-3 0-4 15,4 0 0-15,-3 0-3 16,0 0 9-16,0 0-3 15,-3 0-3-15,0 0 0 16,4 0 6-16,-3 0-3 16,1 0-3-16,2 0 0 15,-2 0 3-15,0 0 5 16,2 8-8-16,1-3 0 16,-3-1 3-16,4 1-3 15,7 3 0-15,-2-5-4 16,3 2 16-16,-1-3-12 15,-6-2 0-15,-2 0 0 0,-1 0 0 16,-3 0 2 0,-4 0-2-16,4 0 0 0,-3 0 5 15,1 0-14-15,2 0 9 16,-4 0 0-16,2 0 13 16,-4 0-13-16,1 1 0 15,0 2 0-15,1-3 7 16,-1 0-1-16,-3 0-6 15,-3 0 0-15,-1 0 6 16,-5 0-6-16,-2 2-4 16,-3 2-3-16,2 2 10 15,-1 3-7-15,-2-3 4 16,-2 0 0-16,1-1 5 0,-6 0-3 16,-2-2-2-1,0-2 0-15,-6-1 6 0,0 0-5 16,-10 0-1-16,-1 0 0 15,-1 0 4-15,-7 0-1 16,2 0-3-16,-1 0 3 16,-2 0 11-16,0 0 5 15,0 0-19-15,0 0 0 16,0 0 18-16,0 0-18 16,0 0-6-16,3 0 4 15,3 0-133-15,-1-20-116 16</inkml:trace>
  <inkml:trace contextRef="#ctx0" brushRef="#br0" timeOffset="2113">11012 148 232 0,'0'0'62'15,"0"0"-17"-15,0 0 12 16,0 0-47-16,0 0 62 15,0 0-37-15,0 0-15 0,-18-11 5 16,18 11-18-16,0 0 11 16,0 0 5-16,0 0-19 15,0 0 24-15,9 5-10 16,11 11 27-16,6 4 8 16,6 3-33-16,12-4-7 15,9 0 3-15,9-5-12 16,10-6 27-16,3-3-26 15,4-5-5-15,-3 0 0 16,-3 0 7-16,-1-2-7 16,-1-9 1-16,-1 2 9 15,-3-3-4-15,-5 1-6 16,-9 2 0-16,-7-1 5 0,-5 5-3 16,-3 1-3-1,-9 4 1-15,-2 0 0 0,-3 0 1 16,0 0 1-16,10 0-2 15,-1 8 33-15,10 3-20 16,2 2-4-16,1-3-9 16,7-1 8-16,3-2 8 15,4 0-16-15,3-6 0 16,0-1 4-16,2 0 5 16,-6 0-9-16,8 0 0 15,4 0 6-15,5 0-8 16,6 0 9-16,-4-1-7 15,-2-6 0-15,-2 1-1 16,-3-3 1-16,-2-1 0 0,1 0 5 16,-4 1-6-16,3 1 1 15,-2 6 0-15,-5 2-3 16,-1 0 6-16,-7 0-4 16,1 4 1-16,1 15 0 15,-1 0 9-15,3 0-7 16,-1 0 3-16,4-2 10 15,-2 1-10-15,4-6-4 16,0-4-1-16,4-6 7 16,5-2 0-16,5 0-7 15,-1 0 0-15,1-8 6 16,4-3-2-16,-5 5 1 16,0 4-5-16,-6 2 3 0,-7 0-6 15,0 0 3-15,-3 0 0 16,0 0-6-16,6 5 8 15,4-4-4-15,2-1-2 16,1 0 4-16,1 0 13 16,-3 0-13-16,1 0 0 15,-1-1-3-15,-7-6 9 16,-3 2-8-16,-4 4 2 16,-7 1 0-16,2 0-8 15,-5 0 8-15,5 1 0 16,-4 6 15-16,0-1-15 15,0-1 0-15,1 0-8 0,4-5 17 16,6 0-9 0,11 0 0-16,6 0 0 0,3-11 2 15,3-2-2-15,-8 3-1 16,-5 1-6-16,-4 3 7 16,-6 6 2-16,3 0-2 15,1 0 0-15,-1 0-4 16,0 2 4-16,-1 7 0 15,-9-4-3-15,1-2 10 16,-5 0-3-16,-4-3-4 16,-3 0 0-16,-3 0 0 15,-10 0 0-15,-9 0-5 16,-6 0-18-16,-10 0-48 16,-3 0 13-16,0 0-16 15,-13 0-105-15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7.188"/>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0 749 0,'0'0'141'0,"0"0"-112"15,0 0 83-15,0 0-23 16,0 0-47-16,0 0-28 16,4 0-14-16,2 0-23 15,7 0-87-15,-4 0-242 16</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4:48.332"/>
    </inkml:context>
    <inkml:brush xml:id="br0">
      <inkml:brushProperty name="width" value="0.035" units="cm"/>
      <inkml:brushProperty name="height" value="0.035" units="cm"/>
      <inkml:brushProperty name="color" value="#ED1C24"/>
      <inkml:brushProperty name="fitToCurve" value="1"/>
    </inkml:brush>
  </inkml:definitions>
  <inkml:trace contextRef="#ctx0" brushRef="#br0">0 74 424 0,'0'0'97'15,"0"0"-94"-15,0 0-3 16,0 0 14-16,0 0-7 16,0 0 57-16,132 38-27 15,-69-21-19-15,9-2 12 16,7-1-23-16,4 2 25 16,2-3-21-16,5-1-2 15,0-4 12-15,2-3-21 16,-1-5 6-16,7 0-6 15,-1 0 4-15,5 0 4 16,-4-13-8-16,-4-3 0 0,8-3 2 16,-3 3 7-16,4-1-13 15,-4 4 4-15,-6 2 0 16,-10 1 3-16,-7 2-3 16,-3 2 0-16,-3 0 3 15,-3-2 3-15,-4 3-7 16,-5 1 1-16,-2-2 0 15,-1 4 13-15,3-2-12 16,4-1-1-16,0 5 18 16,0 0-14-16,-2-1 9 15,-3-2-11-15,1-3 4 16,0 2 26-16,-5-1-31 16,0 1 2-16,-9 1 11 0,-7-1-7 15,-10 1-7 1,-9 3-4-16,-4-1 4 0,-5-3 17 15,2 3-12-15,-5 1-2 16,-3 0 9-16,1 0-8 16,-4 0 0-16,0 0-4 15,0 0-15-15,0 0-26 16,-9-4-237-16</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5:22.073"/>
    </inkml:context>
    <inkml:brush xml:id="br0">
      <inkml:brushProperty name="width" value="0.035" units="cm"/>
      <inkml:brushProperty name="height" value="0.035" units="cm"/>
      <inkml:brushProperty name="color" value="#ED1C24"/>
      <inkml:brushProperty name="fitToCurve" value="1"/>
    </inkml:brush>
  </inkml:definitions>
  <inkml:trace contextRef="#ctx0" brushRef="#br0">116 63 1 0,'0'0'22'0,"0"0"-1"16,0 0-1-16,0 0-11 16,0 0-6-16,0 0 3 15,0 0-6-15,23 5-13 16,-37-5-22-16</inkml:trace>
  <inkml:trace contextRef="#ctx0" brushRef="#br0" timeOffset="535">116 63 92 0,'-109'-49'89'0,"109"49"-7"0,0 0-28 16,0 0 23-16,0 0-29 16,0 0 18-16,-7-14-49 15,7 14-11-15,0 0 17 16,0 0-23-16,10 0 0 16,14 0 11-16,6 0 9 15,5 0 12-15,-4 0-32 16,-3 3 0-16,6 0-4 15,4-1 10-15,6-2-6 16,0 0 21-16,0 0-21 16,0 0 5-16,-3 0-5 15,5 0 0-15,7 0 5 0,3 0-5 16,2 0 0-16,-4 0-4 16,-4 0 10-16,-1 0-7 15,-5 0 1-15,-5 0 0 16,-4 0 6-16,-1 0-6 15,-1 0 0-15,-1 0 1 16,-8 0 0-16,-2 0 0 16,-9 0-1-16,-4 0-3 15,-1 0 2-15,-6 0 1 16,2 0 0-16,-4 0 1 16,3 0 0-16,-3 0 12 15,0 0 3-15,2 0-5 16,2 0 25-16,2 0-16 0,0 0-2 15,-1 0 12-15,3 0-30 16,-4 0 23-16,1 0-23 16,-1 0 0-16,-2 0 18 15,-2 0-18-15,0 0 0 16,0 0 7-16,0 0-4 16,0 0-6-16,0 0 0 15,0 0-75-15,-28 0-225 16</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5:24.287"/>
    </inkml:context>
    <inkml:brush xml:id="br0">
      <inkml:brushProperty name="width" value="0.035" units="cm"/>
      <inkml:brushProperty name="height" value="0.035" units="cm"/>
      <inkml:brushProperty name="color" value="#ED1C24"/>
      <inkml:brushProperty name="fitToCurve" value="1"/>
    </inkml:brush>
  </inkml:definitions>
  <inkml:trace contextRef="#ctx0" brushRef="#br0">22 22 49 0,'0'0'110'16,"0"0"-1"-16,0 0-41 15,0 0-13-15,0 0 36 16,0 0-29-16,-21-16-7 16,21 13-12-16,0 2 33 15,0 1-8-15,0-2-30 16,0 2-14-16,0 0 4 16,0 0-28-16,0 0-13 15,0 0-25-15,26 0 38 0,13 0 18 16,13 2-16-16,4 6 1 15,3-2 2 1,2 0-5-16,-2-2 7 0,6-1-7 16,-2-3 0-16,-1 0 12 15,-7 0-12-15,-5 0 0 16,-8 0 8-16,-4 0-7 16,-4 0-1-16,-7 0 0 15,-1 0 0-15,-8 0-2 16,-3 0 6-16,2 0-4 15,0 0 5-15,-2 2-3 16,-1-2-4-16,2 2 1 16,-2 0 1-16,-2 0 1 15,-1-2-1-15,1 0 0 16,-6 0 4-16,1 0 0 0,-5 0 1 16,-2 0 1-16,3 0 3 15,-3 0 35-15,0 0-26 16,0 0 0-16,0 0 7 15,0 0-23-15,0 0-4 16,0 4-17-16,-17-4-57 16,-16 0-240-16</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08.948"/>
    </inkml:context>
    <inkml:brush xml:id="br0">
      <inkml:brushProperty name="width" value="0.035" units="cm"/>
      <inkml:brushProperty name="height" value="0.035" units="cm"/>
      <inkml:brushProperty name="color" value="#ED1C24"/>
      <inkml:brushProperty name="fitToCurve" value="1"/>
    </inkml:brush>
  </inkml:definitions>
  <inkml:trace contextRef="#ctx0" brushRef="#br0">0 97 172 0,'0'-5'90'16,"0"-1"-63"-16,0 3 108 15,0-2-64-15,0 2-28 16,0 1 8-16,0 2-19 16,0-1-30-16,0 1 42 15,0 0-38-15,0 0 20 0,0 0-26 16,0 0-7-16,0 22-25 15,0 19 21-15,1 12 11 16,7 7 30-16,1-2-28 16,0-6-2-16,2-9 20 15,-4-8-19-15,3-8 13 16,-3-7-14-16,-1-7 0 16,-3-7 12-16,-1-3-11 15,2-3 7-15,-1 0 40 16,8 0-26-16,19-35 8 15,16-30-19-15,15-18-11 16,-2-7 21-16,-3 12-21 16,-15 18-9-16,0 13-15 15,-3 15-102-15,-6 17-13 16,-9 15-29-16,-7 5-128 0</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10.049"/>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0 148 179 0,'0'0'14'0,"0"0"-2"16,0 0 12-16,0 0-12 16,0 0 3-16,0 0 47 15,39 78-38-15,-39-78 53 16,0 0 6-16,3 0-25 16,-3 0 31-16,2 0-14 15,-2 0-48-15,0 0 31 16,0 0-37-16,0 0-9 0,0 0-12 15,0 0 2-15,0 0-14 16,0 8 4-16,3 6 8 16,1-5 0-16,1 4 0 15,-1-7 0-15,-4-3-1 16,2-3 4-16,1 0 1 16,-1 0 4-16,1 0-8 15,-3 0 43-15,1 0-27 16,2 0-1-16,3-3 7 15,9-12-21-15,8-9 23 16,9-11-24-16,18-3 0 16,6-8-8-16,11-10-65 15,-12-6-238-15</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13.938"/>
    </inkml:context>
    <inkml:brush xml:id="br0">
      <inkml:brushProperty name="width" value="0.035" units="cm"/>
      <inkml:brushProperty name="height" value="0.035" units="cm"/>
      <inkml:brushProperty name="color" value="#ED1C24"/>
      <inkml:brushProperty name="fitToCurve" value="1"/>
    </inkml:brush>
  </inkml:definitions>
  <inkml:trace contextRef="#ctx0" brushRef="#br0">0 1589 220 0,'0'0'91'16,"0"0"-26"-16,0 0 24 16,0 0-5-16,0 0 5 0,0 0-11 15,7-41-51 1,-1 9-13-16,3 0-14 0,5-6 3 15,7 0 6-15,7-8-3 16,8-2 1-16,8-9-7 16,12-5 0-16,4-6 7 15,6-8-7-15,6-4 2 16,-2-4 4-16,-4 2-6 16,-6 1 0-16,-3 8-3 15,-4-1 3-15,1 5 8 16,-1 3-8-16,0 8 0 15,-1 9 1-15,-4 5 3 16,-1 7-2-16,-9 7-2 16,-4 3 0-16,-10 5 3 15,-3 7-3-15,-7 1-1 0,-5 2 1 16,0 5 2-16,-1 0 17 16,-2 0-19-16,1 2 4 15,-2-3 11-15,-4 4-12 16,2 2-2-16,-3 2 9 15,0 0-6-15,0 0-4 16,0 0-4-16,0 0-13 16,0 0-13-16,0 0-130 15,0 0-35-15,-21 0-26 16</inkml:trace>
  <inkml:trace contextRef="#ctx0" brushRef="#br0" timeOffset="299">1002 72 229 0,'0'0'111'0,"0"0"-21"15,0 0-22-15,0 0-51 16,0 0-14-16,0 0 8 16,121-52-9-16,-81 42 13 15,-8 2-15-15,-8 7 0 16,-9 1 5-16,-1 0-2 15,-2 7-3-15,-3 9-9 16,-3 9 9-16,0-2 7 16,-4-1-6-16,-2 5-1 0,0-3 14 15,0-4-8 1,0 1 2-16,0-2-8 0,3-3 2 16,3 3-9-16,6-3-1 15,2-7-106-15,-4-9-184 16</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16.876"/>
    </inkml:context>
    <inkml:brush xml:id="br0">
      <inkml:brushProperty name="width" value="0.035" units="cm"/>
      <inkml:brushProperty name="height" value="0.035" units="cm"/>
      <inkml:brushProperty name="color" value="#ED1C24"/>
      <inkml:brushProperty name="fitToCurve" value="1"/>
    </inkml:brush>
  </inkml:definitions>
  <inkml:trace contextRef="#ctx0" brushRef="#br0">120 23 255 0,'0'0'128'16,"0"0"-118"-16,0 0 50 15,0 0 40-15,0 0 17 16,0 0-80-16,5-23 3 16,-5 23-19-16,0 0 21 0,0 0-34 15,0 0 8 1,0 0 4-16,0 0-20 0,0 0-38 15,-18 0 38-15,-7 8 3 16,1 3 10-16,1-1-13 16,8 0 3-16,6 1-11 15,3-3 8-15,3 1-9 16,3-1-2-16,0 2 1 16,0 2-3-16,0 1 13 15,7 0-12-15,7-1 4 16,3-2 1-16,-2 1 7 15,-1-3 0-15,-2 1 7 16,-3-3-9-16,-5-1 2 16,-2 2 0-16,-2-1-14 15,0 3 6-15,0 3 1 16,0 2-4-16,-6 2 11 16,-8-3-8-16,1 0 8 0,3-1-27 15,6-3 20-15,4-4-88 16,0-5-11-16,1 0-75 15</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17.438"/>
    </inkml:context>
    <inkml:brush xml:id="br0">
      <inkml:brushProperty name="width" value="0.035" units="cm"/>
      <inkml:brushProperty name="height" value="0.035" units="cm"/>
      <inkml:brushProperty name="color" value="#ED1C24"/>
      <inkml:brushProperty name="fitToCurve" value="1"/>
    </inkml:brush>
  </inkml:definitions>
  <inkml:trace contextRef="#ctx0" brushRef="#br0">44 126 351 0,'0'0'95'15,"0"0"-88"-15,0 0-7 0,0 0 8 16,0 0 33-16,0 0-17 15,-44 125 11-15,44-112-35 16,0-4 10-16,0-5-16 16,2-2 10-16,18-2-4 15,2 0 4-15,3-12 13 16,1-18 12-16,-5 0-29 16,-7-5-20-16,-10 3 16 15,-4 5-4-15,0 8 6 16,0 13-9-16,-12-2 11 15,-2 6 5-15,4 2-5 16,1 0 0-16,1 0 6 16,5 0-6-16,1 6-2 15,2 7-6-15,0-2-11 16,26 1-16-16,12-6-20 0,11-6-23 16,4 0 0-16,0-18-22 15,-7-7 66-15,-8 0 34 16,-11 2 17-16,-9 6 56 15,-9 6 48-15,-6 10 4 16,-3 1 1-16,0 0-42 16,0 0-75-16,0 10-9 15,0 25-25-15,0 13 25 16,0 12 17-16,0 10-16 16,0-3 21-16,0 6-20 15,5-9 2-15,-4-10-4 16,2-7 5-16,-1-22-3 0,-2-11-2 15,0-6 0-15,0-8 0 16,0-19 0-16,0-32-7 16,0-17-231-16,0-17 109 15,0-3 74-15,0 3-126 16</inkml:trace>
  <inkml:trace contextRef="#ctx0" brushRef="#br0" timeOffset="166">509 0 6 0,'0'0'147'0,"0"0"-46"16,0 0 6-16,0 0-88 15,0 0 9-15,0 0 55 16,137 53-67-16,-117-15-1 16,-11-2-15-16,-6-4-4 15,-3-5-5-15,-3 0 18 0,-15-6-7 16,-2-2 16 0,-1-10-18-16,2-1-47 0,1-8-48 15,4 0-91-15</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23.713"/>
    </inkml:context>
    <inkml:brush xml:id="br0">
      <inkml:brushProperty name="width" value="0.035" units="cm"/>
      <inkml:brushProperty name="height" value="0.035" units="cm"/>
      <inkml:brushProperty name="color" value="#ED1C24"/>
      <inkml:brushProperty name="fitToCurve" value="1"/>
    </inkml:brush>
  </inkml:definitions>
  <inkml:trace contextRef="#ctx0" brushRef="#br0">64 0 485 0,'0'0'109'16,"0"0"-88"-16,0 0 73 16,0 0-62-16,0 0 16 15,0 0-30-15,30 71-6 16,-42-54-12-16,-23-17-101 16,-12-3-466-16</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22.530"/>
    </inkml:context>
    <inkml:brush xml:id="br0">
      <inkml:brushProperty name="width" value="0.035" units="cm"/>
      <inkml:brushProperty name="height" value="0.035" units="cm"/>
      <inkml:brushProperty name="color" value="#ED1C24"/>
      <inkml:brushProperty name="fitToCurve" value="1"/>
    </inkml:brush>
  </inkml:definitions>
  <inkml:trace contextRef="#ctx0" brushRef="#br0">166 485 291 0,'0'0'198'16,"0"0"-120"-16,0 0-33 16,0 0 14-16,0 0-30 15,0 0 18-15,20-62-47 16,-20 44 15-16,0 8-6 16,0 2 3-16,0 8-12 15,-12 0 0-15,-6 0-6 0,-10 0 6 16,-7 30 0-16,0 10 1 15,5 3 3-15,12 0-8 16,9-7-4-16,9-5 8 16,0-10-2-16,0-8 2 15,4-6-8-15,13-7 7 16,9 0-17-16,3-3-45 16,9-26 19-16,-5-11-77 15,-3-4 17-15,-7-1-25 16,-6-3-2-16,-3 6 16 15,-5 10 115-15,-5 12 109 16,-1 11 37-16,-3 7-2 0,0 2-48 16,0 0-66-1,0 0-30-15,0 21-19 0,0 8 19 16,0 12 54-16,0-3-34 16,0-4-5-16,0-6 26 15,0-10-34-15,5-2-7 16,5-13 0-16,9-3 0 15,10-2-51-15,7-31-33 16,5-18-89-16,5-12-9 16</inkml:trace>
  <inkml:trace contextRef="#ctx0" brushRef="#br0" timeOffset="232">655 0 248 0,'0'0'100'0,"0"0"80"0,0 0-100 15,0 0-80 1,0 0-3-16,0 0-8 0,5 39 11 15,-16 19 65-15,-4 0-31 16,4 8 41-16,-1-5-55 16,6-4-4-16,-1-1 1 15,2-6-5-15,5-1 8 16,0-5-20 0,0-9 0-16,0-7 6 0,0-4-5 15,0-9 1-15,0-5-4 16,0-9-79-16,17-1-62 15,15-1-2-15,9-27-64 16</inkml:trace>
  <inkml:trace contextRef="#ctx0" brushRef="#br0" timeOffset="758">998 414 164 0,'0'0'118'0,"0"0"-11"15,0 0-42-15,0 0 21 16,0 0-4-16,0 0-35 15,-112-27-5-15,86 54-2 16,8 1-39-16,4 1 9 16,10-4-10-16,4-5 3 15,0-1-9-15,0-3 6 16,18-10 0-16,8-6 18 16,6 0-18-16,0-8-37 15,-2-19-50-15,-10-1 35 0,-4 0 32 16,-6 7 11-16,-6 4 9 15,-1 6 13-15,-3 10 21 16,0-1 25-16,0 2-1 16,0 0-55-16,0 2-3 15,0 27-31-15,-3 14 31 16,-1 15 29-16,4 8 1 16,0 6-21-16,0 1 1 15,21 2-10-15,2-6 13 16,-5-13-13-16,-4-15 0 15,-10-14 6-15,-1-14-6 16,-3-10-6-16,0-3 2 0,-30 0 8 16,-14-16 51-1,-9-17-55-15,4-9 0 0,13 3-4 16,5 1 5-16,16 11-1 16,12 5 0-1,3-1 18-15,0 1-9 0,30-8-9 16,11 2 0-16,12-6-15 15,13 1 12-15,2-1-95 16,6 0-49-16,-2-3-47 16,-8-3 29-16</inkml:trace>
  <inkml:trace contextRef="#ctx0" brushRef="#br0" timeOffset="1028">1459 362 155 0,'0'0'188'0,"0"0"-39"0,0 0-33 15,0 0-74 1,0 0 1-16,0 0 17 0,-110 49-44 15,75-15-6-15,13-5-10 16,8-5 7-16,6-6-14 16,8-2 7-16,0-2-5 15,9 3 3-15,23-3 4 16,8 2 12-16,4 1-10 16,1-5 0-16,-7 1-3 15,-10-2-1-15,-13-3 0 16,-11 0 8-16,-4 0-8 15,0 6-13-15,-13 0 10 16,-16 10 3-16,-9-2 12 16,5-2-12-16,2-5-15 15,10-8-86-15,7-7-112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7.952"/>
    </inkml:context>
    <inkml:brush xml:id="br0">
      <inkml:brushProperty name="width" value="0.035" units="cm"/>
      <inkml:brushProperty name="height" value="0.035" units="cm"/>
      <inkml:brushProperty name="color" value="#ED1C24"/>
      <inkml:brushProperty name="fitToCurve" value="1"/>
    </inkml:brush>
  </inkml:definitions>
  <inkml:trace contextRef="#ctx0" brushRef="#br0">0 2 620 0,'0'0'157'0,"0"0"-60"16,0 0-44-16,0 0 25 15,0 0-66-15,0 0-11 16,155-2 62-16,-87 2-63 16,-3 0 0-16,-8 0 12 15,-9 0-12-15,-10 0-43 16,-18 0-161-16,-11 0-155 16</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18.196"/>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0 127 499 0,'0'0'91'0,"0"0"-91"0,0 0-28 16,0 0 28-16,0 0 5 15,0 0 27-15,20 306-12 16,-20-250-12-16,0-9 13 16,-8-9 15-16,3-9-24 15,1-12-9-15,4-7 9 16,0-7 3-16,0-3-12 16,0 0 13-16,0-5-10 15,0-22-12-15,14-8-19 16,4-6-73-16,3 5 90 15,0 10 8-15,2 7-6 16,-3 6 6-16,1 9 0 16,-4 4-14-16,-2 0 14 15,2 11 0-15,-2 14 25 16,2 1-25-16,-4-2 0 0,-4-1-7 16,0-8 15-16,-1-2 0 15,-2-5-8-15,2-5 0 16,1-3 3-16,8 0 2 15,2-3-10-15,12-27-10 16,5-11-121-16,-2 3 72 16,-6 4 17-16,-5 9 47 15,-6 11 2-15,-8 4-1 16,-1 9 41-16,-2 1-42 16,-2 0 15-16,1 20-5 15,2 10-6-15,-5 5 35 16,1-4 12-16,-2-3-23 0,-1-9-9 15,0-10-11-15,0-4 3 16,3 0 4-16,-3-2-14 16,0-3-2-16,0 0-46 15,0 0-71-15,0-25-103 16</inkml:trace>
  <inkml:trace contextRef="#ctx0" brushRef="#br0" timeOffset="406">530 226 274 0,'0'0'134'16,"0"0"-105"-16,0 0-29 16,0 0-1-16,0 0-3 15,0 0-2-15,20 8 6 16,-2 3 0-16,5 0 0 0,8-3 0 16,6 0-69-16,2-7-68 15,-2-1-2-15,-2 0 58 16,-8 2 81-16,-10 0 0 15,-8-2 54-15,-9 2 65 16,0 1 13-16,0-2-86 16,0 8 17-16,-2 2 12 15,-13 5 11-15,0 1-23 16,-2-1-42-16,8-3-3 16,8-6-18-16,1 5 0 15,0-6-8-15,0 2-6 0,0 1 14 16,4-6-4-1,5 3 12-15,-3-3 9 0,2-2-17 16,-3 2 0-16,-4-1 2 16,2 2-2-16,-3 0-2 15,0 2-32-15,0 3 6 16,0-2 21-16,0 8-79 16,-12 0-37-16,-2-5-30 15</inkml:trace>
  <inkml:trace contextRef="#ctx0" brushRef="#br0" timeOffset="1109">988 198 235 0,'0'0'107'0,"0"0"-30"15,0 0-21-15,0 0 24 0,0 0-47 16,0 0-13-16,0 0-8 15,4 0-12-15,-4 0-26 16,4-2-68-16,2 2-48 16,3-3 91-16,6-2-63 15</inkml:trace>
  <inkml:trace contextRef="#ctx0" brushRef="#br0" timeOffset="1388">988 198 48 0,'102'-78'58'16,"-102"78"9"-16,0 0-1 15,0 0-26-15,0 0 5 16,0 0 72-16,9-51-40 16,-9 51-29-16,0 0-47 15,0 0 7-15,-4 0 37 0,-4 8-45 16,4 16 0-16,-2 9 39 16,1 11-10-16,0-1 13 15,5 0-29-15,0 6-4 16,0-6 9-16,0-3-18 15,7-7 0-15,6-7-7 16,2 0 21-16,-1-6-4 16,1-3-8-16,-1-7-4 15,-2-2-1-15,-3-8-82 16,0 0 6-16,0-23-15 16,-9-18-138-16</inkml:trace>
  <inkml:trace contextRef="#ctx0" brushRef="#br0" timeOffset="1693">947 296 207 0,'0'0'41'16,"0"0"-36"-16,0 0-5 16,0 0 9-16,0 0 23 15,0 0 108-15,122 37-73 16,-66-37-60-16,3-8 3 15,-2-6-10-15,-12-1-38 16,-13 4 32-16,-11 9 3 16,-7 2 3-16,-2 0-3 15,-3 9-6-15,-3 16 9 0,-1 5 4 16,-2 0 12-16,-2-3 31 16,-1-2-33-16,3-5 2 15,-3-3-3-15,2-2-10 16,-2-7 1-16,3-4-4 15,-3-4-68-15,0-6-142 16</inkml:trace>
  <inkml:trace contextRef="#ctx0" brushRef="#br0" timeOffset="1868">1450 105 280 0,'0'0'69'0,"0"0"-63"0,0 0-6 15,0 0 30-15,0 0-27 16,0 0 11-16,85 137 3 16,-60-116-8-16,3-5-9 15,0-3-126-15,-5-7 13 16</inkml:trace>
  <inkml:trace contextRef="#ctx0" brushRef="#br0" timeOffset="2616">1698 298 197 0,'0'0'196'0,"0"0"-124"15,0 0-12-15,0 0-60 16,0 0 1-16,0 0 0 16,-20 57 31-16,8-33-9 0,7 1-23 15,4-6 7 1,1-4-9-16,0-1 10 0,10-2-8 16,12 1 19-16,5-3-13 15,3-2 3-15,7-7-9 16,4-1 0-16,3 0 12 15,7-1-9-15,-2-20-4 16,-6-4 1-16,-1-4-40 16,-10-1 1-16,-6-4 33 15,-8 1 6-15,-12 6-2 16,-6 4 7-16,0 11-4 16,0 6 52-16,-15 4 2 15,-9 2-16-15,-1 0-31 16,-7 2-8-16,-1 16 27 0,6 5-26 15,5-2-1-15,13-2 0 16,5-3-5-16,4-3 4 16,0-4-15-16,0 2 11 15,4-5-9-15,13-1 28 16,6-5-12-16,4 0 2 16,8-6-4-16,2-15-10 15,-4 0-48-15,-6 1 45 16,-8 6-2-16,-10 9 22 15,-6 3-7-15,-3 2 8 16,0 0 0-16,0 0-8 16,0 0-18-16,0 15 4 15,0 5 14-15,0-1 2 0,0 4 3 16,4-11 2 0,7-4 0-16,6 0-14 0,2-8 9 15,15 0-2-15,7-5 0 16,7-25-6-16,1-6-57 15,-5-9 16-15,-6-1-14 16,-8-3-7-16,-4 5 9 16,-11 7 59-16,-6 14 50 15,-6 12 16-15,-3 10 18 16,0 1-41-16,0 0-43 16,0 8-7-16,0 23 1 15,0 8 6-15,0 7 76 0,0-2-42 16,0-7 3-1,0-8-4-15,0-5-30 0,0-6 10 16,0-2-13-16,0-5 0 16,0-8-5-16,0 2-65 15,-4-5-123-15,-23 0-42 16</inkml:trace>
  <inkml:trace contextRef="#ctx0" brushRef="#br0" timeOffset="3455">2419 245 238 0,'0'0'107'0,"0"0"47"15,0 0-58-15,0 0 29 16,0 0-54-16,0 0-62 16,-1-9-9-16,11 9-6 0,25 2 6 15,11 10 3 1,11 5-3-16,1-5-8 0,-2 1-78 16,-6-7-31-16,-4-6 79 15,-3 0-22-15,-7 0 34 16,-6-6 26-16,-10-7 4 15,-11 3 9-15,-6 2-11 16,-3 0 43-16,0-1 43 16,-12-1-75-16,-8-3-9 15,-5 1-4-15,2-1 20 16,5 5 11-16,4 2-3 16,9 3-22-16,2 3 22 15,3 0-28-15,-1 0-20 0,1 19-4 16,-3 9 24-16,3 4 0 15,0 0-11-15,0 0 11 16,0-4 18-16,9-1-18 16,8-5-12-16,2-2 11 15,15-10-114-15,4-10 53 16,10 0-18-16,8-4-91 16,-1-19 20-16,1 0 36 15,-10 0 115-15,-5 3 30 16,-9 6 101-16,-8 1-38 15,-10 7-53-15,-8 3-5 16,-3 3 40-16,-3 0-4 16,0 0 33-16,0 0-18 0,0 0-47 15,0 0 28-15,-8 0-52 16,-1 0-10-16,-5 0 37 16,2 13-40-16,2-1-1 15,1 4-1-15,4-2 6 16,5 2-12-16,0-3 6 15,0-1-2-15,0 0-9 16,0-6 11-16,11 0-40 16,10-6 16-16,5 0 16 15,7-12 0-15,10-22-90 16,1-7 1-16,-2-4 43 16,-4-5 9-16,-10-3 45 15,-10 6 10-15,-9 2 11 0,-6 6 18 16,-3 11 8-16,0 10 27 15,0 12 45-15,0 4-55 16,-5 2-51-16,1 0-13 16,-8 0 2-16,-7 31 4 15,-3 7-5-15,2 13-1 16,14-4 3-16,6 0-3 16,0-5-2-16,4-4 2 15,19-7 0-15,5-8 13 16,5-6-13-16,8-10-1 15,0-5-15-15,11-2 7 16,-5-5-161-16,-3-33-119 16</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26.752"/>
    </inkml:context>
    <inkml:brush xml:id="br0">
      <inkml:brushProperty name="width" value="0.035" units="cm"/>
      <inkml:brushProperty name="height" value="0.035" units="cm"/>
      <inkml:brushProperty name="color" value="#ED1C24"/>
      <inkml:brushProperty name="fitToCurve" value="1"/>
    </inkml:brush>
  </inkml:definitions>
  <inkml:trace contextRef="#ctx0" brushRef="#br0">763 28 495 0,'0'-13'85'0,"-3"7"39"15,-3 2-56-15,-3 2-53 0,4 0 80 16,-4 2-74-16,4 0 14 15,-5 0-11-15,-10 5-21 16,-17 42-6-16,-20 32 2 16,-15 42 0-16,-4 28-10 15,-3 36 11-15,13 20 0 16,6-1 8-16,13-7-6 16,15-18-4-16,16-23-5 15,10-12 7-15,6-9-3 16,0-17 3-16,1-13 0 15,16-13 0-15,0-14 0 16,-4-11 0-16,1-18-5 16,-8-11-5-16,2-15 4 15,-7-12 5-15,-1-7 1 16,0-4 2-16,0 0-1 0,0 0 6 16,0-4-7-16,-1-20-48 15,-16-6-15-15,3-6-63 16,-4-5-35-16,-5-3-215 15</inkml:trace>
  <inkml:trace contextRef="#ctx0" brushRef="#br0" timeOffset="254">0 2018 331 0,'0'0'83'0,"0"0"-76"16,0 0 1-16,0 0 60 0,0 0-9 15,0 0-19-15,37 409 8 16,-33-360-22-16,1-14 30 16,-2-13-48-16,-2-15 3 15,2-7 12-15,-1 0-9 16,3 0 43-16,7-21-18 16,10-24-36-16,9-15 36 15,7-16-39-15,6-5-64 16,3-1-6-16,-5 3-174 15,1-1-274-15</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31.303"/>
    </inkml:context>
    <inkml:brush xml:id="br0">
      <inkml:brushProperty name="width" value="0.035" units="cm"/>
      <inkml:brushProperty name="height" value="0.035" units="cm"/>
      <inkml:brushProperty name="color" value="#ED1C24"/>
      <inkml:brushProperty name="fitToCurve" value="1"/>
    </inkml:brush>
  </inkml:definitions>
  <inkml:trace contextRef="#ctx0" brushRef="#br0">53 85 469 0,'0'-2'78'0,"3"1"-59"15,12-2-11 1,11-1 3-16,10 2 9 0,8-2 34 16,-4 3-37-16,-1 1-9 15,-11 0 32-15,-3 0-38 16,-11 0 1-16,-5 0 7 15,-7 0-8-15,-2 0-2 16,0 0-65-16,0 7-70 16,-15 6-19-16,-16-5-109 15</inkml:trace>
  <inkml:trace contextRef="#ctx0" brushRef="#br0" timeOffset="217">66 289 110 0,'0'0'78'0,"0"0"32"0,0 0-58 16,0 0-4-16,0 0 13 16,0 0-29-16,-66 299 5 15,66-280-6-15,0-3-5 16,24-8-10-16,8-2-15 16,7-3-1-16,4-3 36 15,5 0-22-15,1 0-11 16,-8-17 2-16,-6-4-5 15,-12 1-52-15,-16-4-149 16,-7 2-206-16</inkml:trace>
  <inkml:trace contextRef="#ctx0" brushRef="#br0" timeOffset="2062">88 436 486 0,'0'0'89'15,"0"0"-35"-15,0 0 9 16,0 0-63-16,0 0-20 15,0 0 5-15,62-52 15 16,-21 39 31-16,6 2-26 16,-1 0-5-16,2 4 0 15,-7 7 1-15,-9 0-4 16,-6 0 3-16,-9 9 0 0,-7 8 1 16,-5 1 3-1,-5 5-4-15,0 4 60 0,0 2-48 16,-6-3 17-16,-3-7-29 15,1-6 0-15,6-7 8 16,2-4-8-16,0-2-1 16,0 0-19-16,0 0-63 15,0-4 35-15,16-13-18 16,9-3 58-16,1-3-3 16,2 1 14-16,-1 5-3 15,0 1 0-15,-4 7 7 16,-6 6 15-16,-5 3-22 15,-6 0 0-15,-3 0 21 16,-3 3-14-16,2 12 15 16,2 1 13-16,-1 0 1 15,6 3-6-15,2 0-30 16,6-5-4-16,8-1-5 0,7-5-29 16,5-8-17-16,2 0 34 15,-2-28-30-15,-2-13 45 16,-10-4-70-16,-6 0 60 15,-13 5 16-15,-6 9 1 16,0 12 89-16,-14 9 38 16,-10 5-20-16,-5 5-28 15,0 0-77-15,0 0 26 16,9 4 18-16,7 5-47 16,5 2-1-16,7 5-8 15,1-2 9-15,0 5-20 16,0-2 14-16,10-1-21 0,13 2 24 15,6-2-10-15,3 3-8 16,0 10 16-16,3 6 10 16,-5 6-2-16,-6 5-3 15,-7-3 0-15,-8-2-2 16,-7-1 2-16,-2-4-1 16,0 4-6-16,-9-10 14 15,-10-4 1-15,0-9-5 16,-7-8 4-16,-2-9 46 15,-5 0-32-15,1-19-9 16,5-11-12-16,4-2 1 16,9 1-2-16,11-3 1 15,3 4 0-15,0-8-14 0,28-1-18 16,11-1-72-16,5 1 12 16,2 2-5-16,-2 5 30 15,0 2-52-15,-5 0 40 16,-7 8 77-16,-11 7-11 15,-10 4 13-15,-8 11 10 16,-3 0 64-16,0 0 115 16,0 0-77-16,0 0-50 15,0 0 13-15,0 0-65 16,0 0 0-16,0 0-10 16,0 0 3-16,0 0-13 15,0 0 10-15,0 0-1 16,0 0-14-16,0 0 15 15,0 0-2-15,0 0-1 0,0 0 3 16,0 0 12-16,0 0-12 16,0 0 0-16,0 0-10 15,2 0 1-15,5 0 9 16,-1-3-11-16,6 0 11 16,1-3 19-16,-4 0-19 15,0-3 0-15,-3 4 2 16,-2-4-2-16,0-1 0 15,-4 1-1-15,0-3 3 16,-5 1-8-16,-16 4-29 16,-5 4-31-16,-1 3 54 15,-1 0 10-15,2 6 2 0,8 9 8 16,8-8-4-16,5 3 29 16,5 2-33-16,0 1 0 15,0-1-5-15,0 3 10 16,5-3-5-16,8 1 0 15,1-2 6-15,-3-3 2 16,-4-5-8-16,-2-1 0 16,2-2 1-16,-7 0 5 15,0 0 0-15,0 0 2 16,0 0-7-16,0 0 43 16,0 0-44-16,0 0 0 15,0 0 21-15,0 0-21 16,0 0 0-16,0 0-2 0,0 0 4 15,0 0 2-15,0 0-4 16,0 2 0-16,0-2 14 16,0 0-14-16,0 0-1 15,0 0-3-15,0 0-7 16,0 0-7-16,0-10-2 16,2-10-31-16,2 2 48 15,-1 5-14-15,-3-3 17 16,0 7-5-16,0 0 5 15,0 5 25-15,0 4-23 16,0 0 5-16,0 0 24 16,0 0-31-16,0 0-1 15,0 10-6-15,0 21 7 0,0 8 28 16,0 5-28-16,0-5 2 16,0-5 26-16,0-7-25 15,0-6 4-15,0-11-7 16,0-6 12-16,0-1-6 15,0-3-6-15,0 0 0 16,0 0-9-16,0 0-9 16,2-19-4-16,2-10 13 15,1-5-43-15,3 2 28 16,1 5 21-16,1-1-9 16,7 5-5-16,0 4 17 15,1 0-2-15,0 6 2 0,0 7 0 16,-1 6 15-1,-2 0-15-15,-3 0 0 0,-2 20 30 16,-1 3-24-16,-2 4 19 16,-2-1-12-16,-5 2-4 15,0-8 2-15,0-5-11 16,0-6-24-16,0-4-4 16,0-5-82-16,0 0 40 15,0 0-112-15,-5-10-11 16,1-3-61-16</inkml:trace>
  <inkml:trace contextRef="#ctx0" brushRef="#br0" timeOffset="3075">1316 420 82 0,'0'0'147'16,"0"0"-26"-16,0 0-89 0,0 0 54 15,0 0-46-15,0 0 14 16,135-26 5-16,-116 18-53 16,-6-7 9-16,1-1 3 15,-5-3-18-15,-6 1 17 16,-3-1-17-16,0 3 0 15,-4-1 0-15,-15 9-19 16,-2 4-4-16,3 4 11 16,0 0 12-16,1 5 10 15,6 18 0-15,7-1-10 16,4 0 14-16,0 3-14 16,0-1 0-16,10-1-5 15,12-9 22-15,8 0-12 16,6-9-1-16,6-5-4 0,2 0 0 15,-3-7-23-15,-2-19-22 16,-4-4-19-16,-8-6-27 16,-10 0 46-16,-11 8 18 15,-6 4 27-15,0 6 15 16,-11 8 67-16,-10 7 78 16,3 0-79-16,1 3-8 15,2 0-16-15,3 0-57 16,0 8 4-16,7 13 1 15,1 8-5-15,4 2 0 16,0 0-4-16,4-1 9 16,16-7-8-16,4-8 3 15,4-10 0-15,7-5 2 0,4 0-2 16,5-28-17 0,0-5-42-16,-3-10-29 0,-6 3 76 15,-8 7-5-15,-4 6 14 16,-9 7-5-16,-7 7 10 15,-5 7-2-15,-2 6 18 16,0 0 29-16,0 0 45 16,0 0-83-16,0 0-7 15,0 6 8-15,0 17 5 16,0 2-4-16,3 5 16 16,-2 0-24-16,-1 0 25 15,4-4-24-15,-4 0 4 0,0-8 18 16,0-8-26-16,0-1 1 15,0-8-4-15,0-1 6 16,0 0-22-16,0 0 6 16,0-6-13-16,0-12 13 15,1-5-30-15,4 0 37 16,2 5 3-16,-1-5 6 16,2 8-10-16,6-4 7 15,-1 3 0-15,-1 3 0 16,-3 6 1-16,1 2-1 15,-6 5 0-15,5 0 3 16,-4 0 17-16,4 0-18 16,0 0 0-16,-1 5 20 0,-2-2-22 15,1 1 0-15,-2 1-2 16,-4 1 8-16,4 2-10 16,-2 5 9-16,2 1-5 15,-5 3 23-15,7 1-7 16,-2 5 3-16,-1-5-19 15,1 0 14-15,-4-4 4 16,2-4-18-16,-1 0 0 16,-2-4 7-16,3-1-7 15,-3-1 0-15,0-4-4 16,0 0 8-16,0 0-3 16,1 0-1-16,-1 0-11 15,0 0 5-15,0-15-30 16,0-9-63-16,-1-10-79 0,-8-7-87 15</inkml:trace>
  <inkml:trace contextRef="#ctx0" brushRef="#br0" timeOffset="3945">2155 4 396 0,'0'0'173'15,"0"0"-143"-15,0 0 19 16,0 0 3-16,0 0-28 15,0 0 24-15,9-2-17 16,0 2-19-16,1 0 10 16,6 0-20-16,-3 0-4 15,3 2-17-15,0 9-135 16,1 5 14-16,-6 3-4 16,-2 0-30-16,0 2 61 0,0 0 113 15,3 2 0-15,-3 4 116 16,5 6-1-16,-5-2 28 15,0-1-50-15,3-2-17 16,-6-1 24-16,2-5-50 16,-4-3-24-16,-2-6 3 15,1-6-27-15,-2-4 25 16,3 2-27-16,-4-5 0 16,0 0 2-16,0 0-2 15,0 0-10-15,4 0 0 0,4-8-27 16,-2-8 27-1,3-9-8-15,8 2 18 0,1-2-8 16,3 1 8-16,2 5 0 16,-5 9-1-16,-4 6 6 15,-5 4-8-15,-2 0 5 16,-2 0-2-16,1 11 31 16,-3 5-20-16,-1 4 9 15,2-1-14-15,1 2 2 16,4-7-3-16,3 2-5 15,9-11-19-15,7-5 2 16,3 0-73-16,6-18-26 16,-2-22 76-16,-5-5-124 0,-2-1 137 15,-10 4-2 1,-6 6 29-16,-7 12 8 0,-5 11 78 16,0 8 99-16,0 5-1 15,-17 0-136-15,2 1 16 16,-5 18-59-16,2 3 11 15,7 0 5-15,6-3-21 16,5-1 0-16,0-3-2 16,0-2 14-16,2 0-24 15,15 2 12-15,2 8 0 16,10 10 15-16,5 10-14 16,5 11-1-16,1 8 0 0,-1-6 12 15,-7 13-9-15,-14-10-3 16,-10-8 0-16,-8-7-4 15,0-15 9-15,-3-7-4 16,-11-5 22-16,-3-8-23 16,-1-9 51-16,-11 0-41 15,-4-5 1-15,-8-24-11 16,1-10-4-16,9-8 3 16,3 2-8-16,12 0-27 15,9 5 30-15,7-1-101 16,0-2-109-16,20 5-80 15</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36.208"/>
    </inkml:context>
    <inkml:brush xml:id="br0">
      <inkml:brushProperty name="width" value="0.035" units="cm"/>
      <inkml:brushProperty name="height" value="0.035" units="cm"/>
      <inkml:brushProperty name="color" value="#ED1C24"/>
      <inkml:brushProperty name="fitToCurve" value="1"/>
    </inkml:brush>
  </inkml:definitions>
  <inkml:trace contextRef="#ctx0" brushRef="#br0">0 255 812 0,'0'0'30'16,"0"0"15"-16,0 0-50 15,0 0 5-15,0 0 0 0,0 0 20 16,228 41-20-16,-173-41 0 15,-11 0 0-15,-12-9 15 16,-11 0-27-16,-14-5 12 16,-7-3-88-16,0-4-29 15,-16-6-68-15,-16-1 59 16,-8-6 81-16,4 3-13 16,-2 2 23-16,11 8 35 15,8 12 56-15,13 7 150 16,2 2-89-16,4 21-99 15,0 25 33-15,0 14 32 16,0 5-29-16,1-8-47 16,11-9 0-16,-2-10 21 15,0-10-27-15,2-9 9 16,2-9-10-16,3-10-1 0,1 0-8 16,5-14 9-16,3-30-38 15,2-15-14-15,3-11-80 16,-1-4 60-16,2 7 20 15,-5 16 52-15,-5 16 11 16,-9 16 16-16,-8 15 16 16,-5 4 19-16,0 0-27 15,0 31 7-15,0 21 51 16,0 17-33-16,0 2 16 16,-8-2-56-16,2-11-7 15,-1-12 25-15,2-19-37 16,5-13 3-16,0-9-4 0,0-5 8 15,0 0-32-15,0 0-3 16,0-19-25-16,0-16 50 16,0-5-73-16,8 5 75 15,1 13-7-15,0 9 14 16,3 7-19-16,-6 6 12 16,8 0 0-16,-1 7 7 15,4 16 1-15,1-2 18 16,1 3-5-16,2-4-15 15,-3-7 32-15,9 1-38 16,-1-9 0-16,5-5 2 16,-3 0 0-16,3-1-2 15,-5-13 0-15,-11-1 6 0,-6-1-27 16,-4 1 21-16,-5 3 0 16,0 1-1-16,0 9 1 15,0 2-2-15,-11 0 2 16,-1 0 13-16,1 7 28 15,4 9-35-15,2 4-6 16,5 1 17-16,0-2-8 16,0-1-18-16,12-8 5 15,17-3 4-15,10-5-24 16,13-2-20-16,0-13-126 16,-1-16-344-16</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40.178"/>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0 992 0,'0'0'77'16,"0"0"38"-16,0 0-92 0,0 0-23 16,0 0-5-16,0 0-258 15</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37.008"/>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0 141 692 0,'0'0'4'16,"0"0"21"-16,0 0 37 15,0 0-46-15,0 0 32 16,0 0-48-16,257 72 0 15,-225-72 25-15,-5-16-23 16,-10-5 5-16,-8-7-7 16,-9 0 10-16,0 0-15 15,-14 6 5-15,-15 11-13 16,0 3 4-16,-1 8-8 16,4 0 17-16,7 13-2 15,2 14 9-15,5 4 34 16,10 1-36-16,2-6-3 0,0-3 7 15,12-7-9-15,11 0-6 16,4-7 3-16,8-9 6 16,6 0-20-16,-1 0-8 15,1-18-83-15,-6-9-16 16,-8-2 29-16,-1 4-19 16,-11 4 51-16,-3 10 63 15,-10 8 37-15,1 3 54 16,-3 0-29-16,0 0-1 15,0 16 2-15,0 5 55 16,0 2-68-16,0 1-43 16,0-5 47-16,0 0-49 0,0-7-4 15,0-2 17-15,0-5-18 16,0-5 0 0,0 0-2-16,0 0-20 0,0-2 18 15,0-19-58-15,0-3-16 16,4-2 67-16,9 5 13 15,-3 4-2-15,4 8 0 16,0 5 5-16,-1 4 37 16,2 0-36-16,1 0 13 15,0 13 30-15,-2 6-34 16,0 0 5-16,-7-2 5 16,-2-2-24-16,-1-3 42 15,2-1-43-15,-1-4 0 0,3-1-2 16,5-6-78-16,1 0-42 15,9-10-134-15</inkml:trace>
  <inkml:trace contextRef="#ctx0" brushRef="#br0" timeOffset="357">887 145 245 0,'0'0'100'16,"0"0"104"-16,0 0-71 15,0 0-8-15,0 0-54 16,0 0-34-16,52 155 11 15,-43-143-20-15,0-5-13 16,-3-5-9-16,2-2-6 16,-2 0 0-16,6 0 17 0,6-10-16 15,0-15 8-15,4 0-9 16,-4-1 11-16,-2 4-3 16,-2 8-8-16,-3 4 0 15,-4 7-10-15,-1 3 10 16,5 0-4-16,-2 0 0 15,5 19 8-15,-4 3-8 16,0 8 4-16,-3-1 0 16,-5-3 26-16,1 2-20 15,-3-3-3-15,0-5-3 16,0-2 4-16,0-3-15 16,0-6 11-16,0-5-60 15,0-4-22-15,0 0-33 16,0-24-189-16</inkml:trace>
  <inkml:trace contextRef="#ctx0" brushRef="#br0" timeOffset="504">1173 0 612 0,'0'0'34'16,"0"0"8"-16,0 0 16 16,0 0-32-16,0 0 20 15,0 0-34-15,62 23-6 16,-41-6-6-16,0-3-19 15,-5-2-114-15,0-1-123 16</inkml:trace>
  <inkml:trace contextRef="#ctx0" brushRef="#br0" timeOffset="804">1349 195 143 0,'0'0'234'16,"0"0"-82"-16,0 0-46 16,0 0 29-16,0 0-79 15,0 0-21-15,57 233-10 16,-55-220-20-16,1-6 50 15,-3-3-54-15,0-4 3 16,0 0 26-16,0-4-30 16,0-23-4-16,-8-11-99 15,-1-5 47-15,2-3-8 16,7 6 2-16,0 4 62 16,0 7 7-16,0 5 5 15,12 4 18-15,5 3 9 0,1 5-8 16,2 6 26-16,-1 2-57 15,1 4 0-15,1 0 5 16,1 0-5-16,-3 0-1 16,4 16-27-16,3 3-156 15,0-1-15-15,-7 1-94 16</inkml:trace>
  <inkml:trace contextRef="#ctx0" brushRef="#br0" timeOffset="1619">1710 241 76 0,'0'0'255'16,"0"0"-66"-16,0 0-82 15,0 0 7-15,0 0-17 16,0 0-63-16,14 53-11 0,-8-51-12 16,5 2 0-1,2 1 13-15,1-5-24 16,0 0 0-16,1 0 25 0,-3 0-25 16,-4-9-6-16,-4-4 5 15,-4 3-12-15,0-2-5 16,-4 4 7-16,-18-1-14 15,1 6 11-15,-3-2-2 16,-1 4 16-16,10-2 6 16,6 3-4-16,6-2 36 15,3-2-38-15,0-8-17 16,0-1-9-16,17-5-117 16,13-1 84-16,7 2 27 0,-2 7 0 15,-7 3 28-15,3 7 4 16,-1 0 0-16,-3 0 12 15,1 11 29-15,-2 10 72 16,-1 11-46-16,-6 1-36 16,-9 3 39-16,-2-1-44 15,-8-6-9-15,0-3 28 16,0-3-42-16,0-5 0 16,-5-10-3-16,2-3 0 15,2-5 6-15,-4 0-6 16,1-19-13-16,-1-16-47 15,5-6 9-15,0 1 15 16,0 4 17-16,5 8 8 16,8 9-2-16,-2 8 13 15,1 4 0-15,-3 7-5 0,3 0 10 16,-3 0 6-16,2 18 21 16,-2 5-4-16,-1 0 44 15,-4-4-41-15,-4 3-20 16,0-4 20-16,0-7-28 15,0-4-3-15,0-4 0 16,0-1 14-16,0-2-35 16,0 0 21-16,0 0-37 15,5 0 10-15,4-11-8 16,0-4-5-16,5-4 36 16,-2 4 4-16,-1 4 1 15,-4 3-1-15,2 5 0 0,-1 0 36 16,1 3-11-16,0 0 1 15,2 0-19-15,1 3-2 16,-1 8 33-16,-2 4-35 16,1-3-3-16,-1 1 11 15,-3-5-10-15,-1 0-1 16,-2-4 0-16,-3 0-51 16,2-4 4-16,1 0-41 15,-2 0-46-15,7-12 44 16,5-13-178-16,9-4-16 15</inkml:trace>
  <inkml:trace contextRef="#ctx0" brushRef="#br0" timeOffset="1992">2438 159 30 0,'0'0'232'0,"0"0"-71"15,0 0-45-15,0 0-10 0,0 0 53 16,0 0-107-16,41 44 69 16,-38-15-65-16,-3 0-37 15,0-4 21-15,0-1-40 16,0-10 7-16,0 0-7 15,0-11 6-15,0-1-12 16,0 1 6-16,0-3-17 16,0 0 15-16,0-5-48 15,0-15-34-15,0-10 7 16,13 0 53-16,6-1 6 16,2 4 18-16,0 8 0 0,-6 5 6 15,-6 9-4 1,1 4-2-16,-3 1 20 0,2 0-14 15,0 0 58-15,4 14-16 16,-4 3-10-16,0 1 18 16,-8 4-55-16,-1-3 13 15,0 5-12-15,0-4 13 16,0-6-8-16,0-2-7 16,0-2-19-16,0-6 3 15,0-2-100-15,0-2 6 16,0 0-57-16,5-16-70 15</inkml:trace>
  <inkml:trace contextRef="#ctx0" brushRef="#br0" timeOffset="2882">2776 189 371 0,'0'0'185'0,"0"0"-104"16,0 0 61 0,0 0-54-16,0 0-17 0,0 0-24 15,116 30-20-15,-86-19-12 16,2-3-3-16,-5-4 3 15,-5-4-15-15,-12 0 0 16,-5 0-3-16,-5-7-21 16,0-15-58-16,0-2-38 15,-20 0-47-15,-3 4 131 16,-1 10 2-16,6 5 34 16,4 5 42-16,3 0-41 15,7 7 64-15,1 13 6 0,3 9-43 16,0 4 48-16,0 2-61 15,18-2 0-15,5-3 42 16,-2-7-57-16,2-9-5 16,0-3 5-16,1-9 0 15,0-2-22-15,-1 0-17 16,3-21 26-16,1-10 1 16,2-4-20-16,-2-1 12 15,-4 10 10-15,-5 7 10 16,-4 6 12-16,-6 10-12 15,-4 3 0-15,1 0 24 16,-4 3-20-16,-1 23 21 16,0 3 20-16,0 2-21 15,0-3 35-15,0-4-51 0,-4-5-8 16,-1-5 17-16,1-9-17 16,4-2 0-16,0-3-3 15,0 0-24-15,0 0 16 16,0-22-76-16,0-4-6 15,16-5 77-15,3 6-1 16,2 6 7-16,-6 9 2 16,-3 5 16-16,-1 5 21 15,2 0-4-15,3 0 7 16,-3 8 22-16,-2 8-29 16,1 2-4-16,-6 4-16 15,2-7 6-15,-1-2 1 16,-2-2-12-16,1-3-12 0,2-5-11 15,1-3-37-15,4 0 5 16,6-1 35-16,3-22-81 16,4-8 86-16,-1-9-14 15,0-5 29-15,-2 0-6 16,1 0 12-16,-8 7-6 16,-4 11 4-16,-8 8 34 15,-4 11 49-15,0 8-32 16,0 0 0-16,0 6-3 15,0 23-36-15,-7 18 4 0,2 9 15 16,5 0-24 0,0 0 17-16,0-8-18 0,14-3-4 15,-1-5 27-15,1-9-31 16,1-6 3-16,-1-13-10 16,-3-4 10-16,-2-5-8 15,0-3 3-15,0 0 0 16,-1-6-8-16,-4-21-29 15,-4-7-99-15,0-7-178 16</inkml:trace>
  <inkml:trace contextRef="#ctx0" brushRef="#br0" timeOffset="3087">3461 101 1009 0,'0'0'23'0,"0"0"-15"0,0 0-8 15,0 0 35-15,0 0-23 16,0 0 25-16,125 27-37 16,-71-18-7-16,7-7-12 15,-5-2-497-15</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48.024"/>
    </inkml:context>
    <inkml:brush xml:id="br0">
      <inkml:brushProperty name="width" value="0.035" units="cm"/>
      <inkml:brushProperty name="height" value="0.035" units="cm"/>
      <inkml:brushProperty name="color" value="#ED1C24"/>
      <inkml:brushProperty name="fitToCurve" value="1"/>
    </inkml:brush>
  </inkml:definitions>
  <inkml:trace contextRef="#ctx0" brushRef="#br0">17 28 45 0,'-2'-10'31'16,"-6"4"-15"-16,4 3 23 15,2 1-8-15,2 0-17 16,0 0-14-16,0 2-2 15,0 0-52-15,11 0-31 16,15 0 63-16</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6:58.900"/>
    </inkml:context>
    <inkml:brush xml:id="br0">
      <inkml:brushProperty name="width" value="0.035" units="cm"/>
      <inkml:brushProperty name="height" value="0.035" units="cm"/>
      <inkml:brushProperty name="color" value="#ED1C24"/>
      <inkml:brushProperty name="fitToCurve" value="1"/>
    </inkml:brush>
  </inkml:definitions>
  <inkml:trace contextRef="#ctx0" brushRef="#br0">55 35 56 0,'0'0'114'0,"0"0"-60"15,0 0-23-15,0 0 9 16,0 0-12-16,0 0-8 15,0 0-6-15,-30-14-2 16,25 10 25-16,0-1-36 0,-1 2 2 16,3-2 8-16,-1 3-9 15,4 2 8-15,-2 0-9 16,2 0-1-16,0 0 29 16,0-2-21-16,0 2 5 15,0 0 7-15,0 0-6 16,0 0 15-16,0 0-29 15,0 0 2-15,0 0 0 16,0 0-2-16,0 0 0 16,0 0 0-16,0 0 2 15,0 0 1-15,0 0-3 16,0 0 0-16,0 6 3 16,5 5-3-16,4 7 0 0,5 5 9 15,1 6 5 1,5 2 12-16,-1-2-20 0,4-4-5 15,-2-6 33-15,2-2-32 16,-2-5 2-16,5-4 3 16,-2-3-6-16,7-5 9 15,4 0-10-15,6-11 0 16,3-14 20-16,0-2-20 16,1-4 0-16,-4 2 10 15,-1 6-9-15,-4 7 3 16,-5 5-4-16,-5 11 0 15,-4 0-6-15,0 0 6 16,-4 3 0-16,-5 9 2 16,6 5 16-16,-3 0-2 0,-2-6-11 15,1 0-5-15,-3-1 34 16,5 1-33-16,1 2 4 16,7-6 13-16,10 1-17 15,9-8 8-15,4 0-9 16,5 0 2-16,1-8-7 15,-4-11 12-15,-5-3-7 16,-2 1 10-16,-10 7-10 16,-4 0-4-16,-6 9 2 15,-3 5 2-15,4 0-4 16,-6 0 4-16,5 2 0 16,3 9 8-16,1 0-7 15,6 0 2-15,5-3-3 0,6-6 1 16,3-2 8-16,5 0-9 15,3 0 0-15,-2-8 4 16,0-2 1-16,-7-1-7 16,-2 10 2-16,-5 1 0 15,-4 0 1-15,-1 0-1 16,-1 6 0-16,-1 10 3 16,-2-2-3-16,-2 0 0 15,-1 0-3-15,0-1 3 16,4-6 2-16,-1 2-2 15,-1-1 0-15,1-4 0 16,-4 3 6-16,-3-3-7 0,-5 4 1 16,0 4 0-1,0 0-8-15,4 5 8 0,-1-2 0 16,-3 0 2-16,2-1-2 16,1-4 0-16,2 1-1 15,6-3 7-15,0-2-9 16,10-5 3-16,5 3 0 15,5-4 4-15,6 0 2 16,2 0-12-16,-2 0 6 16,-2 0 0-16,-6 0-4 15,-6 8 4-15,-1 4 0 16,-4 6 2-16,-1-1-2 16,1 2-4-16,-1-1 2 15,2-3 4-15,4-2-2 16,7-7 0-16,6-6 0 0,6 0 2 15,0 0 2-15,5-9-6 16,-6-3 2-16,-1-1 0 16,-8 6 0-16,-3 2 0 15,-4 4 0-15,-1 1 0 16,-1 0 0-16,0 0 0 16,-1 6 0-16,1 1 1 15,3 2-1-15,4-3 0 16,2-2 0-16,8-4 3 15,3 0-3-15,-2 0-6 0,-1 0 4 16,-2-4-6 0,-1-5-11-16,-1 3 19 0,7 4 0 15,-2 2-1 1,3 0 0-16,1 0 1 0,-7 5-2 16,2 3 2-16,-4 1-2 15,4 0 5-15,4-4-3 16,10-4 0-16,11-1-1 15,7 0-1-15,6-16-93 16,-1-7-2-16,-4 1 70 16,-6-3-20-16,-6 6 47 15,-7 5 1-15,-4 2 7 16,-3 8-5-16,2 4 6 16,-3 0-4-16,-2 0 22 15,-1 0-27-15,-2 4 0 0,7 4 5 16,6-7-5-1,9-1 0-15,7 0-5 0,-3 0 13 16,0-5-21-16,-6-8 13 16,-2 2 0-16,1 1 3 15,-5 4-3-15,6 3 0 16,-6 3-8-16,3 0 16 16,-2 3 10-16,-3 9-14 15,-2-2-3-15,1-1 12 16,1-5-11-16,6-4-2 15,7 0 0-15,6-10-16 16,-2-15-126-16,-8-2-336 0</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7:20.216"/>
    </inkml:context>
    <inkml:brush xml:id="br0">
      <inkml:brushProperty name="width" value="0.035" units="cm"/>
      <inkml:brushProperty name="height" value="0.035" units="cm"/>
      <inkml:brushProperty name="color" value="#ED1C24"/>
      <inkml:brushProperty name="fitToCurve" value="1"/>
    </inkml:brush>
  </inkml:definitions>
  <inkml:trace contextRef="#ctx0" brushRef="#br0">0 6 257 0,'0'0'83'15,"0"0"-45"-15,0 0 10 16,0-5 17-16,0 5-23 15,0-1 4-15,0 1-45 16,0 0 42-16,0 0-22 16,0 0 11-16,0 0 24 15,0 0-43-15,0 0 1 0,0 0-14 16,4 0 10-16,17 0 25 16,7 6-35-16,5 0 3 15,10 2 34-15,5 0-34 16,9-2 15-16,5-1-9 15,5 0-2-15,9-1 17 16,6-4-24-16,3 2 0 16,6-2 11-16,-9 3-11 15,-2-2 0-15,-8 3-7 16,-3 1 14-16,4-3-4 0,3-2-3 16,5 0 0-1,1 0-2-15,-2 0 3 0,-7 0-1 16,-3 0 0-16,-11 0 6 15,-3 0-6-15,-4 0 0 16,-5 0 0-16,-1 0 0 16,-1-2 3-16,2-1-3 15,-1 1 0-15,1 0 3 16,-1-1-1-16,4 0-2 16,-2 0 0-16,5 0 0 15,2 3 0-15,6-3 0 16,1 3-1-16,5 0 4 15,0 0 0-15,1 0-3 0,-1 0 0 16,-5 0-5 0,-1 6 5-16,-8 0-1 0,-1-1-4 15,-1 3 10-15,-2-3-4 16,0-1-1-16,-2-3-3 16,4-1 2-16,4 0 1 15,-2 0-2-15,-3 0 2 16,-1 0 0-16,-5 3 2 15,0-3-2-15,0 0 0 16,0 1 2-16,-1-1-2 16,4 0 0-16,-2 0-6 15,4 0 14-15,1 0-9 16,8 0 1-16,-1 0 0 16,1 0 0-16,0-1 0 0,-8-2 0 15,3 3 0-15,0 0 6 16,-1 0-3-16,-1 0-3 15,3 0 0-15,-1 0-8 16,3 0 18-16,-6 4-10 16,0 1 0-16,-3-1 4 15,-3-1-15-15,-3-3 11 16,-1 0 0-16,-4 0 14 16,-5 0-11-16,-4 0 0 15,0 0 2-15,1 0 8 16,2 0 0-16,0 0-13 15,-2 0 0-15,2 0 16 16,-6 0-7-16,5 0-5 16,3 0-4-16,-3-4 4 0,1-4 19 15,-2 1-23-15,-3 3 0 16,1 0 8-16,-1 2-8 16,-1 2-2-16,3-3 2 15,-1 3 0-15,-2 0 2 16,4 0-2-16,-2 0 0 15,1 0 3-15,3 0-3 16,5 0 0-16,2 0-3 16,-2 0 10-16,1 0-10 15,0 0 3-15,-1 3 0 16,2 0 1-16,2 2-1 16,2-1 0-16,3 0-1 0,-4 1 11 15,-4-4-10-15,-5-1 0 16,-4 0 0-16,0 0 6 15,-1 0-3-15,5 0-3 16,-4 0 0-16,0 0 6 16,-4 0 12-16,-2 0-18 15,-7 0 0-15,-5-1 9 16,-4 1-9-16,-5 0-2 16,0-8-15-16,-2-8-183 15</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7:52.621"/>
    </inkml:context>
    <inkml:brush xml:id="br0">
      <inkml:brushProperty name="width" value="0.035" units="cm"/>
      <inkml:brushProperty name="height" value="0.035" units="cm"/>
      <inkml:brushProperty name="color" value="#ED1C24"/>
      <inkml:brushProperty name="fitToCurve" value="1"/>
    </inkml:brush>
  </inkml:definitions>
  <inkml:trace contextRef="#ctx0" brushRef="#br0">4 53 67 0,'-1'-1'36'0,"1"1"-10"16,0 0 43-16,0-2-1 16,0 2 6-16,0 0 25 15,0-2-27-15,0-1 61 16,0 3-59-16,0-1-29 16,0 1 10-16,0 0-43 15,0 0-8-15,0 0 0 0,0 0 5 16,0 0-18-16,0 0 9 15,0 0-29-15,0 0 24 16,19 0 10-16,12 6-3 16,10 5 3-16,3 0 4 15,0-2-16-15,1-1 7 16,2-6 0-16,1 0 16 16,0-2-16-16,8 0 0 15,-3 0-9-15,-2 0 20 16,-3 0-9-16,-4-2-2 15,-3-4 0-15,0-2 10 16,-1 1-10-16,-4-1 0 16,-2 2-3-16,-3 2 11 0,-3 0 4 15,-5 1-12-15,-2 3 0 16,-1 0-9-16,-1 0 9 16,1-1 0-16,-2 1 5 15,4-5 5-15,0 5-5 16,0-6-5-16,3 2 0 15,-2 0 3-15,5 0-3 16,-3-2 0-16,3 6 0 16,-6-3 2-16,1 1 3 15,0 2-5-15,-5 0 0 16,2-1-6-16,-2 1 6 16,-3 0 0-16,4-3 0 15,0 3 3-15,1-2 3 16,-2 0-6-16,4 2 0 0,-4 0-1 15,0 0 1-15,0 0 0 16,2 0-1-16,-2 0 4 16,0 0-6-16,1 0 4 15,2 0-1-15,-1 0 13 16,-2 0-13-16,3 0-1 16,0 0-6-16,-1 0 14 15,5 0 0-15,-3 0-7 16,1 0 0-16,0 0-1 15,3 0 1-15,-2 0-7 16,6 2 1-16,1 4 12 16,-1-1-5-16,-1 1-1 15,0-2 0-15,-2 0-2 0,0-2 2 16,1 1 0-16,2 2-2 16,-2 0 13-16,2-1-12 15,0 0 1-15,4 0 0 16,-1-2 2-16,4 1-2 15,4-3 0-15,3 0-3 16,6 0 8-16,-2 0 6 16,4 0-11-16,3 0 0 15,-2 0 5-15,4 0-4 16,1 5-2-16,0 6-3 16,0-1 4-16,-4-1 2 15,-1-2-2-15,-4-1 0 0,0 2 7 16,-2-3-7-16,-3 1 0 15,0 2-7-15,-9-7 14 16,-6 3 18-16,-4-4-25 16,-8 0 3-16,-3 0 28 15,-10 0-28-15,-2 0 0 16,-2 0 5-16,0 0 1 16,0 0-4-16,0 0-5 15,0 0-7-15,-9 0 0 16,-29-9-179-16,-20-14-262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8.141"/>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0 387 0,'0'0'446'0,"0"0"-418"16,0 0-20-16,0 0 141 16,0 0-108-16,0 0-36 15,215 16 11-15,-158-16-16 16,-12 0-88-16,-10 0-160 15,-12-2-222-15</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8:02.179"/>
    </inkml:context>
    <inkml:brush xml:id="br0">
      <inkml:brushProperty name="width" value="0.035" units="cm"/>
      <inkml:brushProperty name="height" value="0.035" units="cm"/>
      <inkml:brushProperty name="color" value="#ED1C24"/>
      <inkml:brushProperty name="fitToCurve" value="1"/>
    </inkml:brush>
  </inkml:definitions>
  <inkml:trace contextRef="#ctx0" brushRef="#br0">58 351 91 0,'0'-4'38'0,"0"0"20"15,0-1-23-15,0-3-1 16,0 0 3-16,0 2 7 16,-8-4-10-16,2 1-16 15,-3-4 3-15,0 7 14 16,0-4-17-16,1 4 5 0,2 4 8 15,3 2-6-15,3-1 18 16,0 1-32-16,0 0-8 16,0 0 20-16,0 0-23 15,0 0-14-15,17 0-19 16,19 0 33-16,19 0 37 16,12 0-33-16,9 0 3 15,4 0 20-15,8 0-26 16,2 0 4-16,-1 0-5 15,4-4 2-15,1-2 10 16,7 0-12-16,-3 4-3 16,-1 2 3-16,-7 0 0 0,-8 0-1 15,-8 7-3 1,-2 4 8-16,-1-2-5 0,-2 1 1 16,2-5 0-16,-1 1 7 15,-6-3-7-15,-2 2 1 16,-4-5-5-16,-5 0 8 15,-2 0 2-15,-1 0-6 16,-1 0 0-16,0-6 3 16,-2-1-3-16,0 6 0 15,-3 1 0-15,-6 0 3 16,1 0-11-16,-1 0 8 16,-4 0 0-16,-2 8 5 15,1-2-5-15,-4-2 0 16,4-2-6-16,-1-2 19 15,3 0-21-15,-3 0 9 0,0 0-1 16,0 0 2 0,3 0-1-16,6 0-1 0,3 0 0 15,4-5 9-15,1 4-12 16,-3-4 3-16,2 4 0 16,-7-3-3-16,6 0 3 15,-6-1 0-15,3-3-2 16,2 0 5-16,-4-3 3 15,1 1-6-15,-4 1 0 16,-2 2 3-16,-2 3-3 16,-3 2-2-16,3-1 1 15,-1 0 1-15,-2 2 7 0,0 1-7 16,2 0 0-16,-5-2 24 16,-1-2-18-16,-3-2 15 15,-4 1 0-15,-3 0-19 16,-4 0 24-16,-5 2-26 15,-1 1 0-15,-7 2 5 16,-1 0-5-16,0 0-2 16,0 0-60-16,-11 0-177 15,-28 0-242-15</inkml:trace>
  <inkml:trace contextRef="#ctx0" brushRef="#br0" timeOffset="2166">6306 143 75 0,'0'0'99'15,"0"0"-56"-15,0 0-12 16,0 0-28-16,0 0 14 16,0 0 11-16,50-62-13 15,-38 59-7-15,0-2-8 16,-3 1 4-16,2-1 10 15,-2 1-11-15,5 3 6 16,2 1 10-16,6 0-16 16,5 0 11-16,5 0 1 15,4 0-7-15,7 0 16 0,1 7-23 16,1 2 7 0,6 0 10-16,2-1-16 0,7 0 9 15,7-1-11-15,2-3 8 16,5 1-7-16,-1 0 7 15,1-1-8-15,-5 2 0 16,-2-4 2-16,-2 2-2 16,-6-2 0-16,3 2 0 15,4-4 9-15,-3 0-9 16,4 0 0-16,0 0 9 16,3 0-7-16,-6 0-4 15,-2 0 0-15,-4 0 2 16,-4 0 14-16,7 0-14 15,-2-4 0-15,4 0 14 16,3 2-12-16,0 0-1 0,1-4-1 16,-5 2 0-16,-3-4 10 15,0 2-10-15,2-4 0 16,3 7 12-16,1-7-11 16,-1 5 5-16,6 1-6 15,-3-2 4-15,-1 3-6 16,3 2 2-16,-2 0 0 15,4 1 5-15,0 0 0 16,1 0-8-16,-1 0 3 16,-4 0 0-16,-2 0 3 0,-6 0-3 15,-2-4 0 1,-3 3 0-16,4-2 3 0,-3 3-7 16,7 0 4-16,3 0 0 15,7 0 2-15,7-4 4 16,3-3-6-16,7-2 3 15,-1 0 0-15,0-1-3 16,-6 2 0-16,2-1 4 16,-7 1-10-16,2 3 8 15,0 5-2-15,-6 0 0 16,-1 0-4-16,-3 5 2 16,-2 1 2-16,-3-2 0 15,6-1 2-15,-3 0-2 16,6-2 0-16,-2 4-1 15,3 0 8-15,-2 3-14 0,-4-3 6 16,2-1 1 0,-2-2 9-16,7 6-9 0,-2-2 0 15,3-3-6-15,0-2 19 16,-2-1-14-16,-3 0 8 16,-4 0 0-16,-1-1 22 15,-7-5-22-15,-9-1 11 16,-2 3 1-16,-11 0-3 15,-4 2-5-15,-8-3 7 16,-1 4-13-16,-6-4 26 16,-3 1-13-16,-1 1-6 15,-5-3 7-15,-4 3-11 0,-2 3-1 16,-3 0-7-16,0 0-12 16,-19 0-61-16,-43-5-326 15</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07.517"/>
    </inkml:context>
    <inkml:brush xml:id="br0">
      <inkml:brushProperty name="width" value="0.035" units="cm"/>
      <inkml:brushProperty name="height" value="0.035" units="cm"/>
      <inkml:brushProperty name="color" value="#ED1C24"/>
      <inkml:brushProperty name="fitToCurve" value="1"/>
    </inkml:brush>
  </inkml:definitions>
  <inkml:trace contextRef="#ctx0" brushRef="#br0">0 158 57 0,'0'0'72'0,"0"0"-25"0,0 0 14 16,0 0-9-16,0 0-1 15,0 0-6-15,0 0-7 16,0 0 0-16,0 0-15 16,0 0-23-16,0 0 0 15,0 0-6-15,13 0 4 16,15 0-2-16,5 0 6 15,-1 2-2-15,3 4 4 16,3 0-3-16,4-3-1 16,13-3 0-16,7 0 0 15,13 0-4-15,5 0 4 0,5-15-22 16,6 3 22-16,14-1 0 16,3 2-11-16,3 4 10 15,-3 0-26-15,-7-2 27 16,-3 4-6-16,-4-1 1 15,-8 1-8-15,-7 3-13 16,-9 2-5-16,-11 0 4 16,-9 0 19-16,-2 0 8 15,-4 0 2-15,-3 0-2 16,0-6-2-16,-2 2-5 16,2-3 4-16,3 5-6 15,-4 1 9-15,1 1 8 0,-2 0-3 16,1 0-5-1,-1 0-4-15,-1 0 4 0,5 0 16 16,-5 0-16-16,6 0 0 16,-2 0 0-16,-4-9 0 15,6-3 0-15,0 1 9 16,-3-1 7-16,-1 5-14 16,-1 2 4-16,-4 5-10 15,2 0 4-15,-3 0-2 16,-2 0 2-16,-1 0 6 15,-2 0 0-15,1 0-6 16,0 8-1-16,-2-2 1 16,-3-2 13-16,3-2-11 0,-5 2 0 15,-2-4 7-15,-3 3-3 16,-4-1 0-16,-8-1-6 16,-2-1 0-16,-1 0 11 15,-3 0-7-15,0 3-4 16,0-1 0-16,0 5-83 15,0 3 82-15,-18-6-137 16</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20.655"/>
    </inkml:context>
    <inkml:brush xml:id="br0">
      <inkml:brushProperty name="width" value="0.035" units="cm"/>
      <inkml:brushProperty name="height" value="0.035" units="cm"/>
      <inkml:brushProperty name="color" value="#ED1C24"/>
      <inkml:brushProperty name="fitToCurve" value="1"/>
    </inkml:brush>
  </inkml:definitions>
  <inkml:trace contextRef="#ctx0" brushRef="#br0">0 4 0 0,'0'0'56'16,"0"0"11"-16,0 0-16 15,0 0-15-15,0 0-26 16,0 0 2-16,0 0 28 15,0-7 5-15,0 7 7 16,0 0 15-16,0 0-25 16,0 0 21-16,0 0-31 15,0 0-16-15,0 0 24 16,0 0-35-16,0 0-5 16,5 0 7-16,13 0 0 0,2 4 23 15,4 2-29 1,2-2 0-16,1 1 29 0,1 0-30 15,1-1 8-15,-2 1-3 16,3-2-4-16,-1 0 6 16,2 1-7-16,-1-2 0 15,2-2 10-15,-2 0-10 16,2 0 0-16,-2 0 0 16,-1 0 3-16,5-2 6 15,-7-2-9-15,0-2 0 16,1 3 9-16,-5 1-9 15,1 2 0-15,-4 0 1 16,2 0 0-16,1-2 9 0,3 0-10 16,0-2 0-16,-3 3 2 15,-2-3-2-15,-1 3 0 16,4-2 6-16,-9 2-1 16,3 1-5-16,-1 0 0 15,-3 0 0-15,-1 0 28 16,1 0-28-16,0 0 0 15,-1 0 1-15,-1 0 2 16,-2 0 11-16,-3 0-14 16,-1 0 0-16,-3 0 9 15,2-3-5-15,-4 3 1 16,2 0 6-16,-1 0 0 0,-2 0 2 16,0 0-13-1,3 0 0-15,-3 0 13 0,0-2-13 16,0 2 0-16,0 0-4 15,0 0 1-15,0 0-41 16,-9 0-102-16,-22 0-233 16</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22.689"/>
    </inkml:context>
    <inkml:brush xml:id="br0">
      <inkml:brushProperty name="width" value="0.035" units="cm"/>
      <inkml:brushProperty name="height" value="0.035" units="cm"/>
      <inkml:brushProperty name="color" value="#ED1C24"/>
      <inkml:brushProperty name="fitToCurve" value="1"/>
    </inkml:brush>
  </inkml:definitions>
  <inkml:trace contextRef="#ctx0" brushRef="#br0">14 7 30 0,'0'0'108'0,"0"0"22"16,0 0-30-16,0 0-47 15,0 0-2-15,0 0-4 16,-14-5-34-16,14 5 40 16,0 0-30-16,0 0 0 15,0-2 33-15,0 2-36 16,0 0-1-16,0 0-9 15,0 0-7-15,0 0 28 0,10 0-30 16,9 0 6-16,10 0 67 16,0 0-61-16,1 0-11 15,5 0-2-15,2 0 5 16,4 3 6-16,1 1-11 16,-5-3 0-16,-5 3 6 15,-5 1-5-15,-3-1-1 16,-9 1 0-16,-1-2 2 15,-6-1 4-15,-4 0-6 16,-2-2 0-16,1 0 16 16,-3 2-10-16,0-2-4 15,0 0-2-15,1 2 9 0,2-2 12 16,2 0-21 0,0 0 0-16,4 0 17 0,0 0-13 15,3 0-4-15,-1 0 0 16,-4 0 12-16,-2 0 0 15,-4 0-12-15,-1 0 0 16,0 0 7-16,0 0-5 16,0 0-3-16,0 0 1 15,0 0 0-15,0 0 3 16,0 0-3-16,0 0 0 16,0 0 5-16,0 0-5 15,0 0 0-15,0 0 0 16,0 0 1-16,0 0 4 15,0 0-5-15,0 0 0 0,0 0 7 16,0 0-4-16,0 0-6 16,0 0-14-16,0 0-74 15,0 0-158-15,0 0-263 16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26.185"/>
    </inkml:context>
    <inkml:brush xml:id="br0">
      <inkml:brushProperty name="width" value="0.035" units="cm"/>
      <inkml:brushProperty name="height" value="0.035" units="cm"/>
      <inkml:brushProperty name="color" value="#ED1C24"/>
      <inkml:brushProperty name="fitToCurve" value="1"/>
    </inkml:brush>
  </inkml:definitions>
  <inkml:trace contextRef="#ctx0" brushRef="#br0">0 271 291 0,'0'0'16'15,"0"0"1"-15,0 0 106 16,0 0-61-16,0 0 5 0,0 0-42 15,463-33-12-15,-365 30 10 16,0 1-23-16,0-1 0 16,-4 1 12-16,-2-3-10 15,-11-1-2-15,-10 0 0 16,-12-1 9-16,-16 3-5 16,-16 2-4-16,-13 1 0 15,-8 1 3-15,-6 0 6 16,0 0 29-16,0 0 15 15,0 0-27-15,0 0 28 16,0 0-54-16,0 0-10 16,-11 0-11-16,-2 0-92 0,-5-8-86 15,-4-7-56 1</inkml:trace>
  <inkml:trace contextRef="#ctx0" brushRef="#br0" timeOffset="269">1047 0 137 0,'0'0'151'16,"0"0"-129"-16,0 0 6 16,0 0 88-16,0 0-4 15,0 0-44-15,106 94-18 16,-65-77 13-16,0-5-39 16,-3-2-15-16,-9-1 13 15,-9-1-19-15,-11-1 4 16,-5 3-7-16,-4 5 0 15,0 3 4-15,-3 9 1 0,-20 3 11 16,-2 0 10-16,0-1-26 16,4-4-2-16,3-4-18 15,9-7-30-15,4-3-35 16,5-6-65-16,0-5-94 16</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25.638"/>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0 121 410 0,'0'0'53'0,"0"0"8"15,0 0 29-15,0 0-64 16,0 0 3-16,0 0-21 16,0 0-1-16,25-83 3 15,-18 73-8-15,1 4 2 0,-4-2 29 16,-2 3-22-16,1 1 10 16,-3 2 7-16,1 2-24 15,4 0 23-15,7 0-27 16,6 2 0-16,10 21 3 15,4 10-2-15,2 7 15 16,1 3-14-16,-3-2 5 16,-1 2 7-16,-7-3-14 15,-3-2 0-15,-3-3 5 16,-4-5-5-16,-6-6-5 16,-4-6 0-16,-2-9-10 15,-2-4 6-15,0-5-37 0,0 0-1 16,0 0-18-1,0-26 0-15,0-17-306 0</inkml:trace>
  <inkml:trace contextRef="#ctx0" brushRef="#br0" timeOffset="200">372 41 212 0,'0'0'171'0,"0"0"-73"15,0 0-66-15,0 0 35 16,0 0 56-16,0 0-73 15,-114 161-17-15,84-117-25 16,4-3 0-16,3-6 24 16,5-5-32-16,6-10 0 0,6-1-7 15,6-9-32-15,0-2-85 16,0-5-3-16,5-3-53 16,13 0 9-16</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27.329"/>
    </inkml:context>
    <inkml:brush xml:id="br0">
      <inkml:brushProperty name="width" value="0.035" units="cm"/>
      <inkml:brushProperty name="height" value="0.035" units="cm"/>
      <inkml:brushProperty name="color" value="#ED1C24"/>
      <inkml:brushProperty name="fitToCurve" value="1"/>
    </inkml:brush>
  </inkml:definitions>
  <inkml:trace contextRef="#ctx0" brushRef="#br0">0 294 10 0,'0'0'263'15,"0"0"-108"-15,0 0-74 16,0 0 56-16,0 0-66 15,0 0-33-15,2-130 4 16,2 107-42-16,4 0 4 16,2-1-4-16,-2 2 6 15,1 1 7-15,-1 5-13 16,-7 2 0-16,2 3-3 16,-1 5 5-16,-2 2-2 15,0 4 13-15,0 0-8 16,0 0 10-16,0 0-15 0,0 4-11 15,0 21 11 1,0 8 3-16,3 6 16 0,6-2-19 16,6 1 6-16,-1-3 10 15,7 2-16-15,0-6 0 16,-1-5 6-16,1-7 3 16,-4-9-10-16,1-10 1 15,0 0 0-15,4 0 25 16,2-21-25-16,2-11 0 15,0-5-8-15,-4 0 12 16,-8 0-8-16,0 4-7 16,-10 5 11-16,-1 7-2 15,-3 1 5-15,0 6-3 0,0 9 4 16,0 1-3-16,0 4-2 16,0 0 1-16,0 0 0 15,0 0-5-15,0 0 5 16,0 0 0-16,-6 17 0 15,2 5 7-15,2 7-7 16,2 9-3-16,0 5 3 16,0 9 29-16,9 10-28 15,10 11-1-15,2 3 6 16,-1 5-3-16,-4-3 1 16,-4-8-4-16,-7-6 1 15,-5-12-5-15,0-9 4 16,0-9 0-16,-12-10 9 0,-6-5-9 15,-5-8 0-15,-3-3 3 16,-1-8 2-16,-1 0 35 16,3 0-34-16,3-14-6 15,7-8 4-15,3-6 0 16,7-8-4-16,5-3 0 16,0-1 0-16,0 3 12 15,14-2-12-15,9 7 0 16,3 2 2-16,1 3-2 15,0 4 0-15,2 2-7 16,-5 4 7-16,1 8-1 16,-10 1 1-16,-3 7 0 15,-3 1-7-15,0 0 0 0,2 0-86 16,0 4-157-16,-5 1-195 16</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33.821"/>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0 351 0,'3'0'111'0,"-1"0"-95"16,1 0-16-16,9 3 0 16,2 5 42-16,6 1 7 15,5 1-15-15,1 1 11 16,2 0-16-16,-3-2 10 0,3 2-38 15,-1 1 5 1,-1 3 28-16,3-1-34 0,1 3 0 16,0-1 12-16,1-2-11 15,-4-3 9-15,5-3-10 16,-2 0 0-16,2-7 12 16,3-1-12-16,-1 0 0 15,4 0 0-15,-2-12 4 16,4 1-9-16,-1 3 2 15,-3 2 3-15,-1 1-10 16,-1 5 10-16,4 0-3 16,3 0 3-16,3 0 0 15,1 9 13-15,4 4-13 16,1-2 0-16,-1-2 7 16,4-4-7-16,-3-5 2 0,2 0 4 15,1 0-5-15,1-16 10 16,4 2-11-16,0 0 0 15,-3 1 1-15,1 4-1 16,-3-5-1-16,0 5-4 16,-3 2 10-16,5-3-4 15,1 3-1-15,-1 1 0 16,1 2 17-16,-4 2-17 16,4 2 0-16,-2 0-1 15,7 0 6-15,1 0 2 16,1 10-7-16,-4 5 0 15,-1 0 0-15,-4-1 0 16,-2 2 0-16,-3-5 1 16,-8-3 5-16,-7-2-2 0,-2-6-4 15,-1 0-4-15,-2-8-3 16,-8-31-184-16</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36.586"/>
    </inkml:context>
    <inkml:brush xml:id="br0">
      <inkml:brushProperty name="width" value="0.035" units="cm"/>
      <inkml:brushProperty name="height" value="0.035" units="cm"/>
      <inkml:brushProperty name="color" value="#ED1C24"/>
      <inkml:brushProperty name="fitToCurve" value="1"/>
    </inkml:brush>
  </inkml:definitions>
  <inkml:trace contextRef="#ctx0" brushRef="#br0">105 23 150 0,'0'-2'95'0,"0"0"-54"15,0 0 39-15,0 0-5 16,0-3-22-16,0 1-2 16,0 3-37-16,0-4 15 15,0 5-22-15,0 0 1 16,0 0 10-16,0 0-18 16,0 0 0-16,0 0-5 15,-5 25 5-15,-8 11 7 16,-2 5-6-16,-4 1 15 15,3-4 7-15,3-4-17 16,3-3 10-16,1-8 6 16,6-8-15-16,1-7 5 0,2-6-12 15,0-2 0-15,0 0 20 16,0 0-20-16,0 0 0 16,0 0 7-16,0 0 1 15,9-4 8-15,9-7-16 16,4 1 0-16,-3-3 14 15,4 3-14-15,3 2 0 16,0 0 0-16,-2 0 5 16,-4 5-5-16,-6 1 0 15,-8 0 0-15,-3 2 15 16,-3 0-15-16,0 0 22 16,0 0 36-16,0-4-25 0,0-4 43 15,-3-3-70-15,-11-3-1 16,-1-2 1-16,0 3-4 15,1-6-2-15,3 4 0 16,2-1 0-16,0 1-16 16,0 4 16-16,-2-2-29 15,7 2 18-15,-1 3-57 16,4 2-11-16,1 3-116 16,0 3-99-16</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39.256"/>
    </inkml:context>
    <inkml:brush xml:id="br0">
      <inkml:brushProperty name="width" value="0.035" units="cm"/>
      <inkml:brushProperty name="height" value="0.035" units="cm"/>
      <inkml:brushProperty name="color" value="#ED1C24"/>
      <inkml:brushProperty name="fitToCurve" value="1"/>
    </inkml:brush>
  </inkml:definitions>
  <inkml:trace contextRef="#ctx0" brushRef="#br0">82 0 22 0,'0'0'120'0,"0"0"-45"15,0 0 12-15,0 0-41 16,0 0-25-16,0 0 27 15,0-4-31-15,0 4 1 16,0 0 9-16,0 0-3 16,0 0 15-16,0 0-27 15,0 0-7-15,0 0 20 16,0 3-15-16,0 17-10 16,0 10 16-16,-3 0 9 15,-3 3 4-15,-4-1-24 16,3-1-3-16,-2-2 36 15,-3-4-32-15,3-2 3 0,-2-6 2 16,4-4-2-16,2-7 8 16,2-6-17-1,3 0 0-15,0 0 24 0,0 0-24 16,0 0 0-16,0 0 2 16,0 0 1-16,11 0 9 15,12-6-12-15,6-4 0 16,4 1 14-16,0-4-13 15,2 2 7-15,0 1-2 16,-4 3-4-16,-12 2 8 16,-2 0-10-16,-11 1 0 15,0 2 8-15,-4 0-5 16,-2 2 10-16,0-1 42 0,0-4-16 16,0-4 12-1,-8 2-51-15,-6-4 0 0,-1 0 17 16,-1 1-17-16,-3 1-1 15,6-1 1-15,-1 3 3 16,2-6 9-16,1-2-12 16,2 1 0-16,0 6-1 15,1-1 1-15,5 3 0 16,3 4-2-16,-1 2 6 16,-2 0-5-16,3 0 1 15,-2 0-17-15,-1 0 9 16,3 0-80-16,-4 0-40 15,-5 0-221-15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48.30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0 428 0,'0'0'303'0,"0"0"-250"16,0 0-53-16,0 0-54 15,0 0-235-15</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41.482"/>
    </inkml:context>
    <inkml:brush xml:id="br0">
      <inkml:brushProperty name="width" value="0.035" units="cm"/>
      <inkml:brushProperty name="height" value="0.035" units="cm"/>
      <inkml:brushProperty name="color" value="#ED1C24"/>
      <inkml:brushProperty name="fitToCurve" value="1"/>
    </inkml:brush>
  </inkml:definitions>
  <inkml:trace contextRef="#ctx0" brushRef="#br0">0 231 212 0,'0'0'76'0,"0"0"-24"16,0 0 38-16,0 0 13 15,0 0-41-15,0 0-29 16,0 0-26-16,0-14-2 16,0 38-2-16,0 12 17 15,0 7 25-15,0-1-29 16,0 3 16-16,0-6-25 15,0-8 5-15,0-4 15 16,0-12-27-16,0-6 1 16,9-4-1-16,3-5 6 15,2 0 1-15,4 0-7 16,5-14 0-16,-2-7-7 0,0-8-16 16,-7-1-4-16,-4-2 21 15,-1 4-23-15,-1 4 29 16,-3 10 0-16,-5 6 2 15,0 5 26-15,0 3-6 16,0 0-2-16,0 0-9 16,0 9-11-16,4 14 0 15,5 5 1-15,3 2 6 16,2-4 13-16,0-5-20 16,-1-4 0-16,1-6 10 15,0-8-9-15,-1-3-2 16,4 0 1-16,-3 0-12 15,-1-18-5-15,4-10 12 16,-3-1 5-16,0-6-9 0,-4 5 12 16,1 5-6-16,-7 7 3 15,1 10 0-15,-4 6 22 16,-1 2-12-16,0 0-10 16,0 0 7-16,0 0-7 15,0 19 0-15,0 8-3 16,0 1 6-16,-1-4 21 15,-4-5-24-15,1-5 0 16,4-5 5-16,0-6-5 16,0-1-3-16,0-2 1 15,0 0 2-15,0 0-4 16,0-2 4-16,0-16-2 0,10-9-2 16,3-5-1-1,2 6 5-15,-3 3-14 0,-3 6 14 16,-1 7 8-1,-4 6-8-15,1 2 0 0,-4 2 18 16,4 0-15-16,-1 0-6 16,1 2 3-16,3 17 0 15,1 4 3-15,0 4-3 16,1 3 0-16,6 2-4 16,-3-4-14-16,7-9-118 15,6-11-103-15,9-8-188 16</inkml:trace>
  <inkml:trace contextRef="#ctx0" brushRef="#br0" timeOffset="1162">847 246 348 0,'0'0'126'0,"0"0"-29"16,0 0 53-16,0 0-97 16,0 0-11-16,0 0-30 15,-149 76-7-15,128-36 25 16,12-4-30-16,4-3 0 15,5-3 5-15,0-5-1 16,9-2-8-16,14-4 1 16,3-5 3-16,0-6-3 15,-2-8 3-15,5 0-12 0,-2 0 9 16,8-25-33 0,-3-5 18-16,0-4 1 0,-2 1-13 15,-7 6 27-15,-6 8 3 16,-11 11 0-16,-3 5 13 15,-3 3 3-15,0 0 24 16,0 0-40-16,0 0 13 16,0 16 3-16,0 6-9 15,0 5 7-15,0-4 0 16,6-1-11-16,6-7-2 16,2-2-1-16,0-3 0 15,-1-8-4-15,-1-2 4 16,-3 0-7-16,-4 0 7 15,0-11 0-15,-5-8-8 0,0 2 0 16,0-5 8-16,0 9-11 16,0-3 14-16,-10 5-3 15,-2 6 0-15,6 1-6 16,2 4 1-16,-1 0-9 16,5 0 14-16,0 0-1 15,0 0 1-15,0 0-6 16,0 0 0-16,0 0-55 15,23-5-37-15,10-5 65 16,7-4 23-16,4-2 1 16,0 3 9-16,-8 4 0 15,-1 9 4-15,-3 0 3 16,-6 0 20-16,-6 9-2 0,-8 9 12 16,-8 3 28-16,-4 4-35 15,0-3 5-15,0 6-8 16,0-3-12-16,0-5 3 15,0-3-18-15,0-5 0 16,0-9-7-16,0-3 14 16,0 0-12-16,0 0 5 15,0-13-14-15,0-19 12 16,0 0-17-16,0-5 19 16,5 2 4-16,7 0-4 15,-1 5 0-15,2 4 2 16,0 6-1-16,-4 4 4 0,0 6-5 15,-2 4 0-15,-2 3 1 16,1 3-1-16,-1 0-3 16,4 0-2-16,0 0-27 15,1 9-98-15,1 1 6 16,-2 0-37-16,0-3 64 16,-1-2 44-16,-2 0 48 15,-1 1 5-15,-2 2 8 16,1 5 48-16,2 6 9 15,2 0 15-15,-4 8 16 16,1-3-51-16,-1 1-2 16,1-3 6-16,-2-1-19 15,2-2-14-15,-5-5-16 16,0-3 0-16,0-5 20 16,0-4-15-16,0-2-5 0,0 0 8 15,0 0 1-15,0-6 1 16,1-15-10-16,4-4 0 15,2-1 2-15,2-2 3 16,2 4-5-16,1-1 1 16,0 4 5-16,-1 0 17 15,1 6-19-15,-1 4-1 16,-2 0 22-16,1 3-25 16,-5 3-2-16,1 1 0 15,2 2 1-15,-7 0 1 16,4 2-37-16,-2 0-79 15,-3 0 15-15,0 0-52 0,0 0-43 16</inkml:trace>
  <inkml:trace contextRef="#ctx0" brushRef="#br0" timeOffset="1633">1769 362 19 0,'0'0'117'0,"0"0"42"16,0 0-30-16,0 0-38 16,0 0 13-16,0 0-29 15,120-7-30-15,-94-3 12 16,-1 1-43-16,0 1 0 0,-2 4 3 16,-2 0 2-1,-4-2 11-15,-4 2-25 0,-4-1-4 16,-3 4 45-16,-1-3-33 15,0 0-7-15,-5-1 10 16,0-1-5-16,0-3 9 16,0-1-20-16,0-3 0 15,-2 1 0-15,-16 0 0 16,-3 0 0-16,-2 3-6 16,-3 4 4-16,6 5-14 15,0 0-19-15,7 0 25 16,2 14 10-16,2 13 0 0,1 1 3 15,7 4-3 1,1-2 8-16,0-2-10 0,0-8 2 16,11-1 0-16,7-8-9 15,6-1 9-15,3-10 0 16,8 0 0-16,3-2-28 16,5-28-28-16,-2-5-106 15,0-10 14-15,1-5-29 16,-5-2-134-16</inkml:trace>
  <inkml:trace contextRef="#ctx0" brushRef="#br0" timeOffset="2375">2331 19 197 0,'0'0'146'0,"0"0"42"15,0 0-66-15,0 0-16 0,0 0-72 16,0 0-20 0,-5 25 0-16,-1 13-12 0,3 9 7 15,3 0 21 1,0 0-19-16,0-7-6 0,0-3 18 15,0-7-19-15,5-2-4 16,4-6-2-16,-2-9 2 16,3-2-7-16,-1-6 7 15,4-5-72-15,6 0 7 16,6 0 26-16,3-10 37 16,2-9-20-16,0-3 22 15,-2 0 11-15,-5 0-11 0,-11 3 0 16,-8 0 1-1,-4 7 1-15,0 6 26 0,-7 1-27 16,-12 5-1-16,-2 0 39 16,-2 19-38-16,4 4 6 15,2 4 10-15,8-6-3 16,4-1 14-16,5-4-28 16,0-7 0-16,0-4 2 15,0 1-2-15,6-6-9 16,11 0-24-16,4 0-3 15,-1-15-16-15,1-4-31 16,-2 3 52-16,-7 3 31 16,-3 5 2-16,-5 6 1 15,-4 2 12-15,0 0 19 16,0 0 24-16,0 0-50 0,5 0-1 16,-1 0 16-1,1 0-20-15,4 7 2 0,0-1 5 16,9-4-9-16,5-2-2 15,8 0-3-15,-1 0-60 16,2-7 33-16,-5-8-28 16,1-9-14-16,-4-5 7 15,-1-4 37-15,-5-9 21 16,-3 3 7-16,-3 4 1 16,-7 10 14-16,-2 10 65 15,-3 9 6-15,0 6 40 16,0 0-87-16,0 0-5 0,0 17-28 15,0 18-5-15,0 11 66 16,0 2-50-16,0-2-5 16,0-5 23-16,0-6-29 15,9-5 11-15,-3-6-16 16,-1-5 0-16,-1-5-11 16,-4-10-40-16,0-4-30 15,0 0-188-15,-20-13-14 16</inkml:trace>
  <inkml:trace contextRef="#ctx0" brushRef="#br0" timeOffset="3172">2818 204 258 0,'0'0'103'15,"0"0"10"-15,0 0-47 0,0 0-38 16,0 0 11-16,0 0 2 16,29 6 6-16,-8 7-24 15,5 3-21-15,2-2 11 16,7-1-13-16,2-3 0 15,8-5 21-15,0-4-15 16,4-1-6-16,-5 0 2 16,-5-12 0-16,-7-6 4 15,-11-3-6-15,-12 4-24 16,-9 1 21-16,0 2 3 16,-18 5-18-16,-12 9 18 15,-2 0 14-15,0 0 21 0,3 20-33 16,6 5 2-16,8 5 27 15,6-3-29-15,6 3 3 16,3-3-5-16,0-1 6 16,26-2 2-16,7-1-8 15,14-4 0-15,8-5-19 16,3-6-23-16,4-8-65 16,0 0 48-16,1 0-4 15,-6-20 23-15,-7-1 12 16,-6-2 28-16,-9 2 38 15,-13 3-10-15,-12 3 44 16,-7 0 39-16,-3 4-40 16,0-2 4-16,0 4-43 15,-13 4-11-15,-3 5-2 16,1 0-19-16,-1 0 1 0,-3 12 4 16,1 9-4-1,1-1 25-15,7 1-26 0,5-4 0 16,2-1 4-16,3 1-4 15,0-6-2-15,0 0 2 16,5-3 0-16,11-3-14 16,4-5 14-16,9 0-45 15,8-16 43-15,4-14-41 16,1-9 8-16,-1-7-3 16,-4 1-9-16,-6-3 39 15,-5 2-4-15,-9 3 12 16,-8 2 31-16,-9 8-10 0,0 7 6 15,0 9 10-15,-8 11-5 16,7 6 45-16,-4 0-73 16,2 0 0-16,-1 6 24 15,-2 24-28-15,0 11 1 16,6 5-1-16,0 1 15 16,0-5 1-16,19 1-16 15,6-3 0-15,4-7 7 16,-2-3-7-16,5-12-18 15,3-6-20-15,4-10-78 16,-5-2-65-16,-9-2-344 16</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45.882"/>
    </inkml:context>
    <inkml:brush xml:id="br0">
      <inkml:brushProperty name="width" value="0.035" units="cm"/>
      <inkml:brushProperty name="height" value="0.035" units="cm"/>
      <inkml:brushProperty name="color" value="#ED1C24"/>
      <inkml:brushProperty name="fitToCurve" value="1"/>
    </inkml:brush>
  </inkml:definitions>
  <inkml:trace contextRef="#ctx0" brushRef="#br0">75 26 359 0,'0'0'109'16,"0"0"-25"-16,0 0 63 16,0 0-42-16,0 0-46 0,0 0-59 15,-4 8 5-15,4 35-5 16,0 18 4-16,0 9 6 15,9 11 42-15,8 0-20 16,1-1-12-16,0-3-16 16,0-8 2-16,1-9 12 15,-6-6-18-15,-4-13 0 16,-1-10 5-16,-3-13 6 16,-5-8-12-16,3-10 1 15,-2 0 0-15,-1 0-8 0,0-10 8 16,-9-20-24-1,-14-18-38-15,0-12 19 0,-7-6-2 16,0-11-43-16,-1-2-23 16,7 6 105-16,6 10-13 15,6 13 19-15,7 12 5 16,5 10 0-16,0 1 19 16,12 5 15-16,8-1-28 15,6 4 52-15,0 5-46 16,1 3-3-16,3 3 28 15,-1 6-41-15,2 2 7 16,-1 0 8-16,-3 11-14 16,-9 10 21-16,-4 5-23 15,-9 4 0-15,-5 3 5 16,0 2-5-16,-6 2 0 0,-13-2-3 16,-2-1 7-16,3-4-5 15,1-1 1-15,7-10-83 16,7-8-87-16,3-9-27 15,0-2-229-15</inkml:trace>
  <inkml:trace contextRef="#ctx0" brushRef="#br0" timeOffset="657">593 7 95 0,'0'0'478'16,"0"0"-424"-16,0 0-28 0,0 0-24 15,0 0 110-15,0 0-84 16,-1 236 29-16,1-161-42 16,0-3 16-16,0-8 12 15,0-8-43-15,9-6 8 16,-3-10-8-16,0-10 1 16,-6-12 9-16,0-8-10 15,0-9 0-15,0-1 14 16,0 0-14-16,-8-25-16 15,-10-20-88-15,-3-15 42 16,3-16 50-16,4-11-80 16,5 1-15-16,9 8 15 15,0 17 92-15,0 17 0 0,14 11 30 16,7 7-17 0,-1 9 47-16,-2 4 1 0,-1 8 29 15,-1 5-25-15,3 0-57 16,0 0 12-16,-2 12-20 15,0 11 3-15,-8 6-14 16,-5 6 20-16,-4 2-9 16,0 1 16-16,-4-3-10 15,-14-8-12-15,1-5 6 16,3-5 0-16,2-2 16 16,6-8-16-16,1 4 0 15,5 1 3-15,0-3-3 16,0 8 0-16,6 0-1 15,13 3 6-15,5 3 44 0,-1-1-16 16,0 1-7-16,-1-2 21 16,1-2-38-16,0-3 10 15,1-2-17-15,-6 2 1 16,-4-8 28-16,-5-2-31 16,-3-4 0-16,-3 1 14 15,-3-3-14-15,0 0 5 16,0 0-5-16,0 0 0 15,0 0 20-15,0 0-20 16,-4-13-17-16,-24-14-35 16,-11-14-165-16</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47.939"/>
    </inkml:context>
    <inkml:brush xml:id="br0">
      <inkml:brushProperty name="width" value="0.035" units="cm"/>
      <inkml:brushProperty name="height" value="0.035" units="cm"/>
      <inkml:brushProperty name="color" value="#ED1C24"/>
      <inkml:brushProperty name="fitToCurve" value="1"/>
    </inkml:brush>
  </inkml:definitions>
  <inkml:trace contextRef="#ctx0" brushRef="#br0">0 221 704 0,'0'0'22'16,"0"0"-5"-16,0 0-24 15,0 0 20-15,0 0 3 16,0 0 27-16,113 71-28 0,-64-53-3 15,0 0-12-15,2-9 0 16,4-5 15-16,-2-4-15 16,2 0 0-16,2-8-3 15,0-16-9-15,-1-6 9 16,2 0-8-16,4-4 11 16,3 4 6-16,2 6 2 15,-5 7-4-15,-4 11 19 16,-13 6-7-16,-8 0-3 15,-2 14-7-15,-5 3-5 16,-5 2 35-16,0-3-35 16,-2-3 12-16,6-4-1 15,0-4-9-15,13-5 4 0,10 0-7 16,15-19 0 0,16-13-7-16,10-8 7 0,10-1 0 15,5 6 19-15,8 2-19 16,2 15 0-16,-4 12-3 15,-9 6 3-15,-19 0 16 16,-19 10-16-16,-14 4 0 16,-9 4 1-16,-7-3 0 15,-5 1 8-15,-2-1-9 16,0-5 0-16,7-6-1 16,10-4 1-16,9 0 0 15,14-10 11-15,6-6-8 16,4-3 5-16,-1 10-8 0,-6 7 0 15,-10 2-11-15,-15 0 12 16,-8 0-1-16,-13 0 0 16,-9 0-8-16,-6 7-24 15,-3-3-98-15,-7-4-152 16</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19:49.256"/>
    </inkml:context>
    <inkml:brush xml:id="br0">
      <inkml:brushProperty name="width" value="0.035" units="cm"/>
      <inkml:brushProperty name="height" value="0.035" units="cm"/>
      <inkml:brushProperty name="color" value="#ED1C24"/>
      <inkml:brushProperty name="fitToCurve" value="1"/>
    </inkml:brush>
  </inkml:definitions>
  <inkml:trace contextRef="#ctx0" brushRef="#br0">626 111 28 0,'0'0'120'16,"0"0"39"-16,0 0-1 15,0 0-40-15,0 0 58 16,0 0-94-16,51-111 4 16,-51 111 3-16,0 0-71 15,0 0-15-15,-1 9-4 16,-31 26 6-16,-21 19 29 15,-17 11-34-15,-6 9 0 16,3-5 35-16,8-1-32 16,12-4 0-16,8-6 10 15,9-9-11-15,12-8 19 0,7-15-21 16,8-11-3 0,6-9-2-16,3-4 5 0,0-2-15 15,0 0 2-15,0 0-23 16,0-2-16-16,0-28-88 15,0-19-169-15</inkml:trace>
  <inkml:trace contextRef="#ctx0" brushRef="#br0" timeOffset="272">0 65 440 0,'0'0'255'15,"0"0"-243"-15,0 0 10 0,0 0 34 16,0 0 12-1,0 0 6-15,208 191 17 0,-135-136-67 16,6-7 9-16,-5 2-4 16,-2 1-8-16,-10-5 1 15,-10-4-22-15,-10-9 0 16,-15-11 22-16,-13-9-22 16,-5-2 0-16,-4-7-1 15,-5-4 6-15,0 0-2 16,0 0-3-16,0 0 0 15,0 0-25-15,-11-3 23 16,-18-19-86-16,-16-17-190 16</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04.678"/>
    </inkml:context>
    <inkml:brush xml:id="br0">
      <inkml:brushProperty name="width" value="0.035" units="cm"/>
      <inkml:brushProperty name="height" value="0.035" units="cm"/>
      <inkml:brushProperty name="color" value="#ED1C24"/>
      <inkml:brushProperty name="fitToCurve" value="1"/>
    </inkml:brush>
  </inkml:definitions>
  <inkml:trace contextRef="#ctx0" brushRef="#br0">45 52 4 0,'0'0'63'16,"0"0"48"-16,0 0-44 15,0 0-16-15,0 0 14 16,0 0 4-16,0 0-28 0,-39-44 5 15,34 39-19 1,4 2 2-16,1 3-14 0,0 0-11 16,-3 0-4-16,3 0 0 15,0 0-3-15,0 0 3 16,0 0 1-16,0 0-1 16,0 0-5-16,0 0 2 15,0 0-3-15,0 9 8 16,16 4-2-16,6 1 12 15,2-3-8-15,6 2 2 0,2-2-4 16,3-1 2 0,0-1 23-16,2-3-11 15,-3-2-13-15,-2-2 18 0,0-2-17 16,2 0 13-16,-7 0-13 16,0 0-3-16,-1 0 18 15,-3 0-19-15,-3 0 0 16,-1 0 11-16,-5 0-4 15,0 0-5-15,-1 0-2 16,1 0 0-16,0 0 18 16,-1 0-12-16,0 0-1 15,-3 0-3-15,-1 0 0 16,-1 0 7-16,1 0-9 16,-1 0 0-16,1 0 6 15,-3 0-6-15,-2 3 0 16,4 1-1-16,-6-2 7 15,1-2-3-15,-2 2-3 0,-1-2 0 16,3 0 2-16,-3 0-2 16,0 0 0-16,0 0 6 15,0 0 4-15,0 0 11 16,0 0-7-16,0 0-6 16,0 0 32-16,0 0-33 15,0 0 3-15,0 0-1 16,0 0 0-16,0 0-2 15,0 0-6-15,2 0-1 16,-2 0 12-16,0 0-12 16,0 0 0-16,0 0 0 15,0 0 1-15,0 0-2 0,0 0 1 16,0 0 0-16,0 0-2 16,0 0 3-16,0 0-2 15,0 0 2-15,0 0 2 16,0 0 0-16,0 0-3 15,0 0 0-15,0 0 0 16,0 0 1-16,0 0-1 16,0 0 2-16,0 0 2 15,0 0-4-15,0 0 0 16,0 0 0-16,0 0 12 16,0 0-12-16,0 0 0 15,0 0 17-15,0 0-16 16,0 0 5-16,0 0-6 0,0 0-2 15,0 0 2 1,0 0 0-16,0 0 0 0,0 0-1 16,0 0 2-16,0 0 4 15,0 0-5-15,0 0 0 16,0 0 5-16,0 0-5 16,0 0-2-16,0 0 1 15,0 0 1-15,0 0 0 16,0 0 0-16,0 0 0 15,0 0 6-15,0 0-6 16,0 0-3-16,0 0 2 16,0 0 2-16,0 2-2 0,0-2-1 15,0 0 2 1,0 0 3-16,0 0-3 0,0 0 0 16,0 0 7-16,0 0-6 15,0 0-1-15,0 0-8 16,0 0 8-16,0 0 6 15,0 0-6-15,0 0 0 16,0 0 0-16,0 0 1 16,0 0 0-16,0 0-1 15,0 0 0-15,0 0-1 16,0 0 1-16,0 0 0 16,0 0 0-16,0 0 0 15,0 0 1-15,0 0-1 16,0 0 0-16,0 0 0 15,0 0 0-15,0 0 0 0,0 0 1 16,0 0 0 0,0 0-2-16,0 0 0 0,0 0 1 15,0 0-1-15,0 0 1 16,0 0-6-16,0 0 6 16,0 0 5-16,0 0-5 15,0 0 0-15,0 0-1 16,0 0 1-16,0 0 0 15,0 0 1-15,0 0-2 16,0 0 3-16,0 0-2 16,0 0 0-16,0 0 0 15,0 0-5-15,0 0 6 0,0 0-1 16,0 0 0-16,0 0 4 16,0 0-8-16,0 0 4 15,0 0 0-15,0 0 3 16,0 0-3-16,0 0-3 15,0 0-2-15,0 0 10 16,0 0-10-16,0 0 4 16,0 0 1-16,0 0-1 15,0 0 1-15,0 0-1 16,0 0-2-16,0 0 6 16,0 0-8-16,0 0 2 15,0 0 3-15,0 0-3 16,0 0 3-16,0 0 0 0,0 0-1 15,0 0 5-15,0 0-2 16,0 0-2-16,0 0 0 16,0 0 1-16,0 0-1 15,0 0 0-15,0 0 0 16,0 0 4-16,0 0-3 16,0 0-1-16,0 0 0 15,0 0 2-15,0 0-2 16,0 0 0-16,0 0 4 15,0 0-3-15,0 0-1 16,0 0 0-16,0 0-1 16,0 0-11-16,0 6-24 0,0 0-263 15</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14.294"/>
    </inkml:context>
    <inkml:brush xml:id="br0">
      <inkml:brushProperty name="width" value="0.035" units="cm"/>
      <inkml:brushProperty name="height" value="0.035" units="cm"/>
      <inkml:brushProperty name="color" value="#ED1C24"/>
      <inkml:brushProperty name="fitToCurve" value="1"/>
    </inkml:brush>
  </inkml:definitions>
  <inkml:trace contextRef="#ctx0" brushRef="#br0">36 92 30 0,'-7'-6'83'0,"1"-4"2"16,-3 3-29-16,4 1-12 15,1 5 58-15,1-2-68 16,1 3 10-16,2 0-27 15,0 0-10-15,0 0-4 16,0 0-3-16,0 0 0 16,0 0-4-16,0 0-4 15,2 0 8-15,20 12 8 0,13 3 0 16,9-3 35-16,11 0 3 16,10-3-22-1,7-6 4-15,1-3-8 0,10 0 1 16,5 0-17-16,12-8-3 15,7-8 7-15,4-1 11 16,-4-1-18-16,-9 3 12 16,-10 5-13-16,-11 1-3 15,-2 8 3-15,-9 1 0 16,-3 0 4-16,-9 0-4 16,-4 0 0-16,2 0 7 15,-8 0-6-15,2 0 0 16,-2 0-1-16,1 0 0 15,1 0 6-15,5 0-6 0,4 0 0 16,1-2 10-16,4-2-10 16,2-2-2-16,-4 3 0 15,-1-1 4-15,-2 2-3 16,-3 0 3-16,1 0-2 16,1-3 9-16,1 4-8 15,6-2-1-15,-4 0 0 16,-3 0 0-16,-7 2-3 15,-5 1 3-15,-5 0 0 16,-2 0 5-16,-7 0-5 16,3 0-2-16,-4 0 1 15,-1 0 2-15,-3 0 9 16,0 0-10-16,2 0 0 0,3 0 3 16,2 0-3-16,2 0-2 15,3 0-1-15,-5 4 6 16,-2-1 0-16,-1 0-3 15,-4-2 0-15,1 2 6 16,-4-3-6-16,1 0 0 16,-3 0-3-16,5 0 8 15,0 0 6-15,6 0 4 16,-2 0-11-16,2 0 13 16,4 0-12-16,4 0-4 15,-2 0 17-15,-3 0-13 16,-2 0 11-16,-10 0-16 15,-2 0 0-15,-3 0-1 16,-4 0-4-16,1 0-1 0,-1 0 4 16,1 2 2-16,-2 0 13 15,2-2-13-15,2 2 0 16,4-2 2-16,5 0 4 16,6 0-6-16,0 0 0 15,4 0 2-15,1 0 1 16,8 0-3-16,4-2 0 15,-1-2-3-15,2 4 10 16,-3 0-7-16,-3 0 0 16,0 0 3-16,5 0-2 15,-2 4-1-15,3 1-6 16,8 1 5-16,-1 4 1 0,4-2 1 16,3 1-1-16,-6-4 2 15,2 4-1-15,1-3-1 16,3 2 0-16,3 2 8 15,5-5-8-15,0 1-2 16,1-3-8-16,-2 5 20 16,-1-5-9-16,-2-1-1 15,2 0 0-15,-2-2-3 16,5 0 8-16,1 0-5 16,-1 0 0-16,-1 0 0 15,-3 0 3-15,1 0-3 16,0 0 0-16,-5 0-7 15,2 0 7-15,-2-4 0 0,4 2-1 16,1 2 11-16,-1 0-15 16,-3 0 5-16,-1 0 0 15,-4 0 3-15,-5 0-3 16,-6 0-10-16,-3 6 8 16,0-2 2-16,0 4 0 15,2-5 0-15,1 4 0 16,-5-4 11-16,7 2-11 15,-2-3 0-15,0 0-2 16,5-2 5-16,-2 0-3 16,3 0 0-16,5 0 0 15,-4 0 2-15,7 0-2 16,1-2 0-16,-3-2-6 0,4-2 6 16,2-3 10-1,-1 5-10-15,3-1 0 0,-1-1-6 16,6 4 12-16,2-1-7 15,4-2 1-15,7 2 0 16,6 2 4-16,-2-1-4 16,-3-1 0-16,-6 3-6 15,-1 0 6-15,1 0 0 16,1 0 0-16,-1 0 0 16,4 0-6-16,-2 5 6 0,-3-1 0 15,-3-2 0 1,0 4 10-16,0-2-10 0,-3 3 0 15,1-2 3 1,0-4-6-16,-1 3 3 0,3-2 0 16,3-2 4-16,-1 0-4 15,5 0-1-15,5 0-4 16,2 0 5-16,-3 0-4 16,-7-2 4-16,-9 2 0 15,-5 0 4-15,-4 0-4 16,-3 0 0-16,-1 6 0 15,-5 3 0-15,0-3-9 16,0 3 16-16,-3-3-7 16,2 0 7-16,-3-2-7 15,-4 1-3-15,-1-4 1 0,-3 1 4 16,-1 0-6 0,-5-2 4-16,-8 3 0 0,-12-3 4 15,-7 1-4-15,-7-1-1 16,-1 0-5-16,0 5-9 15,0-5 13-15,0 5-83 16,-15 3-52-16,-32-5-154 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18.875"/>
    </inkml:context>
    <inkml:brush xml:id="br0">
      <inkml:brushProperty name="width" value="0.035" units="cm"/>
      <inkml:brushProperty name="height" value="0.035" units="cm"/>
      <inkml:brushProperty name="color" value="#ED1C24"/>
      <inkml:brushProperty name="fitToCurve" value="1"/>
    </inkml:brush>
  </inkml:definitions>
  <inkml:trace contextRef="#ctx0" brushRef="#br0">0 57 110 0,'0'0'21'0,"0"0"-8"16,0 0 16-16,0 0 7 15,0-1-12-15,0-5 19 16,3-3-20-16,11 3 41 16,0-3-24-16,-1 5-37 15,4 4 18-15,6 0-21 16,6 0 1-16,13 0 4 16,8 0 12-16,8 0 11 15,16 0-13-15,8 0-1 16,6 0 16-16,2-2-14 15,-2-3-13-15,-6-3 2 16,-6 5 0-16,-9 1 1 16,-14 0-6-16,-9 2 0 15,-14 0 3-15,-7 0-3 0,-9 0-1 16,-5 0 1-16,-4 0 11 16,-2 0-11-16,-3 0-19 15,0 0 15-15,0 0-41 16,0 0-121-16,0 2 15 15</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22.231"/>
    </inkml:context>
    <inkml:brush xml:id="br0">
      <inkml:brushProperty name="width" value="0.035" units="cm"/>
      <inkml:brushProperty name="height" value="0.035" units="cm"/>
      <inkml:brushProperty name="color" value="#ED1C24"/>
      <inkml:brushProperty name="fitToCurve" value="1"/>
    </inkml:brush>
  </inkml:definitions>
  <inkml:trace contextRef="#ctx0" brushRef="#br0">0 267 72 0,'0'0'19'0,"0"0"16"0,0 0-5 16,0 0-26-16,0 0 53 15,0 0 5-15,89 2-40 16,-43 1-10-16,6 5-10 16,7-2 13-16,8-1-3 15,9-3-3-15,3 0 16 16,3-2-13-16,6 0 3 15,1 0-14-15,4 0 11 16,1-8 14-16,3-4-18 0,-1-1-3 16,0 4 0-1,-2 4 4-15,-5 3 1 0,1 2-10 16,4 0 0-16,6 0 2 16,1 2-2-16,5 0 3 15,2-2-3-15,6 0 1 16,1 0 19-16,2 0-20 15,-2 0 0-15,-2 0 15 16,-2 0-11-16,-3 0-2 16,1 0-2-16,-1 0 1 15,0 0 9-15,-1 0-10 16,7 0 0-16,3 0 10 16,6-4-8-16,-1-2 0 15,-5-3 14-15,-3 0-5 0,-5 4 7 16,0-1-18-16,-1-2 0 15,-6 3 12-15,-6-4-10 16,1 2 5-16,-5-5-5 16,-2 2 5-16,0 1 1 15,-2-2-8-15,-6-1 0 16,1-1 11-16,-2 3-5 16,4-1-6-16,4 3 4 15,4 2 0-15,0 2-4 16,-7 0-2-16,1 2 1 15,-5-1 1-15,3 2 0 16,-2 1 1-16,-2-3-2 16,-1 3 7-16,-4-2-5 0,-1-2-1 15,-4 2 0-15,-4 0 3 16,-3 0-3-16,1 2 6 16,-3 0-8-16,0 0 5 15,1-3-4-15,-4-1 1 16,0 0 0-16,2 0 4 15,-2-3-4-15,-1 4-5 16,3-2 5-16,1 1 6 16,5 0-6-16,0 3-4 15,1 1 4-15,-3 0-1 16,-1 0 1-16,-3 0 0 16,-5 0-2-16,2 0 4 15,-2 0-4-15,2 0-3 16,-4 0 5-16,2 1 4 0,1 2-4 15,-6-2 2-15,2-1-1 16,-2 0 0-16,-6 0 2 16,2 0-3-16,-3 0 0 15,-1 2 0-15,1-2 2 16,0 0-1-16,-3 0-2 16,-2 0 3-16,2 0-2 15,-1 0 0-15,-1 0 0 16,1 0 2-16,-5 2-2 15,-6 0-2-15,1-2 2 16,0 3 0-16,-2-2 1 16,2 1-1-16,-6 4-5 15,-2-5 5-15,0 1-6 0,1 0 12 16,1 0-4-16,4-2 0 16,-5 2 0-16,-2 0-2 15,-3-2 0-15,-3 2 2 16,-1 3-2-16,1-3-3 15,-4 0-1-15,2-1-1 16,1-1 3-16,3 5 2 16,-4-2 0-16,1 1 12 15,3-2-12-15,-4-1 0 16,3-1 4-16,-6 3-3 16,-1-3-1-16,-3 0 0 15,7 1 0-15,-3-1 9 0,-1 3-7 16,7-1-2-1,-6 1 6-15,7-2-4 0,1-1 1 16,3 5-3-16,2-4 0 16,1-1 16-16,-2 0-10 15,0 0-3-15,-3 0 3 16,2 2-6-16,-3-2 6 16,0 2-6-16,1 1 0 15,2-3 3-15,-3 1-3 16,0 1 0-16,-1-2 3 15,-5 3-2-15,2-3-1 16,-3 0-2-16,1 4 2 16,1-4 10-16,1 0-10 0,-2 0 0 15,-1 0 0 1,-2 0 1-16,0 0 0 0,-4 0-1 16,-2 0 0-16,-2 0 1 15,2 0-1-15,2 0 0 16,-1 0 3-16,-2 0-3 15,1 0 3-15,1 0-3 16,1 0 0-16,3 0 2 16,-2 0-2-16,1 0 0 15,-2 0 3-15,-1 0 0 16,1 2-2-16,1-2-1 16,2 0 0-16,-2 0 4 15,1 0-4-15,-2 0 0 0,-1 0 2 16,-1 0 0-16,-1 0-2 15,-2 0 0-15,0 0 0 16,0 0 15-16,0 0-1 16,0 0 9-16,0 0 12 15,0 2-23-15,0-2 2 16,0 0-14-16,0 2 0 16,0-2 2-16,0 0-2 15,0 2 0-15,0-2 5 16,0 0-3-16,0 0 4 15,0 0-6-15,0 0 0 16,0 0 6-16,0 0-6 0,0 0-2 16,3 0-1-1,6 0 6-15,2 0 3 0,5 0-6 16,1 0 0-16,-2-4 3 16,-1 2-3-16,3-4 0 15,1 6-1-15,0 0 2 16,3 0-1-16,2 0 0 15,0 0 0-15,0 0 2 16,2 0-2-16,-2 6 0 16,0-4 4-16,0 0-3 15,1 0 0-15,-1-2-1 16,-3 0 0-16,4 0 2 16,-4 0-2-16,1 0 0 15,0 0 1-15,2 1 1 0,1 2-4 16,7-1 2-16,-1 3 0 15,0-1 1-15,-2-1-1 16,-2 2 0-16,1-3 5 16,0 4-4-16,4-2 0 15,-7 2-1-15,0-2-2 16,-4 1-6-16,-2-2 8 16,0 2 0-16,2-1 2 15,0 1-2-15,3 3 7 16,2-4-7-16,1-2 0 15,-3 2 2-15,0-3-2 16,0 3-3-16,2-3-2 16,1 2 5-16,-1 0 11 0,3 1-11 15,1-1 0-15,5-2-9 16,-1 2 9-16,2-3 0 16,1 0-5-16,2 0 16 15,3 0-13-15,-1 0 2 16,1 0 0-16,-2-3 3 15,1-1-3-15,-7 0 0 16,-2 2 1-16,-4 1 0 16,-1 1-2-16,-3-3-1 15,-2 3 2-15,-3 0 2 16,-3 0-2-16,1 0-1 16,-6 0 1-16,2 0 0 0,-1 0 3 15,1 0-3-15,2 0 0 16,-1 0 3-16,4 0-3 15,1 0 0-15,1 0 1 16,-1 0-1-16,0 0 3 16,-1 0-3-16,-4 0 0 15,1 0-1-15,0 0 1 16,2 0 0-16,-2-1 3 16,0 1-3-16,-1 0 0 15,0-4 0-15,0 4 0 16,1-1 5-16,0 1-5 15,2 0 0-15,-2 0-4 16,4 0 9-16,-1 0-4 0,1 0-1 16,2 0 0-1,-2 0 0-15,-1 0 0 0,-1 0 0 16,-5-3-1-16,-2 2 5 16,0 1-8-16,4 0-1 15,-1-2 5-15,-3 2 4 16,0-3-4-16,0 3 0 15,-4-1 2-15,1 1-1 16,-3-3 1-16,1 3-2 16,-2 0 0-16,1 0 6 15,1 0-6-15,-2 0 0 16,4 0-3-16,-5 0 6 16,2 0-3-16,-3 0 0 15,2 0 0-15,-2 0 3 0,3 0-3 16,-3 0 0-16,0 0 9 15,0 0-8-15,0 0 0 16,0 0-1-16,0 0 0 16,2 0 1-16,1 0-1 15,1 0 0-15,1 0 0 16,-1 0 1-16,1 0-2 16,-4 0 1-16,2 0 0 15,-3 0 2-15,2 0-2 16,-2 0 0-16,0 0 2 15,0 0-1-15,0 0 10 16,0 0-11-16,0 0 0 16,0 0-3-16,0 0 3 0,0 0-9 15,0-1-27 1,-5-10-88-16,-28-12-388 16</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24.065"/>
    </inkml:context>
    <inkml:brush xml:id="br0">
      <inkml:brushProperty name="width" value="0.035" units="cm"/>
      <inkml:brushProperty name="height" value="0.035" units="cm"/>
      <inkml:brushProperty name="color" value="#ED1C24"/>
      <inkml:brushProperty name="fitToCurve" value="1"/>
    </inkml:brush>
  </inkml:definitions>
  <inkml:trace contextRef="#ctx0" brushRef="#br0">0 204 419 0,'0'0'30'16,"0"0"-14"-16,0 0 5 0,0 0-19 15,0 0 34-15,0 0 25 16,0 0-27-16,196-27-23 16,-114 13-6-16,11-1 20 15,4 4-22-15,0 3-2 16,2 6 8-16,4 1 3 15,8 1-10-15,4 0-4 16,7-3 8-16,7-2 10 16,8 2-5-16,7-5-11 15,2-3 18-15,-2 0 2 16,-7-5 1-16,-7 4-18 16,-7 2-3-16,-10 2 21 0,-10 2-21 15,-9 5 0 1,-6-1 6-16,-4 0-4 0,-8 2-1 15,-5 0-1-15,-7 0 0 16,-4 0-3-16,-2 0 14 16,-5 0-11-16,-1 0 12 15,1 0-6-15,-1 0 28 16,-2 0-31-16,-6 0 1 16,-3 0 36-16,-6 0-38 15,-9 0 9-15,-4 0-4 16,-6 0-2-16,-1 0-9 15,-5 0 4-15,-2 0 0 16,-3 0 0-16,-5 0 0 16,0 2-12-16,0 1 8 15,0 3-36-15,0 2-117 0,-31-8-132 16</inkml:trace>
  <inkml:trace contextRef="#ctx0" brushRef="#br0" timeOffset="176">3413 123 778 0,'0'0'13'16,"0"0"-13"-16,0 0 50 0,0 0-50 16,0 0-2-1,0 0 0-15,0 4-235 0,-20-4-265 16</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26.911"/>
    </inkml:context>
    <inkml:brush xml:id="br0">
      <inkml:brushProperty name="width" value="0.035" units="cm"/>
      <inkml:brushProperty name="height" value="0.035" units="cm"/>
      <inkml:brushProperty name="color" value="#ED1C24"/>
      <inkml:brushProperty name="fitToCurve" value="1"/>
    </inkml:brush>
  </inkml:definitions>
  <inkml:trace contextRef="#ctx0" brushRef="#br0">0 32 592 0,'0'0'20'0,"0"0"20"16,0 0 33-16,0 0 61 0,0 0-63 15,0 0-44-15,18 3-12 16,-18-3-15-16,0 0-4 15,0 0-40-15,0 0-105 16,0-12-111-16,0-11-93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53.908"/>
    </inkml:context>
    <inkml:brush xml:id="br0">
      <inkml:brushProperty name="width" value="0.035" units="cm"/>
      <inkml:brushProperty name="height" value="0.035" units="cm"/>
      <inkml:brushProperty name="color" value="#ED1C24"/>
      <inkml:brushProperty name="fitToCurve" value="1"/>
    </inkml:brush>
  </inkml:definitions>
  <inkml:trace contextRef="#ctx0" brushRef="#br0">83 50 248 0,'-16'0'116'0,"2"0"-92"15,2 0 76-15,3 0 11 16,3 0-77-16,-2 0 40 15,3 0-20-15,1 0-10 16,-1 0 4-16,4 0-41 0,1 0 42 16,-3 0-27-1,3 0-6-15,0 0 16 16,0 0-32-16,0 0 4 0,0 0-4 16,0 0 3-1,27 0 13-15,11 0-2 0,12 0 11 16,5 0 2-16,3 0-23 15,4 0 6-15,3 0-10 16,2-4 0-16,0-6 6 16,-5 1-6-16,-7-1 0 15,-11 4 2-15,-12 3 1 16,-11-2-3-16,-12 2 0 16,-4 3 0-16,-5 0-7 15,0 0 7-15,0 0 0 16,0 0-6-16,0 0 1 0,0 0-6 15,-14 9-39-15,-7 9-78 16,-7-5-93-16,-4-3-418 16</inkml:trace>
  <inkml:trace contextRef="#ctx0" brushRef="#br0" timeOffset="165">375 60 600 0,'0'0'67'16,"0"0"-60"-16,0 0-4 15,0 0-3-15,0 0-21 0,0 0-127 16,18 4-203-16</inkml:trace>
  <inkml:trace contextRef="#ctx0" brushRef="#br0" timeOffset="441">120 105 385 0,'0'0'96'0,"0"0"72"15,0 0 33-15,0 0-114 0,0 0-27 16,0 0-26-16,498 11-33 15,-431-11 36-15,-16 0-37 16,-11 0 0-16,-14 0 4 16,-13 0-4-16,-8 0-14 15,-2 0 1-15,-3 0-37 16,0 0 34-16,-14 0-54 16,-16 0-48-16,-13 0-145 15,-2 0-165-15</inkml:trace>
  <inkml:trace contextRef="#ctx0" brushRef="#br0" timeOffset="629">543 133 636 0,'0'0'62'15,"0"0"-43"-15,0 0 110 16,0 0-90-16,0 0 10 15,0 0-49-15,148 5-35 16,-132-5-150-16,-16 0-219 16</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25.995"/>
    </inkml:context>
    <inkml:brush xml:id="br0">
      <inkml:brushProperty name="width" value="0.035" units="cm"/>
      <inkml:brushProperty name="height" value="0.035" units="cm"/>
      <inkml:brushProperty name="color" value="#ED1C24"/>
      <inkml:brushProperty name="fitToCurve" value="1"/>
    </inkml:brush>
  </inkml:definitions>
  <inkml:trace contextRef="#ctx0" brushRef="#br0">117 0 471 0,'-5'0'13'15,"-2"0"-13"-15,2 26 11 16,1 16 6-16,-1 6-8 16,0 3-3-16,4-3 15 15,-4-1-18-15,-2-3-2 16,1 4 20-16,-6 1-20 0,-1 3 33 15,3 2-33 1,-2-1-1-16,6-7 10 16,-2-6-8-16,3-6-3 0,4-10 1 15,1-7-7-15,0-7-3 16,0-10-88-16,0 0-31 16,0-23 49-16,6-21-17 15</inkml:trace>
  <inkml:trace contextRef="#ctx0" brushRef="#br0" timeOffset="394">15 376 94 0,'0'0'107'0,"0"0"-50"16,0 0 11-16,0 0 10 15,0 0-46-15,0 0 12 16,32-70-44-16,-17 70-15 16,5 27 15-16,6 11 9 0,-4 5 17 15,-3 0-5 1,-6 1-18-16,-1-6 32 0,-2-4-21 15,2-9 3-15,-6-9 7 16,-2-5-24-16,1-9-5 16,4-2 5-16,3 0 4 15,6-4 10-15,10-27-14 16,-5-8-71-16,2-8 19 16,-6-2-39-16,-6 1 52 15,1 5 22-15,-5 7 17 16,-1 6 12-16,4 11 8 15,-3 6 38-15,-5 10 0 16,1 3-24-16,-3 0-31 0,5 0-3 16,2 31 0-1,2 17 32-15,1 17 23 0,-3 5-18 16,-1 0-7-16,-2-8-19 16,1-7-8-16,-1-9-3 15,-1-9 10-15,3-14 1 16,-7-10-11-16,7-13-105 15,1-4-34-15,3-47-9 16</inkml:trace>
  <inkml:trace contextRef="#ctx0" brushRef="#br0" timeOffset="741">715 127 193 0,'0'0'145'0,"0"0"-141"0,0 0-3 16,0 0 33-16,0 0 56 15,0 0-29-15,40 346 9 16,-45-269-27-16,-6-5-20 16,4-20 17-16,2-12-34 15,2-11-5-15,2-14 16 16,1-7-12-16,0-3-8 16,0 0 3-16,1-2 0 15,25 3 49-15,11-4-11 16,2 0-3-16,8-2 9 15,-4 0-32-15,1 0 7 16,-5-2-6-16,-2-6-8 16,-7 0 23-16,-7 1-28 0,-5 3 0 15,-9 2 8-15,-4 2-6 16,-5 0-2-16,0 0 0 16,0 0-44-16,0-6-63 15,0-13-193-15,0-8-72 16</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34.867"/>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0 194 100 0,'6'0'0'0,"8"0"-31"0,7 0 0 16,2 0 31-16,-1 0 62 15,3-8-25-15,-6-1 17 16,-2-1-40-16,-3 5-13 16,-5 2 11-16,-1 2-4 15,-7 1-8-15,2 0-23 16,-1 0 23-16,-2 0 28 15,3 0-21-15,6 0 4 16,4 0 6-16,10 0 30 16,14 0-4-16,11 0-11 15,15 4-13-15,17 0 23 16,13 0-20-16,13-2-4 0,8-2 31 16,10 0-33-1,6 0-9-15,2 0 3 0,6 0-6 16,2 0-4-16,5 3 8 15,-2-3-20-15,-5 0 21 16,-4 0-9-16,-13 0 0 16,-1-5-4-16,-9-6 4 15,-3 0 0-15,-6 2 0 16,-8 0 0-16,-9 3-5 16,-3 0 5-16,-4 4 11 15,-3 2-11-15,0 0-15 16,1 0 8-16,-5 0-29 15,-4-1 36-15,0-3-6 16,-3 3 14-16,2 1-12 16,4 0 4-16,-1 0 0 0,1 0 13 15,-4 1-13-15,-3 3-7 16,-1-4 7-16,-3 0 6 16,-1 0-6-16,-4 0-5 15,0 0 5-15,-3 0 13 16,-5 0-13-16,-2 0 0 15,0 0 5-15,-3 0-4 16,3 0-1-16,-3-4-1 16,0-3 1-16,2-1 2 15,-2 1 5-15,0 1-7 16,3 4 15-16,-3 0-11 16,1 2 4-16,-2-2-3 15,-2 0-4-15,1-3 17 16,2 4-13-16,2-6-5 0,1 1 25 15,-3 0-2-15,-2-1-19 16,-2 1-3-16,-1 0 0 16,-1-2 14-16,1-2-15 15,-1 5-2-15,0 1 2 16,0 2 0-16,-3 0-1 16,0 2-4-16,4 0 5 15,7 0 26-15,2 0-26 16,1 0 0-16,1 0 12 15,-4 7-9-15,-8-4 11 16,-5 0-14-16,-7-3 3 16,-2 5 9-16,-6-5-7 15,-3 0-5-15,0 0 5 0,-5 0 1 16,-3 0-4-16,1 0 0 16,-2 0 7-16,-3 0-1 15,0 0-8-15,0 0-42 16,-14-10-194-16</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44.656"/>
    </inkml:context>
    <inkml:brush xml:id="br0">
      <inkml:brushProperty name="width" value="0.035" units="cm"/>
      <inkml:brushProperty name="height" value="0.035" units="cm"/>
      <inkml:brushProperty name="color" value="#ED1C24"/>
      <inkml:brushProperty name="fitToCurve" value="1"/>
    </inkml:brush>
  </inkml:definitions>
  <inkml:trace contextRef="#ctx0" brushRef="#br0">239 435 172 0,'0'0'224'15,"0"0"-140"-15,0 0-13 16,0 0 34-16,0 0-72 15,0 0 14-15,0 0-47 16,0 0 0-16,0 0 36 16,0 0-33-16,0 0 5 15,0-1-7-15,0 1 10 16,0-4 10-16,0-2-17 16,0-7 2-16,-6-6-2 0,-6-2-4 15,3 1 0-15,-4 3 0 16,0 4 5-16,2 5-8 15,-3 6 3-15,-1 2 0 16,-3 0-6-16,-2 0 6 16,-6 17-19-16,5 11 16 15,1 10 6-15,4 3 15 16,2 4-18-16,6-7 0 16,4-7-1-16,4-8 1 15,0-10-4-15,0-6 4 16,9-2-19-16,3-5 5 15,-3 0 28-15,5 0-14 0,0-5 4 16,-1-12 0-16,4-2 5 16,0 3-9-16,-4 5 18 15,3 9-41-15,0 2 23 16,10 0 0-16,-3 10-1 16,-5 13 1-16,8 5-3 15,-8 6 1-15,-3 6 4 16,-3 3 4-16,1 7-6 15,-9 6 0-15,-2 10 13 16,-2 7-13-16,0 1 4 16,0-9 6-16,-14-15-10 15,2-20 44-15,1-13-32 16,4-9-4-16,2-8 62 0,-4 0-56 16,-6-10 25-1,-5-31-39-15,-3-27-13 0,5-21-9 16,7-18 22-16,8-5-52 15,3 4-20-15,0 11-149 16,19 11 14-16,11 18-107 16</inkml:trace>
  <inkml:trace contextRef="#ctx0" brushRef="#br0" timeOffset="726">391 266 150 0,'0'0'72'0,"0"0"44"15,0 0 34-15,0 0 11 16,0 0-85-16,0 0-36 0,118 64 25 15,-98-58-54-15,3-5 4 16,1-1-9-16,-1 0 2 16,-3-7 20-16,-4-12-28 15,-11-3 0-15,-5-6-11 16,0 4 3-16,-14-1-21 16,-4 6 16-16,-8 9-16 15,3 7 22-15,7 3-37 16,-3 0 44-16,4 27 25 15,-2 9-21-15,13 6 14 16,4 1-15-16,0-4 5 16,0-4-12-16,26-2 4 15,6-1 0-15,7-4 8 16,7-5-8-16,-1-10 4 16,2-13-8-16,-6 0-3 0,0-13-21 15,-10-20-83-15,-8-2 2 16,-7-2 73-16,-10 2 16 15,-3 8 20-15,-3 6 6 16,0 6 1-16,0 6 59 16,0 8 14-16,0 1-24 15,0 0-1-15,0 0-39 16,0 0-9-16,0 0-14 16,0 6 14-16,0 17 1 15,0 4 11-15,0 6-8 16,-3-3 28-16,-1-4-36 15,-1-4 2-15,1 0-5 0,4-6 2 16,0-7-12-16,0-1 6 16,0-8-29-16,0 0 30 15,0 0-34-15,0-15 27 16,3-14-3-16,7-6-16 16,2-2 10-16,1 3 18 15,0 5-10-15,-2 7 3 16,1 5 12-16,2 3-4 15,-5 8 0-15,3 6 2 16,-1 0 31-16,-2 0-33 16,3 6 0-16,-3 14 46 15,2 10-30-15,1 2 7 16,-3 4-1-16,3 1-22 0,-1-2 20 16,1-2-20-16,1-5-15 15,0-6 13-15,-3-12-87 16,2-10-101-16,-1 0-20 15,1-16 40-15</inkml:trace>
  <inkml:trace contextRef="#ctx0" brushRef="#br0" timeOffset="1388">1228 454 148 0,'0'0'133'0,"0"0"-23"16,0 0-27-16,0 0-13 16,0 0-11-16,0 0-12 0,106-38 40 15,-82 29-61 1,2-4-22-16,-8 2 9 0,-1-3-11 15,-6 4 10-15,-7-1-12 16,-1 5 0-16,-3 0 3 16,0 2-3-16,-3-2-6 15,-12 1-11-15,-2 3 13 16,-1 1-25-16,0 1 29 16,0 0 0-16,4 0 5 15,5 0-2-15,1 6-3 16,4 6 11-16,-1 5-1 15,5 5-5-15,0 0-5 16,0 2 0-16,0 1 9 16,14-2-9-16,4-3-1 15,8-3 1-15,4-5 8 0,4-12-8 16,5 0-3-16,5-5-30 16,2-19 21-16,-2-6-85 15,0-5 13 1,-3-3 59-16,-3 3-10 0,-11 3 26 15,-7 5 4 1,-5 9 5-16,-10 6 21 0,-5 7 11 16,0 3 36-16,0 2 52 15,0 0-77-15,0 0-24 16,0 19-17-16,0 7-2 16,0 10 53-16,1-1-51 15,7-4 14-15,-2-3-7 0,1-4-1 16,-2-7 4-1,-1-8-12-15,-2-6 0 0,-2-3 6 16,0 0 0-16,0 0-6 16,0 0-4-16,0-16-61 15,-2-14 57-15,-5-6-29 16,5 2 37-16,2 1 6 16,0 8-6-16,0 2-2 15,11 9 2-15,1 3 7 16,2 4-6-16,-2 1-1 15,2 6 0-15,1 0-4 16,6 0 4-16,6 11-29 16,5 10-167-16,2 4 16 15</inkml:trace>
  <inkml:trace contextRef="#ctx0" brushRef="#br0" timeOffset="2150">2280 408 153 0,'0'0'164'0,"0"0"-90"15,0 0 9-15,0 0-48 16,0 0 12-16,0 0 20 16,-5-128 2-16,-13 128-2 15,0 0-65-15,0 12 5 16,0 17 49-16,1 4-53 16,12 3 15-16,2-5-1 15,3-2-7-15,0-7 13 16,0-3-23-16,0-6-9 0,12-7 9 15,5-3 0-15,1-3-5 16,5 0 4-16,0-9-40 16,0-19-19-16,-2 0 18 15,-3 0-9-15,-1 2 46 16,-8 9 5-16,-4 9 0 16,-1 4 1-16,-4 4 16 15,0 0 21-15,0 0-34 16,0 0 6-16,0 13 17 15,0 5-11-15,0-1 9 16,0-3-14-16,5-6-4 16,5-1-7-16,5-5-12 15,5-2 2-15,8 0 4 0,5-17-9 16,5-16-38 0,0-10 3-16,-5-4-5 0,1-12 33 15,-10-3-19-15,-7-1 26 16,-5 10 1-16,-11 15 28 15,-1 17-14-15,0 15 63 16,0 4 26-16,0 2 0 16,0 0-88-16,0 26 12 15,-1 23 29-15,-7 11-27 16,4 6 0-16,4-1 16 16,0-3-13-16,0-7 3 15,0-7-21-15,12 1 4 0,6-11-3 16,2-13-1-16,6-8 0 15,-4-15 6-15,6-2-6 16,5-22-32-16,-1-16-39 16,-2-5-8-16,-1 4 71 15,-7 7-6-15,-9 13 14 16,-4 11 7-16,-6 6-1 16,-3 2 15-16,0 0 1 15,0 0-14-15,0 0 40 16,0 14-41-16,0 9 23 15,0 1 4-15,2 2-33 16,2 0 13-16,1 2-14 16,0-1-18-16,4-8-15 15,-5-6-79-15,1-13-165 16</inkml:trace>
  <inkml:trace contextRef="#ctx0" brushRef="#br0" timeOffset="2305">2932 37 419 0,'0'0'164'0,"0"0"-134"16,0 0 31-16,0 0-61 15,0 0 2-15,0 0 26 16,62 57-28-16,-38-29-115 16,-6-2-156-16</inkml:trace>
  <inkml:trace contextRef="#ctx0" brushRef="#br0" timeOffset="2797">3246 272 180 0,'0'0'100'0,"0"0"68"16,0 0-85-16,0 0 6 15,0 0 2-15,0 0-70 16,126 99-10-16,-126-78-11 16,0 8 0-16,-27 2 29 15,-8 2-26-15,-2 0-3 16,10-14 14-16,9-7 0 15,10-5-13-15,7-7 13 16,1 0-11-16,0 0 6 16,0 0-9-16,9 0 0 15,15 0 14-15,14 0-6 0,4 0-8 16,12 0 0-16,-1-5 17 16,4 1-39-16,1-2 8 15,0 0-66-15,-5-2-42 16,-9-7 23-16,-6-3-29 15,-5-5 66-15,-13-4 62 16,-6-1 11-16,-11 2 11 16,-3 3 26-16,0 7 47 15,-12 2-54-15,-2 9 96 16,-4 3-49-16,3 2-62 16,-2 0 15-16,-1 7-38 15,4 15 10-15,0 2-6 0,7 0-4 16,5-4 2-1,2-5-5-15,0-1 5 0,0-1-5 16,9-1 1-16,7-4-1 16,5-6 0-16,5-2-80 15,1 0-40-15,0-10-47 16,1-9-59-16,-7 3-52 16</inkml:trace>
  <inkml:trace contextRef="#ctx0" brushRef="#br0" timeOffset="2947">3884 430 143 0,'0'0'155'16,"0"0"-25"-16,0 0-56 15,0 0-36-15,0 0 48 16,0 0-14-16,0 0-34 16,9 65-14-16,0-47-23 15,3 1 5-15,2-5-12 16,4-1 4-16,3-12-61 0,2-1-79 16,4-4-40-16,-1-28 17 15</inkml:trace>
  <inkml:trace contextRef="#ctx0" brushRef="#br0" timeOffset="3142">4153 251 93 0,'0'0'169'16,"0"0"-18"-16,0 0-24 15,0 0 7-15,0 0-87 16,0 0 14-16,0 30-16 16,0 8 15-16,0 2 8 0,3-3-53 15,10-2 13 1,-4-5-28-16,5-3 9 0,-2-7-3 15,-6-4-4-15,2-5-4 16,-8-6-5-16,0-5-97 16,0 0-38-16,-14-9-162 15</inkml:trace>
  <inkml:trace contextRef="#ctx0" brushRef="#br0" timeOffset="3556">4068 319 413 0,'0'0'93'0,"0"0"-33"15,0 0 4-15,0 0-13 16,0 0 23-16,0 0-54 16,57 21-3-16,-31-10-13 15,0-1 9-15,1 0-3 0,5-3-8 16,3 3-2 0,1-4 13-16,4-4-9 0,1-1-4 15,-5-1 0-15,2 0 0 16,-6 0 9-16,-6-3-9 15,-6-5 0-15,-8-1-9 16,-7 5 9-16,-4 4 0 16,-1 0 0-16,0 0 16 15,0 0-36-15,0 0 38 16,0 0-18-16,0 0 49 16,0 15-41-16,0 13 7 15,0 18 22-15,3 4-32 16,14 3 27-16,-7-3-32 15,4-12 0-15,-2-5 11 0,-3-7-11 16,0-11 0-16,-1-6-4 16,-6-7 18-16,-2-2-33 15,0 0-8-15,0-16-50 16,-2-25-47-16,-19-24-192 16,-7-16 55-16</inkml:trace>
  <inkml:trace contextRef="#ctx0" brushRef="#br0" timeOffset="3708">4531 158 407 0,'0'0'27'0,"0"0"83"15,0 0 27-15,0 0-81 16,0 0-6-16,0 0-43 0,155 49-7 16,-123-35 0-16,-2 8-64 15,-4 1-205-15</inkml:trace>
  <inkml:trace contextRef="#ctx0" brushRef="#br0" timeOffset="4298">4851 508 298 0,'0'0'138'15,"0"0"-40"-15,0 0 64 16,0 0-107-16,0 0-3 16,0 0-25-16,61 107-27 15,-43-104 31-15,0-3-31 16,1 0 0-16,-3 0 13 0,-5-7-13 15,-7-7-21 1,-4 0 20-16,0-4-21 0,-1 0 18 16,-13 3-19-16,-5 2-8 15,0 7 21-15,6 5 8 16,2-1 2-16,6 2 19 16,2 0-15-16,3 0 23 15,0-2-27-15,0-2 0 16,0-1-9-16,0-5-10 15,13 1-19-15,6-4 2 16,7 2 35-16,5 5-2 16,-3 4 3-16,3 2 0 15,-1 0 16-15,0 4-11 16,2 16 30-16,-1 7 1 16,-8-7-25-16,-5 4 37 0,-9-7-48 15,-3-2 4-15,-6-3 27 16,0 1-29-16,0-3-2 15,0-5 0-15,0-2 18 16,0-3-20-16,0 0 2 16,0-12-37-16,6-13-7 15,3-5-26-15,2 6 70 16,2 7 0-16,-3 7 7 16,-1 4 31-16,0 6-12 15,3 0 5-15,2 0 32 0,2 0-34 16,-5 8-6-1,3 3 1-15,1 3-22 0,-5 0 16 16,3 1-18-16,-4-3 0 16,-8 1-10-16,-1-2 10 15,0 3-41-15,0-2-93 16,-1-8-83-16,-16-4-187 16</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50.093"/>
    </inkml:context>
    <inkml:brush xml:id="br0">
      <inkml:brushProperty name="width" value="0.035" units="cm"/>
      <inkml:brushProperty name="height" value="0.035" units="cm"/>
      <inkml:brushProperty name="color" value="#ED1C24"/>
      <inkml:brushProperty name="fitToCurve" value="1"/>
    </inkml:brush>
  </inkml:definitions>
  <inkml:trace contextRef="#ctx0" brushRef="#br0">0 32 429 0,'0'0'69'0,"0"0"89"15,0 0-92-15,0 0-48 16,0 0 49-16,0 0-56 16,189 127 10-16,-173-127 2 15,-5 0-12-15,-3-13 14 16,-8-14-25-16,0-4 4 16,-5-1-17-16,-18 4 11 15,-3 11-33-15,4 9 17 16,0 8 18-16,4 0-10 15,1 4 10-15,8 21 0 16,3 6 12-16,6 3-3 16,0 0-1-16,0 0 8 15,14-4-3-15,4-6 14 16,5-3-27-16,4-7 0 0,4-8 2 16,5-6-2-16,7 0-1 15,-2-14-42-15,-2-15-57 16,-3-3-30-16,-8 2 54 15,-5 11-5-15,-10 4 81 16,-2 10 7-16,-10 5 10 16,4 0 21-16,0 0-5 15,-1 14 65-15,4 5-20 16,-7 8-49-16,7-2 26 16,-7-5-51-16,2-4 16 15,-3-2-3-15,0-7-10 16,0 0 9-16,0-2-16 15,-4-5 0-15,-5 0-4 0,0 0 4 16,-1-5-25-16,6-17-11 16,4-4-33-16,0-8 55 15,0 0 14-15,6 2 0 16,11 3 17-16,1 4-17 16,-3 5 25-16,5 1 5 15,-5 6-18-15,-1 5-12 16,-1 6-1-16,0 2 0 15,-1 0-16-15,-2 12 17 16,2 13 0-16,-1 3 2 16,1 3 1-16,0 2 11 15,-3 0-14-15,1-1 0 16,-1-4 6-16,0-4-4 0,0-1-2 16,-5-12 7-16,-2-5 1 15,1-4-1-15,-3-2-7 16,0 0 0-16,0 0 17 15,0 0-9-15,0 0-5 16,0-5 5-16,0-4-2 16,0-4 4-16,0-2-10 15,0 1 0-15,0 2 25 16,5-1-18-16,1 3-5 16,1-3 14-16,2 1-5 15,1-1 7-15,2 1-18 16,1 0 0-16,-2 3 6 0,4 3-6 15,-1 1 0-15,-4-3 2 16,7 5 1-16,-8 3-3 16,0-2 0-16,0 2 0 15,-5-2 8-15,0-1-8 16,-2 3-34-16,1-1-35 16,3-4-123-16,1 1-183 15</inkml:trace>
  <inkml:trace contextRef="#ctx0" brushRef="#br0" timeOffset="721">1044 176 209 0,'0'0'118'0,"0"0"8"16,0 0 13-16,0 0-20 16,0 0-53-16,0 0-44 15,0 0-20-15,115 71 31 16,-100-71-33-16,-1 0 2 15,-5-19 27-15,-1-1-14 16,-8-3-6-16,0 5-9 16,0 0 0-16,-13 7-7 15,-5 3-5-15,0 2 2 16,0 3 9-16,1 3-6 16,6 0-1-16,-1 0 8 15,8 0 0-15,-1 9-2 0,4 1 2 16,1-1 0-16,0 2 2 15,0-4 1-15,0 2-6 16,13-3-3-16,10-6 6 16,7 0-25-16,4 0 9 15,5-9-81-15,-4-5 53 16,0 3 22-16,-3 5 21 16,-6 6 1-16,-3 0 0 15,-5 0 40-15,-4 13-7 16,-5 5 2-16,-5-2 13 15,1 1-32-15,-2 0 15 16,-3 0-17-16,0-5 0 16,0-2 44-16,0-1-58 15,0-3 0-15,-8 0 20 16,-1-2-9-16,5 3-7 0,-1-6-4 16,5-1 0-16,0 0-5 15,0 0 5-15,0 0 0 16,0-1-11-16,0-16 4 15,0-4 5-15,9 1 1 16,3 1 2-16,-1 6 1 16,1 1-2-16,-1 3 0 15,1 3 39-15,0 2-28 16,-1 4 9-16,1 0-20 16,3 0 2-16,-1 0 36 15,-2 0-36-15,-3 6-1 16,0 2 20-16,-4 1-18 0,2-1-6 15,-2 1 3-15,-4-3 0 16,2-1-4-16,-3 3 4 16,0-4-12-16,0-4-33 15,0 0-126-15,-13-9-157 16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38.779"/>
    </inkml:context>
    <inkml:brush xml:id="br0">
      <inkml:brushProperty name="width" value="0.035" units="cm"/>
      <inkml:brushProperty name="height" value="0.035" units="cm"/>
      <inkml:brushProperty name="color" value="#ED1C24"/>
      <inkml:brushProperty name="fitToCurve" value="1"/>
    </inkml:brush>
  </inkml:definitions>
  <inkml:trace contextRef="#ctx0" brushRef="#br0">2025 164 150 0,'-15'-7'64'0,"6"6"-36"0,4 1-8 16,2-4 32-16,3 3 35 16,0-1-19-16,0 0-39 15,0 0-26-15,23 2-2 16,15-1 23-16,17 1 14 15,20-3 15-15,23 0-35 16,8 3-13-16,8-3 8 16,9 3-10-16,3-2 3 15,3-3-6-15,3 4 0 16,-3-1 23-16,-3-1-23 16,-1 2 0-16,-1 1 3 15,-2 0 5-15,2 0-6 0,4 0-2 16,3 0 0-1,2 0-2-15,-1 0 7 0,-4-2-5 16,-4-1 1-16,-1-2 1 16,-1 4 2-16,1-6-4 15,-6 1 0-15,3-2 3 16,0 2-3-16,4 4 0 16,-2 2 3-16,-1 0 1 15,7 0 0-15,6 0-4 16,1 0 0-16,-2 0 3 15,1 0-3-15,-9 0 0 16,-2 0-1-16,-6 0 6 0,-7-2-4 16,-2 2-1-1,-1 0 0-15,-6 0-1 0,-2 0 1 16,0 0-3-16,-2 0 3 16,-3 0 3-16,0 0 2 15,0 0-5-15,7 0 2 16,-3 0-8-16,0 0 6 15,-9 0 0-15,-7 0 6 16,3 0-6-16,3 0 0 16,0 0-5-16,2-1 5 15,-2-7 7-15,-6 2-7 16,2 1 0-16,-4-3 9 16,-2 5-9-16,4 0 2 15,-5-1-2-15,2 3 0 16,-3-1 3-16,0-1-2 15,-3 1-1-15,1 2 9 0,-2-2-6 16,4 0-3-16,-1 2 0 16,-3 0 0-16,-1 0-5 15,-5 0 5-15,-7 0 0 16,-5 0 8-16,-2 0-8 16,-2 0 0-16,2 0-5 15,-1 0 14-15,1 0-3 16,1 0-6-16,-4 0 0 15,-7 0 2-15,5 0 4 16,-6 0-6-16,3 0 1 16,-4 4 4-16,-4 1 27 0,-4-2-32 15,-6 1 0-15,-5-1 15 16,-5-1-13-16,-4-2-2 16,-6 0 0-16,-3 0 3 15,-3 0 14-15,0 0-17 16,0 0 0-16,0 0 18 15,0 0-18-15,0 0-7 16,-18-19-102-16,-25-12-168 16</inkml:trace>
  <inkml:trace contextRef="#ctx0" brushRef="#br0" timeOffset="12869">2 375 475 0,'0'0'111'0,"0"0"6"16,0 0-28-16,0 0-13 16,0 0-22-16,0 0-34 15,20 144-10-15,0-144-10 16,2 0 3-16,0 0 16 0,-6-13-19 15,-5-11 0-15,-11 0 17 16,0-1-17-16,-2 1-11 16,-20 9 4-16,-3 5-9 15,6 5-6-15,0 5 22 16,7 0 0-16,3 0-11 16,5 6 11-16,4 9 0 15,0 2-2-15,1 2 4 16,28-3-25-16,7-6 3 15,5-5-157-15,3-5-29 16,0-15-189-16</inkml:trace>
  <inkml:trace contextRef="#ctx0" brushRef="#br0" timeOffset="13109">423 121 353 0,'0'0'178'0,"0"0"-67"15,0 0-29-15,0 0 11 16,0 0-80-16,0 0-2 15,0 95 50-15,1-16-17 16,13 7-16-16,3 6 12 16,1-5-37-16,-1-9 53 15,-4-7-56-15,2-11 0 16,-5-13 12-16,-6-15-12 16,-4-12 0-16,0-6-4 15,-6-14-24-15,-26 0 26 16,-12-19-113-16,-8-25-56 15,-1-21-34-15,3-8-38 0</inkml:trace>
  <inkml:trace contextRef="#ctx0" brushRef="#br0" timeOffset="13262">187 409 372 0,'0'0'147'16,"0"0"-11"-16,0 0-50 16,0 0-47-16,0 0-26 15,0 0 41-15,309 18-49 16,-229-14 4-16,-1-2-9 15,-7-2-54-15,-10 0-154 16,-9-6-148-16</inkml:trace>
  <inkml:trace contextRef="#ctx0" brushRef="#br0" timeOffset="13466">1074 138 533 0,'0'0'34'16,"0"0"29"-16,0 0 58 15,0 0-17-15,0 0-18 16,0 0-54-16,-83 340 19 16,77-293-51-16,1-10 0 15,2-10 18-15,3-10-18 16,0-10-4-16,0-4 3 16,0-3-77-16,0-10 17 15,9-24-94-15,5-13-70 16,4-7 60-16,2 0-49 0</inkml:trace>
  <inkml:trace contextRef="#ctx0" brushRef="#br0" timeOffset="13806">1093 280 106 0,'0'0'244'16,"0"0"-66"-16,0 0-50 15,0 0-66-15,0 0 38 16,0 0 17-16,57 142-64 16,-40-89 11-16,-2-9-49 15,3-1-1-15,-4-10 13 16,0-11-27-16,1-7-2 15,-6-11-5-15,0-4 14 16,0 0-25-16,5-13 18 16,0-21-20-16,2-9 17 15,2-6-22-15,-2 4 15 0,-3 7 8 16,3 14 4 0,-10 7-2-16,-2 14 0 0,-1 3 0 15,-1 0-3-15,5 9 5 16,-1 25-2-16,3 8 31 15,4 4-27-15,-4-4 26 16,0-7-30-16,3-6 0 16,-1-8 3-16,-4-6-3 15,-1-11-14-15,3-4-37 16,4-6-119-16,3-29-68 16,-1-19-101-16</inkml:trace>
  <inkml:trace contextRef="#ctx0" brushRef="#br0" timeOffset="14088">1629 195 542 0,'0'0'109'0,"0"0"-58"16,0 0 46-16,0 0-16 15,0 0-15-15,0 0-23 16,12 362 19-16,-12-298-62 16,0-17 4-16,3-8 19 15,6-14-23-15,0-13 0 16,5-2-7-16,5-3 14 15,7-5 9-15,6-2-16 16,8 0 0-16,4 0 58 16,-3 0-55-16,1-3 9 15,-5-6 7-15,-10 0-15 16,-9 0 4-16,-6 4-8 0,-7 2 0 16,-4 3 10-16,-1 0-10 15,0 0-57-15,-27 3-35 16,-17 11-185-16</inkml:trace>
  <inkml:trace contextRef="#ctx0" brushRef="#br0" timeOffset="14764">3030 516 61 0,'0'0'413'15,"0"0"-286"-15,0 0-25 0,0 0-46 16,0 0 52 0,0 0-60-16,0 0-22 0,0-11-5 15,0-8-17-15,0-5 2 16,-4-1-6-16,-1 7 0 15,-7 1-6-15,1 9 6 16,-5 6-31-16,-2 2 11 16,-1 0 20-16,0 16 0 15,0 12 0-15,6 11 0 16,4 2 36-16,4-3-35 16,5-8 20-16,0-5-4 15,0-6-9-15,14-6-5 0,2-5-3 16,6-8 0-1,0 0-10-15,6-2 10 0,-1-28-44 16,-1-3-30-16,-3-10-6 16,-5 8-3-16,-4 6-6 15,-5 12 89-15,-5 12 36 16,-1 5-5-16,-1 0 5 16,2 18 4-16,1 10 35 15,3 2-3-15,-4-1-55 16,4-9-15-16,-4-5 27 15,2-4-29-15,2-8 0 16,1-3-3-16,0 0-114 16,2-6-77-16,-7-23-190 15</inkml:trace>
  <inkml:trace contextRef="#ctx0" brushRef="#br0" timeOffset="14997">3260 33 472 0,'0'0'100'0,"0"0"-92"16,0 0 138-16,0 0-13 16,0 0-65-16,0 0-28 15,33 346 24-15,-28-276-54 16,4-11-5-16,1-7 4 16,7-15-6-16,0-11 3 15,1-8-6-15,5-14-52 16,7-4 26-16,7-13-112 0,4-17-101 15,6-7-36-15</inkml:trace>
  <inkml:trace contextRef="#ctx0" brushRef="#br0" timeOffset="15558">3761 344 268 0,'0'0'197'16,"0"0"-33"-16,0 0-47 16,0 0-27-16,0 0-21 15,0 0-32-15,-97-43 32 16,62 78-56-16,4 10 14 15,9 4 2-15,11-4-27 16,6-4 9-16,5-8-11 16,0-4 0-16,5-9 3 15,13-6-3-15,2-10-7 0,4-4 4 16,5 0 3 0,1-19-23-16,-2-12-36 0,-2-6 28 15,-5-2 26-15,-12 4-16 16,-3 5 21-16,-3 8 5 15,-3 9 3-15,0 7-2 16,0 6 11-16,0 0-7 16,0 0 8-16,0 5-18 15,0 20 0-15,0 16 22 16,9 5-8-16,5 5 11 16,7 6-24-16,2 2 1 15,0 3 25-15,3 9-16 16,-7-4-11-16,-2-3 7 15,-11-12-5-15,-6-12-2 0,0-6-1 16,-9-5 1-16,-15-8 7 16,-11-12-7-16,-9-9 0 15,-2-1-1-15,2-31 3 16,8-4-4-16,7-9-8 16,14 4 10-16,7 2 2 15,8 3 4-15,0 3-6 16,0 0 33-16,21 0-27 15,2 2 7-15,4-1-13 16,4 2 0-16,1 7 5 16,1 0-5-16,-1 5 0 15,0 3 7-15,-2-3-7 16,-1 9-5-16,1-2-57 16,-4 1-58-16,0 4-261 0</inkml:trace>
  <inkml:trace contextRef="#ctx0" brushRef="#br0" timeOffset="15744">4461 635 619 0,'0'0'267'0,"0"0"-196"16,0 0 40-16,0 0-31 16,0 0 39-16,0 0-80 15,102 57-32-15,-96-54 9 16,-3-3-10-16,-3 0-12 0,0 0 0 15,-8-8-105-15,-36-26-20 16</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0:58.413"/>
    </inkml:context>
    <inkml:brush xml:id="br0">
      <inkml:brushProperty name="width" value="0.035" units="cm"/>
      <inkml:brushProperty name="height" value="0.035" units="cm"/>
      <inkml:brushProperty name="color" value="#ED1C24"/>
      <inkml:brushProperty name="fitToCurve" value="1"/>
    </inkml:brush>
  </inkml:definitions>
  <inkml:trace contextRef="#ctx0" brushRef="#br0">0 400 301 0,'0'0'31'0,"0"0"67"15,0 0-54-15,0 0-17 16,0 0-10-16,0 0-8 16,0 0 5-16,409-20-11 15,-342 1-3-15,-5 3 22 16,-9 3-22-16,-4 4 1 16,-8 4 1-16,3 0 8 15,1 1 5-15,1 0 68 0,7-1-57 16,3 2 15-1,6 0-39-15,7-1 34 16,5 2-30-16,2 0 8 0,1 2-3 16,7 0-7-16,6 0-4 15,4 0 17-15,1 0-17 16,-5 0-2-16,-5 0-9 16,-4 0 22-16,-1 0-19 15,4-2 8-15,1 0 0 16,-3-2 8-16,4 2-8 15,-5 2 0-15,-4 0-14 16,2 0 28-16,2 0-35 16,-4 0 21-16,2 0 0 15,0 5 4-15,-2-5-4 16,-1 0 0-16,0 0-2 0,3 0 6 16,2 0-19-16,7 0 15 15,-2-5 0-15,0-1-11 16,-4 1 11-16,-5-1-11 15,-1 0 11-15,4-2 0 16,4 2-6-16,1-4 6 16,0 5-20-16,3 1 20 15,-6-1-8-15,3 0 5 16,6 2 0-16,-1 0 3 16,4-1-2-16,3 0 2 15,-1-1 0-15,1-3-6 16,5-3 6-16,1 4-17 15,5 1 12-15,1 0 10 0,-2 4-22 16,-9 2 11-16,-2 0-29 16,0 0 34-16,-2 0-31 15,3 0 25-15,-3 0 3 16,-4 0 6-16,2 0-15 16,0 0 13-16,-3-2 0 15,4 0 8-15,-4-2-8 16,4 2 0-16,-3-1-1 15,7 3 4-15,2 0-7 16,7 0 4-16,5 0 0 16,0 0 13-16,-2 0-12 15,0-1-1-15,4-1 13 16,-2-1-11-16,1 2 9 0,-1-1-11 16,0 0 0-16,0-1 2 15,1-2 3-15,0 4-5 16,-1-4 5-16,2 2-3 15,-4 1 6-15,3 0-8 16,4 0 0-16,-4 0 9 16,-6 0-9-16,-4-3 0 15,-2 1-5-15,1 2 12 16,-1 1-9-16,2 1 2 16,-4-2 0-16,3 2 3 15,-6 0-1-15,5 0-2 16,-1 0 0-16,-2 0 3 15,-1 0-2-15,1 0-1 0,2 0 0 16,4 0 3-16,4 0-3 16,2 0-4-16,-6 0-1 15,-1 0 5-15,-3 0 6 16,-1 0-6-16,6 0 0 16,2-9-3-16,0 3 3 15,1 0 0-15,-4 2-1 16,3 2 6-16,-1-1-3 15,1 0-2-15,1 2 0 16,-1-5 1-16,5 1-1 16,1-1-7-16,5 1 7 0,2 0 3 15,-12 0-3 1,1-3-1-16,-3 2 1 0,-2 2 6 16,-1 3-6-16,-6 1 0 15,-4 0-8-15,1 0 16 16,-3 0-6-16,-1 0-2 15,4 0 0-15,-2 0-2 16,2 0 2-16,-4 0 0 16,5 0-1-16,2 0 5 15,3 0 8-15,-1 0-12 16,-3 0 0-16,-6 0 15 16,-4 0-7-16,-1 0-8 15,-1 0 7-15,2 0-7 16,-3 0 3-16,2 0-3 0,-4 0 0 15,-4 0 22-15,0 0-22 16,-1 0 0-16,-2 0 5 16,-2 0-4-16,0 1 12 15,-1 2-13-15,-1 0 0 16,0 0 17-16,-2-3-11 16,2 0 4-16,0 0 3 15,-2 0-5-15,2 0 12 16,-4 1-20-16,-10 3 0 15,-11 1 9-15,-13-1-9 16,-14 2-48-16,-12 0-99 16,-5-3-136-16</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05.078"/>
    </inkml:context>
    <inkml:brush xml:id="br0">
      <inkml:brushProperty name="width" value="0.035" units="cm"/>
      <inkml:brushProperty name="height" value="0.035" units="cm"/>
      <inkml:brushProperty name="color" value="#ED1C24"/>
      <inkml:brushProperty name="fitToCurve" value="1"/>
    </inkml:brush>
  </inkml:definitions>
  <inkml:trace contextRef="#ctx0" brushRef="#br0">5 45 37 0,'0'-5'26'16,"0"2"34"-16,0 1 11 0,0-1-21 15,0 2-6-15,0-1-33 16,0 0 15-16,0 2 36 15,0 0-42-15,0-2-3 16,-2 0-6-16,2 2-4 16,-3 0 20-16,3 0-18 15,0 0-8-15,0 0 15 16,0 0-13-16,0 0-3 16,0 0 0-16,0 0 2 15,8 0 0-15,10 0-2 16,7 0 0-16,3 6 16 15,0-3-15-15,-1 5 1 0,3-5 1 16,-1 2 2-16,2 1 8 16,-1-1-13-16,0-2 0 15,-2-1 5-15,2 0-4 16,-6 0-1-16,-1-2 10 16,3 2-2-16,-5 0-1 15,4-2-1-15,0 3-6 16,3-3 8-16,2 0-3 15,2 0-5-15,0 0 0 16,-3 0 2-16,-5 0-4 16,0 0 4-16,-8 0-2 15,2 0 11-15,-5 0-11 16,3 0 0-16,-3 0 0 16,-2 0 16-16,3 0-6 15,-2 0-10-15,1 0 0 16,1 0 2-16,3-3-2 0,1-1 0 15,2 0-2-15,0 4 21 16,-2 0-19-16,-3 0 0 16,-1 0 0-16,1 0-5 15,-6 0 3-15,2 0 2 16,-2 0-2-16,0 0 5 16,3 0-3-16,0 0 1 15,-1 0-1-15,5 0 13 16,-2 0-13-16,1 0 1 0,2 0-11 15,4 0 21 1,2 0-16-16,3-2 10 0,1 1-2 16,4-1-3-16,-3-1 11 15,0-2-8-15,-2 3-3 16,-5 1 8-16,-3-2 1 16,-6 1-9-16,-3 2 0 15,-4 0 7-15,-4 0-6 16,2 0 7-16,-3 0 4 15,0 0-5-15,0 0 23 16,0 0-27-16,0 0 0 16,0 0 3-16,0 0-2 15,0-3-8-15,0-10-68 16,0-14-205-16</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09.786"/>
    </inkml:context>
    <inkml:brush xml:id="br0">
      <inkml:brushProperty name="width" value="0.035" units="cm"/>
      <inkml:brushProperty name="height" value="0.035" units="cm"/>
      <inkml:brushProperty name="color" value="#ED1C24"/>
      <inkml:brushProperty name="fitToCurve" value="1"/>
    </inkml:brush>
  </inkml:definitions>
  <inkml:trace contextRef="#ctx0" brushRef="#br0">68 73 242 0,'0'0'88'0,"0"0"-38"16,0 0 16-16,0 0 54 16,0 0-99-16,0 0-21 0,0 24 0 15,-4 15 32-15,-7 5 31 16,-1 9-27-16,6 1-32 15,-3-2 37-15,4 2-27 16,-3-5-5-16,4-1 17 16,-1-4-20-16,2-7-1 15,3-4-5-15,-1-3 0 16,1-10 2-16,0-5-2 16,0-7 0-16,0-6 10 15,0-2-8-15,0 0 3 0,0 0-5 16,0 0-37-1,0 0 35-15,0-23-70 0,0-12-118 16,0-12 26 0</inkml:trace>
  <inkml:trace contextRef="#ctx0" brushRef="#br0" timeOffset="446">26 88 98 0,'0'0'101'15,"0"0"-67"-15,0 0 44 16,0 0 38-16,0 0-42 16,0 0-19-16,161-79-31 15,-120 74-9-15,-2 5 10 16,1 0-25-16,-7 11 0 0,-3 14-4 16,-8 4 8-1,-13 8-10-15,-9 4 1 0,0 2 5 16,-28 3 33-16,-14 0-32 15,-5-5 2-15,-5-6 8 16,8-9 8-16,11-7-7 16,4-9-12-16,15-5 6 15,10-5 16-15,2 0-12 16,2 0 9-16,0 0-11 16,0 0 0-16,11 0 3 15,18 6-11-15,7 9 0 16,8 4 40-16,2 3-39 0,-1 1 2 15,2-1 23 1,-1 6-22-16,-2-5 29 0,-8-1-33 16,-8-3 0-16,-12-5 27 15,-2 0-27-15,-6 0 0 16,-2 0 5-16,1 3-5 16,-2-1-65-16,4-4-103 15,-5-12-155-15</inkml:trace>
  <inkml:trace contextRef="#ctx0" brushRef="#br0" timeOffset="593">797 659 459 0,'0'0'87'0,"0"0"-86"0,0 0 25 16,0 0 50 0,0 0-7-16,0 0-53 0,59 39-12 15,-51-37 4-15,-4-1-8 16,-2-1-175-16,-2 0-198 15</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08.808"/>
    </inkml:context>
    <inkml:brush xml:id="br0">
      <inkml:brushProperty name="width" value="0.035" units="cm"/>
      <inkml:brushProperty name="height" value="0.035" units="cm"/>
      <inkml:brushProperty name="color" value="#ED1C24"/>
      <inkml:brushProperty name="fitToCurve" value="1"/>
    </inkml:brush>
  </inkml:definitions>
  <inkml:trace contextRef="#ctx0" brushRef="#br0">86 9 67 0,'0'0'124'0,"0"0"-79"0,0 0-39 16,0 0 79-16,0 0-12 15,0 0-15-15,0 0-11 16,8 0-25-16,-8 0-3 16,0 0 2-16,0 0-6 15,0 0 31-15,0 0-46 16,0 4-19-16,0 20 19 16,0 7 20-16,-9 8 8 15,4 2-7-15,0 4-20 16,2-2 30-16,3-2-31 0,-1-2 0 15,-2 3 0-15,-2-5 15 16,1-1-11-16,2-6-4 16,-1-2 0-16,-1-6 3 15,2-3-3-15,2-4 0 16,0-6 6-16,0-2-6 16,0-1-2-16,0-4-4 15,0-2 6-15,0 0 14 16,0 0-11-16,0 0-3 15,0 0 12-15,0 0-10 16,0 0-4-16,0 0-19 16,-3 0-82-16,2 0 34 15,-2-16-82-15,3-13-44 16</inkml:trace>
  <inkml:trace contextRef="#ctx0" brushRef="#br0" timeOffset="403">0 15 148 0,'0'0'90'0,"0"0"-36"16,0 0 67-16,0 0-34 15,0 0 12-15,0 0-27 16,-5-13-63-16,32 13-5 16,14 0-2-16,12 0 10 15,1 0 21-15,-4 0-33 16,-3 0 0-16,-3 16 6 15,-8 5-4-15,-1 5-4 0,-7 3-12 16,-10 9-2 0,-8 0 9-16,-4 7-1 15,-6 7 8-15,0-1 22 0,-15 3-19 16,-12-5 25-16,-5-3-28 16,-3-9 3-16,-1-13 14 15,-1-5-15-15,-2-7-1 16,4-4 23-16,3-3-22 15,2-4 13-15,7-1-14 16,6 0-1-16,3 0 18 16,5 0-18-16,-1 0 0 15,2 0-5-15,-1 0 5 16,0 0-19-16,4-8-79 16,2-7-61-16,3-7-150 0</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4.793"/>
    </inkml:context>
    <inkml:brush xml:id="br0">
      <inkml:brushProperty name="width" value="0.035" units="cm"/>
      <inkml:brushProperty name="height" value="0.035" units="cm"/>
      <inkml:brushProperty name="color" value="#ED1C24"/>
      <inkml:brushProperty name="fitToCurve" value="1"/>
    </inkml:brush>
  </inkml:definitions>
  <inkml:trace contextRef="#ctx0" brushRef="#br0">4 173 24 0,'0'0'364'0,"0"0"-194"16,0 0-63-16,0 0-5 0,0 0-98 16,0 0 24-16,0 32-26 15,0-10 4-15,0 0 22 16,0-1-28-16,0-6 0 16,13-2 0-16,5-3 9 15,1-4-1-15,2-3-8 16,-3-3-27-16,0 0 23 15,4-13-24-15,-6-10 5 16,-5-3-33-16,-6-4-17 16,-5 2 69-16,0 4-23 15,-7 5 27-15,-14 6 0 16,0 10 5-16,-2 3-4 16,3 0 3-16,4 0 2 0,2 13 12 15,6 1-18 1,7 3 0-16,1-2-11 0,0-2 1 15,15-3-40-15,14-9-60 16,7-1-20-16,10-1 10 16,3-22-93-16</inkml:trace>
  <inkml:trace contextRef="#ctx0" brushRef="#br0" timeOffset="229">435 20 119 0,'0'0'219'15,"0"0"-73"-15,0 0-20 16,0 0 23-16,0 0-97 15,0 0-26-15,10-20-26 0,-10 30-35 16,-4 19 35 0,2 13 1-16,2 7 12 0,0 1 9 15,0 8-8-15,11 0-4 16,6-2-10-16,-4 0 11 16,0-9-5-16,-4-9-6 15,-5-9 0-15,1-11-5 16,-5-11-36-16,0 0-77 15,0-7-9-15,-21 0 4 16,-11-18-63-16</inkml:trace>
  <inkml:trace contextRef="#ctx0" brushRef="#br0" timeOffset="382">245 246 291 0,'0'0'317'15,"0"0"-268"-15,0 0-15 0,0 0-34 16,0 0 0-16,0 0 3 15,106 9 24-15,-45-2 16 16,1 1-39-16,-7-7-3 16,0-1-1-16,-16 0-159 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2:58.784"/>
    </inkml:context>
    <inkml:brush xml:id="br0">
      <inkml:brushProperty name="width" value="0.035" units="cm"/>
      <inkml:brushProperty name="height" value="0.035" units="cm"/>
      <inkml:brushProperty name="color" value="#ED1C24"/>
      <inkml:brushProperty name="fitToCurve" value="1"/>
    </inkml:brush>
  </inkml:definitions>
  <inkml:trace contextRef="#ctx0" brushRef="#br0">560 490 53 0,'0'0'31'15,"0"0"4"-15,0 0 34 16,0 0-48-16,0 0-6 16,0 0 0-16,0 0-15 15,-2-41-40-15,2 41-44 16,0 0 36-16,0-3 22 16,0 3-3-16,0 0 20 15,0 0 6-15,0 0 3 16,0 0 0-16,0-1 4 0,0 1 6 15,0 0-10-15,0 0-14 16</inkml:trace>
  <inkml:trace contextRef="#ctx0" brushRef="#br0" timeOffset="1222">581 164 50 0,'0'0'112'0,"0"0"17"16,0 0-114-16,0 0 29 15,0 0 29-15,0 0-35 16,-58-84-14-16,52 77-17 16,-2 4 46-16,2-2-6 15,-1 3-27-15,-2 0 8 16,-4 0-17-16,3-1 1 0,-2-2-9 15,1 1-2-15,-1-2 41 16,0-2-37-16,-2 3 18 16,3-1-11-16,-1 2-6 15,-1 0 11-15,1 3-17 16,1 1 0-16,-3-2 5 16,1 2-5-16,-4-2 0 15,0 2 2-15,3-2 2 16,-4 2-4-16,3 0-1 15,-2-2 1-15,4 2 6 16,1-2-6-16,1-1 0 16,2 3-2-16,-3 0 9 0,3 0-14 15,-4 0 3 1,0 9 4-16,2 1-6 0,-3 3 6 16,2-1 0-16,0-4 3 15,1 3 0-15,-1-4-5 16,6 1 2-16,-3 2 0 15,5 1-5-15,-1-2 5 16,0 6 0-16,-1 2-6 16,2 1 13-16,-1 3-12 15,4-2 5-15,-4 1 0 16,5-1-3-16,0 0 3 16,-3 1 0-16,3 2 0 15,0 0 6-15,0 1-11 0,0-3 5 16,0-2 0-1,0-1-2-15,0-1 2 0,0-3 0 16,0-2 10-16,5 2-8 16,-1 0-2-16,1-3 0 15,2 0 0-15,1 3 9 16,1-3-8-16,0-1-1 16,0 2 13-16,2 0-5 15,1-1 10-15,2-4-18 16,-2 3 4-16,-1-1 16 15,2 1-20-15,1-2 0 16,3 0 10-16,-4-1-8 0,4-2-2 16,-3 1 0-1,1-4 0-15,5 1 0 0,-5 0 0 16,3 0 0-16,-1 1 13 16,1-3-12-16,0 0-2 15,0 0 1-15,2 0 0 16,-2 0 14-16,1 0-14 15,-1 0 0-15,0 0 0 16,3 0 2-16,-2 0-4 16,-1 0-2-16,0 0 4 15,0-10 2-15,3-5-2 16,-2-8-6-16,-3-4 3 16,0-8-12-16,-4-5 10 15,-2-1-37-15,1 2-17 16,-5 5 51-16,-3 8-17 0,-1 2 25 15,-2 6 11 1,0 4-2-16,0 1 14 0,0 4-21 16,0-1 3-16,0 2 28 15,0-1-17-15,-2 3 6 16,-7-1-2-16,-2 1-19 16,1 3 10-16,-2 1-11 15,-2 0 9-15,0 2-21 16,1 0 12-16,-9 0-161 15,4 4-99-15</inkml:trace>
  <inkml:trace contextRef="#ctx0" brushRef="#br0" timeOffset="1382">755 363 815 0,'0'0'64'0,"0"0"-28"16,0 0-36-16,0 0-52 16,0 0-194-16</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3.665"/>
    </inkml:context>
    <inkml:brush xml:id="br0">
      <inkml:brushProperty name="width" value="0.035" units="cm"/>
      <inkml:brushProperty name="height" value="0.035" units="cm"/>
      <inkml:brushProperty name="color" value="#ED1C24"/>
      <inkml:brushProperty name="fitToCurve" value="1"/>
    </inkml:brush>
  </inkml:definitions>
  <inkml:trace contextRef="#ctx0" brushRef="#br0">0 59 255 0,'0'0'32'0,"0"0"-25"16,0 0 14-16,0 0 52 0,0 0 38 15,0 0-49-15,30 167-44 16,-30-130 12-16,0-3 17 16,0-6 12-16,0-5-45 15,-3-11-11-15,-1-5 22 16,2-6-23-1,2-1 9-15,0 0 4 0,0 0 5 16,0 0 20-16,0 0-31 16,0-19 36-16,0-5-45 15,0-3 0-15,0-1 0 16,0 2 0-16,14 0 4 0,-1 0-4 16,6 4 0-16,-6 3 2 15,1 8-12-15,-5 1 14 16,5 6-8-16,3 2-19 15,4 2-81-15,3 0-47 16,-1 0-58-16,-3 0-82 16</inkml:trace>
  <inkml:trace contextRef="#ctx0" brushRef="#br0" timeOffset="182">320 222 181 0,'0'0'123'16,"0"0"-23"-16,0 0 3 15,0 0-73-15,0 0 38 16,0 0-46-16,14 127-19 0,-14-103 25 16,0-3-27-1,0-2 3-15,0-4-4 0,0-2-7 16,0-2-23-16,0-9-108 16,0-2-55-16,-5-11-89 15</inkml:trace>
  <inkml:trace contextRef="#ctx0" brushRef="#br0" timeOffset="368">293 0 406 0,'0'0'165'0,"0"0"-144"16,0 0-8-16,0 0 17 0,0 0-30 15,0 0 0 1,29 27-2-16,-11-10 6 0,2 5 7 15,0 1-11-15,2-2-79 16,3-7-71-16,-7-6-215 16</inkml:trace>
  <inkml:trace contextRef="#ctx0" brushRef="#br0" timeOffset="780">544 145 340 0,'0'0'84'16,"0"0"-72"-16,0 0 80 15,0 0-12-15,0 0-55 0,0 0 6 16,-17 141-23 0,17-116-2-16,0-1-6 0,0-6 9 15,0-3-7-15,14-1-2 16,-2-7 0-16,10-2 7 16,1-3-5-16,6-2-2 15,4 0 0-15,7-11 3 16,4-10-5-16,-4-3 2 15,-7 1-6-15,-7 0 0 16,-14 2 6-16,-8 6-6 16,-4 1 6-16,0 3 1 15,-12 4 71-15,-10-1-65 16,3 3 7-16,-2 5 28 16,3 0-42-16,0 0-8 15,4 15-4-15,5 4 8 0,4 4-15 16,5 5 19-16,0 1 0 15,6-2-11-15,20 1 8 16,14-5-2-16,5-4 4 16,13-3 0-16,9-13-16 15,7-3-26-15,7-3-56 16,-1-23-146-16</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3.005"/>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0 533 0,'0'0'132'16,"0"0"-125"-16,0 0 16 15,0 0-14-15,0 2-2 16,0-2 13-16,0 0-20 16,0 2 0-16,0-2 7 0,0 0-6 15,0 0 31-15,0 0-24 16,0 0-2-16,0 0 20 16,0 0-24-16,0 2 2 15,0-2 9-15,0 0-10 16,0 0 9-16,1 0-12 15,-1 0 0-15,0 0 27 16,0 0-27-16,0 0 16 16,0 0-3-16,0 0-8 15,0 0 11-15,0 0-16 16,0 0-2-16,0 3-12 16,0 3 3-16,5 13-12 15,4 15 19-15,3 15 4 16,6 10-7-16,-1 10 7 15,-2 0 0-15,-6-4 3 0,-1-4-3 16,-4-2 0-16,-4-11 3 16,0-3-2-16,0-11 0 15,0-6-1-15,0-10 0 16,0-8 4-16,0-6-4 16,0-4-2-16,0 0-4 15,0 0-39-15,0 0-16 16,0 0-26-16,0-15-7 15,0-24-223-15</inkml:trace>
  <inkml:trace contextRef="#ctx0" brushRef="#br0" timeOffset="308">41 139 304 0,'0'0'41'15,"0"0"15"-15,0 0 60 16,0 0-32-16,0 0-29 15,0 0-42-15,57-90 2 16,-43 90-15-16,0 0 7 16,4 0-14-16,3 0-17 15,2 10 19-15,0 6-10 16,-5 1 15-16,2-3-5 16,-10 5 0-16,-5 3 5 15,-5 6-18-15,0-2 18 16,-2 4 0-16,-14-6 23 0,2-1-16 15,0-5-7 1,5-7 17-16,5-4-12 0,1-7-5 16,3 0-34-16,0 0-22 15,0-7-19-15,0-24-81 16</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8.467"/>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0 417 0,'0'0'58'15,"0"0"25"-15,0 0 28 16,0 0-19-16,0 0-41 16,0 0-30-16,251 35-4 15,-225-26-17-15,-11 1-17 16,-6 2 11-16,-9 1-191 0,0 3-102 16,-6-3-15-1</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2.451"/>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0 605 0,'0'0'120'16,"0"0"-17"-16,0 0 8 15,0 0 3-15,0 0-71 16,0 0-29-16,0 26-2 0,2-22-7 16,1 1 2-16,-3 4-7 15,0-1-98-15,0-8-205 16</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1.105"/>
    </inkml:context>
    <inkml:brush xml:id="br0">
      <inkml:brushProperty name="width" value="0.035" units="cm"/>
      <inkml:brushProperty name="height" value="0.035" units="cm"/>
      <inkml:brushProperty name="color" value="#ED1C24"/>
      <inkml:brushProperty name="fitToCurve" value="1"/>
    </inkml:brush>
  </inkml:definitions>
  <inkml:trace contextRef="#ctx0" brushRef="#br0">0 228 441 0,'3'0'194'0,"-3"0"-113"15,0 0 11-15,1 0-26 16,8 0-52-16,13 5-9 15,8 10 57-15,6-3-56 16,1 2 25-16,-2-3-5 16,-12 2-26-16,-2-3-10 0,-15 1-24 15,-6 3-30-15,0 2 36 16,-15 5 11-16,-17 1 16 16,-8 4 0-16,-2-3-35 15,10-7-50-15,9 0 63 16,11-7 19-16,6-4-16 15,6-2 20-15,0-1-12 16,0 3 12-16,18-1 2 16,12 1 75-16,5 1-21 15,2-1-43-15,2-1 18 16,-1-4-31-16,0 0 0 16,-4 0-9-16,-4-4-54 0,-7-12-80 15,-6-5-66-15</inkml:trace>
  <inkml:trace contextRef="#ctx0" brushRef="#br0" timeOffset="442">463 0 507 0,'0'0'162'0,"0"0"-136"15,0 0-26-15,0 0 0 16,0 0 118-16,0 0-60 15,0 206-30-15,0-158 36 16,0-4-53-16,0 2 24 0,0-5-35 16,0-2 0-1,0-1 20-15,-6-7-18 0,1-3-2 16,1-5 15-16,1-8-15 16,1-9 0-16,2-1-14 15,0-5-36-15,0 0 45 16,0-11-13-16,5-15-17 15,10-6 10-15,3-1-10 16,0 4 31-16,-3 8-9 16,-4 4 13-16,-3 11 30 15,-4 1-18-15,-4 5 9 16,0 0 18-16,0 0-23 0,0 0-7 16,2 11-9-16,5 6 0 15,-1 0 41-15,-1 2-41 16,3 0 0-16,-2-5-1 15,1 5 1-15,1-2-53 16,1-2-53-16,5-7-83 16,1-8-23-16,9 0-106 15</inkml:trace>
  <inkml:trace contextRef="#ctx0" brushRef="#br0" timeOffset="800">805 304 498 0,'0'0'172'15,"0"0"-80"-15,0 0-34 16,0 0-14-16,0 0-5 16,0 0 39-16,-54 131-71 0,54-109 10 15,0-3-17-15,6-5 0 16,11-3-1-16,6-3-9 16,0-6 10-16,3-2 21 15,-8 0-21-15,-2 0-20 16,-5-18 20-16,-3-1 0 15,-2-6-18-15,-6-2-35 16,0 6 15-16,0 0 32 16,0 9 6-16,-14 1-15 15,0 3 15-15,4 4 0 0,1 3 2 16,1 1-2 0,4 0 0-16,4 0-5 0,0 0 5 15,0 0-102-15,0 0-10 16,13 0-35-16,13 0-18 15,1 0-70-15</inkml:trace>
  <inkml:trace contextRef="#ctx0" brushRef="#br0" timeOffset="1185">1034 306 182 0,'0'0'123'0,"0"0"-16"16,0 0 29-16,0 0-47 16,0 0 27-16,0 0-64 15,9 57-10-15,-9-28-6 16,3-1-3-16,2-2-4 15,2 4-26-15,-1-3-2 16,2-5 24-16,1-1-25 0,-3-8 0 16,2-7-1-16,-2-4 0 15,1-2-21-15,5 0-11 16,7-5 33-16,3-19-3 16,1-8 3-16,-2-6-17 15,-7 3-13-15,-5 6 2 16,-4 5 26-16,-4 12 4 15,-1 10 20-15,0 2 38 16,0 0-21-16,0 0-17 16,0 0-22-16,0 0-9 15,0 14-6-15,0 7 15 16,0 2 2-16,0 2 43 16,0-1-20-16,0-5-17 15,0 4 0-15,8-2 1 0,1 0 4 16,0-4-13-16,0-2 0 15,-1-4-13-15,2-2-53 16,4-5-35-16,0-4-180 16,6 0-326-16</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9.965"/>
    </inkml:context>
    <inkml:brush xml:id="br0">
      <inkml:brushProperty name="width" value="0.035" units="cm"/>
      <inkml:brushProperty name="height" value="0.035" units="cm"/>
      <inkml:brushProperty name="color" value="#ED1C24"/>
      <inkml:brushProperty name="fitToCurve" value="1"/>
    </inkml:brush>
  </inkml:definitions>
  <inkml:trace contextRef="#ctx0" brushRef="#br0">174 43 275 0,'0'0'280'15,"0"0"-120"-15,0 0-49 16,0 0-64-16,0 0 15 16,0 0-59-16,-120-31 6 15,101 46-9-15,3 4 0 16,6 0-17-16,4 0 17 15,3 0 0-15,3-2 4 16,0-2-4-16,0-7-5 0,0 0-6 16,5-3-11-16,12-4 15 15,-2-1-34-15,3 0-2 16,2 0-5-16,-2 0 24 16,-3-6 19-16,-3 2 5 15,-6 4 0-15,-3 0-3 16,-3 0 3-16,0 0 0 15,0 0 58-15,2 10-48 16,1-2 10-16,0-3-18 16,3 3 0-16,3-4 25 15,3-2-27-15,2-2-25 16,4 0-68-16,4 0-52 16,2-14-22-16,5-9-146 15</inkml:trace>
  <inkml:trace contextRef="#ctx0" brushRef="#br0" timeOffset="348">348 30 236 0,'0'0'211'16,"0"0"-93"-16,0 0-112 16,0 0 28-16,0 0 132 15,0 0-122-15,-21 111-3 16,19-90-23-16,-1-5-3 16,2-5-15-16,1-5 12 15,0-1 4-15,0-5-16 16,0 0-19-16,0 0 7 15,0 0-1-15,0-18 4 16,4-12-125-16,10 0-45 16,0 0 176-16,-1 15-7 0,-4 3 10 15,-1 9 81 1,-6 3 11-16,-2 0 16 0,0 0-62 16,0 0-40-16,0 0 16 15,4 3-15-15,4 10-7 16,-2 0 30-16,4 3-22 15,0-1-8-15,-1 1 0 16,0-2-46-16,6 1 19 16,9-4-165-16,8-5 41 15,9-6 35-15,0 0-158 16</inkml:trace>
  <inkml:trace contextRef="#ctx0" brushRef="#br0" timeOffset="793">748 16 381 0,'0'0'236'0,"0"0"-52"15,0 0-61-15,0 0-85 16,0 0 61-16,0 0-92 16,-78-23-3-16,58 38 3 15,2 6 0-15,6-3-7 16,6 3 0-16,3-1-13 16,3-1-6-16,0-4-11 15,3-2-52-15,11-5 29 16,4-4-19-16,2-4-11 15,1 0 53-15,-3 0 30 16,-1-9 11-16,-8 0-10 0,-5 6-1 16,-2 3 84-1,-2 0-38-15,0 0-14 0,0 0-32 16,0 6-2-16,0 18-10 16,3 6 24-16,5 13-1 15,-4 14 29-15,1 3-28 16,-1-1 8-16,-4 3-20 15,2-13 9-15,-2-6-1 16,0-4-8-16,0-11 0 16,-6-13 3-16,-3-4-2 15,-7-9 5-15,3-2-4 16,-5-2 3-16,-2-28 40 0,-2-8-41 16,4-10-2-16,2-6-2 15,6-4-13-15,9-4-39 16,1-4-18-16,4-7-69 15,24 1-113-15</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9.200"/>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0 433 0,'0'0'142'0,"0"0"-48"16,0 0 5-16,0 0-49 16,0 0-48-16,0 0 46 15,25 149 24-15,-13-96-54 16,3-2 0-16,-3-4 2 15,0 0-15-15,-3-8 14 16,-4-6-18-16,-1-5-1 16,-4-2 0-16,0-8-61 15,0-7-43-15,0-11-87 16,0 0-7-16,-7-11 68 0</inkml:trace>
  <inkml:trace contextRef="#ctx0" brushRef="#br0" timeOffset="168">76 318 238 0,'0'0'158'15,"0"0"4"-15,0 0-103 16,0 0 33-16,0 0 17 16,0 0-80-16,143-9-4 15,-102 9-12-15,5 0-8 16,-4 0 16-16,-6 0-21 16,-1 0-12-16,-10-4-2 15,-7-9-124-15,-7-2 18 16,-11-3-75-16</inkml:trace>
  <inkml:trace contextRef="#ctx0" brushRef="#br0" timeOffset="380">421 6 139 0,'0'0'271'0,"0"0"-169"0,0 0-32 16,0 0-46-16,0 0-8 15,0 0 10-15,-5 106 75 16,5-65-55-16,5 0 9 15,3 0-49-15,-2-5 0 16,-2-2 24-16,4-6-29 16,-4-2 1-16,1-1-4 15,-1-3-22-15,2 2 9 0,10 4-187 16,3-10-84 0,12-15-38-16</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8.638"/>
    </inkml:context>
    <inkml:brush xml:id="br0">
      <inkml:brushProperty name="width" value="0.035" units="cm"/>
      <inkml:brushProperty name="height" value="0.035" units="cm"/>
      <inkml:brushProperty name="color" value="#ED1C24"/>
      <inkml:brushProperty name="fitToCurve" value="1"/>
    </inkml:brush>
  </inkml:definitions>
  <inkml:trace contextRef="#ctx0" brushRef="#br0">9 0 61 0,'0'0'117'0,"0"0"24"15,0 0-65-15,0 0-30 16,0 0 53-16,0 0-60 16,-6 162-10-16,3-141-24 15,3-2 16-15,0-4-21 16,0-6-29-16,0-7-42 15,0-2-113-15,4 0-115 16</inkml:trace>
  <inkml:trace contextRef="#ctx0" brushRef="#br0" timeOffset="342">127 73 239 0,'0'0'163'0,"0"0"-25"16,0 0-62-16,0 0 1 15,0 0-6-15,0 0-3 16,34 12-22-16,-27-6-27 15,-2 0-11-15,-1 1-8 16,1-2 6-16,-2-5-14 16,-1 0-24-16,1 0-29 15,1 0-13-15,2 0-2 16,3-9 36-16,5-10-41 16,3 0-17-16,-4 6 63 0,1 3 25 15,-5 9 10-15,0 1 65 16,0 0 57-16,4 16-45 15,-4 6 0-15,0 6-22 16,-2-1 1-16,-2 2-56 16,-4-2 0-16,-1-3 21 15,3 0-16-15,-3-3-5 16,2-7 0-16,1-4-16 16,-1-6-48-16,5-4-128 15,4-2-12-15,13-33 50 16</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7.446"/>
    </inkml:context>
    <inkml:brush xml:id="br0">
      <inkml:brushProperty name="width" value="0.035" units="cm"/>
      <inkml:brushProperty name="height" value="0.035" units="cm"/>
      <inkml:brushProperty name="color" value="#ED1C24"/>
      <inkml:brushProperty name="fitToCurve" value="1"/>
    </inkml:brush>
  </inkml:definitions>
  <inkml:trace contextRef="#ctx0" brushRef="#br0">110 0 363 0,'0'0'151'16,"0"0"-53"-16,0 0-44 15,0 0-34-15,0 0 17 16,0 0-28-16,-106 80-13 16,102-62 4-16,4-1-5 15,0-4-11-15,0 2 16 0,7-2 0 16,11-1 7 0,2-1 1-16,0 0 13 0,-2-5-21 15,-3-1 4-15,-6 3-3 16,-1-5 0-16,-6 3-2 15,-2-1-2-15,0 1-26 16,0 6 28-16,-11 0-8 16,-6 3-6-16,2-4 6 15,1 3-93-15,4-9-49 16,8-1-34-16</inkml:trace>
  <inkml:trace contextRef="#ctx0" brushRef="#br0" timeOffset="305">159 266 38 0,'0'0'235'16,"0"0"-138"-16,0 0 5 16,0 0-15-16,0 0 5 15,0 0-73-15,210-48-9 0,-175 33 12 16,-8-2-15-16,-7-1-14 16,-5-3 5-16,-14 0-19 15,-1 1 19-15,0 1-22 16,-13 6 24-16,-9 3 31 15,4 8-21-15,-3 2-10 16,1 0 0-16,3 9-15 16,4 12 8-16,2-1 7 15,4 5-9-15,4 0 9 16,3-2 6-16,0 1 6 0,3-6-12 16,15-3 0-1,3-1-7-15,3 0-1 0,7-8-78 16,4-6-111-16,4 0 152 15</inkml:trace>
  <inkml:trace contextRef="#ctx0" brushRef="#br0" timeOffset="611">756 77 439 0,'0'0'134'0,"0"0"-65"15,0 0 15-15,0 0-16 16,0 0-41-16,0 0-22 15,-96 34 2-15,96-20-7 16,0 2 0-16,3 3-3 16,19 1 9-16,-3 1-4 0,3-2 14 15,0-1-11-15,1 1 3 16,-5 0-8-16,-1 2-5 16,-8-6 4-16,-4-2 1 15,-5-8-19-15,0 3 15 16,-9-1 4-16,-22 1-3 15,-2-5-8-15,-10-3-27 16,2 0-4-16,5-17-59 16,1-20-171-16</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36.490"/>
    </inkml:context>
    <inkml:brush xml:id="br0">
      <inkml:brushProperty name="width" value="0.035" units="cm"/>
      <inkml:brushProperty name="height" value="0.035" units="cm"/>
      <inkml:brushProperty name="color" value="#ED1C24"/>
      <inkml:brushProperty name="fitToCurve" value="1"/>
    </inkml:brush>
  </inkml:definitions>
  <inkml:trace contextRef="#ctx0" brushRef="#br0">1 115 469 0,'0'-11'105'0,"0"4"-30"16,0 0 67-16,0 1-113 15,0 0 4-15,6 0-9 16,-1 2-23-16,4-3-2 16,-5 1 1-16,4-2 0 15,0 0 12-15,-4-3-12 16,-4 3 0-16,0-5-8 15,0 6 4-15,0 3 1 16,0 1-1-16,0 3 8 16,0 0-6-16,0 0 2 15,0 19-7-15,-7 24-2 16,2 14 18-16,1 7-7 0,0 2-2 16,4-4 11-16,0-5 4 15,0 1-15-15,0-9 0 16,0-4 8-16,0-4-7 15,4-12-1-15,0-11 0 16,1-10 4-16,-5-5-18 16,3-3 14-16,-2 0 0 15,4 0 18-15,4-17-18 16,0-17 0-16,5-3-34 16,4-4 14-16,-3 7 14 15,3 8-19-15,-4 4 25 16,0 9 2-16,-8 7 3 15,-3 3 17-15,-3 3-22 16,4 0 13-16,-1 4-25 16,6 20 13-16,1 3-1 0,-1 9 35 15,-3-5-33 1,1-2 4-16,-1-4-6 0,4-5-10 16,2-5 1-16,0-6-70 15,3-7-76-15,3-2-4 16,2-2-18-16</inkml:trace>
  <inkml:trace contextRef="#ctx0" brushRef="#br0" timeOffset="302">413 433 343 0,'0'0'90'0,"0"0"-89"16,0 0 111-16,0 0-27 0,0 0-39 15,0 0 6-15,9 84-42 16,5-73 21-16,7 0-30 15,0-8 5-15,3-3-12 16,2 0-49-16,-5 0 9 16,-2-1 36-16,-10-10 6 15,-5-1 4-15,-4-2 0 16,0-1 3-16,-1-3 12 16,-19 5 3-16,0-3-18 15,-2 3 17-15,0 4-10 16,4 3-7-16,6 4 0 15,6 0 4-15,3 2-26 16,3 0 5-16,0 0-125 0,0 0-59 16,13 0-11-16</inkml:trace>
  <inkml:trace contextRef="#ctx0" brushRef="#br0" timeOffset="665">689 395 47 0,'0'0'44'15,"0"0"20"-15,0 0 38 16,0 0 30-16,0 0-15 15,0 0-15-15,67 35-100 16,-67-12 14-16,0 1 53 16,0 0-47-16,0-1 5 15,3-5-24-15,3-4 1 16,-1 1-6-16,2-8 2 0,-2-2-54 16,4-5-7-1,3 0 3-15,3-12 13 0,2-12 27 16,0-5-136-16,-4-4-43 15,-2 3 98-15,-3 8 99 16,-4 8 118-16,-4 7 66 16,0 7 34-16,0 0-85 15,0 0-56-15,0 0-54 16,0 0-23-16,0 15-14 16,0 3 14-16,0 3 9 15,0 0 12-15,0-1-21 16,0-3 0-16,2-2-13 15,7-4-42-15,0-2-81 16,11-9-86-16,7 0-103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01.551"/>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0 247 0,'0'0'71'0,"0"0"-47"16,0 0 25-16,0 0 51 0,0 0-18 15,0 0-34-15,0 0 64 16,29 6-48-16,-3 4-7 15,9 1 34-15,10-4-43 16,7-1-11-16,7 1-24 16,-1-5-2-16,1 1 19 15,-1-3-30-15,-2 0 0 16,-6 0 10-16,-1 0-10 16,-8-6 0-16,-8-4 0 15,-15 8 3-15,-8 1 6 16,-9 1-9-16,-1 0 0 15,0 0-8-15,0 0-17 16,-18 0 0-16,-13 0-11 16,-6 3-107-16,-12 4-50 15,-9-1-177-15</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7.492"/>
    </inkml:context>
    <inkml:brush xml:id="br0">
      <inkml:brushProperty name="width" value="0.035" units="cm"/>
      <inkml:brushProperty name="height" value="0.035" units="cm"/>
      <inkml:brushProperty name="color" value="#ED1C24"/>
      <inkml:brushProperty name="fitToCurve" value="1"/>
    </inkml:brush>
  </inkml:definitions>
  <inkml:trace contextRef="#ctx0" brushRef="#br0">204 24 60 0,'0'-5'122'15,"0"0"-18"-15,0 1-26 0,0 2-2 16,0 0-50 0,0 2-8-16,0-2 2 0,0 2 4 15,0 0 42-15,0-3-45 16,0 3 27-16,0 0 61 15,0 0-49-15,0 0-21 16,0 0-14-16,0 0-18 16,0-1 37-16,0 1-42 15,0 0 4-15,0 0 20 16,0 0-26-16,-3 0 0 16,1 0 5-16,2 0 9 15,0 0-5-15,-3 0-9 16,3 0 0-16,-1 0-8 15,-7 1 2-15,-3 17-5 16,-5 4 11-16,-1 5 0 16,6 0-10-16,4 1 10 0,2-2 0 15,4-1-11-15,1 4 11 16,0 1 0-16,0 0 0 16,0 1 3-16,10 0-10 15,2 0 7-15,2-5 0 16,0 1 9-16,-5-2-9 15,-2-2 0-15,-5 2-8 16,-2-3 19-16,0 0-12 16,0 2 1-16,-20-5 0 15,-6 0 0-15,-4 0 0 16,0-4 0-16,5-5-3 16,3-3 15-16,5-4-6 15,5 0-6-15,7-3 0 0,4 2 3 16,1-2-3-16,0 0-14 15,0 0 5-15,0 0-19 16,0 0 19-16,0 2-7 16,0 4 6-16,6 7 1 15,7 5 13-15,4 11-4 16,-3 10 0-16,-2 13 5 16,-6 8 3-16,-6 11-7 15,0 0-1-15,0-3 26 16,0 1-25-16,0-4 0 15,0-1-1-15,0-7 7 16,0-14-6-16,0-10-1 16,0-14 0-16,8-3-15 0,1-8 18 15,-3-2-6-15,0-2 3 16,-5-4 0-16,2 0 3 16,-1 0-3-16,5 1-53 15,3 2-62-15,-4-3-108 16,3 0-318-16</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8.348"/>
    </inkml:context>
    <inkml:brush xml:id="br0">
      <inkml:brushProperty name="width" value="0.035" units="cm"/>
      <inkml:brushProperty name="height" value="0.035" units="cm"/>
      <inkml:brushProperty name="color" value="#ED1C24"/>
      <inkml:brushProperty name="fitToCurve" value="1"/>
    </inkml:brush>
  </inkml:definitions>
  <inkml:trace contextRef="#ctx0" brushRef="#br0">155 23 218 0,'0'0'194'16,"0"0"-64"-16,0 0-14 16,0 0 14-16,0 0-66 15,0 0 12-15,0-21-38 16,0 21-18-16,0-2 18 16,0 2-36-16,-11 0-2 15,-7 0 0-15,-6 0 0 16,-7 0 21-16,4 0-21 15,4 0 0-15,11 0 7 0,4 0-7 16,7 0-16 0,1 0-19-16,0 6-16 0,0 9 51 15,0 2-32-15,18 5 32 16,3 2 2-16,4 1-2 16,4 1-2-16,-2-2-2 15,-3-1 8-15,-4-5-2 16,-9 0-2-16,-4-6 0 15,-5-4-1-15,-2 0-1 16,0-2-1-16,0 1 2 16,-11 4 2-16,-10-3-2 15,0 1 1-15,2-5 0 0,6-4-16 16,4 0-4 0,4 0-79-16,5-8-38 0,0-11-123 15</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9.57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0 649 0,'0'0'67'15,"0"0"58"-15,0 0-8 16,0 0-78-16,0 0-21 16,0 0-18-16,12 8-14 15,-11 4 6-15,-1 5-249 16,0-2-187-16</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9.727"/>
    </inkml:context>
    <inkml:brush xml:id="br0">
      <inkml:brushProperty name="width" value="0.035" units="cm"/>
      <inkml:brushProperty name="height" value="0.035" units="cm"/>
      <inkml:brushProperty name="color" value="#ED1C24"/>
      <inkml:brushProperty name="fitToCurve" value="1"/>
    </inkml:brush>
  </inkml:definitions>
  <inkml:trace contextRef="#ctx0" brushRef="#br0">5 0 424 0,'0'0'206'0,"0"0"-41"16,0 0-78 0,0 0-39-16,0 0-18 0,0 0 10 15,0 53-33-15,1-51-1 16,7-2 5-16,-3 0-11 16,-4 0-104-16,-1 0-117 15,0-23-149-15</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48.580"/>
    </inkml:context>
    <inkml:brush xml:id="br0">
      <inkml:brushProperty name="width" value="0.035" units="cm"/>
      <inkml:brushProperty name="height" value="0.035" units="cm"/>
      <inkml:brushProperty name="color" value="#ED1C24"/>
      <inkml:brushProperty name="fitToCurve" value="1"/>
    </inkml:brush>
  </inkml:definitions>
  <inkml:trace contextRef="#ctx0" brushRef="#br0">12 279 376 0,'0'0'272'16,"0"0"-241"-16,0 0-7 15,0 0 66-15,0 0-86 16,0 0 20-16,0 82 28 15,0-53-51-15,0-3 4 16,0-2-5-16,0-5 4 0,0-7-4 16,0-1 0-1,0-5-10-15,0-1-42 0,-3-2-114 16,2-3-41-16,-4 0-97 16</inkml:trace>
  <inkml:trace contextRef="#ctx0" brushRef="#br0" timeOffset="178">0 0 469 0,'0'0'119'16,"0"0"-97"-16,0 0 4 0,0 0-19 16,0 0 9-1,0 0-11-15,52 39-5 0,-33-16 18 16,3 0-18-16,-6-6-100 15,-2-3-169-15</inkml:trace>
  <inkml:trace contextRef="#ctx0" brushRef="#br0" timeOffset="818">276 210 24 0,'0'0'190'0,"0"0"-74"15,0 0-42-15,0 0 39 16,0 0-79-16,0 0-13 15,70 76-1-15,-70-59-18 0,-4 6 45 16,-24 1-29 0,-10 4-11-16,7-5 11 0,0-5-18 15,11-6 0-15,8-3 5 16,6-5-5-16,6 0 51 16,0-4-37-16,0 2-14 15,0 1-7-15,5 0-17 16,15 6 24-16,10-3 10 15,5 1-6-15,1-5 33 16,4 0-35-16,-4-2 0 16,-1 0-4-16,-3 0 2 15,0 0-60-15,-3-7 14 16,-9 1 11-16,-4-2 28 16,-2 3 7-16,-5-1 0 0,3 2 15 15,-1-4-12-15,7-5 7 16,0-5-10-16,3-5 7 15,1-2-3-15,-9-4-4 16,1-1 0-16,-12 4 7 16,-2 5-3-16,0 2 7 15,0 3 57-15,-11 4 2 16,-3 3-51-16,-4 5-19 16,0 2 0-16,-3 2 15 15,-1 0-14-15,3 0-2 16,-1 6 0-16,5 9 1 15,6 4 1-15,-1-1-1 16,7 3 0-16,3 2 3 0,0-1 0 16,0 4-5-16,5-1 2 15,16-3 0-15,2-1 17 16,3-3-17-16,1 1 0 16,-4-4 8-16,3-5 0 15,-7 1-8-15,1-8 0 16,-6 0 4-16,-3-3-23 15,2 0-55-15,1-4-153 16,3-19-212-16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54.712"/>
    </inkml:context>
    <inkml:brush xml:id="br0">
      <inkml:brushProperty name="width" value="0.035" units="cm"/>
      <inkml:brushProperty name="height" value="0.035" units="cm"/>
      <inkml:brushProperty name="color" value="#ED1C24"/>
      <inkml:brushProperty name="fitToCurve" value="1"/>
    </inkml:brush>
  </inkml:definitions>
  <inkml:trace contextRef="#ctx0" brushRef="#br0">21 55 60 0,'0'0'169'16,"0"0"-137"-16,0 0-6 16,0 0-8-16,0 0 8 15,0 0-13-15,0 0-12 16,0 0 41-16,0 0-7 0,0 0 1 16,0 0-10-1,-2 0-16-15,2-1 5 0,-3-3-15 16,2 2 2-16,1-1 2 15,0-1-1-15,0 3-3 16,0-2 67-16,0 3-37 16,0 0 17-16,0 0-1 15,0 0-16-15,0 0 25 16,0 0-48-16,0 0-6 16,0-2 11-16,0 2-7 15,0 0-6-15,0 0 1 16,0 0 0-16,0 0 13 15,0-4-13-15,0 0 0 16,0-2-4-16,0 1-13 16,0 3 17-16,0-2 0 0,0 3 1 15,0-2 19-15,0 0-20 16,0 0 0-16,0 0 12 16,0 3-12-16,0 0 6 15,0 0-6-15,0 0 0 16,0 0 6-16,0 0-6 15,0 0 0-15,0 0 6 16,0 0-6-16,0 0-10 16,0 12-8-16,0 6 18 15,-3 6 6-15,1 4 1 16,-1-1 0-16,0-3 9 16,3 2-16-16,-2-2 0 0,2 1 0 15,0-3 3-15,0 1-11 16,0 0 8-16,0-9 0 15,0 3 8-15,0-4-6 16,0-5-2-16,0 3-5 16,0-5 5-16,0 3-13 15,0-1 12-15,0-2-101 16,0-1 7-16,8-5-37 16,3 0-108-16</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4:55.897"/>
    </inkml:context>
    <inkml:brush xml:id="br0">
      <inkml:brushProperty name="width" value="0.035" units="cm"/>
      <inkml:brushProperty name="height" value="0.035" units="cm"/>
      <inkml:brushProperty name="color" value="#ED1C24"/>
      <inkml:brushProperty name="fitToCurve" value="1"/>
    </inkml:brush>
  </inkml:definitions>
  <inkml:trace contextRef="#ctx0" brushRef="#br0">9 5 365 0,'0'0'90'15,"0"0"-41"-15,0 0 15 16,0 0-12-16,0 0-19 15,0 0-23-15,0 0 14 16,0 0 20-16,0 0 2 16,0 0 12-16,0 0-43 15,0 0-6-15,0 0 6 16,0 0-10-16,0 0 2 0,0 0-7 16,0 0 0-1,0 0 7-15,0 0-7 0,0 0 0 16,0 0 5-16,1 0-3 15,-1 0-4-15,3 0 2 16,-3 0 0-16,2 0-2 16,-2 0 2-16,0 0 0 15,0 0 1-15,0 0-1 16,0 0 6-16,0 0-6 16,0 0 0-16,0 0-3 15,0 0 3-15,0 10-10 16,0 6 0-16,0 4 10 15,-6 5 10-15,1-3-10 0,1 1 0 16,4-5-3 0,0 1 7-16,0-2-4 0,0-1 0 15,4-6 0-15,10-4 0 16,3-2-11-16,1-4 11 16,2 0 1-16,5 0 10 15,1 0-8-15,-6-10 8 16,0-5-7-16,-7-2-5 15,-7-2 1-15,-1 1 0 16,-5 1 12-16,0 0-12 16,0 1 0-16,-11 0 8 15,-2-2 4-15,-4 7 12 16,3 1-24-16,2 1 0 16,1 3 1-16,2 3 1 0,5 3-2 15,-1 0 3-15,2 0-2 16,3 0-2-16,0-4-3 15,0 4 4-15,0 0 2 16,0 0-2-16,0 0-47 16,3 0-31-16,12 0-40 15,11 0 58-15,6 0-81 16,3 0-19-16,5 0 51 16,-2 4-135-16,1-1 244 15,-3 1 10-15,-5-4 3 16,-10 2 71-16,-10 0 33 15,-7-2-74-15,-4 2 37 16,0-2-17-16,0 0-1 0,0 0 6 16,0 0-25-1,0 1-5-15,0-1-33 0,0 0 6 16,0 0 33-16,0 4-31 16,0-3 6-16,0 2 3 15,0 0-14-15,0 10 2 16,0 1-4-16,0 4-6 15,0 4 50-15,0-3-47 16,0-3 9-16,11 1 13 16,-2-3-9-16,5-4-6 15,-1-2-10-15,3-5 0 16,5-3 21-16,0 0-19 0,3 0 17 16,1 0 7-16,-3-2-13 15,-3-12-13-15,-3-3-6 16,-5-2 6-16,-3-2 15 15,-7 1-15-15,-1 3 0 16,0 5 18-16,0 2 8 16,-1 2 26-16,-13 2-35 15,-7 1-5-15,-7 1-8 16,-1 4-4-16,5 0-2 16,3 0-1-16,6 0 6 15,-5 1-13-15,6 7 9 16,4 7-19-16,1-2-40 15,6-1-67-15,1-1-99 16,2-11-52-16</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02.623"/>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0 525 0,'0'0'29'0,"0"0"98"16,0 0 16-16,0 0-81 16,0 0-7-16,0 0-55 15,57 36 4-15,-49-28-9 16,-8 2-117-16,0-2-269 15</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02.77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0 427 0,'0'0'185'0,"0"0"18"0,0 0-100 16,0 0-50-16,0 0 4 15,0 0-14-15,10 134-42 16,1-133 6-16,-6-1-7 15,-4 0-73-15,-1 0-170 16,0-10-346-16</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00.973"/>
    </inkml:context>
    <inkml:brush xml:id="br0">
      <inkml:brushProperty name="width" value="0.035" units="cm"/>
      <inkml:brushProperty name="height" value="0.035" units="cm"/>
      <inkml:brushProperty name="color" value="#ED1C24"/>
      <inkml:brushProperty name="fitToCurve" value="1"/>
    </inkml:brush>
  </inkml:definitions>
  <inkml:trace contextRef="#ctx0" brushRef="#br0">36 0 99 0,'0'0'208'0,"0"0"-195"16,0 2-10-16,0-2 46 15,0 4-13-15,0 1 9 16,0 1 42-16,0 6-68 0,0 0 8 16,0 10 9-1,3 0 0-15,-1 10 22 0,1 6 3 16,-3 13-27-16,0 6 6 16,0 15-27-16,0-1 2 15,0 4-15-15,0-6 0 16,0-9 19-16,0-10-19 15,0-9 0-15,0-11 10 16,0-11-9-16,0-10-1 16,0-5 0-16,0-4 2 15,0 0 9-15,0 0-11 16,0 0-7-16,0-4-18 16,0-23 3-16,-3-10-291 0,-3-12 46 15</inkml:trace>
  <inkml:trace contextRef="#ctx0" brushRef="#br0" timeOffset="249">0 281 327 0,'0'0'109'16,"0"0"-71"-16,0 0 111 15,0 0-113-15,0 0-22 16,0 0 41-16,120-101-24 16,-96 101-22-16,-3 0-9 15,-4 18-19-15,-8 9 19 16,-7 3 0-16,-2 5 0 15,0 3 11-15,-2-3-11 0,-16 0 16 16,0-4-16 0,-2-8 0-16,6-9 15 0,8-8-15 15,2-3-16-15,1-3 0 16,3 0-51-16,0-20 8 16,0-13-204-16,4-7-101 15</inkml:trace>
  <inkml:trace contextRef="#ctx0" brushRef="#br0" timeOffset="712">335 193 67 0,'0'0'273'0,"0"0"-232"15,0 0-2-15,0 0 33 16,0 0 39-16,0 0-38 16,29 84-4-16,-29-48-35 15,0 1 7-15,0-1-34 0,0-2 5 16,0-6-3-16,0-5-5 15,0-11-1-15,0-5-3 16,0-7 0-16,0 0 17 16,0 0-13-16,2 0 9 15,5-19-13-15,2-23-2 16,1-5-39-16,3-3-94 16,1 6 76-16,0 11-4 15,2 8-128-15,-2 6 178 16,-3 9 13-16,-2 4 16 15,-2 6-13-15,1 0-3 16,-2 0-9-16,2 0 9 16,1 9 18-16,0 7 34 15,1 5 15-15,3 1 3 0,-4 2 8 16,-5 0-3-16,1 0-42 16,-2-3 14-16,-2 3-27 15,2-7 1-15,-1-3-11 16,-2-2-8-16,3-2 7 15,-3-3-9-15,0-5 0 16,0-2 3-16,0 0-3 16,0 0-48-16,0 0-12 15,-3-13-60-15,-6-15-142 16</inkml:trace>
  <inkml:trace contextRef="#ctx0" brushRef="#br0" timeOffset="879">566 106 439 0,'0'0'94'0,"0"0"-51"0,0 0-4 16,0 0-18-16,0 0-8 15,0 0 23-15,66 17-36 16,-51-5 0-16,3 3-3 16,-1-1-81-16,-4-2-85 15,-4-1-213-15</inkml:trace>
  <inkml:trace contextRef="#ctx0" brushRef="#br0" timeOffset="1484">846 228 272 0,'0'0'76'0,"0"0"15"15,0 0 46-15,0 0-18 16,0 0-22-16,0 0-54 15,4 0 30-15,-4 0-41 16,0 0-3-16,0 0-15 16,0 0 3-16,0 0-17 15,-4 5-18-15,-8 9 13 16,-5 2 1-16,2 8 5 0,-2 0-2 16,8 1 1-1,3-2 0-15,3 2-5 0,3-5 2 16,0 1 3-16,0-2 0 15,7-6 0-15,8-2-8 16,7-2 6-16,4-5 4 16,1-2 10-16,2-2-12 15,0 0 0-15,-1 0-7 16,1-6 7-16,-1-10-34 16,-1-5 28-16,-1-2-48 15,-3-7 53-15,-5 2-42 16,-5-3 37-16,-5 1-4 15,-8 8 17-15,0 1-7 16,0 9 1-16,0 8 31 0,-8 3-3 16,-5 1-29-16,-5 0-10 15,-4 1-2-15,0 15 13 16,0 5-1-16,7-2 0 16,3-5 2-16,7 1-6 15,4-3-5-15,1 1 9 16,0 1-1-16,1 1 7 15,18 0 5-15,3-2 7 16,7-2-1-16,0-6 23 16,6-5-40-16,1 0 11 15,2 0 9-15,-1-2-20 16,-2-12-28-16,-3-2-114 16,-2-5-212-16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01.825"/>
    </inkml:context>
    <inkml:brush xml:id="br0">
      <inkml:brushProperty name="width" value="0.035" units="cm"/>
      <inkml:brushProperty name="height" value="0.035" units="cm"/>
      <inkml:brushProperty name="color" value="#ED1C24"/>
      <inkml:brushProperty name="fitToCurve" value="1"/>
    </inkml:brush>
  </inkml:definitions>
  <inkml:trace contextRef="#ctx0" brushRef="#br0">0 38 562 0,'0'0'37'15,"0"0"104"-15,0 0-9 16,0 0-85-16,0 0 34 16,0 0-44-16,418-8-37 15,-374 3 46-15,-12 1-46 0,-11 2 0 16,-10-1 9-16,-7 3-8 15,-4 0-1-15,0 0 0 16,0 0-36-16,0-3-16 16,-4-2-143-16,-15-3-231 15</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15.582"/>
    </inkml:context>
    <inkml:brush xml:id="br0">
      <inkml:brushProperty name="width" value="0.035" units="cm"/>
      <inkml:brushProperty name="height" value="0.035" units="cm"/>
      <inkml:brushProperty name="color" value="#ED1C24"/>
      <inkml:brushProperty name="fitToCurve" value="1"/>
    </inkml:brush>
  </inkml:definitions>
  <inkml:trace contextRef="#ctx0" brushRef="#br0">28 1 802 0,'0'0'114'0,"0"0"-10"15,0 0-31-15,0 0-22 16,0 0-1-16,0 0-48 16,0 2-4-16,-5-2-71 15,-18-3-266-15</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17.581"/>
    </inkml:context>
    <inkml:brush xml:id="br0">
      <inkml:brushProperty name="width" value="0.035" units="cm"/>
      <inkml:brushProperty name="height" value="0.035" units="cm"/>
      <inkml:brushProperty name="color" value="#ED1C24"/>
      <inkml:brushProperty name="fitToCurve" value="1"/>
    </inkml:brush>
  </inkml:definitions>
  <inkml:trace contextRef="#ctx0" brushRef="#br0">0 37 307 0,'0'0'86'0,"0"0"-16"0,0 0 70 15,0 0-42-15,0 0-36 16,0 0-18-16,0 0-23 15,0 0 53-15,0 0-57 16,0 0 6-16,0 0 13 16,0 0-36-16,0 0 5 15,0 0-5-15,0 0 8 16,0 0-6-16,0 0 0 16,0 0-2-16,7 0 1 15,10 0-1-15,7-6 0 16,11 2-3-16,5 3 8 15,5 1-2-15,7 0-3 16,4 0 0-16,14 0-1 0,6 0-4 16,9 0 5-16,3 0 0 15,-1 0 2-15,1-4-7 16,0-5 5-16,-8 3 0 16,-2 0 14-16,-11 6-14 15,-7 0 0-15,-16 0 0 16,-15 0 0-16,-9 0-13 15,-11 2 13-15,-4 2 0 16,-1-1-7-16,-2 0 7 16,-2 0 0-16,0-1-3 15,3 2-39-15,-3 1-10 16,0 7-74-16,0-6-88 16,0 2-237-16</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05.476"/>
    </inkml:context>
    <inkml:brush xml:id="br0">
      <inkml:brushProperty name="width" value="0.035" units="cm"/>
      <inkml:brushProperty name="height" value="0.035" units="cm"/>
      <inkml:brushProperty name="color" value="#ED1C24"/>
      <inkml:brushProperty name="fitToCurve" value="1"/>
    </inkml:brush>
  </inkml:definitions>
  <inkml:trace contextRef="#ctx0" brushRef="#br0">35 113 116 0,'-6'0'154'15,"1"-4"-49"-15,0 0 22 16,1 0-19-16,4 1-47 16,0 2 7-16,0-2 0 15,0 3-28-15,0 0 9 0,0 0-17 16,0 0-8-16,0 0-24 16,23-2 10-16,9 0-10 15,13-2 16-15,4 3-15 16,-5-2 23-16,-9 3-24 15,-9 0 0-15,-11 0-6 16,-6 0 6-16,-6 0-11 16,-3 19-8-16,-3 10 19 15,-29 9 10-15,-8 8-10 16,-4 2 0-16,-1 4 18 16,5 0-18-16,8-4-9 15,11-11 9-15,6-10 0 0,12-10-1 16,3-11-13-1,0-4-2-15,0 1 8 0,12-3 16 16,11 0-1-16,3 0 20 16,3 0-19-16,6-16 23 15,-1 0-31-15,1-1 0 16,-1 2 10-16,-4 0-10 16,1 0-41-16,0-4-156 15,4-5-103-15</inkml:trace>
  <inkml:trace contextRef="#ctx0" brushRef="#br0" timeOffset="1579">903 167 20 0,'0'0'109'16,"0"0"4"-16,0 0-41 15,0 0-10-15,0 0-5 16,0 0-1-16,34 12 2 16,-33-6-26-16,2 4-23 15,-1 4 31-15,1 4-9 16,-3 7 4-16,1 4 23 16,-1 4-28-16,0 3 31 15,5 1-28-15,-2-6-13 0,3-7 19 16,6-5-24-16,-1-6-2 15,6-5 16-15,1-8-24 16,8 0 10-16,5 0-3 16,0-27-6-16,-1-8 24 15,-7-6-30 1,-8-3 0-16,-7 7 4 0,-8 5-4 16,0 8-16-16,0 2 5 15,-23 5 4-15,0 4 0 16,-6 2-3-16,5 8 10 15,-2 3 3-15,0 0-3 16,7 0 0-16,2 0-1 16,5 1-67-16,6 9 2 0,6 1-174 15,0-5-35 1</inkml:trace>
  <inkml:trace contextRef="#ctx0" brushRef="#br0" timeOffset="2055">1406 198 90 0,'0'0'220'16,"0"0"-164"-16,0 0 59 15,0 0 19-15,0 0-62 16,0 0-5-16,0 0 6 0,0 0-47 15,0 5-3-15,-3 2-23 16,-3 15-2-16,-3 4 2 16,-3 9 21-16,3 3-6 15,4-3 4-15,5-2-14 16,0-1 28-16,0-8-14 16,5-5-16-16,8-4 3 15,4-8-6-15,1 0 0 16,0-7 23-16,5 0-23 15,3-5-1-15,1-19-1 16,-1-12-33-16,-5-5 24 16,-5-1-51-16,-9 6 54 15,-7 2 1-15,0 5 1 0,0 5 3 16,-17 7-2-16,-2 5 5 16,-3 5 3-16,0 7-3 15,0 0 0-15,4 0-2 16,5 0 3-16,0 0-5 15,9 13-11-15,4-2-137 16,0-6-59-16,0-2-287 16</inkml:trace>
  <inkml:trace contextRef="#ctx0" brushRef="#br0" timeOffset="2391">1807 204 292 0,'0'0'93'0,"0"0"-84"0,0 0 89 15,0 0 50-15,0 0-4 16,0 0-117-16,-74 99 1 16,64-71 1-16,6 2-24 15,4 2 5-15,0-3 5 16,0-3-12-16,12-7 33 16,2-7-35-16,7-1-1 15,-1-6 25-15,6-4-22 16,-4-1 16-16,4-1-19 15,-6-20 13-15,0-7-28 16,-7-6-13-16,-7-1-39 16,-6 2 55-16,0 9-10 0,0-3 21 15,-6 2 1-15,-7 4-5 16,-7 1-7-16,2 7 12 16,4 5 0-16,5 3-10 15,3 5-46-15,1 0-100 16,5 0-190-16</inkml:trace>
  <inkml:trace contextRef="#ctx0" brushRef="#br0" timeOffset="3480">3201 453 538 0,'0'0'84'0,"0"0"41"15,0 0 5-15,0 0-49 16,0 0-50-16,0 0 1 16,-62 96-30-16,45-76-2 15,-3 7-53-15,-4-6-177 0,0-13-271 16</inkml:trace>
  <inkml:trace contextRef="#ctx0" brushRef="#br0" timeOffset="2725">2127 204 276 0,'0'0'81'15,"0"0"-79"-15,0 0 106 0,0 0 15 16,0 0-25-16,0 0 1 15,-48 146-66-15,48-119-14 16,0-3-3-16,0-3-12 16,0-5 5-16,12-3-9 15,2-4 0-15,1-8 15 16,3-1-7-16,3 0-3 16,2-13-5-16,0-15-57 15,-2-10 1-15,-3-3-6 16,-6-2-84-16,-7 3 24 15,-5 2 39-15,0 13-38 16,-9 6 86-16,-8 6 35 16,4 11 23-16,-4 2-15 15,3 0 2-15,1 0 4 16,2 10-14-16,3 1-106 0</inkml:trace>
  <inkml:trace contextRef="#ctx0" brushRef="#br0" timeOffset="3287">2381 161 254 0,'0'0'265'0,"0"0"-235"0,0 0 38 16,0 0-9-16,0 0-34 15,0 0 11-15,-14 4-25 16,14-2 9-16,0-1-20 16,-3 7 8-16,3-2 2 15,-1 3-10-15,-2 6 0 16,3-1 11-16,0 5-7 16,0 0-2-16,0-2-2 15,0-2 0-15,3-3-3 16,6 0 3-16,0-1 0 15,0 3-9-15,5-3 25 16,-1 7-7-16,4-4 23 16,1-3-8-16,5-1 32 0,5-5-42 15,2-4-3-15,6-1 29 16,-1 0-30-16,0-6-5 16,-3-10 2-16,-9-5 1 15,-6-1 2-15,-8-3-10 16,-9-2 0-16,0-4-2 15,0-2-3-15,-17 3-1 16,-10 0 4-16,-5 8 2 16,-3 6 7-16,-6 3-7 15,-3 9 0-15,-5 4-1 16,4 0 4-16,5 0-6 16,8 3 2-16,11 4 1 0,4 3-9 15,8 3 9 1,9 2-36-16,0 8-81 0,12-4-99 15,20-2-102-15</inkml:trace>
  <inkml:trace contextRef="#ctx0" brushRef="#br0" timeOffset="4328">3945 14 514 0,'0'0'159'0,"0"0"-27"15,0 0-2 1,0 0-45-16,0 0-72 0,0 0-10 15,28-10 1-15,4 7-4 16,7 3 13-16,-7 0-11 16,-6 4-2-16,-11 15-3 15,-8 6-9-15,-7 2 8 16,0 8-2-16,-25 2 6 16,-9 2 15-16,-4-3-3 15,9-9-5-15,5-9-7 16,15-7 0-16,4-5-16 15,5 1 10-15,0 1-25 16,13 3-21-16,17 3 52 16,3 5 11-16,11 0-11 15,0 0 0-15,-7-2 19 0,-4-2-16 16,-17-7-3 0,-9 3 0-16,-7-3-15 0,0 4 7 15,-12 5 8-15,-20 3 3 16,-9 4 28-16,-3-4-27 15,0-1-3-15,8-8 4 16,5 0-5-16,8-4-22 16,10-3-73-16,8-4-70 15,5 0-22-15</inkml:trace>
  <inkml:trace contextRef="#ctx0" brushRef="#br0" timeOffset="4725">4533 227 613 0,'0'0'6'0,"0"0"24"15,0 0 74-15,0 0-13 16,0 0-26-16,0 0-16 16,-42 195-5-16,42-171-44 15,0-9 0-15,0 0 24 16,0-2-21-16,4-4-3 15,4-1 15-15,-2-5-13 16,-2-3 0-16,4 0 1 16,4 0-3-16,3 0 21 15,3-8-14-15,4-9-4 16,-6-4 5-16,-5-1-2 0,-2-5 2 16,-4 0-8-16,-5-5 0 15,0 3-3-15,0 5 3 16,-5 1-14-16,-10 6 4 15,1 5 10-15,-2 6-7 16,-1 6-6-16,2 0 13 16,1 0 7-16,2 0-7 15,3 6-13-15,6 8-85 16,3 1-91-16,0-7-95 16</inkml:trace>
  <inkml:trace contextRef="#ctx0" brushRef="#br0" timeOffset="5085">5057 250 420 0,'0'0'34'0,"0"0"18"16,0 0 105-16,0 0 1 16,0 0-102-16,0 0-13 15,-71 85-34-15,65-54 1 16,2 0 4-16,4 3-1 15,0-8 16-15,0-4-19 16,0-5-1-16,8-4 1 16,6-5-10-16,-1-4 3 15,4 0 11-15,1-4-10 0,2 0 25 16,6-19-29-16,-3-11 1 16,1-9 4-16,-10-5-5 15,-10 5-28-15,-4-1 19 16,0 11-8-16,-4 6 12 15,-13 7-3-15,-4 4-2 16,-2 5 2-16,-4 7 8 16,-1 0-4-16,2 5-19 15,8 15-85-15,6-1-181 16</inkml:trace>
  <inkml:trace contextRef="#ctx0" brushRef="#br0" timeOffset="5766">5523 242 400 0,'0'0'118'15,"0"0"-102"-15,0 0 15 16,0 0-6-16,0 0 29 16,0 0 58-16,-30 157-55 15,25-115-31-15,5-11 25 16,0-10-41-16,0-5 12 16,5-6-10-16,12-8-4 15,2-2 16-15,10 0-21 16,0-9 14-16,1-18 25 15,-2-5-38-15,-10-5-2 16,-6-2-2-16,-7 3-5 16,-5 6 1-16,0 4-20 15,0 9-11-15,-13 5 35 0,-5 3 8 16,-1 4-4-16,-6 5-4 16,2 0-7-16,8 0 5 15,2 0-95-15,3 8-112 16,10-2 11-16</inkml:trace>
  <inkml:trace contextRef="#ctx0" brushRef="#br0" timeOffset="6135">5921 314 391 0,'0'0'126'0,"0"0"-57"0,0 0 43 15,0 0-3-15,0 0-79 16,0 0-16-16,-76 98-14 16,76-73 0-16,0-1 11 15,0-1-1-15,8 2 8 16,5-9 7-16,4-1-22 16,-2-6 26-16,7-8-29 15,0-1 0-15,0 0 21 16,0 0-19-16,-2-19-2 15,1-14 0-15,-4-5-28 16,-6-6 3-16,-8 1-53 16,-3 1-20-16,0 7 81 15,-12 5-13-15,-11 10 24 0,0 7 4 16,2 8 2-16,3 5-10 16,1 0 0-16,6 0-51 15,4 14 0-15,5-3-137 16</inkml:trace>
  <inkml:trace contextRef="#ctx0" brushRef="#br0" timeOffset="6495">6392 275 359 0,'0'0'6'15,"0"0"44"-15,0 0 80 0,0 0 9 16,0 0-22-16,0 0-65 15,-84 159 4-15,80-133-48 16,4-2-3-16,0-1 39 16,0-2-28-16,3-6-2 15,8-3-8-15,5-7-1 16,2-1 9-16,4-4-11 16,0 0 1-16,6 0 18 15,-2-20-20-15,-2-7 6 16,-4-5-8-16,-7 0-20 15,-7-3 16-15,-6 2-30 16,0-3-9-16,0 7 35 16,-15 1-7-16,-9 7-7 15,0 11 11-15,-5 5-36 16,4 5 11-16,4 0-5 16,8 5-62-16,5 9-33 0,8-4-112 15</inkml:trace>
  <inkml:trace contextRef="#ctx0" brushRef="#br0" timeOffset="6830">6705 296 169 0,'0'0'143'16,"0"0"-110"-16,0 0 61 16,0 0 65-16,0 0-33 15,0 0-33-15,-17 120-30 0,16-94-23 16,1 2 24-1,0-5-54-15,9-2-10 0,16-4 35 16,4-8-30-16,9-5 19 16,0-4-21-16,0 0 11 15,-6-8 4-15,-2-13-18 16,-7-4 0-16,-4-2 1 16,-10-2-1-16,-9 0-7 15,0-3-13-15,-2 0 1 16,-22 2 10-16,-5 4 9 15,-6 7 0-15,-1 6-22 16,1 7 22-16,7 5-15 16,2 1 15-16,8 0-129 0,2 6-120 15,6 4-375 1</inkml:trace>
  <inkml:trace contextRef="#ctx0" brushRef="#br0" timeOffset="9928">8615 167 609 0,'0'0'191'16,"0"0"-131"-16,0 0 22 16,0 0-47-16,0 0-35 0,0 0 0 15,0 94 19-15,0-35 45 16,0 1-59-16,0 1 3 16,0-6 24-16,0-2-31 15,5-8 6-15,-4-2-7 16,-1-9 0-16,3-10 6 15,-3-11 1-15,0-7-8 16,0-6 1-16,0 0-23 16,0 0 2-16,0-21-5 15,-4-12-23-15,-5-18 47 16,1-11-51-16,7-15 23 16,1-3-26-16,0 10-16 15,0 12 72-15,9 21 18 0,1 15-16 16,3 6 44-1,0 6-27-15,1 1 29 0,4 4-28 16,3 5-18-16,2 0 1 16,0 0-3-16,0 5 7 15,-5 12-20-15,-3 4 13 16,-10 1-18-16,-5 6 15 16,0 1-14-16,0-3 9 15,-12-2 5-15,4-5 3 16,6-4 3-16,2-2-3 15,0 2-27-15,0-3 26 16,10 3 1-16,6-2 0 0,-1 1-6 16,-1-2 6-16,-5 1 12 15,-1-4-9-15,-8 4 4 16,0 3 20-16,0 1-22 16,-9 2-4-16,-17 3 17 15,-6 0-15-15,-3-3 22 16,-1-4-21-16,4-6-3 15,1-2-1-15,9-7-21 16,8 0-169-16,14-13-552 16</inkml:trace>
  <inkml:trace contextRef="#ctx0" brushRef="#br0" timeOffset="8372">7560 76 504 0,'0'0'104'0,"0"0"-104"16,0 0 0-16,0 0 0 15,0 0 44-15,0 0 57 16,-12 151-39-16,6-103-1 16,6-6-39-16,0-1-4 15,0-3 2-15,0-6-17 16,0-5 40-16,0-4-43 15,0-5 0-15,0 0 4 16,0-7-4-16,0 0 0 16,0-4-40-16,0-3-44 15,0-4-1-15,0 0-27 16,0 0 78-16,0-11 18 0,0-13-237 16,-5-10 59-16,0-11 45 15</inkml:trace>
  <inkml:trace contextRef="#ctx0" brushRef="#br0" timeOffset="8708">7516 136 29 0,'0'0'166'16,"0"0"-19"-16,0 0-30 16,0 0-38-16,0 0 5 15,0 0-51-15,83-97 5 16,-51 97 32-16,-1 6-49 16,-4 15 10-16,-9-2-10 0,-9 1-15 15,-6 1 0-15,-3 1-6 16,0 6 0-16,-21-1 17 15,-9-3-13-15,-2 1 0 16,1-6-1-16,7-5 6 16,4-3 3-16,10-4-12 15,2 2 0-15,8-1-1 16,0 3 1-16,0 5-13 16,0 0 11-16,18 6 4 15,11-6 15-15,-1-1-11 16,-1 0 8-16,-1-4 0 15,-7 4-13-15,3-2 2 16,-6-4-3-16,3 5-13 16,-1-9-2-16,3 3-134 15,2-8-20-15,0 0-200 0</inkml:trace>
  <inkml:trace contextRef="#ctx0" brushRef="#br0" timeOffset="9337">8014 156 562 0,'0'0'153'16,"0"0"-92"-16,0 0 17 16,0 0-78-16,0 0 6 15,0 0 43-15,-35 156-16 16,21-108-3-16,1-3-12 16,0-8-15-16,3-5 36 15,1-5-39-15,3-9 5 0,4-6 5 16,2-7-4-1,0-3-12-15,0-2 6 0,0 0-13 16,0-4-2-16,0-24 4 16,5-17-85-16,13-7 63 15,-1-2 8-15,-2 5-29 16,-3 11 22-16,0 16 32 16,-7 9 7-16,-1 7 38 15,-2 6-7-15,-2 0 13 16,0 0-20-16,4 0-31 15,4 15-11-15,1 9 11 16,5 6 40-16,-4 0-23 16,5-1-1-16,-4-5-1 0,1-2-7 15,-3-3-7-15,0-2-1 16,-2-3 0-16,-3-5 8 16,2-6-5-16,-4-3-6 15,1 0-1-15,1 0 0 16,5-12 4-16,5-12 0 15,0-13 13-15,1-3-6 16,2 4-7-16,-4 3 0 16,-1 10-2-16,-5 9 9 15,-3 9-13-15,-4 5 6 16,0 0 0-16,3 0-5 16,3 19-3-16,3 21 8 0,7 11 13 15,-6 3 0 1,-1-6-6-16,0-4-7 0,-1-7 12 15,-2 0-3-15,2-5-9 16,-1-5-7-16,-1-7-29 16,6-8-91-16,2-12-96 15,9 0-58-15</inkml:trace>
  <inkml:trace contextRef="#ctx0" brushRef="#br0" timeOffset="13201">91 746 469 0,'0'0'89'0,"0"0"-82"16,0 0-3-16,0 0 37 15,0 0 0-15,0 0 18 16,205 0-7-16,-132 0-36 0,7 0-7 16,8 0-9-1,0 0 12-15,2 0 6 0,0 6-18 16,-1 0 0-16,4 2 15 15,0-3-13-15,1 5-4 16,-3-4 0-16,-3 0 2 16,-8 1 2-16,-4-1-2 15,-4 0 0-15,-2 2 6 16,1 0-6-16,2 3-2 16,-2-3-2-16,-1-1 4 15,-3-3 10-15,0-4-10 16,0 0 0-16,1 0 14 15,3 0-12-15,5 3 3 16,3 0-5-16,0 6 6 0,2-4-8 16,1 4 6-16,1 3-4 15,5-5 5-15,2 5-2 16,-1 0-6-16,6 0 0 16,-1 1 3-16,1-5 8 15,4 0-8-15,1-2 0 16,5-1 8-16,-2-2-6 15,-1 2-2-15,-11-4-6 16,2 2 6-16,1-1 7 16,8 1-7-16,4-3 0 15,0 0 27-15,2 0-19 16,0 0 12-16,-2 0-17 0,2 0 5 16,2 0 12-16,-3 0-9 15,1 0-7-15,3 0 8 16,2 0-12-16,5 0 0 15,-1 0-1-15,-5 0 1 16,2-3 13-16,-3-2-13 16,-2-1 0-16,5-2 2 15,-3 2 0-15,-3 2 1 16,0 2-3-16,-6 0 3 16,-4 2 6-16,-4 0-9 15,-8 0 0-15,-3 0 4 16,1 0-4-16,-4 0 0 15,1 8-4-15,-1-2 4 0,-7 1 7 16,-8 0-7-16,-10 6 0 16,-8-2 1-16,-3-1-1 15,-6 1 0-15,0-1-1 16,-5-1 1-16,-2-4-2 16,-1 3 2-16,-6-5 0 15,2 1 11-15,-4 0-9 16,-3 0 8-16,-4 0-10 15,-8-3 2-15,-4 4-7 16,-3-5 5-16,0 0-8 16,0 0 5-16,-17 1-128 15,-20-1-116-15</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31.888"/>
    </inkml:context>
    <inkml:brush xml:id="br0">
      <inkml:brushProperty name="width" value="0.035" units="cm"/>
      <inkml:brushProperty name="height" value="0.035" units="cm"/>
      <inkml:brushProperty name="color" value="#ED1C24"/>
      <inkml:brushProperty name="fitToCurve" value="1"/>
    </inkml:brush>
  </inkml:definitions>
  <inkml:trace contextRef="#ctx0" brushRef="#br0">3 223 84 0,'-7'-5'64'0,"5"2"94"15,2 3-82-15,0 0-15 16,0 0-5-16,0 0-15 15,0 0-41-15,0 0 31 16,0 0-31-16,0 0 0 16,0 0 15-16,-3 0-13 15,3 0-2-15,0 0 0 16,0 0 2-16,0 0-4 16,0 0 2-16,0 0 0 15,0 0-2-15,0 0 2 16,0 0-17-16,12 14 13 0,4-5 4 15,9 4-5-15,-2-3 9 16,8 1-4-16,3-2 2 16,-2-1-2-16,14-7-4 15,3-1 3-15,4 0 2 16,4 0 15-16,7 0-15 16,1-6 12-16,-1-3 15 15,-1 4-28-15,-1 2 0 16,0 0-3-16,0 0 10 15,-1 3-7-15,-6 0 2 16,-5-4-2-16,-3 4 15 16,-3 0-15-16,-3 0 0 15,-2 0-3-15,-2 0 3 16,-1 0-4-16,-2 0 6 16,-5 0-2-16,3 0 2 0,-2 0 0 15,2 0-2-15,3-4 0 16,-3 2 3-16,3-1 4 15,-1 0-4-15,1 1-3 16,-3-3 16-16,-1 4-16 16,-7-2 0-16,2 3-9 15,-5 0 22-15,2 0-13 16,-5 0 0-16,5 0 0 16,0 0 4-16,-2 0-4 15,2 0 0-15,-2 0 0 0,2 0 4 16,-1 0-3-1,1 0-1-15,0 0 0 16,1 0 4-16,-1 0-4 0,-3 3 0 16,4-2 0-16,-4 3 9 15,-3-3-4-15,1-1-3 16,-6 2-2-16,-3 1 20 16,-3-2-20-16,2-1 0 15,-2 0-2-15,-2 2 13 16,4-2-13-16,-2 2 2 15,5-2 0-15,-2 2 16 16,4-2-16-16,6 2 0 16,-1 2-2-16,3-4 18 15,-1 0-6-15,1 3-4 16,0-1-6-16,-1-2 1 16,3 0-1-16,1 1 0 15,-1-1 0-15,0 0 6 0,0 3-4 16,2-3-2-16,6 2 0 15,1 0 5-15,4-1-2 16,4 3-3-16,-4-2 0 16,-1 1 2-16,0 2 0 15,-2-4-2-15,2-1 0 16,0 0 1-16,-3 0-1 16,-2 0-3-16,2 0 3 15,0 0 0-15,2 0 8 16,-2 0-5-16,-4 0-3 0,3 0 13 15,-5 0-13 1,1 3-2-16,-1-3-3 0,-2 0 10 16,2 0 2-16,0 0 0 15,1 0-7-15,0 0 12 16,1 0-9-16,1 0-3 16,-1 0-3-16,3 0 3 15,4 0 12-15,-3 1-12 16,0-1 0-16,2 0 0 15,1 0 8-15,0 0-7 16,-1 0-1-16,4 0 13 16,-2 0 9-16,4 0-22 15,-2 0 0-15,4 0 9 16,4 0-9-16,-1-1 0 16,2-3 0-16,-3-5 4 0,-1 3 12 15,1-2-16-15,-2-1 0 16,-1 3 4-16,-1-2 7 15,-4 3-19-15,4-1 8 16,-4 0 0-16,5 3 8 16,-1-5-8-16,1 1 0 15,3-2 10-15,-2 5-10 16,-1 0 0-16,-1 4-7 16,-4-2 7-16,1 2 7 15,-2 0-7-15,0-2 0 16,3 2 0-16,0-3 0 15,3 2-3-15,0-2-4 0,1-3 14 16,-4 2-4-16,2-1-3 16,-2 4 0-16,-2 0 3 15,-1-3-3-15,-3 4 0 16,3-1-3-16,-2 1 14 16,2-3-21-16,2-1 10 15,0 3 0-15,0-4 13 16,2 1-13-16,2 0-11 15,3 2 11-15,2-1 0 16,4 0 6-16,-1 0-6 16,7-3 0-16,2 2 0 15,-5 1 6-15,3 0-6 16,-3 0 0-16,-1-5 1 0,-2 5-12 16,-1-2 11-1,-4 4 0-15,2-4 3 0,-1 0-2 16,4 2-2-16,1-7 1 15,0 4 0-15,5-1 5 16,-6 0-5-16,0-1 0 16,2 5-5-16,-4-4 7 15,-2 3-2-15,2-1 0 16,-2 4 1-16,0-3-2 16,1 2 1-16,-3 2 0 15,-2 0-2-15,1 0 2 16,-5-3 0-16,1 3 0 0,-1 0 1 15,-1-1-1-15,-1-1 0 16,-4 2 0-16,3-3 2 16,-3 1 6-16,1 0-8 15,-1 0 0-15,0 1 1 16,4-2-3-16,4 1 2 16,5-2 0-16,2 1-7 15,4 1 9-15,2 0-2 16,-5 2 0-16,1-2 1 15,-5 2 3-15,-6 0-4 16,0 0 0-16,-6 0-4 16,0 0 4-16,-2 0-14 15,-3 0 12-15,1 0 2 16,-1 9 1-16,3-5 0 16,2 2-1-16,3 0 8 0,2-1-8 15,2-4 0-15,-4 2-8 16,2-3 17-16,-1 0-10 15,-1 0 1-15,0 0 0 16,-5 0 2-16,-2 0-2 16,-6 2 0-16,-3-2-6 15,-3 0 16-15,-7 0-17 16,4 0 11-16,-7 0-4 16,1 0 10-16,-2 0-10 15,-4 0 0-15,2 0-8 16,-1 0 17-16,1 0-3 15,-2 0-6-15,3 0 0 0,0 0-3 16,-2 0 11-16,1 0-8 16,-2 0 0-16,-1 0 4 15,3 0-12-15,-3 0 8 16,2 0 0-16,1 2 7 16,-2-2-7-16,2 2-4 15,-1-2-2-15,-2 0 6 16,3 0 4-16,-2 0 0 15,2 1-4-15,-1-1 9 16,6 0-4-16,1 0-10 16,4 0 5-16,1 0 0 15,3 0 18-15,1 0-18 16,3 0 0-16,2 0 7 0,0 0-4 16,-1 0-6-1,1 3-2-15,-1 6 5 0,-4-5 0 16,-5 2 0-16,0-5 0 15,-4 3 14-15,-2-3-14 16,-2 1-8-16,-4-2 5 16,4 0 6-16,-5 0 3 15,0 0-6-15,0 2 0 16,0-2 1-16,0 0 0 16,0 0-2-16,0 0-8 15,0 0 9-15,0 2-8 16,0-2 8-16,-2 2-56 0,-14-2-114 15,-6 0-239 1</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34.799"/>
    </inkml:context>
    <inkml:brush xml:id="br0">
      <inkml:brushProperty name="width" value="0.035" units="cm"/>
      <inkml:brushProperty name="height" value="0.035" units="cm"/>
      <inkml:brushProperty name="color" value="#ED1C24"/>
      <inkml:brushProperty name="fitToCurve" value="1"/>
    </inkml:brush>
  </inkml:definitions>
  <inkml:trace contextRef="#ctx0" brushRef="#br0">0 26 80 0,'0'0'76'0,"0"0"-22"16,0 0 51-16,0 0-62 15,0 0-10-15,0 0 11 16,-3-10-26-16,3 10 7 16,0 0 5-16,0 0-21 15,0 0 39-15,0 0-39 16,3 0 4-16,8 16 46 15,4 3-36-15,-1 3 3 16,0-3-4-16,-1-3-21 16,1 1 45-16,3-4-42 15,-4-1-4-15,1-2 27 16,0 3-20-16,-4-4-1 16,5-2-6-16,-4 2 7 0,-2-3 14 15,3-4-21-15,4-2 0 16,3 0 17-16,4 0-17 15,4-2 0-15,4-13-7 16,-2-1 22-16,1-3-13 16,0 1-2-16,1 1 0 15,-4 3-4-15,-4 4 4 16,-5 3 0-16,-4 5-1 16,-1 2 3-16,0 0 14 15,0 0-16-15,4 0 0 16,-3 9 20-16,1 3-16 15,-2 0 8-15,4 0-12 0,0 3 13 16,-2-4 4-16,3-3-17 16,2 0 0-16,-2-2 17 15,-3-3-16-15,-1-2-1 16,0-1 0-16,-2 0 8 16,5 0-2-16,1 0-6 15,2 0 0-15,5-1 14 16,3-9-14-16,2-3 0 15,5-2-4-15,2 2 8 16,-3 4-8-16,-2 3 4 16,-6-2 0-16,-6 7 6 15,1 1-6-15,-4 0 0 16,1 0-5-16,0 0 11 0,1 9 15 16,3 0-20-1,-3 2 0-15,0 1 14 0,-4-3-8 16,-2-6-4-16,-4 4-3 15,0-6 5-15,0 3-8 16,0-3 3-16,3-1 0 16,2 0 10-16,4 0-10 15,3-13 0-15,2-3 0 16,0-3 3-16,3 5 2 16,-8 4-5-16,-3 4 0 15,-1 0-6-15,-2 6 10 16,0 0-8-16,2 0 3 0,-1 3 1 15,1 10 9 1,1-1-5-16,2-2-4 0,-3 1 12 16,-7-5-12-16,-2-4 0 15,-4-2-2-15,2 0 6 16,2 0-1-16,4 0-3 16,8 0 0-16,10-10 10 15,10-4-10-15,4-1 0 16,1 3-3-16,-4 3 9 15,-5 3-9-15,-5 2 3 16,-2 4 0-16,-7 0-3 16,-5 0 11-16,-2 0-8 15,-3 0 0-15,3 0 2 0,-1 6-13 16,3 1 11 0,-1 3 0-16,0-2 12 0,0 1-12 15,1-1 0-15,-2-2-3 16,-1-5 3-16,-2 3 2 15,0-4-2-15,3 0 0 16,2 0 13-16,4 0-13 16,5-10 0-16,1 1-10 15,-4 1 23-15,-3 3-15 16,-7 3 2-16,1 2 0 16,-2 0-10-16,0 0 10 15,0 0 0-15,0 0-1 0,0 0 5 16,2 0-6-1,4 0 2-15,0 0 0 0,4 0 2 16,2 2-2-16,2 0 0 16,-2 1-1-16,-6 2 6 15,5 1-11-15,-7-1 6 16,3-2 0-16,-3 0 2 16,1-2-2-16,1-1 0 15,-1 0-1-15,0 0 10 16,-1 0 12-16,1 0-21 15,-2 0 0-15,-3-1 18 16,2-4-18-16,1 2 0 16,-1 3 0-16,1-3 8 15,0 1-3-15,-3 1-5 16,2 1 0-16,2 0 3 0,-1 0-3 16,-1 0 0-16,-3 0-2 15,-1 0 9-15,-5 0-7 16,1 0 0-16,-2 0 0 15,-1-5 2-15,0-1-2 16,0-7-15-16,0-6-41 16,-6-11-82-16,-20-13-353 15</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35.853"/>
    </inkml:context>
    <inkml:brush xml:id="br0">
      <inkml:brushProperty name="width" value="0.035" units="cm"/>
      <inkml:brushProperty name="height" value="0.035" units="cm"/>
      <inkml:brushProperty name="color" value="#ED1C24"/>
      <inkml:brushProperty name="fitToCurve" value="1"/>
    </inkml:brush>
  </inkml:definitions>
  <inkml:trace contextRef="#ctx0" brushRef="#br0">61 33 410 0,'0'0'114'0,"0"0"-114"0,0 0 0 16,0 0 23-16,0 0 43 15,0 0 9-15,0 0-29 16,57 130-24-16,-44-96 35 16,-6 2-36-16,-2 1 6 15,-5-1-9-15,0 3 18 16,0 2 6-16,0-5-42 16,0-3 0-16,0-4 27 15,0-9-27-15,0-5 0 16,0-2 4-16,0-4-3 15,0-3 3-15,0 0-4 16,0-5 0-16,4 2 1 16,-4-3-1-16,0 0-2 15,0 0 0-15,0 0-28 16,0 0 0-16,0 0-42 0,0-13-33 16,0-9-83-16,0-16 6 15,-4-9-81-15</inkml:trace>
  <inkml:trace contextRef="#ctx0" brushRef="#br0" timeOffset="585">29 155 76 0,'0'0'147'0,"0"0"-59"16,0 0-31-16,0 0 10 15,0 0 16-15,0 0-33 16,-28-58-6-16,28 51-34 15,0 2-3-15,0-6 35 16,0 0-40-16,14 0 5 16,3 0 6-16,3 0-7 15,4 1 25-15,-4 1-27 0,2 6 1 16,7-2 42-16,3 5-44 16,5 0 5-16,2 0 10 15,1 5-3-15,-4 9 20 16,0 5-35-16,-5 2 0 15,-5 3 41-15,-7 6-41 16,-6 0 14-16,-12 3 3 16,-1 5-17-16,-1 3 18 15,-25 7-18-15,-9 4 0 16,-3 0 28-16,0-1-28 16,1-5 0-16,6-10 12 15,3-13-12-15,4-8 13 0,13-10-13 16,2-3 0-16,6-2 13 15,2 0-13-15,-7 0 0 16,-1-2 7-16,-2-11-7 16,-4 2-5-16,4-4-92 15,2-1-167-15,0-6-324 16</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39.063"/>
    </inkml:context>
    <inkml:brush xml:id="br0">
      <inkml:brushProperty name="width" value="0.035" units="cm"/>
      <inkml:brushProperty name="height" value="0.035" units="cm"/>
      <inkml:brushProperty name="color" value="#ED1C24"/>
      <inkml:brushProperty name="fitToCurve" value="1"/>
    </inkml:brush>
  </inkml:definitions>
  <inkml:trace contextRef="#ctx0" brushRef="#br0">0 25 381 0,'0'0'100'16,"0"0"84"-16,0 0-63 16,0 0 2-16,0 0-75 15,0 0-20-15,52 32 7 16,-52-32-31-16,0 0 2 0,0 0-6 15,0 0 4-15,0 0-14 16,0-6-21-16,-6-13-144 16,-13-13-185-16</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37.134"/>
    </inkml:context>
    <inkml:brush xml:id="br0">
      <inkml:brushProperty name="width" value="0.035" units="cm"/>
      <inkml:brushProperty name="height" value="0.035" units="cm"/>
      <inkml:brushProperty name="color" value="#ED1C24"/>
      <inkml:brushProperty name="fitToCurve" value="1"/>
    </inkml:brush>
  </inkml:definitions>
  <inkml:trace contextRef="#ctx0" brushRef="#br0">0 68 175 0,'0'0'130'16,"0"0"-25"-16,0 0 6 16,0 0-29-16,0 0 22 15,0 0-82-15,3-9-14 0,-2 9-7 16,7 18 23-16,1 12-18 16,0 10 15-16,0 1-13 15,-4 6 57-15,-1 0-57 16,-1 5 24-16,-3 3 1 15,0 2-10-15,0-3 7 16,0 1-30-16,0-12 0 16,0-6 20-16,0-10-20 15,0-16 0-15,2-3 7 16,-2-8-4-16,0 0-2 16,0 0-1-16,3 0 0 15,-3 0 4-15,1-22-4 16,2-9-52-16,-1-3-38 15,-2-3-98-15,0-9-172 0</inkml:trace>
  <inkml:trace contextRef="#ctx0" brushRef="#br0" timeOffset="1710">44 143 39 0,'0'0'60'15,"0"0"23"-15,0 0-28 0,0 0-23 16,0 0-26-16,0 0 17 15,0 0-22-15,0 0 1 16,0 0 9-16,0 0 7 16,0 0 10-16,0 0 3 15,0 0 2-15,0 0 25 16,0 0-39-16,0 0 1 16,0 0 7-16,0 0-7 15,0 0 23-15,0 0-32 16,0 0-10-16,0 0 38 15,0 0-32-15,0 0 4 16,0 0 11-16,0 0-14 16,0 0 12-16,0 0-20 0,0 0 5 15,0 0 5-15,0 0-8 16,0 0-2-16,0 0 14 16,0 0-5-16,0 0 9 15,0 0-18-15,-2 0 0 16,-1-6 9-16,2 1-9 15,-2 1 0-15,3 0 4 16,-2 2 4-16,2 2-8 16,0 0 0-16,0 0 0 15,0 0 3-15,0-2-3 16,0-2 0-16,0-3 0 16,0 1 16-16,0-2-17 0,0 0 1 15,0-1 0-15,0 3 1 16,6-2-1-16,3 3-3 15,3-3 0-15,-1 0 6 16,4 2-1-16,-1 1-2 16,0 0 0-16,1-1 3 15,2-2-3-15,-4 5 0 16,4-3 13-16,-3 4-6 16,-4 0 13-16,4 2-20 15,1 0 0-15,-1 0 12 16,-1 0-5-16,1 8-7 15,-3 5 11-15,4 3-10 16,-6 1 6-16,2 7-7 0,-4 1 0 16,-5 0 5-1,-2 4 0-15,0 0-5 0,-9 4 19 16,-11 1-14-16,-4-1 7 16,-1-2-12-16,-1-7 0 15,-1-5 3-15,4-3-3 16,-1-8 0-16,4 2 23 15,-1-5-17-15,3-1-2 16,6-4-4-16,3 0 0 16,4 4 16-16,5-4-16 15,-2 0 0-15,2 0 2 16,0 0 1-16,0 0-6 16,0 0-12-16,0 0 15 15,0 2-20-15,0 10 20 16,5 2 0-16,9 3 0 15,2 1 5-15,4-1 5 0,1 1-10 16,1-1 6-16,0-1 32 16,-2 1-34-16,-2-2 0 15,4-1 17-15,-4 0-20 16,0 4 10-16,3-2-11 16,1 3 0-16,-4-2 9 15,0-4-9-15,-4-4 0 16,-7 0 13-16,2-5-7 15,-4-1-12-15,-3 0 6 16,1-3 0-16,-3 1 1 16,0-1-1-16,0 0 0 0,0 0 5 15,0 0 4 1,0 0-18-16,4-10-13 0,1-22-92 16,1-8-273-16</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49.578"/>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0 494 0,'0'0'93'0,"0"0"61"16,0 0-74-16,0 0 95 0,0 0-125 15,0 0-33-15,14 5-17 16,-14 3-40-16,-12-4-303 16</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49.202"/>
    </inkml:context>
    <inkml:brush xml:id="br0">
      <inkml:brushProperty name="width" value="0.035" units="cm"/>
      <inkml:brushProperty name="height" value="0.035" units="cm"/>
      <inkml:brushProperty name="color" value="#ED1C24"/>
      <inkml:brushProperty name="fitToCurve" value="1"/>
    </inkml:brush>
  </inkml:definitions>
  <inkml:trace contextRef="#ctx0" brushRef="#br0">1 195 205 0,'0'0'150'15,"0"0"3"-15,0 0-74 16,0 0 16-16,0 0-8 16,0 0-54-16,5-189 12 15,-5 183-1-15,0 6-33 16,0 0 6-16,0 0-17 15,0 0-23-15,0 5 17 0,0 12 12 16,0 7-4-16,0 0 31 16,0 4-25-16,0-4 0 15,0 0-8-15,0 1 5 16,14-1-1-16,10-5-4 16,-4-7 0-16,6-3-5 15,-1-8-20-15,0-1-24 16,0-1 4-16,-3-23-32 15,-3-6-1-15,-6-5 25 16,-4 2 35-16,-5 1 7 16,1 5 22-16,-5 7-11 15,0 8 16-15,0 6 29 16,0 2 39-16,0 4-63 16,0 0-5-16,0 0-16 15,0 23 15-15,7 10-15 0,4 9 36 16,1 5-32-16,3 14 61 15,4 2-48-15,-3 3-10 16,1 6 21-16,-8-15-22 16,-4-6-6-16,-5-8 0 15,0-15 1-15,0-4-11 16,-17-8 12-16,-1-10-2 16,-3-5 14-16,-7-1-6 15,-2-4 0-15,2-23-8 16,4-8 8-16,7 3-9 0,5-3 9 15,12 2-8 1,0 3 0-16,0-6 5 0,14 2-10 16,12 0-3-16,1-2-42 15,4 1 10-15,-1 1-83 16,-6 4-78-16,2 1-71 16</inkml:trace>
  <inkml:trace contextRef="#ctx0" brushRef="#br0" timeOffset="232">554 40 119 0,'0'0'144'0,"0"0"-39"15,0 0 25-15,0 0-59 0,0 0 41 16,0 0-29-16,151 142-60 16,-145-114 22-16,-3-3-7 15,-3-1-38-15,0-2 66 16,-9 2-62-16,-13-2 8 15,0-7 6-15,-6-2-18 16,2-3-4-16,2-6-50 16,3-2-87-16,4-2-89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2.371"/>
    </inkml:context>
    <inkml:brush xml:id="br0">
      <inkml:brushProperty name="width" value="0.035" units="cm"/>
      <inkml:brushProperty name="height" value="0.035" units="cm"/>
      <inkml:brushProperty name="color" value="#ED1C24"/>
      <inkml:brushProperty name="fitToCurve" value="1"/>
    </inkml:brush>
  </inkml:definitions>
  <inkml:trace contextRef="#ctx0" brushRef="#br0">65 545 391 0,'0'0'97'15,"0"0"56"-15,0 0-8 16,0 0-13-16,0 0-81 16,0 0-13-16,85-133-15 15,-85 107 8-15,0 3-13 16,-6 7-12-16,-11 5 10 16,-6 11-8-16,2 0-8 15,-4 8-4-15,3 26 0 0,0 6-7 16,13 8 5-16,5-1 4 15,4-8 2 1,0-10 6-16,0-12-6 0,10-14-2 16,12-3 2-16,3 0 15 15,3-30-13-15,2-18-4 16,-2-15-54-16,-3-9-22 16,-2-9 4-16,-5-7 1 15,-4 6 20-15,-2 13 53 16,-3 23 25-16,-7 26 91 0,-2 18-20 15,0 2-58 1,0 9-38-16,0 40-11 0,0 18 11 16,0 17 87-16,0-1-87 15,3-6 6-15,3-10 1 16,6-8-6-16,2-7 10 16,-1-11-11-16,4-9-9 15,3-11-10-15,3-21-279 16,6-5-119-16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10.552"/>
    </inkml:context>
    <inkml:brush xml:id="br0">
      <inkml:brushProperty name="width" value="0.035" units="cm"/>
      <inkml:brushProperty name="height" value="0.035" units="cm"/>
      <inkml:brushProperty name="color" value="#ED1C24"/>
      <inkml:brushProperty name="fitToCurve" value="1"/>
    </inkml:brush>
  </inkml:definitions>
  <inkml:trace contextRef="#ctx0" brushRef="#br0">25 19 195 0,'0'0'66'0,"0"0"-13"16,0 0 4-16,0 0 17 16,0 0 6-16,0 0-18 15,0 0-16-15,-28 0 2 16,28 0 20-16,0 0 7 16,0 0-54-16,0 0 1 15,0 0 10-15,0 0-12 16,0 0 16-16,0 0-33 0,20 0 2 15,15 0 32-15,11 0-20 16,10 0-14-16,6 0 29 16,0 0-24-16,5 0 7 15,-3 0-15-15,-2-7 0 16,-9 3-1-16,-9 0 1 16,-15 3 0-16,-12-2 0 15,-10 3 11-15,-7 0-22 16,0 0 9-16,0 0 2 15,0 0 7-15,-19 0-7 16,-13 4-21-16,-9 8-28 16,-5 7-68-16,-2-1-94 0,-5-8-62 15</inkml:trace>
  <inkml:trace contextRef="#ctx0" brushRef="#br0" timeOffset="261">25 27 314 0,'0'0'161'0,"0"0"-119"16,0 0 20-16,0 0 2 15,0 0 19-15,0 0 3 16,267-4-56-16,-199 4 4 16,-2 6 11-16,-4 3-27 0,-9-3-4 15,-10-1-14 1,-10-1 0-16,-15-3 17 0,-9 0-17 15,-7-1 0-15,-2 0 15 16,0 0-14-16,0 3-2 16,0-3-33-16,-11 0-45 15,-19 0-108-15,-7 0-49 16</inkml:trace>
  <inkml:trace contextRef="#ctx0" brushRef="#br0" timeOffset="383">372 10 17 0,'0'0'0'0,"0"0"-1"0</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47.878"/>
    </inkml:context>
    <inkml:brush xml:id="br0">
      <inkml:brushProperty name="width" value="0.035" units="cm"/>
      <inkml:brushProperty name="height" value="0.035" units="cm"/>
      <inkml:brushProperty name="color" value="#ED1C24"/>
      <inkml:brushProperty name="fitToCurve" value="1"/>
    </inkml:brush>
  </inkml:definitions>
  <inkml:trace contextRef="#ctx0" brushRef="#br0">4 16 424 0,'0'-10'93'16,"0"5"-12"-16,0 5 23 15,0 0-52-15,0 0-44 16,0 9 18-16,0 20-18 15,0 12-8-15,0 8 27 16,0-1-13-16,0 2 29 16,1-7-43-16,8-1 3 15,4 1 32-15,-1-5-35 0,3-1 3 16,-1-3 3 0,2-1-6-16,-2-4 0 0,3-2-55 15,2-2-30 1,0-11-73-16,0-8-83 0</inkml:trace>
  <inkml:trace contextRef="#ctx0" brushRef="#br0" timeOffset="354">368 350 351 0,'0'0'90'15,"0"0"8"-15,0 0 28 0,0 0-69 16,0 0-10-16,0 0-14 15,73-175-17-15,-56 162-4 16,-3 4-12-16,-5 4 0 16,1 5 3-16,3 0-3 15,0 0 0-15,4 8 3 16,1 11 13-16,-1 5 12 16,1 3-26-16,-3-1 2 15,3 8 35-15,2-2-38 16,-5 5 0-16,-1-5 21 15,-2-1-21-15,-1-4 4 16,-4-6-5-16,1-6 0 16,-3-4 0-16,-5-6 0 15,0-5-36-15,0 2-3 16,0-2-5-16,0 0-6 16,0-7-29-16,0-19-56 15,-5-16 28-15,0-10-43 0</inkml:trace>
  <inkml:trace contextRef="#ctx0" brushRef="#br0" timeOffset="554">681 155 172 0,'0'0'199'16,"0"0"-24"-16,0 0-55 15,0 0-42-15,0 0-62 16,0 0 21-16,-44 79 8 16,26-31-15-16,-5-3 36 15,2-2-63-15,0-6 18 16,2-4-6-16,6-4-13 0,2-6 0 15,4-2-2 1,5-3-70-16,2-9-15 0,0-9-128 16,11 0-30-16</inkml:trace>
  <inkml:trace contextRef="#ctx0" brushRef="#br0" timeOffset="729">897 296 280 0,'0'0'54'15,"0"0"-14"-15,0 0 71 16,0 0 57-16,0 0-57 16,0 0-59-16,12 120-7 15,-18-84-39-15,0-6-6 0,6-5-9 16,0-6-93 0,3-6-59-16,23-13-126 0</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5:51.754"/>
    </inkml:context>
    <inkml:brush xml:id="br0">
      <inkml:brushProperty name="width" value="0.035" units="cm"/>
      <inkml:brushProperty name="height" value="0.035" units="cm"/>
      <inkml:brushProperty name="color" value="#ED1C24"/>
      <inkml:brushProperty name="fitToCurve" value="1"/>
    </inkml:brush>
  </inkml:definitions>
  <inkml:trace contextRef="#ctx0" brushRef="#br0">0 109 76 0,'0'-4'121'0,"0"4"-39"0,0 0-23 15,0 0 18-15,0 0-53 16,14 0-17-16,10 0 23 16,14 0-8-16,-2 0 14 15,1 0-3-15,-5 0-33 16,1 0 41-16,-1 0-40 16,0 0 7-16,4 0 18 0,7 0-11 15,1 0 13 1,6 0-10-16,3 0-11 15,5-3 29-15,6 0-32 16,1-4-2-16,3-3 13 0,-1 1-11 16,3-1-4-16,-3 2 0 15,-3-1 14-15,3 5-8 16,-2 0-6-16,-6 2 0 16,0 1 0-16,-2-2 0 15,-7 0 0-15,3 1 0 16,-2 1 3-16,-3 1 5 15,0-3-8-15,5 3 0 16,5-2 15-16,3 2-14 0,-1-4 8 16,3 3-5-16,2-3 6 15,3-1 7-15,7 0-17 16,4 3 0-16,-2 2 4 16,2 0-4-16,-1 0 0 15,-4 0 0-15,-3 0 6 16,-2 2-3-16,-4 3-3 15,-1 0 0-15,-2 0 6 16,0 1-1-16,-1-2-6 16,-3 5 1-16,0-3 0 15,-4 0 4-15,4 3-4 16,0-3 0-16,1 1 3 16,2-4-2-16,5 0-1 15,6 1 0-15,1-2 6 0,1 2-9 16,2-3 3-16,-8 3 0 15,2-1 3-15,-6-3-3 16,1 0 0-16,2 0-5 16,2 0 20-16,0 0-13 15,0 0-2-15,1 0 0 16,-4 0-8-16,6 0 8 16,-1 0 0-16,-2 0 0 15,0-3 15-15,0-2-18 16,-4 4 3-16,-1 1 0 15,-3 0-4-15,-4 0 4 16,1 0 0-16,-3 0 0 0,-1 0 2 16,4 0 7-16,3 0-9 15,1 0 0-15,2 0-1 16,-2 0 1-16,0 0 0 16,-1 0-4-16,-8 0 10 15,-3 0-6-15,-6 0 0 16,1 0 0-16,-4 0 7 15,-2 0-7-15,-6 0-1 16,-4 0 1-16,-9 0 0 16,-6 0 9-16,-7 0-9 15,-2 0 0-15,-5 0-1 16,0 0 1-16,0 0 0 16,0 0-5-16,0 0 4 0,0 0-18 15,0 0-56 1,-9 1-185-16,-19-1-75 0</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03.287"/>
    </inkml:context>
    <inkml:brush xml:id="br0">
      <inkml:brushProperty name="width" value="0.035" units="cm"/>
      <inkml:brushProperty name="height" value="0.035" units="cm"/>
      <inkml:brushProperty name="color" value="#ED1C24"/>
      <inkml:brushProperty name="fitToCurve" value="1"/>
    </inkml:brush>
  </inkml:definitions>
  <inkml:trace contextRef="#ctx0" brushRef="#br0">56 8 218 0,'-23'-2'73'0,"8"1"-32"0,6-2-25 15,3 3 70-15,3 0-20 16,3 0 12-16,0 0 15 16,0 0-71-16,0 0 48 15,0-2-68 1,0 2 8-16,0 0 12 0,0 0-18 15,0 0-8-15,0 0 2 16,0 0-7-16,4 0-5 16,21 0 21-16,8 10-7 15,7-1 17-15,1 3-17 16,1-5 0-16,-1 4-1 16,5 1 21-16,7-5-34 15,9 3 14-15,8-1 0 0,6-3-5 16,1-4 11-16,-2-2-6 15,-2 0 0-15,-3 0 2 16,1 0 4-16,-3 0-3 16,2 0-3-16,-3-2 3 15,0-1-3-15,-3-2 0 16,1 4-1-16,-3 1 5 16,-3 0 5-16,4 0-9 15,2 0 0-15,-1 0-4 16,1-3 5-16,-1 3-1 15,-2-3 0-15,0 3 11 16,-7 0-13-16,-2 0 2 0,-1 0 0 16,-2 0-7-1,-1 0 8-15,5 0-1 0,4 0 0 16,3 0 9-16,1 0-13 16,2-2 4-16,-2-6 0 15,-4 1 2-15,-4 0-2 16,-2 2 0-16,-2 4-3 15,-1-1 14-15,1 2-19 16,3 0 8-16,0 0 0 16,0 0 3-16,-4 0-3 15,4 0 0-15,-3 0-1 16,-1 0 3-16,-5 0-3 16,-3 0 1-16,1 0 0 15,-4 0 6-15,2 0-6 16,4 3 0-16,1 2-1 0,7-2 9 15,6 2-9-15,1-5 1 16,-4 0 0-16,1 0-12 16,-3 0 12-16,-3-1 0 15,0-4-2-15,-3 1 12 16,-1 4-15-16,-1 0 5 16,4 0 0-16,4 0 12 15,3 0-12-15,2 2 0 16,1 5-1-16,-1-3 4 15,-3-1 4-15,-2 1-7 0,-5 0 0 16,-3 1 26 0,-9-2-19-16,-4 0-2 0,-3 1-5 15,-6-4 16-15,-8 2 4 16,0 0-20-16,-4-2 0 16,-4 0 35-16,-2 0-28 15,-1 0 9-15,-4 0-2 16,2 0-9-16,-2 0 25 15,0 0-30-15,0 0 0 16,0 0-12-16,-15-11-57 16,-28-8-355-16</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07.365"/>
    </inkml:context>
    <inkml:brush xml:id="br0">
      <inkml:brushProperty name="width" value="0.035" units="cm"/>
      <inkml:brushProperty name="height" value="0.035" units="cm"/>
      <inkml:brushProperty name="color" value="#ED1C24"/>
      <inkml:brushProperty name="fitToCurve" value="1"/>
    </inkml:brush>
  </inkml:definitions>
  <inkml:trace contextRef="#ctx0" brushRef="#br0">2 47 3 0,'0'-5'22'0,"-2"4"2"16,2-4 6-16,0 4 7 15,-3-3-15-15,3 4 13 16,0 0 9-16,-1 0-29 16,1 0 2-16,0-1 3 0,0 1-10 15,0 0 29-15,0 0-21 16,0 0-6-16,0 0 30 15,0 0-28-15,0 0 1 16,0-2 15-16,0 2-17 16,0 0 13-16,0 0-26 15,0 0 0-15,0 0-4 16,0 0 4-16,0 0-10 16,0 7 10-16,6 5 11 15,6 5 11-15,2-1-15 16,1 3-2-16,2 1 36 15,-1-1-33-15,2-2 10 16,2-1 6-16,5 1 2 16,-6-1-5-16,3-1-16 15,-6 0-5-15,2-5 29 16,-2-2-27-16,-3-2 0 0,1-4 13 16,3-2-10-16,4 0 13 15,2 0-18-15,3-2 0 16,1-15 13-16,0-1-13 15,-1 1 0-15,1 1 7 16,-1 0-5-16,3-1-1 16,0-2-1-16,-2 2 0 15,-2 2 1-15,0 0-1 16,-2 6 0-16,-5-2 5 16,2 4-4-16,-5 1 1 15,-3 3-2-15,-2 1 0 0,-4 2-5 16,1 0 5-16,-1 0 0 15,2 0 1-15,-1 0 0 16,0 0 0-16,2 2-1 16,0 4 0-16,3 4 13 15,-1 1-13-15,4 2 0 16,-2-2 11-16,-2 2-10 16,3 1 7-16,-2-5-8 15,-1 2 0-15,4-3 11 16,-2 0-11-16,1-3 0 15,0-3 11-15,1-2-3 16,5 0 4-16,-2 0-12 16,9 0 1-16,1-12 15 0,2-2-15 15,-3 0-1-15,4-1 2 16,-1 3 8-16,-6-1-8 16,4 3-2-16,-4 1 0 15,-4 6-8-15,-2-2 8 16,-1 3 0-16,-1 2-2 15,-1 0 4-15,2 0-4 16,-3 0-7-16,0 0 9 16,-2 0 1-16,-2 0 1 15,2 7-2-15,-1-1 6 16,4 0-3-16,-1-1 1 16,-3 0-4-16,1-1 0 15,1-1 20-15,-2-3-20 16,6 0 0-16,1 0 5 0,5 0-2 15,3 0-5-15,1 0 2 16,6-3 0-16,-1-1 4 16,0 3-4-16,0-3 0 15,-2 4 1-15,1 0-1 16,-7 0 0-16,2 0-2 16,-5 0 2-16,-1 0-4 15,-3 8 4-15,1-2 0 16,0-2 1-16,3 2 3 15,2-2-4-15,3-2 0 16,1-2 0-16,5 0 8 16,3 0-8-16,6-11 0 15,6-3 13-15,-1-2-12 0,4 0-2 16,1-1 0-16,-2 1 1 16,-6 5 0-16,-4 3 0 15,-12 5 0-15,-8 3-6 16,-4 0 6-16,-9 0-2 15,1 0-8-15,0 0 10 16,2 9-3-16,0 3 5 16,3 0-2-16,2 4 11 15,-1-5-6-15,4 2-5 16,3-4 0-16,5 3 6 16,6-9 6-16,1 0-12 15,9-3 0-15,3 0 16 16,7 0-15-16,1-13-1 0,1 3 0 15,3 0 10-15,-5 5-16 16,-3 1 6-16,2 4 0 16,-1 0 3-16,-2 0-3 15,3 13 0-15,-4 2 0 16,1-1 10-16,3-4 19 16,3 4-24-16,0-7-5 15,0-3 21-15,5-1-21 16,-8-3 0-16,3 0 0 15,2 0 5-15,-3 0 0 16,2 0-5-16,4-11 0 16,0 0 6-16,1 4-5 15,3-1-2-15,-1 7 0 16,-2 1 1-16,-1 0 3 0,-2 5-3 16,-6 9 0-16,-4 5-5 15,-4-3 5-15,-4-2 0 16,6 2 0-16,-3-5 0 15,6 0 2-15,-1-1-2 16,-1-4 0-16,4 0 9 16,-2 1-9-16,6-2-6 15,-3-2 6-15,1 1 0 16,2 0 2-16,3-1-2 16,-3-3 0-16,6 0-2 0,0 0 2 15,-1 0 0 1,0 0 0-16,-5-9 3 0,-1 0-2 15,-10 4-1-15,-4 2 0 16,-4 3 2-16,-6 0-2 16,-3 0-2-16,1 0 1 15,-5 3 1-15,-1 6-2 16,1-2 2-16,-3 1 0 16,3-1 0-16,-2-3 1 15,3-4-2-15,6 0-72 16,-1-30-272-16</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14.032"/>
    </inkml:context>
    <inkml:brush xml:id="br0">
      <inkml:brushProperty name="width" value="0.035" units="cm"/>
      <inkml:brushProperty name="height" value="0.035" units="cm"/>
      <inkml:brushProperty name="color" value="#ED1C24"/>
      <inkml:brushProperty name="fitToCurve" value="1"/>
    </inkml:brush>
  </inkml:definitions>
  <inkml:trace contextRef="#ctx0" brushRef="#br0">26 165 59 0,'0'0'97'0,"0"0"-44"0,0 0 25 16,0 0-48-16,0 0-14 15,0 0 35-15,0 0-29 16,-23-27 14-16,23 27-13 16,-3 0-1-16,3 0 0 15,0 0-22-15,0 0-1 16,0 10-2-16,0 9 6 15,0 6 7-15,9-3 9 16,4-3-16-16,-4-1 38 16,1-4-28-16,4-2-8 15,1 0 42-15,0-3-35 16,4-1 11-16,2-2 2 16,5-2-23-16,-2-4 27 0,9 0-29 15,4 0 0 1,2-2 15-16,4-14-15 0,1-3-11 15,0-2 2-15,-3 0 3 16,-2 2-3-16,-7 3 9 16,2-1 0-16,-7 3 20 15,-1 2-16-15,-2 1 7 16,-1 3-9-16,1 6 5 16,-1 2 12-16,-3 0-19 15,6 0 0-15,-1 16 23 16,0 3-23-16,1 2 4 15,-4-1-1-15,0-1 5 0,-1 0 2 16,-1-6-10 0,-4 1 0-16,2-6 11 15,1-1-11-15,3-3 0 0,7-4 29 16,5 0-18-16,5 0 26 16,2-3-37-16,8-11 9 15,4-9 15-15,9-2-23 16,5-4-1-16,0 2 0 15,-2 4 10-15,-13 7-21 16,-5 5 11-16,-6 5 0 16,-6 4-1-16,0 2 1 15,-2 0 0-15,5 0 0 16,-1 11 2-16,-1 1-2 16,1-1 0-16,-3-1 0 15,-2-2 0-15,-6 3 1 0,0-6-1 16,-3 0 2-16,3-2 4 15,-2-3 8-15,9 0-14 16,4 0 0-16,11-3 11 16,7-16-11-16,6-5 0 15,1 2 2-15,-3 2 6 16,-1 2-11-16,-8 11 3 16,-3 3 0-16,-4 4-8 15,-1 0 8-15,-1 0 0 16,-4 6-5-16,-2 8 12 15,-5-4 2-15,-4 1-9 16,-3 0 0-16,-1-3 17 0,1-2-17 16,3-2 0-1,7 1 5-15,7-5 2 0,8 0-5 16,9 0-2-16,3 0 0 16,1 0 7-16,-2 0-7 15,-2 0 0-15,-4 0-11 16,0 0 24-16,-2 0-22 15,-3 0 9-15,-4 0 0 16,-6 0 1-16,-3 1-1 16,-1 4 0-16,3-1 0 15,-2 0 0-15,0-3 4 16,-2 2-4-16,1-3 0 16,-3 0 14-16,0 0-14 15,-4 0 0-15,-4-4-1 16,-5-4 4-16,-4-5 3 0,-10-6-6 15,-4-3-33-15,0-10 6 16,-19-3-173-16,-28-3-198 16</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23.258"/>
    </inkml:context>
    <inkml:brush xml:id="br0">
      <inkml:brushProperty name="width" value="0.035" units="cm"/>
      <inkml:brushProperty name="height" value="0.035" units="cm"/>
      <inkml:brushProperty name="color" value="#ED1C24"/>
      <inkml:brushProperty name="fitToCurve" value="1"/>
    </inkml:brush>
  </inkml:definitions>
  <inkml:trace contextRef="#ctx0" brushRef="#br0">55 147 236 0,'0'0'6'16,"0"0"34"-16,0 0 1 16,0 0 33-16,0 0-21 15,0 0-51-15,0 0 60 0,-50-15-59 16,47 15 12 0,3 0 11-16,-2 0-10 0,2 0 4 15,0 0 3-15,0 0-17 16,0 0 21-16,0 0-27 15,0 0-1-15,19 0 1 16,11 3 14-16,8 7-6 16,14 1-8-16,1-3 3 15,-3 3 17-15,3-6-20 16,-7 0 0-16,-4 0 17 16,-5 1-17-16,-6-1-2 15,-3 2-3-15,1-4 10 16,-2 4 0-16,2-3-5 15,6 1 0-15,4 0-11 16,7-2 14-16,2-1-9 0,1-2 6 16,4 0 0-16,-3 0 26 15,3 0-26-15,1 0 0 16,-1 0 4-16,-3 0 2 16,1-5-6-16,-2 0 0 15,-6 2 15-15,-1-3-25 16,2 2 10-16,2-2 0 15,-1-1 0-15,2 1 0 16,-1 1 0-16,-5 1-2 16,-2 3 10-16,2 1-11 15,2-3 3-15,-2 3 0 16,3 0 9-16,2 0-9 0,-2 0 0 16,1 0 0-1,2 0 3-15,-4 0-2 0,4 0-1 16,-6 0 0-16,-2 0-3 15,1 0 3-15,-4 0-1 16,1-2-3-16,-1 1 4 16,2-3 3-16,-6 1-3 15,-2 3 0-15,2 0 2 16,3 0-2-16,3 0 0 16,2 0-1-16,-5 0 4 15,4 0-7-15,-4-2 4 16,-2 2 0-16,1 0 0 15,-2-2 5-15,0 2-5 16,0-2 0-16,-2 2 4 16,0-4-6-16,2-1 2 0,3 1 0 15,2-2 0-15,-1 0 0 16,0-3-2-16,-1 2-2 16,3-4 8-16,-4 3-5 15,4 0 1-15,-2 1 0 16,-1 3 1-16,2 0-1 15,-3 0 0-15,3-1 0 16,-1 4 4-16,5-4-4 16,-1 5 0-16,-5 0 0 15,4 0 7-15,-2 0-7 16,2 0 0-16,5 0-4 16,2 0 11-16,4 0-8 0,3 0 1 15,3 0 0-15,-1 0-1 16,-2 0 1-16,0 0 0 15,-3 0-2-15,-1 0 11 16,-5 0-8-16,2 0-1 16,-2 0 0-16,4 0 5 15,1 0-5-15,-1 0 0 16,-1 0-7-16,-4 0 19 16,-3 0-10-16,-7 0-2 15,0 0 0-15,-4 0 11 16,0 0-9-16,-6 0-2 15,0 0 0-15,-1 0 5 16,1 0 21-16,8 0-26 0,-4 0 2 16,0 0 16-16,4 0-10 15,-4 0-6-15,8-1-2 16,-3-1 8-16,3-3 6 16,0-1-14-16,-7 2 0 15,1 0 24-15,-4-2-23 16,-1 1-1-16,-4 3 0 15,2-2 10-15,3 4-1 16,-1-2-9-16,2 2 0 16,-8 0 23-16,3 0-22 15,-5 0-1-15,-7 0 0 16,0 0 8-16,-6 0-4 0,1 0-4 16,-4 0 0-16,0 0 3 15,0-2-3-15,0 2-5 16,0 0-12-16,0-9-118 15,-12-7-66-15</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29.035"/>
    </inkml:context>
    <inkml:brush xml:id="br0">
      <inkml:brushProperty name="width" value="0.035" units="cm"/>
      <inkml:brushProperty name="height" value="0.035" units="cm"/>
      <inkml:brushProperty name="color" value="#ED1C24"/>
      <inkml:brushProperty name="fitToCurve" value="1"/>
    </inkml:brush>
  </inkml:definitions>
  <inkml:trace contextRef="#ctx0" brushRef="#br0">46 248 31 0,'0'0'110'0,"0"0"-63"15,0 0 7-15,0 0-1 16,0 0 42-16,0 0-68 15,0 0-12-15,-37-8 21 16,37 5-26-16,-3 3 10 16,-1 0 0-16,4 0-9 15,-2 0 39-15,2 0-31 16,0 0-14-16,0 0 34 16,0 0-39-16,0 0-8 0,0 3 3 15,14 15 5-15,7 4 40 16,-1-3-27-16,4 5-7 15,0-4 36-15,2-1-42 16,0 0 6-16,-2-3-6 16,2-2 7-16,-3-1 1 15,-2-3-8-15,-3-1 0 16,-1-6-5-16,-2-3 10 16,4 0-5-16,3 0 0 15,4-6 6-15,4-14 1 16,2-8-7-16,3 2 0 15,5 0 3-15,-2 2-3 16,4 7 0-16,2 1-2 0,-6 5 7 16,0 3-6-1,-4 6 1-15,-5 2 0 0,-5 0 1 16,-1 0-1-16,1 7-1 16,-4 0-4-16,-2 4 10 15,-1-4 20-15,-1 3-25 16,-2-4 0-16,-5 0 22 15,0-3-19-15,0 1-3 16,3-4 0-16,-1 1 5 16,3-1 12-16,2 0-17 15,0 0 0-15,9-8 15 16,3-15-13-16,7-1-2 0,4-3 0 16,1 1 9-16,-4 7-7 15,-1 5-2-15,-8 4 0 16,-1 1-4-16,-3 3 6 15,-3 2-2-15,-1 1 0 16,-5-2 10-16,0 5 1 16,0 0-11-16,-1 0 0 15,5 0 33-15,5 12-28 16,0 7 9-16,6 1-14 16,-2 4 18-16,-1-3-2 15,1-5-16-15,-2-2 0 16,-1-3 3-16,-6-7-3 15,2-2 0-15,1-2 0 16,5 0 3-16,6-14 8 0,7-18-11 16,7-8 0-16,2-4 12 15,6 6-11-15,-6 4-2 16,-4 13-1-16,-10 10 2 16,-4 9-1-16,-7 2 1 15,-2 0 0-15,-1 8-12 16,0 7 13-16,-2 1-1 15,2-1 0-15,1-4 2 16,5-2 2-16,3-1-4 16,4-8 0-16,5 0 20 15,4 0-18-15,2 0-2 16,4-12 0-16,3-2 4 16,-1-1-10-16,2 6 6 0,-10 0 0 15,2 3 0-15,1 2 0 16,-4-1 0-16,1 1-3 15,-1 0 8-15,-4-1-2 16,-3 1-3-16,-6 0 0 16,-2 2 0-16,-4 2 0 15,0 0 0-15,0 0-8 16,4 0 17-16,2 0-15 16,3 6 6-16,1 3 0 15,6-1-6-15,-1-7 14 16,7-1-11-16,6 0 3 15,5 0 0-15,2-11 6 16,-4-10-6-16,-5 4 0 0,-12 4 3 16,-9 6-3-16,-8 7 0 15,-6 0-7-15,1 0 12 16,0 4-22-16,10 18 17 16,-1 6 0-16,1-2 1 15,2 0 5-15,-5-8-6 16,2-1 0-16,3-6 4 15,1-8 0-15,8-3-4 16,1 0 0-16,4 0 5 16,4-7-5-16,3-5 0 15,9 1-3-15,6 4 9 16,2 1 0-16,1 0-6 16,-5 1 0-16,-7-2 1 0,-8 5 1 15,-2-2-4-15,-7 4-2 16,-1 0 4-16,-1 0-1 15,1 15 1-15,0 2 0 16,4-4 2-16,2 2-2 16,3-3 0-16,2-1-2 15,1-5 7-15,-6 2-11 16,-2-2 6-16,-5-1 0 16,4 0 8-16,-5-5-8 15,5 0-2-15,2 0 1 16,1 0 2-16,3-12-1 15,-2-1 0-15,2 0 0 0,0 3-1 16,0-1 1-16,2 5 0 16,5 4 0-16,-5 2 3 15,0 0-7-15,1 0 4 16,-6 10 0-16,0 7 0 16,-3-2 0-16,-7-1 0 15,-2-1-1-15,0-1 6 16,3-2-9-16,3 1 4 15,1-5 0-15,1 1 9 16,2-7-9-16,5 0 0 16,7 0-2-16,9 0 6 15,0 0-14-15,0 0 10 0,-5 0 0 16,3-5 4 0,-4-1-2-16,4 0-2 0,3 2 0 15,3 1 2-15,-2 1-1 16,3 2-1-16,-3 0 0 15,-5 5-2-15,-1 9 5 16,-8-1-3-16,-7-3 0 16,-6-4 17-16,0 0-18 15,-3-1 1-15,-3-5 0 16,4 0 26-16,-4 0-23 16,6 0 2-16,-3 0-5 15,-2 0 12-15,-4 0-2 16,-7 0-10-16,-6-3 0 15,-4 1 4-15,-1-1-4 0,-8-6-25 16,0-7-33-16,0-14-183 16</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34.739"/>
    </inkml:context>
    <inkml:brush xml:id="br0">
      <inkml:brushProperty name="width" value="0.035" units="cm"/>
      <inkml:brushProperty name="height" value="0.035" units="cm"/>
      <inkml:brushProperty name="color" value="#ED1C24"/>
      <inkml:brushProperty name="fitToCurve" value="1"/>
    </inkml:brush>
  </inkml:definitions>
  <inkml:trace contextRef="#ctx0" brushRef="#br0">49 366 159 0,'0'-5'48'16,"0"-2"-1"-16,0 3-43 16,0-1 0-16,0 0 6 15,0 1 4-15,0-2 10 16,-5 2-19-16,-8 2-2 15,0-3 67-15,4 5-48 0,2 0 24 16,5 0-5 0,2 0 0-16,0 0 8 0,0 0-49 15,0 0 2-15,0 0 18 16,18 0-3-16,13 0 3 16,8 0 16-16,13 7-16 15,9 1 10-15,12 3-30 16,6-2 0-16,6-2 30 15,4-4-30-15,-4-3 0 16,6 0 3-16,-4-3-3 16,2-10 9-16,3-4-9 15,-6 4 0-15,-1-2 9 16,2-2-9-16,-1-2 0 0,9 1 8 16,5 3-4-16,3 1 14 15,0 1-18-15,-1 5 0 16,4-2 10-16,4-2-10 15,8 3 0-15,-2-1-5 16,-7 2 12-16,-4-1-13 16,-10 3 6-16,6 4 0 15,-6 2 4-15,6-2-3 16,-6 2-1-16,1 0 0 16,-5 0 1-16,2 0 4 15,-4 0-5-15,1 0 0 16,-1 0 6-16,0 0-6 0,-4 0 0 15,4 0 1-15,2 0 1 16,0 0 1-16,4 0-3 16,-9-2 0-16,-5-2 1 15,-5-1-1-15,-8 1-6 16,3 2 4-16,-4 1 4 16,0 1-2-16,-5 0 0 15,1 0 0-15,-6 0 6 16,-2 1-6-16,3 3 0 15,-2 1 4-15,-2-2-1 16,4 2 10-16,-2-1-13 16,-1 0 0-16,-2 1 13 15,0 1-13-15,-4-2 0 16,1 2 3-16,-1 0-1 16,-5-2 2-16,-2 3-4 0,-2-1 0 15,-4 0 8-15,-1 1-8 16,3-1 0-16,-1 2 4 15,-3-5-2-15,-2 2 19 16,-1-3-21-16,-9-2 0 16,-2 0 14-16,-3 0-14 15,-8 0 0-15,-1 0 6 16,-8 3-5-16,0-3 0 16,0 0-1-16,0 1-15 15,0-1 0-15,-22 0-164 16,-10 0-258-16</inkml:trace>
  <inkml:trace contextRef="#ctx0" brushRef="#br0" timeOffset="154">6102 427 118 0,'0'0'629'16,"0"0"-617"-16,0 0-12 15,0 0-22-15,0 0-221 16</inkml:trace>
  <inkml:trace contextRef="#ctx0" brushRef="#br0" timeOffset="1238">6248 170 723 0,'0'0'87'16,"0"0"-70"-16,0 0-7 15,0 0-10-15,0 0 0 16,0 0 1-16,27-10 9 16,-4 10-7-16,6 4 10 15,3-2-4-15,7 0 26 0,7 0-27 16,3 0-4-1,4-2 32-15,1 2-34 0,4 1 0 16,3-3 9 0,0 1-10-16,4 3 9 0,3-4-10 15,7 0 0-15,1 0 6 16,0 0-6-16,4 0 0 16,-1-12 1-16,-2 2 2 15,2 2-5-15,0 0 2 16,2 3 0-16,1 1 6 15,-2 2-6-15,-1 0 0 16,-3-3-10-16,-4 5 21 16,-4 0-14-16,5 0 3 15,0 0 0-15,3 0 2 16,0 0-2-16,0 0 0 0,-2 0-2 16,-1 0 11-16,-2 0-12 15,1 0 3-15,2 0 0 16,5 0 2-16,-3 0-2 15,5 0 0-15,-6 0 0 16,-2-6 4-16,2 0-8 16,-2 2 4-16,-2-1 0 15,5-1 7-15,-2 3-7 16,-5-3-2-16,-4 2-2 16,-6 1 8-16,-6 3-7 15,-4-3 3-15,-3 2 0 16,-4-1 4-16,-1 0-4 0,-4-2 0 15,-4 0 7-15,-6 3-5 16,-1-4 8-16,-8 5-10 16,-4 0 0-16,-8 0 0 15,-3 0 3-15,-3 0-3 16,0 0 7-16,0-5 0 16,-7-4-14-16,-33-9-78 15,-24-11-472-15</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6:55.892"/>
    </inkml:context>
    <inkml:brush xml:id="br0">
      <inkml:brushProperty name="width" value="0.035" units="cm"/>
      <inkml:brushProperty name="height" value="0.035" units="cm"/>
      <inkml:brushProperty name="color" value="#ED1C24"/>
      <inkml:brushProperty name="fitToCurve" value="1"/>
    </inkml:brush>
  </inkml:definitions>
  <inkml:trace contextRef="#ctx0" brushRef="#br0">0 88 24 0,'0'0'68'0,"0"0"-10"0,0 0-3 15,0 0 1-15,0 0-18 16,0 0-7-16,0 0 24 16,0 0-28-16,0 0-5 15,0 0 4-15,0 0-2 16,0 0 12-16,0 0-15 16,0 0-10-16,0 0 23 15,0 0-18-15,0 0-10 16,0 0-6-16,0 0 1 15,0 0 2-15,0 0-1 16,8 0-2-16,-3 0 20 16,1 0-19-16,1 0-1 0,-1 5 2 15,3-4 5-15,-1 1-2 16,3 0-5-16,1-2 0 16,6 0 3-16,0 0 8 15,5 0-3-15,1 0-8 16,-4 0 5-16,3 0 11 15,1 0-16-15,-1 0 0 16,-3 0 8-16,-1 0-7 16,0 0-1-16,-4-2 0 15,1 0 2-15,1 1 2 16,-3 1-4-16,4-5 0 16,2 5 7-16,0 0-7 15,2-3 0-15,1 1-5 16,-2 1 11-16,2-2-5 15,-3 1-1-15,0 0 0 0,-2 2 10 16,-3-1-10-16,2-3 0 16,-4 3-5-16,1 0 5 15,0-2 4-15,2 1-4 16,0-1 0-16,0 2-1 16,3-2 3-16,-3 2-2 15,-2-1 0-15,3-1 2 16,-4 0-4-16,-2 2 2 15,3 1 0-15,-2 0 8 16,1-2-8-16,1 2 0 16,0-3-3-16,3 2 10 15,2-1-11-15,1 2 4 0,-2-2 0 16,0 2 4-16,-1 0-4 16,1 0-2-16,-2 0 0 15,-3 0 4-15,4 0-1 16,-3 0-1-16,-1 0 0 15,1 0 1-15,3 0-1 16,-1 0 0-16,0 0-2 16,0 0 6-16,-1 0-4 15,5 0 0-15,-6 0 0 16,1 0-1-16,2 0 1 16,-2 0 0-16,2 0-1 15,-1 0 4-15,-2 2-3 16,0-2 0-16,4 0 0 0,-1 2 2 15,-2-1-2-15,1-1 0 16,-2 3-3-16,-2-1 8 16,3-1-7-16,2 2 2 15,1 0 0-15,-1 0-6 16,-2 0 6-16,4-2 0 16,-1 2-7-16,3-1 14 15,-3 1-12-15,4-2 5 16,-1 0 0-16,-1-1 6 15,2 4-6-15,0-3 0 16,-1 1-2-16,-1-2 9 16,1 2-13-16,2-2 6 15,2 0 0-15,1 3 3 0,2-2-3 16,-4-1 0-16,6 0-1 16,1 0 6-16,1 0-6 15,-2 0 1-15,0 0 0 16,-2 0 1-16,2 0-1 15,-1 0 0-15,1 0-4 16,-2 0 13-16,-1 0-13 16,2 0 4-16,-2 0 0 15,-3 0 2-15,5 0-1 16,-4 0-1-16,3 0 0 16,0 0 6-16,-4 0-13 15,5 0 7-15,-5 0 0 16,2 0 4-16,0 0-4 15,1 0 0-15,4 0-3 0,0 0 11 16,0 0-1-16,1 0-7 16,-5 0 2-16,0 0 1 15,-4 0-3-15,3 0 0 16,1 0-4-16,-1 0 9 16,0 0-7-16,-2 0 2 15,1 0 0-15,-3 0 4 16,1 0-4-16,3 0 0 15,1 0-2-15,2 0 5 16,1 0-1-16,5 0-2 16,0 0 0-16,2 2-3 15,4 1 3-15,1-3 0 0,4 5-10 16,2 0 24-16,-2 1-22 16,0 2 8-16,-4-5 0 15,2 0 2-15,-6 0-2 16,2 1-1-16,-1 0 1 15,-4 2 0-15,1-2 0 16,-1 0 0-16,2 0 0 16,-1-1 2-16,-1-3-1 15,0 0-1-15,0 0 0 16,-3 0 3-16,3 0 1 16,-3 0-4-16,-3-5 0 15,4-3 14-15,-6 2-11 16,4-2-3-16,-4 2 2 0,0 1 10 15,1-3-2 1,-1 2-10-16,2 1 0 0,-2-3 5 16,-4 5-2-16,-2-2-3 15,-2 2 0-15,-6-1 5 16,1 4-5-16,-2 0 0 16,-1 0 0-16,2-1-4 15,0 1 9-15,-3-1-6 16,5-4 1-16,-6 5 0 15,2-3 16-15,3 2-16 16,-5 1 2-16,6 0 3 16,-4 0-2-16,2 0-3 0,1 0 0 15,3 0 3-15,-1 0-8 16,0 0 5-16,-3 0 0 16,1 0 3-16,-5 0-3 15,2 0 0-15,-2 0 0 16,-5 0 4-16,1 0 2 15,-4 0-6-15,2 0 0 16,-1 0 21-16,-2 0-19 16,0 0 11-16,0 0-10 15,0 0 7-15,0 0 21 16,0 0-30-16,0 0-1 16,0 0 11-16,0 0-1 15,0 0-10-15,0 0 0 16,0 0 3-16,0 0-9 15,0 0 8-15,0 0-2 0,0 0 2 16,0 0-1 0,0 0-1-16,0 0 0 0,0 0 3 15,0 0 1-15,0 0-4 16,0 0 0-16,0 0 15 16,0 0-13-16,0 0-4 15,0 0 1-15,0 0 1 16,0 0 8-16,0 0-8 15,0 0 0-15,0 0-5 16,0 0 10-16,0 0-9 16,0 0 4-16,0 0 0 15,0 0-4-15,0 0 4 0,0 0 0 16,0 0 3-16,0 0-3 16,0 0 0-16,0 0 0 15,0 0 6-15,0 0-4 16,0 0-2-16,0 0 0 15,0 0-1-15,0 0 1 16,0 0 0-16,0 0-2 16,0 0 6-16,0 0-5 15,0 0 1-15,0 0 0 16,0 0 11-16,0 0-6 16,0 0-9-16,0 0 4 15,0 0 0-15,0 0-5 16,0 0 5-16,0 0-33 0,-9-21-64 15,-31-17-473 1</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37.036"/>
    </inkml:context>
    <inkml:brush xml:id="br0">
      <inkml:brushProperty name="width" value="0.035" units="cm"/>
      <inkml:brushProperty name="height" value="0.035" units="cm"/>
      <inkml:brushProperty name="color" value="#ED1C24"/>
      <inkml:brushProperty name="fitToCurve" value="1"/>
    </inkml:brush>
  </inkml:definitions>
  <inkml:trace contextRef="#ctx0" brushRef="#br0">15 432 36 0,'-8'-7'33'0,"4"1"11"16,2 4 27-16,-1 2-33 16,3 0 14-16,0 0 20 15,0 0-46-15,0 0-17 16,0 0-9-16,0 0-11 15,0 0-1-15,3 0 12 16,17 19 5-16,4 2 15 16,4 0-20-16,-1 3 0 15,0 3-1-15,4 1 8 16,1-2-1-16,0 3 1 0,3-2-6 16,1 1 15-1,2-6-14-15,-2 0-2 0,1 0 16 16,-2-3-16-16,0-1 0 15,-3-1 10-15,0-2-3 16,-2-1 10-16,2 0-14 16,-2 1-1-16,2-1 10 15,-2 0-12-15,1 1 0 16,1-3 3-16,0 1-3 16,-1-1 22-16,4 0-18 15,0-3-1-15,-3-1 24 16,0 3-23-16,0-1-2 15,1 1 0-15,1-3 7 16,1 4 3-16,-3-3-12 0,3 3 0 16,0 2 12-16,1-1-12 15,-1 3 2-15,1-3 10 16,-5 1-9-16,4-2 11 16,-6 1-14-16,-1 0 0 15,1-5 3-15,-3 0-2 16,1 1 0-16,1-1 9 15,1-2-7-15,-1 0 19 16,3-2-22-16,-1 1 0 16,2-4 17-16,0 2-12 15,1-1 1-15,-1-2-4 16,-1 2 8-16,-3 0-8 16,3 0-2-16,-1-2 0 0,-2 0 3 15,-1 0-3 1,3 0 0-16,-2 0-3 0,-1 0 6 15,0 0 4-15,-2 0-7 16,3-2 0-16,6-7 10 16,-1 1-9-16,7-6 2 15,-4 2-6-15,-1-3 9 16,0-4-4-16,-3 0-2 16,-2-3 0-16,2-4 9 15,0 0-9-15,6-6 0 16,-1-4 7-16,2-3-7 15,-1-2 14-15,5 1-14 0,2 2 0 16,1-1 2 0,5-1-2-16,-1 2 0 0,2-2 0 15,-2 2 0-15,0 0 2 16,-6 2-2-16,0 2 0 16,-3 1 5-16,-6 4-5 15,-3-1 0-15,-1 4-5 16,-6 3 12-16,0 1-6 15,-3 1-1-15,3-3 0 16,-6 4 4-16,7-3-4 16,-3 3 0-16,-2 1-1 15,-1 0 2-15,1 0-5 16,2 1 4-16,3-1 0 16,1-3 10-16,1 5-10 0,-3-1-2 15,1 5-6-15,-1 2 16 16,0 2-11-16,-2-2 3 15,0 3 0-15,-2-3-5 16,-3 5 5-16,1 2 0 16,0 1-2-16,-3 3 7 15,0-2-12-15,2 2 0 16,4 0 3-16,1 0-4 16,1 0 8-16,6 0-1 15,5 2-1-15,2 3 4 16,2-1-1-16,5 0-1 15,0 0 0-15,2 3-6 16,-1-3 6-16,2-2 0 0,-1 2 4 16,-5-3 0-16,3-1-3 15,0 8-1-15,0-5 0 16,2 3-11-16,-2 4 11 16,6 1-1-16,-2 2 0 15,-2-1 2-15,1 1 5 16,-3-1-6-16,-6 0 0 15,5 1 2-15,-2-1-2 16,0 2 0-16,6 1-2 16,-6-2 4-16,3 4-2 15,-5-1 0-15,-2 0 0 16,-5 1 0-16,-1 0 0 16,0 2 0-16,-1-1 0 0,2 3 3 15,3-1-3-15,0 1-3 16,3 4 3-16,1 0 19 15,1 2-19-15,1-3 2 16,-2 4 4-16,2-2-5 16,2 0 12-16,-1-4-13 15,5 1 2-15,-2 0 0 16,-3-2-2-16,2-1 0 16,3-1 2-16,-1 0 5 15,-1 0 3-15,-1-5-10 16,-4 3 0-16,-1 0 9 15,2 0-4-15,0 6-5 16,2-6 20-16,-2 4-11 16,0-5 1-16,-2 1-10 0,1 0 0 15,-4-3 2-15,1 1-2 16,-4-2-3-16,1 1-1 16,0 1 8-16,3-1 0 15,-2 0-4-15,0 3 0 16,1-3 6-16,-4 1-6 15,2-1 0-15,-3 1 0 16,1-3 2-16,0 2-2 16,3-1 0-16,-3 0 0 15,3 2 11-15,1-3-10 16,-1 2 1-16,2 0 9 16,-4-3-9-16,-1-1 5 15,0-1-7-15,-2 1 0 0,-1-2-5 16,2 3 10-16,0-1-5 15,7-1 7-15,2 4-7 16,-4 1 1-16,1-1-1 16,2-4 0-16,2 4 6 15,3-3-6-15,2 1-5 16,6-3 5-16,-7-3 0 16,-1-4-1-16,0-1-3 15,-7 0 4-15,2 0 21 16,-2 0-21-16,-1 0 0 0,2-5 2 15,0-4 8 1,1-6-17-16,1 0 7 0,-23-15-168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13.377"/>
    </inkml:context>
    <inkml:brush xml:id="br0">
      <inkml:brushProperty name="width" value="0.035" units="cm"/>
      <inkml:brushProperty name="height" value="0.035" units="cm"/>
      <inkml:brushProperty name="color" value="#ED1C24"/>
      <inkml:brushProperty name="fitToCurve" value="1"/>
    </inkml:brush>
  </inkml:definitions>
  <inkml:trace contextRef="#ctx0" brushRef="#br0">0 88 24 0,'0'0'213'16,"0"0"-148"-16,0 0-2 0,0 0 52 15,0 0-47-15,0 0-31 16,0 0 36-16,0-2-31 15,0 2 4-15,0-2 0 16,0 2-15-16,0 0 6 16,0 0-36-16,0 0 2 15,5 0 5-15,8 0-7 16,2 0-1-16,7 0 8 16,3 0 0-16,3 0-5 15,-1 0-3-15,5 0 0 16,1 4 1-16,-1 2-1 15,-3 1 0-15,2-1 5 16,-1-3-4-16,2 0-2 16,-2-3 1-16,2 0 0 15,-2 0-5-15,-4 0 5 0,-3 0-5 16,-3 0 5-16,-4 0 1 16,1 0-1-16,-3 0-2 15,4 0 2-15,-3 0 1 16,5 0-1-16,-2 0 0 15,-3 0 4-15,7 0-3 16,-4 0-2-16,3 0 1 16,-3 0 0-16,1 0-1 15,-1 0 1-15,3 0 0 16,-1 0 0-16,1-3 1 16,0 2-2-16,-1-1-2 15,1 0 3-15,1-2 1 16,0 0-1-16,1 4-2 0,0 0 2 15,0 0 1 1,1 0 1-16,-1 0-2 0,1-3 0 16,7 1 2-16,0 1-2 15,4-2-2-15,0-1 0 16,2-2 4-16,-1 5-3 16,-1-4 1-16,0 2 0 15,-3 3 3-15,-5 0-3 16,2 0 0-16,-5 0 1 15,2 0 1-15,2 0-4 16,-3 0-2-16,3 0 4 16,-1 0 6-16,6 0-6 0,-1-6 0 15,5 2 1-15,-2-2 0 16,1 0 0-16,1 2-1 16,1 1 0-16,-2 2-1 15,-1 1 1-15,-3 0 0 16,-2 0 0-16,-2 0 1 15,-3 0 0-15,0 0-1 16,-3 0 0-16,3 0-1 16,-2 0 1-16,-1 0 0 15,0 0 1-15,-3 0 0 16,3 0-2-16,-7 0 1 16,5 0 0-16,-7 0-2 15,2 0 2-15,2 0 0 0,0 0 1 16,3 0 0-16,2 0-1 15,4 0-1-15,1 0 1 16,-1 0 1-16,2 0-1 16,-3 0 0-16,1 0-2 15,-3 0 6-15,-3 0-8 16,-3 0 2-16,-5 0 2 16,-2 0 0-16,4 0 0 15,0 0 0-15,-1 0 3 16,4 0-1-16,-3 0-2 15,-2 0 0-15,-2 0 0 16,-2 0-2-16,1 0 2 16,-3 1-3-16,5-1 3 15,-5 3 0-15,3-1 6 0,0-2-6 16,3 0 0-16,-1 0 5 16,4 0-5-16,-1 0 0 15,-1 0 5-15,3 0-1 16,-3 0 9-16,3 0-13 15,-3 0 0-15,-2 0 10 16,2 0-10-16,0 0 0 16,-4 2 10-16,-2-2-1 15,-1 0 4-15,-1 0-13 16,-2 0 0-16,-3 0 19 0,0 0-17 16,0 0-2-1,0 0 1-15,-5 0-1 0,-20-4-73 16,-12-15-120-16,-11-5-357 15</inkml:trace>
  <inkml:trace contextRef="#ctx0" brushRef="#br0" timeOffset="443">380 162 24 0,'0'0'66'16,"0"0"-62"-16,0 0 83 0,0 0 1 15,0 0-36-15,0 0-23 16,-9 0-13-16,4 3-12 16,-4 1-4-16,-5 7-28 15,-3 2-1-15,-1-2-118 16</inkml:trace>
  <inkml:trace contextRef="#ctx0" brushRef="#br0" timeOffset="1122">68 297 106 0,'0'0'45'0,"0"0"-16"16,0 0 54-1,0 0 35-15,0 0-28 0,0 0 3 16,117 13-14-16,-68-13 35 16,9 0-38-16,7-6-67 15,8-2 7-15,15 3 13 16,6-5-27-16,5 2-2 15,2-3 12-15,-2 3-5 16,-2-1-7-16,-2 4-5 16,-6 3 5-16,-4 0 4 15,-3 2-4-15,-9-2 0 16,-2 0 2-16,-5 2 0 0,-7 0-4 16,-4 0 2-16,-4 0 0 15,-5 0 8-15,-2 0-8 16,0 0-3-16,2 0 3 15,-5 0 4-15,3 0-3 16,-5 0-1-16,1 0 0 16,-1 0 1-16,2 0-1 15,-1 0-3-15,1 0 3 16,3 0 0-16,1 0-1 16,7 0 1-16,-7 0 0 15,4 0 2-15,-4 0-2 16,0 0 0-16,0 0 1 15,-1 0 0-15,-4 0 1 0,-1 0-2 16,-2 0 0 0,-6 0 0-16,1 0 0 0,2 0 0 15,-5 0-5-15,1 0 14 16,2 4-17-16,-3 0 8 16,-5 0 0-16,-3-3-1 15,-3 2 1-15,-4-1 0 16,-2-2 1-16,-3 3 2 15,-2-3 11-15,-3 0-9 16,-1 0-4-16,-3 0 42 16,0 0-38-16,0 0 17 15,0 0-6-15,0 0-10 16,0 0 1-16,0 0-7 16,0 0 0-16,0 0-13 15,0 0-37-15,0 0-21 0,0 0-156 16,-18-3-361-16</inkml:trace>
  <inkml:trace contextRef="#ctx0" brushRef="#br0" timeOffset="2164">2895 68 195 0,'0'0'135'0,"0"0"-83"15,0 0-18-15,0 0 67 16,0 0-52-16,0 0-20 16,0-5-8-16,0 5 34 15,0 0 41-15,0 0-58 16,0 0-1-16,0-1 9 16,0 1-12-16,0 0 9 15,0 0-18-15,0 0-24 16,0-3 23-16,12 2-24 15,6-2 0-15,3 1 5 16,-1 2-5-16,-3-2 12 0,-1 2-12 16,-2 0 0-1,-3 0-11-15,-4 0 11 0,-2 0 0 16,-5 0 11-16,0 0-10 16,0 0-1-16,0 0 0 15,0 0 0-15,0 0-1 16,0 0 1-16,0 0-9 15,-8 0-7-15,-5 0-46 16,-6 0-51-16,1 0-199 16</inkml:trace>
  <inkml:trace contextRef="#ctx0" brushRef="#br0" timeOffset="2276">2895 68 443 0</inkml:trace>
  <inkml:trace contextRef="#ctx0" brushRef="#br0" timeOffset="2318">2895 68 443 0,'47'-10'160'0,"-47"10"-146"0,0 0-14 0,0 0-37 16,0 0-230-16</inkml:trace>
  <inkml:trace contextRef="#ctx0" brushRef="#br0" timeOffset="2484">2930 18 542 0,'0'0'143'0,"0"0"-122"16,0 0-21-16,0 0 0 15,0 0-77-15,0 0-277 16</inkml:trace>
  <inkml:trace contextRef="#ctx0" brushRef="#br0" timeOffset="2641">2930 18 564 0,'-45'22'105'0,"45"-22"-35"16,0 0-31-16,0 0-39 0,0 0-46 15,0 0-293-15</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41.473"/>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1462 68 0,'0'0'25'15,"0"0"-14"-15,0 0 13 16,0 0 26-16,0 0-24 16,0-1 14-16,0 1-31 15,2-2 20-15,-2 2 0 16,3 0-17-16,-3-3 2 16,1 3-5-16,7 0-9 15,1 0 13-15,9-2-11 16,8-2 1-16,3-2 4 0,9-5 6 15,3-3-12-15,5-7 11 16,5-4-3-16,4-5 11 16,9 1-19-16,9-3 5 15,2 4 0-15,3 0-5 16,1 1-2-16,-3 1 4 16,1-2-3-16,-1-1 7 15,3 2-7-15,0 0 0 16,-1 0 10-16,-4 6-10 15,-7 5 0-15,-3 2-1 16,-2 0 4-16,3 3-6 16,-1-5 1-16,1-1 2 15,4-2 7-15,-3-2-7 0,1-3 0 16,5 1 5-16,-1-3-5 16,3 0 11-16,-1 0-11 15,3-4 2-15,3-2-1 16,3 6-1-16,5 1-2 15,-2-2 2-15,-5 2 7 16,-2 0-7-16,-4-3-6 16,-5 4 6-16,2-1-1 15,-4 5 1-15,-2 1 0 16,2-1 2-16,-3 1-2 16,1 0 3-16,-1 0-3 15,-3 0 0-15,-4-1 4 0,-4-3-4 16,-2 3 0-16,-1-1 3 15,-2-3 0-15,-1 4-1 16,-1-1-2-16,-2 2 1 16,0-1-2-16,-2 1 1 15,-2 2 0-15,-1 4-2 16,-2 2 5-16,-2 2 0 16,1-1-3-16,4 1 3 15,-4 1 10-15,2 0-13 16,-1 0 0-16,-5 3 8 15,-2-1-8-15,-3 5 1 16,-1-4-2-16,1-1 3 16,1 4-7-16,-2-4 7 0,-4 2-2 15,0-1 0-15,-9 4 0 16,2-4 0-16,-2 3 0 16,-3-2 3-16,2 2 9 15,-4 1-12-15,-3 1 0 16,-4 0 22-16,-1 0-18 15,0-4 5-15,0 4 23 16,0 0-17-16,0 0 36 16,0 0-28-16,0 0-12 15,0 0 7-15,0 0-18 16,0 0-7-16,0 0-1 16,0 0-85-16,0 0-45 0,-23 7-82 15</inkml:trace>
  <inkml:trace contextRef="#ctx0" brushRef="#br0" timeOffset="554">567 909 709 0,'0'0'75'16,"0"0"-75"-16,0 0-56 15,0 0-76-15,0 0 84 16,0 0-28-16,0 0 46 15,287 20-6-15,-211-46-116 16,6-14-90-16</inkml:trace>
  <inkml:trace contextRef="#ctx0" brushRef="#br0" timeOffset="725">2442 310 403 0,'0'0'115'15,"0"0"-115"-15,0 0-29 16,0 0 22-16,0 0 3 16,0 0 4-16,221-3 0 15,-186 6-54-15,-1-2-65 0,-2 3-132 16</inkml:trace>
  <inkml:trace contextRef="#ctx0" brushRef="#br0" timeOffset="854">3223 618 596 0,'0'0'160'0,"0"0"-160"16,0 0-308-16,0 0 54 16</inkml:trace>
  <inkml:trace contextRef="#ctx0" brushRef="#br0" timeOffset="1035">2265 1356 717 0,'0'0'46'0,"0"0"-9"0,0 0-37 15,0 0-33-15,0 0-152 16,0 0 82-16,-9 14-113 15,75-41 13-15</inkml:trace>
  <inkml:trace contextRef="#ctx0" brushRef="#br0" timeOffset="1195">3543 810 447 0,'0'0'100'0,"0"0"-100"15,0 0-94-15,0 0 62 16,0 0-8-16,0 0-26 16,125 0-63-16</inkml:trace>
  <inkml:trace contextRef="#ctx0" brushRef="#br0" timeOffset="1986">6065 2121 38 0,'0'0'41'0,"0"0"3"15,0 0-4-15,0 0 16 16,0 0-28-16,0 0-2 16,-161 30 3-16,158-30-24 15,3 0 1-15,0 0 1 16,0 0-7-16,0 0 9 0,0 0-9 16,0 0 0-1,0-8 71-15,8-3-57 0,-2 3 7 16,-3 1 7-16,2 3-20 15,-4 2-8-15,4 1-6 16,2 1 6-16,-1 0-20 16,2 0-9-16,-3 0-31 15,-4 0-15-15,-1 0-9 16,0 0-69-16</inkml:trace>
  <inkml:trace contextRef="#ctx0" brushRef="#br0" timeOffset="3385">6427 2430 61 0,'0'0'80'0,"0"0"-23"15,0 0-27-15,0 0 12 16,0 0-11-16,0 0-27 16,-9-19 1-16,6 18 10 15,3-1-8-15,0 2-1 0,0 0-5 16,-1 0-1-1,1-4 24-15,0-4-16 0,0-3-8 16,0-5-6-16,-3 0 6 16,1-6 16-16,-1 4-12 15,3-3 4-15,0 2 20 16,0-2-19-16,0 1-4 16,0-3 6-16,0-4-9 15,5-6-4-15,8 0-2 16,9-5 4-16,-1-1 21 15,2-3 16-15,4-3-32 16,0-5 10-16,7-6-10 16,-5 1-1-16,1 2-4 0,0 1 0 15,-1 5 6-15,5 4-6 16,-2-2 0-16,-2 4 3 16,-1 2-3-16,1-2 0 15,-3-5-1-15,4-4 2 16,-1-4 8-16,-2-2-9 15,2 5 0-15,-3 5 9 16,1 8-9-16,-3 5 5 16,3 4-5-16,2 0 6 15,4 1-7-15,4 3 1 16,-2-2 0-16,3 1 6 16,1 2-6-16,-2 5 0 0,-3 4 0 15,1 3 0 1,-2 6 11-16,-2 3-11 0,-2 3 0 15,-1 0-1-15,4 0 1 16,-1 9-4-16,0 9 2 16,0 5 4-16,1 4 8 15,-1 1-8-15,3-1-2 16,-3 3 12-16,1-1-8 16,5 1-4-16,-1 0 0 15,4-2 0-15,3 7 3 16,5-2-3-16,-1 2 0 15,-2 1 1-15,2 0 3 16,-2-3-4-16,2-1 0 16,0 0 5-16,-1-2 0 0,4 3-5 15,-1 1 0-15,7-5 11 16,-3-3-4-16,1 1-6 16,-2 0-1-16,-1-1 5 15,-4 3-3-15,-1-3-2 16,5 9 0-16,1 1 16 15</inkml:trace>
  <inkml:trace contextRef="#ctx0" brushRef="#br0" timeOffset="3723">9770 1807 0 0,'-156'-106'0'15,"-33"77"0"-15,-37 8 0 16,-53 83 0-16</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03.205"/>
    </inkml:context>
    <inkml:brush xml:id="br0">
      <inkml:brushProperty name="width" value="0.035" units="cm"/>
      <inkml:brushProperty name="height" value="0.035" units="cm"/>
      <inkml:brushProperty name="color" value="#ED1C24"/>
      <inkml:brushProperty name="fitToCurve" value="1"/>
    </inkml:brush>
  </inkml:definitions>
  <inkml:trace contextRef="#ctx0" brushRef="#br0">98 282 41 0,'0'0'40'15,"0"0"-3"-15,0 0-1 0,0 0-20 16,0 0 12-16,0 0-27 16,0 0 25-16,0 0 10 15,0 0-5-15,0 0 8 16,0-3 7-16,0 3-13 16,0 0 23-16,0 0-23 15,0 0-12-15,0 0 8 16,0 0-23-16,0 0 5 15,0 0 33-15,0-2-39 16,0 2 44-16,0 0-37 16,0 0 1-16,0 0 21 15,0 0-21-15,0-2-3 16,-3 0-9-16,2 0 13 16,-4-1-12-16,-2-2-2 0,2 1 0 15,-1-2 9-15,-3 0-9 16,-3-3 0-16,3-4-11 15,-4 3 25-15,3-1-9 16,2 3-5-16,2 2 0 16,3 5 6-16,3-3 0 15,-1 4-6-15,1 0 0 16,0 0 3-16,0 0-5 16,0 0 2-16,0 0 0 15,0 0-9-15,0 0 5 16,0 0 2-16,0 0 1 15,0 0 0-15,6 0-10 16,12 0 11-16,5 11 0 0,6-3 6 16,-1 3-6-16,7-3-4 15,-3 1 4-15,3-1 0 16,2-1-4-16,-3-1 11 16,-2-2-7-16,2-2 0 15,-5-1 1-15,4 2-1 16,-4-2 0-16,1-1 5 15,1 4-3-15,-4-4-2 16,0 0 0-16,4 0 2 16,-1 0-2-16,-1 0 0 15,1-4-3-15,2-1 6 16,2-1 4-16,-2 2-7 0,-1-4 0 16,6 5 12-16,-2 0-10 15,1 0-2-15,4 1 0 16,-1 0 0-16,2-1 7 15,6 1-7-15,-4 2 0 16,4 0 2-16,-6 0-2 16,3 0-3-16,-5 0-1 15,2 0 8-15,-4 0-6 16,2 0 2-16,-2 0 0 16,-2 0-4-16,9 0 4 15,-3 0 0-15,3 0 0 16,1 0 1-16,2 0 0 15,1 0-1-15,-1 0 0 0,-6 0-1 16,-5 0 6 0,2 0-7-16,-5 0 2 0,2 2 0 15,-3 1-1-15,2-1 1 16,-2-2 0-16,3 0 0 16,1 2 1-16,3-2-1 15,-1 2 0-15,2-1 0 16,-2-1 0-16,-2 3 0 15,4 0 0-15,1 3 11 16,3-3-11-16,4 1 0 16,0-1-4-16,0-3 8 15,1 0-4-15,2 0 0 0,-4 0 0 16,5 0 2-16,-2-3-2 16,-1-2 0-16,1 0-1 15,-6 2 4-15,0 3-6 16,-3 0 3-16,-1 0 0 15,-1 0-2-15,2 0 2 16,2 0 0-16,-2 0-2 16,3 0 8-16,-2 0-6 15,2-3 0-15,0 0 0 16,0 3 0-16,0-1 5 16,2 1-8-16,-1-2 3 15,2 2 0-15,-2-4 4 16,-3 1-4-16,2-1 0 15,3 2 9-15,-1-2-2 16,2 2-11-16,1 2 4 0,-2 0 0 16,5 0-2-1,-2 0 2-15,-2 0 0 0,5 0 1 16,1 0 13-16,-1 0-18 16,0 5 4-16,-4-2 0 15,-2 1 1-15,1-4-1 16,4 0 0-16,0 0-1 15,4 0 9-15,3 0-16 16,-1 0 6-16,-1 0 2 16,1 0 1-16,-8 0-1 15,-1 0 0-15,-5-2 9 16,-3 0-8-16,-2 2-2 0,1 0-7 16,-1 0 8-1,-2 0 1-15,-1-2-1 0,7 2 0 16,-2 0 7-16,-2-1-7 15,1 1 1-15,-7-3-1 16,1 3 0-16,-6-2 3 16,3 2-3-16,-1-4 0 15,-1-1 10-15,1 0-9 16,-2-1 13-16,1 2-14 16,-7-1 3-16,1 1 2 15,-2 1-3-15,-5 3-2 16,-3-1 8-16,-4 1-6 15,-1-2 2-15,-4 2-4 0,-4 0 0 16,0 0 11 0,0 0-11-16,0 0 0 0,0 0 10 15,0 0-10-15,0 0-4 16,-13-3-74-16,-36-3-159 16</inkml:trace>
  <inkml:trace contextRef="#ctx0" brushRef="#br0" timeOffset="5962">10037 1484 119 0,'0'0'105'0,"0"0"-100"16,0 0 10-16,0 0 51 15,0 0-31-15,0 0-8 16,0 0 17-16,0 0-31 15,0 0 40-15,0 0-33 16,0 0-9-16,7 0 23 16,4 1-26-16,7 7 10 15,11-2-5-15,0-1 9 0,6-2 0 16,4-3-21 0,5 0-1-16,-3 0 33 15,3-5-27-15,-4-7-5 0,-7-2 1 16,1-1 2-16,-12-2-8 15,-2-2 2-15,0-3 2 16,-5-12 58-16,8-7-57 16,3-8 2-16,1-10 9 15,3 2-3-15,1-3-18 16,1 1 4-16,3-3 1 16,-2 0-10-16,-3 0 14 15,-4 0-18-15,-3 6 18 16,-9 3 10-16,-7 6-10 15,-5 5-14-15,-2 2 14 16,0-3 1-16,-5 4 1 0,-8-1 2 16,-4 3 9-1,-1 4-8-15,2 2 16 0,-8 2-21 16,1-2 0-16,-1-3 11 16,-6-1-11-16,-1 3 0 15,4-1 5-15,-3 1-4 16,1 6 16-16,-5-2-17 15,7 9 0-15,1 3 9 16,3 8-9-16,4 2 0 16,-6 3 0-16,3 3 6 15,-6 0-16-15,-2 0 8 16,-4 27 2-16,-10 20-1 0,-3 20 1 16,-10 21 0-1,2 11-7-15,-3 6 14 0,4 4-4 16,5-6-3-16,8-4 0 15,12-11 2-15,15-9 5 16,14-8-7-16,0-3 9 16,14 1-3-16,20 2 18 15,2 3-24-15,3-5 0 16,4-8 18-16,-1-3-18 16,-1-9 0-16,0-3-1 15,-1-11 12-15,-8-7-7 16,1-4-4-16,-1-5 0 15,-1 0 5-15,2-8-5 16,2 1-36-16,4-6 1 16,2-3-61-16,-6-3-141 0</inkml:trace>
  <inkml:trace contextRef="#ctx0" brushRef="#br0" timeOffset="7745">14114 1386 182 0,'0'0'110'0,"0"0"-60"16,0 0 18-16,0 0-19 15,0 0 57-15,0 0-69 16,-22-14-27-16,34 14-15 16,12 0 19-16,14 0-14 15,9 7 24-15,9 2-23 16,7 0 35-16,3-3-33 15,6 0-2-15,8-1 21 16,4-1-19-16,5-2 0 16,1-2-3-16,3 0 3 15,-7 0 0-15,2 0-3 0,-3 0 0 16,-1 0 10-16,-4-2-8 16,1 2-2-16,-8 0 0 15,1 0 5-15,-6 0 1 16,-2 0-6-16,-4 0 0 15,-3 0 0-15,-1 0 0 16,-5 4 0-16,-4-2-6 16,-5 2 12-16,-8-3-6 15,-5 3 0-15,-7-3 0 16,-4-1-2-16,-2 3 2 16,-3-3 0-16,-1 1 0 15,2 2 7-15,1-1-11 16,1-1 4-16,5 2 0 15,4-2 0-15,10-1 0 16,7 0-1-16,9 0-3 16,9 0 8-16,4 0 0 0,-3-1-4 15,0 1 0-15,-4-3 5 16,2 3-5-16,-2 0 0 16,2 0-4-16,-4 0 11 15,-2 0-7-15,3 0 0 16,-4 0 0-16,3 0 0 15,-3 0 5-15,0 0-5 16,2 0 0-16,-5 0 2 16,-2 0-7-16,0 0 5 15,-1 0 0-15,-4 0 6 0,2 0-6 16,-7 3-4 0,-2-3-4-16,-7 0 16 0,-7 0-6 15,-6 0-2-15,-11 1-4 16,-2-1-13-16,-4 4 5 15,0-3 12-15,0-1-6 16,0 2 20-16,0-2-13 16,0 0-1-16,0 0-20 15,0 2-15-15,0 0-118 16,0-2-122-16</inkml:trace>
  <inkml:trace contextRef="#ctx0" brushRef="#br0" timeOffset="9882">3629 2451 74 0,'0'0'123'0,"0"0"-91"16,0 0-6-16,0 0 20 15,0 0-29-15,0 0 16 16,12 0 33-16,-12 0-46 15,2 0-1-15,1 0-17 16,-2 0-2-16,6 0 23 16,-3 0-23-16,2 1 0 15,8 3 16-15,4 1-5 16,6 1 16-16,8-2 5 16,3-2-20-16,2-2 30 15,4 0-28-15,0 0 1 16,3 0 12-16,4 0-26 15,5 0 28-15,2-4-28 16,1-2-1-16,-1 4 18 0,1-1-18 16,-1 3 0-1,-2 0-3-15,2 0 6 0,-2 0-1 16,-2 0-2-16,4 0 0 16,0 0 9-16,6 0-9 15,2 0 0-15,3 0 0 16,-4 0 2-16,-3 0-4 15,2 0-1-15,-3 0 3 16,-2 0 6-16,2 0-6 16,-2 0 0-16,1 0-2 15,1 0 10-15,-3 0-16 16,-1 0 8-16,3 0 0 0,-3 0 5 16,0 0-5-16,-1 0 0 15,0 0 2-15,1 0 1 16,0 0 2-16,-1 0-5 15,0 0 0-15,-3 0-1 16,3 0 1-16,0 0 0 16,1-4 3-16,-4 1 1 15,1-2-1-15,-1 2-3 16,-1 2 0-16,-3 1 0 16,5 0 0-16,2 0-6 15,-3 0 6-15,4 0 5 16,0 0-2-16,2 0-3 15,2 0 0-15,4 0 1 0,-4 0-1 16,-2 0 2-16,1 0-7 16,0 0 12-16,6 0-14 15,0-2 7-15,4-1 0 16,0 2-1-16,-2-1 2 16,-1 0-1-16,3-2 3 15,-2 0-3-15,-1 3 3 16,1 0-3-16,-1 1 0 15,-2 0 4-15,1 0-4 16,-6-4-1-16,-4 4 1 16,-2-1 4-16,-12 1-1 15,-7 0-3-15,-11 0-13 0,-12 0 5 16,-7 0-61 0,-2 0-193-16,-55 0-47 0</inkml:trace>
  <inkml:trace contextRef="#ctx0" brushRef="#br0" timeOffset="29743">2843 3431 19 0,'-16'-14'15'0,"7"4"20"0,3 5 8 15,2-3-26-15,-1 2 1 16,2-3-6-16,2 4 2 16,1 0 13-16,-3 2-11 15,3 3 3-15,0 0 27 16,-2 0-12-16,2 0 1 16,-3 0-24-16,3 0-8 15,0 0 14-15,0 0-17 16,0 0 3-16,0 0-9 15,0 0 8-15,0 0-4 16,9 0-4-16,9 0 6 0,7 5 10 16,3 1-8-16,10 2-2 15,0-4 0-15,6 1 9 16,0-1-7-16,2-4-2 16,3 0 0-16,2 0-1 15,4 0 5-15,0 0 0 16,2-5 2-16,4-7-4 15,1 5-2-15,2-2 0 16,1 3 4-16,-2 2-2 16,-1 1-2-16,-7 3-1 15,-2 0 1-15,-5-2 5 16,-2 2-5-16,-1-2 0 16,3 0 0-16,-3-2 8 15,4-1-6-15,-1 2 1 0,2 0 0 16,2 1 1-16,-2 2 2 15,3-2-6-15,1 0 2 16,-4 1 10-16,3 1-6 16,1 0-1-16,4 0 4 15,4 0-9-15,4 0 18 16,1-3-18-16,-5-2 8 16,-4-1 1-16,1 3-7 15,-2-7 6-15,3 3-4 16,0-1 0-16,3-2 12 15,1 3-16-15,1 1 0 16,-1 1 11-16,-2 4-11 16,-1-2 2-16,-4 3 4 0,0 0-2 15,-4 0 4-15,-2 0-8 16,-2 0 0-16,-2 0 6 16,-3 0-6-16,5 0 0 15,2 0 12-15,1 3-10 16,4-2 13-16,-1 3-15 15,1-3 0-15,-1 1 15 16,-2 1-14-16,1-2-1 16,4 3 6-16,4-1-5 15,1 2-1-15,4-4 0 16,-2-1 0-16,-1 0-2 16,-2 0 3-16,-1 0-1 0,-5 0 5 15,-3 0-3 1,3 0-1-16,-1 0-1 0,1 4 0 15,-1-2 6-15,-2-2-6 16,-3 0 0-16,2 0 4 16,-7 0-3-16,1 2 6 15,1 0-7-15,-5 0 0 16,2-1-1-16,-1 5 1 16,-1 2 0-16,1-3 4 15,-5 1-3-15,1-1 2 16,1-2-3-16,-1-2 0 15,-2 1 3-15,-1 0-3 0,-1 3 0 16,0-5 5-16,2 2-4 16,-1-2-1-1,2 0-1-15,-5 0 1 0,7 0 9 16,-1 0-9-16,2 0 0 16,6 0 0-16,4 0 1 15,-1 0 0-15,3 0-1 16,0 0 2-16,-4 0-5 15,-1-7 3-15,-4 2 0 16,-3-4 6-16,-1 1-5 16,-1-2 3-16,-1 4-4 15,0-1 0-15,-4 1 5 16,-1 5-5-16,-1-4 0 16,3 2 4-16,-6 1-2 15,4-1-2-15,-6-2 0 0,1 4 0 16,-2-3 10-16,-7 4-10 15,1-4 0-15,-5 3 0 16,-1 1 0-16,-2-2 0 16,-3 2-2-16,3 0 2 15,-3 0-1-15,2 0 1 16,6 0 0-16,-2 0 7 16,6 0-7-16,2 0 1 15,-2 0-1-15,2 0 0 16,0 0 1-16,0 0-1 15,5 0 0-15,0 0 5 16,2 0-4-16,2 0 0 0,-3 0-1 16,1 2 0-16,-4 2 18 15,-5 1-18-15,-2-4 0 16,-9 1 11-16,-1 1-10 16,-4-3 7-16,-2 0-5 15,-2 0-1-15,-1 0 39 16,0 0-17-16,0 0-2 15,0 0 10-15,0 0-18 16,0 0 4-16,0 0-17 16,0 0 2-16,0-6 2 15,-9-12-5-15,-9 4-60 16,-8-9-60-16,-15-8-249 16</inkml:trace>
  <inkml:trace contextRef="#ctx0" brushRef="#br0" timeOffset="44729">2635 433 0 0,'21'25'0'0,"6"58"0"0,-4-83 0 0,-23 39 0 0,0 17 0 16,17-27 0-16,-8 21 0 16,0-48 0-16,-5 73 0 15,2-75 0-15,-1 74 0 16,3 16 0-16,8-2 0 16,21-19 0-16,4 3 0 15,7-4 0-15,-48 10 0 16,0-12 0-16,0 3 0 15,3 1 0-15,7-5 0 16,-4 5 0-16,-6-12 0 16,-2-13 0-16,-7 7 0 15,-24 12 0-15,-13 17 0 0,-12 12 0 16,-13 1 0-16,0-2 0 16,71-8 0-16,-5-3 0 15,-4-3 0-15,-17-1 0 16,8-2 0-16,4 1 0 15,7-12 0-15,2-4 0 16,3-11 0-16,2-9 0 16,0-7 0-16,0-4 0 15,0-17 0-15,0-2 0 16,0 1 0-16,0-3 0 16,-3 13 0-16,2-1 0 15,-2-3 0-15,-2 0 0 16,5 0 0-16,-1-3 0 0,1-2 0 15,0-1 0-15,0-2 0 16,0 0 0-16,0 0 0 16,0-3 0-16,0 0 0 15,0-2 0-15,0 2 0 16,0 1 0-16,0-1 0 16,1 3 0-16,-1-3 0 15,0-2 0-15,0-1 0 16,3 1 0-16,-1 0 0 15,1-4 0-15,1 0 0 16,-4 0 0-16,5 1 0 16,-3-1 0-16,1 2 0 15,1 2 0-15,-1 3 0 16,2-1 0-16,-1 0 0 0,1 4 0 16,-1-2 0-16,6 5 0 15,-6-4 0-15,1-2 0 16,-1-1 0-16,-2 1 0 15,2-1 0-15,-4-1 0 16,3-1 0-16,-3 0 0 16,0-1 0-16,0 2 0 15,0-1 0-15,0-2 0 16,0 2 0-16,0 0 0 16,0 0 0-16,0 1 0 15,0-4 0-15,0 4 0 16,0-1 0-16,0 2 0 0,0-3 0 15,0 3 0-15,0-2 0 16,0-1 0-16,0 0 0 16,0-1 0-16,0 1 0 15,0-3 0-15,2 0 0 16,1 0 0-16,-2 2 0 16,-1-2 0-16,0 0 0 15,0 1 0-15,0-1 0 16,0 5 0-16,0-4 0 15,0 1 0-15,0 3 0 16,3-1 0-16,-1 1 0 16,1-4 0-16,0 1 0 15,-3 0 0-15,2-2 0 0,-2 0 0 16,0 2 0-16,0-2 0 16,0 2 0-16,0 1 0 15,0-2 0-15,0 4 0 16,0-1 0-16,0 0 0 15,0 1 0-15,-8-5 0 16,3 1 0-16,-1-1 0 16,3 0 0-16,-1 0 0 15,2 0 0-15,-1 0 0 16,3 0 0-16,0 0 0 0,0 0 0 16,0 0 0-1,0 0 0-15,0 0 0 16,0-8 0-16,0-15 0 0,0-14 0 15,18-1 0-15,11-3 0 16,-15-12 0-16,30-7 0 16,11-4 0-16,-2-7 0 15,14 1 0-15,9-6 0 16,9-5 0-16,7-3 0 16,-7 2 0-16,-4 3 0 15,-13 7 0-15,-1 3 0 16,7 1 0-16,5 0 0 15,11-4 0-15,9-6 0 16,11 2 0-16,15-5 0 16,10-1 0-16,20 3 0 15,14 4 0-15,14 13 0 0,13 5 0 16,-3 11 0-16,3 8 0 16,-5 5 0-16,8 3 0 15,13-1 0-15,18 2 0 16,21-1 0-16,25 19 0 15,10-1 0-15,12 2 0 16,8 0 0-16,12-26 0 16,33 6 0-16,15 17 0 15,4-22 0-15,4-11 0 16,-8-8 0-16,9 5 0 16,-3-2 0-16,-6-8 0 15,-17-3 0-15,-7-4 0 16,-3-3 0-16,-5-2 0 15,-9 7 0-15,-22 3 0 0,-23 4 0 16,-20 9 0-16,-16 10 0 16,-4 29 0-16,-15-4 0 15,-22-22 0-15,-23 27 0 16,-30 2 0-16,-30 4 0 16,-20-7 0-16,-15 5 0 15,-13 2 0-15,-12 0 0 16,-11 2 0-16,-13 0 0 15,-27 0 0-15,-1 0 0 16,-6-3 0-16,-2-1 0 16,7 3 0-16,-7-2 0 15,0 3 0-15,0 0 0 0,-9 0 0 16,-3 4 0-16,-2 9 0 16,5 10 0-16,2-12 0 15,5 9 0-15,-1 10 0 16,3 10 0-16,0 3 0 15,0 6 0-15,12-10 0 16,9 4 0-16,-5 4 0 16,2-4 0-16,12-2 0 15,7-3 0-15,-25 1 0 16,23-1 0-16,-29-3 0 16,-2-24 0-16,5 1 0 15,-4 13 0-15,-5 10 0 0,0 6 0 16,0 0 0-16,0 9 0 15,-14 2 0 1,1-2 0-16,-13-9 0 0,8-4 0 16,2-5 0-16,-2-6 0 15,-2-17 0-15,2 1 0 16,-9 7 0-16,16-4 0 16,-8-7 0-16,0-3 0 15,4-3 0-15,1 0 0 16,2 0 0-16,0 0 0 15,3 0 0-15,-2 0 0 16,2 0 0-16,-4 0 0 16,0 0 0-16,0 0 0 0,-1 7 0 15,0 3 0 1,-5 5 0-16,8-7 0 0,2-5 0 16,1 2 0-16,4-1 0 15,-1 10 0-15,-1 0 0 16,-3-2 0-16,-6-10 0 15,-3-2 0-15,-2 0 250 16,-1 0-218-16,-1-4-28 16,0-5-4-16,-7-4-14 15,-9 2-77-15,1-6-68 16</inkml:trace>
  <inkml:trace contextRef="#ctx0" brushRef="#br0" timeOffset="45060">14435 1509 55 0,'0'0'130'0,"0"0"-19"15,0 0 25-15,0 0-23 16,0 0-23-16,0 0 13 16,13-7-56-16,28 7-22 15,34 0-7-15,33 10 26 16,30 3 4-16,26 6-48 16,14 0 0-16,5 0 0 15,4-7 16-15,6-6-16 16,6-6-11-16,-6-4 11 15,1-22 4-15,-16-2-4 16,-17-2 0-16,-18 3 1 16,-28 8 6-16,-30 6 8 0,-27 12-15 15,-23 1 0-15,-20 0 3 16,-10 0-3-16,-5 0-2 16,0 0 0-16,0 0 4 15,0 0-4-15,0 1-3 16,-19 5-34-16,-11 6 6 15,-16-5-139-15,-17-7-164 16</inkml:trace>
  <inkml:trace contextRef="#ctx0" brushRef="#br0" timeOffset="45420">14915 1716 645 0,'0'0'7'16,"0"0"-7"-16,0 0 35 16,0 0-15-16,0 0 3 15,0 0-19-15,1168 15 1 16,-936-19 21-16,-13 0-26 15,-22 4 0-15,-16 0 6 16,-25 0 3-16,-22 0 3 16,-19 2-12-16,-17 8 4 0,-23-1 32 15,-15-1-36 1,-15-2 0-16,-10-1 1 0,-14-4-1 16,-11-1 0-16,-9 0 0 15,-1 0-21-15,0 0 8 16,-18-5-54-16,-26-27-340 15</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52.609"/>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0 141 185 0,'0'0'58'16,"0"0"-51"-16,0 0-1 0,0 0 13 15,0 0 8-15,0 0-17 16,289-38 16-16,-239 27-20 16,-6 3-2-16,-5 0 28 15,-4 8-29-15,-1 0-2 16,5 0 10-16,7 0 7 16,7 0-1-16,9 0 13 15,8-5-6-15,3-4 20 16,-3-1-33-16,-2 2 5 15,-1-1 0-15,0 6-13 16,-2-4 3-16,-6 6-4 16,2 1-2-16,-6 0 17 0,2 0-17 15,0 0 0 1,-1 0 2-16,-3 0 0 0,-6 0-4 16,-6 0 2-16,-6 0 0 15,-6 0 12-15,-5 0-12 16,-4 0 0-16,-8 0 1 15,-3 0 0-15,-4 0-1 16,-4 0 0-16,2 0 0 16,-1 0-3-16,4 0 11 15,-2 0-8-15,2 0 8 16,-3 0-8-16,-1 0 0 16,-2 0-2-16,3 0 9 15,-3 0 10-15,2 0-14 16,-2 0 4-16,0 0 33 15,0 0-1-15,0 0-13 0,0 0-13 16,0 0-6-16,0 0 33 16,0 0-37-16,0 0 10 15,0 0 8-15,0 0-10 16,0 0-11-16,-5-4-1 16,-4 0-25-16,3 1-23 15,-6-1-158-15,-10-5-144 16</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54.260"/>
    </inkml:context>
    <inkml:brush xml:id="br0">
      <inkml:brushProperty name="width" value="0.035" units="cm"/>
      <inkml:brushProperty name="height" value="0.035" units="cm"/>
      <inkml:brushProperty name="color" value="#ED1C24"/>
      <inkml:brushProperty name="fitToCurve" value="1"/>
    </inkml:brush>
  </inkml:definitions>
  <inkml:trace contextRef="#ctx0" brushRef="#br0">0 6 19 0,'0'0'63'0,"0"0"-26"16,0 0-24-16,0 0 40 15,0 0-10-15,0 0 11 16,0 0 7-16,0 0-20 16,0 0-28-16,0 0-13 15,0 0 5-15,0 0 3 16,0 0-8-16,20 1 0 15,11 8 19-15,13-1-9 16,15 3-3-16,11-3 3 16,10 1-6-16,2-6 24 0,6-1-18 15,5-2-6 1,3 0 22-16,4 0-23 0,-5 0 0 16,-6 0-3-16,-9-5 1 15,-9 1 6-15,-8 0-7 16,-7 1 0-16,-6 1 6 15,-6-2-6-15,-4-1 0 16,-9 0-3-16,-3 2 11 16,-5-1-7-16,-5 0-1 15,0 1 0-15,2-1-3 16,-5 4 5-16,3 0-2 16,0 0 0-16,2 0 1 15,0 0 5-15,3 0-6 0,-2 0 0 16,0 0 0-1,-7 0 0-15,0 0 0 0,-2 0-1 16,-3 0 4-16,-3-1 0 16,1 0-3-16,3 1-1 15,-1-4 1-15,1 4 0 16,4 0 1-16,3 0-4 16,-1 0 6-16,-2 0-4 15,1 0 1-15,-4 0 0 16,-7 0 4-16,1 0-4 15,-4 0 0-15,-1 0 1 16,4 0 5-16,-4 0 13 16,0 0-19-16,0 0 0 15,0 0 23-15,0 0-23 0,0 0 7 16,0 0 2-16,0 0-6 16,0 0 11-16,0 0-14 15,0 0 7-15,0 0-28 16,0 0-6-16,0 0-108 15,-17 0-71-15</inkml:trace>
  <inkml:trace contextRef="#ctx0" brushRef="#br0" timeOffset="5678">2315 84 25 0,'0'0'35'16,"0"0"4"-16,0 0-34 15,0 0 7-15,0 0-9 16,0 0 1-16,0 0 16 16,17 0 0-16,-17 0-1 15,0 0 30-15,0 0-14 16,0 0 13-16,0 0 9 16,0 0-25-16,0 0 12 15,0 0-26-15,0 0 6 16,0 0-7-16,0 0-8 15,0 0 49-15,0 0-43 16,0 0-8-16,0 0 11 16,0 0-18-16,0 0 0 0,0 0 24 15,0 0-16 1,0 0 0-16,0 0-3 0,0 0-1 16,0 0 27-16,0 0-29 15,0 0 1-15,0 0 22 16,0 0-20-16,0 0 8 15,-5 0-13-15,-3-2 0 16,4 2-4-16,2 0 4 16,2 0-60-16,0 0-77 15,0 0-179-15</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18.586"/>
    </inkml:context>
    <inkml:brush xml:id="br0">
      <inkml:brushProperty name="width" value="0.035" units="cm"/>
      <inkml:brushProperty name="height" value="0.035" units="cm"/>
      <inkml:brushProperty name="color" value="#ED1C24"/>
      <inkml:brushProperty name="fitToCurve" value="1"/>
    </inkml:brush>
  </inkml:definitions>
  <inkml:trace contextRef="#ctx0" brushRef="#br0">211 151 75 0,'0'0'40'16,"0"0"-27"-16,0 0 25 16,0 0 21-16,0 0 16 15,0 0-4-15,0 0-30 16,0 0 33-16,0 0-28 16,0 0 0-16,0 0 7 15,0 0-35-15,0 0-2 0,0 0-16 16,0 0 5-16,9 0-4 15,14 3-1-15,15 7 0 16,9-4 9-16,15-4-2 16,12-2-3-1,5 0-4-15,3-4 1 0,2-13 13 16,-4 1-14-16,-2-1 0 16,-1 2 10-16,-5 5-8 15,-6-1-2-15,-5 5 0 16,-5 2 3-16,-2 3-4 15,-6 1 4-15,-2 0-3 16,-5 0 2-16,1 0 1 16,-1 0-3-16,3 0 0 15,5 0 2-15,3-3-1 16,5-3-1-16,10-2 0 0,4-2 20 16,1 3-20-16,4 0 0 15,-3 1-3-15,-2-2 11 16,0 4 7-16,2 3-15 15,3 1 0-15,0 0 6 16,3 0-5-16,-1 0 5 16,-4 0-6-16,-6 0 1 15,-2-3 2-15,-3 1-3 16,-2-2 0-16,-3 2 9 16,-5 2-9-16,0 0 0 15,-3 0 0-15,0 0 11 0,2 0-17 16,-6 0 6-1,-1 0 0-15,2 2 9 0,-1 4-8 16,-1 0 3-16,9-1-4 16,-6 0 2-16,5-4 5 15,-3 5-7-15,-6-4 0 16,-1 2-4-16,-7-3 11 16,-5 2-10-16,-7-1 3 15,-3-2 0-15,-7 0 9 16,-2 0-7-16,-7 1-2 15,-1-1 7-15,-2 0-5 16,-2 4 9-16,0-4-11 16,0 0 0-16,0 0-2 0,0 0 3 15,0 0-2 1,0 0-20-16,0-10-66 0,-9-17-184 16</inkml:trace>
  <inkml:trace contextRef="#ctx0" brushRef="#br0" timeOffset="535">375 614 458 0,'0'0'4'0,"0"0"-8"16,0 0-84-16,0 0-15 16,0 0 103-16,0 0 44 15,73-66 36-15,-22 54-23 16,12 6-1-16,5 6-15 16,8 0-7-16,9 0 29 15,6 0-50-15,5 0-2 16,10 0 18-16,9 0-4 15,10 0-1-15,10 0-15 16,15-1-8-16,11-6 29 16,3 3-30-16,5-5 0 15,1 1-1-15,-1-3 6 0,1-3-2 16,-5 0-3-16,-4-2 0 16,-6 5 5-16,-11 0-5 15,-5 1 0-15,-10 2 0 16,-6-3 4-16,-15 3-3 15,-16 3-1-15,-14-4 0 16,-13 2 8-16,-10 4-8 16,-4-5 0-16,-8 5 2 15,-5 1 15-15,-11-2-1 16,-9 2-16-16,-9-1 0 0,-4 3 8 16,-2 0-7-1,-3 0-1-15,0-5 0 0,0 0-41 16,-33-14-216-16</inkml:trace>
  <inkml:trace contextRef="#ctx0" brushRef="#br0" timeOffset="43704">18 311 54 0,'0'0'78'0,"0"0"-31"15,0 0-9-15,0 0-24 16,0 0 13-16,0 0 2 15,-17-31-1-15,17 31 6 16,0 0-12-16,0 0 5 16,0 0-27-16,-1 0 0 0,1 0-1 15,0 0 6 1,0 0 0-16,0 0 1 0,0 0-3 16,0 0 7-16,0 0-10 15,0 0 0-15,1 2 9 16,16 5-4-16,3 4-3 15,2 0 4-15,4-5 0 16,0-1 8-16,4-4-3 16,-1-1 9-16,6 0 23 15,0 0-34-15,2 0-1 16,2 0 2-16,1 0-4 16,1 0 4-16,0 2-10 15,3 8 0-15,-3-4 5 0,3-1-1 16,0-3-4-1,1 0 0-15,-1-2 5 0,3 0 1 16,-1 0-6-16,-2 0 0 16,-3 0 3-16,-2 0 1 15,-2 0-4-15,-2 0 0 16,0 0 2-16,1 0-2 16,1 0 0-16,4 0 0 15,3 0-2-15,0 0 5 16,1-2-5-16,2 0 2 15,-1 0 0-15,-2-1 6 16,-3 3-6-16,1-5 0 0,-1 4 1 16,4-3-1-1,0 0-3-15,1 0 2 0,2 0 2 16,4 2 4 0,-2-4-5-16,-1 1 1 0,-4 2-4 15,1-5 4-15,-2 8-2 16,0-3 0-16,-3 3 1 15,1 0 3-15,2 0-3 16,-1 0 0-16,4 0-3 16,2 0 3-16,-2 0 0 15,0 0-2-15,-6-3 7 16,-5 0-4-16,-5 1-1 16,-1 0 0-16,-7 2-2 15,0 0 3-15,-2-2-1 16,-3 2 0-16,0 0 5 0,3 0 2 15,-2 0-7 1,3 0 0-16,1 0 2 0,5-4 3 16,0-3-5-16,4 1 9 15,3 1-9-15,-1-1 3 16,5 2-3-16,1 3 0 16,1-2 5-16,6 3-4 15,-2 0 0-15,8 0 2 16,-2 0-3-16,0 0 1 15,-1 0-1-15,0 0 2 16,2-1-1-16,-3-5-1 16,-4 1 0-16,-5 3 0 0,-4 2 6 15,-10 0-2 1,-6 0-4-16,-7 0 0 0,-5 0 1 16,-3 0 0-16,-4 0 7 15,2 0 20-15,0 0-20 16,6 0 14-16,0 0-19 15,2 0-3-15,1 0 27 16,2 0-25-16,-1 0-2 16,6 0 8-16,-1 0-6 15,3 0 6-15,2 0-8 16,4 0 0-16,-1 0 20 16,-3 0-20-16,-9 0 0 15,-7 0 8-15,-5 0-8 16,-2 0 29-16,0 0-29 15,0 0 0-15,0 0 3 0,-2-2 10 16,-25-2-26-16,-22-7-120 16,-31-2-196-16</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24.153"/>
    </inkml:context>
    <inkml:brush xml:id="br0">
      <inkml:brushProperty name="width" value="0.035" units="cm"/>
      <inkml:brushProperty name="height" value="0.035" units="cm"/>
      <inkml:brushProperty name="color" value="#ED1C24"/>
      <inkml:brushProperty name="fitToCurve" value="1"/>
    </inkml:brush>
  </inkml:definitions>
  <inkml:trace contextRef="#ctx0" brushRef="#br0">1148 390 93 0,'0'0'94'0,"0"0"-45"16,0 0 60-16,0 0-35 16,0 0-22-16,0 0 23 15,0 0-33-15,-14-17-2 0,14 17 4 16,0 0-23 0,0 0-12-16,0 0-9 0,0 0-21 15,0 21 3-15,2 21 5 16,15 9 13-16,5 5 20 15,4-5-20-15,0-6 0 16,-2-7 3-16,2-12 2 16,-5-8-5-16,-7-10 1 15,-3-8-2-15,-7 0 2 16,8-8 30-16,11-41 62 16,17-30-34-16,13-24-44 15,6-14 6-15,-3 10-21 16,-9 12-7-16,-4 17-10 15,-7 26-93-15,1 20-49 16,-2 23-45-16,-12 9-96 0</inkml:trace>
  <inkml:trace contextRef="#ctx0" brushRef="#br0" timeOffset="42842">462 729 7 0,'-22'-26'32'0,"9"1"-21"0,4 2 0 16,-1-4 21-16,6-2-24 15,-4 0 1-15,-1 1 3 16,0 0 23-16,-2 1-5 16,-1 6 12-16,3 5-2 15,0 5-7-15,5 5-22 16,1 4 19-16,1 2 2 16,-1 0-19-16,3 0 33 15,-2 0-32-15,2 0-9 16,0 0-5-16,0 0-5 15,0 11 2-15,0 12-2 16,0 13 5-16,11 0 19 0,1-1-19 16,-3-1 0-16,-1-9 3 15,-2-9-2-15,-3-8 1 16,-1-3-2-16,-2-5 4 16,0 0 5-16,0 0-2 15,0-7-14-15,0-26-19 16,0-19-297-16</inkml:trace>
  <inkml:trace contextRef="#ctx0" brushRef="#br0" timeOffset="43192">120 317 32 0,'0'0'65'16,"0"0"-39"0,0 0-4-16,0 0 21 0,0 0-42 15,0 0 8-15,-117 203-9 16,117-139 0-16,0 2 0 15,12 2 1-15,12-4 0 16,7-10-1-16,8-11-1 16,1-13 1-16,5-19-12 15,4-11 12-15,6-2 41 16,5-47 8-16,4-27 62 16,1-21-86-16,-5-5-1 15,-15 10-13-15,-16 13-10 16,-23 17 0-16,-6 14 10 0,-18 8-7 15,-22 11 33 1,-1 11-27-16,0 7 38 0,2 10-34 16,-5 1 60-16,7 4-71 15,-14 28-3-15,5 16-5 16,7 17-19-16,11 20-91 16,24 22-2-16,4 12-49 15</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7:51.405"/>
    </inkml:context>
    <inkml:brush xml:id="br0">
      <inkml:brushProperty name="width" value="0.035" units="cm"/>
      <inkml:brushProperty name="height" value="0.035" units="cm"/>
      <inkml:brushProperty name="color" value="#ED1C24"/>
      <inkml:brushProperty name="fitToCurve" value="1"/>
    </inkml:brush>
  </inkml:definitions>
  <inkml:trace contextRef="#ctx0" brushRef="#br0">807 361 441 0,'-23'-23'70'0,"11"14"-32"0,12 4-5 16,0 5-33-16,0 0-4 16,0 0-5-16,0 0 5 15,0 0-6-15,0 8 9 16,9 22-2-16,21 15 1 15,10 10 2-15,1 3 0 16,4-7 22-16,-2-14-22 16,-11-15 0-16,-6-11-2 15,-13-11 11-15,-7 0-14 16,-1 0 5-16,12-9-15 16,27-42 15-16,18-35 29 15,23-28 14-15,0-2-22 16,-11 18-9-16,-10 31-24 0,-11 24-19 15,-3 15-47-15,8 12-25 16,0 3-73-16</inkml:trace>
  <inkml:trace contextRef="#ctx0" brushRef="#br0" timeOffset="16592">260 741 68 0,'0'0'120'16,"0"0"-26"-16,0 0-13 16,0 0-7-16,0 0-48 15,0 0 44-15,-47-86-42 16,47 80-8-16,0 0 16 16,0-1-36-16,11-2-7 0,16-2-8 15,11 1 30-15,-2 4-30 16,-1 6 9-16,-7 0-30 15,-10 8 4-15,-6 14-13 16,-7 3 31-16,-5 2 11 16,0 8 6-16,0-1 10 15,0-3-13-15,-4-5 0 16,4-11 0-16,0-5 0 16,0-1-14-16,5-5 5 15,16-2-11-15,7-2 18 16,4-8-130-16,-2-26-6 0</inkml:trace>
  <inkml:trace contextRef="#ctx0" brushRef="#br0" timeOffset="16964">134 483 110 0,'0'0'16'16,"0"0"-12"-16,0 0 10 15,0 0-13-15,0 0 17 16,0 0-7-16,-143 477 8 16,171-397 24-16,16-4-43 15,10-14 8-15,16-10-1 16,3-14-7-16,9-14 21 0,3-22 21 16,2-2 33-16,1-40 2 15,-8-25-9 1,-5-19-40-16,-13-19 0 0,-20-10-28 15,-25 5 0-15,-17 9-21 16,-9 17 18-16,-37 19-5 16,-10 10 8-16,-8 11 0 15,-5 11-4-15,2 12 4 16,3 13 0-16,8 6-10 16,7 16 11-16,13 33-2 15,13 14 1-15,18 23-85 16,5 6-51-16,22-2-120 15</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8:12.595"/>
    </inkml:context>
    <inkml:brush xml:id="br0">
      <inkml:brushProperty name="width" value="0.035" units="cm"/>
      <inkml:brushProperty name="height" value="0.035" units="cm"/>
      <inkml:brushProperty name="color" value="#ED1C24"/>
      <inkml:brushProperty name="fitToCurve" value="1"/>
    </inkml:brush>
  </inkml:definitions>
  <inkml:trace contextRef="#ctx0" brushRef="#br0">176 282 1 0,'0'0'83'16,"0"0"-12"-16,0 0-22 15,0 0-43-15,0 0-6 0,0 0 0 16,0 0 1 0,-27-54 2-16,18 45 8 0,-2-1-11 15,-6 2 20-15,1 2-10 16,0 0-1-16,0-1 10 15,-1-1-6-15,2 2 3 16,-2 1 3-16,6 2-7 16,7 0 38-16,4 1-30 15,0 2 1-15,0 0-21 16,0 0-20-16,1 0 20 16,18 0-8-16,6 0 19 15,10 8-4-15,9 5-2 16,2-3-2-16,4-1 1 15,2-3-4-15,1-2-1 16,2-2 0-16,-1-2 2 0,12 0 4 16,-3 0-5-1,12-4 0-15,-7-4 15 0,-1-1-15 16,-2 0 1-16,-6 4-2 16,-1-1 5-16,-2 0-7 15,-1 1 3-15,3-3 0 16,-1-1 6-16,3 2-1 15,0-2-5-15,-2 1 0 16,-5 3 0-16,-3 4 11 16,1-1-11-16,-3 2 4 0,4 0 5 15,-2 0-9 1,3 0 0-16,0 0 1 0,5 0 4 16,-3 0-4-16,-5 0 2 15,-2 0-3-15,-1 0 6 16,-4 0-6-16,1 0 0 15,-2 0-2-15,1 0 10 16,0 0-14-16,2 0 6 16,1 0 0-16,1 0 12 15,-2-3-11-15,-1 3-1 16,5-6 4-16,0 2-1 16,-2-2 18-16,6-1-21 15,0 3 0-15,0-2 8 16,0 1-8-16,-3 0 0 15,7 1-1-15,-3-1 5 0,4 1-1 16,0 1-3 0,-4-2 0-16,2 1 7 0,-1 0-2 15,-2 0-5-15,4 2 0 16,-3-1 8-16,10 1-2 16,6 1-6-16,1 1 0 15,2 0 0-15,-3 0 0 16,-6 0-1-16,-3 0 1 15,-7 0 0-15,-1 0 2 16,4-4-2-16,0 1 0 16,-1 0 7-16,7 0-5 15,2 2-1-15,-1 1 3 0,1 0 5 16,-1 0-11 0,1 0 4-16,-3 0-2 0,2 0 11 15,-3-4-11-15,-3 4 0 16,-4 0 0-16,1-1 8 15,-2 1-4-15,-1 0-4 16,1 0 0-16,-7 0-4 16,4 0 9-16,-2 0-3 15,1 0-2-15,4 1 3 16,0 7 1-16,0-2-4 16,0 1 0-16,-1 2 1 15,1-5-1-15,-1 2-4 16,-7 0-1-16,1-3 10 15,-6 1-6-15,-4-2 1 16,-6-1 0-16,-7 2 3 0,1-3-3 16,-8 1 0-16,-3-1-2 15,-1 0 4-15,-7 0 4 16,0 0-6-16,-4 4-15 16,-1-4-95-16,0 0-176 15</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8:31.250"/>
    </inkml:context>
    <inkml:brush xml:id="br0">
      <inkml:brushProperty name="width" value="0.035" units="cm"/>
      <inkml:brushProperty name="height" value="0.035" units="cm"/>
      <inkml:brushProperty name="color" value="#ED1C24"/>
      <inkml:brushProperty name="fitToCurve" value="1"/>
    </inkml:brush>
  </inkml:definitions>
  <inkml:trace contextRef="#ctx0" brushRef="#br0">11 71 16 0,'-5'-4'43'0,"4"1"-10"15,-2 0-14-15,3 0 9 16,-2 3-7-16,2 0-3 16,0 0 2-16,0 0-15 15,0 0-1-15,0-2-2 16,0 0-2-16,5 0 5 15,13 1-3-15,8-2-2 16,1-2 8-16,8 4-1 16,1 1-6-16,5 0 0 15,6 0 7-15,1 0-4 16,5 0-4-16,0 6 0 16,5-2 0-16,-2 0 0 0,0-4 3 15,0 0-3-15,-6 0 1 16,2 0 6-16,-5 0-7 15,2 0 0-15,-1 0 0 16,4 0 0-16,-2 7-2 16,0 3 2-16,-1-1 1 15,-8-3-1-15,1-2-7 16,-5 0 7-16,-2-4 3 16,-1 2-3-16,-5-2 2 15,6 0-2-15,-4 0 0 16,1 0 8-16,-2 0-8 15,-6 0-3-15,7 0-2 16,0 0 5-16,7 0-3 0,0 0 3 16,5 3 1-16,1-3 3 15,3 0-4-15,2 0 0 16,2 0 1-16,-1-8-1 16,-4 5 2-16,1-4 1 15,2 3-2-15,-7 0 4 16,7 0-5-16,-1 2 0 15,-2 2 6-15,7 0-4 16,-1 0-2-16,1-2 1 16,-2-2-1-16,1-3 0 15,-3 2-1-15,-4 0 1 16,-1 1 8-16,2-1-6 0,-2 2 0 16,1-2 9-1,4-1-4-15,0 4-1 0,-4-4-6 16,-1 4 0-16,-1 0 1 15,-2 0-1-15,-2 2-1 16,-2-4 1-16,-1 4 9 16,-4 0-9-16,2 0-8 15,-6 0 8-15,1 0 13 16,-1 0-13-16,0 0 2 16,1 0 2-16,0 0-1 0,1 0 5 15,2 0-8 1,3 0 0-16,-3 0 16 15,3 4-16-15,0-2 5 0,0-2-5 16,-3 0 1 0,0 0 1-16,-2 0-2 0,1 2 0 15,-4 0 8-15,0-2-8 16,-1 0 0-16,1 2 3 16,1-1 1-16,-2 2 9 15,1-1-13-15,-1-2 6 16,-2 0-2-16,5 1-2 15,-6 3 1-15,1-3 9 16,2 4-12-16,0-5 3 16,1 3-3-16,3 2 0 15,-1-4 2-15,1 4-1 16,1-5-1-16,-1 3 0 16,-2-3 6-16,-1 0-4 0,-1 0-2 15,-2 0 0-15,-1 0 10 16,3 0-10-16,-1 0 0 15,1 0 11-15,-6 0-7 16,1 0 4-16,-3 0-8 16,-4 0 0-16,0 0 13 15,-5 0-13-15,-6 0 0 16,-3 0 8-16,0 0 18 16,0 0 32-16,0 0-36 15,0 1-14-15,-3 1-3 16,-15 7-5-16,-26-5-228 15</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8:33.653"/>
    </inkml:context>
    <inkml:brush xml:id="br0">
      <inkml:brushProperty name="width" value="0.035" units="cm"/>
      <inkml:brushProperty name="height" value="0.035" units="cm"/>
      <inkml:brushProperty name="color" value="#ED1C24"/>
      <inkml:brushProperty name="fitToCurve" value="1"/>
    </inkml:brush>
  </inkml:definitions>
  <inkml:trace contextRef="#ctx0" brushRef="#br0">54 34 25 0,'-9'-4'32'0,"-5"-2"23"15,6 2-19-15,-1-1-12 16,3 4 3-16,2 1-9 16,0 0 12-16,4-3 4 0,0 3-23 15,0 0 10-15,0 0-3 16,0 0 1-16,0 0-12 16,0 0-7-16,0 0-6 15,22 0-11-15,13 0 17 16,10 0 11-16,10 0-3 15,6-2-11-15,2 0 3 16,7 0 0-16,3 2 11 16,2-2-9-16,1 2-2 15,-5 0 0-15,-1 0 0 16,-11 0 0-16,0 2-4 16,-3 7 8-16,-5-1-3 15,0 3-1-15,-4-4 0 0,0 6-8 16,-1-3 11-16,-2 3-3 15,2-1 0-15,2-4 2 16,1 3-2-16,4-5 0 16,2 2 3-16,2 2-3 15,4-3 5-15,3-1-5 16,-2 3 0-16,0-3-3 16,1 0-5-16,0-3 8 15,0-3 0-15,-1 0 10 16,0 0-10-16,0 0 0 15,4 0-2-15,-2 0 5 16,5 1 5-16,0 0-8 0,1 4-1 16,-4-1-3-16,1 2 4 15,0-2 0-15,1 3-2 16,7-2 4-16,1 1 2 16,-5 4-4-16,1-7 0 15,-6 2-2-15,-2 1 2 16,1-1 0-16,-5-2 1 15,2 5 1-15,0-5 4 16,4 3-5-16,-3 0-1 16,4-2 9-16,0-4-9 15,-2 0 0-15,2 0-2 16,-3 0 5-16,3 0 1 16,-2 0-1-16,-3 0-3 0,-1-8 20 15,0 6-20-15,1-4 0 16,2 3 0-16,1-2 6 15,-1-1-4-15,6 1-2 16,1-1 0-16,2 0 11 16,1 2-11-16,-5-4-1 15,1 5-2-15,-8 0 4 16,-3 2-5-16,2-1 4 16,-6 2 0-16,5 0 13 15,0-2-13-15,-3 0-3 16,1 0-1-16,0-5 4 15,-4 4-12-15,7-6-47 16,1-1-34-16,-12-9-107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37.308"/>
    </inkml:context>
    <inkml:brush xml:id="br0">
      <inkml:brushProperty name="width" value="0.035" units="cm"/>
      <inkml:brushProperty name="height" value="0.035" units="cm"/>
      <inkml:brushProperty name="color" value="#ED1C24"/>
      <inkml:brushProperty name="fitToCurve" value="1"/>
    </inkml:brush>
  </inkml:definitions>
  <inkml:trace contextRef="#ctx0" brushRef="#br0">18 63 66 0,'0'0'6'16,"0"0"20"-16,0 0 20 16,0 0-5-16,0 0 2 15,0 0-30-15,0 0 12 16,0-1 22-16,0-3-15 15,0 3 46-15,0-4-58 0,-1 3-2 16,-2-2 21 0,-2 2-32-16,4 1 14 15,-2-3-15-15,1 3 5 0,2 1 10 16,0 0-14-16,-3-3-1 16,3 3 32-16,0 0-34 15,0 0 11-15,0 0-13 16,0-2 13-16,0 2-28 15,0 0 13-15,3 0 0 16,15 0 5-16,5 0-2 16,7 0-3-16,2 0 0 15,8 5 5-15,1-4 16 16,4 3-21-16,2-3 0 16,-1-1 3-16,-2 2-3 15,-3 1 0-15,-1-3 0 16,-1 0-1-16,-3 0-23 15,-1 0 24-15,-6 0 0 0,2 0-1 16,1 0 1-16,1 0 0 16,0 0-2-16,2 0 8 15,5 0-9-15,-1 0 3 16,-1-6 0-16,5-2 5 16,-4 0-5-16,-2 3 0 15,-7-2 0-15,-3 3 3 16,-7 0-1-16,0 4-2 15,-5-3 0-15,-1 3 1 16,2 0-1-16,0 0-5 0,5 0 4 16,0 0 2-1,-1 0 0-15,4 0-1 0,-1 0 0 16,-3 0 10-16,4 0-10 16,-6 0 0-16,5 0 0 15,-5 0 2-15,4 0-3 16,-3 0 1-16,-1 0 0 15,2 0 2-15,-2 0-2 16,-2 0 0-16,-3 0-2 16,-1 0 5-16,-7 0-5 15,0 0 2-15,-2 0 0 16,-2 0 6-16,2 0-3 16,-1 0-3-16,1 0 0 15,-2 0 11-15,4 0 32 16,-1 0-43-16,4 0 3 0,-3 0 17 15,-1 0-17-15,-2 0-3 16,1 0 0-16,-2 0 5 16,2 0 1-16,0 0-3 15,-3 0-1-15,5 0 39 16,1 0-35-16,1 0 4 16,3 0-10-16,-1 0 10 15,-5 0-2-15,-2-1-8 16,1 1 0-16,-3 0 0 15,0 0 1-15,0 0-1 16,0 0 0-16,0 0-5 16,-9 0-23-16,-8 12-68 0,-6-2-46 15,2 0-78-15</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8:52.821"/>
    </inkml:context>
    <inkml:brush xml:id="br0">
      <inkml:brushProperty name="width" value="0.035" units="cm"/>
      <inkml:brushProperty name="height" value="0.035" units="cm"/>
      <inkml:brushProperty name="color" value="#ED1C24"/>
      <inkml:brushProperty name="fitToCurve" value="1"/>
    </inkml:brush>
  </inkml:definitions>
  <inkml:trace contextRef="#ctx0" brushRef="#br0">8 213 34 0,'-8'0'34'0,"8"0"-34"16,0 0-37-16</inkml:trace>
  <inkml:trace contextRef="#ctx0" brushRef="#br0" timeOffset="1955">8 213 45 0,'-8'0'30'0,"8"0"7"15,0 0-17-15,0 0 16 16,0 0-19-16,0 0-1 0,-13 0 15 16,13 0-5-1,0 0-2-15,0-5 13 0,0 5-1 16,0 0-14-16,0 0-17 16,0 0 1-16,0 0-12 15,0 0-1-15,0 0-11 16,0 0 18-16,10 0 11 15,7 0-11-15,4 0 1 16,2 0-1-16,7 0 0 16,2 0 0-16,8 0 3 15,1 0 2-15,9 0-5 16,2 0 1-16,2 0-1 0,-1 0 0 16,-2 0-6-1,-3 0 6-15,-1 0 0 0,-6-1 6 16,0-1-7-16,-1 0 1 15,4 2 0-15,1 0 7 16,4-2-3-16,1-2-4 16,3 2-3-16,3-4 1 15,-5 0 2-15,2 0 1 16,-5-1 2-16,-2 1-3 16,-1 2 1-16,-1 0-1 15,0 2 3-15,-2-1-1 16,-3 3 1-16,4 0 1 15,-2-3-4-15,-5 3 0 16,3 0 1-16,-4 0-2 16,-3 0 1-16,-1 0 0 15,-4 0-2-15,3 0 5 0,-2 0-6 16,1 0 6-16,1 0 0 16,0 0 0-16,2 0-3 15,0 0-1-15,1 0 1 16,-4 0 1-16,2 0 0 15,-5 0-2-15,-2 0 1 16,2 0-3-16,1 0-3 16,2 0 6-16,3 0 5 15,0 0-1-15,3 0-8 16,-4 0 4-16,6-3 0 16,-2 3 4-16,4-2-4 0,-2-2 2 15,-1 0-2 1,-1-1 1-16,2 1-1 0,2-3 0 15,1-1 3-15,5 1-1 16,-1 0 6-16,0 6-7 16,0-4 3-16,2 3-4 15,-1-2 0-15,4 2 6 16,0 0-5-16,-1-1 0 16,-2 3-1-16,-2-6 0 15,3 4 6-15,0-2-5 16,2 2-2-16,-2 2 1 15,0 0 0-15,4 0 5 16,-1 0-5-16,7-2 0 0,-3 0 1 16,-1-2 0-1,2-1-2-15,3 2 2 0,0 1 4 16,7-1-5-16,3 3 0 16,4 0 0-16,2 0-5 15,-1 0 5-15,-2 0-4 16,-4 0 4-16,3 0 4 15,-2 0 0-15,7 0-4 16,1 0 3-16,4 0-3 16,-1 0 2-16,-1-1-1 15,1 1-1-15,-2-2 1 16,-1-1 1-16,3-2-2 0,1 2 0 16,-1 1 1-1,3 0-1-15,2 2-2 0,1-2 2 16,3 0 0-16,3 0 5 15,8-4-5-15,1 6 0 16,3-3 1-16,-4-1 1 16,-2 2-4-16,0 2 3 15,-1 0-1-15,1 0 8 16,2 0-8-16,-3 0 3 16,-7 0 0-16,-2 0-3 15,-2 0 0-15,-1 0-3 16,-4 0 6-16,-1 0 0 15,-2 0-3-15,-1 0 0 16,0 0 6-16,-1 0-6 16,5 0 0-16,4 0-6 0,1 2 6 15,1 2 1-15,1-1-1 16,-10-3 0-16,7 0 6 16,-4 0-6-16,5 0-1 15,0 0-2-15,1 0 6 16,-6 0-6-16,-1 0 3 15,-3 0 0-15,-5 0 6 16,1 0-6-16,-2 0 0 16,-2 0 1-16,2 0 1 15,-2 0-2-15,-1 0-5 16,-2 6 5-16,-4-4 3 16,4 0-1-16,4 0-1 0,4-2 1 15,2 0 0 1,1 0 9-16,2 0-9 0,1 0 1 15,-6 0 4-15,-2 0-6 16,3 0 1-16,-2 0-4 16,-1 0 5-16,-2 0 1 15,-4 0-4-15,-7 0 0 16,-4 0 0-16,-1 0 4 16,-1 0-4-16,-5 0 8 15,2 0-4-15,-5 0 14 16,0 0-16-16,-5 0-2 15,-5 0 6-15,1 0-6 16,-5 0 0-16,-7 0 0 16,-5 0 5-16,-6 0-5 15,-6 0 5-15,-3 0-5 0,-1 0 36 16,-2 0-19-16,0 0-7 16,0 0-8-16,3 0-1 15,-3 0 4-15,0 0-3 16,0 0-2-16,0 0 8 15,0 0-2-15,0 0 1 16,0 0 5-16,0 0-7 16,0 0 17-16,0 0-15 15,0 0-7-15,0 0 1 16,0 0-1-16,0 0 0 16,0 0 0-16,0 0 0 15,0 0-1-15,0 0 1 0,0 0-1 16,0 0-3-1,0 0 4-15,0 0 0 0,0 0 0 16,1 0 2-16,-1 0-1 16,0 0-1-16,0 0 0 15,0 0 6-15,0 0-6 16,0 0 3-16,0 0 4 16,0 0-7-16,0 0 10 15,0 0-10-15,0 0-1 16,0 0-1-16,0 0-10 15,0 0-73-15,5 0-112 16,-1-25-127-16</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27.705"/>
    </inkml:context>
    <inkml:brush xml:id="br0">
      <inkml:brushProperty name="width" value="0.035" units="cm"/>
      <inkml:brushProperty name="height" value="0.035" units="cm"/>
      <inkml:brushProperty name="color" value="#ED1C24"/>
      <inkml:brushProperty name="fitToCurve" value="1"/>
    </inkml:brush>
  </inkml:definitions>
  <inkml:trace contextRef="#ctx0" brushRef="#br0">72 236 49 0,'0'0'51'16,"0"0"-12"-16,0 0 6 15,0 0-16-15,0 0-25 16,0 0-4-16,0 0 0 16,-32 65 20-16,20-16 17 15,3 3-19-15,3 3 16 16,3-3-27-16,-2 0-7 16,4-4 29-16,-3-5-28 15,4-13 0-15,0-5 6 16,0-9-3-16,0-5 1 0,0-5-5 15,0-4 0 1,0-2 3-16,0 0 7 0,0 0-10 16,0-6 0-16,0-28-28 15,5-13-12-15,-5-15-30 16,0-11-30-16,0 1-25 16</inkml:trace>
  <inkml:trace contextRef="#ctx0" brushRef="#br0" timeOffset="77">72 236 24 0</inkml:trace>
  <inkml:trace contextRef="#ctx0" brushRef="#br0" timeOffset="348">72 236 24 0,'-49'-22'43'0,"49"22"-7"0,0 0 16 0,0 0-13 16,0 0 27-16,0 0-31 16,138 282-16-16,-107-229 0 15,-1-9-13-15,-2-6 25 16,-3-8-30-16,3-7 12 15,-6-6 18-15,1-8-20 16,-1-1-11-16,-7-7 15 16,-3-1-9-16,-5 0 0 15,3 0-3-15,0-23-3 16,2-10 35-16,-1-12-35 16,-6-5 0-16,-5 0 0 15,0 0 6-15,0 7-8 0,0 6 2 16,-7 5 0-1,-2 12 4-15,2 3-4 0,1 5-1 16,1 6 0-16,2 1-25 16,3 3 5-16,0 0-83 15,0-4-131-15</inkml:trace>
  <inkml:trace contextRef="#ctx0" brushRef="#br0" timeOffset="779">777 74 257 0,'0'0'56'0,"0"0"-4"0,0 0-48 16,0 0 5-16,0 0-7 16,0 0 6-16,-23 214 49 15,23-154-27-15,0-1-23 16,0 0 25-16,3-2-17 15,6-12-11-15,0-8-2 16,-4-11 3-16,1-10-8 16,-3-5 3-16,-2-8 0 15,-1-1 5-15,3-2-5 16,-3 0-9-16,2 0 5 16,2 0 4-16,5 0 6 15,11 0 8-15,3 0-3 16,4-8 19-16,5-5-12 0,3 2-13 15,-3 0-3-15,0 0 5 16,1 3 0-16,-1 1-7 16,-4 1 0-16,-3 5 4 15,-9-2-4-15,-6 3-4 16,-8 0-8-16,-2 0-33 16,0 0 33-16,0 0-17 15,0-1-56-15,-5-21-118 16</inkml:trace>
  <inkml:trace contextRef="#ctx0" brushRef="#br0" timeOffset="1296">1266 0 124 0,'0'0'74'16,"0"0"-37"-16,0 0-31 15,0 0-6-15,0 0 39 16,0 0 11-16,31 307 10 16,-12-237-35-16,-3 1-16 15,-2-7 9-15,-5-8-10 0,-1-11 13 16,-4-10-7-16,-4-6-10 15,2-7 27-15,1-6-25 16,-2-6-3-16,-1-4 10 16,3-3-11-16,-3-3-2 15,0 0 7-15,0 0-2 16,0 0 19-16,0 0-24 16,0 0 0-16,0-6 0 15,0-4-13-15,-4-1 6 16,-4 5 2-16,4 1 5 15,2 4-6-15,-1 1 6 16,3 0-1-16,0 0-6 16,0 0 8-16,-1 0-1 15,1 0 0-15,-3 0 0 0,3 0-14 16,-3 0 6-16,3 0-28 16,-2 0 8-16,-1 0-35 15,-2 4-28-15,1-2-5 16,-5-2-84-16</inkml:trace>
  <inkml:trace contextRef="#ctx0" brushRef="#br0" timeOffset="2204">775 50 24 0,'0'0'12'0,"0"0"-12"16</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31.103"/>
    </inkml:context>
    <inkml:brush xml:id="br0">
      <inkml:brushProperty name="width" value="0.035" units="cm"/>
      <inkml:brushProperty name="height" value="0.035" units="cm"/>
      <inkml:brushProperty name="color" value="#ED1C24"/>
      <inkml:brushProperty name="fitToCurve" value="1"/>
    </inkml:brush>
  </inkml:definitions>
  <inkml:trace contextRef="#ctx0" brushRef="#br0">0 212 113 0,'0'0'106'16,"0"0"-56"-16,0 0-50 15,0 0 26-15,0 0-4 16,0 0 73-16,160-27-13 16,-44 19 10-16,23-4-54 15,13 0-31-15,-2-3 6 16,-7-1-13-16,-10-3 0 15,-16-2 0-15,-18 1 1 0,-14 1-2 16,-15 1-9-16,-20 8-15 16,-11 2 19-16,-16 4-41 15,-14 1 9-15,-4 3 15 16,-5 0-7-16,0 0 26 16,0 0-23-16,-24 0-113 15,-16 0-30-15</inkml:trace>
  <inkml:trace contextRef="#ctx0" brushRef="#br0" timeOffset="293">659 252 247 0,'0'0'72'0,"0"0"-67"16,0 0 26-16,0 0-2 15,0 0-3-15,0 0-8 16,659-69-6-16,-558 60 11 16,-16 5-20-16,-16 4-3 15,-18 0 12-15,-18 0-12 16,-15 0-9-16,-13 0 0 0,-5 0 9 16,0 0 2-1,-18 12-2-15,-20 4-105 16,-16-10-113-16</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24.110"/>
    </inkml:context>
    <inkml:brush xml:id="br0">
      <inkml:brushProperty name="width" value="0.035" units="cm"/>
      <inkml:brushProperty name="height" value="0.035" units="cm"/>
      <inkml:brushProperty name="color" value="#ED1C24"/>
      <inkml:brushProperty name="fitToCurve" value="1"/>
    </inkml:brush>
  </inkml:definitions>
  <inkml:trace contextRef="#ctx0" brushRef="#br0">0 94 31 0,'-4'0'4'0,"-1"0"20"15,0 0-9-15,5 0 4 16,0 0-19-16,0 0-29 16,0 0-13-16,0 0 33 0,0 0 1 15,0 0 8-15,0 0 0 16,0 0 43-16,0 0-1 16,0 0 10-16,0 0-3 15,0 0 16-15,0 0 4 16,0 0-36-16,0 0-32 15,0 0-1-15,0 0-6 16,19-4 6-16,7-2 23 16,5 2-19-16,9-1-4 15,4 5 0-15,5 0 0 16,4-4 5 0,-3-2-5-16,8 0-8 0,-4 0 8 15,-2-1 3-15,-4 4 0 16,-5 0-3-16,-1 3 1 15,-5 0 4-15,-1 0-5 0,1 0 0 16,-2 0 7-16,0 3-7 16,0-3 8-16,-3 0-8 15,2 0-8-15,0 0-3 16,-1-3 19-16,-1-3-8 16,0-3 11-16,0 1-9 15,-2 5-2-15,5-5 0 16,-3 7 1-16,3 1-7 15,2 0 6-15,-3 0 0 16,1 0 5-16,-3 0-5 0,0 0 0 16,0 0 0-16,-3 5 2 15,-2-1-2-15,-4 2 7 16,3-1-7-16,1 3 0 16,1-3 0-16,3 1-2 15,4 1 1-15,5-3 1 16,1 0 2-16,3 0-2 15,4 1 0-15,3-3-1 16,-3 2 3-16,2 0 2 16,2 2-4-16,-3 0 0 15,-7 2 0-15,1 3 0 16,-7-3-7-16,-4 2 7 16,1-2-2-16,-8-2 2 15,2 2 0-15,-1-5 5 16,1 3 0-16,2-1-5 15,-5 1 0-15,2-2 6 16,-5 0-5-16,-2 0-1 0,0 2 0 16,3-1 5-16,-1 2 6 15,2-1-11-15,-4-2 0 16,7 2 6-16,-3-2-2 16,3 1-4-16,-3 0 0 15,2 1 1-15,1-2 8 16,2 1-9-16,0-1 0 15,1-2 12-15,-6-1-12 16,-5 2 4-16,-9-3-4 16,-1 0 3-16,-7 0 3 0,-1 0-5 15,0 0 7 1,0 0 40-16,0 2-10 0,0-2-2 16,0 0-36-16,-4 0-13 15,-23 0-138-15,-14-12-153 16</inkml:trace>
  <inkml:trace contextRef="#ctx0" brushRef="#br0" timeOffset="8971">290 281 107 0,'0'0'42'16,"0"0"6"-16,0 0-48 16,0 0 0-16,0 0 2 15,0 0 10-15,43-13 18 16,-14 10 2-16,9 3-7 16,6 0-5-16,1 0-11 15,5 0 4-15,2 0-11 16,6 2 1-16,1 5 24 15,8 4-27-15,0 1 17 16,4-3-15-16,0 2-2 16,-4 3 11-16,-5-4-11 15,-2-6 1-15,-3-2 8 16,-4-2-9-16,1 0 1 0,-6 0 0 16,1 0 4-16,-4-6 10 15,-1-2-15-15,2 3 0 16,3-1 8-16,2 6-5 15,4 0-3-15,0 0 0 16,2 0 3-16,1 0 4 16,-6 0-7-16,-2 0 1 15,-6 5 1-15,0 1-2 16,-6 2 0-16,4 0-9 16,-1-2 21-16,0-4-12 15,3-2 0-15,0 0 0 16,0 0 0-16,0 0 7 0,-6 0-7 15,2-6 0-15,-8 0 4 16,3 1 4-16,-3-2-8 16,1 2 0-16,0 2 7 15,1-1-5-15,-1-1-2 16,1 3 0-16,-5 0 3 16,4 2 0-16,-6-2 3 15,1 0-1-15,-1 2 20 16,-4-2-21-16,1-1-4 15,-6 3 4-15,1-6-2 16,-4 6 10-16,-5-4-9 16,-5 4-3-16,-5 0 0 15,0 0-2-15,0 0-7 16,0 0-16-16,0 0-50 0,-5-9-94 16</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34.745"/>
    </inkml:context>
    <inkml:brush xml:id="br0">
      <inkml:brushProperty name="width" value="0.035" units="cm"/>
      <inkml:brushProperty name="height" value="0.035" units="cm"/>
      <inkml:brushProperty name="color" value="#ED1C24"/>
      <inkml:brushProperty name="fitToCurve" value="1"/>
    </inkml:brush>
  </inkml:definitions>
  <inkml:trace contextRef="#ctx0" brushRef="#br0">63 142 53 0,'0'0'88'0,"0"0"-38"15,0 0-43-15,0 0-7 16,0 0-4-16,0 0 4 16,0 0 53-16,-15 20-18 15,3 14 19-15,1 10-22 16,-1 3-5-16,6 3 2 15,2 2-18-15,1-1 16 16,3-12-21-16,0 1-6 16,0-8 17-16,0-12-10 15,0-5-6-15,0-9-1 16,0-4 5-16,0-1-9 16,0-1 4-16,0 0-23 0,0-1-3 15,0-31-30-15,0-15-61 16,0-17 0-16</inkml:trace>
  <inkml:trace contextRef="#ctx0" brushRef="#br0" timeOffset="399">9 67 90 0,'0'0'39'16,"0"0"-8"-16,0 0-30 16,0 0 27-16,0 0 16 15,0 0-16-15,127 122 45 16,-99-59-16-16,-1-3-40 15,-4-4 16-15,-1-13-25 16,-5-8 19-16,0-13 2 0,-6-8-20 16,-2-6-6-1,-2-4 1-15,-2-4 2 0,-1 0 5 16,2 0-11-16,7-24 0 16,0-24-10-16,1-16-16 15,-2-5-37-15,-6 12-12 16,-6 12 57-16,0 23 18 15,0 10 0-15,3 7 2 16,2 5-2-16,-1 0-3 16,2 0-15-16,2 17 15 15,4 16 3-15,-1 10 34 16,7 10-16-16,3 2-5 0,5-5 10 16,1-8-22-1,-2-5 1-15,5-12-2 0,0-9-20 16,2-10-14-16,3-6-57 15,6-1 22-15,6-26-31 16</inkml:trace>
  <inkml:trace contextRef="#ctx0" brushRef="#br0" timeOffset="759">931 247 117 0,'0'0'71'15,"0"0"-28"-15,0 0-2 16,0 0 6-16,0 0-39 15,0 0 54-15,-195 86-4 16,181-70-10-16,8-2-17 16,6 1-26-16,0-2-1 0,0-1-7 15,19-2 3-15,8-4-8 16,8-6-7-16,0 0-65 16,-2 0 29-16,-4-8-10 15,-11-4-31-15,-7 4 76 16,-6 6 6-16,-5 2 10 15,0 0 15-15,0 0 7 16,0 0-3-16,0 0 3 16,0 4-7-16,0 14 49 15,0 3-14-15,0-2-39 16,0-5 24-16,0 0-35 16,4-3 0-16,8-1-3 0,2-3 3 15,4-5-21-15,5-2-77 16,3-2 13-16,-4-23-9 15</inkml:trace>
  <inkml:trace contextRef="#ctx0" brushRef="#br0" timeOffset="967">1131 176 53 0,'0'0'142'16,"0"0"-32"-16,0 0-84 15,0 0-26-15,0 0 11 16,0 0 31-16,-9 86 41 15,9-47-46-15,0 1-6 16,0 0-10-16,0-8-17 0,0-5 14 16,0-10-18-1,0-6-10-15,0-5-6 0,0-4-49 16,0-2-22-16,-14 0-43 16,-15-12-77-16</inkml:trace>
  <inkml:trace contextRef="#ctx0" brushRef="#br0" timeOffset="1138">855 284 122 0,'0'0'150'16,"0"0"-124"-16,0 0-20 15,0 0 45-15,0 0 9 16,0 0-14-16,129 27-9 16,-76-13-14-16,-3 4-11 15,3-6-12-15,-4 0-15 0,-4-11-17 16,-1-1-54-16,-4 0-48 15,-7-15-22-15</inkml:trace>
  <inkml:trace contextRef="#ctx0" brushRef="#br0" timeOffset="1559">1451 0 64 0,'0'0'111'0,"0"0"27"15,0 0-32-15,0 0-56 16,0 0-50-16,0 0-2 15,-13 7 2-15,4 47 11 16,-3 15 77-16,4 1-48 16,3-8-30-16,5-12 23 15,0-13-30-15,0-5 4 0,0-10-7 16,0-8 7-16,0-4-11 16,3-5 4-16,-1-2-6 15,2-3-16-15,1 0-56 16,6-3 26-16,4-18 46 15,3-6-37-15,0 2 43 16,-3 3-10-16,-1 9 10 16,-3 1 2-16,-2 6 1 15,0 1-3-15,5 5 5 16,-4 0-4-16,1 0 32 16,3 5-17-16,-5 13-10 0,3 1 37 15,-3 5-26 1,-3-2 21-16,0 2-21 0,-1-2-16 15,-1-4 16-15,-2-3-17 16,1-5 1-16,-2 0-9 16,2-4-97-16,2-2 2 15,-1-4-71-15</inkml:trace>
  <inkml:trace contextRef="#ctx0" brushRef="#br0" timeOffset="1920">1725 368 302 0,'0'0'122'0,"0"0"-122"15,0 0 0-15,0 0 32 16,0 0-6-16,0 0-4 16,114 42 29-16,-78-42-23 15,1-4-28-15,-2-15-7 16,-8-1-104-16,-10-6 46 15,-16 5-41-15,-1 2 41 16,-11 7 52-16,-17 10-25 16,-4 2 38-16,0 0 2 15,0 19 21-15,5 4 27 16,5 1-5-16,10 4-14 16,8-1 40-16,4 1-55 15,0 0 8-15,12-2-11 0,15-3 2 16,8 2 15-16,6-5-30 15,3-7-5-15,0-8-32 16,0-5-47-16,-6 0-39 16,-7-18-72-16</inkml:trace>
  <inkml:trace contextRef="#ctx0" brushRef="#br0" timeOffset="2821">2202 424 168 0,'0'0'48'0,"0"0"-48"15,0 0 0-15,0 0 32 16,0 0 14-16,0 0 6 16,4 60-11-16,-4-47-27 0,0-1 7 15,0-6-21-15,3 1 0 16,-3-7 6-16,0 0-6 16,0 0-14-16,0 0-9 15,0-22-112-15,0-4 78 16,2-2 22-16,5-1 35 15,3 6 14-15,2 1 13 16,3 5 17-16,3 1 9 16,3 7-31-16,1 4 32 15,-3 5-34-15,3 0 12 16,-6 0 6-16,-2 18-28 16,-9 1 9-16,-1 3 2 0,-4 2-18 15,0-2 30 1,0-1-33-16,0-7 7 0,0-3 5 15,0-9-12-15,0-2 0 16,0 0-4-16,0 0-30 16,0 0-2-16,0-4-10 15,11-13 32-15,7 0 10 16,-1 1 4-16,1 8 0 16,-6 3 6-16,2 5-6 15,-1 0 34-15,1 0-22 16,-2 5-8-16,2 9 10 15,-5 3-11-15,0 1 4 16,2 4-7-16,4-6 6 16,3 0-13-16,2-3 7 15,6-8-58-15,4-5 2 0,2 0-39 16,4-15 27-16,-1-9-7 16,-3-3 30-16,-4 3 45 15,-3 1 15-15,-3-2 37 16,-7 4 18-16,-6 6-24 15,-1 4-9-15,-8 2 4 16,0 3 5-16,0-1 19 16,-8 2-21-16,-10 5-19 15,-2 0 23-15,-1 0-38 16,2 0 39-16,7 8-29 0,3 0-18 16,3 3 52-1,6-1-54-15,0 2-4 0,0 3-2 16,0-4 8-16,14-3-2 15,1 0 0-15,2-7-37 16,-4-1 17-16,0 0-49 16,-3 0 4-16,-1 0 51 15,-4 0-7-15,-2 0 20 16,-2 0 1-16,-1 0 0 16,0 0 2-16,0 0-2 15,3 0 0-15,5 7 16 16,-3 1-9-16,1 1 4 15,3 1-7-15,-2-4-2 0,4 1 8 16,3-1-10 0,5-6-24-16,6 0-2 0,5 0-82 15,0-21-30 1,-1-17-111-16</inkml:trace>
  <inkml:trace contextRef="#ctx0" brushRef="#br0" timeOffset="3037">3231 146 6 0,'0'0'187'15,"0"0"-34"-15,0 0-92 16,0 0-61-16,0 0 9 16,0 0 7-16,9 50 72 15,-1-9-1-15,1 0-51 16,-1-5-19-16,-4-7 24 16,2-5-41-16,-1-10 0 0,0-2 16 15,-1-6-16-15,-4-2 0 16,0-1-2-16,0-3-26 15,-4 0 12-15,-25 0-169 16,-15-3-62-16</inkml:trace>
  <inkml:trace contextRef="#ctx0" brushRef="#br0" timeOffset="3342">3017 335 135 0,'0'0'132'16,"0"0"-15"-16,0 0-36 15,0 0-62-15,0 0 9 16,0 0 58-16,85-6-63 15,-29 6 13-15,7 0-36 16,-4 0-11-16,-7 0-32 0,-10-5-20 16,-8-7-11-1,-10 6 50-15,-6 1 24 0,-1 5 7 16,-4 0-2-16,-3 0-5 16,-1 0 54-16,3 0-1 15,-2 11-13-15,6 1-3 16,-6 3-23-16,2-1 8 15,-1 1-22-15,-2-1 0 16,-1 1 15-16,1 1-12 16,-2-1-2-16,-2-2-2 15,-3-5-50-15,1-4-62 16,-3-4-11-16,0 0 33 16,0-23-25-16</inkml:trace>
  <inkml:trace contextRef="#ctx0" brushRef="#br0" timeOffset="3472">3631 140 274 0,'0'0'156'16,"0"0"-119"-16,0 0-30 15,0 0-7-15,0 0-13 16,0 0 13-16,58 101-6 16,-34-61-128-16,2-15-126 15</inkml:trace>
  <inkml:trace contextRef="#ctx0" brushRef="#br0" timeOffset="3710">3898 349 125 0,'0'0'131'0,"0"0"-73"0,0 0 26 16,0 0-21-16,0 0-37 16,0 0 18-16,-80 18 30 15,80-15-50-15,0 5-12 16,0 7-12-16,4 5 0 15,14 3 11-15,5 1-7 16,4 0-4-16,-1-1 3 16,5-6 3-16,-4-4-12 15,-1-6-77-15,1-7-35 16,2 0 41-16,1-6-55 16,1-23-91-16</inkml:trace>
  <inkml:trace contextRef="#ctx0" brushRef="#br0" timeOffset="3997">4260 333 168 0,'0'0'133'0,"0"0"-57"16,0 0 0-16,0 0-60 15,0 0 6-15,0 0 55 16,-90-9-43-16,72 15-13 16,6 3 8-16,4 1-28 15,8 0-1-15,0 3-2 16,0 2 2-16,11 1-3 15,13-2 3-15,11 1 0 16,4-1 4-16,-2-5-3 0,-7 0 4 16,-10-3-5-1,-8-2 0-15,-7 1-1 16,-5 3 3-16,0 3-4 16,-23 6 2-16,-23 6 0 0,-10 4 0 15,-3 0-28-15,-6-5-139 16,-7-14-67-16</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41.533"/>
    </inkml:context>
    <inkml:brush xml:id="br0">
      <inkml:brushProperty name="width" value="0.035" units="cm"/>
      <inkml:brushProperty name="height" value="0.035" units="cm"/>
      <inkml:brushProperty name="color" value="#ED1C24"/>
      <inkml:brushProperty name="fitToCurve" value="1"/>
    </inkml:brush>
  </inkml:definitions>
  <inkml:trace contextRef="#ctx0" brushRef="#br0">14 108 34 0,'0'0'76'0,"0"0"-30"15,0 0-26-15,0 0-2 16,0 0 6-16,0 0 7 16,0 0 47-16,-14-30-33 15,14 27-22-15,0 3-20 16,0-5 1-16,0 4 11 15,23-7-13-15,15 0 24 16,7-3 16-16,10 3-37 0,6 0 12 16,1 2-17-1,2 1 0-15,-2 0 16 0,-1 5-15 16,-3 0-1-16,-2 0 6 16,1 0-1-16,1 0-5 15,0 0-4-15,0 0 4 16,-2 0 4-16,-6 0-4 15,0 0 0-15,-3 0 7 16,-4 0-4-16,1 0 2 16,-5 0-10-16,1 0 11 15,-1 0-13-15,2 0 12 16,0 0-5-16,3 8 0 0,2-5 9 16,1 0-16-1,3-1 8-15,-1-2-1 0,4 0 12 16,-3 0-12-16,3 0 0 15,0 0 1-15,-3 0-1 16,6 0 1-16,-1-2-1 16,3 2 3-16,3 0 1 15,-2 0-3-15,3 0-1 16,-3 0 5-16,2 0 3 16,-6 0-7-16,1 0-1 15,-6 0 5-15,-4 0-6 16,1 0 3-16,-3 0-2 15,1 2 14-15,-1 1-11 16,0 2-2-16,-6-2-1 16,2 0 2-16,-1-3-8 0,1 2 15 15,1-2-9-15,0 0 1 16,3 0 1-16,0 0-2 16,1 0 0-16,3 0 8 15,-3 0-5-15,5 0-3 16,2 0 0-16,1 0-5 15,2 0 7-15,2 0-2 16,1 0 0-16,0 0 0 16,1 0 1-16,-1 0-1 15,-1 0 0-15,9 0 5 16,1 0-5-16,1 0-1 16,-1 0-1-16,0 0 4 0,-2 0 0 15,-1 0-2-15,-2 0 0 16,0 0-3-16,0 0 9 15,2 0-6-15,-1 0 0 16,2-3 0-16,-3-2-7 16,0 3 7-16,-2-1 0 15,2 3 1-15,-1 0-1 16,1 0 0-16,-3 0-1 16,0 0 10-16,4 0-20 15,-3 0 17-15,0 0-6 16,0 3 1-16,0 2-1 15,-3-3 0-15,1 1 0 16,-5 1 0-16,5 1 4 16,-3-3-4-16,7 2 0 15,3 0-2-15,-3 0 3 0,2 0-1 16,-5 1 0-16,2-1 3 16,-6 0-13-16,2 0 10 15,0-1 0-15,0 2 9 16,1-1-9-16,1-2 0 15,4-2-9-15,-1 0 18 16,-4 0-15-16,1 0 6 16,-1 0 0-16,2 0 1 15,-2 0-1-15,1 0 0 16,0 0-1-16,2 0 5 16,1 0 3-16,-2 0-7 15,5 0 1-15,-3 0-7 0,2 0 13 16,3 0-14-16,0 0 7 15,7 0 0-15,4 0 3 16,1 0-3-16,-2 0 0 16,-6 0-1-16,-1 0 6 15,-1 0-5-15,-4 0 0 16,2 0-1-16,0-2 1 16,-4 1 0-16,7-3 0 15,-6-1-6-15,1 1 12 16,-2 0-12-16,-4-1 5 15,1 0 1-15,-5 0 9 16,-2 1-9-16,-3-1 0 16,-2 0-2-16,-4 0 4 0,-8 1-2 15,0 1 0-15,-4-2 1 16,-1 3-1-16,-4-2 0 16,-6 4 0-16,-2 0-2 15,-7 0 2-15,-6 0 0 16,-3 0-5-16,-3 0 10 15,0 0-6-15,0 0 9 16,1 0-7-16,-1 0 19 16,0 0-18-16,0 0 4 15,0 0 2-15,0 0-3 16,0 0 22-16,0 0-20 16,0 0 0-16,0 0 24 0,0 0-31 15,0 0 6-15,0 0-6 16,0 0 9-16,0 0-10 15,0 0 1-15,0 0-65 16,-9 0-121-16,-18-2-162 16</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43.342"/>
    </inkml:context>
    <inkml:brush xml:id="br0">
      <inkml:brushProperty name="width" value="0.035" units="cm"/>
      <inkml:brushProperty name="height" value="0.035" units="cm"/>
      <inkml:brushProperty name="color" value="#ED1C24"/>
      <inkml:brushProperty name="fitToCurve" value="1"/>
    </inkml:brush>
  </inkml:definitions>
  <inkml:trace contextRef="#ctx0" brushRef="#br0">0 41 417 0,'0'0'98'0,"0"0"-6"15,0 0-55-15,0 0-22 16,0 0-15-16,0 0 4 16,0 0-3-16,0-27 2 15,18 35 7-15,6 6-10 16,0 3-18-16,4 4-36 16,-2-2-109-16,-5-8-16 15</inkml:trace>
  <inkml:trace contextRef="#ctx0" brushRef="#br0" timeOffset="151">262 0 188 0,'0'0'174'15,"0"0"-86"-15,0 0-86 16,0 0 9-16,0 0-9 16,0 0 0-16,79 12-2 15,-44 4-5-15,8 3-53 16,-1-5-139-16</inkml:trace>
  <inkml:trace contextRef="#ctx0" brushRef="#br0" timeOffset="763">909 34 307 0,'0'0'55'15,"0"0"-13"-15,0 0-42 16,0 0 0-16,0 0 12 16,0 0-9-16,-1 371 11 15,13-308-13-15,2-11 2 16,1-9 25-16,-3-10-24 15,-1-10 5-15,-7-9-9 16,2-11 0-16,-6-1 8 16,0-2-8-16,0 0 14 15,-3 0-14-15,-23-17-22 0,-7-8-87 16,-7-2-22-16,-7 4 68 16,5 7 63-16,-1 9 5 15,10 7 34-15,9 0 8 16,8 0-3-16,7 3-17 15,5 13 4-15,4 3-25 16,0 4 15-16,0 2 5 16,6-6-21-16,17 0 24 15,7 0-28-15,5-4 6 16,9-8-7-16,5-7-1 0,5 0-64 16,4-13-46-1,-5-18-63-15</inkml:trace>
  <inkml:trace contextRef="#ctx0" brushRef="#br0" timeOffset="930">1207 464 119 0,'0'0'106'16,"0"0"-35"-16,0 0-40 15,0 0-24-15,0 0-5 16,0 0 7-16,0 24 40 16,0-1-24-16,0 0-18 15,0-5 15-15,0-1-20 16,3-5-2-16,3-2 0 0,-1-6-89 15,-1-4-5 1,-4-4-117-16</inkml:trace>
  <inkml:trace contextRef="#ctx0" brushRef="#br0" timeOffset="1078">1211 235 238 0,'0'0'163'0,"0"0"-136"16,0 0-27-16,0 0 0 15,0 0 2-15,0 0 0 16,43 53 0-16,-19-29-2 16,7 3-31-16,1-6-111 15</inkml:trace>
  <inkml:trace contextRef="#ctx0" brushRef="#br0" timeOffset="1404">1573 329 257 0,'0'0'124'0,"0"0"-83"15,0 0-36-15,0 0-3 16,0 0 11-16,0 0-7 16,-15 169 25-16,16-151-19 15,13-3-4-15,3-4 11 16,-4-3-19-16,1-3 2 15,0-5-2-15,-2 0 0 16,-3 0 21-16,0 0-18 0,-1-11 4 16,-7-2 7-16,4 2-11 15,-2 0-3-15,-2 0-15 16,2-3-12-16,3-1 13 16,3 1-81-16,5 0 5 15,6-1 5-15,0 3-27 16,2 2 17-16</inkml:trace>
  <inkml:trace contextRef="#ctx0" brushRef="#br0" timeOffset="1575">1875 400 32 0,'0'0'107'0,"0"0"-45"15,0 0 26-15,0 0-8 16,0 0-40-16,0 0 20 16,111 150-57-16,-105-137 17 0,2-5-4 15,-5-2-13-15,-2 1-3 16,-1-4 1-16,3 1-1 15,-3 1 0-15,0-5-20 16,0 0-58-16,0 0-25 16,0-20 1-16</inkml:trace>
  <inkml:trace contextRef="#ctx0" brushRef="#br0" timeOffset="1724">1942 119 37 0,'0'0'269'0,"0"0"-227"16,0 0-34-16,0 0 7 0,0 0-15 16,0 0-1-16,67 187-8 15,-23-157-73-15,6-3-46 16</inkml:trace>
  <inkml:trace contextRef="#ctx0" brushRef="#br0" timeOffset="2218">2402 507 28 0,'0'0'123'0,"0"0"-31"16,0 0 15-16,0 0-49 16,0 0-30-16,0 0-6 15,87-74-20-15,-74 42 16 16,-8 7-9-16,-5 2-9 16,0 6 2-16,-9 10 2 0,-12 3-4 15,-5 4-5 1,-3 0-24-16,-1 16 29 0,-1 11 16 15,4 6-5-15,6 0 12 16,11-2-14-16,10-3-9 16,0-9 1-16,3-1 7 15,17-6-1-15,5-8-2 16,2-4-5-16,0 0 14 16,4-12-14-16,-3-21-8 15,1-13-19-15,-6-5-48 16,-9-9 33-16,-13-5-32 15,-1 1 17-15,0 8 15 16,-10 12 42-16,-7 18 7 0,6 13 72 16,4 8 8-16,2 5-62 15,4 0-25-15,-4 19 0 16,-1 23 2-16,4 13 36 16,2 5 10-16,0-3 14 15,0-6-38-15,13-6 9 16,0-9-25-16,1-7-8 15,0-7 5-15,-4-8-5 16,1-6-1-16,0-5-46 16,-2-3-75-16,3 0 30 15,-2-22-24-15,3-10-92 16</inkml:trace>
  <inkml:trace contextRef="#ctx0" brushRef="#br0" timeOffset="2495">2615 395 37 0,'0'0'161'0,"0"0"-80"0,0 0-49 16,0 0 59-16,0 0-27 15,0 0-17-15,94 16-15 16,-67-13-21-16,2-3-11 16,0 0 22-16,-5 0-22 15,-6-4-24-15,-7-10 9 16,-8-1-30-16,-3-2 25 16,0 0-13-16,-23 3 5 15,-2 8 6-15,-1 4 16 16,3 2 6-16,5 0 37 0,9 0-12 15,4 2-1 1,5 10-16-16,0 4-5 16,0 6 22-16,14 2-25 0,16-1 0 15,11 2 18-15,12-5-18 16,7-2-30-16,0-12-83 16,-7-6-87-16</inkml:trace>
  <inkml:trace contextRef="#ctx0" brushRef="#br0" timeOffset="2679">3195 353 553 0,'0'0'116'16,"0"0"-44"-16,0 0-72 16,0 0-2-16,0 0 2 0,0 0 4 15,118 0 5-15,-54-9 14 16,6-2-23-16,6 3-97 15,0-3-94-15,-9-5-116 16</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51.531"/>
    </inkml:context>
    <inkml:brush xml:id="br0">
      <inkml:brushProperty name="width" value="0.035" units="cm"/>
      <inkml:brushProperty name="height" value="0.035" units="cm"/>
      <inkml:brushProperty name="color" value="#ED1C24"/>
      <inkml:brushProperty name="fitToCurve" value="1"/>
    </inkml:brush>
  </inkml:definitions>
  <inkml:trace contextRef="#ctx0" brushRef="#br0">0 51 93 0,'0'0'495'0,"0"0"-363"16,0 0-126-16,0 0-12 15,0 0 6-15,0 0 0 16,14 10-3-16,-7 7 3 15,-1 2-31-15,10-3-97 16,-3-10-60-16,7-6-123 16</inkml:trace>
  <inkml:trace contextRef="#ctx0" brushRef="#br0" timeOffset="111">214 0 174 0,'0'0'293'0,"0"0"-144"15,0 0-125-15,0 0-8 0,0 0 13 16,0 0-14-16,72 126-13 15,-63-60-2-15,-9-16-213 16</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47.819"/>
    </inkml:context>
    <inkml:brush xml:id="br0">
      <inkml:brushProperty name="width" value="0.035" units="cm"/>
      <inkml:brushProperty name="height" value="0.035" units="cm"/>
      <inkml:brushProperty name="color" value="#ED1C24"/>
      <inkml:brushProperty name="fitToCurve" value="1"/>
    </inkml:brush>
  </inkml:definitions>
  <inkml:trace contextRef="#ctx0" brushRef="#br0">120 371 44 0,'0'0'17'0,"0"0"2"0,0 0 4 15,0 0 4-15,0 0 40 16,0 0-54-16,-9-71 28 15,0 63-11-15,1 7 14 16,2-1-19-16,-4 2-25 16,0 0 6-16,-3 0-9 15,-1 18 6-15,0 5 11 16,4-2 6-16,2 2-4 16,4-5 7-16,1-3-9 15,3-1-11-15,0 0 10 16,0-3-13-16,0 0 0 15,7-3 0-15,10-2 4 0,1-6-4 16,2 0-40-16,0 0-24 16,-1-9 23-1,-5-4-7-15,-5 3 20 0,-1 2 23 16,-8 8 5-16,0 0 8 16,0 0 5-16,0 0-1 15,0 0 38-15,0 0-25 16,0 0-11-16,0 0-3 15,0 8-10-15,0 5 13 16,0 2-12-16,0-2 4 16,9-6-12-16,3 1 3 15,6-8-74-15,0 0-23 16,2 0-107-16</inkml:trace>
  <inkml:trace contextRef="#ctx0" brushRef="#br0" timeOffset="354">384 326 61 0,'0'0'167'16,"0"0"-120"-16,0 0-47 16,0 0-3-16,0 0 3 15,0 0 42-15,3 72 18 16,-10-54-37-16,2-3-22 16,4-4 7-16,-2-3-11 15,3-6 3-15,0-2-23 16,0 0-11-16,0 0-12 15,0-13 16-15,4-15-11 16,5 1 38-16,0 8-4 0,-1 5 14 16,-6 9 9-1,-2 4 27-15,3 1-15 0,-3 0-7 16,0 0-21-16,0 0 12 16,1 0 35-16,2 10-42 15,2 9-3-15,4 4 22 16,3 3-19-16,6 0 2 15,6-7-7-15,7-2-21 16,5-11-36-16,4-6-12 16,2 0-3-16,-1-17-52 15</inkml:trace>
  <inkml:trace contextRef="#ctx0" brushRef="#br0" timeOffset="733">790 343 44 0,'0'0'85'0,"0"0"-4"15,0 0 14 1,0 0-26-16,0 0-8 0,0 0-48 15,-50-80 1-15,15 80 3 16,3 0-5-16,6 11 34 16,6 1 18-16,5 2-23 15,9-7-21-15,6 1-20 16,0-1-3-16,0-1-4 16,6-1 7-16,15-5 0 15,10 0 0-15,1 0-1 16,-2-23-30-16,-1-10-20 15,-8-5-9-15,-4-6 44 16,-8-1 8-16,-8-4 8 0,-1 8-5 16,0 9 11-16,0 13-3 15,0 10 32-15,0 8 17 16,0 1 0-16,0 0-52 16,0 0-4-16,0 10 4 15,0 22 11-15,14 9 5 16,10 10-10-16,8 0 0 15,5-8 5-15,2-7-11 16,-2-8-15-16,-5-8-80 16,-2-7 5-16,-7-7-63 15,-7-6-9-15</inkml:trace>
  <inkml:trace contextRef="#ctx0" brushRef="#br0" timeOffset="885">1127 300 6 0,'0'0'212'0,"0"0"-37"16,0 0-112-16,0 0 2 15,0 0 4-15,0 0-33 16,158-30-20-16,-114 30-12 16,3 0-2-16,-1 0-2 15,-5 0-79-15,1 0-29 16,-9 0-89-16</inkml:trace>
  <inkml:trace contextRef="#ctx0" brushRef="#br0" timeOffset="1925">1845 87 143 0,'0'0'61'0,"0"0"-55"0,0 0 3 15,0 0 14-15,0 0 16 16,0 0 16-16,-120 176 9 16,114-147-31-16,6 3-6 15,0-4-24-15,0 0 15 16,15-3-18-16,13-9 0 16,5-6-3-16,5-6 3 15,5-4 0-15,1-4 0 16,1-22-11-16,-4-8-32 15,-4-4-11-15,-7 5-31 16,-12 5 49-16,-10 9 36 16,-7 11 0-16,-1 8 108 0,0 0-33 15,0 0-38-15,0 0-19 16,0 0-8-16,0 4 19 16,-4 10-18-16,-1 5-8 15,4-5 32-15,1 0-34 16,0-4 3-16,0-6-2 15,4-2-2-15,5-2 0 16,1 0-7-16,2 0 18 16,1-16-22-16,-2-9 8 15,-2 3-34-15,-9 3 27 16,0 6 10-16,0 7 0 0,0 3 7 16,-4 3-2-1,-6 0 4-15,0 0-9 0,1 0 0 16,4 0 13-16,1 0-11 15,4 0-3-15,0 0 1 16,0 0-14-16,0 0 13 16,15-6-58-16,15-2 59 15,2-5 5-15,0 2-3 16,-3 2-2-16,-6 4 0 16,-4 5 0-16,0 0 13 15,-3 8-13-15,-2 6 1 16,-5 4 14-16,-4 0-9 15,-5 3 4-15,0 0 8 16,0 0-13-16,-5-2 24 0,-4-5-29 16,4-8 0-16,4-3 11 15,-2-3-11-15,3 0 1 16,0 0-7-16,0 0-21 16,0-5-15-16,9-19 14 15,9-6 3-15,3 1 14 16,1 6 11-16,-7 7 0 15,-1 5 2-15,-2 8-1 16,0 3 32-16,-2 0-31 16,0 0-2-16,2 11 27 15,-6 8-11-15,-2 0-15 16,1 3 1-16,-1 0 6 16,1-2 3-16,3 1-11 0,4-4-4 15,1-3-30 1,10-9-106-16,3-5-112 0</inkml:trace>
  <inkml:trace contextRef="#ctx0" brushRef="#br0" timeOffset="2366">2919 32 251 0,'0'0'95'15,"0"0"-1"-15,0 0-72 0,0 0-19 16,0 0-3-1,0 0 0-15,-137-28 42 0,118 39-8 16,5-1 11-16,6 5 0 16,7 5-45-16,1 2-1 15,0 2-1-15,0-5 4 16,13-3-8-16,10-3 5 16,3-10-63-16,1-3 30 15,1 0-17-15,-2-16 29 16,-8 0-7-16,-5 3 29 15,-8 10 0-15,-3 3 4 16,-2 0-3-16,0 0 4 16,0 24-5-16,0 28 0 15,0 20 35-15,0 26 24 16,0 15 16-16,3 4-44 0,4-3-27 16,-1-7 35-1,-1-23-30-15,2-11 1 0,-2-16 10 16,-1-19-15-16,1-15 3 15,-3-11-8-15,1-10 0 16,-2-2 2-16,-1 0-2 16,8-12-57-16,2-32-10 15,2-22-149-15,-2-13-165 16</inkml:trace>
  <inkml:trace contextRef="#ctx0" brushRef="#br0" timeOffset="2937">3121 58 204 0,'0'0'134'0,"0"0"-134"0,0 0 0 15,0 0 13-15,0 0 6 16,0 0-5-16,0 121 19 16,5-102-15-16,2-1 3 15,1 1-19-15,-4-9 2 16,5-2 10-16,-3-6-14 16,8-2-37-16,4 0 4 15,11-20 4-15,-1-11-29 16,-3 2-33-16,-6 5 1 15,-9 10 90-15,-5 8 4 0,-5 6 22 16,0 0 18-16,0 0-40 16,0 6 12-16,0 17 26 15,0 9 24-15,0-2 6 16,0-5-45-16,0-2-6 16,7-2-12-16,2-5-4 15,1-3 2-15,2-3-7 16,3-4-57-16,3-6-36 15,0 0-22-15</inkml:trace>
  <inkml:trace contextRef="#ctx0" brushRef="#br0" timeOffset="3530">3551 208 64 0,'0'0'223'0,"0"0"-119"0,0 0-59 15,0 0-45-15,0 0 17 16,0 0 16-16,51-16-18 15,-29 8 2-15,0-7-2 16,1 0-10-16,-3 0-2 16,-6-2-3-16,-8 0-30 15,-6-1 26-15,0-1-43 16,0 1 27-16,-11 9-12 16,-12 8-12-16,-1 1 35 15,1 0 3-15,5 6 6 16,4 16 46-16,7 2-26 0,5 4 8 15,2 3-12-15,0-3 4 16,0-4-8-16,15-5-12 16,7-6 3-16,3-4 3 15,3-9-6-15,-1 0-3 16,5-8-29-16,1-20-23 16,-1-5-10-16,-4-5-6 15,-6 7 38-15,-8 7 33 16,-5 13 15-16,-3 9 49 15,-4 2 6-15,2 0-47 16,6 0 12-16,3 12-8 16,-1 7-16-16,-3 1 20 15,-2 1-23-15,0 1-5 16,-2-5 9-16,-1-2-4 16,1-6-3-16,-5-5-5 0,3-4 0 15,-2 0 15 1,-1 0-7-16,0 0 6 0,0-4-5 15,0-11 0-15,0-1 11 16,0-1 25-16,0 2-3 16,0 3 19-16,8-1-54 15,1 2-6-15,5-2-2 16,1 0-3-16,6 3-24 16,2 1-49-16,4-2-65 15,2-6-53-15</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54.412"/>
    </inkml:context>
    <inkml:brush xml:id="br0">
      <inkml:brushProperty name="width" value="0.035" units="cm"/>
      <inkml:brushProperty name="height" value="0.035" units="cm"/>
      <inkml:brushProperty name="color" value="#ED1C24"/>
      <inkml:brushProperty name="fitToCurve" value="1"/>
    </inkml:brush>
  </inkml:definitions>
  <inkml:trace contextRef="#ctx0" brushRef="#br0">338 198 28 0,'0'0'32'0,"0"0"2"0,0 0 3 16,0 0-7-16,0 0-24 15,0 0 15-15,0 0-21 16,-124-23 7-16,115 23 1 16,-2 0-5-16,3 0-3 15,-1 0 10-15,-4 0-10 16,-1 0 0-16,-7 0-3 15,-2 0-3-15,0 8 0 16,0-3 6-16,2 1-4 16,4-2 6-16,4-2-2 0,7-2 45 15,3 0 24-15,3 0-5 16,0 0-14-16,0 0-50 16,0 0-21-16,33 0 21 15,19 4 15-15,22 7 26 16,16-1-28-16,8 2 0 15,9-6 5-15,8-2-11 16,5-4 19-16,6 0-23 16,6 0 2-16,-1-12 12 15,-3-2-16-15,1 0-1 16,-8 3 8-16,-1 0-5 16,-3 3 4-16,-2 5-7 15,-2 3 4-15,-4 0-2 16,-10 0-2-16,-9-4 0 15,-7-3-1-15,-6-3-39 0,-1-7 16 16,-1-1 19-16,-4-1 5 16,-4 0-5-16,-5 0 5 15,-4 2 0-15,-8 3 11 16,-6 4-9-16,-9 2-4 16,-8 3-3-16,-8 1 5 15,-10 2 4-15,-5 2 6 16,-4 0-10-16,0 0 11 15,0 0 10-15,0 0-12 16,0 0-9-16,0 2-84 0,0 10-130 16</inkml:trace>
  <inkml:trace contextRef="#ctx0" brushRef="#br0" timeOffset="152">3212 299 74 0,'0'0'0'16</inkml:trace>
  <inkml:trace contextRef="#ctx0" brushRef="#br0" timeOffset="397">3585 140 560 0,'0'0'97'16,"0"0"-97"-16,0 0-92 15,0 0-124-15,0 0 76 0</inkml:trace>
  <inkml:trace contextRef="#ctx0" brushRef="#br0" timeOffset="550">3585 140 426 0,'0'105'0'16,"0"-105"-165"-16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37.86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0 130 0,'0'0'62'15,"0"0"-62"-15,0 0-4 16,0 0-121-16</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7:29:00.948"/>
    </inkml:context>
    <inkml:brush xml:id="br0">
      <inkml:brushProperty name="width" value="0.035" units="cm"/>
      <inkml:brushProperty name="height" value="0.035" units="cm"/>
      <inkml:brushProperty name="color" value="#ED1C24"/>
      <inkml:brushProperty name="fitToCurve" value="1"/>
    </inkml:brush>
  </inkml:definitions>
  <inkml:trace contextRef="#ctx0" brushRef="#br0">493 0 19 0,'0'0'74'0,"0"0"-13"16,0 0-27-16,0-1 6 16,0 1-19-16,2-4-20 15,-2 4 7-15,0 0 0 16,0 0-2-16,0 0-4 16,0 0 9-16,0 0 14 15,0 0-4-15,0 0-21 16,0 0-12-16,0 0 0 15,0 5-10-15,0 9 20 16,0 10-5-16,0 6 14 16,0 4-3-16,0 5 1 15,0 5 3-15,0 4-8 16,0 3 25-16,0 8-10 0,-9 1-9 16,0 4-2-16,0-4-4 15,4-2 0-15,0-2-2 16,1-2 2-16,-1 2-9 15,-2 6 9-15,2 10 0 16,1 8 6-16,-2 3 5 16,-2-3-10-16,-1-8 12 15,4 1-7-15,-2-2-1 16,-4 2-4-16,-1 4 1 16,-2-2-4-16,1 0 5 15,-1 0-3-15,0-4 5 16,1-4 1-16,3-3-9 0,6 2 3 15,1-1-11 1,1 3 11-16,-1 2 0 0,2-2 7 16,-7 0-2-16,8 3-5 15,-4-2-1-15,4 8-1 16,-5-3 2-16,0-3 5 16,1 4 7-16,1-8-8 15,-2-3-3-15,-1 0-1 16,-6-8 11-16,-2 1-8 15,1 9 15-15,-4 7 12 16,3 4-26-16,-1-2 1 16,-1-7-4-16,8 5 11 15,6-4-5-15,2 4 1 0,0 4-5 16,0-2 8 0,0 3-11-16,5 3 0 0,4-2 1 15,3 1 0-15,-6 6-1 16,6 3 0-16,2-4 1 15,0 0-1-15,2-6 0 16,-2-1 0-16,0 9 8 16,-4-4-8-16,0 5 0 15,-3-3-2-15,-2 3 4 16,-1 3 8-16,-1-2-10 16,-1-2 1-16,-2-5 11 15,4 1-10-15,4-5 4 16,3-10 1-16,-2-9-6 15,0-8-2-15,3-4-5 0,-3 3 6 16,0-3-2-16,-1 5 4 16,-4-10 2-16,-2-9 9 15,1-6 7-15,-2-14-10 16,2-7-10-16,-3-3 0 16,0-3 11-16,0 0-11 15,0 0 2-15,0 3-3 16,2-3 2-16,-2 2 1 15,0-2-2-15,0 0 0 16,0 0 6-16,0 0-5 16,3 0 4-16,-3 0 0 15,0 0-5-15,0-2-47 0,0-44-87 16,-17-37-166-16</inkml:trace>
  <inkml:trace contextRef="#ctx0" brushRef="#br0" timeOffset="56694">48 257 26 0,'0'0'27'0,"0"0"2"0,0 0-13 15,0 0 24-15,0 0 0 16,0 0 45-16,-48-39-36 16,48 39-30-16,0 0-19 0,0 0-25 15,0 20-4-15,0 28 29 16,0 19 14-16,0 18-14 16,0 15 0-16,0 16 14 15,0 10-12-15,12 5 15 16,3-1-17-16,3-6 0 15,1-3 6-15,0 1-3 16,-4-4-2-16,-1 0 8 16,-2-2-6-16,-1-13 13 15,0 0-16-15,-1 0 2 16,4 1 8-16,-2 6-9 16,6 6 0-16,3 10 0 15,-1-1 5-15,1 1-7 0,2-3 1 16,-6-5 0-1,-6-9 0-15,1-1 9 0,-3-8-9 16,-5-7-2-16,6 1 2 16,-1 0 12-16,-5-2-12 15,4 4-5-15,1-1 5 16,0 3 5-16,0-1-5 16,5 0-6-16,-2-1 4 15,2-8 2-15,-4-12 0 16,2-6 2-16,-2 3-1 15,-1 2-1-15,-2 3-2 16,-2 4 2-16,-5-4 0 0,0 1 6 16,0-1-6-1,-3 1-2-15,-11 0-2 0,0-2 7 16,-2-8-6-16,1-5-4 16,-2-9 7-16,-1-4 21 15,5-6-21-15,0-6 0 16,4 1 6-16,3-5-6 15,-2 5 7-15,3-4-1 16,1 5-1-16,4 4 10 16,0-2-15-16,0-4 2 15,0-8 16-15,0-12-6 16,0-9-11-16,0-5 13 16,0-3-10-16,0-2 10 15,0 0-11-15,0 0 4 16,0 0 11-16,0 0-14 0,0 0-4 15,-3-2 0-15,-21-42-49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41.004"/>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43 0,'0'0'18'0,"0"0"70"15,0 0-15-15,0 0-29 16,0 0 7-16,0 0-31 0,0-3 36 16,0 3-13-1,0 0-25-15,0 0 33 16,0 0-30-16,0 0-8 0,0 0 22 15,0 0-34-15,0 0 3 16,0 0-4-16,0 0 10 16,0 0-12-16,0 0 4 15,0 0-2-15,0 10 28 16,2 7-22-16,2 7 7 16,4-2 23-16,-3 2-32 15,-1 1 52-15,5-3-56 16,-4-4 8-16,2-3 21 15,-1-6-29-15,2 0 5 16,-3-2-5-16,-1-4 10 16,1 1 8-16,1-2-18 15,3-2 0-15,3 0 13 0,5 0-13 16,1-6-5-16,2-10-12 16,4-5-43-16,-4 4 59 15,-2 1-36-15,-1 3 37 16,-4 6-4-16,1-2 4 15,-5 6-2-15,3 0-2 16,-3 0 8-16,1 3 2 16,-3 0-6-16,2 0 0 15,0 0 33-15,0 3-23 16,2 7 19-16,1 5-14 16,0-4-12-16,-1 4 25 15,-2-2-28-15,0-4 0 0,-1-1 15 16,1-4-10-16,-3-3-5 15,3 2 0-15,2-1 8 16,-1-2-5-16,3 0-3 16,2 0 0-16,1 0-5 15,6-8 5-15,-3-7-14 16,7 1 4-16,2-4 10 16,-6 4-19-16,1 0 19 15,-3 3 0-15,-5 3 1 16,-1 3-1-16,-5 2-1 15,-2 3-1-15,-2 0 2 16,-2 0 6-16,3 0 1 16,3 0-1-16,0 0 19 15,0 8-21-15,1 3-1 0,2 1-6 16,1-2 9-16,1-1 7 16,0-4-13-16,-1-1 0 15,1-3 1-15,3-1-1 16,-1 0-3-16,3 0-5 15,-1 0-7-15,3-12-9 16,-3 2 22-16,2-1-5 16,0 3 1-16,-2 2 1 15,-3 1 5-15,2 2 0 16,0 1 1-16,-2 2 11 16,-1 0-12-16,-1 0 0 0,1 0 33 15,3 0-30-15,-4 0 4 16,4 0-7-16,1 0 6 15,0 0 3-15,1 0-9 16,2 2 0-16,-3-2 6 16,-1 0-6-16,-3 1 1 15,-1-1-3-15,-2 0 6 16,-2 0-7-16,2 0 3 16,-2 0-2-16,-3 0-6 15,3-3-17-15,-2-8-26 16,0-1-30-16,-4-1-59 15,-3-3-184-15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49.499"/>
    </inkml:context>
    <inkml:brush xml:id="br0">
      <inkml:brushProperty name="width" value="0.035" units="cm"/>
      <inkml:brushProperty name="height" value="0.035" units="cm"/>
      <inkml:brushProperty name="color" value="#ED1C24"/>
      <inkml:brushProperty name="fitToCurve" value="1"/>
    </inkml:brush>
  </inkml:definitions>
  <inkml:trace contextRef="#ctx0" brushRef="#br0">10 11 31 0,'-3'-5'68'0,"1"4"18"16,-1-2-22-16,3 3-37 15,0 0 9-15,0 0-5 16,0 0-19-16,0 0-2 16,0 0 15-16,0 0 0 15,0-2 29-15,-2 2-26 16,2 0 2-16,0 0 12 0,0 0-23 16,0 0 20-1,0 0-29-15,0 0-7 0,0 0 34 16,0 0-23-16,0 0-1 15,0 0 19-15,0 0-17 16,0 0 4-16,0 0-19 16,0 0 10-16,0 0 7 15,0 0-17-15,0 0 0 16,0 0 12-16,0 0-11 16,0 0 9-16,0 0-10 15,0 0-81-15,0 0-63 16,0 0-303-16</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3:54.544"/>
    </inkml:context>
    <inkml:brush xml:id="br0">
      <inkml:brushProperty name="width" value="0.035" units="cm"/>
      <inkml:brushProperty name="height" value="0.035" units="cm"/>
      <inkml:brushProperty name="color" value="#ED1C24"/>
      <inkml:brushProperty name="fitToCurve" value="1"/>
    </inkml:brush>
  </inkml:definitions>
  <inkml:trace contextRef="#ctx0" brushRef="#br0">34 147 25 0,'-3'-8'74'16,"-2"2"82"-16,0-4-88 16,1 4 6-16,-4 1-11 15,4 2-57-15,2-2 59 0,-1 2-49 16,3 3-9-16,0 0 20 16,0 0-22-16,0 0 22 15,0 0-14-15,0 0-12 16,0 0 20-16,0 0-11 15,17 0-9-15,15 0 61 16,3 0-51-16,6 0 17 16,3 0-27-16,4 0 3 15,7 0 26-15,3 0-30 16,3 0 0-16,2 0 6 16,3 0-5-16,-3 0 1 15,0 0-2-15,-4-6 0 16,-3 2 9-16,-6-1-9 15,-1 3-1-15,-8-1 0 16,-2 3 2-16,1 0 2 0,1 0-3 16,-2-2 0-16,2-2 2 15,3-2-2-15,0-3 0 16,0 3 0-16,0-1 4 16,-6 1-5-16,0 2 1 15,-6 1 0-15,-1-5 0 16,-7 5 0-16,0-2 0 15,-6 2 1-15,1 0 5 16,-1 2-9-16,0-3 3 16,0 3 0-16,4-1 11 15,-1 0-11-15,-1 2 0 16,1 0 11-16,0-2-4 0,-6 2 0 16,2 0-7-16,-3 0 0 15,-4 0 2-15,-5 0 4 16,-2 0-6-16,-3 0 0 15,0 0-10-15,0 0-5 16,0 0-96-16,-9 0-132 16</inkml:trace>
  <inkml:trace contextRef="#ctx0" brushRef="#br0" timeOffset="153">1650 37 665 0,'0'0'114'0,"0"0"-84"0,0 0 14 15,0 0-44-15,0 0-19 16,0 0-306-16</inkml:trace>
  <inkml:trace contextRef="#ctx0" brushRef="#br0" timeOffset="301">1650 37 511 0,'62'4'0'0,"-62"-4"-298"15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02.107"/>
    </inkml:context>
    <inkml:brush xml:id="br0">
      <inkml:brushProperty name="width" value="0.035" units="cm"/>
      <inkml:brushProperty name="height" value="0.035" units="cm"/>
      <inkml:brushProperty name="color" value="#ED1C24"/>
      <inkml:brushProperty name="fitToCurve" value="1"/>
    </inkml:brush>
  </inkml:definitions>
  <inkml:trace contextRef="#ctx0" brushRef="#br0">14 6 120 0,'0'0'102'0,"0"0"-62"16,0 0 21-16,0 0-14 15,0 0-4-15,0 0-13 0,0 0-28 16,-14-6 38 0,14 6-33-16,0 0 15 0,0 0 9 15,0 0-24-15,0 0 7 16,0 0 1-16,0 0-11 15,0 0 27-15,0 0-26 16,0 0-4-16,0 0 25 16,0 0-22-16,0 0 14 15,0 0 3-15,8 0-5 16,5 0 38-16,2 4-41 16,5 2 4-16,0-2 7 15,1 1-19-15,2 0 8 0,-2-3-13 16,-1 2 0-16,1-4 12 15,-3 0-5-15,1 0-6 16,-3 0 5-16,-2 0 0 16,0 0-3-16,-2 0-3 15,-3 0 0-15,5 0 3 16,-4 0 5-16,1 0-8 16,-2 0 13-16,-3 0-13 15,2 0 0-15,-2 0-7 16,-2 0 7-16,1 3 2 15,-2-3 3-15,-2 0-5 16,2 0 4-16,-1 0-3 16,3 0 14-16,2 1-15 15,2-1 0-15,3 2 13 16,-1-2-13-16,-2 0 0 0,-1 0 0 16,-2 0 10-16,-2 0-6 15,-1 0-4-15,-3 0 0 16,0 0 1-16,0 0 12 15,0 0-13-15,0 0 25 16,0 0-15-16,0 0 5 16,0 0-15-16,2 0 3 15,-2 0 5-15,0 0-8 16,0 0 0-16,0 0 5 16,0 0-5-16,0 0-10 15,0 3-119-15,0-3-132 16</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03.253"/>
    </inkml:context>
    <inkml:brush xml:id="br0">
      <inkml:brushProperty name="width" value="0.035" units="cm"/>
      <inkml:brushProperty name="height" value="0.035" units="cm"/>
      <inkml:brushProperty name="color" value="#ED1C24"/>
      <inkml:brushProperty name="fitToCurve" value="1"/>
    </inkml:brush>
  </inkml:definitions>
  <inkml:trace contextRef="#ctx0" brushRef="#br0">146 0 45 0,'0'0'42'16,"0"0"10"-16,0 0 23 15,0 0-7-15,0 0 16 16,0 0-18-16,4-5 7 16,-4 5 18-16,0 0-47 0,0 0-5 15,0 0-1 1,0 5-37-16,-14 18 36 0,-5 3-37 15,-4 3 0-15,-1-2 27 16,-1 0-27-16,7-5 0 16,4-3 12-16,5-4-11 15,5-8 7-15,4-2-8 16,0-2 0-16,0-3 0 16,0 0 0-16,0 0-1 15,0 0 0-15,13 0 2 16,6 0 8-16,2 0-9 15,2 0 0-15,3-4 10 16,-4-7-7-16,0 1 1 16,-3-3 0-16,-5 4 0 15,-5 3 2-15,-1 0-6 0,-5 6 0 16,-3-1 12 0,0 1-10-16,0 0 6 0,0 0 18 15,0 0-6-15,0 0 19 16,0 0-32-16,0-4 6 15,0-3 48-15,0-4-61 16,-11 1-9-16,-3 2 9 16,4-3 5-16,-4 3 7 15,0-1-12-15,2 3 0 16,0 1-2-16,3 0 2 16,4 1-19-16,5 0 5 15,0 2-42-15,0-4-14 16,17 1-288-16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05.038"/>
    </inkml:context>
    <inkml:brush xml:id="br0">
      <inkml:brushProperty name="width" value="0.035" units="cm"/>
      <inkml:brushProperty name="height" value="0.035" units="cm"/>
      <inkml:brushProperty name="color" value="#ED1C24"/>
      <inkml:brushProperty name="fitToCurve" value="1"/>
    </inkml:brush>
  </inkml:definitions>
  <inkml:trace contextRef="#ctx0" brushRef="#br0">124 0 23 0,'0'0'112'0,"0"0"-55"16,0 0 32-16,0 0-15 16,0 0-13-16,0 0 9 15,0 0-16-15,3-3 20 16,-3 3-11-16,0 0-14 15,0 10-18-15,-17 15-26 16,-4 7 15-16,1 1-9 16,-1-4-4-16,4-3 13 15,7-2-16-15,1-6 2 16,1-6 9-16,7 1-14 16,-2-7-1-16,3-2 0 15,0-1 10-15,0 0-19 0,0-3 9 16,0 0 0-16,13 0 12 15,4 0-12-15,1 0 4 16,0 0-4-16,5 0 0 16,3 0 19-16,0 0-8 15,1 0-8-15,-4-6 11 16,-2 2-10-16,-6 2-2 16,-6 0-2-16,-4 2 5 15,-2 0 4-15,-3 0-2 16,0 0-7-16,0 0 43 15,0 0-33-15,0 0 28 16,0 0-15-16,0-2-14 16,0-4 35-16,0-4-44 15,-3-4 1-15,-8 1 8 0,-1-2-1 16,-1-4-14-16,-1 3 6 16,2-1 0-16,3 5 9 15,3 2-9-15,1 4-15 16,2-2 15-16,3 3-51 15,-2-4-19-15,2-5-81 16,0-5-82-16,0 0-67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4.049"/>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0 619 0,'0'0'58'16,"0"0"-58"-16,0 0-411 15</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14.046"/>
    </inkml:context>
    <inkml:brush xml:id="br0">
      <inkml:brushProperty name="width" value="0.035" units="cm"/>
      <inkml:brushProperty name="height" value="0.035" units="cm"/>
      <inkml:brushProperty name="color" value="#ED1C24"/>
      <inkml:brushProperty name="fitToCurve" value="1"/>
    </inkml:brush>
  </inkml:definitions>
  <inkml:trace contextRef="#ctx0" brushRef="#br0">76 20 41 0,'0'0'54'0,"0"0"-17"16,0 0 5-16,0 0-16 16,0 0-8-16,0 0-13 15,0 0 17-15,-55 0 8 16,48 0 0-16,1 0 37 16,3 0-16-16,1 0 5 15,-1 0-7-15,3 0-13 16,0 0 35-16,0 0-20 15,0 0 4-15,0 0-11 16,0 0-17-16,0 0-6 0,14-5-6 16,12 0-7-1,9-1 51-15,1 4-52 0,3 1 11 16,2 1 1 0,0 0-15-16,-3 0 13 15,-6 0-17-15,-4 0 0 0,-7 1-4 16,-6 5 4-16,-3-2 0 15,-6-1-4-15,-1 2 4 16,-1-5-51-16,4 0-49 16,0 0-141-16,-2 0-309 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14.744"/>
    </inkml:context>
    <inkml:brush xml:id="br0">
      <inkml:brushProperty name="width" value="0.035" units="cm"/>
      <inkml:brushProperty name="height" value="0.035" units="cm"/>
      <inkml:brushProperty name="color" value="#ED1C24"/>
      <inkml:brushProperty name="fitToCurve" value="1"/>
    </inkml:brush>
  </inkml:definitions>
  <inkml:trace contextRef="#ctx0" brushRef="#br0">0 9 84 0,'0'0'141'0,"0"0"-78"16,0 0-12-16,0 0 17 16,0 0 33-16,0 0-36 15,102 0-18-15,-75 0 42 16,-1-3-35-16,0 2-16 15,-6 1-31-15,3 0-3 16,-4 0 54-16,-4 0-54 16,-1 0 2-16,-5 0 10 15,0 0-15-15,-4 0 13 0,-2 1-14 16,-2 2 0-16,-1-3 0 16,0 0 0-16,0 0-28 15,0 0-44-15,0 0-172 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18.329"/>
    </inkml:context>
    <inkml:brush xml:id="br0">
      <inkml:brushProperty name="width" value="0.035" units="cm"/>
      <inkml:brushProperty name="height" value="0.035" units="cm"/>
      <inkml:brushProperty name="color" value="#ED1C24"/>
      <inkml:brushProperty name="fitToCurve" value="1"/>
    </inkml:brush>
  </inkml:definitions>
  <inkml:trace contextRef="#ctx0" brushRef="#br0">0 9 38 0,'0'0'69'0,"0"0"-3"15,0 0 11-15,0 0 11 16,0 0 4-16,0 0-14 16,0 0-11-16,-9-9-27 15,9 9 7-15,0 0-25 16,0 0-18-16,0 0 40 15,0 0-42-15,0 0-2 16,0 0 31-16,0 0-22 16,0 0-9-16,0 0 0 15,0 0 14-15,0 0-8 0,0 0-6 16,0 0 0-16,0 0 7 16,0 0-6-16,5 0-1 15,7 0 0-15,1 0 2 16,9 6-1-16,0-3-1 15,10 1 0-15,5-2 3 16,7 1-3-16,4-3 0 16,3 0-6-16,2 0 17 15,3 0-9-15,-1 0-2 16,-1 0 0-16,2 0 1 16,-2 0-1-16,0 0-1 15,4 0-4-15,-5 0 5 16,6 0-16-16,-6 0 16 0,-1 0-6 15,-6 0 2-15,-5 0-19 16,-2 0 6-16,2 0 2 16,2 0 10-16,-2 0-17 15,0 0 22-15,1 1-2 16,4-1-4-16,2 3 0 16,2-1 0-16,7-2 5 15,-4 4 1-15,2-2-2 16,2 0 2-16,1 3 0 15,0-1 5-15,5-4-3 16,3 1-4-16,1-1-5 16,-1 0 7-16,1 0-3 0,0 0 10 15,1 0-7-15,-1 0 6 16,-2 0-2-16,4 0-7 16,-2 0 3-16,3 0 0 15,2 0-6-15,0 0 6 16,4 0 0-16,-2 0 0 15,-2-1 7-15,-4-2-4 16,-1 3-3-16,0 0 0 16,-1-1 1-16,4 1-1 15,2 0 0-15,-1 0 14 16,-3-4-11-16,-1 3 15 16,-2-1-18-16,-5-2 0 15,-7 2 18-15,-5 2-17 0,-7-2-1 16,-7 2 13-1,-11 0-12-15,-8 0 8 0,-8 0-9 16,-7 0 1-16,0 0 5 16,0 0-6-16,0 0 5 15,-3 0-5-15,-6 0 0 16,-9 0-176-16,0-4-315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39.450"/>
    </inkml:context>
    <inkml:brush xml:id="br0">
      <inkml:brushProperty name="width" value="0.035" units="cm"/>
      <inkml:brushProperty name="height" value="0.035" units="cm"/>
      <inkml:brushProperty name="color" value="#ED1C24"/>
      <inkml:brushProperty name="fitToCurve" value="1"/>
    </inkml:brush>
  </inkml:definitions>
  <inkml:trace contextRef="#ctx0" brushRef="#br0">5 0 393 0,'0'0'248'15,"0"0"-179"-15,0 0 8 16,0 0-4-16,0 0-73 16,0 0-30-16,0 54 30 15,0-13 25-15,0-9 15 16,0-7-40-16,0-4 3 15,5-8 0-15,1-1 5 16,3-5-8-16,-4-5 10 16,-1-2-10-16,-1 0 0 15,2 0 0-15,-1-4-42 0,-2-17 6 16,-2-5 33-16,0-3-26 16,0 7 14-16,-2 8-7 15,-11 4-1-15,4 8 23 16,-1-2 14-16,7 4 35 15,2-2-48-15,1 2 3 16,0 0-1-16,0 0-3 16,0 0-5-16,0 12-5 15,14-2-100-15,17-7-51 16,10-3 15-16,13 0 88 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39.913"/>
    </inkml:context>
    <inkml:brush xml:id="br0">
      <inkml:brushProperty name="width" value="0.035" units="cm"/>
      <inkml:brushProperty name="height" value="0.035" units="cm"/>
      <inkml:brushProperty name="color" value="#ED1C24"/>
      <inkml:brushProperty name="fitToCurve" value="1"/>
    </inkml:brush>
  </inkml:definitions>
  <inkml:trace contextRef="#ctx0" brushRef="#br0">47 0 241 0,'0'0'268'16,"0"0"-133"-16,0 0-7 16,0 0-32-16,0 0-55 15,0 0-20-15,-3 5-21 16,2 17 0-16,-7 2-4 16,2 0 5-16,1 2-1 15,2 2 0-15,-1-1 3 16,-1 3 13-16,4-6-15 15,-4-4-1-15,2-4 10 16,0-7-10-16,3-5 0 16,0-4-6-16,0 0 17 15,0 0-27-15,0 0-11 16,0-13-12-16,8-16 30 0,13-2-63 16,3-6 61-16,2 6 11 15,-3 8 0-15,-5 9-4 16,-4 6 4-16,-7 8 0 15,-2 0 16-15,-1 0-15 16,4 0 1-16,-2 20 5 16,2 7-4-16,-2 7 38 15,1 3-12-15,-2-4 8 16,-1-5-1-16,1-6-34 16,-3-9 3-16,1-3-5 15,-2-3 6-15,-1-4-1 16,3-3-5-16,-3 0-13 0,3 0-23 15,-3 0-70-15,0-10 26 16,0-19-236-16</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36.420"/>
    </inkml:context>
    <inkml:brush xml:id="br0">
      <inkml:brushProperty name="width" value="0.035" units="cm"/>
      <inkml:brushProperty name="height" value="0.035" units="cm"/>
      <inkml:brushProperty name="color" value="#ED1C24"/>
      <inkml:brushProperty name="fitToCurve" value="1"/>
    </inkml:brush>
  </inkml:definitions>
  <inkml:trace contextRef="#ctx0" brushRef="#br0">99 0 401 0,'0'0'57'15,"0"0"-4"-15,0 0-4 16,0 0 4-16,0 0 68 16,0 0-81-16,-18 367-25 15,18-265 3-15,4-8-15 0,14-5 15 16,5-7-18-16,-2-8 0 16,-1-13 9-16,-3-15-9 15,-4-19 0-15,-3-13-1 16,-7-7-10-16,-3-7-10 15,0 0-21-15,-5-31 27 16,-19-21-176-16,-5-21-25 16,-6-13 157-16,0 2-131 15</inkml:trace>
  <inkml:trace contextRef="#ctx0" brushRef="#br0" timeOffset="295">14 481 11 0,'0'0'201'16,"0"0"-44"-16,0 0-33 15,0 0-14-15,0 0-21 0,0 0-78 16,-14-14-11-1,14 11-9-15,14 3 9 0,10 0 15 16,15-3-1-16,6-6 0 16,0-4-14-16,4-5-3 15,-5-4-3-15,-8 7-107 16,-10 1 39-16,-9 5 59 16,-8 8 10-16,-5 1 8 15,-4 0-6-15,2 0 6 16,2 14-1-16,4 11 0 15,1 2 15-15,-4 1 25 16,-1-1 4-16,1-6-17 16,-5-2 1-16,4-6-29 15,-4-5 30-15,0-3-31 16,0-2 1-16,0-3-2 0,0 0-183 16,0-13 1-16</inkml:trace>
  <inkml:trace contextRef="#ctx0" brushRef="#br0" timeOffset="450">363 167 218 0,'0'0'218'0,"0"0"-157"15,0 0-49-15,0 0-1 16,0 0-2-16,0 0 0 16,12 45 4-16,6-24-13 15,5 1 7-15,8 0-18 16,5-5-128-16,5-4-156 0</inkml:trace>
  <inkml:trace contextRef="#ctx0" brushRef="#br0" timeOffset="1012">741 329 276 0,'0'0'202'0,"0"0"-51"16,0 0-41-16,0 0-70 15,0 0 7-15,0 0-47 16,-120 152 0-16,120-131-3 15,0 0 3-15,0-4 0 16,17 1-6-16,3-2 19 16,5-5-26-16,10-5-12 15,5-6-36-15,8 0 33 0,4-12-49 16,6-20 10 0,4-9 0-16,-1-2-6 15,-11 0 71-15,-14 3 4 0,-11 9 3 16,-16 11 85-16,-9 8-9 15,0 5 56-15,-8 4-66 16,-15 3-3-16,-7 0-22 16,-6 8-12-16,-4 18-27 15,5 0 3-15,11-1-10 16,7-2-1-16,8-3-5 16,5 3 12-16,4-9-14 15,0 4 8-15,0-3 0 0,18-5 1 16,0-4-1-1,5-6-42-15,3 0-23 0,4-9 5 16,0-16 39-16,-2-4-86 16,-6 2 56-16,-3 8 49 15,-10 12 3-15,-5 1-1 16,-4 6 10-16,0 0 12 16,0 0 4-16,0 0-26 15,0 16 0-15,0 3 30 16,0-1-14-16,3-1-4 15,3-3-11-15,4-1 6 16,2-4 15-16,1-6-22 16,10-3-61-16,0 0-9 15,7-6-23-15,2-27-179 16</inkml:trace>
  <inkml:trace contextRef="#ctx0" brushRef="#br0" timeOffset="1239">1472 147 274 0,'0'0'128'0,"0"0"50"15,0 0-71-15,0 0-65 16,0 0-38-16,0 0 1 16,0 97 32-16,0-48-8 15,0-6-13-15,0-2 5 16,4-3-17-16,8-5 32 16,-1-9-36-16,-3-5 0 15,-4-8 16-15,-2-7-16 16,-2-2 0-16,0-2-47 0,0 0-35 15,-16-12-58-15,-9-15-163 16,-6-8 117-16</inkml:trace>
  <inkml:trace contextRef="#ctx0" brushRef="#br0" timeOffset="1764">1350 326 48 0,'0'0'262'16,"0"0"-94"-16,0 0-58 16,0 0-5-16,0 0-55 15,0 0-50-15,-7-9-14 16,25 9 14-16,8 0 0 15,10 0 30-15,8 3-30 16,5-3 0-16,4 0-3 16,0 0 2-16,-6-3-26 15,-4-7-39-15,-10-1 16 0,-9 6 38 16,-10 2 12-16,-9 3-5 16,-5 0-5-16,0 0 8 15,0 11 2-15,0 10 23 16,0 4 73-16,-8 0-30 15,6-7-54-15,2-3-5 16,0-9 8-16,0-3-15 16,0-3 0-16,0 0-1 15,0 0 4-15,0 0 23 16,0 0-23-16,0 0 2 16,0 0 30-16,0 0-28 15,0 0-4-15,0 0 1 16,0 0 9-16,0 0-4 15,0 0-9-15,0 0-3 0,0 0-2 16,0 0 5-16,0 0 0 16,0 0-8-16,0 0 17 15,0 0-16-15,0 0 7 16,0 0 0-16,0 0-2 16,0 0 2-16,0 0-3 15,0 0 3-15,0 0 0 16,0 0-5-16,0 0 5 15,0 0 0-15,0 0-4 16,0 0 4-16,0 0-2 16,-3 0-52-16,-1 0-142 15,2-7-55-15</inkml:trace>
  <inkml:trace contextRef="#ctx0" brushRef="#br0" timeOffset="2592">1774 123 364 0,'0'0'92'16,"0"0"-76"-16,0 0 9 16,0 0-23-16,0 0 17 15,0 0-11-15,59 57-8 16,-42-38 0-16,1-2-2 16,0 0-145-16,-1-5-17 15,-3 1-2-15,-4 1 147 16,-5-4 19-16,-1 4 4 0,-4 3 76 15,0 0 45-15,0 4-4 16,0-5-30-16,0 3-27 16,0-6 21-16,0 0-42 15,0-2-19-15,3-6-3 16,7-2-12-16,3-3-6 16,8 0 8-16,4 0-9 15,-4-2-4-15,-4-10-35 16,-11-2-25-16,-2 1 41 15,-4-2-19-15,0 7 40 16,-4 1-7-16,-11 2 3 16,-2 2 4-16,3 3 27 15,1 0 13-15,5 0 13 0,6 0-27 16,2 0-12 0,0 0-14-16,0-1-18 0,0-3 9 15,0-2-77-15,20-3-53 16,6-3 50-16,9-3-30 15,0 1 38-15,1 3 81 16,-4 5 24-16,0 6 37 16,-6 0-27-16,-5 0 20 15,-6 0 14-15,-7 2-38 16,-3 4 17-16,-5 3-33 16,0-4-6-16,0 3 26 15,0 1-30-15,0 1 5 0,0-3 15 16,0 1-11-16,0-4-12 15,0-1-1-15,0-1 0 16,0-2 5-16,0 0-4 16,0 0 11-16,0 0 41 15,0 0-49-15,0 0 10 16,0 0 38-16,0 0-42 16,9-2 26-16,0-5-36 15,9-1 0-15,-4 1 9 16,-1 4-7-16,1 0-2 15,-2 3 0-15,0 0 13 16,-6 0-12-16,2 0-1 16,-2 0 0-16,-3 0-1 15,-1 3 1-15,1 7-8 16,-3 1 7-16,0-1 2 0,0 3-10 16,0-6 9-16,0 2 0 15,0-5 7-15,0-2-7 16,0-2-57-16,-3 0-74 15,-2 0-35-15</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34.726"/>
    </inkml:context>
    <inkml:brush xml:id="br0">
      <inkml:brushProperty name="width" value="0.035" units="cm"/>
      <inkml:brushProperty name="height" value="0.035" units="cm"/>
      <inkml:brushProperty name="color" value="#ED1C24"/>
      <inkml:brushProperty name="fitToCurve" value="1"/>
    </inkml:brush>
  </inkml:definitions>
  <inkml:trace contextRef="#ctx0" brushRef="#br0">216 269 207 0,'-10'-6'69'0,"2"5"20"16,2 1-40-16,2-4-3 15,-1 3 3-15,2-2-14 16,3 3-5-16,0 0-9 16,-2 0 30-16,2 0-46 15,-7 0 0-15,-4 0 9 16,-10 18-3-16,-6 8-6 15,-4 6-5-15,5-2 3 16,7-7-1-16,-3 2-2 16,15-3-12-16,2 1 12 15,5 0-9-15,0-4-4 16,9 1 7-16,22 1 6 0,13-10-1 16,6-7 7-16,3-4-12 15,0-2-64-15,-4-24 32 16,-5-14-26-16,-8-5-81 15,-1-8 41-15,-7-2 99 16,-7-3 5-16,-7-1 23 16,-5 1 31-16,-8 2 16 15,-1 9 21-15,0 14-71 16,0 14 84-16,0 13 24 16,0 6-96-16,0 0-31 15,0 0-1-15,0 0-16 16,0 25-9-16,0 24 25 0,0 16 5 15,0 8 51-15,0-7-55 16,0-7 2-16,0-10 9 16,0-6-12-16,0-8 0 15,0-8-1-15,5-8 2 16,2-8-9-16,10-3-14 16,3-8-110-16,10 0 26 15,2-17-66-15</inkml:trace>
  <inkml:trace contextRef="#ctx0" brushRef="#br0" timeOffset="384">772 307 236 0,'0'0'214'15,"0"0"-91"-15,0 0-5 0,0 0-48 16,0 0-46-16,0 0-9 16,-35-2 22-16,17 10-35 15,3 7 5-15,-2 1-7 16,5 3 1-16,3-2-14 15,7 2 13-15,2-1 0 16,0-2-9-16,0-3 9 16,0-2 0-16,6-3-6 15,11-5-49-15,0-3 47 16,1 0-38-16,2-10-22 16,-3-12 35-16,-4 3-3 15,-5 0 34-15,-7 6-7 0,-1 8 18 16,0 4 44-16,0 1 22 15,0 0-44-15,0 0 2 16,0 0-33-16,0 0-1 16,0 0-1-16,0 1 4 15,0 12-7-15,0 1 5 16,3-2 0-16,8-4-1 16,3-5-134-16,2-3 21 15,7 0-23-15,3-11-74 16</inkml:trace>
  <inkml:trace contextRef="#ctx0" brushRef="#br0" timeOffset="698">999 254 295 0,'0'0'124'0,"0"0"-8"16,0 0-5-16,0 0-43 0,0 0-59 16,0 0-9-16,-79 68 0 15,77-57-3-15,2 0-13 16,0-1 16-16,0 1-6 15,2-3 1-15,14 2 5 16,2-1-12-16,4-2 4 16,-4-2 16-16,-4-1-2 15,-5-2-6-15,-5 0-8 16,-4 0 1-16,0 1 14 16,0-1-10-16,0 2 3 15,-9 2-43-15,-7 3 43 16,-3 1 33-16,3-1-33 0,6-3-9 15,6-4-42-15,4-1 7 16,0-1-50-16,0 0-17 16,14 0-76-16,10-14 81 15</inkml:trace>
  <inkml:trace contextRef="#ctx0" brushRef="#br0" timeOffset="1043">1178 290 112 0,'0'0'146'16,"0"0"-80"-16,0 0 65 15,0 0-82-15,0 0-47 16,0 0 31-16,-32 29 51 16,9-6-36-16,6-5-47 15,8-7 0-15,6-3-2 0,3-2-5 16,0 1-18 0,0-4 22-16,5 0-25 0,15-3 27 15,4 0 3-15,2 0 2 16,1 0 15-16,-4 0-19 15,-2 0 8-15,-4 0-9 16,-11 0 1-16,-3 0-12 16,-3 0 11-16,0 0-7 15,0 0 4-15,-5 10-23 16,-16 5 26-16,4 0 26 16,-1-4-24-16,3-2 13 15,6-1-15-15,1-3-4 0,4-5-4 16,4 0-29-16,0 0-22 15,4 0-110-15,17 0-43 16</inkml:trace>
  <inkml:trace contextRef="#ctx0" brushRef="#br0" timeOffset="1258">1422 369 93 0,'0'0'132'0,"0"0"-18"15,0 0-34-15,0 0-27 16,0 0-49-16,0 0 33 15,11 67 4-15,-11-45-3 16,0-3 7-16,0-1-38 16,0-1-3-16,0-6 17 15,0-6-17-15,0-3-8 16,0-2 1-16,3 0-63 0,-3 0 22 16,1-4-56-16,-1-21-134 15</inkml:trace>
  <inkml:trace contextRef="#ctx0" brushRef="#br0" timeOffset="1433">1409 44 472 0,'0'0'92'16,"0"0"-32"-16,0 0-7 15,0 0-19-15,0 0-34 16,0 0 0-16,9 0-10 0,6 11 25 15,5 2 7-15,-1-1-22 16,4-1-123-16,8-6-84 16</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2.368"/>
    </inkml:context>
    <inkml:brush xml:id="br0">
      <inkml:brushProperty name="width" value="0.035" units="cm"/>
      <inkml:brushProperty name="height" value="0.035" units="cm"/>
      <inkml:brushProperty name="color" value="#ED1C24"/>
      <inkml:brushProperty name="fitToCurve" value="1"/>
    </inkml:brush>
  </inkml:definitions>
  <inkml:trace contextRef="#ctx0" brushRef="#br0">162 0 422 0,'0'0'110'16,"0"0"-35"-16,0 0 43 0,0 0-34 16,0 0-67-16,0 0-16 15,-161 31-1-15,161-22-34 16,0 4 30-16,0 5-10 16,4 2 14-16,15 5 9 15,7-2-2-15,-1-1 1 16,3-3-8-16,-7-5 0 15,-7-1 8-15,-8-7-8 16,-3-2-8-16,-3 0 4 16,0 5 4-16,-9 8-4 15,-14 2 4-15,-6 3 0 16,5-5 4-16,2 1-4 16,9-7-21-16,5-3-59 15,8-2-24-15,0-6-128 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2.760"/>
    </inkml:context>
    <inkml:brush xml:id="br0">
      <inkml:brushProperty name="width" value="0.035" units="cm"/>
      <inkml:brushProperty name="height" value="0.035" units="cm"/>
      <inkml:brushProperty name="color" value="#ED1C24"/>
      <inkml:brushProperty name="fitToCurve" value="1"/>
    </inkml:brush>
  </inkml:definitions>
  <inkml:trace contextRef="#ctx0" brushRef="#br0">212 35 135 0,'0'0'207'0,"0"0"-42"16,0 0-34-16,0 0-18 15,0 0-44-15,0 0-38 16,-129-40-18-16,104 55 15 15,2 6-28-15,8-1-2 16,2 2-1-16,9 0 3 16,1-3-14-16,3-1 14 15,0-1-1-15,0-3-6 16,7-1 9-16,10-7-4 16,3-2-33-16,3-4-15 0,-2 0 47 15,2-7-13-15,-5-15-9 16,-4 3 18-16,-2 5-14 15,-8 4 21-15,-4 5 51 16,0 5-9-16,0 0 17 16,0 0-51-16,0 0-5 15,0 0-6-15,0 0-13 16,0 0-3-16,0 15 16 16,0 2 3-16,8 0 13 15,1 1-13-15,0-2 0 0,5 3-8 16,1-3-65-16,5-7-191 15,2-9 64-15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0.899"/>
    </inkml:context>
    <inkml:brush xml:id="br0">
      <inkml:brushProperty name="width" value="0.035" units="cm"/>
      <inkml:brushProperty name="height" value="0.035" units="cm"/>
      <inkml:brushProperty name="color" value="#ED1C24"/>
      <inkml:brushProperty name="fitToCurve" value="1"/>
    </inkml:brush>
  </inkml:definitions>
  <inkml:trace contextRef="#ctx0" brushRef="#br0">141 36 395 0,'0'0'34'16,"0"0"58"-16,0 0-26 15,0 0 17-15,0 0 18 16,0 0-72-16,0 0-26 15,-18-36 10-15,18 36-13 16,9 26 0-16,1 20 3 16,2 15 10-16,-9 7 24 15,-3 5-33-15,0-5-4 16,0-5 29-16,0-12-26 16,0-8-2-16,0-6-1 15,2-17 5-15,-2-7 1 16,3-7-6-16,-3-2-19 0,0-4-26 15,0 0-68-15,0-19-5 16,-12-23-437-16</inkml:trace>
  <inkml:trace contextRef="#ctx0" brushRef="#br0" timeOffset="437">0 270 382 0,'0'0'92'0,"0"0"-75"16,0 0 16-16,0 0 19 15,0 0-48-15,0 0 12 16,75 7 15-16,-35 2-29 16,-2-1 13-16,-5-3-15 0,-2 3-24 15,-9-2-59-15,-3 4 15 16,-3 3-1 0,1 2 58-16,-3 4 11 0,4 1 1 15,2-3 16-15,4-1 8 16,5-5 44-16,9-5-32 15,3-6-3-15,3 0-4 16,-3 0-25-16,-5-19-4 16,-5-6-1-16,-15 0-18 15,-9-3 18-15,-7 8 8 16,0-7-7-16,-10 8 26 16,-11 6-4-16,-2 4 15 15,1 9-25-15,-4 0 12 16,1 0-3-16,0 13-22 0,6 5-6 15,6 5 3-15,8 4-6 16,5-2 2-16,0 2 2 16,0 0 5-16,20-2-6 15,13-6-36-15,5-1-26 16,11-14-5-16,4-4-105 16,5-6-66-16</inkml:trace>
  <inkml:trace contextRef="#ctx0" brushRef="#br0" timeOffset="726">920 318 334 0,'0'0'204'0,"0"0"-99"16,0 0-2-16,0 0-33 15,0 0-31-15,0 0-39 16,-49 5 0-16,45 1-2 0,1 5-17 16,3-3 12-16,0 2-24 15,0 3 24-15,7-1 7 16,4 3-4-16,4-2 3 15,-4-1 2-15,-2-1 9 16,-2 3-10-16,-5-4 0 16,-2 2-2-16,0 1 2 15,0 0-26-15,-11 1 11 16,-5 3 15-16,-3-4 23 16,3-2-23-16,5-5-72 15,3-1 24-15,7-5-45 16,1 0 6-16,0-15 19 0</inkml:trace>
  <inkml:trace contextRef="#ctx0" brushRef="#br0" timeOffset="960">1187 109 261 0,'0'0'79'16,"0"0"14"-16,0 0-86 15,0 0 31-15,0 0 4 16,0 0 108-16,-35 168-88 15,28-119-23-15,7-5-31 16,0-3-4-16,0-8 24 16,13-7-23-16,9-5-5 0,-1-6 3 15,2-4 1 1,2-10 7-16,-2-1-11 0,0 0-16 16,-6-19-8-16,-8-8-79 15,-8-5-47-15,-1-1-84 16</inkml:trace>
  <inkml:trace contextRef="#ctx0" brushRef="#br0" timeOffset="1147">1050 257 285 0,'0'0'102'0,"0"0"-9"16,0 0 29-16,0 0-118 15,0 0-4-15,0 0 0 0,54 1 56 16,-18 9 4-1,7-4-60-15,2 0-16 0,10-6-112 16,7 0-85-16,3 0 21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3.735"/>
    </inkml:context>
    <inkml:brush xml:id="br0">
      <inkml:brushProperty name="width" value="0.035" units="cm"/>
      <inkml:brushProperty name="height" value="0.035" units="cm"/>
      <inkml:brushProperty name="color" value="#ED1C24"/>
      <inkml:brushProperty name="fitToCurve" value="1"/>
    </inkml:brush>
  </inkml:definitions>
  <inkml:trace contextRef="#ctx0" brushRef="#br0">15 0 461 0,'0'0'271'16,"0"0"-142"-16,0 0-43 15,0 0-33-15,0 0-21 16,0 0 47-16,-14 188-63 16,14-130-10-16,0-4 29 15,0-6-28-15,2-6 2 16,7-11 0-16,-2-4-9 16,0-6-1-16,2-7-65 15,-2-14-175-15,10-2-75 16</inkml:trace>
  <inkml:trace contextRef="#ctx0" brushRef="#br0" timeOffset="229">296 156 472 0,'0'0'375'16,"0"0"-281"-16,0 0 85 16,0 0-103-16,0 0-65 15,0 0 25-15,-141 124-36 16,122-100 0-16,10-5-4 15,8-6 4-15,1 2-3 16,0-1 1-16,13 3 2 16,16-3-2-16,6 1 2 15,6 0-22-15,6-7-11 16,3-2-99-16,13-6-72 16,4 0 19-16,-2-14-148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4.30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0 149 214 0,'0'0'155'0,"0"0"-6"16,0 0-3-16,0 0-74 16,0 0-32-16,0 0 18 15,102 0 3-15,-90-4-51 16,-3-5 35-16,0-6-39 15,-4 1 0-15,-1-6-6 16,-4 2-11-16,0-4-4 16,0 3-59-16,-7 5-2 15,-9 5 29-15,3 5 7 16,-4 4 40-16,0 0 10 16,2 15-9-16,1 10 18 15,2 3-18-15,8-2 0 16,1 0 16-16,3-2-14 15,0-6 26-15,0-1-4 0,10-3-21 16,10 2 19-16,10-7-23 16,10-6-77-16,5-3-154 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4.434"/>
    </inkml:context>
    <inkml:brush xml:id="br0">
      <inkml:brushProperty name="width" value="0.035" units="cm"/>
      <inkml:brushProperty name="height" value="0.035" units="cm"/>
      <inkml:brushProperty name="color" value="#ED1C24"/>
      <inkml:brushProperty name="fitToCurve" value="1"/>
    </inkml:brush>
  </inkml:definitions>
  <inkml:trace contextRef="#ctx0" brushRef="#br0">0 60 474 0,'0'0'41'15,"0"0"95"-15,0 0 6 16,0 0-27-16,0 0-27 0,0 0-73 16,5 1-15-1,-5-23-7-15,0-17-490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3.774"/>
    </inkml:context>
    <inkml:brush xml:id="br0">
      <inkml:brushProperty name="width" value="0.035" units="cm"/>
      <inkml:brushProperty name="height" value="0.035" units="cm"/>
      <inkml:brushProperty name="color" value="#ED1C24"/>
      <inkml:brushProperty name="fitToCurve" value="1"/>
    </inkml:brush>
  </inkml:definitions>
  <inkml:trace contextRef="#ctx0" brushRef="#br0">5 94 393 0,'0'0'153'15,"0"0"-61"-15,0 0 29 16,0 0-81-16,0 0-28 15,0 0 1-15,0 57 9 16,0-33 6-16,0-1-28 16,0-2 0-16,0-2 16 15,0-6-6-15,0-4-4 16,0-4 3-16,0-5-3 0,0 0-6 16,0 0-5-16,0 0-39 15,0-6 26-15,0-15-82 16,5-5 27-16,7 6 73 15,-3 4 3-15,-3 9 7 16,0 3-6-16,-6 4 9 16,0 0 37-16,0 0-39 15,0 0 5-15,0 0-16 16,0 4 0-16,5 8 4 16,0 2-3-16,-1 0 3 15,-2-4 19-15,1-1-19 16,1-6-4-16,-2 4 0 0,1-4-21 15,1-3-27-15,1 0-105 16,6 0 49-16,2-8 101 16,7-11-85-16,-2-1 44 15,-7 7 44-15,-2 5 13 16,-5 4 117-16,-4 4-8 16,0 0-32-16,0 0-6 15,0 0-45-15,0 0-34 16,0 0-5-16,8 6 4 15,1 6 19-15,0 1-23 16,3-3 0-16,2 2 17 16,1-5-17-16,7-1-55 0,3-3-80 15,7-3 8-15,0 0 41 16,3-9-67 0,2-11 131-16,-4 1 18 0,-6 0 8 15,-7 6 3-15,-11 7 100 16,-9 3 31-16,0 3 47 15,0 0-74-15,0 0-66 16,0 0 10-16,0 0-45 16,0 0-10-16,0 3-9 15,0 16-14-15,0 19 23 16,0 13 11-16,8 16-3 16,5 7 30-16,4 4-22 15,3-4-10-15,1-5 1 0,-3-1-6 16,-1-14 6-16,-6-8-7 15,-4-18-3-15,-5-14-8 16,-2-10-12-16,0-4-3 16,0 0-4-16,0-15-13 15,-9-22 21-15,-5-16-18 16,3-10 5-16,-1-13-5 16,3-6-50-16,5-6 37 15,4 7-7-15,0 13 36 16,13 14 24-16,8 19 7 15,2 5-7-15,-1 11 25 16,-3 8-15-16,-1 3 26 16,1 8-2-16,-3 0-14 15,-2 6 32-15,0 12-48 0,-5 4-2 16,-2 2 1-16,-7 4-3 16,0-1 0-16,0 1 4 15,-3-5 1-15,-7-4-5 16,1-3-16-16,1-8-97 15,7-4 27-15,-4-4-107 16,5 0-20-16</inkml:trace>
  <inkml:trace contextRef="#ctx0" brushRef="#br0" timeOffset="247">861 0 229 0,'0'0'167'16,"0"0"-49"-16,0 0-15 0,0 0-67 15,0 0-19-15,0 0-17 16,0 116 71-16,0-65-33 16,3-8-10-16,-2-3 4 15,2-7-32-15,-1-6 23 16,-2-7-14-16,0-1-8 16,0-5 14-16,0-7-12 15,3-1-3-15,-2-6-62 16,7 0-130-16,1 0-7 15,9-19-218-15</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58.477"/>
    </inkml:context>
    <inkml:brush xml:id="br0">
      <inkml:brushProperty name="width" value="0.035" units="cm"/>
      <inkml:brushProperty name="height" value="0.035" units="cm"/>
      <inkml:brushProperty name="color" value="#ED1C24"/>
      <inkml:brushProperty name="fitToCurve" value="1"/>
    </inkml:brush>
  </inkml:definitions>
  <inkml:trace contextRef="#ctx0" brushRef="#br0">299 48 149 0,'0'0'58'0,"0"0"-16"16,0 0 17-16,0 0 36 16,0 0-29-16,0 0-36 15,0 0 44-15,0-39-40 16,-3 35 32-16,2 4-39 15,-2 0 2-15,3 0 7 16,-2 0-36-16,2 0 4 16,0 0 7-16,0 0-8 15,-3 0-2-15,-1 0 7 16,-2-2-6-16,-3 0-4 16,-8 2 1-16,3 0 1 15,1 0-13-15,-6 0 13 16,3 0 0-16,-3 0 4 0,6 0 2 15,1 0-6-15,5 0-10 16,3 0 8-16,1 2 2 16,3 0 0-16,0 2-8 15,0 4 7-15,0 4 2 16,0 7-6-16,0 2 5 16,0 3 0-16,9 1-2 15,3 3 2-15,-1 0 0 16,1-4 2-16,-3-2 0 15,0-1-4-15,-4 1 2 16,-2 3 0-16,-3-1-2 16,0 0 2-16,0 3-5 0,-8-2 4 15,-10 0 2-15,-3-2-9 16,-2 2 4-16,-4-6 4 16,1-3 0-16,6-3 4 15,-4-6-4-15,8-5 6 16,4 3-6-16,8-5 0 15,2 0-8-15,2 0 8 16,0 0 0-16,0 0 0 16,0 0 0-16,0 0-25 15,0 3-12-15,0-3-9 16,0 3 11-16,9 5 35 16,7 3 3-16,0 8-3 15,6 1 0-15,-4 8 6 16,-5 2 6-16,-2 5 0 0,-3 3-12 15,-8 6 0-15,0 3 9 16,0 5-6-16,-8-1-2 16,-3-8 9-16,-1-7-3 15,2-3-4-15,2-3-2 16,7-6 7-16,-3 0 5 16,4 0-12-16,0-1-1 15,0-2 6-15,0-1-2 16,4 2-2-16,0-2-2 15,-2-1 5-15,7 0-11 16,-2-5 6-16,-1-2 0 0,2 1 5 16,-2-6-4-1,2 1 7-15,-1-1-8 0,4 1 0 16,-2-1 15-16,5 0-14 16,4-4-2-16,2-3-105 15,-5 0-78-15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59.836"/>
    </inkml:context>
    <inkml:brush xml:id="br0">
      <inkml:brushProperty name="width" value="0.035" units="cm"/>
      <inkml:brushProperty name="height" value="0.035" units="cm"/>
      <inkml:brushProperty name="color" value="#ED1C24"/>
      <inkml:brushProperty name="fitToCurve" value="1"/>
    </inkml:brush>
  </inkml:definitions>
  <inkml:trace contextRef="#ctx0" brushRef="#br0">18 29 44 0,'0'0'93'0,"0"0"17"16,0 0 14-16,0 0-49 15,0 0-16-15,0 0-23 16,-18-5 39-16,18 5-50 16,0 0-14-16,0 0 16 15,0 0-26-15,0-1 1 16,0 1-2-16,0 0-24 16,9 0 19-16,17 0 10 0,15-3 0 15,12 3 38-15,4-1-41 16,1 1 5-16,-8-5-7 15,-6 1 5-15,-7-1 4 16,-7 2-9-16,-12 1 0 16,-9 2-6-16,-6 0 12 15,-3 0-12-15,0 0-6 16,0 0-27-16,0 4-2 16,-22 9-106-16</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00.60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92 0,'0'0'37'0,"0"0"66"15,0 0 4-15,0 0-11 0,0 0-27 16,0 0-8 0,161 65 5-16,-133-58-33 0,1-4-10 15,-4 0-6-15,-4 2 7 16,-4-2-24-16,-8-1 0 15,-5-2 21 1,-4 0-17-16,0 0-4 0,0 0 12 16,0 0-7-16,0 0 9 15,0 0-14-15,0 0 0 16,0 0 21-16,0 0-21 16,0 0-54-16,0-4-160 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04.679"/>
    </inkml:context>
    <inkml:brush xml:id="br0">
      <inkml:brushProperty name="width" value="0.035" units="cm"/>
      <inkml:brushProperty name="height" value="0.035" units="cm"/>
      <inkml:brushProperty name="color" value="#ED1C24"/>
      <inkml:brushProperty name="fitToCurve" value="1"/>
    </inkml:brush>
  </inkml:definitions>
  <inkml:trace contextRef="#ctx0" brushRef="#br0">0 10 176 0,'0'0'56'16,"0"0"-13"-16,0 0 54 0,0 0-29 15,0 0-42-15,0 0-4 16,3-4 25-16,6 2 10 16,5 0-23-16,-3 1-17 15,4 1-2-15,-1 0 15 16,1 0-29-16,3 0 6 15,8 0 3-15,4 9 0 16,5 2-9-16,1-3 0 16,9-3 5-16,-4 0 0 15,12-5-6-15,-3 0 0 16,1 0 9-16,-3 0-9 16,0 0-1-16,-4 0-3 0,0 0 4 15,-3 0 3 1,-3 0-3-16,-1 3 0 0,-5 0 1 15,-2 2-1-15,-3 1 0 16,8 0 1-16,-3-2 0 16,0-2-1-16,3 0 0 15,1-2 0-15,-1 0 11 16,0 0-11-16,-3 0-8 16,0 0 8-16,-6 0-18 15,-3 0 13-15,-10 0-5 16,-1 0 10-16,-6 0 11 15,2 0-11-15,-3 0 3 16,-1 0-17-16,-2 0 29 0,-2 0-26 16,3 0 11-1,1 0 0-15,5 0 2 0,4 0-2 16,2 0 0-16,1 0 0 16,3 0 4-16,2 0-1 15,-3 0-3-15,-3 0 0 16,2 0 1-16,0 0-1 15,-2 0 0-15,2 0-3 16,1 0 6-16,-1 0-6 16,-2 0-3-16,3 0 6 15,-3 0 2-15,0 0 3 16,-1 0-7-16,-2 0 5 0,2 0 0 16,-2 0-3-1,-1-2-3-15,1 2 3 0,1-2 5 16,1 2-5-16,7-2-5 15,2-1 5-15,4-5 1 16,4 3-1-16,1-4-18 16,3 1-53-16,-3 0-24 15,-5 0-108-15</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06.043"/>
    </inkml:context>
    <inkml:brush xml:id="br0">
      <inkml:brushProperty name="width" value="0.035" units="cm"/>
      <inkml:brushProperty name="height" value="0.035" units="cm"/>
      <inkml:brushProperty name="color" value="#ED1C24"/>
      <inkml:brushProperty name="fitToCurve" value="1"/>
    </inkml:brush>
  </inkml:definitions>
  <inkml:trace contextRef="#ctx0" brushRef="#br0">0 19 86 0,'0'0'75'16,"0"0"-30"-16,0 0-2 15,0 0 31-15,0 0 11 16,0 0-43-16,178 28 40 16,-148-25-6-16,5 0-35 0,-3-2-12 15,4 2-27-15,4-3-1 16,1 0 11-16,6 0-11 15,6 0 8-15,2 0-9 16,2 0 0-16,1-7 7 16,0-2-7-16,0 2 0 15,-4 1 6-15,-4 1 3 16,2 1-18-16,-6 4-3 16,-5 0 0-16,1 0 1 15,-2-1 11-15,-7 1-3 16,0-3 3-16,-4 3 0 15,-1-2 1-15,0 2-1 16,0 0 0-16,-1 0 1 16,0-1-1-16,1 1 0 0,2 0-1 15,1 0 7-15,0 0-4 16,4 0-2-16,0 0 1 16,2 0-3-16,2-3 2 15,-2 3 0-15,-1-3 0 16,4 3 3-16,-4 0-4 15,2 0 1-15,-2 0 0 16,4 0 5-16,1 0-5 16,8 0-2-16,1 0 2 15,1 0 7-15,4 0-7 16,0 0-10-16,-2-3 10 0,3 0 12 16,-6 3-12-1,-4 0 0-15,-2 0-6 0,0 0 10 16,1 0-7-16,2 0 3 15,-1 4 0-15,-2 4 0 16,0-5 0-16,-3 0 0 16,0-3 7-16,-1 0-2 15,-4 0-10-15,2 0 4 16,-6 0 1-16,-2 0-1 16,-2 0 1-16,-1 0 0 15,5 0 8-15,6 0 0 16,0 0 19-16,9 0-27 15,3 0 0-15,0 0 11 16,8 0-11-16,-5 0 0 16,0 0-2-16,-12 0 2 0,2 0 0 15,-10 0 0-15,0 0 7 16,-5 0-10-16,-5 0 3 16,-2 0 0-16,-3 0-5 15,3 0 11-15,2 1-6 16,0-1 0-16,7 2 0 15,2 2 2-15,5 3-2 16,-3-4 0-16,3 2 1 16,2-5-1-16,1 0-6 15,-2 0 4-15,0 0 4 16,-3 0 6-16,-3 1-8 16,-3 5 1-16,1-4 0 0,2-1-1 15,-2 2 0 1,1-3-9-16,0 0 19 0,1 0-10 15,3 0 0-15,0 1 0 16,-3 2 2-16,3 0-2 16,-5 0 0-16,-1 2-7 15,2-4 14-15,-6 1-11 16,3 0 4-16,-2 0 0 16,-2 0 6-16,-1 0-6 15,2 1 0-15,-2-3-2 16,3 0 18-16,0 0 5 15,1 0-17-15,-1 0 6 16,1 0 18-16,1 0-12 16,-1 0 9-16,-1 0 3 0,-8 0-26 15,-4 0 33-15,-7-3-34 16,-5 3-1-16,1-2 27 16,-3 2-26-16,0 0 9 15,0 0 8-15,0 0-15 16,0 0 6-16,0 0-7 15,0 0-2-15,0 0 0 16,0 0-17-16,-3 0-31 16,-8 0-54-16,-8 0-175 15</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12.039"/>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6 0,'0'0'56'0,"0"0"20"0,0 0-1 16,0 0-38-16,0 0 14 15,0 0 10-15,0 0 7 16,0 0-14-16,0 0-11 16,0 0-5-16,0 0 24 15,0 0-37-15,0 0-5 16,0 0 8-16,0 0-17 16,0 0 10-16,0 0-21 15,15 0 1-15,10 4 41 16,2 1-24-16,3-3 1 15,-2 1-1-15,-3 0-10 0,-3-1-1 16,-7-1-7-16,-6-1 2 16,2 3-6-1,-7-3 12-15,-2 3-8 0,1-3 9 16,-2 0-8-16,4 0 1 16,-2 0-2-16,-2 0 0 15,-1 0 6-15,0 0-6 16,0 0-2-16,0 0 2 15,0 2-55-15,0 3 17 16,-18 9-117-16,-9-3-54 16,-5 2-122-16</inkml:trace>
  <inkml:trace contextRef="#ctx0" brushRef="#br0" timeOffset="86">0 0 182 0</inkml:trace>
  <inkml:trace contextRef="#ctx0" brushRef="#br0" timeOffset="765">0 0 182 0,'-6'129'55'0,"6"-129"-1"0,0 0 57 0,0 0-15 16,0 0-38-16,0 0-11 15,73 35 2-15,-49-31-10 16,-1 1 4-16,0-5-21 16,-2 0-8-16,-3 0 17 15,-4 0-17-15,-3 0-6 16,1 0 5-16,-3 0 2 15,-5 0-4-15,1 0-11 16,-2 0 0-16,-3 0 8 0,0 0-8 16,0 0 0-16,0 0 17 15,0 0-15 1,0 0 19-16,0 0-12 0,0 0-7 16,0 0 37-16,0 0-39 15,0 0 0-15,0 0 16 16,0 0-16-16,0 0 0 15,0 0 0-15,0 0 1 16,0 0 2-16,0 0-3 16,0 0 0-16,0 0 8 15,0 0-7-15,0 0-2 16,0 0-2-16,0 0 3 16,0 0 11-16,0 0-11 0,0 0 0 15,0 0 2 1,0 0 0-16,0 0-4 0,0 0-2 15,0 0 4-15,0 0 7 16,0 0-7-16,0 0 0 16,0 0-4-16,0 0 12 15,0 0-12-15,0 0 4 16,0 0 0-16,0 0 2 16,0 0-2-16,0 0 0 15,0 0 1-15,0 0 0 16,0 0-1-16,0 0 0 15,0 0 4-15,0 0-1 16,0 0-3-16,0 0 0 16,0 0 9-16,0 0-9 15,0 0-3-15,0 0 1 0,0 0 2 16,0 0 1-16,0 0-1 16,0 0 0-16,0 0 9 15,0 0-6-15,0 0-5 16,0 0 2-16,0 0 0 15,0 0 0-15,0 0 0 16,0 0 0-16,0 0-3 16,0 0-69-16,0 0-101 15,0 0-229-15</inkml:trace>
  <inkml:trace contextRef="#ctx0" brushRef="#br0" timeOffset="15740">149 99 113 0,'0'0'123'0,"0"0"-66"16,0 0-12-16,0 0 52 16,0 0-54-16,0 0-21 15,0 0 7-15,0 0-23 0,0 0-1 16,0 0 14 0,0 0 2-16,0 0 29 0,0 0-34 15,0 0-12-15,0 0 33 16,0 0-32-16,0 0 5 15,0 0 3-15,0 0-7 16,0 0 12-16,0 0-18 16,0 0 2-16,0 0 6 15,0 0 0-15,0 0-5 16,0 0-2-16,0 0 8 16,0 0 4-16,0 0-13 15,0 0 0-15,0 0 12 16,0 0-7-16,0 0-5 15,0 0 4-15,0 0 15 0,0 0 0 16,0 0-19 0,0 0 0-16,0 0 25 0,0 0-25 15,0 0 0-15,0 0-3 16,0 0 8-16,0 0-4 16,0 0-1-16,0 0 0 15,0 0 1-15,0 0-1 16,0 0-3-16,0 0 2 15,0 0-40-15,6 0-10 16,2 0-159-16,1-5-176 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39.731"/>
    </inkml:context>
    <inkml:brush xml:id="br0">
      <inkml:brushProperty name="width" value="0.035" units="cm"/>
      <inkml:brushProperty name="height" value="0.035" units="cm"/>
      <inkml:brushProperty name="color" value="#ED1C24"/>
      <inkml:brushProperty name="fitToCurve" value="1"/>
    </inkml:brush>
  </inkml:definitions>
  <inkml:trace contextRef="#ctx0" brushRef="#br0">240 7 129 0,'0'0'112'0,"0"0"-48"16,0 0 52-16,0 0-50 16,0 0-24-16,0 0-3 15,-1-5-20-15,1 5 20 16,0 0-39-16,0 0 4 15,0 0 8-15,0 0-10 0,0 0-2 16,0 0 0 0,0 0 12-16,0 0-18 0,0 0 6 15,0 0 0-15,0 0-8 16,0 0 8-16,0 0-61 16,0 0-8-16,-8 0-68 15,1-2-83-15</inkml:trace>
  <inkml:trace contextRef="#ctx0" brushRef="#br0" timeOffset="1158">0 129 261 0,'0'0'101'0,"0"0"-36"16,0 0-25-16,0 0 5 15,0 0 32-15,0 0-52 16,5 0-13-16,-5 0-12 16,0 0 11-16,0 0-4 15,3 0-7-15,-3 0 0 16,2 0 8-16,-2 0-8 0,0 0-4 15,0 0 1-15,0 0 6 16,3 0-5-16,-3 0 2 16,1 0 0-16,7 0-5 15,-1 0 15-15,-1 0-17 16,2 3 7-16,-2-1 0 16,3 1 4-16,-1 1-4 15,2-1 0-15,0 1 7 16,2 1 1-16,0-1-8 15,1 0 0-15,-2-2 2 16,1 3-1-16,2-3-1 16,-2 2 0-16,-1-2 0 15,2 0 0-15,0-1 1 16,-4 2-2-16,-3-3 5 0,1 0-12 16,-2 0 8-16,-1 0 0 15,-1 0-4-15,-1 0 11 16,3 0-7-16,-1 0 0 15,1 0 0-15,2 0 0 16,4 0 0-16,3 0 0 16,2 0 8-16,1 0-7 15,-2 0-1-15,3 0 0 16,4 0 0-16,-1 0 5 16,2-3-5-16,2 0 0 15,-2 1-2-15,0-2 2 16,-2 2 0-16,-2 0-4 15,-4 2 11-15,1-3-10 0,-2 3 3 16,0 0 0-16,-1 0 2 16,1 0-2-16,-2 0 0 15,6 0-3-15,-5 0 6 16,2 0-4-16,-2 0 1 16,3 0 0-16,-3 0 1 15,1 0-1-15,1 0 0 16,2 0 0-16,4 0 7 15,-6 0-7-15,2 0 0 16,1 0 0-16,4 0-1 16,-3 0 1-16,4 0 0 15,1 0-3-15,1 0 6 0,0 0-2 16,-2 0-1 0,0 0 0-16,1 0-5 0,-4-2 5 15,-2 2 0-15,1 0-4 16,-3 0 13-16,2-2-14 15,-1 2 5-15,-2 0 0 16,5-2 6-16,-2 2-6 16,-3-2-6-16,4 0 2 15,0-3 8-15,1 4-4 16,1 1 0-16,2-3 0 16,3 1-1-16,-3 1 1 15,3-2-2-15,3 2 0 16,1-2 4-16,0 3-2 0,2-2 0 15,-1 2 0 1,-4 0 0-16,-1 0 0 0,-4 0 0 16,1 0-4-16,0 0 8 15,-2 0-6-15,-1 0 2 16,1 0 0-16,1 0 3 16,2 0-3-16,6 0-1 15,2 0-1-15,11 0-86 16,1 0 9-16,6 0-55 15,3 0-18-15,0 0 19 16</inkml:trace>
  <inkml:trace contextRef="#ctx0" brushRef="#br0" timeOffset="2132">2357 127 79 0,'0'0'102'0,"0"0"6"0,0 0-28 16,0 0-23-16,0 0 1 15,0 0-25-15,169-15 15 16,-146 15-27-16,4 0-18 15,4 0 23-15,3 0-26 16,6 0 0-16,2 0-34 16,10 0-20-16,1 0 11 15,5 0-64-15,0 0 9 16,-2 0 28-16,-3 0 9 16,3 0 61-16,-1 0 1 15,1 0 6-15,-1-3 29 16,-1-2 3-16,0 0 16 15,-3 1 17-15,-5 2-10 0,-1-1-30 16,-1 0 15 0,0 1-31-16,-4-1 22 0,-1 3-38 15,-2-2 0-15,-1 2 13 16,1 0-13-16,-2 0 0 16,0 0-1-16,0 0 3 15,1 0-14-15,0 5 12 16,5 0-24-16,2-4 14 15,6-1-5-15,1 0-23 16,0 0 11-16,3 0-31 16,0 0 53-16,-4 0-11 15,-1 0 16-15,-2 0-4 0,2 0 12 16,-2 0-8-16,-3 0 5 16,-2 0-1-16,-2 0 36 15,2 2-35-15,3 2 2 16,-4-2 18-16,1 0-25 15,-2 0 2-15,1-2-3 16,1 0 2-16,0 0-1 16,3 0 0-16,0 0 0 15,1 0-4-15,2-4-20 16,-1-2 24-16,-1 3-2 16,-1-2 5-16,-4 0-4 15,-4 4 1-15,-8-1 0 16,-2 2 4-16,-5-3-4 0,-3 3 0 15,-3 0 17-15,2 0-6 16,1 0 18-16,3 0-29 16,-1 0 0-16,1 0 20 15,-2 0-14-15,2 0-10 16,0 0 7-16,-3 0-3 16,7 0 0-16,-1 0-1 15,0 0 1-15,2 0-3 16,0 0-1-16,-3 0-3 15,-1 0 5-15,1 0 2 16,-1 0-4-16,-4 0 4 16,-2 0 0-16,0 0 8 15,0 0-7-15,0 0 10 16,5 0 0-16,0 0-8 0,3 0 30 16,2 0-33-16,2 0 2 15,-1 0 16-15,-1-3-15 16,-1 0 1-16,-2-2-4 15,0 4 5-15,3-1-7 16,-5 2 2-16,3 0 0 16,-2 0-9-16,-1 0 8 15,-1 0-17-15,-7 0 10 16,1 0-26-16,-6 0 28 16,-2 0-48-16,-3 8-6 15,0-2 31-15,-3 0-63 16,0-1-159-16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23.039"/>
    </inkml:context>
    <inkml:brush xml:id="br0">
      <inkml:brushProperty name="width" value="0.035" units="cm"/>
      <inkml:brushProperty name="height" value="0.035" units="cm"/>
      <inkml:brushProperty name="color" value="#ED1C24"/>
      <inkml:brushProperty name="fitToCurve" value="1"/>
    </inkml:brush>
  </inkml:definitions>
  <inkml:trace contextRef="#ctx0" brushRef="#br0">29 0 841 0,'0'0'126'0,"0"0"-56"16,0 0 8-16,0 0-29 16,0 0-49-16,0 0 0 0,-10 116 34 15,3-56-14-15,5-5-13 16,-1-8-7-16,2-6 0 16,1-6 7-16,0-6-7 15,0-5 0-15,0-5 2 16,0-10 0-16,9 1-4 15,-3-8-3-15,3-2-37 16,3 0 5-16,9-12-14 16,2-21 11-16,-3-7 4 15,0 2-14-15,-10 9 45 16,-2 10 5-16,-2 10 0 0,-3 9 22 16,-3 0-12-1,0 0 8-15,0 0 3 0,2 3-21 16,7 10 2-16,0 6 53 15,3-2-43-15,2 2 23 16,-2-4-34-16,-3-6 1 16,2 2 14-16,-2-7-15 15,-2-4 6-15,1 0-7 16,1 0 0-16,5-10 14 16,1-19-12-16,3-8 4 15,-1-3-1-15,-1 1-1 16,-5 3-8-16,1 8-12 15,-1 6-29-15,-8 11 9 16,1 6-80-16,1 5-16 0,0 0-98 16,-1 5-59-16</inkml:trace>
  <inkml:trace contextRef="#ctx0" brushRef="#br0" timeOffset="489">460 242 104 0,'0'0'195'15,"0"0"-48"-15,0 0-5 16,0 0-10-16,0 0-25 15,0 0-17-15,123 34-80 16,-99-45 2-16,-4-8 4 16,-8 0-16-16,-6-1-23 15,-6 3-26-15,-1 3-10 16,-22 5 4-16,-5 8 26 0,-2 1 29 16,4 0 5-1,5 10-4-15,6 8 4 0,6 1-5 16,6 1 2-16,3-1 5 15,0 3-7-15,0-4 0 16,22 1 9-16,13-1-8 16,5-9 17-16,13-4-4 15,5-5-9-15,1 0 26 16,2-5-28-16,-4-17 3 16,-6-8 6-16,-6-1-12 15,-14-2-6-15,-15 6-19 16,-14 4-17-16,-2 5 27 15,-5 7 15-15,-18 3 42 0,-2 8 22 16,0 0-16 0,4 0-18-16,3 0-27 0,9 19 6 15,1 3-15-15,7 9 6 16,1 3 0-16,0-3 11 16,0-4-7-16,9-5-6 15,6-3 2-15,2-2 0 16,8-7 6-16,4-9-6 15,11-1-61-15,8-14-15 16,5-24-157-16,5-11-267 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50.032"/>
    </inkml:context>
    <inkml:brush xml:id="br0">
      <inkml:brushProperty name="width" value="0.035" units="cm"/>
      <inkml:brushProperty name="height" value="0.035" units="cm"/>
      <inkml:brushProperty name="color" value="#ED1C24"/>
      <inkml:brushProperty name="fitToCurve" value="1"/>
    </inkml:brush>
  </inkml:definitions>
  <inkml:trace contextRef="#ctx0" brushRef="#br0">200 185 205 0,'0'0'19'16,"0"0"-2"-16,0 0 56 15,0-3-44-15,0 3 43 16,0-2-47-16,0 1-4 16,0 1 31-16,0 0-23 15,0 0 8-15,0 0 17 16,0 0-47-16,0 0 42 16,0 0-47-16,0 0-2 15,0 0 19-15,0 0-9 16,0 0-8-16,0 0-2 0,0 3-11 15,0 23 11-15,-5 10 0 16,-4 6 13-16,2 2 15 16,5-5-23-16,2-1-5 15,0-9 10-15,0-4-8 16,2-5 11-16,10-4-13 16,2-4 0-16,-1-2 6 15,1-6-2-15,0-4-4 16,2 0 0-16,4-15-5 15,6-16-7-15,-3-7-12 16,2-8-20-16,-6 4 30 16,-3 2-27-16,-2 9 39 0,-5 9-6 15,-3 13 16-15,-3 5 2 16,-3 4-6-16,0 0 12 16,0 0 30-16,0 0-46 15,0 18-2-15,0 11-2 16,0 9 4-16,0 1 69 15,9-10-69-15,-4-6 0 16,3-8 18-16,-2-3-18 16,3-3-2-16,0-5-1 15,3-4-22-15,-3 0 24 16,9 0-49-16,-1-16 9 16,1-19 19-16,-4-1-53 15,0-5 22-15,-5 12 30 0,-2 2 23 16,-2 13 1-16,-4 4 0 15,2 4 24-15,-3 6 49 16,0 0-16-16,0 0-7 16,0 0-16-16,0 0-32 15,0 0-3-15,0 8-8 16,0 14 8-16,2 6 20 16,-2 0-18-16,0 0 4 15,0-3-12-15,0-7 24 16,0-2-14-16,0-9-4 15,0-3-5-15,0-4-6 16,0 0-29-16,3 0-20 0,8-5-18 16,5-22 50-16,3-5 18 15,2-2-40-15,-1 8-16 16,-1 5 24-16,-4 7 36 16,-2 5 4-16,-7 3 4 15,-2 4 6-15,-1 2 55 16,-1 0-42-16,2 3 14 15,1 21 16-15,2 7-15 16,3 5 2-16,3 3-30 16,1-6-1-16,4-4-14 15,3-7-31-15,2-11-31 16,0-8-29-16,10-3-38 16,-4-10 37-16,5-18 95 0,-2-10 4 15,-10 2 1 1,-3-2 4-16,-7 0 27 0,-8 4 77 15,-4 10-17-15,0 10 31 16,0 5 0-16,0 8-21 16,-7 1-37-16,-4 0-62 15,-6 0 34-15,4 15-31 16,-6 11-6-16,6 3-5 16,1 2 3-16,3-1 2 15,9-8-7-15,0-5 7 16,0-5 0-16,0-3 2 15,7-4-2-15,7-2-16 16,-1-3-10-16,3 0-29 0,0-11 53 16,1-14-26-16,-2-13-2 15,-3 1 17-15,-6-9-16 16,2 2 29-16,-3-3 0 16,-5 4 3-16,1 0 2 15,-1 11-5-15,0 6 3 16,0 12 14-16,0 7 13 15,0 5-5-15,0 2-4 16,0 0-8-16,0 0-6 16,0 0-7-16,0 12-14 15,0 20 5-15,0 9 18 16,3 8-7-16,2-3-2 16,-2-1 1-16,1-1 13 15,2-3-14-15,2-6 0 0,-2-9-11 16,3-11-9-16,0-9-28 15,5-6-111-15,3 0 49 16,-1-21 9-16,3-8-85 16</inkml:trace>
  <inkml:trace contextRef="#ctx0" brushRef="#br0" timeOffset="451">1271 257 80 0,'0'0'161'16,"0"0"19"-16,0 0-68 15,0 0 8-15,0 0-74 16,0 0-29-16,0 41-11 15,0-9 43-15,7-6-46 16,-1-3 26-16,3-9-29 0,1-4-14 16,5-6-37-16,-2-4-77 15,1 0 30-15,1-17-20 16,-3-8-22-16,-7-7 31 16,4 0 67-16,-4 7 42 15,-2 4 70-15,-3 11 34 16,0 9 40-16,0 1-31 15,0 0-30-15,0 0-8 16,0 5-75-16,0 26 0 16,0 15 23-16,6 7-2 15,1 1 6-15,2 6-16 16,2-3 0-16,-3-1 7 16,-4-6-17-16,-4-7-1 0,0-5 17 15,0-10-17 1,-9-6 0-16,-9-8 0 0,-3-9 5 15,-5-5 32-15,2 0-32 16,-2-22-2-16,3-7-3 16,5-5 6-16,6 3-6 15,7-3 0-15,5 0 3 16,0-1-19-16,8-2-33 16,14-5-34-16,10-8-49 15,8-5-100-15,4-6 82 16</inkml:trace>
  <inkml:trace contextRef="#ctx0" brushRef="#br0" timeOffset="1397">1612 25 134 0,'0'0'139'0,"0"0"23"16,0 0-76-16,0 0-4 16,0 0-7-16,0 0-59 15,-35-14-9-15,35 14-7 16,0 0-16-16,0 10 12 15,0 18 8-15,0 10-2 16,0 10 34-16,0 6-33 16,5 4 12-16,7 2-15 15,-3-7 8-15,0-10-1 16,1-13-4-16,-1-11-3 16,1-8 0-16,-2-10-35 15,9-1-33-15,-2 0 21 0,3-25 2 16,3-15-35-1,-3-3-66-15,-1 2 26 0,-6 8 109 16,-2 14 11-16,-1 5 9 16,-8 10 39-16,0 4 30 15,0 0 40-15,0 0-40 16,0 0 3-16,0 0-16 16,0 0-48-16,0 0 4 15,0 0-12-15,0 0-7 16,0 0 34-16,0 0-36 15,0 0 10-15,0 0 18 16,0 0-15-16,0 0 22 16,0 0-8-16,0 0-12 15,0 0 41-15,0 0-53 0,0 0-3 16,0 0 12-16,0 0-4 16,0 0-2-16,0 0-6 15,0 0 3-15,0 0 0 16,0 0 3-16,0 0-3 15,0 0 1-15,0 0 1 16,0 0-10-16,0 0 5 16,0 0 0-16,0 0 6 15,0 0-6-15,0 0 0 16,0 0 1-16,0 0 4 16,0 0-3-16,0 0-2 15,0 0 0-15,0 0-12 16,0 0 12-16,0 0 0 0,0 0-11 15,0 0 11-15,0 0-3 16,0 0-3-16,0 0 6 16,0 0-3-16,0 0 5 15,0 0-2-15,0 0 0 16,0 0-2-16,0 0 2 16,0 0-1-16,0 0 1 15,0 0-3-15,0 0 3 16,0 0-10-16,0 0 10 15,0 0-6-15,0 0-2 16,0 0-7-16,0 0-6 16,0 0 21-16,0 0-11 0,0 0 9 15,0 0-3-15,0 0 8 16,0 0-3-16,0 0 0 16,0 0 9-16,0 0-16 15,0 0 13-15,0 0-6 16,0 0 5-16,0 0-5 15,0 0-2-15,0 0-4 16,0 0-35-16,0 0 20 16,0 0-64-16,0 0-114 15,0 0-75-15</inkml:trace>
  <inkml:trace contextRef="#ctx0" brushRef="#br0" timeOffset="2026">1345 313 242 0,'0'0'65'0,"0"0"-3"0,0 0 4 16,0 0-32-16,0 0 45 16,0 0-4-16,37 38-31 15,-28-33-5-15,3 0-11 16,-6-3-7-16,1-2-1 15,3 0-16-15,-1 0 50 16,0-3-49-16,9-15 18 16,-1-2 5-16,-4-10-7 15,1 6-3-15,-2-4-18 16,-7 10 4-16,-5 2 0 16,0 3-4-16,0 2-10 0,0 8 6 15,-12-1-29 1,-5 4 33-16,-6 0-7 0,-4 1 24 15,4 18-17-15,-3 3 0 16,8 5 0-16,1-3-12 16,7 0 15-16,2 1-3 15,8 3 0-15,0 1 1 16,0-4 6-16,12 2-6 16,6-8 5-16,4-7 7 15,0-5-4-15,-2-4-9 16,6-2-2-16,0-1 2 15,-3 0 17-15,7-1-17 16,-3-16-12-16,-1-2 2 16,-3-3-55-16,-5-7-52 0,-9 4-33 15,-9 0-100-15</inkml:trace>
  <inkml:trace contextRef="#ctx0" brushRef="#br0" timeOffset="2399">209 471 459 0,'0'0'116'0,"0"0"-46"0,0 0-57 15,0 0 49-15,0 0 4 16,0 0 0-16,277-62 16 16,-157 57-46-16,15 5-2 15,12-1 31-15,3-6-62 16,2-9 14-16,-9 1 18 16,-14-5-27-16,-17 1 3 15,-16 4-11-15,-23 2 0 16,-17 7-7-16,-18 0 7 15,-12 3-22-15,-12 3 14 16,-14 0-30-16,0 0 31 0,-31 0-118 16,-32 0 5-1,-26 3-80-15,-23 7-61 0</inkml:trace>
  <inkml:trace contextRef="#ctx0" brushRef="#br0" timeOffset="2657">0 212 463 0,'0'0'0'0,"0"0"28"15,0 0 33-15,0 0 86 16,0 0-47-16,0 0-27 16,744 114 27-16,-567-108-56 15,-7-6-18-15,-18 0 37 16,-27 0-42-16,-22 0-15 0,-28-9 4 15,-25 1-8-15,-23 4 1 16,-18 3-3-16,-6 1 0 16,-3-5-14-16,0-8-11 15,-30-5-56-15,-20-9-336 16</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58.033"/>
    </inkml:context>
    <inkml:brush xml:id="br0">
      <inkml:brushProperty name="width" value="0.035" units="cm"/>
      <inkml:brushProperty name="height" value="0.035" units="cm"/>
      <inkml:brushProperty name="color" value="#ED1C24"/>
      <inkml:brushProperty name="fitToCurve" value="1"/>
    </inkml:brush>
  </inkml:definitions>
  <inkml:trace contextRef="#ctx0" brushRef="#br0">0 141 228 0,'0'0'104'0,"0"0"-15"15,0 0 15-15,0 0-43 16,0 0 40-16,0 0-19 16,60 89-55-16,-49-54 0 15,-2-2-13-15,-1 1-4 16,-4-2 17-16,-1-4-27 0,-1-2 0 15,-2-5 17-15,0-11-17 16,0-6 0-16,0-4 0 16,0 0 0-16,4 0-11 15,1-26 11-15,0-13 0 16,7-13-3-16,1-7 8 16,4-2-5-16,3 2 0 15,1 7 0-15,2 11-3 16,-5 12 3-16,-1 10-6 15,-8 7-2-15,-3 10-48 0,2 2-37 16,-4 0-91 0,-2 23-81-16</inkml:trace>
  <inkml:trace contextRef="#ctx0" brushRef="#br0" timeOffset="311">360 281 14 0,'0'0'187'15,"0"0"-45"-15,0 0-20 16,0 0 0-16,0 0-33 15,0 0-54-15,145 78 9 16,-117-100-25-16,-2-4-16 16,-7-8-6-16,-7 5-4 15,-12 0-5-15,0 5 8 16,0 5 4-16,-21 4-21 0,-2 6 21 16,-2 9 0-1,2 0 44-15,0 8-44 0,6 12 5 16,4 5 13-16,8 0-15 15,5 4-3-15,0-5 0 16,0 1 5-16,3-1-3 16,15-6-2-16,7-3-8 15,10-9-2-15,7-6-50 16,4 0-57-16,2-6 37 16,1-13-87-16,-2-9-5 15</inkml:trace>
  <inkml:trace contextRef="#ctx0" brushRef="#br0" timeOffset="639">871 199 48 0,'0'0'181'16,"0"0"-3"-16,0 0-37 16,0 0-37-16,0 0-34 0,0 0-4 15,-88-38-39-15,75 48-9 16,4 16-18-16,1 1 4 16,6 2 39-16,2-3-41 15,0-5-1-15,0-3 19 16,0-4-18-16,5-5-4 15,4-4-3-15,5-3-40 16,-1-2 10-16,1 0-29 16,0-11 28-16,1-5 21 15,-6 6-7-15,-4 4 22 16,-4 6 0-16,-1 0 1 0,0 0 39 16,0 0-23-16,0 0-7 15,5 0 0 1,4 0-7-16,0 8 20 0,-1 2-23 15,1 3-3-15,3-1-11 16,1-1-56-16,6-5-86 16,0-6 14-1,6 0-233-15</inkml:trace>
  <inkml:trace contextRef="#ctx0" brushRef="#br0" timeOffset="965">1184 141 336 0,'0'0'142'0,"0"0"9"0,0 0-86 16,0 0-6 0,0 0-17-16,0 0-38 0,-68 50 4 15,65-28-8-15,3-1 0 16,0-6 0-16,0 3 0 16,7-6 0-16,4 1-4 15,3-3 11-15,-2-1 0 16,0-5-7-16,-3-1 2 15,-7 2 13-15,-2-2-15 16,0 3 0-16,0-2 13 16,0 5-5-16,-2-2-8 15,-18 6 0-15,1 5 3 16,0 1-11-16,1-3 8 16,3-1-34-16,11-2-12 15,4-11-103-15,0-2 35 0,3 0-70 16,22-6-4-16</inkml:trace>
  <inkml:trace contextRef="#ctx0" brushRef="#br0" timeOffset="1676">1326 189 85 0,'0'0'131'0,"0"0"65"16,0 0-6-16,0 0-52 16,0 0-32-16,0 0-98 15,9 4 3-15,-9 22-3 16,0 3 6-16,0 0 20 15,0 1-30-15,6-7-4 16,6-5 4-16,-2-2 3 0,6-9-11 16,-1-3 4-16,-1-4 0 15,-1 0-1-15,1-4 1 16,-2-17-5-16,-4-3-3 16,-8-2-3-16,0-1 7 15,0 3-7-15,0 7 11 16,-8 1 1-16,-4 5 1 15,6 5 9-15,1 2 9 16,2 4-19-16,3 0 2 16,0 0-3-16,0 0-32 15,0 0 21-15,9-2-26 16,13 0 37-16,0-3-14 16,12-1 8-16,2 0-3 15,4-3-2-15,-2 4 11 0,-3 2-3 16,-10 3 3-16,-5 0 0 15,-5 3-6-15,-9 11 15 16,-1 3-4-16,-5 2 8 16,0 3-8-16,0 3 36 15,0-3-38-15,0 6 10 16,-5-3-4-16,1-5-7 16,2-3 4-16,-1-8-6 15,2-4 1-15,1-5 7 16,0 0-8-16,0 0-14 15,0-24 5-15,0-9-21 16,10-4 12-16,7-3 0 16,-2 9-5-16,4 2 12 0,0 7 11 15,-4 6 0-15,2 7 0 16,-6 8 4-16,1 1 14 16,0 0-6-16,-3 5 28 15,2 13 34-15,1 4-42 16,-1 3-9-16,-1 6-3 15,1 0-4-15,-4 3-4 16,3-7-12-16,-6-5 0 16,-2-7 3-16,1-8-3 15,-2-1-11-15,-1-2-34 16,0-4-78-16,0 0-8 16,-10-15-337-16</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54.022"/>
    </inkml:context>
    <inkml:brush xml:id="br0">
      <inkml:brushProperty name="width" value="0.035" units="cm"/>
      <inkml:brushProperty name="height" value="0.035" units="cm"/>
      <inkml:brushProperty name="color" value="#ED1C24"/>
      <inkml:brushProperty name="fitToCurve" value="1"/>
    </inkml:brush>
  </inkml:definitions>
  <inkml:trace contextRef="#ctx0" brushRef="#br0">0 152 351 0,'0'0'125'0,"0"0"-100"15,0 0-15-15,0 0-9 16,0 0 41-16,0 0 41 16,35 170-14-16,-25-112-20 15,2-5-17-15,-2-15 9 16,-1-9-27-16,0-11-11 16,-2-5 25-16,-1-7-27 15,4-6-1-15,2 0 0 16,1 0-24-16,6-15 7 15,-1-14-46-15,3-11-7 16,-7 4 0-16,-1 6 23 0,-5 14 47 16,-7 9 2-1,-1 4 3-15,0 3 40 0,0 0 11 16,0 0 0-16,0 4-19 16,0 17-33-16,5 8 1 15,3 0 26-15,1 1 0 16,1-5-27-16,3-9-4 15,-4-5 0-15,3-2-5 16,-3-4-46-16,0-5-32 16,0 0-30-16,2-25 13 15,4-10-36-15,-4-3 54 16,1 5 82-16,-2 4 11 16,3 10-4-16,-4 8 63 15,-3 9 13-15,0 2-22 16,-2 0 3-16,1 2 15 0,-1 22-18 15,-2 5 27-15,-2 2-42 16,0-2-26-16,0-7-1 16,0-5-10-16,0-2 2 15,0-10-11-15,0-1 0 16,0-4 2-16,0 0-2 16,0 0-20-16,5-1-12 15,4-24-4-15,4-4 23 16,6-8-19-16,0 8 30 15,-1 6-7-15,-2 6 9 0,-3 11-2 16,3 5-3 0,-7 1 10-16,-3 1 10 0,1 22-4 15,-1 4-6 1,2 6 31-16,-2 2-34 0,2-4 0 16,4-4 3-16,3-6-5 15,6-8-22-15,2-5-28 16,9-8-49-16,-2 0 16 15,1-14 22-15,-4-14-8 16,-4-3 44-16,-7-4 25 16,-6 0 14-16,-10 6 24 15,0 4 33-15,0 9 98 16,-17 4-67-16,-4 12-38 16,1 0-28-16,-3 0-22 15,2 17 11-15,4 13-25 0,7-1 0 16,5 6-9-1,5-2 9-15,0-8 0 0,5-1 7 16,13-7 1-16,3-10-4 16,2-1-4-16,0-6-17 15,-1 0 13-15,1-28-27 16,3-7-10-16,-8-13-9 16,-1-1 29-16,-8-2 18 15,-7 4-14-15,-2 1 17 16,0 14 2-16,0 12 3 15,0 11 5-15,0 6 40 16,-2 3-11-16,2 0-39 16,-3 0-4-16,3 19 4 0,0 15 8 15,0 7 12-15,0 4-11 16,0-1 2-16,0-6 7 16,0-8-10-16,0-5-8 15,0-6 0-15,0-6-5 16,0-7 4-16,0-2-73 15,5-4-50-15,2 0-90 16,-1-4 28-16</inkml:trace>
  <inkml:trace contextRef="#ctx0" brushRef="#br0" timeOffset="610">972 475 137 0,'0'0'125'16,"0"0"88"-16,0 0-67 15,0 0-45-15,0 0-12 0,0 0-39 16,60 18-29-16,-32-18 4 15,7 0-21-15,7 0 20 16,5-24-24-16,-1-5-13 16,-10-5 7-16,-13 4-28 15,-8 0 8-15,-15 2 25 16,0 13-9-16,-9 2 10 16,-12 10-10-16,-5 3 10 15,-1 0 47-15,-1 18-31 16,6 13-5-16,0 2 7 15,13-1-15-15,6-5 1 16,3-2-4-16,0-1 0 16,9-5 3-16,11-4-3 0,0-5 0 15,6-5-6-15,1-5-32 16,3 0 34-16,2-5-49 16,-4-17-7-16,-3-2 48 15,-2 1-15-15,-5 4 26 16,-5 1-3-16,-7 12 8 15,-2 2 11-15,-4 4-12 16,0 0 13-16,3 0 46 16,2 4-58-16,-1 20 27 15,5 0 5-15,-1 0-23 16,-3 1 6-16,-4-1-19 16,-1-3 0-16,0-3 3 15,0-2-3-15,0-5-31 16,0-9 7-16,-4-2-40 15,-6 0 38-15,4-17-47 0,-1-14-41 16,7-4 81-16,0 0 15 16,0 2 18-16,21 5 11 15,-3 4 3-15,5 3 20 16,3 2 14-16,-2 6-24 16,5 2 13-16,-2 3-36 15,2 2 0-15,5 1-1 16,-6 0-40-16,1-1-96 15,-9-7-251-15</inkml:trace>
  <inkml:trace contextRef="#ctx0" brushRef="#br0" timeOffset="1711">1733 0 97 0,'0'0'368'15,"0"0"-261"-15,0 0-5 16,0 0-20-16,0 0-82 15,0 0 4-15,4 84 39 16,5-35-27-16,-3 6 20 16,-3 2-14-16,-3 1-11 15,0 0 39-15,0-4-50 16,0-6 8-16,0-9 14 16,0-9-22-16,0-6-1 15,5-11 1-15,9-5-16 0,7-8-17 16,2 0-22-16,7-14-39 15,3-17 20-15,5-2-54 16,-4-8 120-16,-5 2-11 16,-11 2 13-16,-8 1-1 15,-5 7 8-15,-2 6-1 16,-3 16 37-16,0 5 71 16,0 2-1-16,0 0-28 15,0 0-67-15,0 24-7 16,0 7 6-16,0 6 20 15,0 0 23-15,0-11-49 16,0-5 3-16,5-5-8 16,-1-6 9-16,2-4-20 0,-3-6 1 15,9 0-53-15,-1 0 42 16,3-19-43-16,2-8 8 16,-2-1-19-16,0 1-11 15,-5 4 70-15,-2 6 4 16,-5 5 12-16,1 6 16 15,-3 0 15-15,0 4 37 16,0 2-3-16,0 0-21 16,0 0 34-16,0-3-63 15,0 3-12-15,0 0 48 16,0 0-45-16,0 0 9 16,0 0-3-16,0 0-6 15,0 0 20-15,0 0-26 0,0 0 0 16,0 0 13-1,0 0-13-15,0 0 0 0,0 0 0 16,0 0 9-16,0 0-9 16,0 0 0-16,0 0 0 15,0 0 7-15,0 0-7 16,0 0 0-16,0 0-4 16,0 0 13-16,0 0-5 15,0 0-4-15,0 0 0 16,0 0 10-16,0 0-10 15,0 0 0-15,0 0 0 16,0 0 3-16,0 0-5 0,0 0 2 16,0 0-4-1,0 0-5-15,0 0 9 0,0 0-8 16,0 0 7-16,0 0-1 16,0 0-2-16,0 7 4 15,0 0 0-15,0 8-4 16,0 9 5-16,0 5-1 15,2 8 0-15,5 14 9 16,2-7-8-16,0 1-1 16,0 1 0-16,1-8 0 15,-3-3 1-15,-2-4-2 16,-5-8 1-16,0-6 0 16,0-3-14-16,0-4 10 15,-8 1 4-15,-2-3-2 16,-3-1 6-16,0-1-4 0,-1-4 0 15,2-2 8-15,3 0 4 16,0 0-12-16,1 0 0 16,2-13-2-16,1-8 2 15,1-12 0-15,1-5-2 16,3-11-4-16,0 1-8 16,3-3-20-16,12 6-60 15,5 12-33-15,-2 5-214 16</inkml:trace>
  <inkml:trace contextRef="#ctx0" brushRef="#br0" timeOffset="2438">2416 288 110 0,'0'0'51'15,"0"0"27"-15,0 0-2 16,0 0-25-16,0 0-9 16,0 0-15-16,-14-20 3 15,14 20 17-15,0 0-3 16,0 0 35-16,0 0-37 16,0 0-20-16,0 0 22 0,0 0-30 15,0 0 5-15,0 0-16 16,0 0 10-16,0 0 25 15,0 0-33-15,0 0-1 16,0 0 28-16,0 0-31 16,0 0 4-16,0 0-5 15,0 0 3-15,0 0-12 16,0 0 9-16,0 0 0 16,0 0 3-16,-1 0 0 15,1 0-3-15,0 0 0 16,0 0 3-16,0 0-2 15,0 0-1-15,0 0 0 16,0 0-5-16,0 0 5 16,0 0 0-16,0 0-2 0,0 0 7 15,0 0-5-15,0 0 0 16,0 0 0-16,0 0 4 16,0 0-4-16,0 0 0 15,0 0 0-15,0 0 4 16,0 0 2-16,0 0-6 15,0 0 0-15,0 0 5 16,0 0-3-16,0 0-2 16,0 0 0-16,0 0 7 15,0 0-14-15,0 0 7 16,0 0 0-16,0 0 15 16,0 0-15-16,0 0 0 15,0 0-3-15,0 0-3 16,0 6-4-16,0 13-6 0,0 5 16 15,0 1 10-15,1 0-4 16,7-2-6-16,-4 1 0 16,1-4 3-16,0 3-16 15,-1-5 1-15,-4 0-63 16,0-7-22-16,0-9-107 16,0-2-39-16</inkml:trace>
  <inkml:trace contextRef="#ctx0" brushRef="#br0" timeOffset="2955">2316 123 274 0,'0'0'165'0,"0"0"-75"16,0 0 9-16,0 0-21 16,0 0-51-16,0 0-22 15,38-11 35-15,-13 9-39 16,-2 2 2-16,0 0 4 15,-2 0-7-15,1 7-36 16,-4 9-97-16,0 4 24 16,-1-1 59-16,-4 4-8 15,1 1 58-15,-3-4 0 16,-2 5 21-16,-2-4 27 16,-2-1 12-16,0 1 3 15,-2-5 0-15,-3 3-27 16,1-4-9-16,-1-5-5 0,0-1-14 15,0-8-8-15,0 2 5 16,0-3 2-16,0 0 6 16,0 0-13-16,0 0-8 15,0 0 2-15,5 0-40 16,-1-13-5-16,5 1 37 16,0-1 14-16,1 4 4 15,-1 3-4-15,-2 5 0 16,-2 1 23-16,2 0-13 15,-2 0 19-15,-1 0 2 16,-2 7-30-16,3 12 41 16,2 0-39-16,-1 0-1 15,6-3 1-15,-3-3-3 0,8-5-43 16,3-7-60-16,7-1-66 16,8-1 43-16,2-22 9 15,2-4-62-15</inkml:trace>
  <inkml:trace contextRef="#ctx0" brushRef="#br0" timeOffset="3466">2982 243 129 0,'0'0'159'0,"0"0"22"16,0 0-20-16,0 0-73 15,0 0-36-15,0 0-14 16,-127 39 25-16,107-4-48 16,11 0 48-16,4 0-54 15,5-5-1-15,0-7 19 0,0-5-27 16,3-1 0-16,11-5-1 15,3-3 0-15,-2-9-10 16,3 0-43-16,4 0-5 16,-4-16 48-16,0-14-48 15,-4-3 31-15,-5-4 27 16,-5 7 1-16,-1 3 1 16,-3 13 12-16,0 8 10 15,0 4 60-15,0 2-40 16,0 0-8-16,0 0-15 15,0 0-4-15,0 0-15 0,0 0-1 16,0 10-2 0,5 16-6-16,-1 11 16 0,10 6-1 15,-5 3-7-15,8 2 23 16,1 10-13-16,3 4-10 16,-2-4 0-16,-9-2-3 15,-7-10 3-15,-3-7-15 16,0-7 6-16,-3-14 9 15,-12-5-9-15,1-8 13 16,-7-5-4-16,0-10 46 16,1-23-46-16,0-13 9 15,10-5-9-15,5-1 9 16,5-3-7-16,0-5-2 0,6 0-6 16,14-2-13-1,3 2-50-15,-3 3-101 0,1 10-186 16</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01.327"/>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0 400 0,'0'0'81'15,"0"0"62"-15,0 0-50 16,0 0-31-16,0 0 22 16,0 0-69-16,48 45-11 15,-39-41-4-15,-4-1-28 16,-5-3-182-16,0 0-193 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02.190"/>
    </inkml:context>
    <inkml:brush xml:id="br0">
      <inkml:brushProperty name="width" value="0.035" units="cm"/>
      <inkml:brushProperty name="height" value="0.035" units="cm"/>
      <inkml:brushProperty name="color" value="#ED1C24"/>
      <inkml:brushProperty name="fitToCurve" value="1"/>
    </inkml:brush>
  </inkml:definitions>
  <inkml:trace contextRef="#ctx0" brushRef="#br0">0 1 759 0,'0'0'105'0,"0"0"-40"15,0 0 24 1,0 0-59-16,0 0-25 0,0 0 3 16,18 0-8-16,-11 0-64 15,-3 9-130-15,-4-4-295 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01.157"/>
    </inkml:context>
    <inkml:brush xml:id="br0">
      <inkml:brushProperty name="width" value="0.035" units="cm"/>
      <inkml:brushProperty name="height" value="0.035" units="cm"/>
      <inkml:brushProperty name="color" value="#ED1C24"/>
      <inkml:brushProperty name="fitToCurve" value="1"/>
    </inkml:brush>
  </inkml:definitions>
  <inkml:trace contextRef="#ctx0" brushRef="#br0">6 67 667 0,'0'0'72'16,"0"0"-65"-16,0 0 18 15,0 0-19-15,0 0-6 16,0 0-53-16,0 0-208 16</inkml:trace>
  <inkml:trace contextRef="#ctx0" brushRef="#br0" timeOffset="874">0 1 479 0,'0'0'220'0,"0"0"-131"16,0 0 3-16,0 0-6 16,0 0-78-16,0 0 15 15,-3-2-23-15,3 2 0 0,0 0 31 16,9 4-29 0,3 9 21-16,-6-2-18 0,-2 4 6 15,1 3-5-15,-2 5-6 16,-3 8-42-16,0 1-22 15,0-7-278-15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04.111"/>
    </inkml:context>
    <inkml:brush xml:id="br0">
      <inkml:brushProperty name="width" value="0.035" units="cm"/>
      <inkml:brushProperty name="height" value="0.035" units="cm"/>
      <inkml:brushProperty name="color" value="#ED1C24"/>
      <inkml:brushProperty name="fitToCurve" value="1"/>
    </inkml:brush>
  </inkml:definitions>
  <inkml:trace contextRef="#ctx0" brushRef="#br0">198 412 182 0,'0'0'148'16,"0"0"-121"-16,0 0 65 15,0 0 49-15,0 0-85 16,0 0-20-16,6-47 19 0,-6 47-7 16,0 0 60-1,-9 0-101-15,-14 0-1 0,-4 0 15 16,-1 2-20-16,-1 10 1 15,5 5 0-15,-2-1 13 16,8 3-15-16,4-2 0 16,10-1 0-16,4 1-8 15,0-2-9-15,9 1 12 16,18-2 5-16,10 2 0 16,7-7 1-16,-3-4 5 15,-3 0-6-15,-6-5 11 16,-10 0-7-16,-8 0-4 15,-6 3 0-15,-7-1 2 0,-1 0-7 16,0 2 5 0,0 7 0-16,-6 3-2 0,-11 4 4 15,1 1 3-15,2-4-5 16,0-3-12-16,5-2 8 16,5-9-73-16,4-1-79 15,0-5-14-15,0-21-155 16</inkml:trace>
  <inkml:trace contextRef="#ctx0" brushRef="#br0" timeOffset="187">360 444 353 0,'0'0'135'16,"0"0"-96"-16,0 0 115 16,0 0-47-16,0 0-24 0,0 0-26 15,38 124-48-15,-29-99 7 16,0-9-16-16,-3-3 12 15,-1-7-25-15,-2-4-9 16,-1-2-81-16,-2 0-17 16,0 0-95-16,-10-25-177 15</inkml:trace>
  <inkml:trace contextRef="#ctx0" brushRef="#br0" timeOffset="343">360 444 340 0,'-94'-146'128'15,"94"146"-68"-15,0 0 2 16,0 0 4-16,0 0-15 0,0 0-21 16,61 15-22-16,-34-2-8 15,-3 2 0-15,2-1-16 16,0 0-171-16,-8-3-35 16</inkml:trace>
  <inkml:trace contextRef="#ctx0" brushRef="#br0" timeOffset="869">574 464 187 0,'0'0'142'16,"0"0"-12"-16,0 0-23 16,0 0-14-16,0 0-42 15,0 0-28-15,53 100 31 16,-49-80-44-16,-4-1-7 0,0-2 16 16,0-4-19-1,0-5 1-15,0-6-2 0,0-2-6 16,1 0-10-16,-1 0 0 15,5 0-9-15,-1-13 23 16,5-5-24-16,3-6 22 16,5 2-2-16,1-1 7 15,-2 3-3-15,0 6 3 16,-4 7 0-16,-1 1 8 16,-2 6-8-16,0 0 22 15,-1 0 19-15,-2 0-6 16,-3 0 33-16,2 12-43 15,-1-2-17-15,-1 0 3 16,-3-1-6-16,0-4-5 16,0-2 0-16,0-3-33 0,0 0 9 15,2 0-30-15,1 0 22 16,1-8 6-16,1-9-29 16,1 3 36-16,1 4 10 15,-2 4 18-15,0 3 18 16,-1 3-9-16,-2 0 3 15,2 0 14-15,1 0-15 16,2 0 6-16,2 6 4 16,4 7-23-16,-4 1 28 15,0 2-29-15,0-3-11 16,-3-1 5-16,3-7-83 16,3-5-37-16,2 0-71 0,7-11 48 15,-1-21 8-15</inkml:trace>
  <inkml:trace contextRef="#ctx0" brushRef="#br0" timeOffset="1222">1098 212 184 0,'0'0'80'15,"0"0"5"-15,0 0 0 16,0 0-77-16,0 0-5 16,0 0-6-16,0 0 6 15,0 2 6-15,0-1-7 16,0 4-2-16,0-4 11 15,0 3-11-15,0-4 0 16,0 1 7-16,0-1 14 0,0 2 63 16,0 6-36-16,0 6-12 15,0 11 11-15,5 9-9 16,4 0-4-16,0 7 9 16,0-5-34-16,0-7 50 15,-1-1-47-15,1-9-8 16,-4 2 22-16,-1-10-24 15,-2-2 3-15,1-3-5 16,-2-4 0-16,-1-2-10 16,0 0 10-16,0 2-47 15,0 0 9-15,0 4-13 16,0-6-36-16,-6 0-61 0,-3-16-81 16</inkml:trace>
  <inkml:trace contextRef="#ctx0" brushRef="#br0" timeOffset="1403">969 0 293 0,'0'0'109'16,"0"0"-63"-16,0 0 57 16,0 0 15-16,0 0-86 15,0 0-32-15,85 54 17 16,-63-50-17-16,-4-4-116 15,0 0-73-15</inkml:trace>
  <inkml:trace contextRef="#ctx0" brushRef="#br0" timeOffset="1616">1338 0 218 0,'0'0'163'0,"0"0"-33"16,0 0 8-16,0 0-58 15,0 0-20-15,0 0 11 16,69 314-61-16,-62-263 9 16,-2-8 1-16,-1-3-20 15,-4-11 10-15,2-10-10 16,1-7-47-16,-3-8-2 16,6-4-101-16,6-3-175 0,6-23 12 15</inkml:trace>
  <inkml:trace contextRef="#ctx0" brushRef="#br0" timeOffset="2323">1681 275 393 0,'0'0'119'16,"0"0"48"-16,0 0-59 16,0 0-22-16,0 0-37 15,0 0-43-15,0 0 12 16,0-3-18-16,-7-5 0 15,-11 5 15-15,-1-3-15 16,1 6 0-16,-2 0 9 0,7 0-8 16,-1 0 4-16,4 12-5 15,2 12 2-15,6 2-20 16,2 0 18-16,0 0 0 16,0-4 14-16,6-5-8 15,8-5-1-15,-2-3-5 16,2-9-16-16,0 0 13 15,-1 0-45-15,4-22 12 16,-2-5 14-16,-3 2-36 16,-4 11 50-16,-4 6 6 15,-4 8 4-15,0 0 32 16,0 0-9-16,0 0-1 0,0 9 16 16,2 10-18-16,1 0 15 15,3 0-36-15,-1-4 17 16,-1-3-7-16,4-7-11 15,-2-3-5-15,3-2-24 16,3 0-52-16,2 0-11 16,3-7-95-16,-4-12 50 15,2-4 86-15,-2 4 36 16,0 6 15-16,-1 4 23 16,-6 8 36-16,2 1 15 15,3 0 16-15,5 1-30 16,1 14 50-16,-3 1-48 15,-4 1-30-15,-5 2 9 16,-1-3-33-16,-4-4 0 16,0-2-8-16,0-1 0 0,0-7-14 15,0 3 14-15,-6-5-12 16,-3 0 12-16,0 0-15 16,5-16 9-16,4-5-12 15,0-7 18-15,0 2 27 16,6 1-16-16,12 3 7 15,-6 0 5-15,6 4-19 16,-4 1 6-16,-2 6-10 16,-3 6-1-16,0 2-13 15,-4 3-59-15,-4 0-282 16</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07.283"/>
    </inkml:context>
    <inkml:brush xml:id="br0">
      <inkml:brushProperty name="width" value="0.035" units="cm"/>
      <inkml:brushProperty name="height" value="0.035" units="cm"/>
      <inkml:brushProperty name="color" value="#ED1C24"/>
      <inkml:brushProperty name="fitToCurve" value="1"/>
    </inkml:brush>
  </inkml:definitions>
  <inkml:trace contextRef="#ctx0" brushRef="#br0">106 202 106 0,'0'0'158'16,"0"0"-46"0,0 0 59-16,0 0-23 0,0 0-51 15,0 0-4-15,-9-38-76 16,0 38-14-16,-8 0 13 16,2 12-16-16,-6 11 0 15,3-1 8-15,6-1 0 16,7-6-7-16,5-2-1 15,0-2-10-15,0 1 4 16,21 2-11-16,7-4 17 16,2-1-6-16,-6-6 12 15,1 2-12-15,-12-3 3 16,-7-1 3-16,-6 2-25 0,0-1 17 16,0 6-10-16,-1 3 7 15,-16 4 11 1,1 1 13-16,2 1-13 0,5-5-14 15,9-5-8-15,0-1-153 16,0-6-37-16,16 0-84 16</inkml:trace>
  <inkml:trace contextRef="#ctx0" brushRef="#br0" timeOffset="399">409 202 106 0,'0'0'139'16,"0"0"-7"-16,0 0 51 15,0 0-12-15,0 0-139 16,0 0-13-16,-72 5 9 16,43 27-1-16,7-1 35 15,6 2-49-15,4-7-10 0,8-1 32 16,4-3-35-16,0-6-8 16,0-2 7-16,16-5 1 15,7-5-9-15,5-4-8 16,3 0-37-16,0-13 13 15,-5-10-33-15,-4-2 15 16,-6-4 37-16,-1 5 22 16,-9 5 9-1,-2 7-7-15,-4 8 21 0,0 4 47 16,0 0-9-16,0 0 6 0,0 0-50 16,0 9-14-1,0 11 21-15,0-1-24 0,0 3 1 16,0-8 16-16,0-3-17 15,10 0-10-15,3-5-19 16,4-2-29-16,1-4 3 16,0 0-126-16,5-6-55 15,-2-20-154-15</inkml:trace>
  <inkml:trace contextRef="#ctx0" brushRef="#br0" timeOffset="1310">685 226 110 0,'0'0'156'16,"0"0"57"-16,0 0-33 15,0 0-72-15,0 0-51 16,0 0-2-16,0 67 28 16,0-38-63-16,0-6-19 0,0-3 27 15,2-5-25-15,1-5-1 16,-2-4-4-16,-1-6 4 16,3 0-4-16,-3 0-52 15,2 0-17-15,1-23 38 16,3-8-39-16,3-2-8 15,8 4 68-15,-1 6 4 16,-2 7 4-16,0 7 1 16,-5 6 3-16,-3 3 43 15,1 0-14-15,-2 0 21 16,3 10 27-16,-2 8-17 16,-2 1-6-16,4-2-44 0,-7-1-10 15,2-7 24-15,-1 1-24 16,1-4-4-16,-3 0-15 15,1-1-43-15,2-4-31 16,2-1-33-16,1 0-52 16,3-1 84-1,8-15 69 1,1-4-9-16,3 4 34 0,-7 4 25 0,3 10 30 16,-11 2-2-16,1 0 39 15,-5 0 2-15,3 0-42 16,-1 0 20-16,1 9-21 15,4 2-12-15,3-1-9 16,2-2-30-16,2-3-17 0,7-5-8 16,3 0-61-1,3-4 8-15,4-15-86 0,-4 0 10 16,1-4 31-16,-2 0 0 16,-1 0 123-16,-6 5 11 15,-2 3 41-15,-7 9 45 16,-11 4 30-16,-1 2-22 15,0 0 29-15,0 4-86 16,0 18-11-16,0 12 65 16,3 6-59-16,3 5-13 15,2 1-2-15,3-1-17 16,-1 1 10-16,1 1-21 0,1-5 0 16,-1-4 14-1,-4-7-14-15,-1-12-12 0,-6-8-7 16,0-6-18-16,0-5 13 15,0 0-36-15,0-25 12 16,0-13-79-16,-4-13 41 16,-5-10 29-16,-1-9 39 15,9 4-21-15,1 8 16 16,0 14 23-16,0 19 25 16,1 13 73-16,9 4-11 15,-1 8-17-15,3 0 2 16,0 0-36-16,3 6 30 15,-1 12-49-15,0 5-7 0,-5 3 8 16,-6 0-18 0,-3 0-5-16,0 4 1 15,0-3 4-15,-5-6-10 0,-12-5-21 16,7-7-66-16,-2-8 30 16,6-1-109-16,3-11-66 15</inkml:trace>
  <inkml:trace contextRef="#ctx0" brushRef="#br0" timeOffset="1784">1572 0 320 0,'0'0'160'0,"0"0"-95"16,0 0 76-16,0 0 34 16,0 0-104-16,0 0-31 0,18 169 8 15,-12-131-36-15,2-3 1 16,-4-3-13-16,6-10-15 15,-6-7 13-15,1-8-55 16,-1-2-60-16,-1-5-20 16,3 0-73-16,6-5 93 15,2-14-41-15,4 1 75 16,4 3 83-16,-4 4 10 16,2 3 74-16,-1 2 34 15,1 4 3-15,-2 2 25 16,-1 0-83-16,-3-3-1 15,2 1 12-15,-2 0-49 16,0-4-5-16,-1-3 6 0,-5 2-25 16,-2-4 10-1,-6 0-11-15,0 1-28 0,0-2 19 16,-6 4-68-16,-11 5 43 16,1 3 29-16,-3 0 5 15,4 0 0-15,1 11 0 16,2 5 0-16,3 1 20 15,6 4-18-15,3-2 2 16,0-1 2-16,0-1-2 16,8-5-4-16,15-2-26 15,7-7-93-15,9-3 23 16,2-6-168-16</inkml:trace>
  <inkml:trace contextRef="#ctx0" brushRef="#br0" timeOffset="2084">2187 80 299 0,'0'0'163'0,"0"0"1"16,0 0-37-16,0 0-39 16,0 0-49-16,0 0-23 15,-62 32 19-15,48-11-34 16,10-4-2-16,1-1-9 16,3-4 10-16,0 1 0 15,3-2-12-15,12 0 12 16,8 2 8-16,2-3-8 15,3 1 8-15,-7-3-3 0,2-3-3 16,-11 2 7 0,-3-3-9-16,-7 1 0 0,-2-2 0 15,0-1 0-15,0 5-4 16,-11 4 4-16,-16 2 13 16,-8 1-13-16,0-3-9 15,3-3-74-15,4-8-10 16,7 0-230-16</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10.761"/>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0 277 0,'0'0'149'0,"0"0"-4"16,0 0-23-16,0 0-63 0,0 0 15 16,0 0-3-16,6 151-18 15,-6-73-19-15,0-7-13 16,0-6 24 0,0-11-45-16,5-12 0 0,-2-15 11 15,1-11-11-15,-2-10-8 16,1-6-21-16,3 0-37 15,3-6 29-15,3-18-17 16,0-9-17-16,2-2 16 16,-3 0-44-16,1 11 29 15,-2 5 67-15,-1 13 3 16,-1 6 33-16,0 0 5 0,-4 0 14 16,5 11 41-16,0 9-28 15,1 3-19-15,3 1-12 16,1-3-24-16,4-1 10 15,3-5-20 1,5-2-35-16,2-5 9 0,3-6-48 16,1-2 11-16,3-2-8 15,-3-20-33-15,-5-8 61 16,-2-1-10-16,-12 0 12 16,-11 2 41-16,-2 4 16 15,0 6 22-15,-9 9 100 16,-9 4-37-16,-4 6-26 15,0 0-39-15,-1 0-14 16,5 19 31-16,4 0-47 16,5 5 1-16,6-2 7 0,3-3-8 15,0 0 11-15,0-5-17 16,0-3 0-16,9-2-6 16,3-5 6-16,3-4-31 15,2 0-6-15,9-9-64 16,-3-14 14-16,-2-2-66 15,-1 1 68-15,-7 4 18 16,-1 5 61-16,-6 9 6 16,-3 3 68-16,-3 3 9 15,0 0 42-15,0 0-58 16,2 0-28-16,1 9 41 16,2 9 2-16,-1 5-33 0,4 2-16 15,1-3-23-15,-3 2 22 16,3-4-26-16,-1-5 0 15,1-3-17-15,-5-7 8 16,4-5-48-16,-2 0-7 16,3 0-4-16,0-19 52 15,3-8-66-15,2-7-30 16,-5 4 105-16,3 5-4 16,-3 3 11-16,-3 9 17 15,-1 8 41-15,-2 3 26 16,-3 2-59-16,0 0 5 15,5 7 46-15,-1 15 13 16,1 2-55-16,-1-2-13 0,2-2-21 16,2-1 20-16,-4-4-20 15,4-5 0-15,-3-4-10 16,-4-3-19-16,4-3-31 16,4 0-15-16,3-4 12 15,6-20 26-15,5 3-98 16,-2 2 127-16,-3 10 5 15,-2 4 6-15,-6 5 16 16,1 0 57-16,1 0-40 16,2 0 50-16,4 0-31 15,5 0-24-15,-1 0 27 16,4 0-47-16,0-8-5 0,-2-2-1 16,-7-2 0-1,-5 1-8-15,-10 1 3 0,-2 2-35 16,0-3 32-16,-17 3-75 15,-7-1 53-15,-4 5 20 16,0 4 10-16,5 0-1 16,5 0 2-16,1 4 5 15,11 11 43-15,3 6-50 16,3 0 0-16,0 5 26 16,3-3-26-16,14-3 16 15,2 0-20-15,9-6-16 16,7-5 13-16,10-9-47 15,7 0-66-15,1-4-126 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13.838"/>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0 440 0,'0'0'234'15,"0"0"-103"-15,0 0-30 16,0 0-27-16,0 0-71 15,0 0 18-15,12 138 18 0,-3-55-37 16,-4 5 32-16,-5-4-34 16,0-5 0-16,0-13-8 15,0-12 7-15,0-15-33 16,0-11-20-16,0-15-92 16,0-13-118-16</inkml:trace>
  <inkml:trace contextRef="#ctx0" brushRef="#br0" timeOffset="339">493 183 649 0,'0'0'103'16,"0"0"70"-16,0 0-74 0,0 0-59 15,0 0 14-15,0 0-53 16,-185 30 2-16,170 0-3 15,6-4-7-15,9 3-10 16,0-5 17-16,0-1 0 16,23-2-13-16,4 0 12 15,3-7-13-15,1 2 11 16,-4-1 3-16,-4-2-17 16,-10-3 15-16,-3-4 2 15,-7-3-8-15,-3 1 8 16,0 2-6-16,-5 0-4 15,-15 2 20-15,-4-2-25 0,3 0-8 16,4-2-39-16,6-4-38 16,7 0-112-16,4 0 9 15</inkml:trace>
  <inkml:trace contextRef="#ctx0" brushRef="#br0" timeOffset="748">779 269 181 0,'0'0'133'15,"0"0"45"-15,0 0-26 16,0 0-29-16,0 0 17 16,0 0-79-16,-14-70-38 15,-13 75-2-15,-2 22-18 16,6 6 26-16,8 2-28 0,4 0-1 16,10 1 26-1,1-8-15-15,0-1-11 0,0-13 0 16,9-2 0-16,9-8-21 15,0-4-1-15,4 0-16 16,0-6 25-16,0-17-65 16,-2-6 24-16,-5-2-14 15,-2 4 45-15,-7 6 19 16,-1 8 4-16,-2 9 0 16,-3 4 50-16,0 0 9 15,0 0-20-15,0 8-12 16,0 7-11-16,0 8 47 15,5-3-55-15,1 0-7 16,3-6 1-16,0-3 5 0,3-3-7 16,-3-3 0-16,3-5-52 15,3 0-8-15,8 0-68 16,8-5-99-16,-1-17 102 16,2-4-99-16</inkml:trace>
  <inkml:trace contextRef="#ctx0" brushRef="#br0" timeOffset="1309">1133 264 129 0,'0'0'192'15,"0"0"16"-15,0 0 2 16,0 0-54-16,0 0-71 16,0 0-47-16,15-10-36 15,-18 33 45-15,1 5-44 16,-1 1 10-16,3-2 25 16,0-1-32-16,0-7-6 0,0-9 0 15,0-1 16-15,0-8-37 16,0-1 21-16,0 0-28 15,3 0 27-15,2-4-27 16,1-15-1-16,3-6 20 16,8 3-6-16,-2-1-6 15,5 2 21-15,-1 7 0 16,-2 1-3-16,-6 7 3 16,-2 4 0-16,-3 2-2 15,-1 0 12-15,-1 0 26 16,2 16-25-16,-1 6 5 15,-2-3 22-15,-2 4-29 0,2-4-2 16,-3-2-7-16,0-4 7 16,0-6-15-1,0 0 8-15,0-5-29 0,0-2 24 16,0 0-36-16,5 0 13 16,4-19-7-16,2-8-41 15,4-1 76-15,3 8-16 16,-3 1 16-16,2 6 3 15,-3 2 1-15,-5 7-4 16,0 2 28-16,-2 2-19 16,-2 0 47-16,0 0-31 15,-1 12 2-15,-4 6 25 16,0 1-39-16,0-2-4 16,0-1-9-16,0 1 8 15,0-2-16-15,0-5 8 16,0-1-38-16,0-5 18 0,0-4-62 15,0 0-36-15,0 0-40 16,0-23-156-16</inkml:trace>
  <inkml:trace contextRef="#ctx0" brushRef="#br0" timeOffset="1605">1511 285 275 0,'0'0'174'16,"0"0"-29"-16,0 0 10 15,0 0-53-15,0 0-53 16,0 0 9-16,109 8-42 15,-80-8-10-15,-2 0-6 0,-1-8 6 16,-4-8-18-16,-9-3-9 16,-7-3-27-16,-6 2 16 15,0-1-23-15,-6 5 21 16,-17 3 30-16,-2 12 4 16,-1 1 44-16,1 0-34 15,3 23 14-15,5 5 49 16,8 5-42-16,4-2-1 15,5 1-5-15,0-3-23 16,15-6 12-16,23-3-14 16,13-3 0-16,11-12-4 15,9-5-25-15,5 0-111 0,-1-13-169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53.188"/>
    </inkml:context>
    <inkml:brush xml:id="br0">
      <inkml:brushProperty name="width" value="0.035" units="cm"/>
      <inkml:brushProperty name="height" value="0.035" units="cm"/>
      <inkml:brushProperty name="color" value="#ED1C24"/>
      <inkml:brushProperty name="fitToCurve" value="1"/>
    </inkml:brush>
  </inkml:definitions>
  <inkml:trace contextRef="#ctx0" brushRef="#br0">44 297 279 0,'0'0'25'0,"0"0"24"16,0 0 5-16,0 0-52 15,0 0 73-15,0 0-18 16,0 0-17-16,-23-51 42 16,17 47-34-16,-2 1-6 15,5 1 49-15,2 2-70 16,-2 0 31-16,3-1-41 16,0 1-2-16,0 0 13 15,0-3 4-15,0 3 16 16,0-1-25-16,0 1-9 15,0 0-8-15,0 0 0 0,19 0-4 16,6 0 1-16,13 0 3 16,4 0-1-16,7 0 1 15,4 0 0 1,0-4 3-16,6 0-3 0,-1 1 0 16,0 0-1-16,-2 3 1 15,-3-1-12-15,-3 1 5 16,-4 0 7-16,-2 0-8 15,-3 0 8-15,-2 0 0 16,-4 0-2-16,0 0 3 16,-1 0-2-16,1 0-3 15,1 0 4-15,2 0-1 16,1 0 1-16,-1 0 0 0,2 0-1 16,4 0 4-16,0 0-3 15,0 0 0-15,-3 0 0 16,3-3-3-16,-3-3 3 15,3 2 0-15,0-2 0 16,-1 3 3-16,-1-3-5 16,-1 2 2-16,0 2 0 15,-1 0-10-15,4 0 11 16,-3 2-1-16,3-3 6 16,-3 0-6-16,6-2 0 15,-3 0-4-15,1-1 4 16,4 3-1-16,0-3 1 0,-1 2 0 15,2 2 1-15,0-2 7 16,4 1-9-16,-1-2 1 16,0 0 0-16,0 1 2 15,2 0-2-15,1-2 0 16,-3 2 2-16,-1 2 3 16,-1-2-3-16,-2 4-2 15,0 0 0-15,2-3-3 16,2 3 3-16,4 0 0 15,2 0 1-15,-1-1 3 16,-1-4-2-16,-2 2-2 16,1 2 1-16,-3-1 3 15,-3-2-3-15,-1 2-1 0,1 0 9 16,2 0-7-16,1-1 5 16,-2 1-7-16,3 0 0 15,-3 2 6-15,-2 0-5 16,1 0-1-16,-1 0 7 15,-1 0-7-15,-2 0 0 16,-1 0-4-16,2 0 4 16,-3 2 10-16,2 0-10 15,0 3 0-15,-2-3 10 16,0 0-9-16,0-2 9 16,-2 0-10-16,5 1 0 15,-1-1 5-15,1 0-5 16,-5 0 0-16,6 0 1 15,-3 0 0-15,4 0 3 0,4 0-4 16,-5 0 0-16,3 0 2 16,-1 0-1-16,-3 0-1 15,-2 0 6-15,-1 0-3 16,-3 0 1-16,0 0-4 16,2 0 0-16,-2 0 6 15,0 0-6-15,1-1 0 16,-4 1 1-16,0 0 1 15,-3 0-3-15,-1 0 1 16,1 0 0-16,-5 0 0 16,-6 0 0-16,-2 0-2 15,-4 0-3-15,-1 0 10 0,-2 0-5 16,4 0 0-16,1 1 0 16,3-1 1-16,6 3-1 15,0-1 0-15,1-1 0 16,5-1 4-16,-3 3-2 15,0-3-2-15,1 0 0 16,-1 0 3-16,0 0-3 16,-2 0 0-16,-2 0 0 15,-7 0 1-15,-6 0 0 16,-7 0-1-16,-4 0 0 16,-4 0 0-16,0 0 0 15,0 0 0-15,0 0 1 16,0 0 0-16,0 0 9 0,0 0-10 15,0 0 0-15,0 0 5 16,0 0-4-16,0 0-2 16,0 0-2-16,0-3-49 15,-13-29-84-15,-18-25-617 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11.394"/>
    </inkml:context>
    <inkml:brush xml:id="br0">
      <inkml:brushProperty name="width" value="0.035" units="cm"/>
      <inkml:brushProperty name="height" value="0.035" units="cm"/>
      <inkml:brushProperty name="color" value="#ED1C24"/>
      <inkml:brushProperty name="fitToCurve" value="1"/>
    </inkml:brush>
  </inkml:definitions>
  <inkml:trace contextRef="#ctx0" brushRef="#br0">132 235 168 0,'0'0'306'0,"0"0"-151"16,0 0-67-16,0 0 4 15,0 0-46-15,0 0-40 16,-123 5 24-16,118 7-30 16,1-3 0-16,4 4-11 15,0-2-9-15,7 2-6 16,18 0 25-16,4 3 1 15,-1-2 12-15,3 2-12 16,-4-5 0-16,-4 1 8 16,-6-4-8-16,-8-1 0 15,-6-3-1-15,-3 1 10 16,0-2-10-16,0 6 5 0,-8 1-4 16,-1-4 26-16,-3 1-14 15,7-5-24-15,4-2-16 16,1 0-69-16,0 0-15 15,6-11-165-15,15-10-61 16</inkml:trace>
  <inkml:trace contextRef="#ctx0" brushRef="#br0" timeOffset="161">299 333 120 0,'14'0'148'16,"-4"0"-22"-16,-1 0-6 16,-3 6 53-16,2 4-115 15,-3-1 7-15,-4 3 1 16,2-5-49-16,-3 2 27 15,0-3-44-15,0 1 0 16,0-2-9-16,0-4 9 16,0-1-74-16,0 0-40 0,-4 0-142 15,-9-20-110-15</inkml:trace>
  <inkml:trace contextRef="#ctx0" brushRef="#br0" timeOffset="321">316 117 389 0,'0'0'139'0,"0"0"-18"16,0 0-36-16,0 0-26 16,0 0-15-16,0 0 1 15,83 22-3-15,-55-11-42 16,-3-1-16-16,-2 3-15 0,-3 0-144 16,-2-1-139-16</inkml:trace>
  <inkml:trace contextRef="#ctx0" brushRef="#br0" timeOffset="1010">583 330 14 0,'0'0'212'0,"0"0"-66"0,0 0-34 16,0 0-7-16,0 0 13 15,0 0-97-15,27 94 4 16,-27-91 33-16,0 0-54 16,0-1 6-16,0 1-3 15,0-2 7-15,0 4-25 16,0-4 11-16,0 2-30 15,0-3 26-15,0 0-9 16,0 0 4-16,0-9-21 16,0-11 19-16,0 0-5 0,9 1 16 15,5 0 0-15,0 6 32 16,1 2-23-16,-1 5 12 16,1 5 14-16,-3 1-17 15,2 0 51-15,-5 0-35 16,0 7-9-16,-2 6 22 15,-2 2-46-15,0 0 12 16,-1 3-13-16,-4-6 12 16,0-2-18-16,0-1 6 15,0-8-37-15,0 2 30 16,0-3-53-16,0 0 11 0,0-8 13 16,0-10-59-1,9-1 92-15,0 2-12 0,0 6 15 16,1 3 18-16,-3 6-1 15,-2 2 15-15,1 0 26 16,1 0-24-16,-2 0 43 16,1 10-60-16,2 3 1 15,-2-1 19-15,1 1-36 16,-2-1-1-16,2-3 0 16,-5-1-8-16,6-5 7 15,-4 2-59-15,5-5-33 16,2 0 13-16,3 0-13 15,5-16 15-15,-1 1 47 16,-4 2 31-16,-3 7 13 16,-2 4 30-16,-5 2 28 0,1 0 20 15,1 0-16-15,-1 0-17 16,-1 0-19-16,1 0-22 16,-1 2 20-16,1 2-37 15,1 0 0-15,-2 1 1 16,4 1-1-16,-2 0-48 15,3 1-64-15,3-4 0 16,1-3-85-16,0 0-287 16</inkml:trace>
  <inkml:trace contextRef="#ctx0" brushRef="#br0" timeOffset="1206">1235 314 204 0,'0'0'288'0,"0"0"-120"0,0 0-59 16,0 0-6-16,0 0-18 15,0 0-61-15,12 31 32 16,-8-18-56-16,1 0 0 16,-4-4 2-16,2-4-2 15,-3-4-43-15,0-1-45 16,0 0-67-16,-3-6-22 16,-15-17-264-16</inkml:trace>
  <inkml:trace contextRef="#ctx0" brushRef="#br0" timeOffset="2136">1108 0 346 0,'0'0'148'0,"0"0"-34"0,0 0-24 15,0 0-18-15,0 0-15 16,0 0 17-16,49 57-74 16,-31-37 10-16,1-1-28 15,2 0 16-15,2-3-82 16,1-2-43-16,2 4-8 15,-1 0 108-15,-3 7-56 16,-7 2 80-16,-3 1 3 16,-1 4 2-16,-4 0 23 15,-1-4 28-15,2-1 21 16,-3-3 55-16,2-4-103 0,-2-2 1 16,1 0 24-16,1-10-50 15,-1 4 0-15,7-6-1 16,2-6-32-16,11 0 5 15,5 0-31-15,9-12-61 16,6-8 18-16,2-8-28 16,1 1 47-16,-5-1 45 15,-9 2 37-15,-11 6 66 16,-12 5 27-16,-12 3 3 16,0 7 108-16,-4 1-76 15,-15 4-36-15,-3 0-51 16,-9 0-38-16,4 21 49 15,-3 7-52-15,7 0 0 16,9 1 30-16,5-2-29 0,4-4 8 16,5-7-9-16,0-3 15 15,0-3-16-15,0-7 1 16,6 0-12-16,11-3 11 16,1 0-40-16,5-3 3 15,0-16-5-15,-2-7-33 16,-3 0 42-16,-4 5-6 15,-5 3 40-15,-4 11 11 16,-2 3-11-16,-3 1 35 16,0 3 45-16,0 0-55 15,0 0 30-15,0 0-52 0,0 5 3 16,1 4 41 0,4 0-46-16,2 0 4 0,3 0-5 15,-1-4 0-15,0 2-9 16,0-3-3-16,0-4-39 15,3 0 15-15,-1 0-62 16,4-6 16-16,-1-18 8 16,-1 2 4-16,-2 3 70 15,-2 4 3-15,-4 8 51 16,-2 5 65-16,-3 2-37 16,0 0-21-16,0 0-24 15,0 5-37-15,4 12 59 16,4 4-58-16,-2 1 4 15,-2-1 21-15,4-2-26 16,-6-4 0-16,-2-6-5 0,3-7-23 16,-3-2 26-1,0 0-32-15,0 0 34 0,0-5-17 16,0-19 12-16,-3-7 0 16,3-2 3-16,0 0 2 15,0 4-14-15,7 2 14 16,7 7 0-16,0 6-12 15,-1 5-21-15,5 6-90 16,-1 3-112-16,1 0-34 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16.221"/>
    </inkml:context>
    <inkml:brush xml:id="br0">
      <inkml:brushProperty name="width" value="0.035" units="cm"/>
      <inkml:brushProperty name="height" value="0.035" units="cm"/>
      <inkml:brushProperty name="color" value="#ED1C24"/>
      <inkml:brushProperty name="fitToCurve" value="1"/>
    </inkml:brush>
  </inkml:definitions>
  <inkml:trace contextRef="#ctx0" brushRef="#br0">0 282 398 0,'0'0'88'0,"0"0"21"15,0 0-61-15,0 0-19 16,0 0 2-16,0 0-31 16,61-81 1-16,-61 81-10 15,0 0 10-15,0 0-6 16,0 0 10-16,0 0 13 16,0 0 25-16,0 0-13 15,0 0 16-15,0 0-10 16,0-5-35-16,3-5 19 0,1-5-20 15,5-9-12 1,-1 1 4-16,-4 0-27 0,-2 1-1 16,-2 4 20-16,0 6 16 15,0 6 2-15,0 6 8 16,0 0 37-16,0 0 13 16,0 0-40-16,0 0-5 15,0 21-6-15,0 18-2 16,0 13 63-16,0 6-57 15,3-2-5-15,3-2 34 16,2-2-31-16,-2-7-8 16,3-1-3-16,-2-2 13 15,3-8-6-15,-6 0-7 16,4-7-25-16,-2-5 1 16,1-8-50-16,2-6-78 0,1-8-120 15</inkml:trace>
  <inkml:trace contextRef="#ctx0" brushRef="#br0" timeOffset="426">603 315 489 0,'0'0'177'0,"0"0"-39"15,0 0-54-15,0 0 10 16,0 0-62-16,0 0-17 15,-122-32 19-15,101 47-34 0,3 5-4 16,1 3 3 0,8 0 2-16,3 1 5 0,6-2-6 15,0-1-2-15,0 0-15 16,14-3 12-16,8-3 1 16,4-7-18-16,1-8-27 15,2 0 12-15,0-5-54 16,-5-13-47-16,-5-2 57 15,-7 5 74-15,-3 7 7 16,-6 4 46-16,-3 4 4 16,0 0 51-16,0 0-45 15,0 0-23-15,0 4 18 16,1 11-22-16,4 7 0 16,3-1-21-16,-2-5 4 15,1 0-1-15,2-4-11 0,-2-5-29 16,3-4-14-16,1-3-62 15,-2 0-15-15,3-18-117 16,-1-15-11-16</inkml:trace>
  <inkml:trace contextRef="#ctx0" brushRef="#br0" timeOffset="836">817 148 161 0,'0'0'221'0,"0"0"-36"15,0 0-43-15,0 0-25 16,0 0-35-16,0 0-11 0,4 102-23 15,4-48-23 1,-2-2-10-16,-1-4 39 0,-1-5-54 16,1-8 0-16,-1-3 27 15,-1-11-27-15,-1-7-15 16,-2-5 11-16,0-9-58 16,3 0 62-16,-2 0-50 15,4-7-20-15,0-18 12 16,7-4-18-16,4-4 15 15,4 2 57-15,6 3 3 16,-3 7-17-16,0 3 22 16,-5 10-4-16,-2 4 29 15,-3 4 0-15,-4 0 33 0,0 0 17 16,-3 15-40 0,1 4 41-16,-2 2-56 0,-5 5-9 15,0 0 4-15,0 1-10 16,-17 2-9-16,2-6 0 15,-2-2-24-15,1-6 16 16,7-4-65-16,4-8-30 16,5-3-3-16,0 0-86 15,5-20-84-15</inkml:trace>
  <inkml:trace contextRef="#ctx0" brushRef="#br0" timeOffset="1327">1172 423 209 0,'0'0'161'16,"0"0"44"-16,0 0-50 15,0 0-76-15,0 0 52 0,0 0-82 16,157-29-26 0,-142 23 17-16,0-1-39 0,-6-1 0 15,-3 1-2-15,-1-1 16 16,-5 0-23-16,0-3 8 16,0 2-35-16,-9-1 10 15,-14 7-30-15,-4 3 19 16,1 0 36-16,-2 9 0 15,6 15 1-15,5 1-1 16,12 3 0-16,5-4 20 16,0-1-15-16,9-4 8 15,17-3-13-15,6-8 10 16,5-4 1-16,2-4-11 16,5 0-23-16,2-17 1 0,2-11-84 15,-2-6-30-15,-4-5-1 16,-7-9-25-16,-15-6 85 15,-11-5-62-15,-9-6 1 16,0 6 138-16,-6 14 50 16,-6 15 147-16,6 17 3 15,1 7-55-15,5 6-17 16,0 0-68-16,0 1-26 16,0 32-8-16,0 13-4 15,0 15 22-15,9 1 5 16,5-6-30-16,0-8 33 0,-1-2-52 15,4-9 2 1,-3-7-6-16,1-4-1 0,-1-12-91 16,4-10-119-16,-1-4-216 15</inkml:trace>
  <inkml:trace contextRef="#ctx0" brushRef="#br0" timeOffset="1479">2008 435 578 0,'0'0'107'15,"0"0"49"-15,0 0-12 16,0 0-74-16,0 0-21 16,0 0-49-16,9 7-7 15,-9-7-40-15,0-19-211 0</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21.257"/>
    </inkml:context>
    <inkml:brush xml:id="br0">
      <inkml:brushProperty name="width" value="0.035" units="cm"/>
      <inkml:brushProperty name="height" value="0.035" units="cm"/>
      <inkml:brushProperty name="color" value="#ED1C24"/>
      <inkml:brushProperty name="fitToCurve" value="1"/>
    </inkml:brush>
  </inkml:definitions>
  <inkml:trace contextRef="#ctx0" brushRef="#br0">22 0 78 0,'0'0'66'15,"0"0"-25"-15,0 0 6 16,0 0 0-16,0 0-5 0,0 0-38 15,0 0 5-15,0 3 28 16,0-3-11-16,0 0 12 16,0 0-1-16,-2 0-17 15,-2 0 16-15,-4 0-30 16,3 0-3-16,2 0 36 16,2 0-23-16,1 0 16 15,0 0 4-15,0 0-27 16,0 0 44-16,0 0-51 15,0 0 10-15,0 0-24 16,7 0 25-16,16 0-13 16,11 0 10-16,10 0-2 15,9 2 31-15,5 4-39 16,4 2 0-16,3-1 9 16,-6-4-8-16,-6 1-1 0,-18-2 0 15,-15-2 15-15,-15 3-35 16,-5-3-3-16,-14 0-67 15,-35 0-196-15</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6:21.470"/>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0 150 0,'0'0'137'0,"0"0"-21"15,0 0 28-15,0 0-29 0,0 0-45 16,0 0 0-16,249 52-59 16,-205-52 39-16,-8 0-49 15,-13 0 4-15,-6 0-5 16,-5 0-2-16,-6 0-94 16,-3 0-108-16,-3-6-219 15</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4:49.282"/>
    </inkml:context>
    <inkml:brush xml:id="br0">
      <inkml:brushProperty name="width" value="0.035" units="cm"/>
      <inkml:brushProperty name="height" value="0.035" units="cm"/>
      <inkml:brushProperty name="color" value="#ED1C24"/>
      <inkml:brushProperty name="fitToCurve" value="1"/>
    </inkml:brush>
  </inkml:definitions>
  <inkml:trace contextRef="#ctx0" brushRef="#br0">82 50 29 0,'0'0'91'16,"-2"0"-52"-16,-1 0-10 15,2 0 20-15,-4 0-36 16,0 0 16-16,2 0-20 16,-1 0 10-16,-4 0-11 0,2 0-6 15,-3 0-2-15,1 0 8 16,2 0-3-16,-1 0 10 16,2 0-12-16,1 0 20 15,2 0 22-15,-2 0-24 16,4-3 33-16,0 3-17 15,0-1-10-15,0 1 31 16,0-3-57-16,0 0-1 16,10-1 16-16,13-1-8 15,6-2 11-15,-2 6-17 16,5-1 4-16,0-1 10 16,3 3-16-16,-3 0 0 15,-2 0 4-15,-4 0-4 0,-8 0-3 16,-4 0-10-1,-8 0-15-15,-1 0-1 0,-5 0-42 16,0 0-33-16,0 0-29 16</inkml:trace>
  <inkml:trace contextRef="#ctx0" brushRef="#br0" timeOffset="256">33 70 36 0,'0'0'120'16,"0"0"-78"-16,0 0 20 0,0 0-8 15,0 0 16-15,0 0 40 16,226 34-57-16,-180-34-4 16,-7-3 20-16,-8-2-58 15,-13-3-3-15,-6 5-8 16,-6 3 7-16,-3 0-10 15,-3 0 3-15,0 0-72 16,0 0-3-16,-3 0-76 16,-10 0-145-16</inkml:trace>
  <inkml:trace contextRef="#ctx0" brushRef="#br0" timeOffset="47932">62 43 50 0,'0'0'43'16,"0"0"21"-16,0 0-33 15,0 0-9-15,0 0 38 16,0 0-29-16,0 0 14 0,-6 0-23 16,4 0-12-16,2 0 33 15,0 0-40-15,0 0 13 16,0 0-11-16,0 0 2 16,0 0-4-16,0 0-3 15,19 0 0-15,8 0 37 16,3 0-23-16,5 0-11 15,-3 0 1-15,0 0-2 16,-5 0 8-16,-5 0-10 16,-6 0-10-16,-7 0 7 15,-3 0-16-15,-3 0-24 16,-3 0 7-16,0 0 4 0,0 7-63 16,-21 2-81-16</inkml:trace>
  <inkml:trace contextRef="#ctx0" brushRef="#br0" timeOffset="48159">148 124 128 0,'0'0'116'16,"0"0"-104"-16,0 0 44 15,0 0-19-15,0 0 5 0,0 0-42 16,93-33 0-16,-84 30 4 16,-3 3-4-16,-1 0-23 15,-5 0-57-15,0 3-40 16</inkml:trace>
  <inkml:trace contextRef="#ctx0" brushRef="#br0" timeOffset="48361">148 124 117 0,'66'5'52'0,"-66"-5"-46"16,0 0 44-16,0 0-36 15,0 0-14-15,0 0-25 16,20 10-9-16,-16-6-139 15</inkml:trace>
  <inkml:trace contextRef="#ctx0" brushRef="#br0" timeOffset="97641">95 0 99 0,'0'0'120'16,"0"0"-98"-16,0 0 36 0,0 0 37 16,0 0-50-16,0 0-12 15,12 0-8-15,-12 0-14 16,0 0 49-16,0 0-26 16,0 0 15-16,0 0 1 15,0 2-23-15,0-2-1 16,0 0 0-16,0 0-23 15,0 0 31-15,2 0-34 16,15 2 0-16,4 0 15 16,8 2-13-16,4-2-2 15,1-2 0-15,-4 0 8 16,-4 0-16-16,-6 0 9 16,-8 0-1-16,-8 0 4 15,-4 0-1-15,0 0-3 0,0 0 2 16,0 0 8-16,0 0-3 15,0 0-7-15,-7 0 0 16,-2 0-15-16,-7 0-32 16,-2 0-140-16,-6 0-95 15</inkml:trace>
  <inkml:trace contextRef="#ctx0" brushRef="#br0" timeOffset="97734">95 0 228 0</inkml:trace>
  <inkml:trace contextRef="#ctx0" brushRef="#br0" timeOffset="97969">95 0 228 0,'-32'81'136'0,"32"-81"-124"0,0 0 39 0,0 0-2 15,0 0 9-15,0 0 6 16,64 13-18-16,-29-13-4 16,-3 0-13-16,1 0-11 15,-5 0 12-15,-2-3-29 16,-8-1 40-16,-8-1-41 15,0 2 0-15,-6 1 23 16,-4 2-19-16,0 0 5 16,0 0 0-16,0 0-1 15,0 0 15-15,0 0-23 16,0 0 0-16,0 0 7 16,0 0-7-16,0 0 0 0,0 0-11 15,0-2-51-15,0-5 2 16,-1-1-150-16,-13-6-209 15</inkml:trace>
  <inkml:trace contextRef="#ctx0" brushRef="#br0" timeOffset="102728">123 129 95 0,'0'0'69'0,"0"0"-41"15,0 0-20-15,-2 0-8 16,-1 0-20-16,2 0-106 15</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14.108"/>
    </inkml:context>
    <inkml:brush xml:id="br0">
      <inkml:brushProperty name="width" value="0.035" units="cm"/>
      <inkml:brushProperty name="height" value="0.035" units="cm"/>
      <inkml:brushProperty name="color" value="#ED1C24"/>
      <inkml:brushProperty name="fitToCurve" value="1"/>
    </inkml:brush>
  </inkml:definitions>
  <inkml:trace contextRef="#ctx0" brushRef="#br0">58 0 88 0,'0'0'140'16,"0"0"-95"-16,0 0-17 15,0 0 55-15,0 0-63 16,0 0-15-16,0-2 13 15,0 2-2-15,5 0 16 16,-1 2 11-16,1 7-5 16,-4 5 33-16,4-1-38 15,-1 0-12-15,2 0 18 16,-4 2-25-16,3-5-4 0,-1 0-3 16,4-1 2-1,-2-3 14-15,3 0-22 0,-1-2-1 16,-2 2 19-16,1-3-19 15,2-1 0-15,3-2 2 16,2 0 8-16,0 0 1 16,-1 0-11-16,4 0-15 15,-2-11 12-15,-3 1-17 16,-1 1 11-16,-2 3 6 16,-1 2 6-16,-2-1-5 15,0 4 2-15,-5-2 0 16,4 3 11-16,0 0-10 15,-1 0-1-15,4 0 12 16,-4 0-11-16,2 0 40 0,2 0-41 16,-2 3 0-1,2 3 22-15,-2-3-19 0,1 0-3 16,-2 1 0-16,2 0 2 16,-2 1 2-16,0-1-4 15,1-2 0-15,1 0 2 16,2-2-2-16,0 0-7 15,5 0 0-15,4 0 7 16,4 0-23-16,0-9 16 16,1-5 7-16,0 1-4 15,-6 6 4-15,-4 3 0 16,-4 0-2-16,-1 4 8 16,-2 0 5-16,-1 0-10 0,-1 0-1 15,1 0 37-15,2 0-33 16,-1 5 0-16,4-1-3 15,0 1 12-15,-1-1-1 16,2-3-12-16,-3-1 0 16,1 0 6-16,-5 0-6 15,1 0 0-15,-1 0-2 16,-2 0 7-16,2 0-20 16,7 4 15-16,0-3-77 15,2-1-56-15,-1 0-191 16</inkml:trace>
  <inkml:trace contextRef="#ctx0" brushRef="#br0" timeOffset="1627">10 185 104 0,'0'0'58'16,"0"0"47"-16,0 0-58 15,0 0 13-15,0 0 2 16,0 0-17-16,0 0 28 16,-10-3-31-16,10 3-9 15,0 0 17-15,0 0-37 16,0 0-10-16,0 0 2 16,10 17 9-16,3 3 18 15,1 1-30-15,0-1-2 16,2-1 37-16,-2-3-35 15,0-4 2-15,-1-2 8 16,-1-7-7-16,2 2 8 0,1-5-13 16,2 0 0-16,4 0 22 15,-3-8-22-15,5-8-17 16,-2-2 9-16,-1 3 13 16,-3 0-21-16,0 4 16 15,-7 6 0-15,-1 0-6 16,0 4 6-16,-4 1 0 15,3 0 2-15,-4 0 3 16,4 0 13-16,-4 0-18 16,2 1 0-16,-1 5 20 15,0-2-19-15,-1 1 0 0,-1-3 5 16,3 2-4 0,-1 0 5-16,2-2-7 0,2-1 0 15,1-1 2-15,-1 0-2 16,3 0-5-16,-2 0-3 15,4 0 8-15,0 0-10 16,3 0 2-16,1 0 8 16,-2 0-1-16,0 0 1 15,-1 0 0-15,-2 0 0 16,-2 0 6-16,1 0-4 16,-3 0 1-16,0 0-3 15,-2 0 37-15,-1 3-35 16,3 0 1-16,-5-1 13 15,5-1-15-15,-3-1 6 0,4 3-7 16,-3-3 0 0,4 1-1-16,-4-1 1 0,6 3 0 15,-3-1-2-15,-1-1-3 16,0 2-2-16,1-3-30 16,2 0-16-16,1 0 9 15,4 0-132-15,-6-13-26 16</inkml:trace>
  <inkml:trace contextRef="#ctx0" brushRef="#br0" timeOffset="1800">922 249 314 0,'0'0'115'16,"0"0"-92"-16,0 0 47 15,0 0 17-15,0 0-87 16,0 0-57-16,9 2-105 16</inkml:trace>
  <inkml:trace contextRef="#ctx0" brushRef="#br0" timeOffset="14673">530 237 145 0,'0'0'93'16,"0"0"-2"-16,0 0-24 15,0 0-5-15,0 0 13 16,0 0-49-16,0 0 11 16,0 0 4-16,0 0-20 15,0 0 0-15,0 0-21 16,0 0 0-16,0 0 7 15,0 0-7-15,0 0-31 16,0 0-92-16,0 0-162 0</inkml:trace>
  <inkml:trace contextRef="#ctx0" brushRef="#br0" timeOffset="80453">433 350 345 0,'0'-3'111'0,"0"3"-75"16,0 0 9-16,0 0-9 15,0 0-30-15,0 0 24 16,0 0-30-16,3 0-4 16,3 0-20-16,-3 0-42 15,-3 1-106-15</inkml:trace>
  <inkml:trace contextRef="#ctx0" brushRef="#br0" timeOffset="80612">433 350 410 0,'61'45'0'16,"-61"-45"-64"-16,0 0-232 15</inkml:trace>
  <inkml:trace contextRef="#ctx0" brushRef="#br0" timeOffset="80770">483 399 113 0,'0'0'44'0,"0"0"-44"0,0 0-63 15</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5:45.289"/>
    </inkml:context>
    <inkml:brush xml:id="br0">
      <inkml:brushProperty name="width" value="0.035" units="cm"/>
      <inkml:brushProperty name="height" value="0.035" units="cm"/>
      <inkml:brushProperty name="color" value="#ED1C24"/>
      <inkml:brushProperty name="fitToCurve" value="1"/>
    </inkml:brush>
  </inkml:definitions>
  <inkml:trace contextRef="#ctx0" brushRef="#br0">34 1028 18 0,'0'0'121'15,"0"0"-35"-15,0 0-31 16,0 0-16-16,0 0-7 16,0 0-19-16,0 0 27 15,5 8-23-15,7 0 12 16,-1 0 30-16,2 2-23 16,1 0 4-16,3 1-8 15,1 0-26-15,0-2 37 16,3 5-43-16,1-1 0 15,2-2 21-15,2 2-16 0,1 1-3 16,-1-3-2-16,1 0 9 16,-1-5-3-16,0-1-6 15,-2-3 0-15,3 1 15 16,2-3-15-16,0 0 0 16,5 0 1-16,-1 0 8 15,2-7 3-15,1-2-12 16,4-4 0-16,-4-1 13 15,4 3-13-15,-1-2 0 16,-4 0-3-16,2-1 15 16,-1 0-11-16,-1-3-1 15,0 1 0-15,-3-3 1 0,-2-2 0 16,-1 0-1-16,-3-1 0 16,1-1 5-16,-2 0 4 15,-1-1-9-15,-1 0 0 16,-2 2 2-16,2-5-1 15,-5 3-1-15,2-2 0 16,-5 0 5-16,2-1-4 16,-4 1-1-16,1 0 0 15,-2-4 14-15,-1 2-12 16,-2 2 5-16,-2 1 18 16,-1 2-23-16,-1 3 32 15,0-3-34-15,-2 3 1 0,-3-4 25 16,0 3-22-16,0-1-2 15,0-1 15-15,0-2-16 16,0-2 41-16,-13-3-42 16,-2-4 3-16,-1 5-3 15,-3 0 3-15,1 8-3 16,0 0 0-16,0 5 9 16,-4 1-15-16,0 4 6 15,-1-2 0-15,-3-2-8 16,-1 5 9-16,-2-3-1 15,0 5 0-15,-1-1 11 16,-1 1-15-16,2 5 4 16,1-5 0-16,3 5-10 0,-4 0 19 15,5-1-9 1,1 3 0-16,2-4 11 0,0 1-6 16,6 0-5-16,-2-2 0 15,0 1 6-15,3 1-6 16,1 1 0-16,-2-2-3 15,-2 4 10-15,-1-2-14 16,1 1 7-16,2 2-8 16,-2 0 0-16,0 0 8 15,2 0 0-15,2 0-10 16,-1 0 27-16,-3 5-26 16,-1 2 9-16,-3 4 0 15,-2-1 3-15,0 3-3 16,-4-2 0-16,1 4-4 0,-1-2 17 15,4-4-26-15,2 5 13 16,2-1 0-16,-2 1-6 16,3-2 6-16,0 3 0 15,4-4-1-15,0 3 14 16,2-4-18-16,-2 4 5 16,2 3 0-16,-1 1 3 15,-1 3-3-15,0 0-7 16,-2-1 4-16,5 1 3 15,-6 3 4-15,4 0-4 16,-1-1 0-16,0 0-1 16,5-1 1-16,-3 3 0 15,3 3 0-15,3 1 4 0,1-2-13 16,-2 2 9-16,2-3 0 16,1-1 5-16,-4 0-5 15,3-1 0-15,4-2-8 16,1 0 17-16,0 1-26 15,0 2 17-15,0-3 0 16,0 0-11-16,11 1 11 16,4 0 0-16,-2 1-1 15,-2 2 9-15,3-3-3 16,-1-1-5-16,3-3 0 16,-6-2 1-16,4-5-1 15,-5-2-7-15,0-4 4 0,3-3 6 16,2 2-10-1,3 0 7-15,2-5 0 0,6 0-11 16,2 1-18-16,0-1-103 16,-4 0-214-16</inkml:trace>
  <inkml:trace contextRef="#ctx0" brushRef="#br0" timeOffset="53389">476 1163 304 0,'0'0'118'15,"0"0"-42"-15,0 0 8 16,0 0-43-16,0 0-29 16,0 0 44-16,0 0-36 15,129-69-5-15,-94 56 7 16,-4 7-11-16,-4 3 5 16,-1 3-16-16,-3 0 0 15,-4 0 8-15,1 0-8 16,-5 0 0-16,-1 0 2 0,-7 0-2 15,-5 0-3-15,-2 3-84 16,0 12-86-16,-27 1 1 16</inkml:trace>
  <inkml:trace contextRef="#ctx0" brushRef="#br0" timeOffset="53714">453 1185 275 0,'0'0'144'0,"0"0"-95"16,0 0-28-16,0 0 65 0,0 0-28 15,0 0-22-15,218-16 4 16,-173 10-40-16,-8 3 1 16,-9-1 19-16,-9 2-20 15,-9 2 2-15,-5 0-4 16,-5 0 5-16,0 0 18 15,0 0-16-15,0 0 12 16,0 0 50-16,0 0-46 16,0 0-7-16,0 0-1 15,0 0-9-15,0 0 6 16,0 0-10-16,0 0 0 16,0 0-6-16,0 0 6 15,0 0-45-15,-9 0-4 16,-11 0-26-16,-6 0-86 0,-9 0-100 15</inkml:trace>
  <inkml:trace contextRef="#ctx0" brushRef="#br0" timeOffset="53978">341 1053 447 0,'0'0'72'0,"0"0"8"16,0 0-2-16,0 0-75 0,0 0 11 16,0 0 43-1,166 12 2-15,-104-11-56 0,-9 4 7 16,-12-4 12-16,-14 6-22 16,-5-3-1-16,-10 0-5 15,-6 3 7-15,-3-1-7 16,-3 5-75-16,0 3-62 15,-8 2-12-15,-19-5-158 16</inkml:trace>
  <inkml:trace contextRef="#ctx0" brushRef="#br0" timeOffset="54184">438 1152 378 0,'0'0'173'15,"0"0"-170"-15,0 0 12 16,0 0 59-16,0 0-7 16,0 0 1-16,161 41-68 15,-108-38 8-15,-7-2 14 16,-7 1-22-16,-10 5-8 16,-9-3-126-16,-15 2-103 15,-5-4-76-15</inkml:trace>
  <inkml:trace contextRef="#ctx0" brushRef="#br0" timeOffset="54385">631 1216 340 0,'0'0'31'16,"0"0"7"-16,0 0 40 15,0 0-13-15,0 0-45 16,0 0-20-16,85 0-16 16,-82 0-170-16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7:21.382"/>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0 329 0,'0'0'120'15,"0"0"-108"-15,0 0-12 0,0 0 28 16,0 0-28-1,0 0-152-15</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7:21.540"/>
    </inkml:context>
    <inkml:brush xml:id="br0">
      <inkml:brushProperty name="width" value="0.035" units="cm"/>
      <inkml:brushProperty name="height" value="0.035" units="cm"/>
      <inkml:brushProperty name="color" value="#ED1C24"/>
      <inkml:brushProperty name="fitToCurve" value="1"/>
    </inkml:brush>
  </inkml:definitions>
  <inkml:trace contextRef="#ctx0" brushRef="#br0">0 0 245 0,'0'0'275'0,"0"0"-275"16,0 0 0-16,0 0-150 16,0 0-219-16</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8:03.912"/>
    </inkml:context>
    <inkml:brush xml:id="br0">
      <inkml:brushProperty name="width" value="0.035" units="cm"/>
      <inkml:brushProperty name="height" value="0.035" units="cm"/>
      <inkml:brushProperty name="color" value="#ED1C24"/>
      <inkml:brushProperty name="fitToCurve" value="1"/>
    </inkml:brush>
  </inkml:definitions>
  <inkml:trace contextRef="#ctx0" brushRef="#br0">0 125 59 0,'-5'0'109'0,"2"0"-46"0,3 0 12 15,0 0 14-15,0 0-51 16,0 0 24-16,0 0-57 16,0 0 3-16,0 0-5 15,0 0 5-15,0 0-16 16,0 0 6-16,12 0 2 15,16 0 0-15,6 0 5 16,9 0-4-16,9 0 3 16,2 0 5-16,3 0-9 15,-6 0 0-15,-2 0 4 16,-5 0 3-16,-3 0-7 16,-3 0 0-16,-5 0 5 15,2 0 0-15,0 0-5 16,0-1 0-16,1-5 3 15,4-1 6-15,1-1-9 0,0 2 0 16,-2 3 7-16,1-2-3 16,-1 0-4-16,-4 5 0 15,-3 0 0-15,-4 0 1 16,2 0-1-16,-3-4 0 16,1 0 9-16,-3-2-4 15,-2 0-6-15,0-1 1 16,0 1 0-16,-2 0 27 15,2 2-25-15,-2 0 2 16,-3 2 8-16,4-1-10 16,-4 1-2-16,1 0 0 15,3 2 0-15,1-2 1 0,-1 2 2 16,0 0-3-16,-1-2 12 16,-3 0-10-16,2 0-2 15,1 1-5-15,0-2 5 16,-2 0 12-16,2 1-12 15,-1-2 0-15,1 2 2 16,-3 0 0-16,3 1-2 16,-2 1 0-16,0 0 1 15,3 0-2-15,0 0 1 16,0-2 0-16,0 2 1 16,1 0 1-16,-2 0-1 15,2 0-1-15,-5 0 0 16,4 0-4-16,-4 0 4 0,5 0 0 15,-1 0 5 1,1 2-1-16,2-2-2 0,-3 0-2 16,-2 0 0-16,4 0-2 15,-5 0 2-15,-4 0 0 16,-3 0 2-16,-3 0 6 16,-4 0-10-16,-5 0 2 15,0 0 0-15,0 0 16 16,0 0-13-16,0 0-3 15,0 0 1-15,0 1-1 16,-19 7-141-16,-8 1-208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0:54.102"/>
    </inkml:context>
    <inkml:brush xml:id="br0">
      <inkml:brushProperty name="width" value="0.035" units="cm"/>
      <inkml:brushProperty name="height" value="0.035" units="cm"/>
      <inkml:brushProperty name="color" value="#ED1C24"/>
      <inkml:brushProperty name="fitToCurve" value="1"/>
    </inkml:brush>
  </inkml:definitions>
  <inkml:trace contextRef="#ctx0" brushRef="#br0">199 355 60 0,'0'0'44'0,"0"0"-37"16,0 0 85-16,0 0-38 15,0 0 18-15,0 0-16 16,-44-130-6-16,38 108 14 16,0-2-44-16,5 5 43 15,-2 0 48-15,1 5-11 16,-1 0 0-16,3 7-28 15,0-2 0-15,0 7-43 16,0 0 19-16,0 2-33 16,0 0-11-16,0 0-4 15,-1 0-17-15,-3 0 6 16,0 6 7-16,-2 22 4 0,-6 8 5 16,-7 10-2-16,1 2 18 15,0 0-21-15,1-3 0 16,7-6 4-16,-2 1-4 15,2-9-3-15,7-7 2 16,3-10-23-16,0-12-29 16,0-2-44-16,0 0 29 15,3-38 28-15,14-23-71 16,3-18-111-16,-2-7 113 16,-1 13 65-16,-4 19 44 15,-3 21 31-15,-3 12 31 16,-2 10 90-16,-5 11-53 0,0 0-58 15,0 0-41 1,4 27 12-16,2 15 64 0,7 15-11 16,0 7-34-16,4-4 6 15,-2-6-27-15,8-11-8 16,1-10 4-16,-1-14-2 16,-5-5-1-16,-4-11-3 15,0-3 0-15,4-11 23 16,8-30 6-16,-1-13 10 15,0-6-25-15,-4 4-14 16,-9 13 12-16,-6 11-12 16,-6 11 0-16,0 11 12 15,0 5-7-15,0 5 6 16,0 0-11-16,0 0 10 16,0 0-25-16,0 0-43 0,0 0-193 15,3 0-239 1</inkml:trace>
  <inkml:trace contextRef="#ctx0" brushRef="#br0" timeOffset="563">784 97 859 0,'0'0'40'0,"0"0"9"15,0 0 78-15,0 0-71 0,0 0-35 16,0 0-3-1,-115 234-18-15,104-191 18 0,3-4-18 16,7-10 0-16,-2-9-11 16,3-7 11-16,0-7-19 15,0-4-2-15,0-1 1 16,0-1 9-16,0 0 0 16,0 0-19-16,0 0 28 15,0-7-46-15,0-24 18 16,12-20-21-16,3-14-37 15,6-7 74-15,1 9-39 16,-4 13 34-16,-3 14 19 16,0 17 0-16,-9 7 67 15,-1 10-17-15,-1 2-37 16,6 0-4-16,3 23 3 0,6 10 4 16,0 8 24-16,1 5 10 15,1-4-19-15,-3-2-12 16,1-10-17-16,-6-6 15 15,1-8-17-15,-5-10 0 16,3-4 4-16,-3-2 1 16,4 0-3-16,5-16 21 15,0-17-10-15,5-8 24 16,-5 0-37-16,3 2 0 16,-4 3 9-16,-2 5-6 15,-3 5-3-15,-7 5 9 16,-5 4-6-16,0-1 33 0,0 2-36 15,0 3 0-15,0 2-6 16,0 7 6-16,0-1-73 16,0-6-259-16</inkml:trace>
  <inkml:trace contextRef="#ctx0" brushRef="#br0" timeOffset="685">1759 248 1009 0,'0'0'0'16,"0"0"-77"-16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34.454"/>
    </inkml:context>
    <inkml:brush xml:id="br0">
      <inkml:brushProperty name="width" value="0.035" units="cm"/>
      <inkml:brushProperty name="height" value="0.035" units="cm"/>
      <inkml:brushProperty name="color" value="#177D36"/>
      <inkml:brushProperty name="fitToCurve" value="1"/>
    </inkml:brush>
  </inkml:definitions>
  <inkml:trace contextRef="#ctx0" brushRef="#br0">0 301 48 0,'0'0'37'0,"0"0"-2"0,0 0 12 15,0 0 6-15,0 0-36 16,0 0 25-16,0 0-16 15,0 0-6-15,0 0 44 16,0 0-7-16,0 0-2 16,0 0 3-16,0 0-43 15,0 0-2-15,0 0-4 16,0 0-4-16,0 0 29 16,2-1-29-16,-2-7 3 15,3 3 28-15,-2-4-22 16,4-5-3-16,0 4-4 15,-2-2-1-15,1-3 13 0,1-2-19 16,1 1 0-16,1-2 11 16,2 3-8-16,-1 0-3 15,-2 0 0-15,-1 8 7 16,2-2 1-16,-5 5-8 16,1 1 0-16,-3 3 0 15,0 0 0-15,0 0-10 16,0 0-3-16,1 0 2 15,2 13 11-15,4 6 19 16,0 0-3-16,-1-2 9 16,2 2-18-16,-4-4-2 15,-1 0-5-15,2-5 0 0,-4 3 7 16,7-2-5-16,-3 0-2 16,1 2 26-16,1 0-24 15,-1-3 0-15,-1-1-2 16,-1-2 9-16,1 0-2 15,0-2-7-15,-1-2 0 16,-1-3 9-16,0 2-9 16,-1-2 0-16,2 0 0 15,1 0 2-15,2 0-2 16,4 0 0-16,1 0 0 16,3-13 23-16,2-3-19 15,0-3-4-15,-2-4 0 16,-1-2 4-16,-2-5-22 0,1 1 16 15,-3-3-7-15,-1 1 0 16,-2 4 2 0,-5 0 7-16,1 7-1 0,-3 5 3 15,1 2 4-15,-1 8-6 16,0-1 0-16,0 2 11 16,0 0-7-16,0 4-3 15,0 0 8-15,3 0-5 16,-3 0 29-16,0 0-28 15,0 0-4-15,0 0 25 16,0 0-25-16,0 0 4 16,0 0-5-16,0 0 6 15,0 0 1-15,0 0-7 16,0 0 0-16,0 0-1 0,0 0 1 16,0 0-3-16,0 0 1 15,0 0 4-15,0 0-13 16,0 0 11-16,0 0 0 15,0 0-2-15,0 0 2 16,0 0-6-16,0 0 5 16,0 0 2-16,0 0-17 15,0 0 16-15,0 0 0 16,0 0 9-16,0 0-9 16,0 0 0-16,0 0-1 15,0 0 7-15,0 0-9 16,0 0 3-16,0 0 0 0,0 0 1 15,0 0-1-15,0 0 0 16,0 0 0-16,0 0 4 16,0 0-19-16,0 0 13 15,0 0-3-15,0 15-5 16,2 7 10-16,1 10 0 16,3 7 3-16,2 7 7 15,4 2 9-15,1 4-19 16,3 1 0-16,0 4 12 15,1 3-12-15,-2 2 0 16,-3-5-3-16,-6 2 8 16,-6-11 5-16,0-4-10 15,0-7 0-15,-4-11 11 0,-11-5-10 16,-5-5-1-16,2-7 2 16,-5-5 7-16,0-4 18 15,-3 0-27-15,-1 0 0 16,4 0 7-16,5-10-6 15,1 2-1-15,7 0 0 16,1-1 2-16,1 1-19 16,5-3 16-16,1 1-13 15,2-4 7-15,0-1 7 16,0-4 0-16,13-3-5 16,5-1 16-16,5-1 0 15,4-2-11-15,5 2 0 0,1 2 28 16,-1 4-25-16,-9 6 1 15,-9 6-4-15,-7 3 7 16,-5 1-4-16,1 2-3 16,-3 0-12-16,0 0 2 15,1 0-49-15,8 0-39 16,0 0-51-16,4 5-160 16</inkml:trace>
  <inkml:trace contextRef="#ctx0" brushRef="#br0" timeOffset="250">710 480 75 0,'0'0'379'0,"0"0"-318"16,0 0 64-16,0 0-21 15,0 0-1-15,0 0-85 16,35 182 14-16,-25-156-2 15,-1-4-10-15,-1-5 21 16,-2-7-41-16,-1-4 0 16,-5-3 13-16,3-3-13 15,-3 0-40-15,0 0-42 16,0-8-121-16,0-16-83 16</inkml:trace>
  <inkml:trace contextRef="#ctx0" brushRef="#br0" timeOffset="576">947 315 544 0,'0'0'98'15,"0"0"-78"-15,0 0 89 0,0 0-7 16,0 0-26-16,0 0-46 16,179-26 29-16,-141 22-51 15,-11 0-2-15,-10 1-4 16,-8 3 7-16,-8 0-18 15,-1 0-33-15,0 18-253 16,-21 5-76-16</inkml:trace>
  <inkml:trace contextRef="#ctx0" brushRef="#br0" timeOffset="789">968 548 592 0,'0'0'147'0,"0"0"-114"15,0 0 78-15,0 0 21 16,0 0-105-16,0 0 4 16,263-37-9-16,-219 25-20 15,-16 2 11-15,-5 1-13 16,-11 7-12-16,-7 2 10 16,-2 0-87-16,-3 0-148 15,0-2-222-15</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38.212"/>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0 615 0,'0'0'37'0,"0"0"131"16,0 0-83-16,0 0 5 16,0 0-40-16,0 0-49 15,0 28 5-15,0-20-6 16,0 1-61-16,0-6-71 16,0-3-210-16</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36.374"/>
    </inkml:context>
    <inkml:brush xml:id="br0">
      <inkml:brushProperty name="width" value="0.035" units="cm"/>
      <inkml:brushProperty name="height" value="0.035" units="cm"/>
      <inkml:brushProperty name="color" value="#177D36"/>
      <inkml:brushProperty name="fitToCurve" value="1"/>
    </inkml:brush>
  </inkml:definitions>
  <inkml:trace contextRef="#ctx0" brushRef="#br0">0 245 400 0,'0'0'133'0,"0"0"-84"15,0 0-12-15,0 0 17 16,0 0-41-16,0 0 7 16,6-172-20-16,2 145 0 15,-2 8 23-15,-3 7-23 16,-3 5 9-16,0 6 42 16,0 1-27-16,0 0 22 15,0 0-46-15,0 0 4 0,0 0-3 16,0 19-1-1,6 11 0-15,3 9 18 0,6 3-11 16,-1-7 19-16,1-1-26 16,2-5 0-16,-3-10 24 15,-1-5-24-15,-1-10 0 16,-2-4 2-16,3 0 7 16,2-13 0-16,2-17-9 15,1-6-64-15,-1-4 52 16,-3-3-53-16,-5 4-8 15,-2 5 29-15,-2 14 44 16,-3 8-12-16,-2 7 17 16,0 5-5-16,0 0 67 15,0 0-16-15,0 0-29 16,0 21-15-16,0 14 16 0,3 9 39 16,6 8-39-16,0 2-1 15,6 4 30-15,-1 4-42 16,1 0-2-16,-1-1 11 15,-5 3-18-15,-3-7 5 16,-3-9-6-16,-3-3 0 16,0-4 12-16,-3-7-12 15,-8-7 0-15,-3-8 7 16,-2-5-7-16,-3-3 11 16,1-7-11-16,-5-1 0 15,-1-3 13-15,1 0-13 16,4-11 0-16,3-10-2 0,6 1 3 15,5-6-12-15,5 2 5 16,0-3 6-16,5-2 0 16,21-5 6-16,6 3-6 15,2 0 7-15,3 2-3 16,-2 1 1-16,-6 6-5 16,-3 3 0-16,-5 4 0 15,-11 8 0-15,-5 3-45 16,-2 4-106-16,-3 0-83 15</inkml:trace>
  <inkml:trace contextRef="#ctx0" brushRef="#br0" timeOffset="1663">582 338 118 0,'0'0'259'0,"0"0"-196"16,0 0 39-16,0 0-7 15,0 0-73-15,0 0-2 16,8-44 12-16,1 41-12 16,-2-1 37-16,4 1-40 15,3 3 3-15,2 0 23 16,1 0-26-16,-3 0 4 16,4 0-13-16,-8 0 4 15,4 3-6-15,-6 4-6 16,-4 2 0-16,-4 4-1 0,0 8 7 15,0 1-6-15,-9 7 3 16,-8 2 7-16,-1-4 5 16,3-5-15-16,6-7 0 15,4-7 3-15,5-7-3 16,0-1-13-16,0 0 11 16,0 2-4-16,14 2-9 15,9-2 15-15,4 0 0 16,4 1 21-16,2 0-19 15,-3 2 13-15,-4 1-7 16,-8-1-5-16,-5 6 23 16,-9 0-26-16,-4 1 0 15,0 9 14-15,-7 2-9 16,-19 2 5-16,-2-3-10 0,-4-3 5 16,5-6 6-16,1-3-11 15,5-2-2-15,7-7-6 16,4-1-3-16,5 0-3 15,1 0-23-15,4-11-69 16,0-11-59-16,13-6-231 16</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43.304"/>
    </inkml:context>
    <inkml:brush xml:id="br0">
      <inkml:brushProperty name="width" value="0.035" units="cm"/>
      <inkml:brushProperty name="height" value="0.035" units="cm"/>
      <inkml:brushProperty name="color" value="#177D36"/>
      <inkml:brushProperty name="fitToCurve" value="1"/>
    </inkml:brush>
  </inkml:definitions>
  <inkml:trace contextRef="#ctx0" brushRef="#br0">49 81 163 0,'0'0'31'0,"0"0"23"16,0 0 13-16,0 0 78 15,0 0-63-15,0 0-45 16,-49 3 69-16,49-3 0 16,0 0-49-16,0 0 3 15,0 0-12-15,0 0-36 16,0 0-12-16,0 0-5 0,14 0 1 16,13 0 8-16,11 0-2 15,3 0 28-15,8-5-22 16,4-3-2-16,5-4-6 15,4 2 12-15,2-1-15 16,-1 0 3-16,-2 3-45 16,-3 2-27-16,-5 1-159 15,-9-3-86-15</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43.712"/>
    </inkml:context>
    <inkml:brush xml:id="br0">
      <inkml:brushProperty name="width" value="0.035" units="cm"/>
      <inkml:brushProperty name="height" value="0.035" units="cm"/>
      <inkml:brushProperty name="color" value="#177D36"/>
      <inkml:brushProperty name="fitToCurve" value="1"/>
    </inkml:brush>
  </inkml:definitions>
  <inkml:trace contextRef="#ctx0" brushRef="#br0">0 99 374 0,'0'0'161'0,"0"0"-125"15,0 0 22 1,0 0 56-16,0 0-63 0,0 0-15 16,439 0-4-16,-339-8-31 15,-1-11 4-15,-5 0-5 16,-15 1 9-16,-21 3-13 15,-22 7 5-15,-15 2-1 16,-11 3 7-16,-9 3-7 16,-1 0 0-16,0 0 8 15,0 0-6-15,0 0 33 16,-14 0-35-16,-4 0-102 16,-3 0-201-16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7:20.465"/>
    </inkml:context>
    <inkml:brush xml:id="br0">
      <inkml:brushProperty name="width" value="0.035" units="cm"/>
      <inkml:brushProperty name="height" value="0.035" units="cm"/>
      <inkml:brushProperty name="color" value="#ED1C24"/>
      <inkml:brushProperty name="fitToCurve" value="1"/>
    </inkml:brush>
    <inkml:brush xml:id="br1">
      <inkml:brushProperty name="width" value="0.035" units="cm"/>
      <inkml:brushProperty name="height" value="0.035" units="cm"/>
      <inkml:brushProperty name="color" value="#177D36"/>
      <inkml:brushProperty name="fitToCurve" value="1"/>
    </inkml:brush>
  </inkml:definitions>
  <inkml:trace contextRef="#ctx0" brushRef="#br0">5377 2498 527 0,'0'0'161'16,"0"0"-108"-16,0 0 36 16,0 0-43-16,0 0-16 15,0 0-7-15,44 30-15 0,-21-12 22 16,9 7-30-16,-1-1-107 16,-4-8-235-16</inkml:trace>
  <inkml:trace contextRef="#ctx0" brushRef="#br0" timeOffset="156">5979 2545 545 0,'0'0'62'16,"0"0"49"-16,0 0 5 15,0 0-104-15,0 0-12 0,0 0-115 16,71 19-286-1</inkml:trace>
  <inkml:trace contextRef="#ctx0" brushRef="#br0" timeOffset="505">4392 492 404 0,'0'0'42'15,"0"0"-38"-15,0 0 6 16,0 0 10-16,0 0-20 16,0 0-18-16,164 69-134 15</inkml:trace>
  <inkml:trace contextRef="#ctx0" brushRef="#br0" timeOffset="645">4931 565 363 0,'0'0'401'0,"0"0"-401"0,0 0 0 16,0 0-4-16,0 0-25 15,0 0-93-15,76 13-314 16</inkml:trace>
  <inkml:trace contextRef="#ctx0" brushRef="#br0" timeOffset="-23859">33 3639 6 0,'-3'-9'129'0,"2"-2"-109"16,-2 3-19-16,3-2 47 16,0 5-34-16,0-1-7 0,-2 3 6 15,2-1 6-15,-5 3 23 16,5 0-24-16,0-2 14 15,-3 1 14-15,3 2-44 16,0 0 27-16,0 0-1 16,0 0 7-16,0 0 32 15,0 0-44-15,0 0 3 16,0 0 18-16,0 0-22 16,0 0 9-16,5 0-3 15,0 0-18-15,2 0 15 16,-1 2-25-16,2 3 0 15,1 2 30-15,-3-1-28 0,2-1 1 16,-4-5 2 0,4 5-3-16,-7-5 2 0,2 0-4 15,-1 0 0-15,1 0 14 16,-3-10-13-16,0-3-1 16,0 2 1-16,0 2 6 15,0 3-7-15,0 2 0 16,0 4 0-16,-3 0 4 15,1 0 2-15,2 0-6 16,0 0 12-16,-3 0-10 16,3 0 5-16,0 0-7 15,0 4 0-15,0 8 20 16,0-3-18-16,0-5 0 16,0-3 6-16,0-1-5 15,0 0-2-15,0 0-1 0,0 0 0 16,0 0 26-16,0-5-24 15,0-13 3-15,0 5-4 16,-9 0 5-16,0 4-2 16,1 7-4-16,7 1 0 15,-2 1-18-15,3 0 18 16,-2 0-1-16,2 0-6 16,0 6-16-16,0 20-36 15,0 8-197-15,5 3-120 16</inkml:trace>
  <inkml:trace contextRef="#ctx0" brushRef="#br0" timeOffset="-17839">7 3544 124 0,'0'0'115'16,"0"0"-11"-16,0 0 9 16,0 0-45-16,0 0-18 15,0 0-1-15,0-10-12 16,0 10 20-16,0 0-45 15,0 0 3-15,-3 0 33 16,3 0-44-16,0 0-4 16,0 8 1-16,0 9 11 15,0 0 23-15,3-6-35 16,9-3 0-16,-5-5 19 0,2 0-19 16,-2-3 0-16,-1 0-4 15,2-3 8-15,-7-12-8 16,2 0-16-16,-3-2-1 15,0 4 11-15,0 7 9 16,0 5 1-16,0 1 6 16,0 0 19-16,0 0 22 15,0 0-44-15,0 0 1 16,0 0 32-16,0 0-33 16,0 0-3-16,0 0 8 15,0 0-8-15,0 3 0 16,0 3 0-16,5-2 0 15,9 3-10-15,4-5 10 16,-1-2-32-16,-4 0-3 16,-4 0 5-16,-7 0 23 0,1 0-19 15,-3 0 26-15,0-6 12 16,0 1-8-16,-12 1-3 16,1 4 31-16,2 0-7 15,6 0 19-15,-2 0-44 16,4 0 9-16,-2 9 16 15,3 1-18-15,0 2-2 16,0-3 1-16,0-5 1 16,0-3-14-16,7-1 0 15,0 0 0-15,-3 0-11 0,-4 0 8 16,0-1-11 0,0-15 20-16,0-3-12 0,0 4-6 15,-9 5 11-15,-2 3 8 16,4 4 11-16,2 3 0 15,4 0 0-15,1 0 20 16,0 0-20-16,0 0 4 16,0 0-15-16,0 7 0 15,0 5 23-15,0-7-23 16,0-1 0-16,0 0-6 16,0-1 15-16,0-1-18 15,0 0-28-15,0 0-71 16,4-2 46-16,1 0-280 15</inkml:trace>
  <inkml:trace contextRef="#ctx0" brushRef="#br0" timeOffset="-17165">10 3009 120 0,'0'0'163'15,"0"0"-9"-15,0 0 24 16,0 0-114-16,0 0-21 16,0 0 45-16,-10-35-82 0,10 21 4 15,0-4 14-15,0 3-11 16,0-3 0-16,12 1-13 16,0-2 0-16,2 0 3 15,1 3-3-15,-1 3 0 16,5 4-3-16,-4 2 6 15,4 4-3-15,2 3 0 16,2 0 0-16,3 0 29 16,4 20-29-16,-6 8 23 15,2 5 12-15,-5-2-29 0,-6 1 12 16,-2 1-18 0,-4-7 0-16,-3 3 15 0,1-9-15 15,-1-1 0-15,-2-1 6 16,0-6-3-16,-1-4-6 15,-1-1-41-15,-2-5-36 16,3 0 9-16,-3-2-85 16,0 0 3-16,0-19-69 15</inkml:trace>
  <inkml:trace contextRef="#ctx0" brushRef="#br0" timeOffset="-16927">341 2809 194 0,'0'0'116'16,"0"0"26"-16,0 0-66 0,0 0-35 16,0 0 36-16,0 0-43 15,-50 138 17-15,38-98-28 16,0-5-9-16,-2-2 38 16,-1-2-33-16,3-8-10 15,1-5 2-15,4-3-6 16,2-3-10-16,1-5-8 15,4-1-65-15,0 0-84 16,0-5-78-16</inkml:trace>
  <inkml:trace contextRef="#ctx0" brushRef="#br0" timeOffset="-16483">512 3062 293 0,'0'0'102'16,"0"0"10"-16,0 0 60 15,0 0-108-15,0 0-21 16,0 0 35-16,36 135-55 16,-33-118 5-16,-3 0-2 15,0-9-21-15,0-3 14 16,0-3-19-16,0-2 0 15,0 0 19-15,0 0-19 16,0-13-2-16,0-16-32 0,0-6 2 16,0-1 21-16,0 8-42 15,0 9 53-15,0 10-8 16,0 8 8-16,0 1 0 16,0 0 15-16,0 0-12 15,0 0 35-15,0 0-38 16,0 0 5-16,0 22 27 15,0 4-21-15,0 4 14 16,3-5-13-16,2-6 4 16,1 0 1-16,-3-7-17 15,-2-2 0-15,2-3-1 16,-3-5 1-16,0-1-11 16,0-1-2-16,0 0-56 0,0 0-38 15,0 0-208 1</inkml:trace>
  <inkml:trace contextRef="#ctx0" brushRef="#br0" timeOffset="-15519">378 2761 43 0,'0'0'61'15,"0"0"-6"-15,0 0-40 16,0 0-7-16,0 0-8 16,0 0 0-16,36-34 10 0,-33 30-10 15,0 4 19-15,-1 0 14 16,1 0 23-16,-3 4 64 15,1 7-28-15,-1 3-23 16,0 5 8-16,0-3-57 16,0 6 9-16,0-5 10 15,0 1-18-15,-4-2 35 16,-4-3-32-16,-1-1-16 16,0 1 45-16,-5-1-52 15,4 0 17-15,1 1 4 16,0-2-19-16,2-3 3 15,3-2-6-15,-1 0 0 16,4-2-12-16,-2 0 12 16,3 1-50-16,0 1-4 15,0 0-47-15,0 0-71 0,0-5-41 16,0-1-45-16</inkml:trace>
  <inkml:trace contextRef="#ctx0" brushRef="#br0" timeOffset="-14889">395 2757 273 0,'0'0'117'0,"0"0"-51"16,0 0 46 0,0 0-23-16,0 0-65 0,0 0-6 15,4 0-16-15,-4 0 5 16,0 0 33-16,0 0-20 15,0 0 22-15,0 0 2 16,-9 9-34-16,-8 10 3 16,-2 7-13-16,-3 2-18 15,6 6 1-15,2-1-116 16,5 1-65-16,0-8-37 16</inkml:trace>
  <inkml:trace contextRef="#ctx0" brushRef="#br0" timeOffset="-13755">988 3362 220 0,'0'0'94'0,"0"0"-72"16,0 0 57-16,0 0-26 15,0 0 21-15,0 0-58 16,-1 31-3-16,-16-18 4 16,-1-3-10-16,-3-1-14 15,-2 3-22-15,0-6-50 16,-3 0 33-16,2-2-108 16,0 0-107-16</inkml:trace>
  <inkml:trace contextRef="#ctx0" brushRef="#br0" timeOffset="-12662">1134 3339 80 0,'0'0'86'16,"0"0"5"-16,0 0-24 16,0 0-4-16,0 0-17 15,0 0-10-15,59-71 47 0,-59 68-22 16,0-1-16 0,0 0 15-16,0 0-23 0,0 0-17 15,0 1-20-15,0 1 8 16,0 2 12-16,0 0-20 15,0 0 0-15,0 0 5 16,0 0-1-16,0 0 0 16,0-2-4-16,0 2 1 15,0 0 20-15,0 0-13 16,0 0 2-16,0-3 16 16,0 0-25-16,0-2-1 15,0 3 0-15,0-2 3 16,0 2 3-16,0-1-6 15,0 0 0-15,0 3-5 16,0 0 8-16,0 0-4 16,0 0 1-16,0 0 0 0,0 0-9 15,0 0 9-15,0 0 0 16,0 0 6-16,0 0-6 16,0 6-8-16,0 10-1 15,0 10 18-15,-1 0 14 16,-4 3-18-16,1-2-5 15,4 0 12-15,0-4-11 16,0-4-1-16,0-4 0 16,4-3 0-16,7-6 11 15,1-2-11-15,-3-2 0 16,3-2 5-16,-1 0-5 0,1 0 0 16,2-12-4-1,-4-6 4-15,3-1-22 0,-4-3 15 16,-2 0 4-16,-2 5-10 15,-4 3 13-15,-1 2 0 16,0 7-1-16,0 3 9 16,0 2-8-16,0 0 0 15,0 0 0-15,0 0 16 16,0 0-16-16,0 0 0 16,0 0-3-16,0 0 9 15,0 0 18-15,0 0-24 16,0 0 0-16,0 7 21 15,0 5-19-15,0 4 0 16,0 6-2-16,0 8 9 16,0 4 13-16,0 5-22 0,0 2 0 15,0 5 16-15,0 1-13 16,0-1-3-16,0 0 0 16,0-8 6-16,0-2-9 15,0-7 3-15,-1-6 0 16,-11-5 1-16,-2-8 5 15,-7-4-6-15,-4-6 0 16,-3 0 10-16,-1 0-15 16,3-15 5-16,3-4 0 15,5 3-6-15,6 1 7 16,3 4-1-16,6 0 0 0,3 0 3 16,0 3-18-1,0-5 15-15,10-1 0 0,13-1 5 16,4 0-5-16,4 5 0 15,-2 0-5-15,1 6-6 16,2 2 8-16,1 2-95 16,-4 0-43-16,-3 0-109 15,-9 0-163-15</inkml:trace>
  <inkml:trace contextRef="#ctx0" brushRef="#br0" timeOffset="-12330">1479 3647 20 0,'0'0'95'0,"0"0"1"0,0 0-8 16,0 0-4-16,0 0 20 16,0 0-22-16,12-3 4 15,-6 7 18-15,0 14-38 16,-1 4-2-16,-1 3-18 15,1-2-31-15,-4 1 38 16,4-5-52-16,-2-5-1 16,-3-3 23-16,2-5-21 15,1-2-2-15,-3-4 0 16,0 0 10-16,0 0 1 0,0 0-11 16,0 0 0-1,0 0 11-15,0 0-11 0,0 0-14 16,0 0-12-16,0 0-131 15,0 5-415-15</inkml:trace>
  <inkml:trace contextRef="#ctx0" brushRef="#br0" timeOffset="-10410">1031 608 110 0,'0'0'140'0,"0"0"19"16,0 0-14-16,0 0-18 15,0 0-57-15,0 0 6 16,-6 0-20-16,6 0-34 15,0 0 8-15,0 0-30 0,0 0 0 16,0 0-1 0,0 0 1-16,0 0-14 0,0 0 9 15,0-6 4-15,6-10 1 16,3-7 6-16,2-2 2 16,1 1 14-16,-6 4-20 15,3 3-2-15,-1 3 0 16,-2 7 3-16,0-1-2 15,-5 7-1-15,2 1 0 16,3 0-17-16,3 0 13 16,8 10 4-16,3 17 6 15,6 7 2-15,0 5 32 16,1 2-40-16,0-4 1 16,-1-2 15-16,-3-5-16 0,-5-3 0 15,-4-8 0 1,-2-6 6-16,-6-4-5 0,-2-4-1 15,-4-3-12-15,0-2-5 16,0 0-5-16,0 0-47 16,0-5-1-16,0-19-209 15,0-10-41-15</inkml:trace>
  <inkml:trace contextRef="#ctx0" brushRef="#br0" timeOffset="-10200">1335 397 151 0,'0'0'258'16,"0"0"-150"-16,0 0 21 0,0 0-58 16,0 0-20-16,0 0 45 15,-61 181-87-15,34-129 14 16,-1-3 28-16,2-8-50 16,7-7 4-16,-1-12-2 15,9-6-1-15,7-7-4 16,4-5-12-16,0-4-102 15,4 0-102-15,19-16 0 16</inkml:trace>
  <inkml:trace contextRef="#ctx0" brushRef="#br0" timeOffset="-9704">1532 535 44 0,'0'0'120'16,"0"0"-7"-16,0 0-12 15,0 0-10-15,0 0-28 16,0 0 22-16,27-5 5 15,-19 10-41-15,0 1-25 0,-2-1 20 16,-2 3-31-16,-1 3-6 16,-3 0-7-16,0 5 0 15,0 3 27-15,-3 0-27 16,-10 3 5-16,-1-1 2 16,0-5-3-16,2-3 4 15,6-6-8-15,3-4 0 16,3-3 1-16,0 2-1 15,0-2-1-15,0 3 1 16,5-3 14-16,11 0 32 16,2 0-45-16,5 0 4 15,-2 0 35-15,2 0-36 0,-5-3-4 16,-4-2 12-16,-6 4-9 16,-4 1 0-16,-2 0-3 15,-2 0 0-15,0 0-16 16,0 0 5-16,0 0-139 15,3 0-251-15</inkml:trace>
  <inkml:trace contextRef="#ctx0" brushRef="#br0" timeOffset="-9520">1892 756 326 0,'0'0'282'16,"0"0"-201"-16,0 0 46 15,0 0-44-15,0 0-47 16,0 0-16-16,-46 74-20 16,18-42-20-16,0-5-20 15,1-7-148-15,0-10-214 0</inkml:trace>
  <inkml:trace contextRef="#ctx0" brushRef="#br0" timeOffset="-8362">1652 1241 168 0,'0'0'58'16,"0"0"4"-16,0 0-17 16,0 0 9-16,0 0-12 15,0 0-10-15,-9 0 28 16,9 0 31-16,0 0-30 16,0 0 38-16,0 0-34 0,0 0-40 15,0-3-11 1,0-2-14-16,0-1-6 0,0-1-1 15,3 6 14-15,-2 1 4 16,4 0-11-16,-2 0 0 16,2 0-5-16,-4 9 5 15,4 12 0-15,-1 4 0 16,1 0 12-16,-1 0-2 16,1-3-10-16,3 0 0 15,-4-3 9-15,2 2-5 16,2-6-8-16,-1-2-3 15,2-4 7-15,-2-8-18 16,2-1 18-16,0 0-36 0,0-8-24 16,3-16 7-1,0-9 8-15,-3-2 8 0,-3 3 2 16,-3 0 34-16,-1 2-6 16,-2 5 7-16,0 6 5 15,0 5-5-15,0 6 9 16,0 5 3-16,0 3-5 15,0 0 30-15,0 0-26 16,0 0-11-16,0 2 13 16,0 13 14-16,4 4 9 15,1 1-9-15,0 3-25 16,-2 4 56-16,1 0-49 16,2 1 0-16,2 6 13 15,-4-1-18-15,4 7 1 0,-3-1-5 16,1-2 15-16,1-1-17 15,-2 4 7-15,-4-3-5 16,-1-3 12-16,0-2-12 16,0-8-6-16,0-1 3 15,-13-6 6-15,-3-5 3 16,-3-4-6-16,-1-8 0 16,-3 0-7-16,-1 0 2 15,1-18-6-15,3-3-6 16,4 0 13-16,7 0 3 15,4 4 2-15,5 3 5 16,0 1 16-16,0-3-16 16,0 2-5-16,11-3-1 0,8 2 6 15,1-1 11-15,3 3-17 16,1 2 0-16,-1 6-13 16,4-4-28-16,-4 4-125 15,-5-4-176-15</inkml:trace>
  <inkml:trace contextRef="#ctx0" brushRef="#br0" timeOffset="-8057">2076 1408 344 0,'0'0'135'16,"0"0"32"-16,0 0-62 0,0 0-17 15,0 0-59-15,0 0 31 16,146 3-60-16,-146 16-2 15,0 7 1-15,-8 6 2 16,-19 4-2-16,-1-4-5 16,2-7 6-16,11-6 1 15,5-9-1-15,10-8 0 16,0-2 27-16,0 0-27 16,6 0 0-16,12 0 1 15,5 0 11-15,3 0 26 0,-4-6-38 16,3-5 0-1,0 3 16-15,-2-3-16 16,3 3-38-16,-8-2-156 16,-6 6-435-16</inkml:trace>
  <inkml:trace contextRef="#ctx0" brushRef="#br0" timeOffset="-7904">2489 1706 312 0,'0'0'260'16,"0"0"-186"-16,0 0-22 16,0 0-52-16,0 0-5 15,0 0-389-15</inkml:trace>
  <inkml:trace contextRef="#ctx0" brushRef="#br0" timeOffset="4608">2657 2257 57 0,'0'0'69'15,"0"0"-14"-15,0 0-31 16,0 0-24-16,0 0-5 16,0 0 5-16,0 0 7 15,0-13-7-15,0 13-31 0,0 0-111 16</inkml:trace>
  <inkml:trace contextRef="#ctx0" brushRef="#br0" timeOffset="4873">2657 2257 20 0</inkml:trace>
  <inkml:trace contextRef="#ctx0" brushRef="#br0" timeOffset="7400">2657 2257 20 0,'2'-86'134'0,"-2"86"-32"0,0 0-18 16,0 0 15-16,0 0-27 15,0 0-3-15,26-24-7 16,-26 24-17-16,0 0 23 16,0 0-44-16,0 0-14 0,0 0 48 15,0 0-53-15,0 0 7 16,0 0 23-16,0 0-33 16,0 0 17-16,0 0-19 15,0 0 0-15,0 0 11 16,0 0-11-16,0 0 0 15,0 0 0-15,0 0 1 16,0 0 9-16,0 0-10 16,0 0 0-16,0 0 3 15,0 0-3-15,0 0 0 16,0 0 1-16,0 0 1 16,0 0 8-16,0 0-10 15,0 0 0-15,0 0-1 0,0 0 4 16,0 0-3-1,0 0 0-15,0 0 7 0,0 0-9 16,0 0 2-16,0 0 0 16,0 0 9-16,0 0-9 15,0 0-6-15,0 0 6 16,0 0 1-16,0 0 4 16,0 0-5-16,0 0 0 15,0 0 2-15,0 0-2 16,0 0 0-16,0 0-3 15,0 0 6-15,0 0-6 16,0 0-1-16,0 0 4 16,0 0 7-16,0 0-7 15,0 0-7-15,0 0 6 0,0 0 1 16,0 0 1-16,0 0-1 16,0 0 0-16,0 0 10 15,0 0-10-15,0 0-3 16,0 0-2-16,0 0 10 15,0 0-10-15,0 0-3 16,0 0-19-16,0 10 22 16,-5 13 10-16,-7 6 5 15,-2 0 2-15,1 1-1 16,4-8-4-16,-1-3-7 16,3 0 0-16,2-8 14 15,1 2-14-15,-2-2 2 16,1-4-3-16,2 2 4 15,2-3 3-15,-2 1-6 0,0-1 0 16,1 0-3-16,2-2 3 16,-3 0 0-16,3 1-2 15,0-5 10-15,-2 8-5 16,2-6-3-16,-3 4 0 16,2-3 5-16,1 5-5 15,-3-3 0-15,1 1-2 16,2 2 9-16,0-3-14 15,0-3 5-15,0-2 2 16,0 2-2-16,0-2 2 16,0 0-2-16,0 0-4 15,0 0 12-15,0 0-12 16,0 0 4-16,0 0 2 0,0 0 5 16,0 0-5-16,0 0 0 15,0 0-5-15,0 0 10 16,0 0-12-16,0 0 7 15,16 0 0-15,5-2 12 16,2-5-10-16,2-7-2 16,6 1 1-16,-4 2-1 15,3-2 5-15,-5 5-5 16,1 3 0-16,-1 3 0 16,-2-6 0-16,0 3 0 15,0 0 1-15,-2-1 2 0,-3 3 7 16,-6 2-10-1,-3-1 0-15,-4 2-6 0,-5 0 9 16,2 0-3-16,-2 0 7 16,0 0-4-16,0-2 8 15,0 2-11-15,0 0 0 16,0 0 29-16,0 0-29 16,0 0 0-16,0 0 6 15,0 0-4-15,0 0 14 16,0 0-16-16,0 0 0 15,0-5 38-15,0 2-24 16,-7-4-7-16,-6-4 0 16,-7 1 1-16,2-2-5 15,0-4-3-15,-2 2 0 0,0-5-1 16,2-2 1-16,0 0 0 16,-1-1 2-16,6 3 3 15,-1 5-10-15,5 2 4 16,0 5 1-16,1-1 6 15,2 7-6-15,0-1-5 16,0-1-2-16,2 1 7 16,-1 1 0-16,0 1-2 15,2 0 2-15,-1-2-5 16,4 2 6-16,-5-3-1 16,5 3 10-16,-4-1-8 15,2 1-2-15,-2 0-2 16,-1 0 2-16,2 0 11 0,3 0-11 15,0 0-2-15,0 0 2 16,0 0 8-16,0 0-8 16,0 0-7-16,0 0 7 15,0 0-6-15,0 0 8 16,0 0-2-16,0 0 2 16,0 0 3-16,0-4-10 15,0 4 0-15,0-1 5 16,0 1 0-16,0 0 0 15,0 0 0-15,0 0 11 16,0 0-9-16,0 0-4 16,0 0 0-16,0 0 2 15,0 0-17-15,0 0 17 16,0 0-5-16,0 0-2 0,0 9 7 16,0 5-4-16,0 2 4 15,0 4 0-15,0 0-1 16,-6 0 1-16,1 4 0 15,-5-6 4-15,5 4-1 16,-1-3-6-16,2 3-3 16,-1 0 6-16,0 1-13 15,2 1 13-15,-3-4-8 16,-1-2 0-16,1 1 8 16,-2-5-6-16,1 0 1 15,2-7 5-15,3-1-13 16,-1-1 17-16,3-4-4 15,-1-1 2-15,1 0 5 0,0 0-3 16,0 0-4 0,0 0 0-16,0 0-17 0,0 0 17 15,0 0-2-15,0 0 1 16,0 0 1-16,9 0-1 16,0 0-4-16,0 0 5 15,0 0 9-15,-1 0-9 16,-4 0-1-16,1 0 1 15,-3 0 1-15,2 0-1 16,4 0-6-16,2 0 6 16,7-7 8-16,6-8-8 15,3-6-1-15,4-2-11 0,3-1 9 16,1-2-7 0,-5 4-7-16,0 6 5 0,-11 2-4 15,-3 9 16-15,-7 1 0 16,-7 4-1-16,2 0 9 15,-3 0-16-15,2 0 1 16,1 0 7-16,1 0 7 16,4 0-7-16,-4 0 0 15,1 0 0-15,-4 0 10 16,2 0-19-16,-3 0 9 16,0 0 0-16,0 0 2 15,0 0 9-15,0 0-11 16,0 0 26-16,-3 0-24 0,-7-4 1 15,-5-1-3 1,1-4 0-16,0-1 0 0,1-2 1 16,-1 1-1-16,2 1 8 15,3-2-8-15,0 2-1 16,4 1-3-16,-1 0 4 16,1 4 6-16,1-1-6 15,-5 2 0-15,0-1-4 16,-4-1 6-16,1 3-4 15,2 2 0-15,1-2 2 16,-4 3 15-16,7-1-15 16,-1-3 0-16,2 4 6 0,2 0-6 15,-1-1 0 1,-2 1-3-16,-4-1 3 0,1 1 9 16,2-3-9-16,1 1 0 15,-2 0 1-15,7 0 6 16,-3 2-7-16,3-3 0 15,1 3 8-15,0 0-7 16,0 0-1-16,0 0 0 16,0 0-6-16,0 0 5 15,0 0-1-15,0 0 1 16,0 0 2-16,0 0-3 16,0 0 2-16,0 0-28 0,0 0-24 15,0 0-215 1,0 3-205-16</inkml:trace>
  <inkml:trace contextRef="#ctx0" brushRef="#br0" timeOffset="14322">196 681 97 0,'0'0'42'0,"0"0"18"15,0 0-1-15,0 0 6 16,0 0 9-16,0 0-57 16,0 0-2-16,3 0 9 15,-2 0-12-15,2 0-5 16,2 0-7-16,2 9 0 16,-2 6 34-16,6 8-22 15,1 3 2-15,-2 7 3 16,4 4-15-16,3 3 7 0,4 4-9 15,2-1 4-15,0 2-3 16,4 1-1-16,-4-4 0 16,1 1-1-16,-1-4 2 15,-4 3-1-15,1 1 0 16,-2 1 0-16,-4-1-1 16,1 0 1-16,2-1 0 15,-3-3 3-15,2-4-1 16,-2-1 0-16,1-2-2 15,0-2 0-15,4 2-5 16,-1-3 5-16,2 0 0 16,1-1-6-16,2 4 6 15,-1-3 0-15,0 4-13 0,0 0 3 16,0 1 0-16,-1 0 10 16,-3 2 0-16,0-1 1 15,-2-4 2-15,0 0-6 16,1-2 0-16,-2 0 3 15,2-1 3-15,0 0-3 16,-4 2 0-16,2-4-2 16,-1-1 9-16,3 0-12 15,0 0 5-15,-2 0 0 16,3-1 5-16,3 1-5 16,-3 2 0-16,4-1 0 15,-4-4 5-15,3 3-6 16,2 0 1-16,-3 2 0 0,4 1 7 15,-1-2-7-15,0 3 0 16,-1-2 2-16,4-1 1 16,-2 2-3-16,2-2 0 15,2 1 0-15,2-2 7 16,0 0-7-16,2 0 0 16,0 3 3-16,6 2-1 15,-4 0-4-15,4 0-1 16,-1 1 3-16,6-2 5 15,3 5-5-15,4-4 0 16,3 3 6-16,3 1-5 16,-1-4-2-16,-2-4-1 15,-5-1 2-15,-2 0-4 0,-3-6 4 16,-5-2 0 0,1-2-2-16,-3-4 2 0,2 0 0 15,-1-3-1-15,-1-2 3 16,4-1-4-16,-1 0 2 15,2 0 0-15,0-5-4 16,-3 1-4-16,-1-1 4 16,-2 0 4-16,-2 0 0 15,0 0-3-15,-4 0 3 16,2 0-26-16,-4 0 22 0,-1-6-38 16,0 0 36-1,-4-4 0-15,-2-3-7 0,1 0 12 16,1 2-16-16,-3-4 17 15,6 0 13-15,-2 1-13 16,-1-2 3-16,0 0-3 16,0-2 7-16,-2 1 8 15,0 0-10-15,-2-3-5 16,0 2 28-16,1-5-26 16,2-2 7-16,2 0-9 15,-1-5 5-15,4-1 2 16,-2 1-5-16,1-3-2 15,-1-2 11-15,-3 2-8 16,-2-3-3-16,-3-3 0 16,-5-1 1-16,1 1 3 0,-3-1-4 15,2 2 0-15,-4-2 8 16,2 2-8-16,-1 0 0 16,-3 2 0-16,-1 2 5 15,1 4 5-15,-5-4-10 16,0 3 0-16,0-4 10 15,0-3-7-15,0 3-4 16,0-3 1-16,0 0 0 16,0-2 8-16,-8 1-8 15,-1-2 0-15,0-1 14 16,-5 1-14-16,2-5 9 16,3 3-9-16,-2-2 0 15,-1 5 8-15,3 1-8 16,-3 1 0-16,3 5 20 0,-5-5-16 15,1 1 14-15,-1 1-7 16,-4-2-8-16,1 1 38 16,-1 4-37-16,2 1-2 15,-3-2 20-15,1 4-17 16,2 0 7-16,-5 0-12 16,3 2 9-16,-3 1 5 15,2 0-14-15,3 2 0 16,-3-3 10-16,1 8-2 15,-2-4-8-15,-1 1 0 16,-2 2 3-16,2 2 1 16,-2-4-4-16,-2-2 0 15,2-2 20-15,-5-1-19 0,-2-5-1 16,-5-3 0-16,2 1 0 16,-2 2 61-16,3 2-61 15,6 6 1-15,-1 0 11 16,1 2-11-16,0-2-1 15,-6-5 0-15,2 2 0 16,-4-1 18-16,4 2-18 16,3 6 0-16,-1 2 15 15,3-1-13-15,-3-1-4 16,-5-3 2-16,1-1 0 16,0-2 25-16,0 0-24 15,-1 0-1-15,1 2 2 0,1-3 3 16,7 8-5-1,3 4 0-15,0 3 0 0,2 1-7 16,1 2 7-16,-5 1-5 16,1-1-2-16,-6 2 8 15,-1-1-2-15,-2-6-9 16,-6 3 10-16,1 0 12 16,-8-1-12-16,-2 5 0 15,-1 0 9-15,-2 1-9 16,4 2-5-16,1 0-5 15,3 2 10-15,0 0-4 16,3 0 4-16,4 0 0 16,-1-3 17-16,4-1-14 0,-4 1-4 15,0-4 1 1,-2-1 0-16,-2 2 8 0,-1 0-8 16,4 5 0-16,1-1-12 15,3 5 12-15,0-1-7 16,2-1 6-16,-2 2 1 15,1 0 1-15,0 0-1 16,-1 0 0-16,-2 2-5 16,2 9 5-16,-4 6-3 15,-2 4-3-15,2 4 6 16,-1 6 0-16,1 4 0 16,2 7 0-16,2 3-7 0,2 5 6 15,1-1-2 1,-1 2 3-16,4-1 0 0,3-1 1 15,3 6-1-15,1 2 0 16,5 3 2-16,5 4-2 16,7 1 0-16,2 5-3 15,0 3 3-15,0 6-5 16,14 5 5-16,4 6-16 16,3-2 7-16,4-2-30 15,5-10 20-15,2-9-7 16,3-11-17-16,1-6 35 15,2-5-60-15,3 6-60 16,-1 4 61-16,-2 2-49 16,0 1-47-16</inkml:trace>
  <inkml:trace contextRef="#ctx0" brushRef="#br0" timeOffset="19534">2890 2565 9 0,'0'0'14'0,"0"0"18"0,0 0-20 15,0 0 24-15,0 0-10 16,0 0-10-16,0 0 25 16,0 0-28-16,0 0 4 15,0 0 18-15,0 0-23 16,0 0-5-16,0 0-7 16,0 0 5-16,0 0-4 15,0 0-1-15,0 0-18 16,0 3 7-16,-3 3-54 15</inkml:trace>
  <inkml:trace contextRef="#ctx0" brushRef="#br0" timeOffset="19793">2890 2565 28 0</inkml:trace>
  <inkml:trace contextRef="#ctx0" brushRef="#br0" timeOffset="20075">2890 2565 28 0,'-26'11'75'0,"26"-11"-35"0,0 0 1 16,0 0 10-16,0 0-5 15,0 0 6-15,17 50 6 16,-13-15-19-16,7 8 29 16,-2 5-15-16,5 0 2 15,1-4-5-15,-2-6-35 16,1-2 0-16,-3-8-1 15,-4-6-12-15,-1-5 24 16,-2-7-26-16,0 1 0 16,-1-2 9-16,-3 2-8 0,2 1 4 15,-2-1-5-15,0-3 11 16,0-2 7-16,0 0-18 16,0-3 0-16,0-1 6 15,0-2-6-15,0 0 0 16,0 0 0-16,0 0-13 15,0-6 9-15,0-23-119 16,-13-9-47-16,0-16-7 16,-1-6-101-16</inkml:trace>
  <inkml:trace contextRef="#ctx0" brushRef="#br0" timeOffset="20335">2881 2530 51 0,'0'0'144'16,"0"0"-46"-16,0 0-8 16,0 0-20-16,0 0 12 15,0 0-43-15,-9-15-25 16,1 30 11-16,-4 13-16 16,-2 4 45-16,-4 2-52 15,3-3 6-15,-2-8-8 16,0-3 6-16,2-7 3 15,3-5-9-15,6 0-3 16,3-8-1-16,3 0-49 16,0 0-35-16,0-16-78 15,3-9-157-15</inkml:trace>
  <inkml:trace contextRef="#ctx0" brushRef="#br0" timeOffset="20493">2881 2530 78 0,'27'49'127'15,"-27"-49"33"-15,0 0-31 16,0 0-22-16,0 0-41 16,0 0-17-16,93 80-45 15,-83-70 22-15,-2-1-26 16,-2 3-47-16,-6-2-120 16,0-4-167-16</inkml:trace>
  <inkml:trace contextRef="#ctx0" brushRef="#br0" timeOffset="22350">1698 1940 67 0,'0'0'23'15,"0"0"19"-15,0 0 36 16,0 0-27-16,0 0 26 15,0 0-51-15,47-23 1 16,-38 21 15-16,1-1-30 16,1 2 3-16,3-4 12 15,4 0-27-15,5-3 34 0,3-1-33 16,2-2 6-16,6-2 3 16,-2-1 3-16,3 1-13 15,-3 2 0-15,-2 0 8 16,-3-1-8-16,-2 1 0 15,0 0 0-15,1 1 4 16,-6 1-2-16,4 2-2 16,-6 0 0-16,2 1 0 15,-3-2-5-15,0 0 5 16,-2 0 0-16,-2-3 10 16,1 0-10-16,-2 3 0 15,0 0-4-15,-1 0 9 0,-2 0-2 16,3-1-3-16,-1 1 0 15,1 2 23-15,2 0-19 16,-1-3-4-16,0 5 0 16,2 0 0-16,-3 0 4 15,-3 0-4-15,3-1 0 16,-3 1 14-16,0 0-14 16,1 1 0-16,-1 0 11 15,3-3-7-15,1-1 34 16,-2 1-33-16,3 1-5 15,-2 2 11-15,-6 1-11 16,2 0 0-16,-4 0-2 16,1 0 14-16,-2 2-5 15,-2 0 4-15,-1-3-11 16,0 3 29-16,0 0-15 0,0 0-2 16,0 0-12-16,0 0 20 15,0 0-1-15,0 0-19 16,0 0 0-16,0 0 23 15,0 0-18-15,0 0-7 16,0 0 2-16,0 0-40 16,0 0-1-16,-1 0-92 15,-14 0-86-15,-1 0-103 16</inkml:trace>
  <inkml:trace contextRef="#ctx0" brushRef="#br0" timeOffset="23987">2591 1376 168 0,'0'0'111'16,"0"0"-26"-16,0 0 1 15,0 0-9-15,0 0-26 16,0 0 21-16,-13-4-50 16,9-6 1-16,-1 5 19 15,1-3-15-15,-1-3-4 16,-2 2 9-16,2-6-21 16,-1-2 24-16,-3-1-35 15,1-4 0-15,-1-2 8 0,0 1-8 16,0-4 0-16,0-1-4 15,0 2 9-15,-3 1 7 16,2 2-12-16,1 3 0 16,0-2 9-16,-3 2-8 15,1 1-1-15,2 3 0 16,-3 1 4-16,3 3 6 16,0 1-10-16,0 3 0 15,1-2 18-15,-1 1-17 16,5 1-1-16,-2 0 0 15,1-1 7-15,-3 4 8 16,2-4-15-16,-1 1 0 0,-2 1 2 16,1 1 5-1,2 2-7-15,-6-2 0 16,1 1 0-16,-6-1 3 0,1 2-3 16,1 3 0-16,-2-2-2 15,2 1 2-15,-1 2 0 16,1 0-4-16,-1 0 10 15,2 0-7-15,-1 0 1 16,3 0 0-16,-1 0-1 16,3 0 5-16,-2 2-6 15,-2 2 2-15,0 2 0 16,1-2-3-16,-4 4 3 16,-1-3 0-16,-5 3 2 15,2 1 3-15,1 0-7 16,2-3 2-16,-2 2 0 0,0-2 1 15,4-1-1-15,-1-2 0 16,2 2 8-16,1-5-8 16,-3 3 0-16,2-3-1 15,-2 3 7-15,1-3-7 16,2 4 1-16,3-4 0 16,-5 4 3-16,2-2-3 15,0 0 0-15,-4-1-1 16,-2 4 2-16,2 1-10 15,-2 0 9-15,-1 1 0 16,3 2-6-16,0-4 0 16,1 3 4-16,3-5 1 15,5 1 1-15,-3 0-23 0,3 3 23 16,3-3 0-16,-2 2-8 16,2-5 12-16,-3 2-8 15,1-1 3-15,-4-2 1 16,2 4 1-16,-2-3-1 15,1 4 0-15,-3-1-5 16,5 0 5-16,-3 1-10 16,4-4 6-16,4 2 8 15,2-1-20-15,2 0 16 16,0 0 0-16,0 0-5 16,0-1 2-16,0 5 1 15,0 2-6-15,0 2 8 0,0 4 1 16,0 5-1-16,0 3 0 15,0 3 11-15,0 5-11 16,0 1-7-16,0 4 6 16,5 4 2-16,4 2 2 15,0 4-3-15,3 0 0 16,-1-1 1-16,1-1 2 16,-3 1-3-16,2-6 0 15,-1-6 4-15,0-5-4 16,3-6 0-16,-4-4 0 15,0-6-2-15,1 0 2 16,-6-4 0-16,2-1-5 0,0-2 11 16,-1 0-7-16,-4-2 1 15,4 7 0 1,-2-3 4-16,-3 3 1 0,1-2-5 16,-1-3 0-16,0 2 0 15,0-2 5-15,0 1-5 16,0-1 0-16,0 0 7 15,0 2-2-15,0 3-5 16,0 0 0-16,0 1 4 16,0-4 2-16,0-3-6 15,0 0 0-15,3-3 1 16,-3 2-1-16,2-2 0 16,-2 0 0-16,0 0 1 0,0 0 1 15,0 0-2 1,0 0 0-16,0 0 7 0,3 0-7 15,-3 0-1-15,0 0-1 16,0 3 2-16,0-3 0 16,0 0 0-16,0 0 0 15,0 0-8-15,0 2-37 16,0-2-199-16,0 0-117 16</inkml:trace>
  <inkml:trace contextRef="#ctx0" brushRef="#br0" timeOffset="24839">1134 999 85 0,'0'0'25'16,"0"0"-6"-16,0 0 44 15,0 0-22-15,0 0-23 16,0 0 14-16,18 0-32 16,-16 4-8-16,-2-1-79 0</inkml:trace>
  <inkml:trace contextRef="#ctx0" brushRef="#br0" timeOffset="-20311">354 4228 323 0,'0'0'103'0,"0"0"-38"16,0 0 22-16,0 0-48 15,0 0-22-15,0 0-5 16,0 0-2-16,-25-91 45 16,10 80-26-16,-3 8 20 15,-2 1 32-15,0 2-59 16,-1 0-14-16,1 0-2 16,-1 10 2-16,3 11 2 15,1 8-10-15,7 2 0 16,2-4 8-16,8-1-6 15,0-6-2-15,0-6 0 16,0-2 0-16,12-2-3 16,2-3 0-16,5-5-49 15,0-2 38-15,2 0-37 0,0-2 3 16,-3-15 11-16,-1-3-30 16,-8-1 45-16,-3 7-9 15,-1 5 31-15,-5 3 27 16,0 6-17-16,0 0 36 15,0 0 4-15,0 0-6 16,0 0 1-16,0 5-45 16,3 9 5-16,2 5 40 15,4-1-45-15,0-4 2 16,1-4-5-16,6-1 0 16,-3-6-6-16,5-3-63 15,-2 0 4-15,3-16-2 0,-3-8-91 16,-3-4 50-16,-1-6 41 15,-1 1 70-15,-2 1 14 16,2 6-5-16,-2 5 27 16,-5 6 58-16,-2 11-21 15,1 4-10-15,-3 0-25 16,2 0 3-16,5 4-2 16,-1 17 6-16,2 4-17 15,-4 2 22-15,-4-3-37 16,0 3-10-16,0-8 17 15,0 0-19-15,0-9 8 0,0-4-9 16,0-3 0 0,0-3 7-16,0 0-1 0,0 0 6 15,0-3-12-15,0-14 8 16,0-9-20-16,6 1 12 16,7-2 0-16,3 0-2 15,-1 2 11-15,-1 1-15 16,3 1 6-16,-4 4-8 15,1 5 3-15,-2 6-106 16,-1 5-68-16,-2 3-87 16</inkml:trace>
  <inkml:trace contextRef="#ctx0" brushRef="#br0" timeOffset="-19945">765 4217 164 0,'0'0'173'16,"0"0"-12"-16,0 0-7 15,0 0-89-15,0 0-48 16,0 0 45-16,62 1-41 16,-40-1-10-16,-4 0 3 15,-3 0-14-15,-4 0 17 16,-5 0-17-16,-3 0 0 16,-3-6 10-16,0-2-10 15,0-3-2-15,-3-3 2 16,-14 1-24-16,-1 7 23 15,3 2-17-15,1 4 13 16,-1 0-10-16,6 0 15 0,0 0 0 16,4 13 1-16,3 0 2 15,2 4 15-15,0 1-18 16,0-2 0-16,7 1 10 16,11-2-10-16,6-4-11 15,0 2 6-15,10-3-52 16,2-5-11-16,8-5-129 15,-1 0 101-15,4 0-34 16,-6-13-120-16</inkml:trace>
  <inkml:trace contextRef="#ctx0" brushRef="#br0" timeOffset="-19507">1237 4156 116 0,'0'0'198'0,"0"0"-49"16,0 0-18-16,0 0-14 15,0 0-27-15,0 0-18 16,-85-45-63-16,67 51-5 15,0 14 35-15,4 1-33 16,-1 2 10-16,6-3 6 16,4 2-8-16,4-6 1 15,1 1-15-15,0-4 0 16,0-3-4-16,6-2 4 16,11-6-16-16,-1-2 1 15,0 0-26-15,2 0 25 16,-1-14-37-16,-1-8-26 15,-2 0 57-15,-5 5-13 0,-3 4 24 16,-3 7 11 0,-1 3 1-16,-2 3 24 0,0 0-19 15,0 0 12-15,0 0 50 16,0 0-58-16,0 0 2 16,0 12 19-16,0 4 0 15,3-1 8-15,1 0-39 16,2 0 9-16,6-1 6 15,1 2-15-15,-3 0 0 16,4-1-26-16,3-2-20 16,-4-5-7-16,1-4-28 15,-2-4-67-15,2 0 69 16,-1-17-53-16,1-11-10 16,-2-8-77-16</inkml:trace>
  <inkml:trace contextRef="#ctx0" brushRef="#br0" timeOffset="-19342">1415 4140 75 0,'0'0'80'0,"0"0"-35"0,0 0 37 16,0 0-6-16,0 0 1 16,0 0-36-16,5-15 28 15,-5 21 48-15,0 3-79 16,0 1-24-16,0 3-3 16,0 1-11-16,1 2-1 15,2 8-141-15,-1-8-28 16</inkml:trace>
  <inkml:trace contextRef="#ctx0" brushRef="#br0" timeOffset="-5842">2914 5415 294 0,'0'0'258'16,"0"0"-150"-16,0 0 25 15,0 0-29-15,0 0-60 16,0 0-44-16,-24-52 0 16,24 25 0-16,15-2 14 15,2 2-8-15,-4 11-6 0,-4 2 2 16,-1 9 1 0,-3 3 9-16,-1 0-12 0,2 2 0 15,6 0-15-15,7 12 18 16,3 19-3-16,4 10 26 15,-3 9-10-15,-2-2 18 16,-3-2-34-16,-2-5 0 16,0-1 12-16,-3-7-12 15,-3-9 0-15,-1-2-10 16,-4-11 8-16,-2-5 2 16,-3-6-53-16,0 0-21 15,0-2 22-15,0-28-129 16,0-18-165-16,-3-13 84 15</inkml:trace>
  <inkml:trace contextRef="#ctx0" brushRef="#br0" timeOffset="-5654">3157 5172 318 0,'0'0'164'16,"0"0"-43"-16,0 0-42 16,0 0-2-16,0 0 15 15,0 0-60-15,-83 243-13 16,61-192 3-16,3-5-12 15,0-6-2-15,7-12-8 16,6-7-16-16,3-8 2 16,3-7-79-16,0-6-86 15,0 0-61-15,14-13-153 16</inkml:trace>
  <inkml:trace contextRef="#ctx0" brushRef="#br0" timeOffset="-5289">3345 5371 79 0,'0'0'327'16,"0"0"-166"-16,0 0-14 15,0 0-86-15,0 0 7 16,0 0-63-16,79 33 8 16,-79-11 7-16,-3 2-13 15,-12-1-7-15,3-6 14 16,4-9-11-16,7-5-3 15,1 1-6-15,0 0 6 16,14-1 16-16,11 2-5 16,3-4-5-16,2 1 8 0,-3-2-9 15,1 4 4-15,-7 1-9 16,-6-1 0-16,-7 4 8 16,-7 3-8-16,-1 6 0 15,0 5 21-15,-19 1-7 16,-7 2 6-16,-5-3-20 15,3-6 0-15,2-5-9 16,4-5 9-16,9-4-31 16,7-2-37-16,6 0-93 15,0-22-191-15</inkml:trace>
  <inkml:trace contextRef="#ctx0" brushRef="#br0" timeOffset="-5121">3825 5481 199 0,'0'0'251'16,"0"0"-63"-16,0 0-24 16,0 0-63-16,0 0-28 15,0 0-73-15,-29 71 16 16,19-54-37-16,-4-6-20 16,-3-3-140-16,-1-8-236 15</inkml:trace>
  <inkml:trace contextRef="#ctx0" brushRef="#br0" timeOffset="-2664">4206 5207 44 0,'0'0'91'16,"0"0"-32"-16,0 0-27 0,0 0 14 16,0 0-4-16,0 0 28 15,0 0 6-15,0 0-22 16,0 0 62-16,0 0-73 15,0-5-12-15,0-8 36 16,0-2-59-16,0-6-1 16,0 1-7-16,8-3 1 15,1 3 5-15,-1 1-6 16,-2 0 0-16,1 4 7 16,0 5-5-16,0 1-2 15,-1 5 6-15,-1 0-2 16,-1 2 11-16,1 2-15 0,2 0 0 15,3 0-2-15,-1 6 14 16,-2 12 2-16,-1 0 9 16,-1 6-20-16,-1 3 57 15,6 1-60-15,-3 3 0 16,2-1 23-16,3 0-14 16,-1-3-8-16,6-5-1 15,1-5 14-15,-1-4-20 16,1-9 6-16,0-4 0 15,0 0-2-15,-1-7 2 16,-2-20-14-16,-1-5 8 16,-2-7 1-16,-7-4-5 15,-5 7 10-15,0 2-5 16,0 10-2-16,0 9 12 16,0 6-7-16,0 5 2 0,0 4 0 15,0 0-7-15,0 0 7 16,0 0-23-16,0 0 16 15,0 13 11-15,0 4-4 16,0 3 3-16,0 5 2 16,0 4 24-16,1 9-29 15,10 7 0-15,2 2 26 16,1 5-25-16,0 4-1 16,-4 0 6-16,0-2-3 15,-4-4 14-15,-6-2-17 0,0-6 0 16,0-8 16-1,-6-5-16-15,-5-10 0 0,-1-8-2 16,-2-3 12-16,0-8-5 16,-2 0-5-16,1 0 0 15,-2-8 2-15,3-9-2 16,5-2 0-16,0-2-1 16,6-4 12-16,3-1-15 15,0 1 4-15,0-2 0 16,3 0 1-16,14 0-1 15,1 2-4-15,0 5 2 16,3-2-22-16,2 10 13 16,1 2-98-16,2 2-47 15,0 5-142-15</inkml:trace>
  <inkml:trace contextRef="#ctx0" brushRef="#br0" timeOffset="-1944">4825 5338 100 0,'0'0'234'15,"0"0"-149"-15,0 0 28 16,0 0-16-16,0 0-74 16,0 0 28-16,41-7-47 15,-38 7-3-15,-2 0 21 16,-1 0-20-16,0 0-2 15,0 0 31-15,0 0-15 16,5 0 14-16,-1 7-30 0,5 1 0 16,7 1 21-16,-3-3-21 15,2 2 0-15,-1-2 3 16,1 0 0-16,-9 0 0 16,-1 1-3-16,-2 1 0 15,-3 5 13-15,0 7 4 16,-12 3 15-16,-9 2-5 15,-2-1-21-15,5-4 36 16,1-7-42-16,8-2 0 16,3-4 22-16,3-3-17 15,3-4-4-15,0 0-1 0,0 0 2 16,0 0-6 0,0 0 4-16,0 0 0 0,0 0 18 15,0 0-13-15,0 0 3 16,0 0 18-16,0 0-19 15,0 0 1-15,0 0-8 16,0 0-4-16,3 0-9 16,12 0 13-16,9 0 0 15,0 0 3-15,2-3 0 16,-3 0 1-16,-2 3-4 16,-6 0 0-16,-2 0 0 15,-4 0 0-15,-6 0-2 16,-3 8 2-16,0 9 0 15,-3 1 12-15,-14 1-12 0,-3 0 0 16,2-5 12 0,0-3-4-16,3-3-7 0,4-3 5 15,3-2-6-15,7-1 6 16,1-2-6-16,0 0 0 16,0 0-7-16,0 0 7 15,0 0-4-15,0 0-8 16,0 0-20-16,0 3 1 15,0-1-129-15,0-2-88 16,9 0-195-16</inkml:trace>
  <inkml:trace contextRef="#ctx0" brushRef="#br0" timeOffset="27648">3130 6197 106 0,'0'0'114'16,"0"0"-73"-16,0 0 69 16,0 0-23-16,0 0-45 15,0 0-10-15,0-3-11 16,0 3 27-16,0 0-34 15,0 0 6-15,0 0 39 16,0 0-29-16,0 0 1 0,0 0 24 16,0 3-19-16,0 23-5 15,-17 24-20-15,-6 22-8 16,-3 8 25 0,1 4-28-16,2-2 8 0,8-14-16 15,3-14 16-15,4-8-9 16,3-9 1-16,4-13 0 15,1-7 2-15,0-9-2 16,0-5-11-16,0-3 11 16,0 0-6-16,0 0 0 15,0 0-8-15,0-20 2 16,1-10 2-16,4-12-72 16,-2-2-31-16,-3-7 7 0,0-5-10 15,0-2-47 1,0-4-126-16</inkml:trace>
  <inkml:trace contextRef="#ctx0" brushRef="#br0" timeOffset="28120">2996 6232 26 0,'0'0'142'15,"0"0"-44"-15,0 0-11 16,0 0-40-16,0 0-8 16,0 0-15-16,47-38-9 15,-39 33 22-15,-4 4-33 16,1 1 6-16,-5 0 26 15,3 0-26-15,-3-1 13 16,0-3 19-16,0 1-18 16,4-8 22-16,1-1-46 0,1-5 0 15,3 3 10-15,-1 2-10 16,1 1 0-16,-3 5-4 16,-1 2 10-16,-1 2-8 15,-4 2 2-15,3 0-2 16,-1 0-14-16,5 4 9 15,5 23 7-15,2 14 53 16,1 12-13-16,-1 8 26 16,1 7-49-16,-1 2-5 15,1 1 29-15,3-1-38 16,3-2 1-16,2-4 21 16,0 1-22-16,1-8 21 15,-4-3-24-15,-3-11 0 0,-7-7 12 16,0-9-11-1,-4-12-1-15,-5-7 0 0,-1-6 10 16,0-2-1-16,0 0-9 16,0 0 0-16,-12-10-6 15,-12-18-5-15,-4-9-53 16,-5-6-33-16,-1-6-67 16,-8-4-82-16</inkml:trace>
  <inkml:trace contextRef="#ctx0" brushRef="#br0" timeOffset="28653">2650 6464 223 0,'0'0'121'0,"0"0"-13"16,0 0-33-16,0 0-12 15,0 0-45-15,0 0-14 16,1 0-4-16,33 10 8 15,7 1-5-15,12-5 15 16,5-6-18-16,8 0 1 16,3 0 35-16,2-21-34 15,-1-6 16-15,-3-1-18 16,-8 0 6-16,-7 4-3 16,-7 3-3-16,-10 8 0 15,-12 2 9-15,-6 8-9 0,-11 1 0 16,-3-1-5-16,-3 3 10 15,0 0-4-15,0 0-1 16,0 0 0-16,0 3 36 16,0 5-19-16,0 6-2 15,-3 7-3-15,-12 6-9 16,-10 8 29-16,-4 8-32 16,-9 5 0-16,-3 7 12 15,-4 5-8-15,-4 1-4 16,1 2 0-16,2-6 6 15,4-4 2-15,8-10-8 16,10-12 0-16,9-9 27 16,7-10-27-16,4-8 0 0,4-2-2 15,0-2-8-15,0 0-13 16,0 0-14-16,0 0-11 16,0-13 43-16,0-7-51 15,0-7-54-15,0-7-23 16,0 1-139-16</inkml:trace>
  <inkml:trace contextRef="#ctx0" brushRef="#br0" timeOffset="28996">2785 6493 359 0,'0'0'64'16,"0"0"-15"-16,0 0-13 15,0 0 62-15,0 0-20 16,0 0-41-16,181 92 17 16,-128-51-12-16,0 7-35 15,2 4 43-15,-1-3-50 16,3-1 0-16,-4-1 17 16,-5-7-17-16,-5-7 0 15,-4-8 0-15,-8-8 11 16,-5-7-6-16,-8-6-5 0,-8-2 0 15,-5-2 11 1,-2 0-10-16,-3 0-1 0,0 0 10 16,0 0-1-16,0-8 9 15,-12-11-18-15,-3-4-18 16,-4-2-3-16,0-5-139 16,3-6-240-16</inkml:trace>
  <inkml:trace contextRef="#ctx0" brushRef="#br0" timeOffset="31120">2370 6740 57 0,'0'0'113'15,"0"0"-60"-15,0 0-27 16,0 0 43-16,0 0-45 0,0 0 0 16,34 230 29-16,-7-193-35 15,10-1 20-15,4 7-6 16,7 1-15-16,10 3 45 16,7-3-39-16,7 0-10 15,4-7 17-15,4-2-30 16,2-6 0-16,5-9-1 15,-2-5 3-15,0-6-7 16,-5-7 10-16,4-2-2 16,1 0 7-16,0 0-6 15,12-17-4-15,2-5 0 16,-4-3 3-16,3-2 0 16,-9-6-3-16,2 1 0 15,-1-6-10-15,1 6-14 0,2-1-47 16,-4 4 60-16,-1 1 9 15,-6 2-4-15,0-2 6 16,-6 1 0-16,-4-3 12 16,-4-4-9-16,-3-4-1 15,-1-3-4-15,-2-3 4 16,-4-3 15-16,1-2-17 16,-1 5 0-16,-2-6 12 15,2 0-10-15,0-4 1 16,-4-5-3-16,1-1 6 15,-6-7 13-15,-7 5-19 0,-8-1 0 16,-6 4 14-16,-3-1-14 16,-4 3 0-16,-3-3-7 15,0-2 20-15,1 1-21 16,-1 4 8-16,3-2 0 16,-7 5 0-16,-2 5 0 15,-11 3 0-15,-1 5-4 16,0 1 14-16,0 1 33 15,-10 0-28-15,-11-5 9 16,-1-2 23-16,0-1-20 16,-6-3 6-16,2-1-16 15,4-3-8-15,-6-1 6 16,1-1-15-16,0 4 0 16,-4 5 15-16,4 1-15 15,-2 4-2-15,2 4 1 0,-1 0 1 16,-4 2-5-16,1 0 9 15,-4 0-4-15,0-2 20 16,0 3-17-16,3 3-3 16,1 0 0-16,0 1 2 15,-4 2-6-15,3 2 4 16,-8 0 0-16,7 3 11 16,-5-1-4-16,4-1-6 15,1 0-1-15,0-1 7 16,-2 0-3-16,-2 2 4 15,-2 0-8-15,-1 2 3 16,1 2-1-16,-1 4-4 0,-1-1-10 16,2 2 12-16,2-1 18 15,2 1-17-15,4 0-1 16,-4 3 7-16,3 0-7 16,-3 6-10-16,3-1 9 15,-3 5 1-15,-1 3-6 16,-1 0 6-16,-1 0 0 15,0 0-4-15,-1 0 7 16,-1 0-3-16,-1 0 0 16,-1 0 5-16,-4 3-10 15,-4 5 5-15,-6 1 0 16,-6 4 7-16,-5-2-2 16,-5 5-10-16,4 0-11 0,-2 1 16 15,8 2 9 1,4 3-7-16,2 1-2 0,-2 4 6 15,-2 4 0-15,-3 1-10 16,6-4 4-16,2 3 0 16,2-1-7-16,3 3 7 15,-4 4 0-15,-3 4 11 16,-1 5-3-16,-3 6-14 16,2 2 6-16,1 5 0 15,1 2 11-15,2-3-6 16,2 4-6-16,4-3 1 15,4-2 0-15,2 1 12 16,5 3-12-16,5 1 0 16,1 2-11-16,1 4 11 0,4 3 0 15,-3 2 0-15,2 2 2 16,1-1-7-16,-5 2 3 16,2 1 2-16,-2-2-2 15,2 0 3-15,4-5-1 16,6 2 8-16,3-1-8 15,8 4-2-15,5 3-3 16,2 3 5-16,2 1-12 16,0-3 14-16,0-1-2 15,9-4 0-15,5 3 0 16,6 0-1-16,1-5 1 16,5 1 0-16,6-8-25 15,3-5 27-15,2-5-2 0,8-5 1 16,3-4 6-16,5-7-14 15,0-3 7-15,7-8 0 16,2 1 2-16,3-10-2 16,-1 0 0-16,-2-3-3 15,-1-1-4-15,-3 0-18 16,4-6-65-16,-6-4-68 16,2-5-204-16</inkml:trace>
  <inkml:trace contextRef="#ctx0" brushRef="#br0" timeOffset="31268">3663 7525 56 0,'0'0'0'16</inkml:trace>
  <inkml:trace contextRef="#ctx0" brushRef="#br0" timeOffset="37181">3194 5902 61 0,'0'0'82'16,"0"0"-52"-16,0 0-30 15,0 0-4-15,0 0 4 16,0 0 4-16,0 0 14 16,12 0-5-16,-12 0 2 15,0 0 28-15,0 0-23 16,0 0-20-16,0 3-5 15,0-3-130-15</inkml:trace>
  <inkml:trace contextRef="#ctx0" brushRef="#br0" timeOffset="37360">3907 5853 249 0,'0'0'95'0,"0"0"-9"16,0 0-79-16,0 0-2 15,0 0 3-15,0 0-8 16,-24 0-101-16,24 0-123 16</inkml:trace>
  <inkml:trace contextRef="#ctx0" brushRef="#br0" timeOffset="37898">4808 6189 264 0,'0'0'56'16,"0"0"-52"-16,0 0-4 16,0 0-6-16,0 0-84 15,0 0 43-15</inkml:trace>
  <inkml:trace contextRef="#ctx0" brushRef="#br0" timeOffset="38199">5016 6073 189 0,'0'0'0'16,"0"0"0"-16</inkml:trace>
  <inkml:trace contextRef="#ctx0" brushRef="#br0" timeOffset="38349">5016 6073 267 0,'9'39'91'0,"-9"-39"-30"16,0 0-48-16,0 0-13 15,0 0-67-15,0 0-263 16</inkml:trace>
  <inkml:trace contextRef="#ctx0" brushRef="#br0" timeOffset="38481">5065 6091 256 0,'0'0'125'16,"0"0"-72"-16,0 0-16 15,0 0-37-15,0 0-107 16,0 0-238-16</inkml:trace>
  <inkml:trace contextRef="#ctx0" brushRef="#br0" timeOffset="38597">5065 6091 82 0,'-8'-35'169'0,"8"35"-146"15,0 0-23-15,0 0-49 16</inkml:trace>
  <inkml:trace contextRef="#ctx0" brushRef="#br1" timeOffset="233560">1710 5375 84 0,'0'0'54'16,"3"0"6"-16,-3-1-10 15,1 1 0-15,-1 0-44 16,0-3 5-16,3 1 4 16,-3 2 11-16,0-3 25 15,2 3-24-15,-2 0 2 16,0 0 26-16,0 0-35 15,0 0-5-15,0 0 4 0,0 0 3 16,0 0 1 0,0 0-20-16,0 0 8 0,0 0 17 15,0 0-3-15,3-1-18 16,-2-3 8-16,4-2-11 16,0-1 11-16,2 1-15 15,-1-3 0-15,-1 0 3 16,2-6-2-16,-2 2-1 15,-1 3 7-15,4-4-5 16,-2 2 0-16,2-1-2 16,1-3 0-16,-3 3 20 15,3-2-20-15,0-4 1 16,0 3 7-16,3-3 5 16,-2 3 7-16,-1-2-20 15,0 4 0-15,0-2 22 0,0 2-19 16,-1 1 0-16,-2 3 8 15,1 1-7-15,1-1 11 16,-2 1-15-16,1-1 0 16,0-2 4-16,-3 4-4 15,4-5 0-15,-2 2 16 16,1-5-13-16,-1 2 21 16,-1-2-21-16,1 3 5 15,-1-3 16-15,1-3-24 16,-2 2 0-16,4-4 16 15,-2 1-14-15,-2 1 15 16,6 0-17-16,-3 0 0 0,2 0 26 16,0 2-26-16,1 2 0 15,-3-3 9-15,2 4-9 16,-4-4 0-16,1 3-1 16,-3-1 1-16,1-1 4 15,1 0-4-15,-3-2 0 16,5-1 6-16,1-1-4 15,-2-1 1-15,3-1-3 16,-1-2 0-16,1 1-2 16,0 2 7-16,0 1-5 15,0 1 11-15,-1 1-11 16,-2 3 0-16,1 2-1 16,-2 0 2-16,-1 0-8 0,-2 2 12 15,1-1-5-15,-2 1 4 16,2-1 1-16,-1 1-6 15,1-3 1-15,-1 4 0 16,-2 0-1-16,3 0 3 16,-2-1-2-16,2 1 8 15,-1-1-6-15,1 0 4 16,-2-5-6-16,4-2 0 16,-2 5 3-16,1 0-3 15,1 4 0-15,-5 2 2 16,3 3 2-16,-2-1-6 15,-1 3 2-15,0 3 0 0,0 0 8 16,0 0-8 0,0 0 0-16,0 0 0 0,0 0 1 15,0 0-1-15,0 0 0 16,0 3 7-16,0 7-7 16,-1 4 2-16,-11 8-2 15,3 0 15-15,0 3-10 16,-4 6 0-16,4 2-5 15,-1 0 5-15,1 5 4 16,-2-6-9-16,5 1 0 16,-3-1 5-16,-3-6 0 15,2 4-5-15,1-2 0 16,-1 4 8-16,-7 0-14 0,0-2 6 16,2 1 0-1,-6 3 11-15,4 1-8 0,-1 3-3 16,0 5 0-16,1-3 5 15,2-4 4-15,-2-3-9 16,3-1 0-16,1-2 1 16,1 0 0-16,1 4-1 15,-1-2 0-15,-2 3 1 16,4 0 0-16,0-1-1 16,0-3 0-16,5 2 5 15,-1 3-1-15,-1-1-4 16,-3 0 0-16,4 0 5 0,-3-2-9 15,-3 1 4 1,6-1 0-16,-2-4 6 0,1-5-6 16,5-5-2-16,-2-7 1 15,1-2 2-15,1-1 6 16,2-2-7-16,0-1 0 16,-3-1 2-16,3-2 7 15,0 1-9-15,0-2 0 16,0-2-1-16,0 0-17 15,0 0 18-15,0 0 0 16,0 0-10-16,0 0 6 16,0 0-2-16,0 0 4 15,0-9 2-15,8-14 5 16,13-5-5-16,2-9 0 16,4-9 23-16,4-6-19 0,0-4-4 15,1-6 0 1,5-2 0-16,-2-3-14 0,-3 0 14 15,-2-9 0-15,-7 2 1 16,-2-3-1-16,-7 0-9 16,-2 13 4-16,-2 4 10 15,3 10-21-15,0 5 16 16,2 3 0-16,5 3 1 16,-2-1-1-16,-2 2-3 15,0 0-9-15,-2 2 24 16,-5 7-5-16,0 8-7 15,-4 7 0-15,-1 3 0 0,-4 8 1 16,0 1 0-16,0-1-1 16,0 3 3-16,0 0-21 15,0 0 18-15,0 0 0 16,0 0 6-16,0 0-6 16,0 0 0-16,0 0 0 15,0 0 6-15,0 0 2 16,0 0-8-16,0 0 0 15,0 0 9-15,0 0-9 16,0 0 0-16,0 0-1 16,0 0 5-16,0 0-17 15,0 0 13-15,0 0 0 16,0 0 6-16,0 0-6 16,0 0-7-16,0 0-6 15,-6 12 11-15,-12 20-12 0,-6 13 14 16,-1 9 0-16,-5 10-5 15,0 11 5-15,-4 8-5 16,-4 9 4-16,2-2 0 16,-1-1-14-16,-1-5 15 15,2-11 0-15,1-1-2 16,6-5 2-16,3-3-8 16,1-2 7-16,5-8 2 15,3-6-2-15,3-10 1 16,5-8 0-16,5-5-3 15,1-5 3-15,3-3 0 16,0-4-4-16,0-2 9 0,0-2-8 16,0 1 3-16,0-6 0 15,0 0-4-15,0-4 4 16,0 0-9-16,0 0-3 16,0-24 2-16,13-16 3 15,7-9 14-15,3-11-5 16,4-5 6-16,4-3-5 15,2-5-3-15,2 1 0 16,6-2 7-16,3-6-19 16,-1-1 12-16,-5 2 0 15,-4 1 7-15,-6 5-7 16,-4 5-8-16,-9 4 7 16,-1 6-34-16,-5 2 28 0,-1 4-7 15,-2 7 6-15,-2 4-3 16,1 5-7-16,1 2 18 15,0 6 0-15,-1 2 2 16,-1 10-6-16,-1 2 4 16,2 3 0-16,-4 5 14 15,-1 2-8-15,3-2-6 16,-3 6 0-16,0 0 6 16,0 0-18-16,0 0 12 15,0 0 0-15,0 8-5 16,0 6 11-16,0 5-3 15,-9 4-3-15,-5 3 10 0,-1 8-8 16,-3 12-2-16,-2 9 0 16,-5 12 9-16,-6 7-7 15,2 6-2-15,-6 10 0 16,0-4 5-16,4-3-2 16,0-12-3-16,5-7 0 15,4-9 1-15,-1-1 2 16,2-4-3-16,1 0 0 15,3-1 2-15,2-1 1 16,4-4-3-16,1-7 0 16,1-8 6-16,1-11-3 15,3-10-2-15,4-3 2 16,1-3 7-16,0-2-1 16,0 0-9-16,0 0-7 15,0-17 6-15,0-11 2 0,9 1 0 16,5-6-1-16,-4 1-25 15,2-1 19-15,1 4-108 16,-4 4-142-16</inkml:trace>
  <inkml:trace contextRef="#ctx0" brushRef="#br1" timeOffset="234324">1594 5871 257 0,'0'0'214'16,"0"0"-104"-16,0 0 57 15,0 0-71-15,0 0-18 16,0 0-54-16,0 0 2 15,-59 85 30-15,45-60-45 16,-7-1 18-16,0 1-4 16,-3 4-4-16,-5 5 11 15,0 1-32-15,-5 1 0 16,6-2 22-16,5-3-15 0,3-5-11 16,9-10 4-1,7-7 0-15,1-4 0 0,3-5-8 16,0 0-42-16,0 0 22 15,0 0-64-15,0-18-12 16,4-10-55-16,-4-4-96 16,0-1-64-16</inkml:trace>
  <inkml:trace contextRef="#ctx0" brushRef="#br1" timeOffset="234625">1192 5918 169 0,'0'0'165'15,"0"0"-63"-15,0 0 10 16,0 0-19-16,0 0 20 0,0 0-8 16,67 44-33-16,-38-19-13 15,1 3 12-15,0-4-57 16,-2-1-4-16,2 0 15 16,-3-4-19-16,1 3 0 15,-6-3-6-15,0 0 0 16,-9-1 13-16,0-6-13 15,-7-2 0-15,1-1 0 16,-5-3 3-16,2 1-6 16,-4-4-22-16,0 2-19 15,0-1 10-15,0 0-90 16,0-2 23-16,-10-2-73 16,-16 0-43-16,-1 0-88 0</inkml:trace>
  <inkml:trace contextRef="#ctx0" brushRef="#br1" timeOffset="234991">1154 6120 94 0,'0'0'281'15,"0"0"-157"-15,0 0 1 16,0 0-9-16,0 0-82 15,0 0-17-15,-5-38 8 0,5 34 5 16,9-1-16 0,13 4 7-16,5 1 53 0,8 0-37 15,4 0 1-15,-2 0-9 16,-1 10-9-16,-1-1 3 16,-3-1-23-16,-1-4 0 15,-9-4 8-15,0 0-8 16,-9 0 0-16,-1 0 2 15,-5 0 0-15,0 0 2 16,-5 0-4-16,1 0 0 16,-3 0 1-16,0 0-1 15,0 0-17-15,0 0-8 16,0 0-49-16,0-8-94 0,0-5-273 16</inkml:trace>
  <inkml:trace contextRef="#ctx0" brushRef="#br1" timeOffset="235431">1424 5788 388 0,'0'0'92'16,"0"0"-52"-16,0 0 83 15,0 0-40-15,0 0-20 16,0 0-7-16,0 181-11 0,0-132 11 15,0-5-24 1,0-5 1-16,0-8 7 0,0-2-19 16,0-3 3-16,0-3 4 15,0-1-25-15,0-2 10 16,0-3-13-16,0 0 10 16,0-7-14-16,0-4 10 15,0-1-6-15,0-3 6 16,2-1-1-16,-2 4-10 15,0-2 4-15,3 5 1 16,-3-5 6-16,1 1-6 16,-1 0 0-16,3-2 5 15,-3 1-3-15,0 0-3 16,0-3 1-16,0 0 0 0,3 0-1 16,-3 0 1-16,0 0-13 15,0 0 6-15,0 0-27 16,0-12-1-16,0-11-36 15,0-10-120-15,0-2-67 16</inkml:trace>
  <inkml:trace contextRef="#ctx0" brushRef="#br1" timeOffset="236021">1233 6101 51 0,'0'0'98'16,"0"0"14"-16,0 0 8 15,0 0-29-15,0 0-41 0,0 0 52 16,106-8-63-16,-83 8 20 16,3 0-2-1,-3 0-33-15,-1 0 6 0,0 0 9 16,0 0-24-16,-3 0 45 15,2 0-55-15,-1 0 9 16,-2 0 8-16,-1 0-21 16,-5 0 0-16,-2 0-1 15,-1 0 0-15,-4 0 22 16,0 0-22-16,-2 0 0 16,-2 0 30-16,2 0-27 15,-3 0 5-15,2 0 2 16,2 0-6-16,1 0 31 15,-1 0-31-15,2 0 1 16,-4-2 20-16,1 2-25 0,-3 0 0 16,0 0 4-16,0 0 9 15,0 0 14-15,0 0-27 16,0-3 0-16,0 0-8 16,-8-1 8-16,-5-1-76 15,-6-4-106-15,-3 4-688 16</inkml:trace>
  <inkml:trace contextRef="#ctx0" brushRef="#br1" timeOffset="244697">191 3834 39 0,'0'0'120'16,"0"0"-30"-16,0 0 4 15,0 0-59-15,0 0-17 16,0 0 28-16,0 0-33 15,-46-52 14-15,39 47 8 0,2 0-24 16,1 4 51 0,2 1-47-16,2 0 7 0,-3-3 21 15,3 3-31-15,-1 0 13 16,1 0 12-16,0-2-25 16,0 2 34-16,0 0-46 15,0 0 0-15,0 0 15 16,0 0-14-16,10 19-1 15,7 6 20-15,1 7-7 16,0 5 26-16,4-4-34 16,1 8-1-16,2 2 35 15,-2 1-38-15,3 1 12 0,-3 4-13 16,3-2 9-16,1 3 7 16,-3-2-16-16,2-2 0 15,1 1 6-15,2-4-1 16,-1 2-5-16,3 1 0 15,0 0 9-15,1-5-5 16,-2 2-4-16,-6-10 0 16,-2 0 2-16,-1-4-2 15,-7-3 0-15,1 2-5 16,1 1 13-16,3 1-2 16,-1 4-6-16,-1-1 0 15,1-2-4-15,-1 2 4 16,-2-5 0-16,-2-5-1 15,1-1 5-15,-2-3-1 16,0-3-3-16,4 3 0 0,-4 2 3 16,1-2-3-16,0 3 0 15,-3 1 0-15,2-3 7 16,-1 4-2-16,3 3-5 16,-2-7 0-16,0 3 11 15,-3-5-10-15,0-1-1 16,0 2 4-16,5 3 2 15,0 2 2-15,2-2-8 16,-2 0 0-16,-3-5 12 16,2 2-12-16,-1 0-1 15,2-1 1-15,-2 5 0 16,-1-4 12-16,-2 1-12 0,-1-1 0 16,1-2 10-16,-3 2-9 15,6 1-1-15,-3-1 0 16,3-2 9-16,-3-1-17 15,0 0 8-15,0-3 0 16,-2-1 10-16,0 1-4 16,-2-4-4-16,-1-2-2 15,1 0 5-15,-1-1 5 16,1 3-10-16,3 3 0 16,-2-2 8-16,3 4-6 15,0 1-2-15,-2-6 0 16,-1 3 9-16,1-2-2 15,-1-2-7-15,-2 2 0 0,1-7 11 16,-2 3-2 0,-2 1-12-16,2-4 3 0,-1 2 0 15,1-1 14-15,-2 0-14 16,-1-3 0-16,0 3-7 16,3-4 7-16,-3 0 0 15,0 0-1-15,0 0 15 16,0 0-18-16,0 0 4 15,0 0 0-15,0 0-4 16,-13-30-25-16,-21-18-64 16,-11-30-288-16</inkml:trace>
  <inkml:trace contextRef="#ctx0" brushRef="#br1" timeOffset="245586">142 3801 28 0,'0'0'117'0,"0"0"-45"16,0 0-8-16,0 0-11 0,0 0 33 15,0 0-51-15,-9-10-12 16,8 10 10-16,-2-2-11 16,1 2 18-16,-1 0-23 15,3 0-12-15,-4 0 20 16,2 0-25-16,-5 0 0 15,5 0 1-15,-3 6 9 16,2 11 17-16,2 9-13 16,1 0 37-16,0 0 12 15,0 2-45-15,0-4-2 16,0-1 1-16,1-4-12 16,-1-4 12-16,3-5-17 0,-3-4 0 15,0-2 18-15,0-1-16 16,0-3-2-16,0 0 12 15,0 0-12-15,0-19-28 16,2-13-102-16,3-8-13 16,-1-3-45-16,-1 2-214 15</inkml:trace>
  <inkml:trace contextRef="#ctx0" brushRef="#br1" timeOffset="245621">142 3801 194 0</inkml:trace>
  <inkml:trace contextRef="#ctx0" brushRef="#br1" timeOffset="245770">142 3801 194 0,'-24'-57'112'0,"24"57"-55"0,0 0 56 0,0 0 10 0,0 0-13 15,0 0-31 1,72 101-48-16,-54-81-14 0,0-2 32 16,-4-8-36-16,-2 0-10 15,-3-4 11-15,-5-3-14 16,3 3 0-16,-4-2-14 16,-2 0-66-16,2-2-45 15,-3 1-67-15,0-3-130 16</inkml:trace>
  <inkml:trace contextRef="#ctx0" brushRef="#br1" timeOffset="248499">1521 6037 30 0,'0'0'44'0,"0"0"0"15,0 0 1-15,0 0-3 16,0 0-3-16,0 0 10 15,49 2 7-15,-31-2 3 0,0 0 12 16,5-2-39-16,3-9-10 16,3 0 23-16,6-2-16 15,1-2-8-15,7-3-1 16,1-1-17-16,1-4 15 16,1-2-16-16,-2 0-2 15,-3 0 3-15,-1 4-1 16,-6 1-2-16,-2 1 0 15,0 2 6-15,2 6 33 16,-5-5-32-16,1 4-3 16,2-1 21-16,3-1-19 15,1-1-6-15,4 3 0 0,-1 0 4 16,2 1 7-16,-1 1-11 16,-1 1 0-16,-2-1 9 15,-3 1-9-15,-2 0 0 16,-1-1-3-16,-4 3 15 15,-1 0-11-15,1 2 3 16,-4-3-4-16,3-1 14 16,-2 1-14-16,2-3 0 15,1 1-2-15,-1-3 13 16,1-1 1-16,1 2-12 16,1-1 2-16,-7 1-2 15,1 1 7-15,0 2-8 16,-2 0 1-16,-1-4 0 15,4 0 10-15,1-3-10 0,0 2 0 16,1-3-8-16,-1 3 9 16,-3-1-1-16,4 1 0 15,0 0 8-15,0 1-4 16,-3 0-4-16,1 3 0 16,0-2-3-16,-1-1 5 15,4-3-2-15,8-3 0 16,-3-1 2-16,5 1-4 15,-3 4 2-15,-3 0 0 16,-2 5-5-16,-5 2 8 16,-1 2-3-16,-3 0 0 15,-4 1 3-15,1-1-6 16,1 0 3-16,2-3 0 0,6-1 3 16,4 0-3-16,2-5 0 15,3-1-5-15,0 1 11 16,-2 1-3-16,1-3-3 15,-2 6 0-15,-8-3-5 16,-3 4 2-16,-3 4 3 16,1-2 0-16,-3-1 4 15,2 1-4-15,-4-2 0 16,3 3 0-16,-3 0 4 16,-1-1-4-16,1 1 0 15,0 3 0-15,-1-1 14 16,1 1-18-16,1 2 4 15,-1-2 0-15,1 1 6 0,-1-3-6 16,1 2 0-16,-2-2 0 16,1 0 8-16,-5 3-2 15,-3-1-6-15,2 4 0 16,-4-2 5-16,1 0-1 16,0 2-4-16,-1-2 0 15,-1 0 6-15,-3 1 3 16,0 1-2-16,0-3-7 15,2 3 16-15,-2 0-15 16,0 0 19-16,0 0-14 16,0 0 1-16,0 0 14 15,0 0-21-15,0 0-14 0,-14-5 9 16,-3 2-101-16,-1-2-71 16,-6 2-127-16</inkml:trace>
  <inkml:trace contextRef="#ctx0" brushRef="#br1" timeOffset="249264">4106 4733 132 0,'0'0'156'0,"0"0"-126"16,0 0 58-16,0 0 1 0,0 0-18 16,0 0-49-16,0 0-5 15,0 0 27-15,0 0 1 16,5 0 17-16,5 5-26 16,7 5-24-16,0 2 40 15,3-5-44-15,1 2-8 16,0-5 31-16,2 1-30 15,1-5 1-15,1 5-2 16,-3-4 9-16,-3-1 4 16,-6 0-13-16,-1 2 0 15,-1-2 18-15,-2 0-18 16,-1 2 0-16,-2 0-2 0,-2 0 5 16,1 0 8-16,-1-2-11 15,1 2 0-15,-5-2 9 16,3 0-7-16,-3 1-2 15,0-1 0-15,0 0 8 16,0 0 15-16,0 0-23 16,0 0 0-16,2 0 5 15,1 0-5-15,4 0 0 16,-1 0 0-16,-1 0 7 16,-1 0-4-16,4 3-3 15,-4-3 0-15,3 0 1 16,5 0-1-16,-2 0 0 15,6 0-1-15,-1 0 12 0,-3 0-4 16,-3 0-7 0,-4 0 0-16,-4 0 4 0,-1 2 1 15,0-2-5-15,0 3 0 16,0-3 4-16,0 0 0 16,0 0 0-16,0 0-4 15,0 0 14-15,0 0-14 16,0 0-13-16,0 3 7 15,0 3 6-15,-6 7 7 16,-12 3-7-16,-5 6 0 16,-3 0 16-16,-4 4-16 15,2-4-5-15,-2 3 3 0,3-2-37 16,4-3 39-16,2 3-88 16,7-2-10-16,2-2-76 15,3-9-115-15</inkml:trace>
  <inkml:trace contextRef="#ctx0" brushRef="#br1" timeOffset="265371">625 6628 131 0,'0'0'75'16,"0"0"-12"-16,0 0 8 15,0 0-31-15,0 0-3 16,0 0 2-16,0-21-19 16,0 11 21-16,0-2-11 15,0-4-18-15,0 0 36 0,0-3-40 16,0 0 3-1,0-2 11-15,10 2-22 0,0 8 4 16,4 0 9-16,-2 3-7 16,3 5 52-16,0 0-43 15,4 3 8-15,-4 0 27 16,6 3-28-16,-3 17-7 16,3 7-6-16,2 3-8 15,-1 7 40-15,-4-2-41 16,-5 2 2-16,-2-4 33 15,1-1-30-15,-4-8-5 16,-4-5 0-16,1-5 13 16,-5-8-10-16,1-3-3 15,-1-1-23-15,0-2 12 16,0 0-63-16,0 0-7 0,0-19-47 16,0-9-106-16</inkml:trace>
  <inkml:trace contextRef="#ctx0" brushRef="#br1" timeOffset="265588">920 6318 13 0,'0'0'426'16,"0"0"-372"-16,0 0 51 16,0 0-10-16,0 0 4 15,0 0-66-15,-134 279-25 16,122-230 22-16,3-11-29 0,8-10-1 15,1-14 0-15,0 2 7 16,0-5-17-16,9-8-63 16,13-3-82-16,3 0-39 15</inkml:trace>
  <inkml:trace contextRef="#ctx0" brushRef="#br1" timeOffset="265861">1175 6412 573 0,'0'0'87'0,"0"0"-24"15,0 0 18-15,0 0-16 0,0 0-28 16,0 0-37-16,-53 173 41 16,53-138-41-16,0 0 0 15,0-5 22-15,5-1-22 16,11-1 5-16,-1-3 5 15,5-5-4-15,0-2 10 16,-2-3-16-16,6-6 0 16,-5-3-2-16,-4-2 2 15,2-4-36-15,-4 0-37 16,-5 0-57-16,-7-15-91 16</inkml:trace>
  <inkml:trace contextRef="#ctx0" brushRef="#br1" timeOffset="266081">1073 6596 575 0,'0'0'131'0,"0"0"-114"16,0 0 97-16,0 0-12 15,0 0-45-15,0 0-35 16,143 3-19-16,-119-3 9 15,-4 0-8-15,-3 2-4 16,-8 0-57-16,0 0-24 16,-4 0-131-16,-5 1-55 0</inkml:trace>
  <inkml:trace contextRef="#ctx0" brushRef="#br1" timeOffset="266431">1412 6723 518 0,'0'0'113'16,"0"0"76"-16,0 0-110 16,0 0-10-16,0 0-44 15,0 0-14-15,85 20 10 16,-65-37-21-16,-5-7-9 16,-3 0 5-16,-7 1-27 0,-5 0 19 15,0 1 8 1,-8 8-44-16,-10 0 47 0,-2 9-19 15,-1 5 20-15,-2 0-1 16,0 8 5-16,-1 16-4 16,6 5 18-16,4 2-7 15,10 0 38-15,4-5-43 16,0-2-1-16,0-2 32 16,21-9-37-16,3-4 0 15,5-1 1-15,0-6 3 16,0-2-8-16,-2 0-63 15,-3 0-41-15,1-14-131 16,-7-4-256-16</inkml:trace>
  <inkml:trace contextRef="#ctx0" brushRef="#br1" timeOffset="266752">1692 6596 433 0,'0'0'190'16,"0"0"-107"-16,0 0 31 15,0 0-32-15,0 0-55 16,0 0-9-16,-14 52-5 16,14-39-7-16,0-3 4 15,1 1-10-15,8 0 0 16,4-4 3-16,0 1-2 16,-1 1-1-16,-1-3 0 15,-3 2 5-15,-2 1 0 16,-2-1-5-16,-1 5 0 15,-3-1 19-15,0 6-16 0,0 4 13 16,0 0-13-16,-9 3 2 16,2-5-3-16,1-3-2 15,-2-2-59-15,6-11 22 16,2-4-23-16,0 0-68 16,0-27 7-16,0-17-317 15</inkml:trace>
  <inkml:trace contextRef="#ctx0" brushRef="#br1" timeOffset="267005">1808 6439 549 0,'0'0'129'0,"0"0"-21"16,0 0-3-16,0 0-29 16,0 0-42-16,0 0-1 15,-36 228-30-15,36-191-2 16,0-5 40-16,0-7-38 15,17-7-2-15,1-6-1 16,5-7 6-16,0-3 4 16,-1-2-10-16,-3 0 0 15,0 0-13-15,-8-13-15 16,-7-8-132-16,-4 0-85 16,-4-1-408-16</inkml:trace>
  <inkml:trace contextRef="#ctx0" brushRef="#br1" timeOffset="267173">1629 6543 442 0,'0'0'343'0,"0"0"-246"15,0 0-52-15,0 0 40 16,0 0-9-16,0 0-43 16,155 26-9-16,-112-22-24 15,-1 1 0-15,-5-3-17 16,-7 0 15-16,-12-2-112 15,-9 0-290-15</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49.669"/>
    </inkml:context>
    <inkml:brush xml:id="br0">
      <inkml:brushProperty name="width" value="0.035" units="cm"/>
      <inkml:brushProperty name="height" value="0.035" units="cm"/>
      <inkml:brushProperty name="color" value="#177D36"/>
      <inkml:brushProperty name="fitToCurve" value="1"/>
    </inkml:brush>
  </inkml:definitions>
  <inkml:trace contextRef="#ctx0" brushRef="#br0">0 284 345 0,'0'0'297'16,"0"0"-159"-16,0 0-27 15,0 0-56-15,0 0-48 16,0 0 24-16,106 0-1 16,-45 0 21-16,4 0-37 15,-7 0-1-15,-8 0-1 16,-10 0-3-16,-13 0-9 15,-13 2 0-15,-7 3-53 16,-7-4-25-16,-7 1-72 16,-27 1-208-16</inkml:trace>
  <inkml:trace contextRef="#ctx0" brushRef="#br0" timeOffset="245">0 516 487 0,'0'0'215'16,"0"0"-79"-16,0 0-53 16,0 0 8-16,0 0-53 15,0 0-8-15,336 4-18 16,-292-22-3-16,-12 1 8 16,-14 4-17-16,-6 7 0 15,-7 2 12-15,-5 4-12 16,0 0-11-16,0 0-29 0,-14 0-50 15,-7 0-31 1,-7 0-97-16,1 0-95 16</inkml:trace>
  <inkml:trace contextRef="#ctx0" brushRef="#br0" timeOffset="490">112 0 184 0,'0'0'512'16,"0"0"-467"-16,0 0 30 16,0 0 45-16,0 0-30 15,0 0-45-15,45 349-39 16,-24-269 44-16,-3-5-47 16,-3-7 0-16,2-8 19 0,-5-6-22 15,2-8 0-15,-4-7-2 16,-1-8 12-16,1-7-31 15,-1-10 15-15,-5-6-48 16,4-8-81-16,-5-3-216 16</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49.047"/>
    </inkml:context>
    <inkml:brush xml:id="br0">
      <inkml:brushProperty name="width" value="0.035" units="cm"/>
      <inkml:brushProperty name="height" value="0.035" units="cm"/>
      <inkml:brushProperty name="color" value="#177D36"/>
      <inkml:brushProperty name="fitToCurve" value="1"/>
    </inkml:brush>
  </inkml:definitions>
  <inkml:trace contextRef="#ctx0" brushRef="#br0">0 93 313 0,'0'0'471'0,"0"0"-397"0,0 0-5 15,0 0 43 1,0 0-74-16,0 0 11 0,0 0-44 16,42-36 4-16,-31 25 8 15,1 1-13-15,-3 1-4 16,-3 0-5-16,3-3 5 15,-3 6 14-15,-4 6-14 16,1 0 0-16,-3 0-6 16,0 0-18-16,0 11 5 15,0 19 16-15,0 6 6 0,0 8 32 16,1-6-35 0,9-3 0-16,-1-9 8 0,4-7-8 15,1-9 0-15,6-7-1 16,4-3-16-16,3 0 6 15,-1-21-18-15,0-8-16 16,-8-3 3-16,-1-3-41 16,-6 5 25-16,-2 4 8 15,-5 8 50-15,-4 7 13 16,0 5-9-16,0 3 22 16,0 3 30-16,0 0 15 15,0 0-31-15,0 0-34 16,0 0 11-16,0 0-21 15,0 12 4-15,0 17 0 16,0 10 25-16,0 4-24 0,0 5 9 16,0 2-10-1,0-1 9-15,8 8-2 0,2 1-7 16,-2-3 0-16,-6-4 0 16,-2-8 2-16,0-8-2 15,0-4 0-15,-11-8 1 16,-6-6 7-16,-1-4-6 15,0-9-2-15,-5-4 16 16,-3 0-12-16,-4-7-4 16,-2-16 0-16,2-4 0 15,7 2-16-15,5 2 16 16,8 5 0-16,9 2-8 16,1-1 4-16,0-5 4 15,6 1 0-15,20-5 2 0,6 2 7 16,-2-3-9-16,2 8 0 15,-5 0 3-15,4 0-3 16,-4 3-43-16,0 1-91 16,2-1-123-16,-4 3-246 15</inkml:trace>
  <inkml:trace contextRef="#ctx0" brushRef="#br0" timeOffset="184">537 330 333 0,'0'0'192'0,"0"0"-1"15,0 0-29-15,0 0-63 0,0 0-40 16,0 0-40 0,35 183-5-16,-29-163 11 0,-1-5-25 15,-2-4-10-15,-3-5-4 16,0-4-105-16,0-2-96 16,-9 0-189-16</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1.220"/>
    </inkml:context>
    <inkml:brush xml:id="br0">
      <inkml:brushProperty name="width" value="0.035" units="cm"/>
      <inkml:brushProperty name="height" value="0.035" units="cm"/>
      <inkml:brushProperty name="color" value="#177D36"/>
      <inkml:brushProperty name="fitToCurve" value="1"/>
    </inkml:brush>
  </inkml:definitions>
  <inkml:trace contextRef="#ctx0" brushRef="#br0">0 138 228 0,'0'0'149'0,"0"0"-107"15,0 0 58-15,0 0 32 16,0 0-47-16,0 0-26 16,12-122 0-16,-12 120-51 15,0 2 58-15,0 0-43 16,0 0-4-16,0 0 30 16,0 0-49-16,0 0-7 0,0 2-1 15,5 20 6-15,4 12 2 16,2 8 40-16,2 7-21 15,6-5 9-15,0-3-27 16,1-5 3-16,3-11-4 16,-3-7 7-16,-2-8-12 15,0-10 5-15,-3 0-14 16,6-9 13-16,-2-24-28 16,-6-8-52-16,0-5 8 15,-7-1-4-15,-3 0-21 16,-3 10 26-16,0 7 64 15,0 8 7-15,0 6 2 16,0 10 27-16,0 1 37 0,0 5 15 16,0 0-5-16,0 0-48 15,0 0-4-15,0 0 21 16,0 0-34-16,0 0 6 16,0 0-16-16,0 0 9 15,0-1 9-15,0 1-18 16,0 0 0-16,0 0 19 15,0 0-10-15,0 0 2 16,0 0-9-16,0 0 9 16,0 0 4-16,0 0-15 15,0 0 1-15,0 0-1 16,0 0 10-16,0 0-10 16,0 0 0-16,0 0 9 0,0 0 1 15,0 0-10-15,0 0 1 16,0 0 8-16,0 0-9 15,0 0 0-15,0 0 0 16,0 0 15-16,0 0-26 16,0 0 11-16,0 0 0 15,0 0 12-15,0 0-12 16,0 0-3-16,0 0-5 16,0 6 3-16,0 22-6 15,7 9 15-15,7 12-4 16,4 12 12-16,0 3-12 15,5-2 1-15,-2 0-1 0,-1-4 4 16,-3-8-9-16,-5-5 5 16,-3-4 0-16,-7-7-1 15,-2-8 1-15,0-7-4 16,0-8 3-16,-16-1 2 16,-14-1 4-16,0-7-5 15,-1 0 0-15,9-2 19 16,6 0-19-16,4 0-3 15,5 0 3-15,2-10-6 16,4-8-11-16,1-10 3 16,0-10 14-16,0-3 24 15,9-4-24-15,12 1-1 16,6 2-20-16,1 1-36 0,2 6-23 16,-3 4-168-1,-4 8-62-15</inkml:trace>
  <inkml:trace contextRef="#ctx0" brushRef="#br0" timeOffset="293">585 221 356 0,'0'0'233'16,"0"0"-20"-16,0 0-101 15,0 0 11-15,0 0-61 16,0 0-50-16,159-9 11 16,-159 14-23-16,0 16-5 15,0 6 5-15,-3 9 2 16,-7 0 1-16,2-5-6 0,7-4 14 15,1-8-15 1,0-3 4-16,10-10 0 0,16-3 5 16,4-1-5-16,-1-2 5 15,0 0 1-15,-11 2 1 16,-7 2 7-16,-8 4-14 16,-3 8-1-16,0 12-4 15,-23 7 5-15,-15 2-1 16,-7 1-15-16,-10-4-41 15,-10-13-55-15,1-10-331 16</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3.134"/>
    </inkml:context>
    <inkml:brush xml:id="br0">
      <inkml:brushProperty name="width" value="0.035" units="cm"/>
      <inkml:brushProperty name="height" value="0.035" units="cm"/>
      <inkml:brushProperty name="color" value="#177D36"/>
      <inkml:brushProperty name="fitToCurve" value="1"/>
    </inkml:brush>
  </inkml:definitions>
  <inkml:trace contextRef="#ctx0" brushRef="#br0">397 54 28 0,'0'0'138'15,"0"0"-35"-15,0 0-24 16,0 0 55-16,0 0-68 16,0 0-22-16,0-20 50 15,0 15-11-15,0 1-18 16,-8-1-31-16,4 0-13 16,-4 1 70-16,2-1-64 15,-3 4-6-15,0-3 17 0,-8 4-38 16,-4 0-3-16,-7 10 3 15,-3 14-2-15,-1 10-19 16,-3 1 19-16,9 7 2 16,2-1 0-16,4 2 3 15,9 1-6-15,7-1-2 16,4 1 5-16,1 1-7 16,28 0 7-16,4-2 0 15,5 2 0-15,-9-3 0 16,0-1 0-16,-14-2 1 15,-7 3 10-15,-8 2-9 16,-5 7-2-16,-28 3 0 0,-8 2 11 16,-5 1-11-16,-2-10 0 15,4-7 0-15,9-14 7 16,12-8 9-16,14-13-16 16,7-3 0-16,2-2-11 15,0 3 2-15,10 7-22 16,17 7 31-16,3 5 7 15,4 7 32-15,-4 5-31 16,0 7-1-16,-5 13 30 16,-6 6-30-16,-9 9 2 15,-10 12-9-15,0-11 12 16,0-2-1-16,0-7-11 16,0-12 0-16,0-3 9 0,0-9-9 15,4-9-5-15,16-1-9 16,9-12-62-16,0-5-102 15,10-10-420-15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41:17.370"/>
    </inkml:context>
    <inkml:brush xml:id="br0">
      <inkml:brushProperty name="width" value="0.035" units="cm"/>
      <inkml:brushProperty name="height" value="0.035" units="cm"/>
      <inkml:brushProperty name="color" value="#ED1C24"/>
      <inkml:brushProperty name="fitToCurve" value="1"/>
    </inkml:brush>
  </inkml:definitions>
  <inkml:trace contextRef="#ctx0" brushRef="#br0">53 44 57 0,'-9'-2'69'0,"-1"-2"6"15,3 3 73-15,1-4-83 0,1 1 13 16,2 2 24-16,-3-3-46 16,3 5 0-16,2-1 32 15,-2 1-12-15,3 0-31 16,0 0-32-16,0 0-13 16,0 0 21-16,0 0-21 15,0 0-13-15,21 0 8 16,14 0 5-16,10 0 14 15,8 0-14-15,2 0 0 16,7 0 7-16,1 0-7 16,8 0 0-16,5 0 1 0,0 0 3 15,-2-2-2 1,-10 2-2-16,-6 0 0 0,-10 0 0 16,-8 0 0-16,-8 3 0 15,-6 4 0-15,-4-1 2 16,-3-2-3-16,-1-2 1 15,0 2 0-15,6-4-3 16,4 0 3-16,-1 0 0 16,8 0 3-16,0 0 0 15,-2 0-5-15,5-2 2 16,-4-3 0-16,-1 2 0 16,-6 1 0-16,-2 1 0 15,-4-2 2-15,0 3 0 16,-2-2-2-16,-1-1 0 15,0 3 0-15,-1-2 2 0,-2 2-2 16,2-1-1-16,-1-1 1 16,-5-1 0-16,1 2 18 15,-6 1-12-15,-3 0-4 16,-3 0 17-16,0 0-16 16,0 0-3-16,0 0 0 15,0 0-33-15,-21 0-67 16,-19 0-312-16</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3.849"/>
    </inkml:context>
    <inkml:brush xml:id="br0">
      <inkml:brushProperty name="width" value="0.035" units="cm"/>
      <inkml:brushProperty name="height" value="0.035" units="cm"/>
      <inkml:brushProperty name="color" value="#177D36"/>
      <inkml:brushProperty name="fitToCurve" value="1"/>
    </inkml:brush>
  </inkml:definitions>
  <inkml:trace contextRef="#ctx0" brushRef="#br0">16 197 178 0,'0'0'161'16,"0"0"-13"-16,0 0 3 0,0 0-4 16,0 0-71-16,0 0-60 15,-16-73-6-15,16 55 51 16,0 3-27-16,0 1-14 16,0-3-15-16,6 6 1 15,11 1 19-15,1 1-25 16,8-1 0-16,6 4 23 15,3 0-21-15,-2 1 14 16,1 5-16-16,-10 0 13 16,0 0-30-16,-8 10 17 15,-4 13 0-15,-11 8-7 16,-1 12 7-16,0 6-24 16,0 1-111-16,-18-5-95 15,0-7-123-15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4.041"/>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0 238 0,'0'0'197'0,"0"0"-19"15,0 0 20-15,0 0-108 16,0 0 5-16,0 0-40 16,90 64-38-16,-85-58 18 15,-1-1-35-15,1-1 0 16,-1-1-15-16,4 3 0 15,1-4-72-15,2-2-18 0,4 0-114 16,-2 0-14 0</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4.275"/>
    </inkml:context>
    <inkml:brush xml:id="br0">
      <inkml:brushProperty name="width" value="0.035" units="cm"/>
      <inkml:brushProperty name="height" value="0.035" units="cm"/>
      <inkml:brushProperty name="color" value="#177D36"/>
      <inkml:brushProperty name="fitToCurve" value="1"/>
    </inkml:brush>
  </inkml:definitions>
  <inkml:trace contextRef="#ctx0" brushRef="#br0">0 35 650 0,'0'0'143'0,"0"0"-49"16,0 0 45-16,0 0-96 16,0 0-32-16,0 0 45 15,228-34-49-15,-194 53-4 16,-12 2-3-16,-8 7 8 0,-9 3-16 16,-5 6 8-1,0 9 0-15,-17-1-3 0,-7 3 3 16,-7-4-70-16,-1-7-87 15,3-8-181-15</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4.402"/>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0 295 0,'0'0'234'16,"0"0"-56"-16,0 0-55 15,0 0 4-15,0 0-64 16,0 0-40-16,87 116-8 0,-80-106-15 15,-2 1-7-15,-5-7-173 16,0-4-264-16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8.018"/>
    </inkml:context>
    <inkml:brush xml:id="br0">
      <inkml:brushProperty name="width" value="0.035" units="cm"/>
      <inkml:brushProperty name="height" value="0.035" units="cm"/>
      <inkml:brushProperty name="color" value="#177D36"/>
      <inkml:brushProperty name="fitToCurve" value="1"/>
    </inkml:brush>
  </inkml:definitions>
  <inkml:trace contextRef="#ctx0" brushRef="#br0">0 31 833 0,'0'0'138'0,"0"0"-109"16,0 0 35-16,0 0 11 0,0 0-48 16,0 0-13-1,258 2-8-15,-219-7-2 0,-8 5-4 16,-17 0-86-16,-14 10-209 15,-13 9-161-15</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8.180"/>
    </inkml:context>
    <inkml:brush xml:id="br0">
      <inkml:brushProperty name="width" value="0.035" units="cm"/>
      <inkml:brushProperty name="height" value="0.035" units="cm"/>
      <inkml:brushProperty name="color" value="#177D36"/>
      <inkml:brushProperty name="fitToCurve" value="1"/>
    </inkml:brush>
  </inkml:definitions>
  <inkml:trace contextRef="#ctx0" brushRef="#br0">0 17 417 0,'0'0'276'15,"0"0"-157"-15,0 0 8 16,0 0-33-16,0 0-64 15,0 0 31-15,272 0-55 16,-228-4-6-16,-6-1 9 0,-11 3-9 16,-4 0-50-16,-11 2-143 15,-7-4-303-15</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6.512"/>
    </inkml:context>
    <inkml:brush xml:id="br0">
      <inkml:brushProperty name="width" value="0.035" units="cm"/>
      <inkml:brushProperty name="height" value="0.035" units="cm"/>
      <inkml:brushProperty name="color" value="#177D36"/>
      <inkml:brushProperty name="fitToCurve" value="1"/>
    </inkml:brush>
  </inkml:definitions>
  <inkml:trace contextRef="#ctx0" brushRef="#br0">677 99 429 0,'0'0'200'16,"0"0"-76"-16,0 0-15 15,0 0-35-15,0 0 10 16,0 0-65-16,-65 251-8 16,65-201 6-16,0-6-14 15,6-9 2-15,12-10-5 16,2-7 0-16,1-5 12 0,5-9-12 16,-2-4 0-16,2 0 9 15,0 0-9-15,-8-13-3 16,-5-9-99-16,-8-3-103 15,-5-1-39-15</inkml:trace>
  <inkml:trace contextRef="#ctx0" brushRef="#br0" timeOffset="-407">7 191 270 0,'0'0'177'0,"0"0"-66"16,0 0-13-16,0 0-2 15,0 0-44-15,0 0-47 16,-12-92 6-16,24 67-3 0,2 2 17 15,-1 3 9 1,1 5-9-16,0 6 14 0,-1 3 19 16,6 6-31-16,3 0-22 15,7 1 2-15,3 24-1 16,-1 7 26-16,-3 11-32 16,0 5 0-16,1 4 32 15,-10 3-31-15,0 3 6 16,-4-3-3-16,-5 3-3 15,-1-9 10-15,-1-8-11 16,-3-9 0-16,-4-12 2 16,-1-10-2-16,0-7-9 15,0-3 0-15,3 0-4 0,-3-18 4 16,0-25-78 0,0-15-60-16,0-12-9 0,-9-6-59 15,-9 1-103-15</inkml:trace>
  <inkml:trace contextRef="#ctx0" brushRef="#br0" timeOffset="-238">303 83 142 0,'0'0'280'16,"0"0"-54"-16,0 0-117 16,0 0-38-16,0 0-19 15,0 0 4-15,-67 193 0 16,57-132-55-16,1-7 6 16,0-7 22-16,1-8-29 15,0-8 0-15,4-10 0 16,-1-6-17-16,5-9-34 15,0-6-51-15,0 0-144 0,5-21-124 16</inkml:trace>
  <inkml:trace contextRef="#ctx0" brushRef="#br0" timeOffset="723">499 288 623 0,'0'0'123'0,"0"0"-90"16,0 0-12-16,0 0-12 0,0 0 36 15,0 0-45 1,97 30-2-16,-69-28-2 0,-1 1-110 16,0 5 4-16,2 1-26 15,-1 2 78-15,-1 7 56 16,-1-2 4-16,-2-1 81 16,0-2 20-16,1-6-11 15,-3 1 23-15,0-4-71 16,-1-4-4-16,-1 0 42 15,1 0-67-15,0 0-7 16,-1-7 6-16,0-9-12 16,-10-2 8-16,-2 5-10 15,-8-2-2-15,0 3-15 0,-8 3 9 16,-10 1-11 0,-3 6 19-16,-4 2 3 0,0 0 14 15,3 0-17-15,7 10 0 16,6 4 7-16,6-1-7 15,3 1-1-15,0 1-1 16,9 0 4-16,14 0-9 16,3-4 7-16,0-1 0 15,-2-5-21-15,2-5 7 16,0 0-48-16,4-5-2 16,-3-16 5-16,-2-10-81 15,-4-5 77-15,-4 1-8 16,-7 3 0-16,-5 11 71 15,-5 10 21-15,0 8 44 0,0 3 63 16,-2 0-17 0,-7 0-62-16,-3 3-25 0,7 7 23 15,4 2-46-15,1 1-1 16,0-6 0-16,0 4 1 16,6 0-1-16,11-3 0 15,-2 2 0-15,3 1 14 16,-1-2-14-16,-1 2 0 15,-5 2 7-15,-3 1-4 16,-7 4-4-16,-1 6 1 16,0-1 0-16,-1 7 18 15,-13-1-18-15,2-10-5 16,3-4-2-16,3-10-6 16,3-5 3-16,3 0-48 15,0-20-109-15,0-21-110 0</inkml:trace>
  <inkml:trace contextRef="#ctx0" brushRef="#br0" timeOffset="942">1439 80 524 0,'0'0'93'0,"0"0"46"16,0 0-18-16,0 0-81 15,0 0 16-15,0 0-44 16,-26 270 14-16,26-229-5 0,0-4-7 15,8-9 11 1,10-9-25-16,3-8 1 0,-1 0 0 16,1-9 0-16,1-2-1 15,-9 0-28-15,-2 0-110 16,-8 0-118-16,-3-2-239 16</inkml:trace>
  <inkml:trace contextRef="#ctx0" brushRef="#br0" timeOffset="1123">1248 320 800 0,'0'0'119'15,"0"0"-49"-15,0 0 15 16,0 0-45-16,0 0-40 16,0 0 0-16,124-17 6 0,-83 17 0 15,-3 0-12-15,-4 0-34 16,-5 0-128-16,-7 0-256 15</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8.909"/>
    </inkml:context>
    <inkml:brush xml:id="br0">
      <inkml:brushProperty name="width" value="0.035" units="cm"/>
      <inkml:brushProperty name="height" value="0.035" units="cm"/>
      <inkml:brushProperty name="color" value="#177D36"/>
      <inkml:brushProperty name="fitToCurve" value="1"/>
    </inkml:brush>
  </inkml:definitions>
  <inkml:trace contextRef="#ctx0" brushRef="#br0">0 201 463 0,'0'0'154'16,"0"0"-67"-16,0 0 17 15,0 0-42-15,0 0-60 16,0 0-1-16,29-150 5 16,-14 129-5-16,-3 10 6 15,-7 8-7-15,-4 3-9 16,-1 4 3-16,4 29 12 15,-4 8-5-15,1 7 70 0,2-4-19 16,2-5-7 0,4-11-40-16,3-4 1 0,3-8 4 15,6-9-10-15,5-5-15 16,2-2 15-16,2-3-38 16,-3-25-51-16,-4-3-19 15,-6-4-72-15,-8-5 89 16,-5-2-40-16,-4 6 131 15,0 2 0-15,0 10 31 16,-9 7 84-16,5 6 7 16,-1 10 5-16,2 1-21 15,3 0-62-15,0 16-38 16,0 21 3-16,0 16 13 0,5 5 24 16,8-1-42-1,1 4 0-15,-5-2 38 0,-1-1-34 16,-7-4-5-16,-1-3 6 15,0-8-4-15,-1-8 3 16,-13-10-7-16,0-10-1 16,1-9 24-16,-7-6-23 15,5 0 10-15,-3-13-7 16,4-16-4-16,6-7-4 16,7-4-28-16,1 0 32 15,0 7 5-15,9 5-5 16,9 4 0-16,5 3 0 15,4 7-21-15,1 0-29 16,5 1-113-16,-1 1-91 0,-3 1-350 16</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1:59.133"/>
    </inkml:context>
    <inkml:brush xml:id="br0">
      <inkml:brushProperty name="width" value="0.035" units="cm"/>
      <inkml:brushProperty name="height" value="0.035" units="cm"/>
      <inkml:brushProperty name="color" value="#177D36"/>
      <inkml:brushProperty name="fitToCurve" value="1"/>
    </inkml:brush>
  </inkml:definitions>
  <inkml:trace contextRef="#ctx0" brushRef="#br0">0 0 409 0,'0'0'222'0,"0"0"-26"15,0 0-73-15,0 0-37 16,0 0-49-16,0 0 23 16,43 154-39-16,-39-135-2 15,-2-5 0-15,1-3-9 0,-2-5-4 16,-1-4-6 0,0-2 0-16,0 0-11 0,0 0 11 15,3 0-46-15,-3 0-20 16,0-13-157-16,0-11-379 15</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1-03-16T06:52:00.611"/>
    </inkml:context>
    <inkml:brush xml:id="br0">
      <inkml:brushProperty name="width" value="0.035" units="cm"/>
      <inkml:brushProperty name="height" value="0.035" units="cm"/>
      <inkml:brushProperty name="color" value="#177D36"/>
      <inkml:brushProperty name="fitToCurve" value="1"/>
    </inkml:brush>
  </inkml:definitions>
  <inkml:trace contextRef="#ctx0" brushRef="#br0">555 0 679 0,'0'0'133'0,"0"0"-87"16,0 0 24-16,0 0-4 16,0 0-58-16,0 0 1 15,-178 215 19-15,128-163-25 16,-5-6 9-16,2 2 14 0,4-2-21 15,1-7 12 1,7-7-17-16,7-10 0 0,10-4 18 16,10-9-18-16,7-4 0 15,5-1-4-15,2-4 4 16,0 1-14-16,0 7-6 16,23 11 20-16,26 11 29 15,13 11-22-15,11 10 21 16,16 20 7-16,0-4-18 15,-4 5-2-15,-2-3-15 16,-11-20 0-16,-13-7 28 16,-11-7-28-16,-16-14 0 15,-15-9 8-15,-6-2-6 16,-8-9 0-16,-2-1-2 16,-1 0-24-16,0 0 12 0,-6-12-47 15,-35-30-42-15,-15-25-561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t>2021/3/16</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t>2021/3/16</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2021/3/16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t>2021/3/16</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4.emf"/><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emf"/></Relationships>
</file>

<file path=ppt/slides/_rels/slide10.xml.rels><?xml version="1.0" encoding="UTF-8" standalone="yes"?>
<Relationships xmlns="http://schemas.openxmlformats.org/package/2006/relationships"><Relationship Id="rId8" Type="http://schemas.openxmlformats.org/officeDocument/2006/relationships/customXml" Target="../ink/ink181.xml"/><Relationship Id="rId13" Type="http://schemas.openxmlformats.org/officeDocument/2006/relationships/image" Target="../media/image186.emf"/><Relationship Id="rId18" Type="http://schemas.openxmlformats.org/officeDocument/2006/relationships/customXml" Target="../ink/ink186.xml"/><Relationship Id="rId26" Type="http://schemas.openxmlformats.org/officeDocument/2006/relationships/customXml" Target="../ink/ink190.xml"/><Relationship Id="rId39" Type="http://schemas.openxmlformats.org/officeDocument/2006/relationships/image" Target="../media/image199.emf"/><Relationship Id="rId3" Type="http://schemas.openxmlformats.org/officeDocument/2006/relationships/image" Target="../media/image181.emf"/><Relationship Id="rId21" Type="http://schemas.openxmlformats.org/officeDocument/2006/relationships/image" Target="../media/image190.emf"/><Relationship Id="rId34" Type="http://schemas.openxmlformats.org/officeDocument/2006/relationships/customXml" Target="../ink/ink194.xml"/><Relationship Id="rId42" Type="http://schemas.openxmlformats.org/officeDocument/2006/relationships/customXml" Target="../ink/ink198.xml"/><Relationship Id="rId7" Type="http://schemas.openxmlformats.org/officeDocument/2006/relationships/image" Target="../media/image183.emf"/><Relationship Id="rId12" Type="http://schemas.openxmlformats.org/officeDocument/2006/relationships/customXml" Target="../ink/ink183.xml"/><Relationship Id="rId17" Type="http://schemas.openxmlformats.org/officeDocument/2006/relationships/image" Target="../media/image188.emf"/><Relationship Id="rId25" Type="http://schemas.openxmlformats.org/officeDocument/2006/relationships/image" Target="../media/image192.emf"/><Relationship Id="rId33" Type="http://schemas.openxmlformats.org/officeDocument/2006/relationships/image" Target="../media/image196.emf"/><Relationship Id="rId38" Type="http://schemas.openxmlformats.org/officeDocument/2006/relationships/customXml" Target="../ink/ink196.xml"/><Relationship Id="rId2" Type="http://schemas.openxmlformats.org/officeDocument/2006/relationships/customXml" Target="../ink/ink178.xml"/><Relationship Id="rId16" Type="http://schemas.openxmlformats.org/officeDocument/2006/relationships/customXml" Target="../ink/ink185.xml"/><Relationship Id="rId20" Type="http://schemas.openxmlformats.org/officeDocument/2006/relationships/customXml" Target="../ink/ink187.xml"/><Relationship Id="rId29" Type="http://schemas.openxmlformats.org/officeDocument/2006/relationships/image" Target="../media/image194.emf"/><Relationship Id="rId41" Type="http://schemas.openxmlformats.org/officeDocument/2006/relationships/image" Target="../media/image200.emf"/><Relationship Id="rId1" Type="http://schemas.openxmlformats.org/officeDocument/2006/relationships/slideLayout" Target="../slideLayouts/slideLayout2.xml"/><Relationship Id="rId6" Type="http://schemas.openxmlformats.org/officeDocument/2006/relationships/customXml" Target="../ink/ink180.xml"/><Relationship Id="rId11" Type="http://schemas.openxmlformats.org/officeDocument/2006/relationships/image" Target="../media/image185.emf"/><Relationship Id="rId24" Type="http://schemas.openxmlformats.org/officeDocument/2006/relationships/customXml" Target="../ink/ink189.xml"/><Relationship Id="rId32" Type="http://schemas.openxmlformats.org/officeDocument/2006/relationships/customXml" Target="../ink/ink193.xml"/><Relationship Id="rId37" Type="http://schemas.openxmlformats.org/officeDocument/2006/relationships/image" Target="../media/image198.emf"/><Relationship Id="rId40" Type="http://schemas.openxmlformats.org/officeDocument/2006/relationships/customXml" Target="../ink/ink197.xml"/><Relationship Id="rId45" Type="http://schemas.openxmlformats.org/officeDocument/2006/relationships/image" Target="../media/image202.emf"/><Relationship Id="rId5" Type="http://schemas.openxmlformats.org/officeDocument/2006/relationships/image" Target="../media/image182.emf"/><Relationship Id="rId15" Type="http://schemas.openxmlformats.org/officeDocument/2006/relationships/image" Target="../media/image187.emf"/><Relationship Id="rId23" Type="http://schemas.openxmlformats.org/officeDocument/2006/relationships/image" Target="../media/image191.emf"/><Relationship Id="rId28" Type="http://schemas.openxmlformats.org/officeDocument/2006/relationships/customXml" Target="../ink/ink191.xml"/><Relationship Id="rId36" Type="http://schemas.openxmlformats.org/officeDocument/2006/relationships/customXml" Target="../ink/ink195.xml"/><Relationship Id="rId10" Type="http://schemas.openxmlformats.org/officeDocument/2006/relationships/customXml" Target="../ink/ink182.xml"/><Relationship Id="rId19" Type="http://schemas.openxmlformats.org/officeDocument/2006/relationships/image" Target="../media/image189.emf"/><Relationship Id="rId31" Type="http://schemas.openxmlformats.org/officeDocument/2006/relationships/image" Target="../media/image195.emf"/><Relationship Id="rId44" Type="http://schemas.openxmlformats.org/officeDocument/2006/relationships/customXml" Target="../ink/ink199.xml"/><Relationship Id="rId4" Type="http://schemas.openxmlformats.org/officeDocument/2006/relationships/customXml" Target="../ink/ink179.xml"/><Relationship Id="rId9" Type="http://schemas.openxmlformats.org/officeDocument/2006/relationships/image" Target="../media/image184.emf"/><Relationship Id="rId14" Type="http://schemas.openxmlformats.org/officeDocument/2006/relationships/customXml" Target="../ink/ink184.xml"/><Relationship Id="rId22" Type="http://schemas.openxmlformats.org/officeDocument/2006/relationships/customXml" Target="../ink/ink188.xml"/><Relationship Id="rId27" Type="http://schemas.openxmlformats.org/officeDocument/2006/relationships/image" Target="../media/image193.emf"/><Relationship Id="rId30" Type="http://schemas.openxmlformats.org/officeDocument/2006/relationships/customXml" Target="../ink/ink192.xml"/><Relationship Id="rId35" Type="http://schemas.openxmlformats.org/officeDocument/2006/relationships/image" Target="../media/image197.emf"/><Relationship Id="rId43" Type="http://schemas.openxmlformats.org/officeDocument/2006/relationships/image" Target="../media/image201.emf"/></Relationships>
</file>

<file path=ppt/slides/_rels/slide11.xml.rels><?xml version="1.0" encoding="UTF-8" standalone="yes"?>
<Relationships xmlns="http://schemas.openxmlformats.org/package/2006/relationships"><Relationship Id="rId8" Type="http://schemas.openxmlformats.org/officeDocument/2006/relationships/customXml" Target="../ink/ink203.xml"/><Relationship Id="rId13" Type="http://schemas.openxmlformats.org/officeDocument/2006/relationships/image" Target="../media/image208.emf"/><Relationship Id="rId18" Type="http://schemas.openxmlformats.org/officeDocument/2006/relationships/customXml" Target="../ink/ink208.xml"/><Relationship Id="rId26" Type="http://schemas.openxmlformats.org/officeDocument/2006/relationships/customXml" Target="../ink/ink212.xml"/><Relationship Id="rId3" Type="http://schemas.openxmlformats.org/officeDocument/2006/relationships/image" Target="../media/image203.emf"/><Relationship Id="rId21" Type="http://schemas.openxmlformats.org/officeDocument/2006/relationships/image" Target="../media/image212.emf"/><Relationship Id="rId7" Type="http://schemas.openxmlformats.org/officeDocument/2006/relationships/image" Target="../media/image205.emf"/><Relationship Id="rId12" Type="http://schemas.openxmlformats.org/officeDocument/2006/relationships/customXml" Target="../ink/ink205.xml"/><Relationship Id="rId17" Type="http://schemas.openxmlformats.org/officeDocument/2006/relationships/image" Target="../media/image210.emf"/><Relationship Id="rId25" Type="http://schemas.openxmlformats.org/officeDocument/2006/relationships/image" Target="../media/image214.emf"/><Relationship Id="rId33" Type="http://schemas.openxmlformats.org/officeDocument/2006/relationships/image" Target="../media/image218.emf"/><Relationship Id="rId2" Type="http://schemas.openxmlformats.org/officeDocument/2006/relationships/customXml" Target="../ink/ink200.xml"/><Relationship Id="rId16" Type="http://schemas.openxmlformats.org/officeDocument/2006/relationships/customXml" Target="../ink/ink207.xml"/><Relationship Id="rId20" Type="http://schemas.openxmlformats.org/officeDocument/2006/relationships/customXml" Target="../ink/ink209.xml"/><Relationship Id="rId29" Type="http://schemas.openxmlformats.org/officeDocument/2006/relationships/image" Target="../media/image216.emf"/><Relationship Id="rId1" Type="http://schemas.openxmlformats.org/officeDocument/2006/relationships/slideLayout" Target="../slideLayouts/slideLayout2.xml"/><Relationship Id="rId6" Type="http://schemas.openxmlformats.org/officeDocument/2006/relationships/customXml" Target="../ink/ink202.xml"/><Relationship Id="rId11" Type="http://schemas.openxmlformats.org/officeDocument/2006/relationships/image" Target="../media/image207.emf"/><Relationship Id="rId24" Type="http://schemas.openxmlformats.org/officeDocument/2006/relationships/customXml" Target="../ink/ink211.xml"/><Relationship Id="rId32" Type="http://schemas.openxmlformats.org/officeDocument/2006/relationships/customXml" Target="../ink/ink215.xml"/><Relationship Id="rId5" Type="http://schemas.openxmlformats.org/officeDocument/2006/relationships/image" Target="../media/image204.emf"/><Relationship Id="rId15" Type="http://schemas.openxmlformats.org/officeDocument/2006/relationships/image" Target="../media/image209.emf"/><Relationship Id="rId23" Type="http://schemas.openxmlformats.org/officeDocument/2006/relationships/image" Target="../media/image213.emf"/><Relationship Id="rId28" Type="http://schemas.openxmlformats.org/officeDocument/2006/relationships/customXml" Target="../ink/ink213.xml"/><Relationship Id="rId10" Type="http://schemas.openxmlformats.org/officeDocument/2006/relationships/customXml" Target="../ink/ink204.xml"/><Relationship Id="rId19" Type="http://schemas.openxmlformats.org/officeDocument/2006/relationships/image" Target="../media/image211.emf"/><Relationship Id="rId31" Type="http://schemas.openxmlformats.org/officeDocument/2006/relationships/image" Target="../media/image217.emf"/><Relationship Id="rId4" Type="http://schemas.openxmlformats.org/officeDocument/2006/relationships/customXml" Target="../ink/ink201.xml"/><Relationship Id="rId9" Type="http://schemas.openxmlformats.org/officeDocument/2006/relationships/image" Target="../media/image206.emf"/><Relationship Id="rId14" Type="http://schemas.openxmlformats.org/officeDocument/2006/relationships/customXml" Target="../ink/ink206.xml"/><Relationship Id="rId22" Type="http://schemas.openxmlformats.org/officeDocument/2006/relationships/customXml" Target="../ink/ink210.xml"/><Relationship Id="rId27" Type="http://schemas.openxmlformats.org/officeDocument/2006/relationships/image" Target="../media/image215.emf"/><Relationship Id="rId30" Type="http://schemas.openxmlformats.org/officeDocument/2006/relationships/customXml" Target="../ink/ink214.xml"/></Relationships>
</file>

<file path=ppt/slides/_rels/slide12.xml.rels><?xml version="1.0" encoding="UTF-8" standalone="yes"?>
<Relationships xmlns="http://schemas.openxmlformats.org/package/2006/relationships"><Relationship Id="rId8" Type="http://schemas.openxmlformats.org/officeDocument/2006/relationships/customXml" Target="../ink/ink219.xml"/><Relationship Id="rId3" Type="http://schemas.openxmlformats.org/officeDocument/2006/relationships/image" Target="../media/image219.emf"/><Relationship Id="rId7" Type="http://schemas.openxmlformats.org/officeDocument/2006/relationships/image" Target="../media/image221.emf"/><Relationship Id="rId2" Type="http://schemas.openxmlformats.org/officeDocument/2006/relationships/customXml" Target="../ink/ink216.xml"/><Relationship Id="rId1" Type="http://schemas.openxmlformats.org/officeDocument/2006/relationships/slideLayout" Target="../slideLayouts/slideLayout2.xml"/><Relationship Id="rId6" Type="http://schemas.openxmlformats.org/officeDocument/2006/relationships/customXml" Target="../ink/ink218.xml"/><Relationship Id="rId11" Type="http://schemas.openxmlformats.org/officeDocument/2006/relationships/image" Target="../media/image223.emf"/><Relationship Id="rId5" Type="http://schemas.openxmlformats.org/officeDocument/2006/relationships/image" Target="../media/image220.emf"/><Relationship Id="rId10" Type="http://schemas.openxmlformats.org/officeDocument/2006/relationships/customXml" Target="../ink/ink220.xml"/><Relationship Id="rId4" Type="http://schemas.openxmlformats.org/officeDocument/2006/relationships/customXml" Target="../ink/ink217.xml"/><Relationship Id="rId9" Type="http://schemas.openxmlformats.org/officeDocument/2006/relationships/image" Target="../media/image222.emf"/></Relationships>
</file>

<file path=ppt/slides/_rels/slide13.xml.rels><?xml version="1.0" encoding="UTF-8" standalone="yes"?>
<Relationships xmlns="http://schemas.openxmlformats.org/package/2006/relationships"><Relationship Id="rId8" Type="http://schemas.openxmlformats.org/officeDocument/2006/relationships/customXml" Target="../ink/ink224.xml"/><Relationship Id="rId13" Type="http://schemas.openxmlformats.org/officeDocument/2006/relationships/image" Target="../media/image229.emf"/><Relationship Id="rId18" Type="http://schemas.openxmlformats.org/officeDocument/2006/relationships/customXml" Target="../ink/ink229.xml"/><Relationship Id="rId26" Type="http://schemas.openxmlformats.org/officeDocument/2006/relationships/customXml" Target="../ink/ink233.xml"/><Relationship Id="rId3" Type="http://schemas.openxmlformats.org/officeDocument/2006/relationships/image" Target="../media/image224.emf"/><Relationship Id="rId21" Type="http://schemas.openxmlformats.org/officeDocument/2006/relationships/image" Target="../media/image233.emf"/><Relationship Id="rId34" Type="http://schemas.openxmlformats.org/officeDocument/2006/relationships/customXml" Target="../ink/ink237.xml"/><Relationship Id="rId7" Type="http://schemas.openxmlformats.org/officeDocument/2006/relationships/image" Target="../media/image226.emf"/><Relationship Id="rId12" Type="http://schemas.openxmlformats.org/officeDocument/2006/relationships/customXml" Target="../ink/ink226.xml"/><Relationship Id="rId17" Type="http://schemas.openxmlformats.org/officeDocument/2006/relationships/image" Target="../media/image231.emf"/><Relationship Id="rId25" Type="http://schemas.openxmlformats.org/officeDocument/2006/relationships/image" Target="../media/image235.emf"/><Relationship Id="rId33" Type="http://schemas.openxmlformats.org/officeDocument/2006/relationships/image" Target="../media/image239.emf"/><Relationship Id="rId2" Type="http://schemas.openxmlformats.org/officeDocument/2006/relationships/customXml" Target="../ink/ink221.xml"/><Relationship Id="rId16" Type="http://schemas.openxmlformats.org/officeDocument/2006/relationships/customXml" Target="../ink/ink228.xml"/><Relationship Id="rId20" Type="http://schemas.openxmlformats.org/officeDocument/2006/relationships/customXml" Target="../ink/ink230.xml"/><Relationship Id="rId29" Type="http://schemas.openxmlformats.org/officeDocument/2006/relationships/image" Target="../media/image237.emf"/><Relationship Id="rId1" Type="http://schemas.openxmlformats.org/officeDocument/2006/relationships/slideLayout" Target="../slideLayouts/slideLayout2.xml"/><Relationship Id="rId6" Type="http://schemas.openxmlformats.org/officeDocument/2006/relationships/customXml" Target="../ink/ink223.xml"/><Relationship Id="rId11" Type="http://schemas.openxmlformats.org/officeDocument/2006/relationships/image" Target="../media/image228.emf"/><Relationship Id="rId24" Type="http://schemas.openxmlformats.org/officeDocument/2006/relationships/customXml" Target="../ink/ink232.xml"/><Relationship Id="rId32" Type="http://schemas.openxmlformats.org/officeDocument/2006/relationships/customXml" Target="../ink/ink236.xml"/><Relationship Id="rId37" Type="http://schemas.openxmlformats.org/officeDocument/2006/relationships/image" Target="../media/image241.emf"/><Relationship Id="rId5" Type="http://schemas.openxmlformats.org/officeDocument/2006/relationships/image" Target="../media/image225.emf"/><Relationship Id="rId15" Type="http://schemas.openxmlformats.org/officeDocument/2006/relationships/image" Target="../media/image230.emf"/><Relationship Id="rId23" Type="http://schemas.openxmlformats.org/officeDocument/2006/relationships/image" Target="../media/image234.emf"/><Relationship Id="rId28" Type="http://schemas.openxmlformats.org/officeDocument/2006/relationships/customXml" Target="../ink/ink234.xml"/><Relationship Id="rId36" Type="http://schemas.openxmlformats.org/officeDocument/2006/relationships/customXml" Target="../ink/ink238.xml"/><Relationship Id="rId10" Type="http://schemas.openxmlformats.org/officeDocument/2006/relationships/customXml" Target="../ink/ink225.xml"/><Relationship Id="rId19" Type="http://schemas.openxmlformats.org/officeDocument/2006/relationships/image" Target="../media/image232.emf"/><Relationship Id="rId31" Type="http://schemas.openxmlformats.org/officeDocument/2006/relationships/image" Target="../media/image238.emf"/><Relationship Id="rId4" Type="http://schemas.openxmlformats.org/officeDocument/2006/relationships/customXml" Target="../ink/ink222.xml"/><Relationship Id="rId9" Type="http://schemas.openxmlformats.org/officeDocument/2006/relationships/image" Target="../media/image227.emf"/><Relationship Id="rId14" Type="http://schemas.openxmlformats.org/officeDocument/2006/relationships/customXml" Target="../ink/ink227.xml"/><Relationship Id="rId22" Type="http://schemas.openxmlformats.org/officeDocument/2006/relationships/customXml" Target="../ink/ink231.xml"/><Relationship Id="rId27" Type="http://schemas.openxmlformats.org/officeDocument/2006/relationships/image" Target="../media/image236.emf"/><Relationship Id="rId30" Type="http://schemas.openxmlformats.org/officeDocument/2006/relationships/customXml" Target="../ink/ink235.xml"/><Relationship Id="rId35" Type="http://schemas.openxmlformats.org/officeDocument/2006/relationships/image" Target="../media/image240.emf"/></Relationships>
</file>

<file path=ppt/slides/_rels/slide14.xml.rels><?xml version="1.0" encoding="UTF-8" standalone="yes"?>
<Relationships xmlns="http://schemas.openxmlformats.org/package/2006/relationships"><Relationship Id="rId3" Type="http://schemas.openxmlformats.org/officeDocument/2006/relationships/image" Target="../media/image242.emf"/><Relationship Id="rId7" Type="http://schemas.openxmlformats.org/officeDocument/2006/relationships/image" Target="../media/image244.emf"/><Relationship Id="rId2" Type="http://schemas.openxmlformats.org/officeDocument/2006/relationships/customXml" Target="../ink/ink239.xml"/><Relationship Id="rId1" Type="http://schemas.openxmlformats.org/officeDocument/2006/relationships/slideLayout" Target="../slideLayouts/slideLayout2.xml"/><Relationship Id="rId6" Type="http://schemas.openxmlformats.org/officeDocument/2006/relationships/customXml" Target="../ink/ink241.xml"/><Relationship Id="rId5" Type="http://schemas.openxmlformats.org/officeDocument/2006/relationships/image" Target="../media/image243.emf"/><Relationship Id="rId4" Type="http://schemas.openxmlformats.org/officeDocument/2006/relationships/customXml" Target="../ink/ink240.xml"/></Relationships>
</file>

<file path=ppt/slides/_rels/slide15.xml.rels><?xml version="1.0" encoding="UTF-8" standalone="yes"?>
<Relationships xmlns="http://schemas.openxmlformats.org/package/2006/relationships"><Relationship Id="rId13" Type="http://schemas.openxmlformats.org/officeDocument/2006/relationships/customXml" Target="../ink/ink247.xml"/><Relationship Id="rId18" Type="http://schemas.openxmlformats.org/officeDocument/2006/relationships/image" Target="../media/image253.emf"/><Relationship Id="rId26" Type="http://schemas.openxmlformats.org/officeDocument/2006/relationships/image" Target="../media/image257.emf"/><Relationship Id="rId39" Type="http://schemas.openxmlformats.org/officeDocument/2006/relationships/customXml" Target="../ink/ink260.xml"/><Relationship Id="rId3" Type="http://schemas.openxmlformats.org/officeDocument/2006/relationships/customXml" Target="../ink/ink242.xml"/><Relationship Id="rId21" Type="http://schemas.openxmlformats.org/officeDocument/2006/relationships/customXml" Target="../ink/ink251.xml"/><Relationship Id="rId34" Type="http://schemas.openxmlformats.org/officeDocument/2006/relationships/image" Target="../media/image261.emf"/><Relationship Id="rId42" Type="http://schemas.openxmlformats.org/officeDocument/2006/relationships/image" Target="../media/image265.emf"/><Relationship Id="rId47" Type="http://schemas.openxmlformats.org/officeDocument/2006/relationships/customXml" Target="../ink/ink264.xml"/><Relationship Id="rId50" Type="http://schemas.openxmlformats.org/officeDocument/2006/relationships/image" Target="../media/image269.emf"/><Relationship Id="rId7" Type="http://schemas.openxmlformats.org/officeDocument/2006/relationships/customXml" Target="../ink/ink244.xml"/><Relationship Id="rId12" Type="http://schemas.openxmlformats.org/officeDocument/2006/relationships/image" Target="../media/image250.emf"/><Relationship Id="rId17" Type="http://schemas.openxmlformats.org/officeDocument/2006/relationships/customXml" Target="../ink/ink249.xml"/><Relationship Id="rId25" Type="http://schemas.openxmlformats.org/officeDocument/2006/relationships/customXml" Target="../ink/ink253.xml"/><Relationship Id="rId33" Type="http://schemas.openxmlformats.org/officeDocument/2006/relationships/customXml" Target="../ink/ink257.xml"/><Relationship Id="rId38" Type="http://schemas.openxmlformats.org/officeDocument/2006/relationships/image" Target="../media/image263.emf"/><Relationship Id="rId46" Type="http://schemas.openxmlformats.org/officeDocument/2006/relationships/image" Target="../media/image267.emf"/><Relationship Id="rId2" Type="http://schemas.openxmlformats.org/officeDocument/2006/relationships/image" Target="../media/image245.png"/><Relationship Id="rId16" Type="http://schemas.openxmlformats.org/officeDocument/2006/relationships/image" Target="../media/image252.emf"/><Relationship Id="rId20" Type="http://schemas.openxmlformats.org/officeDocument/2006/relationships/image" Target="../media/image254.emf"/><Relationship Id="rId29" Type="http://schemas.openxmlformats.org/officeDocument/2006/relationships/customXml" Target="../ink/ink255.xml"/><Relationship Id="rId41" Type="http://schemas.openxmlformats.org/officeDocument/2006/relationships/customXml" Target="../ink/ink261.xml"/><Relationship Id="rId1" Type="http://schemas.openxmlformats.org/officeDocument/2006/relationships/slideLayout" Target="../slideLayouts/slideLayout2.xml"/><Relationship Id="rId6" Type="http://schemas.openxmlformats.org/officeDocument/2006/relationships/image" Target="../media/image247.emf"/><Relationship Id="rId11" Type="http://schemas.openxmlformats.org/officeDocument/2006/relationships/customXml" Target="../ink/ink246.xml"/><Relationship Id="rId24" Type="http://schemas.openxmlformats.org/officeDocument/2006/relationships/image" Target="../media/image256.emf"/><Relationship Id="rId32" Type="http://schemas.openxmlformats.org/officeDocument/2006/relationships/image" Target="../media/image260.emf"/><Relationship Id="rId37" Type="http://schemas.openxmlformats.org/officeDocument/2006/relationships/customXml" Target="../ink/ink259.xml"/><Relationship Id="rId40" Type="http://schemas.openxmlformats.org/officeDocument/2006/relationships/image" Target="../media/image264.emf"/><Relationship Id="rId45" Type="http://schemas.openxmlformats.org/officeDocument/2006/relationships/customXml" Target="../ink/ink263.xml"/><Relationship Id="rId5" Type="http://schemas.openxmlformats.org/officeDocument/2006/relationships/customXml" Target="../ink/ink243.xml"/><Relationship Id="rId15" Type="http://schemas.openxmlformats.org/officeDocument/2006/relationships/customXml" Target="../ink/ink248.xml"/><Relationship Id="rId23" Type="http://schemas.openxmlformats.org/officeDocument/2006/relationships/customXml" Target="../ink/ink252.xml"/><Relationship Id="rId28" Type="http://schemas.openxmlformats.org/officeDocument/2006/relationships/image" Target="../media/image258.emf"/><Relationship Id="rId36" Type="http://schemas.openxmlformats.org/officeDocument/2006/relationships/image" Target="../media/image262.emf"/><Relationship Id="rId49" Type="http://schemas.openxmlformats.org/officeDocument/2006/relationships/customXml" Target="../ink/ink265.xml"/><Relationship Id="rId10" Type="http://schemas.openxmlformats.org/officeDocument/2006/relationships/image" Target="../media/image249.emf"/><Relationship Id="rId19" Type="http://schemas.openxmlformats.org/officeDocument/2006/relationships/customXml" Target="../ink/ink250.xml"/><Relationship Id="rId31" Type="http://schemas.openxmlformats.org/officeDocument/2006/relationships/customXml" Target="../ink/ink256.xml"/><Relationship Id="rId44" Type="http://schemas.openxmlformats.org/officeDocument/2006/relationships/image" Target="../media/image266.emf"/><Relationship Id="rId4" Type="http://schemas.openxmlformats.org/officeDocument/2006/relationships/image" Target="../media/image246.emf"/><Relationship Id="rId9" Type="http://schemas.openxmlformats.org/officeDocument/2006/relationships/customXml" Target="../ink/ink245.xml"/><Relationship Id="rId14" Type="http://schemas.openxmlformats.org/officeDocument/2006/relationships/image" Target="../media/image251.emf"/><Relationship Id="rId22" Type="http://schemas.openxmlformats.org/officeDocument/2006/relationships/image" Target="../media/image255.emf"/><Relationship Id="rId27" Type="http://schemas.openxmlformats.org/officeDocument/2006/relationships/customXml" Target="../ink/ink254.xml"/><Relationship Id="rId30" Type="http://schemas.openxmlformats.org/officeDocument/2006/relationships/image" Target="../media/image259.emf"/><Relationship Id="rId35" Type="http://schemas.openxmlformats.org/officeDocument/2006/relationships/customXml" Target="../ink/ink258.xml"/><Relationship Id="rId43" Type="http://schemas.openxmlformats.org/officeDocument/2006/relationships/customXml" Target="../ink/ink262.xml"/><Relationship Id="rId48" Type="http://schemas.openxmlformats.org/officeDocument/2006/relationships/image" Target="../media/image268.emf"/><Relationship Id="rId8" Type="http://schemas.openxmlformats.org/officeDocument/2006/relationships/image" Target="../media/image248.emf"/></Relationships>
</file>

<file path=ppt/slides/_rels/slide16.xml.rels><?xml version="1.0" encoding="UTF-8" standalone="yes"?>
<Relationships xmlns="http://schemas.openxmlformats.org/package/2006/relationships"><Relationship Id="rId13" Type="http://schemas.openxmlformats.org/officeDocument/2006/relationships/image" Target="../media/image275.emf"/><Relationship Id="rId18" Type="http://schemas.openxmlformats.org/officeDocument/2006/relationships/customXml" Target="../ink/ink274.xml"/><Relationship Id="rId26" Type="http://schemas.openxmlformats.org/officeDocument/2006/relationships/customXml" Target="../ink/ink278.xml"/><Relationship Id="rId39" Type="http://schemas.openxmlformats.org/officeDocument/2006/relationships/image" Target="../media/image288.emf"/><Relationship Id="rId21" Type="http://schemas.openxmlformats.org/officeDocument/2006/relationships/image" Target="../media/image279.emf"/><Relationship Id="rId34" Type="http://schemas.openxmlformats.org/officeDocument/2006/relationships/customXml" Target="../ink/ink282.xml"/><Relationship Id="rId42" Type="http://schemas.openxmlformats.org/officeDocument/2006/relationships/customXml" Target="../ink/ink286.xml"/><Relationship Id="rId47" Type="http://schemas.openxmlformats.org/officeDocument/2006/relationships/image" Target="../media/image292.emf"/><Relationship Id="rId50" Type="http://schemas.openxmlformats.org/officeDocument/2006/relationships/customXml" Target="../ink/ink290.xml"/><Relationship Id="rId55" Type="http://schemas.openxmlformats.org/officeDocument/2006/relationships/image" Target="../media/image296.emf"/><Relationship Id="rId63" Type="http://schemas.openxmlformats.org/officeDocument/2006/relationships/image" Target="../media/image300.emf"/><Relationship Id="rId68" Type="http://schemas.openxmlformats.org/officeDocument/2006/relationships/customXml" Target="../ink/ink299.xml"/><Relationship Id="rId76" Type="http://schemas.openxmlformats.org/officeDocument/2006/relationships/customXml" Target="../ink/ink303.xml"/><Relationship Id="rId84" Type="http://schemas.openxmlformats.org/officeDocument/2006/relationships/customXml" Target="../ink/ink307.xml"/><Relationship Id="rId7" Type="http://schemas.openxmlformats.org/officeDocument/2006/relationships/image" Target="../media/image272.emf"/><Relationship Id="rId71" Type="http://schemas.openxmlformats.org/officeDocument/2006/relationships/image" Target="../media/image304.emf"/><Relationship Id="rId2" Type="http://schemas.openxmlformats.org/officeDocument/2006/relationships/customXml" Target="../ink/ink266.xml"/><Relationship Id="rId16" Type="http://schemas.openxmlformats.org/officeDocument/2006/relationships/customXml" Target="../ink/ink273.xml"/><Relationship Id="rId29" Type="http://schemas.openxmlformats.org/officeDocument/2006/relationships/image" Target="../media/image283.emf"/><Relationship Id="rId11" Type="http://schemas.openxmlformats.org/officeDocument/2006/relationships/image" Target="../media/image274.emf"/><Relationship Id="rId24" Type="http://schemas.openxmlformats.org/officeDocument/2006/relationships/customXml" Target="../ink/ink277.xml"/><Relationship Id="rId32" Type="http://schemas.openxmlformats.org/officeDocument/2006/relationships/customXml" Target="../ink/ink281.xml"/><Relationship Id="rId37" Type="http://schemas.openxmlformats.org/officeDocument/2006/relationships/image" Target="../media/image287.emf"/><Relationship Id="rId40" Type="http://schemas.openxmlformats.org/officeDocument/2006/relationships/customXml" Target="../ink/ink285.xml"/><Relationship Id="rId45" Type="http://schemas.openxmlformats.org/officeDocument/2006/relationships/image" Target="../media/image291.emf"/><Relationship Id="rId53" Type="http://schemas.openxmlformats.org/officeDocument/2006/relationships/image" Target="../media/image295.emf"/><Relationship Id="rId58" Type="http://schemas.openxmlformats.org/officeDocument/2006/relationships/customXml" Target="../ink/ink294.xml"/><Relationship Id="rId66" Type="http://schemas.openxmlformats.org/officeDocument/2006/relationships/customXml" Target="../ink/ink298.xml"/><Relationship Id="rId74" Type="http://schemas.openxmlformats.org/officeDocument/2006/relationships/customXml" Target="../ink/ink302.xml"/><Relationship Id="rId79" Type="http://schemas.openxmlformats.org/officeDocument/2006/relationships/image" Target="../media/image308.emf"/><Relationship Id="rId5" Type="http://schemas.openxmlformats.org/officeDocument/2006/relationships/image" Target="../media/image271.emf"/><Relationship Id="rId61" Type="http://schemas.openxmlformats.org/officeDocument/2006/relationships/image" Target="../media/image299.emf"/><Relationship Id="rId82" Type="http://schemas.openxmlformats.org/officeDocument/2006/relationships/customXml" Target="../ink/ink306.xml"/><Relationship Id="rId19" Type="http://schemas.openxmlformats.org/officeDocument/2006/relationships/image" Target="../media/image278.emf"/><Relationship Id="rId4" Type="http://schemas.openxmlformats.org/officeDocument/2006/relationships/customXml" Target="../ink/ink267.xml"/><Relationship Id="rId9" Type="http://schemas.openxmlformats.org/officeDocument/2006/relationships/image" Target="../media/image273.emf"/><Relationship Id="rId14" Type="http://schemas.openxmlformats.org/officeDocument/2006/relationships/customXml" Target="../ink/ink272.xml"/><Relationship Id="rId22" Type="http://schemas.openxmlformats.org/officeDocument/2006/relationships/customXml" Target="../ink/ink276.xml"/><Relationship Id="rId27" Type="http://schemas.openxmlformats.org/officeDocument/2006/relationships/image" Target="../media/image282.emf"/><Relationship Id="rId30" Type="http://schemas.openxmlformats.org/officeDocument/2006/relationships/customXml" Target="../ink/ink280.xml"/><Relationship Id="rId35" Type="http://schemas.openxmlformats.org/officeDocument/2006/relationships/image" Target="../media/image286.emf"/><Relationship Id="rId43" Type="http://schemas.openxmlformats.org/officeDocument/2006/relationships/image" Target="../media/image290.emf"/><Relationship Id="rId48" Type="http://schemas.openxmlformats.org/officeDocument/2006/relationships/customXml" Target="../ink/ink289.xml"/><Relationship Id="rId56" Type="http://schemas.openxmlformats.org/officeDocument/2006/relationships/customXml" Target="../ink/ink293.xml"/><Relationship Id="rId64" Type="http://schemas.openxmlformats.org/officeDocument/2006/relationships/customXml" Target="../ink/ink297.xml"/><Relationship Id="rId69" Type="http://schemas.openxmlformats.org/officeDocument/2006/relationships/image" Target="../media/image303.emf"/><Relationship Id="rId77" Type="http://schemas.openxmlformats.org/officeDocument/2006/relationships/image" Target="../media/image307.emf"/><Relationship Id="rId8" Type="http://schemas.openxmlformats.org/officeDocument/2006/relationships/customXml" Target="../ink/ink269.xml"/><Relationship Id="rId51" Type="http://schemas.openxmlformats.org/officeDocument/2006/relationships/image" Target="../media/image294.emf"/><Relationship Id="rId72" Type="http://schemas.openxmlformats.org/officeDocument/2006/relationships/customXml" Target="../ink/ink301.xml"/><Relationship Id="rId80" Type="http://schemas.openxmlformats.org/officeDocument/2006/relationships/customXml" Target="../ink/ink305.xml"/><Relationship Id="rId85" Type="http://schemas.openxmlformats.org/officeDocument/2006/relationships/image" Target="../media/image311.emf"/><Relationship Id="rId3" Type="http://schemas.openxmlformats.org/officeDocument/2006/relationships/image" Target="../media/image270.emf"/><Relationship Id="rId12" Type="http://schemas.openxmlformats.org/officeDocument/2006/relationships/customXml" Target="../ink/ink271.xml"/><Relationship Id="rId17" Type="http://schemas.openxmlformats.org/officeDocument/2006/relationships/image" Target="../media/image277.emf"/><Relationship Id="rId25" Type="http://schemas.openxmlformats.org/officeDocument/2006/relationships/image" Target="../media/image281.emf"/><Relationship Id="rId33" Type="http://schemas.openxmlformats.org/officeDocument/2006/relationships/image" Target="../media/image285.emf"/><Relationship Id="rId38" Type="http://schemas.openxmlformats.org/officeDocument/2006/relationships/customXml" Target="../ink/ink284.xml"/><Relationship Id="rId46" Type="http://schemas.openxmlformats.org/officeDocument/2006/relationships/customXml" Target="../ink/ink288.xml"/><Relationship Id="rId59" Type="http://schemas.openxmlformats.org/officeDocument/2006/relationships/image" Target="../media/image298.emf"/><Relationship Id="rId67" Type="http://schemas.openxmlformats.org/officeDocument/2006/relationships/image" Target="../media/image302.emf"/><Relationship Id="rId20" Type="http://schemas.openxmlformats.org/officeDocument/2006/relationships/customXml" Target="../ink/ink275.xml"/><Relationship Id="rId41" Type="http://schemas.openxmlformats.org/officeDocument/2006/relationships/image" Target="../media/image289.emf"/><Relationship Id="rId54" Type="http://schemas.openxmlformats.org/officeDocument/2006/relationships/customXml" Target="../ink/ink292.xml"/><Relationship Id="rId62" Type="http://schemas.openxmlformats.org/officeDocument/2006/relationships/customXml" Target="../ink/ink296.xml"/><Relationship Id="rId70" Type="http://schemas.openxmlformats.org/officeDocument/2006/relationships/customXml" Target="../ink/ink300.xml"/><Relationship Id="rId75" Type="http://schemas.openxmlformats.org/officeDocument/2006/relationships/image" Target="../media/image306.emf"/><Relationship Id="rId83" Type="http://schemas.openxmlformats.org/officeDocument/2006/relationships/image" Target="../media/image310.emf"/><Relationship Id="rId1" Type="http://schemas.openxmlformats.org/officeDocument/2006/relationships/slideLayout" Target="../slideLayouts/slideLayout2.xml"/><Relationship Id="rId6" Type="http://schemas.openxmlformats.org/officeDocument/2006/relationships/customXml" Target="../ink/ink268.xml"/><Relationship Id="rId15" Type="http://schemas.openxmlformats.org/officeDocument/2006/relationships/image" Target="../media/image276.emf"/><Relationship Id="rId23" Type="http://schemas.openxmlformats.org/officeDocument/2006/relationships/image" Target="../media/image280.emf"/><Relationship Id="rId28" Type="http://schemas.openxmlformats.org/officeDocument/2006/relationships/customXml" Target="../ink/ink279.xml"/><Relationship Id="rId36" Type="http://schemas.openxmlformats.org/officeDocument/2006/relationships/customXml" Target="../ink/ink283.xml"/><Relationship Id="rId49" Type="http://schemas.openxmlformats.org/officeDocument/2006/relationships/image" Target="../media/image293.emf"/><Relationship Id="rId57" Type="http://schemas.openxmlformats.org/officeDocument/2006/relationships/image" Target="../media/image297.emf"/><Relationship Id="rId10" Type="http://schemas.openxmlformats.org/officeDocument/2006/relationships/customXml" Target="../ink/ink270.xml"/><Relationship Id="rId31" Type="http://schemas.openxmlformats.org/officeDocument/2006/relationships/image" Target="../media/image284.emf"/><Relationship Id="rId44" Type="http://schemas.openxmlformats.org/officeDocument/2006/relationships/customXml" Target="../ink/ink287.xml"/><Relationship Id="rId52" Type="http://schemas.openxmlformats.org/officeDocument/2006/relationships/customXml" Target="../ink/ink291.xml"/><Relationship Id="rId60" Type="http://schemas.openxmlformats.org/officeDocument/2006/relationships/customXml" Target="../ink/ink295.xml"/><Relationship Id="rId65" Type="http://schemas.openxmlformats.org/officeDocument/2006/relationships/image" Target="../media/image301.emf"/><Relationship Id="rId73" Type="http://schemas.openxmlformats.org/officeDocument/2006/relationships/image" Target="../media/image305.emf"/><Relationship Id="rId78" Type="http://schemas.openxmlformats.org/officeDocument/2006/relationships/customXml" Target="../ink/ink304.xml"/><Relationship Id="rId81" Type="http://schemas.openxmlformats.org/officeDocument/2006/relationships/image" Target="../media/image309.emf"/></Relationships>
</file>

<file path=ppt/slides/_rels/slide17.xml.rels><?xml version="1.0" encoding="UTF-8" standalone="yes"?>
<Relationships xmlns="http://schemas.openxmlformats.org/package/2006/relationships"><Relationship Id="rId8" Type="http://schemas.openxmlformats.org/officeDocument/2006/relationships/image" Target="../media/image315.emf"/><Relationship Id="rId13" Type="http://schemas.openxmlformats.org/officeDocument/2006/relationships/customXml" Target="../ink/ink313.xml"/><Relationship Id="rId18" Type="http://schemas.openxmlformats.org/officeDocument/2006/relationships/image" Target="../media/image320.emf"/><Relationship Id="rId26" Type="http://schemas.openxmlformats.org/officeDocument/2006/relationships/image" Target="../media/image324.emf"/><Relationship Id="rId3" Type="http://schemas.openxmlformats.org/officeDocument/2006/relationships/customXml" Target="../ink/ink308.xml"/><Relationship Id="rId21" Type="http://schemas.openxmlformats.org/officeDocument/2006/relationships/customXml" Target="../ink/ink317.xml"/><Relationship Id="rId7" Type="http://schemas.openxmlformats.org/officeDocument/2006/relationships/customXml" Target="../ink/ink310.xml"/><Relationship Id="rId12" Type="http://schemas.openxmlformats.org/officeDocument/2006/relationships/image" Target="../media/image317.emf"/><Relationship Id="rId17" Type="http://schemas.openxmlformats.org/officeDocument/2006/relationships/customXml" Target="../ink/ink315.xml"/><Relationship Id="rId25" Type="http://schemas.openxmlformats.org/officeDocument/2006/relationships/customXml" Target="../ink/ink319.xml"/><Relationship Id="rId2" Type="http://schemas.openxmlformats.org/officeDocument/2006/relationships/image" Target="../media/image312.png"/><Relationship Id="rId16" Type="http://schemas.openxmlformats.org/officeDocument/2006/relationships/image" Target="../media/image319.emf"/><Relationship Id="rId20" Type="http://schemas.openxmlformats.org/officeDocument/2006/relationships/image" Target="../media/image321.emf"/><Relationship Id="rId1" Type="http://schemas.openxmlformats.org/officeDocument/2006/relationships/slideLayout" Target="../slideLayouts/slideLayout2.xml"/><Relationship Id="rId6" Type="http://schemas.openxmlformats.org/officeDocument/2006/relationships/image" Target="../media/image314.emf"/><Relationship Id="rId11" Type="http://schemas.openxmlformats.org/officeDocument/2006/relationships/customXml" Target="../ink/ink312.xml"/><Relationship Id="rId24" Type="http://schemas.openxmlformats.org/officeDocument/2006/relationships/image" Target="../media/image323.emf"/><Relationship Id="rId5" Type="http://schemas.openxmlformats.org/officeDocument/2006/relationships/customXml" Target="../ink/ink309.xml"/><Relationship Id="rId15" Type="http://schemas.openxmlformats.org/officeDocument/2006/relationships/customXml" Target="../ink/ink314.xml"/><Relationship Id="rId23" Type="http://schemas.openxmlformats.org/officeDocument/2006/relationships/customXml" Target="../ink/ink318.xml"/><Relationship Id="rId10" Type="http://schemas.openxmlformats.org/officeDocument/2006/relationships/image" Target="../media/image316.emf"/><Relationship Id="rId19" Type="http://schemas.openxmlformats.org/officeDocument/2006/relationships/customXml" Target="../ink/ink316.xml"/><Relationship Id="rId4" Type="http://schemas.openxmlformats.org/officeDocument/2006/relationships/image" Target="../media/image313.emf"/><Relationship Id="rId9" Type="http://schemas.openxmlformats.org/officeDocument/2006/relationships/customXml" Target="../ink/ink311.xml"/><Relationship Id="rId14" Type="http://schemas.openxmlformats.org/officeDocument/2006/relationships/image" Target="../media/image318.emf"/><Relationship Id="rId22" Type="http://schemas.openxmlformats.org/officeDocument/2006/relationships/image" Target="../media/image322.emf"/></Relationships>
</file>

<file path=ppt/slides/_rels/slide18.xml.rels><?xml version="1.0" encoding="UTF-8" standalone="yes"?>
<Relationships xmlns="http://schemas.openxmlformats.org/package/2006/relationships"><Relationship Id="rId8" Type="http://schemas.openxmlformats.org/officeDocument/2006/relationships/customXml" Target="../ink/ink323.xml"/><Relationship Id="rId13" Type="http://schemas.openxmlformats.org/officeDocument/2006/relationships/image" Target="../media/image330.emf"/><Relationship Id="rId18" Type="http://schemas.openxmlformats.org/officeDocument/2006/relationships/customXml" Target="../ink/ink328.xml"/><Relationship Id="rId3" Type="http://schemas.openxmlformats.org/officeDocument/2006/relationships/image" Target="../media/image325.emf"/><Relationship Id="rId21" Type="http://schemas.openxmlformats.org/officeDocument/2006/relationships/image" Target="../media/image334.emf"/><Relationship Id="rId7" Type="http://schemas.openxmlformats.org/officeDocument/2006/relationships/image" Target="../media/image327.emf"/><Relationship Id="rId12" Type="http://schemas.openxmlformats.org/officeDocument/2006/relationships/customXml" Target="../ink/ink325.xml"/><Relationship Id="rId17" Type="http://schemas.openxmlformats.org/officeDocument/2006/relationships/image" Target="../media/image332.emf"/><Relationship Id="rId2" Type="http://schemas.openxmlformats.org/officeDocument/2006/relationships/customXml" Target="../ink/ink320.xml"/><Relationship Id="rId16" Type="http://schemas.openxmlformats.org/officeDocument/2006/relationships/customXml" Target="../ink/ink327.xml"/><Relationship Id="rId20" Type="http://schemas.openxmlformats.org/officeDocument/2006/relationships/customXml" Target="../ink/ink329.xml"/><Relationship Id="rId1" Type="http://schemas.openxmlformats.org/officeDocument/2006/relationships/slideLayout" Target="../slideLayouts/slideLayout2.xml"/><Relationship Id="rId6" Type="http://schemas.openxmlformats.org/officeDocument/2006/relationships/customXml" Target="../ink/ink322.xml"/><Relationship Id="rId11" Type="http://schemas.openxmlformats.org/officeDocument/2006/relationships/image" Target="../media/image329.emf"/><Relationship Id="rId5" Type="http://schemas.openxmlformats.org/officeDocument/2006/relationships/image" Target="../media/image326.emf"/><Relationship Id="rId15" Type="http://schemas.openxmlformats.org/officeDocument/2006/relationships/image" Target="../media/image331.emf"/><Relationship Id="rId23" Type="http://schemas.openxmlformats.org/officeDocument/2006/relationships/image" Target="../media/image335.emf"/><Relationship Id="rId10" Type="http://schemas.openxmlformats.org/officeDocument/2006/relationships/customXml" Target="../ink/ink324.xml"/><Relationship Id="rId19" Type="http://schemas.openxmlformats.org/officeDocument/2006/relationships/image" Target="../media/image333.emf"/><Relationship Id="rId4" Type="http://schemas.openxmlformats.org/officeDocument/2006/relationships/customXml" Target="../ink/ink321.xml"/><Relationship Id="rId9" Type="http://schemas.openxmlformats.org/officeDocument/2006/relationships/image" Target="../media/image328.emf"/><Relationship Id="rId14" Type="http://schemas.openxmlformats.org/officeDocument/2006/relationships/customXml" Target="../ink/ink326.xml"/><Relationship Id="rId22" Type="http://schemas.openxmlformats.org/officeDocument/2006/relationships/customXml" Target="../ink/ink3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3.emf"/><Relationship Id="rId18" Type="http://schemas.openxmlformats.org/officeDocument/2006/relationships/customXml" Target="../ink/ink15.xml"/><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customXml" Target="../ink/ink12.xml"/><Relationship Id="rId17" Type="http://schemas.openxmlformats.org/officeDocument/2006/relationships/image" Target="../media/image15.emf"/><Relationship Id="rId2" Type="http://schemas.openxmlformats.org/officeDocument/2006/relationships/customXml" Target="../ink/ink7.xml"/><Relationship Id="rId16"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2.emf"/><Relationship Id="rId5" Type="http://schemas.openxmlformats.org/officeDocument/2006/relationships/image" Target="../media/image9.emf"/><Relationship Id="rId15" Type="http://schemas.openxmlformats.org/officeDocument/2006/relationships/image" Target="../media/image14.emf"/><Relationship Id="rId10" Type="http://schemas.openxmlformats.org/officeDocument/2006/relationships/customXml" Target="../ink/ink11.xml"/><Relationship Id="rId19" Type="http://schemas.openxmlformats.org/officeDocument/2006/relationships/image" Target="../media/image16.emf"/><Relationship Id="rId4" Type="http://schemas.openxmlformats.org/officeDocument/2006/relationships/customXml" Target="../ink/ink8.xml"/><Relationship Id="rId9" Type="http://schemas.openxmlformats.org/officeDocument/2006/relationships/image" Target="../media/image11.emf"/><Relationship Id="rId14" Type="http://schemas.openxmlformats.org/officeDocument/2006/relationships/customXml" Target="../ink/ink13.xml"/></Relationships>
</file>

<file path=ppt/slides/_rels/slide3.xml.rels><?xml version="1.0" encoding="UTF-8" standalone="yes"?>
<Relationships xmlns="http://schemas.openxmlformats.org/package/2006/relationships"><Relationship Id="rId13" Type="http://schemas.openxmlformats.org/officeDocument/2006/relationships/customXml" Target="../ink/ink21.xml"/><Relationship Id="rId18" Type="http://schemas.openxmlformats.org/officeDocument/2006/relationships/image" Target="../media/image24.emf"/><Relationship Id="rId26" Type="http://schemas.openxmlformats.org/officeDocument/2006/relationships/image" Target="../media/image28.emf"/><Relationship Id="rId39" Type="http://schemas.openxmlformats.org/officeDocument/2006/relationships/customXml" Target="../ink/ink34.xml"/><Relationship Id="rId21" Type="http://schemas.openxmlformats.org/officeDocument/2006/relationships/customXml" Target="../ink/ink25.xml"/><Relationship Id="rId34" Type="http://schemas.openxmlformats.org/officeDocument/2006/relationships/image" Target="../media/image32.emf"/><Relationship Id="rId42" Type="http://schemas.openxmlformats.org/officeDocument/2006/relationships/image" Target="../media/image36.emf"/><Relationship Id="rId47" Type="http://schemas.openxmlformats.org/officeDocument/2006/relationships/customXml" Target="../ink/ink38.xml"/><Relationship Id="rId50" Type="http://schemas.openxmlformats.org/officeDocument/2006/relationships/image" Target="../media/image40.emf"/><Relationship Id="rId55" Type="http://schemas.openxmlformats.org/officeDocument/2006/relationships/customXml" Target="../ink/ink42.xml"/><Relationship Id="rId7" Type="http://schemas.openxmlformats.org/officeDocument/2006/relationships/customXml" Target="../ink/ink18.xml"/><Relationship Id="rId12" Type="http://schemas.openxmlformats.org/officeDocument/2006/relationships/image" Target="../media/image21.emf"/><Relationship Id="rId17" Type="http://schemas.openxmlformats.org/officeDocument/2006/relationships/customXml" Target="../ink/ink23.xml"/><Relationship Id="rId25" Type="http://schemas.openxmlformats.org/officeDocument/2006/relationships/customXml" Target="../ink/ink27.xml"/><Relationship Id="rId33" Type="http://schemas.openxmlformats.org/officeDocument/2006/relationships/customXml" Target="../ink/ink31.xml"/><Relationship Id="rId38" Type="http://schemas.openxmlformats.org/officeDocument/2006/relationships/image" Target="../media/image34.emf"/><Relationship Id="rId46" Type="http://schemas.openxmlformats.org/officeDocument/2006/relationships/image" Target="../media/image38.emf"/><Relationship Id="rId2" Type="http://schemas.openxmlformats.org/officeDocument/2006/relationships/image" Target="../media/image2.png"/><Relationship Id="rId16" Type="http://schemas.openxmlformats.org/officeDocument/2006/relationships/image" Target="../media/image23.emf"/><Relationship Id="rId20" Type="http://schemas.openxmlformats.org/officeDocument/2006/relationships/image" Target="../media/image25.emf"/><Relationship Id="rId29" Type="http://schemas.openxmlformats.org/officeDocument/2006/relationships/customXml" Target="../ink/ink29.xml"/><Relationship Id="rId41" Type="http://schemas.openxmlformats.org/officeDocument/2006/relationships/customXml" Target="../ink/ink35.xml"/><Relationship Id="rId54" Type="http://schemas.openxmlformats.org/officeDocument/2006/relationships/image" Target="../media/image42.emf"/><Relationship Id="rId1" Type="http://schemas.openxmlformats.org/officeDocument/2006/relationships/slideLayout" Target="../slideLayouts/slideLayout2.xml"/><Relationship Id="rId6" Type="http://schemas.openxmlformats.org/officeDocument/2006/relationships/image" Target="../media/image18.emf"/><Relationship Id="rId11" Type="http://schemas.openxmlformats.org/officeDocument/2006/relationships/customXml" Target="../ink/ink20.xml"/><Relationship Id="rId24" Type="http://schemas.openxmlformats.org/officeDocument/2006/relationships/image" Target="../media/image27.emf"/><Relationship Id="rId32" Type="http://schemas.openxmlformats.org/officeDocument/2006/relationships/image" Target="../media/image31.emf"/><Relationship Id="rId37" Type="http://schemas.openxmlformats.org/officeDocument/2006/relationships/customXml" Target="../ink/ink33.xml"/><Relationship Id="rId40" Type="http://schemas.openxmlformats.org/officeDocument/2006/relationships/image" Target="../media/image35.emf"/><Relationship Id="rId45" Type="http://schemas.openxmlformats.org/officeDocument/2006/relationships/customXml" Target="../ink/ink37.xml"/><Relationship Id="rId53" Type="http://schemas.openxmlformats.org/officeDocument/2006/relationships/customXml" Target="../ink/ink41.xml"/><Relationship Id="rId5" Type="http://schemas.openxmlformats.org/officeDocument/2006/relationships/customXml" Target="../ink/ink17.xml"/><Relationship Id="rId15" Type="http://schemas.openxmlformats.org/officeDocument/2006/relationships/customXml" Target="../ink/ink22.xml"/><Relationship Id="rId23" Type="http://schemas.openxmlformats.org/officeDocument/2006/relationships/customXml" Target="../ink/ink26.xml"/><Relationship Id="rId28" Type="http://schemas.openxmlformats.org/officeDocument/2006/relationships/image" Target="../media/image29.emf"/><Relationship Id="rId36" Type="http://schemas.openxmlformats.org/officeDocument/2006/relationships/image" Target="../media/image33.emf"/><Relationship Id="rId49" Type="http://schemas.openxmlformats.org/officeDocument/2006/relationships/customXml" Target="../ink/ink39.xml"/><Relationship Id="rId10" Type="http://schemas.openxmlformats.org/officeDocument/2006/relationships/image" Target="../media/image20.emf"/><Relationship Id="rId19" Type="http://schemas.openxmlformats.org/officeDocument/2006/relationships/customXml" Target="../ink/ink24.xml"/><Relationship Id="rId31" Type="http://schemas.openxmlformats.org/officeDocument/2006/relationships/customXml" Target="../ink/ink30.xml"/><Relationship Id="rId44" Type="http://schemas.openxmlformats.org/officeDocument/2006/relationships/image" Target="../media/image37.emf"/><Relationship Id="rId52" Type="http://schemas.openxmlformats.org/officeDocument/2006/relationships/image" Target="../media/image41.emf"/><Relationship Id="rId4" Type="http://schemas.openxmlformats.org/officeDocument/2006/relationships/image" Target="../media/image17.emf"/><Relationship Id="rId9" Type="http://schemas.openxmlformats.org/officeDocument/2006/relationships/customXml" Target="../ink/ink19.xml"/><Relationship Id="rId14" Type="http://schemas.openxmlformats.org/officeDocument/2006/relationships/image" Target="../media/image22.emf"/><Relationship Id="rId22" Type="http://schemas.openxmlformats.org/officeDocument/2006/relationships/image" Target="../media/image26.emf"/><Relationship Id="rId27" Type="http://schemas.openxmlformats.org/officeDocument/2006/relationships/customXml" Target="../ink/ink28.xml"/><Relationship Id="rId30" Type="http://schemas.openxmlformats.org/officeDocument/2006/relationships/image" Target="../media/image30.emf"/><Relationship Id="rId35" Type="http://schemas.openxmlformats.org/officeDocument/2006/relationships/customXml" Target="../ink/ink32.xml"/><Relationship Id="rId43" Type="http://schemas.openxmlformats.org/officeDocument/2006/relationships/customXml" Target="../ink/ink36.xml"/><Relationship Id="rId48" Type="http://schemas.openxmlformats.org/officeDocument/2006/relationships/image" Target="../media/image39.emf"/><Relationship Id="rId56" Type="http://schemas.openxmlformats.org/officeDocument/2006/relationships/image" Target="../media/image43.emf"/><Relationship Id="rId8" Type="http://schemas.openxmlformats.org/officeDocument/2006/relationships/image" Target="../media/image19.emf"/><Relationship Id="rId51" Type="http://schemas.openxmlformats.org/officeDocument/2006/relationships/customXml" Target="../ink/ink40.xml"/><Relationship Id="rId3" Type="http://schemas.openxmlformats.org/officeDocument/2006/relationships/customXml" Target="../ink/ink16.xml"/></Relationships>
</file>

<file path=ppt/slides/_rels/slide4.xml.rels><?xml version="1.0" encoding="UTF-8" standalone="yes"?>
<Relationships xmlns="http://schemas.openxmlformats.org/package/2006/relationships"><Relationship Id="rId26" Type="http://schemas.openxmlformats.org/officeDocument/2006/relationships/customXml" Target="../ink/ink54.xml"/><Relationship Id="rId117" Type="http://schemas.openxmlformats.org/officeDocument/2006/relationships/image" Target="../media/image101.emf"/><Relationship Id="rId21" Type="http://schemas.openxmlformats.org/officeDocument/2006/relationships/image" Target="../media/image53.emf"/><Relationship Id="rId42" Type="http://schemas.openxmlformats.org/officeDocument/2006/relationships/customXml" Target="../ink/ink62.xml"/><Relationship Id="rId47" Type="http://schemas.openxmlformats.org/officeDocument/2006/relationships/image" Target="../media/image66.emf"/><Relationship Id="rId63" Type="http://schemas.openxmlformats.org/officeDocument/2006/relationships/image" Target="../media/image74.emf"/><Relationship Id="rId68" Type="http://schemas.openxmlformats.org/officeDocument/2006/relationships/customXml" Target="../ink/ink75.xml"/><Relationship Id="rId84" Type="http://schemas.openxmlformats.org/officeDocument/2006/relationships/customXml" Target="../ink/ink83.xml"/><Relationship Id="rId89" Type="http://schemas.openxmlformats.org/officeDocument/2006/relationships/image" Target="../media/image87.emf"/><Relationship Id="rId112" Type="http://schemas.openxmlformats.org/officeDocument/2006/relationships/customXml" Target="../ink/ink97.xml"/><Relationship Id="rId133" Type="http://schemas.openxmlformats.org/officeDocument/2006/relationships/image" Target="../media/image109.emf"/><Relationship Id="rId138" Type="http://schemas.openxmlformats.org/officeDocument/2006/relationships/customXml" Target="../ink/ink110.xml"/><Relationship Id="rId16" Type="http://schemas.openxmlformats.org/officeDocument/2006/relationships/customXml" Target="../ink/ink49.xml"/><Relationship Id="rId107" Type="http://schemas.openxmlformats.org/officeDocument/2006/relationships/image" Target="../media/image96.emf"/><Relationship Id="rId11" Type="http://schemas.openxmlformats.org/officeDocument/2006/relationships/image" Target="../media/image48.emf"/><Relationship Id="rId32" Type="http://schemas.openxmlformats.org/officeDocument/2006/relationships/customXml" Target="../ink/ink57.xml"/><Relationship Id="rId37" Type="http://schemas.openxmlformats.org/officeDocument/2006/relationships/image" Target="../media/image61.emf"/><Relationship Id="rId53" Type="http://schemas.openxmlformats.org/officeDocument/2006/relationships/image" Target="../media/image69.emf"/><Relationship Id="rId58" Type="http://schemas.openxmlformats.org/officeDocument/2006/relationships/customXml" Target="../ink/ink70.xml"/><Relationship Id="rId74" Type="http://schemas.openxmlformats.org/officeDocument/2006/relationships/customXml" Target="../ink/ink78.xml"/><Relationship Id="rId79" Type="http://schemas.openxmlformats.org/officeDocument/2006/relationships/image" Target="../media/image82.emf"/><Relationship Id="rId102" Type="http://schemas.openxmlformats.org/officeDocument/2006/relationships/customXml" Target="../ink/ink92.xml"/><Relationship Id="rId123" Type="http://schemas.openxmlformats.org/officeDocument/2006/relationships/image" Target="../media/image104.emf"/><Relationship Id="rId128" Type="http://schemas.openxmlformats.org/officeDocument/2006/relationships/customXml" Target="../ink/ink105.xml"/><Relationship Id="rId5" Type="http://schemas.openxmlformats.org/officeDocument/2006/relationships/image" Target="../media/image45.emf"/><Relationship Id="rId90" Type="http://schemas.openxmlformats.org/officeDocument/2006/relationships/customXml" Target="../ink/ink86.xml"/><Relationship Id="rId95" Type="http://schemas.openxmlformats.org/officeDocument/2006/relationships/image" Target="../media/image90.emf"/><Relationship Id="rId22" Type="http://schemas.openxmlformats.org/officeDocument/2006/relationships/customXml" Target="../ink/ink52.xml"/><Relationship Id="rId27" Type="http://schemas.openxmlformats.org/officeDocument/2006/relationships/image" Target="../media/image56.emf"/><Relationship Id="rId43" Type="http://schemas.openxmlformats.org/officeDocument/2006/relationships/image" Target="../media/image64.emf"/><Relationship Id="rId48" Type="http://schemas.openxmlformats.org/officeDocument/2006/relationships/customXml" Target="../ink/ink65.xml"/><Relationship Id="rId64" Type="http://schemas.openxmlformats.org/officeDocument/2006/relationships/customXml" Target="../ink/ink73.xml"/><Relationship Id="rId69" Type="http://schemas.openxmlformats.org/officeDocument/2006/relationships/image" Target="../media/image77.emf"/><Relationship Id="rId113" Type="http://schemas.openxmlformats.org/officeDocument/2006/relationships/image" Target="../media/image99.emf"/><Relationship Id="rId118" Type="http://schemas.openxmlformats.org/officeDocument/2006/relationships/customXml" Target="../ink/ink100.xml"/><Relationship Id="rId134" Type="http://schemas.openxmlformats.org/officeDocument/2006/relationships/customXml" Target="../ink/ink108.xml"/><Relationship Id="rId139" Type="http://schemas.openxmlformats.org/officeDocument/2006/relationships/image" Target="../media/image112.emf"/><Relationship Id="rId8" Type="http://schemas.openxmlformats.org/officeDocument/2006/relationships/customXml" Target="../ink/ink45.xml"/><Relationship Id="rId51" Type="http://schemas.openxmlformats.org/officeDocument/2006/relationships/image" Target="../media/image68.emf"/><Relationship Id="rId72" Type="http://schemas.openxmlformats.org/officeDocument/2006/relationships/customXml" Target="../ink/ink77.xml"/><Relationship Id="rId80" Type="http://schemas.openxmlformats.org/officeDocument/2006/relationships/customXml" Target="../ink/ink81.xml"/><Relationship Id="rId85" Type="http://schemas.openxmlformats.org/officeDocument/2006/relationships/image" Target="../media/image85.emf"/><Relationship Id="rId93" Type="http://schemas.openxmlformats.org/officeDocument/2006/relationships/image" Target="../media/image89.emf"/><Relationship Id="rId98" Type="http://schemas.openxmlformats.org/officeDocument/2006/relationships/customXml" Target="../ink/ink90.xml"/><Relationship Id="rId121" Type="http://schemas.openxmlformats.org/officeDocument/2006/relationships/image" Target="../media/image103.emf"/><Relationship Id="rId3" Type="http://schemas.openxmlformats.org/officeDocument/2006/relationships/image" Target="../media/image44.jpg"/><Relationship Id="rId12" Type="http://schemas.openxmlformats.org/officeDocument/2006/relationships/customXml" Target="../ink/ink47.xml"/><Relationship Id="rId17" Type="http://schemas.openxmlformats.org/officeDocument/2006/relationships/image" Target="../media/image51.emf"/><Relationship Id="rId25" Type="http://schemas.openxmlformats.org/officeDocument/2006/relationships/image" Target="../media/image55.emf"/><Relationship Id="rId33" Type="http://schemas.openxmlformats.org/officeDocument/2006/relationships/image" Target="../media/image59.emf"/><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72.emf"/><Relationship Id="rId67" Type="http://schemas.openxmlformats.org/officeDocument/2006/relationships/image" Target="../media/image76.emf"/><Relationship Id="rId103" Type="http://schemas.openxmlformats.org/officeDocument/2006/relationships/image" Target="../media/image94.emf"/><Relationship Id="rId108" Type="http://schemas.openxmlformats.org/officeDocument/2006/relationships/customXml" Target="../ink/ink95.xml"/><Relationship Id="rId116" Type="http://schemas.openxmlformats.org/officeDocument/2006/relationships/customXml" Target="../ink/ink99.xml"/><Relationship Id="rId124" Type="http://schemas.openxmlformats.org/officeDocument/2006/relationships/customXml" Target="../ink/ink103.xml"/><Relationship Id="rId129" Type="http://schemas.openxmlformats.org/officeDocument/2006/relationships/image" Target="../media/image107.emf"/><Relationship Id="rId137" Type="http://schemas.openxmlformats.org/officeDocument/2006/relationships/image" Target="../media/image111.emf"/><Relationship Id="rId20" Type="http://schemas.openxmlformats.org/officeDocument/2006/relationships/customXml" Target="../ink/ink51.xml"/><Relationship Id="rId41" Type="http://schemas.openxmlformats.org/officeDocument/2006/relationships/image" Target="../media/image63.emf"/><Relationship Id="rId54" Type="http://schemas.openxmlformats.org/officeDocument/2006/relationships/customXml" Target="../ink/ink68.xml"/><Relationship Id="rId62" Type="http://schemas.openxmlformats.org/officeDocument/2006/relationships/customXml" Target="../ink/ink72.xml"/><Relationship Id="rId70" Type="http://schemas.openxmlformats.org/officeDocument/2006/relationships/customXml" Target="../ink/ink76.xml"/><Relationship Id="rId75" Type="http://schemas.openxmlformats.org/officeDocument/2006/relationships/image" Target="../media/image80.emf"/><Relationship Id="rId83" Type="http://schemas.openxmlformats.org/officeDocument/2006/relationships/image" Target="../media/image84.emf"/><Relationship Id="rId88" Type="http://schemas.openxmlformats.org/officeDocument/2006/relationships/customXml" Target="../ink/ink85.xml"/><Relationship Id="rId91" Type="http://schemas.openxmlformats.org/officeDocument/2006/relationships/image" Target="../media/image88.emf"/><Relationship Id="rId96" Type="http://schemas.openxmlformats.org/officeDocument/2006/relationships/customXml" Target="../ink/ink89.xml"/><Relationship Id="rId111" Type="http://schemas.openxmlformats.org/officeDocument/2006/relationships/image" Target="../media/image98.emf"/><Relationship Id="rId132" Type="http://schemas.openxmlformats.org/officeDocument/2006/relationships/customXml" Target="../ink/ink107.xml"/><Relationship Id="rId140" Type="http://schemas.openxmlformats.org/officeDocument/2006/relationships/customXml" Target="../ink/ink111.xml"/><Relationship Id="rId1" Type="http://schemas.openxmlformats.org/officeDocument/2006/relationships/slideLayout" Target="../slideLayouts/slideLayout2.xml"/><Relationship Id="rId6" Type="http://schemas.openxmlformats.org/officeDocument/2006/relationships/customXml" Target="../ink/ink44.xml"/><Relationship Id="rId15" Type="http://schemas.openxmlformats.org/officeDocument/2006/relationships/image" Target="../media/image50.emf"/><Relationship Id="rId23" Type="http://schemas.openxmlformats.org/officeDocument/2006/relationships/image" Target="../media/image54.emf"/><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67.emf"/><Relationship Id="rId57" Type="http://schemas.openxmlformats.org/officeDocument/2006/relationships/image" Target="../media/image71.emf"/><Relationship Id="rId106" Type="http://schemas.openxmlformats.org/officeDocument/2006/relationships/customXml" Target="../ink/ink94.xml"/><Relationship Id="rId114" Type="http://schemas.openxmlformats.org/officeDocument/2006/relationships/customXml" Target="../ink/ink98.xml"/><Relationship Id="rId119" Type="http://schemas.openxmlformats.org/officeDocument/2006/relationships/image" Target="../media/image102.emf"/><Relationship Id="rId127" Type="http://schemas.openxmlformats.org/officeDocument/2006/relationships/image" Target="../media/image106.emf"/><Relationship Id="rId10" Type="http://schemas.openxmlformats.org/officeDocument/2006/relationships/customXml" Target="../ink/ink46.xml"/><Relationship Id="rId31" Type="http://schemas.openxmlformats.org/officeDocument/2006/relationships/image" Target="../media/image58.emf"/><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75.emf"/><Relationship Id="rId73" Type="http://schemas.openxmlformats.org/officeDocument/2006/relationships/image" Target="../media/image79.emf"/><Relationship Id="rId78" Type="http://schemas.openxmlformats.org/officeDocument/2006/relationships/customXml" Target="../ink/ink80.xml"/><Relationship Id="rId81" Type="http://schemas.openxmlformats.org/officeDocument/2006/relationships/image" Target="../media/image83.emf"/><Relationship Id="rId86" Type="http://schemas.openxmlformats.org/officeDocument/2006/relationships/customXml" Target="../ink/ink84.xml"/><Relationship Id="rId94" Type="http://schemas.openxmlformats.org/officeDocument/2006/relationships/customXml" Target="../ink/ink88.xml"/><Relationship Id="rId99" Type="http://schemas.openxmlformats.org/officeDocument/2006/relationships/image" Target="../media/image92.emf"/><Relationship Id="rId101" Type="http://schemas.openxmlformats.org/officeDocument/2006/relationships/image" Target="../media/image93.emf"/><Relationship Id="rId122" Type="http://schemas.openxmlformats.org/officeDocument/2006/relationships/customXml" Target="../ink/ink102.xml"/><Relationship Id="rId130" Type="http://schemas.openxmlformats.org/officeDocument/2006/relationships/customXml" Target="../ink/ink106.xml"/><Relationship Id="rId135" Type="http://schemas.openxmlformats.org/officeDocument/2006/relationships/image" Target="../media/image110.emf"/><Relationship Id="rId4" Type="http://schemas.openxmlformats.org/officeDocument/2006/relationships/customXml" Target="../ink/ink43.xml"/><Relationship Id="rId9" Type="http://schemas.openxmlformats.org/officeDocument/2006/relationships/image" Target="../media/image47.emf"/><Relationship Id="rId13" Type="http://schemas.openxmlformats.org/officeDocument/2006/relationships/image" Target="../media/image49.emf"/><Relationship Id="rId18" Type="http://schemas.openxmlformats.org/officeDocument/2006/relationships/customXml" Target="../ink/ink50.xml"/><Relationship Id="rId39" Type="http://schemas.openxmlformats.org/officeDocument/2006/relationships/image" Target="../media/image62.emf"/><Relationship Id="rId109" Type="http://schemas.openxmlformats.org/officeDocument/2006/relationships/image" Target="../media/image97.emf"/><Relationship Id="rId34" Type="http://schemas.openxmlformats.org/officeDocument/2006/relationships/customXml" Target="../ink/ink58.xml"/><Relationship Id="rId50" Type="http://schemas.openxmlformats.org/officeDocument/2006/relationships/customXml" Target="../ink/ink66.xml"/><Relationship Id="rId55" Type="http://schemas.openxmlformats.org/officeDocument/2006/relationships/image" Target="../media/image70.emf"/><Relationship Id="rId76" Type="http://schemas.openxmlformats.org/officeDocument/2006/relationships/customXml" Target="../ink/ink79.xml"/><Relationship Id="rId97" Type="http://schemas.openxmlformats.org/officeDocument/2006/relationships/image" Target="../media/image91.emf"/><Relationship Id="rId104" Type="http://schemas.openxmlformats.org/officeDocument/2006/relationships/customXml" Target="../ink/ink93.xml"/><Relationship Id="rId120" Type="http://schemas.openxmlformats.org/officeDocument/2006/relationships/customXml" Target="../ink/ink101.xml"/><Relationship Id="rId125" Type="http://schemas.openxmlformats.org/officeDocument/2006/relationships/image" Target="../media/image105.emf"/><Relationship Id="rId141" Type="http://schemas.openxmlformats.org/officeDocument/2006/relationships/image" Target="../media/image113.emf"/><Relationship Id="rId7" Type="http://schemas.openxmlformats.org/officeDocument/2006/relationships/image" Target="../media/image46.emf"/><Relationship Id="rId71" Type="http://schemas.openxmlformats.org/officeDocument/2006/relationships/image" Target="../media/image78.emf"/><Relationship Id="rId92" Type="http://schemas.openxmlformats.org/officeDocument/2006/relationships/customXml" Target="../ink/ink87.xml"/><Relationship Id="rId2" Type="http://schemas.openxmlformats.org/officeDocument/2006/relationships/image" Target="../media/image3.png"/><Relationship Id="rId29" Type="http://schemas.openxmlformats.org/officeDocument/2006/relationships/image" Target="../media/image57.emf"/><Relationship Id="rId24" Type="http://schemas.openxmlformats.org/officeDocument/2006/relationships/customXml" Target="../ink/ink53.xml"/><Relationship Id="rId40" Type="http://schemas.openxmlformats.org/officeDocument/2006/relationships/customXml" Target="../ink/ink61.xml"/><Relationship Id="rId45" Type="http://schemas.openxmlformats.org/officeDocument/2006/relationships/image" Target="../media/image65.emf"/><Relationship Id="rId66" Type="http://schemas.openxmlformats.org/officeDocument/2006/relationships/customXml" Target="../ink/ink74.xml"/><Relationship Id="rId87" Type="http://schemas.openxmlformats.org/officeDocument/2006/relationships/image" Target="../media/image86.emf"/><Relationship Id="rId110" Type="http://schemas.openxmlformats.org/officeDocument/2006/relationships/customXml" Target="../ink/ink96.xml"/><Relationship Id="rId115" Type="http://schemas.openxmlformats.org/officeDocument/2006/relationships/image" Target="../media/image100.emf"/><Relationship Id="rId131" Type="http://schemas.openxmlformats.org/officeDocument/2006/relationships/image" Target="../media/image108.emf"/><Relationship Id="rId136" Type="http://schemas.openxmlformats.org/officeDocument/2006/relationships/customXml" Target="../ink/ink109.xml"/><Relationship Id="rId61" Type="http://schemas.openxmlformats.org/officeDocument/2006/relationships/image" Target="../media/image73.emf"/><Relationship Id="rId82" Type="http://schemas.openxmlformats.org/officeDocument/2006/relationships/customXml" Target="../ink/ink82.xml"/><Relationship Id="rId19" Type="http://schemas.openxmlformats.org/officeDocument/2006/relationships/image" Target="../media/image52.emf"/><Relationship Id="rId14" Type="http://schemas.openxmlformats.org/officeDocument/2006/relationships/customXml" Target="../ink/ink48.xml"/><Relationship Id="rId30" Type="http://schemas.openxmlformats.org/officeDocument/2006/relationships/customXml" Target="../ink/ink56.xml"/><Relationship Id="rId35" Type="http://schemas.openxmlformats.org/officeDocument/2006/relationships/image" Target="../media/image60.emf"/><Relationship Id="rId56" Type="http://schemas.openxmlformats.org/officeDocument/2006/relationships/customXml" Target="../ink/ink69.xml"/><Relationship Id="rId77" Type="http://schemas.openxmlformats.org/officeDocument/2006/relationships/image" Target="../media/image81.emf"/><Relationship Id="rId100" Type="http://schemas.openxmlformats.org/officeDocument/2006/relationships/customXml" Target="../ink/ink91.xml"/><Relationship Id="rId105" Type="http://schemas.openxmlformats.org/officeDocument/2006/relationships/image" Target="../media/image95.emf"/><Relationship Id="rId126" Type="http://schemas.openxmlformats.org/officeDocument/2006/relationships/customXml" Target="../ink/ink104.xml"/></Relationships>
</file>

<file path=ppt/slides/_rels/slide5.x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customXml" Target="../ink/ink117.xml"/><Relationship Id="rId3" Type="http://schemas.openxmlformats.org/officeDocument/2006/relationships/customXml" Target="../ink/ink112.xml"/><Relationship Id="rId7" Type="http://schemas.openxmlformats.org/officeDocument/2006/relationships/customXml" Target="../ink/ink114.xml"/><Relationship Id="rId12" Type="http://schemas.openxmlformats.org/officeDocument/2006/relationships/image" Target="../media/image118.emf"/><Relationship Id="rId2" Type="http://schemas.openxmlformats.org/officeDocument/2006/relationships/image" Target="../media/image4.png"/><Relationship Id="rId16" Type="http://schemas.openxmlformats.org/officeDocument/2006/relationships/image" Target="../media/image120.emf"/><Relationship Id="rId1" Type="http://schemas.openxmlformats.org/officeDocument/2006/relationships/slideLayout" Target="../slideLayouts/slideLayout2.xml"/><Relationship Id="rId6" Type="http://schemas.openxmlformats.org/officeDocument/2006/relationships/image" Target="../media/image115.emf"/><Relationship Id="rId11" Type="http://schemas.openxmlformats.org/officeDocument/2006/relationships/customXml" Target="../ink/ink116.xml"/><Relationship Id="rId5" Type="http://schemas.openxmlformats.org/officeDocument/2006/relationships/customXml" Target="../ink/ink113.xml"/><Relationship Id="rId15" Type="http://schemas.openxmlformats.org/officeDocument/2006/relationships/customXml" Target="../ink/ink118.xml"/><Relationship Id="rId10" Type="http://schemas.openxmlformats.org/officeDocument/2006/relationships/image" Target="../media/image117.emf"/><Relationship Id="rId4" Type="http://schemas.openxmlformats.org/officeDocument/2006/relationships/image" Target="../media/image114.emf"/><Relationship Id="rId9" Type="http://schemas.openxmlformats.org/officeDocument/2006/relationships/customXml" Target="../ink/ink115.xml"/><Relationship Id="rId14" Type="http://schemas.openxmlformats.org/officeDocument/2006/relationships/image" Target="../media/image119.emf"/></Relationships>
</file>

<file path=ppt/slides/_rels/slide6.xml.rels><?xml version="1.0" encoding="UTF-8" standalone="yes"?>
<Relationships xmlns="http://schemas.openxmlformats.org/package/2006/relationships"><Relationship Id="rId13" Type="http://schemas.openxmlformats.org/officeDocument/2006/relationships/customXml" Target="../ink/ink124.xml"/><Relationship Id="rId18" Type="http://schemas.openxmlformats.org/officeDocument/2006/relationships/image" Target="../media/image129.emf"/><Relationship Id="rId26" Type="http://schemas.openxmlformats.org/officeDocument/2006/relationships/image" Target="../media/image133.emf"/><Relationship Id="rId39" Type="http://schemas.openxmlformats.org/officeDocument/2006/relationships/customXml" Target="../ink/ink137.xml"/><Relationship Id="rId3" Type="http://schemas.openxmlformats.org/officeDocument/2006/relationships/customXml" Target="../ink/ink119.xml"/><Relationship Id="rId21" Type="http://schemas.openxmlformats.org/officeDocument/2006/relationships/customXml" Target="../ink/ink128.xml"/><Relationship Id="rId34" Type="http://schemas.openxmlformats.org/officeDocument/2006/relationships/image" Target="../media/image137.emf"/><Relationship Id="rId42" Type="http://schemas.openxmlformats.org/officeDocument/2006/relationships/image" Target="../media/image141.emf"/><Relationship Id="rId47" Type="http://schemas.openxmlformats.org/officeDocument/2006/relationships/customXml" Target="../ink/ink141.xml"/><Relationship Id="rId50" Type="http://schemas.openxmlformats.org/officeDocument/2006/relationships/image" Target="../media/image145.emf"/><Relationship Id="rId7" Type="http://schemas.openxmlformats.org/officeDocument/2006/relationships/customXml" Target="../ink/ink121.xml"/><Relationship Id="rId12" Type="http://schemas.openxmlformats.org/officeDocument/2006/relationships/image" Target="../media/image126.emf"/><Relationship Id="rId17" Type="http://schemas.openxmlformats.org/officeDocument/2006/relationships/customXml" Target="../ink/ink126.xml"/><Relationship Id="rId25" Type="http://schemas.openxmlformats.org/officeDocument/2006/relationships/customXml" Target="../ink/ink130.xml"/><Relationship Id="rId33" Type="http://schemas.openxmlformats.org/officeDocument/2006/relationships/customXml" Target="../ink/ink134.xml"/><Relationship Id="rId38" Type="http://schemas.openxmlformats.org/officeDocument/2006/relationships/image" Target="../media/image139.emf"/><Relationship Id="rId46" Type="http://schemas.openxmlformats.org/officeDocument/2006/relationships/image" Target="../media/image143.emf"/><Relationship Id="rId2" Type="http://schemas.openxmlformats.org/officeDocument/2006/relationships/image" Target="../media/image121.png"/><Relationship Id="rId16" Type="http://schemas.openxmlformats.org/officeDocument/2006/relationships/image" Target="../media/image128.emf"/><Relationship Id="rId20" Type="http://schemas.openxmlformats.org/officeDocument/2006/relationships/image" Target="../media/image130.emf"/><Relationship Id="rId29" Type="http://schemas.openxmlformats.org/officeDocument/2006/relationships/customXml" Target="../ink/ink132.xml"/><Relationship Id="rId41" Type="http://schemas.openxmlformats.org/officeDocument/2006/relationships/customXml" Target="../ink/ink138.xml"/><Relationship Id="rId1" Type="http://schemas.openxmlformats.org/officeDocument/2006/relationships/slideLayout" Target="../slideLayouts/slideLayout2.xml"/><Relationship Id="rId6" Type="http://schemas.openxmlformats.org/officeDocument/2006/relationships/image" Target="../media/image123.emf"/><Relationship Id="rId11" Type="http://schemas.openxmlformats.org/officeDocument/2006/relationships/customXml" Target="../ink/ink123.xml"/><Relationship Id="rId24" Type="http://schemas.openxmlformats.org/officeDocument/2006/relationships/image" Target="../media/image132.emf"/><Relationship Id="rId32" Type="http://schemas.openxmlformats.org/officeDocument/2006/relationships/image" Target="../media/image136.emf"/><Relationship Id="rId37" Type="http://schemas.openxmlformats.org/officeDocument/2006/relationships/customXml" Target="../ink/ink136.xml"/><Relationship Id="rId40" Type="http://schemas.openxmlformats.org/officeDocument/2006/relationships/image" Target="../media/image140.emf"/><Relationship Id="rId45" Type="http://schemas.openxmlformats.org/officeDocument/2006/relationships/customXml" Target="../ink/ink140.xml"/><Relationship Id="rId5" Type="http://schemas.openxmlformats.org/officeDocument/2006/relationships/customXml" Target="../ink/ink120.xml"/><Relationship Id="rId15" Type="http://schemas.openxmlformats.org/officeDocument/2006/relationships/customXml" Target="../ink/ink125.xml"/><Relationship Id="rId23" Type="http://schemas.openxmlformats.org/officeDocument/2006/relationships/customXml" Target="../ink/ink129.xml"/><Relationship Id="rId28" Type="http://schemas.openxmlformats.org/officeDocument/2006/relationships/image" Target="../media/image134.emf"/><Relationship Id="rId36" Type="http://schemas.openxmlformats.org/officeDocument/2006/relationships/image" Target="../media/image138.emf"/><Relationship Id="rId49" Type="http://schemas.openxmlformats.org/officeDocument/2006/relationships/customXml" Target="../ink/ink142.xml"/><Relationship Id="rId10" Type="http://schemas.openxmlformats.org/officeDocument/2006/relationships/image" Target="../media/image125.emf"/><Relationship Id="rId19" Type="http://schemas.openxmlformats.org/officeDocument/2006/relationships/customXml" Target="../ink/ink127.xml"/><Relationship Id="rId31" Type="http://schemas.openxmlformats.org/officeDocument/2006/relationships/customXml" Target="../ink/ink133.xml"/><Relationship Id="rId44" Type="http://schemas.openxmlformats.org/officeDocument/2006/relationships/image" Target="../media/image142.emf"/><Relationship Id="rId52" Type="http://schemas.openxmlformats.org/officeDocument/2006/relationships/image" Target="../media/image146.emf"/><Relationship Id="rId4" Type="http://schemas.openxmlformats.org/officeDocument/2006/relationships/image" Target="../media/image122.emf"/><Relationship Id="rId9" Type="http://schemas.openxmlformats.org/officeDocument/2006/relationships/customXml" Target="../ink/ink122.xml"/><Relationship Id="rId14" Type="http://schemas.openxmlformats.org/officeDocument/2006/relationships/image" Target="../media/image127.emf"/><Relationship Id="rId22" Type="http://schemas.openxmlformats.org/officeDocument/2006/relationships/image" Target="../media/image131.emf"/><Relationship Id="rId27" Type="http://schemas.openxmlformats.org/officeDocument/2006/relationships/customXml" Target="../ink/ink131.xml"/><Relationship Id="rId30" Type="http://schemas.openxmlformats.org/officeDocument/2006/relationships/image" Target="../media/image135.emf"/><Relationship Id="rId35" Type="http://schemas.openxmlformats.org/officeDocument/2006/relationships/customXml" Target="../ink/ink135.xml"/><Relationship Id="rId43" Type="http://schemas.openxmlformats.org/officeDocument/2006/relationships/customXml" Target="../ink/ink139.xml"/><Relationship Id="rId48" Type="http://schemas.openxmlformats.org/officeDocument/2006/relationships/image" Target="../media/image144.emf"/><Relationship Id="rId8" Type="http://schemas.openxmlformats.org/officeDocument/2006/relationships/image" Target="../media/image124.emf"/><Relationship Id="rId51" Type="http://schemas.openxmlformats.org/officeDocument/2006/relationships/customXml" Target="../ink/ink143.xml"/></Relationships>
</file>

<file path=ppt/slides/_rels/slide7.xml.rels><?xml version="1.0" encoding="UTF-8" standalone="yes"?>
<Relationships xmlns="http://schemas.openxmlformats.org/package/2006/relationships"><Relationship Id="rId8" Type="http://schemas.openxmlformats.org/officeDocument/2006/relationships/image" Target="../media/image149.emf"/><Relationship Id="rId13" Type="http://schemas.openxmlformats.org/officeDocument/2006/relationships/customXml" Target="../ink/ink149.xml"/><Relationship Id="rId18" Type="http://schemas.openxmlformats.org/officeDocument/2006/relationships/image" Target="../media/image154.emf"/><Relationship Id="rId3" Type="http://schemas.openxmlformats.org/officeDocument/2006/relationships/customXml" Target="../ink/ink144.xml"/><Relationship Id="rId7" Type="http://schemas.openxmlformats.org/officeDocument/2006/relationships/customXml" Target="../ink/ink146.xml"/><Relationship Id="rId12" Type="http://schemas.openxmlformats.org/officeDocument/2006/relationships/image" Target="../media/image151.emf"/><Relationship Id="rId17" Type="http://schemas.openxmlformats.org/officeDocument/2006/relationships/customXml" Target="../ink/ink151.xml"/><Relationship Id="rId2" Type="http://schemas.openxmlformats.org/officeDocument/2006/relationships/hyperlink" Target="https://ieeexplore.ieee.org/document/8170203" TargetMode="External"/><Relationship Id="rId16" Type="http://schemas.openxmlformats.org/officeDocument/2006/relationships/image" Target="../media/image153.emf"/><Relationship Id="rId1" Type="http://schemas.openxmlformats.org/officeDocument/2006/relationships/slideLayout" Target="../slideLayouts/slideLayout2.xml"/><Relationship Id="rId6" Type="http://schemas.openxmlformats.org/officeDocument/2006/relationships/image" Target="../media/image148.emf"/><Relationship Id="rId11" Type="http://schemas.openxmlformats.org/officeDocument/2006/relationships/customXml" Target="../ink/ink148.xml"/><Relationship Id="rId5" Type="http://schemas.openxmlformats.org/officeDocument/2006/relationships/customXml" Target="../ink/ink145.xml"/><Relationship Id="rId15" Type="http://schemas.openxmlformats.org/officeDocument/2006/relationships/customXml" Target="../ink/ink150.xml"/><Relationship Id="rId10" Type="http://schemas.openxmlformats.org/officeDocument/2006/relationships/image" Target="../media/image150.emf"/><Relationship Id="rId4" Type="http://schemas.openxmlformats.org/officeDocument/2006/relationships/image" Target="../media/image147.emf"/><Relationship Id="rId9" Type="http://schemas.openxmlformats.org/officeDocument/2006/relationships/customXml" Target="../ink/ink147.xml"/><Relationship Id="rId14" Type="http://schemas.openxmlformats.org/officeDocument/2006/relationships/image" Target="../media/image152.emf"/></Relationships>
</file>

<file path=ppt/slides/_rels/slide8.xml.rels><?xml version="1.0" encoding="UTF-8" standalone="yes"?>
<Relationships xmlns="http://schemas.openxmlformats.org/package/2006/relationships"><Relationship Id="rId8" Type="http://schemas.openxmlformats.org/officeDocument/2006/relationships/customXml" Target="../ink/ink155.xml"/><Relationship Id="rId3" Type="http://schemas.openxmlformats.org/officeDocument/2006/relationships/image" Target="../media/image155.emf"/><Relationship Id="rId7" Type="http://schemas.openxmlformats.org/officeDocument/2006/relationships/image" Target="../media/image157.emf"/><Relationship Id="rId2" Type="http://schemas.openxmlformats.org/officeDocument/2006/relationships/customXml" Target="../ink/ink152.xml"/><Relationship Id="rId1" Type="http://schemas.openxmlformats.org/officeDocument/2006/relationships/slideLayout" Target="../slideLayouts/slideLayout2.xml"/><Relationship Id="rId6" Type="http://schemas.openxmlformats.org/officeDocument/2006/relationships/customXml" Target="../ink/ink154.xml"/><Relationship Id="rId11" Type="http://schemas.openxmlformats.org/officeDocument/2006/relationships/image" Target="../media/image159.emf"/><Relationship Id="rId5" Type="http://schemas.openxmlformats.org/officeDocument/2006/relationships/image" Target="../media/image156.emf"/><Relationship Id="rId10" Type="http://schemas.openxmlformats.org/officeDocument/2006/relationships/customXml" Target="../ink/ink156.xml"/><Relationship Id="rId4" Type="http://schemas.openxmlformats.org/officeDocument/2006/relationships/customXml" Target="../ink/ink153.xml"/><Relationship Id="rId9" Type="http://schemas.openxmlformats.org/officeDocument/2006/relationships/image" Target="../media/image158.emf"/></Relationships>
</file>

<file path=ppt/slides/_rels/slide9.xml.rels><?xml version="1.0" encoding="UTF-8" standalone="yes"?>
<Relationships xmlns="http://schemas.openxmlformats.org/package/2006/relationships"><Relationship Id="rId8" Type="http://schemas.openxmlformats.org/officeDocument/2006/relationships/customXml" Target="../ink/ink160.xml"/><Relationship Id="rId13" Type="http://schemas.openxmlformats.org/officeDocument/2006/relationships/image" Target="../media/image165.emf"/><Relationship Id="rId18" Type="http://schemas.openxmlformats.org/officeDocument/2006/relationships/customXml" Target="../ink/ink165.xml"/><Relationship Id="rId26" Type="http://schemas.openxmlformats.org/officeDocument/2006/relationships/customXml" Target="../ink/ink169.xml"/><Relationship Id="rId39" Type="http://schemas.openxmlformats.org/officeDocument/2006/relationships/image" Target="../media/image178.emf"/><Relationship Id="rId3" Type="http://schemas.openxmlformats.org/officeDocument/2006/relationships/image" Target="../media/image160.emf"/><Relationship Id="rId21" Type="http://schemas.openxmlformats.org/officeDocument/2006/relationships/image" Target="../media/image169.emf"/><Relationship Id="rId34" Type="http://schemas.openxmlformats.org/officeDocument/2006/relationships/customXml" Target="../ink/ink173.xml"/><Relationship Id="rId42" Type="http://schemas.openxmlformats.org/officeDocument/2006/relationships/customXml" Target="../ink/ink177.xml"/><Relationship Id="rId7" Type="http://schemas.openxmlformats.org/officeDocument/2006/relationships/image" Target="../media/image162.emf"/><Relationship Id="rId12" Type="http://schemas.openxmlformats.org/officeDocument/2006/relationships/customXml" Target="../ink/ink162.xml"/><Relationship Id="rId17" Type="http://schemas.openxmlformats.org/officeDocument/2006/relationships/image" Target="../media/image167.emf"/><Relationship Id="rId25" Type="http://schemas.openxmlformats.org/officeDocument/2006/relationships/image" Target="../media/image171.emf"/><Relationship Id="rId33" Type="http://schemas.openxmlformats.org/officeDocument/2006/relationships/image" Target="../media/image175.emf"/><Relationship Id="rId38" Type="http://schemas.openxmlformats.org/officeDocument/2006/relationships/customXml" Target="../ink/ink175.xml"/><Relationship Id="rId2" Type="http://schemas.openxmlformats.org/officeDocument/2006/relationships/customXml" Target="../ink/ink157.xml"/><Relationship Id="rId16" Type="http://schemas.openxmlformats.org/officeDocument/2006/relationships/customXml" Target="../ink/ink164.xml"/><Relationship Id="rId20" Type="http://schemas.openxmlformats.org/officeDocument/2006/relationships/customXml" Target="../ink/ink166.xml"/><Relationship Id="rId29" Type="http://schemas.openxmlformats.org/officeDocument/2006/relationships/image" Target="../media/image173.emf"/><Relationship Id="rId41" Type="http://schemas.openxmlformats.org/officeDocument/2006/relationships/image" Target="../media/image179.emf"/><Relationship Id="rId1" Type="http://schemas.openxmlformats.org/officeDocument/2006/relationships/slideLayout" Target="../slideLayouts/slideLayout2.xml"/><Relationship Id="rId6" Type="http://schemas.openxmlformats.org/officeDocument/2006/relationships/customXml" Target="../ink/ink159.xml"/><Relationship Id="rId11" Type="http://schemas.openxmlformats.org/officeDocument/2006/relationships/image" Target="../media/image164.emf"/><Relationship Id="rId24" Type="http://schemas.openxmlformats.org/officeDocument/2006/relationships/customXml" Target="../ink/ink168.xml"/><Relationship Id="rId32" Type="http://schemas.openxmlformats.org/officeDocument/2006/relationships/customXml" Target="../ink/ink172.xml"/><Relationship Id="rId37" Type="http://schemas.openxmlformats.org/officeDocument/2006/relationships/image" Target="../media/image177.emf"/><Relationship Id="rId40" Type="http://schemas.openxmlformats.org/officeDocument/2006/relationships/customXml" Target="../ink/ink176.xml"/><Relationship Id="rId5" Type="http://schemas.openxmlformats.org/officeDocument/2006/relationships/image" Target="../media/image161.emf"/><Relationship Id="rId15" Type="http://schemas.openxmlformats.org/officeDocument/2006/relationships/image" Target="../media/image166.emf"/><Relationship Id="rId23" Type="http://schemas.openxmlformats.org/officeDocument/2006/relationships/image" Target="../media/image170.emf"/><Relationship Id="rId28" Type="http://schemas.openxmlformats.org/officeDocument/2006/relationships/customXml" Target="../ink/ink170.xml"/><Relationship Id="rId36" Type="http://schemas.openxmlformats.org/officeDocument/2006/relationships/customXml" Target="../ink/ink174.xml"/><Relationship Id="rId10" Type="http://schemas.openxmlformats.org/officeDocument/2006/relationships/customXml" Target="../ink/ink161.xml"/><Relationship Id="rId19" Type="http://schemas.openxmlformats.org/officeDocument/2006/relationships/image" Target="../media/image168.emf"/><Relationship Id="rId31" Type="http://schemas.openxmlformats.org/officeDocument/2006/relationships/image" Target="../media/image174.emf"/><Relationship Id="rId4" Type="http://schemas.openxmlformats.org/officeDocument/2006/relationships/customXml" Target="../ink/ink158.xml"/><Relationship Id="rId9" Type="http://schemas.openxmlformats.org/officeDocument/2006/relationships/image" Target="../media/image163.emf"/><Relationship Id="rId14" Type="http://schemas.openxmlformats.org/officeDocument/2006/relationships/customXml" Target="../ink/ink163.xml"/><Relationship Id="rId22" Type="http://schemas.openxmlformats.org/officeDocument/2006/relationships/customXml" Target="../ink/ink167.xml"/><Relationship Id="rId27" Type="http://schemas.openxmlformats.org/officeDocument/2006/relationships/image" Target="../media/image172.emf"/><Relationship Id="rId30" Type="http://schemas.openxmlformats.org/officeDocument/2006/relationships/customXml" Target="../ink/ink171.xml"/><Relationship Id="rId35" Type="http://schemas.openxmlformats.org/officeDocument/2006/relationships/image" Target="../media/image176.emf"/><Relationship Id="rId43" Type="http://schemas.openxmlformats.org/officeDocument/2006/relationships/image" Target="../media/image18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3. Overview of a PR System</a:t>
            </a:r>
            <a:endParaRPr lang="zh-CN" altLang="en-US" dirty="0"/>
          </a:p>
        </p:txBody>
      </p:sp>
      <p:sp>
        <p:nvSpPr>
          <p:cNvPr id="3" name="副标题 2"/>
          <p:cNvSpPr>
            <a:spLocks noGrp="1"/>
          </p:cNvSpPr>
          <p:nvPr>
            <p:ph type="subTitle" idx="1"/>
          </p:nvPr>
        </p:nvSpPr>
        <p:spPr/>
        <p:txBody>
          <a:bodyPr>
            <a:normAutofit fontScale="70000" lnSpcReduction="20000"/>
          </a:bodyPr>
          <a:lstStyle/>
          <a:p>
            <a:r>
              <a:rPr lang="en-US" altLang="zh-CN" dirty="0"/>
              <a:t>Yong Peng</a:t>
            </a:r>
          </a:p>
          <a:p>
            <a:r>
              <a:rPr lang="en-US" altLang="zh-CN" dirty="0"/>
              <a:t>2020/03/10</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65016D97-3BDD-4F85-8D39-9450BC221863}"/>
                  </a:ext>
                </a:extLst>
              </p14:cNvPr>
              <p14:cNvContentPartPr/>
              <p14:nvPr/>
            </p14:nvContentPartPr>
            <p14:xfrm>
              <a:off x="404331" y="291380"/>
              <a:ext cx="167040" cy="268560"/>
            </p14:xfrm>
          </p:contentPart>
        </mc:Choice>
        <mc:Fallback>
          <p:pic>
            <p:nvPicPr>
              <p:cNvPr id="4" name="墨迹 3">
                <a:extLst>
                  <a:ext uri="{FF2B5EF4-FFF2-40B4-BE49-F238E27FC236}">
                    <a16:creationId xmlns:a16="http://schemas.microsoft.com/office/drawing/2014/main" id="{65016D97-3BDD-4F85-8D39-9450BC221863}"/>
                  </a:ext>
                </a:extLst>
              </p:cNvPr>
              <p:cNvPicPr/>
              <p:nvPr/>
            </p:nvPicPr>
            <p:blipFill>
              <a:blip r:embed="rId3"/>
              <a:stretch>
                <a:fillRect/>
              </a:stretch>
            </p:blipFill>
            <p:spPr>
              <a:xfrm>
                <a:off x="398211" y="285260"/>
                <a:ext cx="1792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9BA5562F-B6B4-4C91-BFCD-7204694508BE}"/>
                  </a:ext>
                </a:extLst>
              </p14:cNvPr>
              <p14:cNvContentPartPr/>
              <p14:nvPr/>
            </p14:nvContentPartPr>
            <p14:xfrm>
              <a:off x="763971" y="379580"/>
              <a:ext cx="78840" cy="135000"/>
            </p14:xfrm>
          </p:contentPart>
        </mc:Choice>
        <mc:Fallback>
          <p:pic>
            <p:nvPicPr>
              <p:cNvPr id="5" name="墨迹 4">
                <a:extLst>
                  <a:ext uri="{FF2B5EF4-FFF2-40B4-BE49-F238E27FC236}">
                    <a16:creationId xmlns:a16="http://schemas.microsoft.com/office/drawing/2014/main" id="{9BA5562F-B6B4-4C91-BFCD-7204694508BE}"/>
                  </a:ext>
                </a:extLst>
              </p:cNvPr>
              <p:cNvPicPr/>
              <p:nvPr/>
            </p:nvPicPr>
            <p:blipFill>
              <a:blip r:embed="rId5"/>
              <a:stretch>
                <a:fillRect/>
              </a:stretch>
            </p:blipFill>
            <p:spPr>
              <a:xfrm>
                <a:off x="757851" y="373460"/>
                <a:ext cx="910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BC7EAA92-635D-4EB3-9EC7-2D9490D063FF}"/>
                  </a:ext>
                </a:extLst>
              </p14:cNvPr>
              <p14:cNvContentPartPr/>
              <p14:nvPr/>
            </p14:nvContentPartPr>
            <p14:xfrm>
              <a:off x="934971" y="284900"/>
              <a:ext cx="138600" cy="231480"/>
            </p14:xfrm>
          </p:contentPart>
        </mc:Choice>
        <mc:Fallback>
          <p:pic>
            <p:nvPicPr>
              <p:cNvPr id="6" name="墨迹 5">
                <a:extLst>
                  <a:ext uri="{FF2B5EF4-FFF2-40B4-BE49-F238E27FC236}">
                    <a16:creationId xmlns:a16="http://schemas.microsoft.com/office/drawing/2014/main" id="{BC7EAA92-635D-4EB3-9EC7-2D9490D063FF}"/>
                  </a:ext>
                </a:extLst>
              </p:cNvPr>
              <p:cNvPicPr/>
              <p:nvPr/>
            </p:nvPicPr>
            <p:blipFill>
              <a:blip r:embed="rId7"/>
              <a:stretch>
                <a:fillRect/>
              </a:stretch>
            </p:blipFill>
            <p:spPr>
              <a:xfrm>
                <a:off x="928851" y="278780"/>
                <a:ext cx="1508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墨迹 10">
                <a:extLst>
                  <a:ext uri="{FF2B5EF4-FFF2-40B4-BE49-F238E27FC236}">
                    <a16:creationId xmlns:a16="http://schemas.microsoft.com/office/drawing/2014/main" id="{ACBAF287-ABFD-4895-B754-16E140C7B316}"/>
                  </a:ext>
                </a:extLst>
              </p14:cNvPr>
              <p14:cNvContentPartPr/>
              <p14:nvPr/>
            </p14:nvContentPartPr>
            <p14:xfrm>
              <a:off x="2439771" y="357980"/>
              <a:ext cx="360" cy="360"/>
            </p14:xfrm>
          </p:contentPart>
        </mc:Choice>
        <mc:Fallback>
          <p:pic>
            <p:nvPicPr>
              <p:cNvPr id="11" name="墨迹 10">
                <a:extLst>
                  <a:ext uri="{FF2B5EF4-FFF2-40B4-BE49-F238E27FC236}">
                    <a16:creationId xmlns:a16="http://schemas.microsoft.com/office/drawing/2014/main" id="{ACBAF287-ABFD-4895-B754-16E140C7B316}"/>
                  </a:ext>
                </a:extLst>
              </p:cNvPr>
              <p:cNvPicPr/>
              <p:nvPr/>
            </p:nvPicPr>
            <p:blipFill>
              <a:blip r:embed="rId9"/>
              <a:stretch>
                <a:fillRect/>
              </a:stretch>
            </p:blipFill>
            <p:spPr>
              <a:xfrm>
                <a:off x="2433651" y="35186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墨迹 11">
                <a:extLst>
                  <a:ext uri="{FF2B5EF4-FFF2-40B4-BE49-F238E27FC236}">
                    <a16:creationId xmlns:a16="http://schemas.microsoft.com/office/drawing/2014/main" id="{0481050D-0346-4355-A0F7-C12E6417E1BF}"/>
                  </a:ext>
                </a:extLst>
              </p14:cNvPr>
              <p14:cNvContentPartPr/>
              <p14:nvPr/>
            </p14:nvContentPartPr>
            <p14:xfrm>
              <a:off x="2147451" y="234860"/>
              <a:ext cx="193320" cy="174240"/>
            </p14:xfrm>
          </p:contentPart>
        </mc:Choice>
        <mc:Fallback>
          <p:pic>
            <p:nvPicPr>
              <p:cNvPr id="12" name="墨迹 11">
                <a:extLst>
                  <a:ext uri="{FF2B5EF4-FFF2-40B4-BE49-F238E27FC236}">
                    <a16:creationId xmlns:a16="http://schemas.microsoft.com/office/drawing/2014/main" id="{0481050D-0346-4355-A0F7-C12E6417E1BF}"/>
                  </a:ext>
                </a:extLst>
              </p:cNvPr>
              <p:cNvPicPr/>
              <p:nvPr/>
            </p:nvPicPr>
            <p:blipFill>
              <a:blip r:embed="rId11"/>
              <a:stretch>
                <a:fillRect/>
              </a:stretch>
            </p:blipFill>
            <p:spPr>
              <a:xfrm>
                <a:off x="2141331" y="228740"/>
                <a:ext cx="2055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墨迹 12">
                <a:extLst>
                  <a:ext uri="{FF2B5EF4-FFF2-40B4-BE49-F238E27FC236}">
                    <a16:creationId xmlns:a16="http://schemas.microsoft.com/office/drawing/2014/main" id="{079FD7B4-587D-4805-8121-766EDDA6232A}"/>
                  </a:ext>
                </a:extLst>
              </p14:cNvPr>
              <p14:cNvContentPartPr/>
              <p14:nvPr/>
            </p14:nvContentPartPr>
            <p14:xfrm>
              <a:off x="1634091" y="274460"/>
              <a:ext cx="424440" cy="161640"/>
            </p14:xfrm>
          </p:contentPart>
        </mc:Choice>
        <mc:Fallback>
          <p:pic>
            <p:nvPicPr>
              <p:cNvPr id="13" name="墨迹 12">
                <a:extLst>
                  <a:ext uri="{FF2B5EF4-FFF2-40B4-BE49-F238E27FC236}">
                    <a16:creationId xmlns:a16="http://schemas.microsoft.com/office/drawing/2014/main" id="{079FD7B4-587D-4805-8121-766EDDA6232A}"/>
                  </a:ext>
                </a:extLst>
              </p:cNvPr>
              <p:cNvPicPr/>
              <p:nvPr/>
            </p:nvPicPr>
            <p:blipFill>
              <a:blip r:embed="rId13"/>
              <a:stretch>
                <a:fillRect/>
              </a:stretch>
            </p:blipFill>
            <p:spPr>
              <a:xfrm>
                <a:off x="1627971" y="268340"/>
                <a:ext cx="436680" cy="173880"/>
              </a:xfrm>
              <a:prstGeom prst="rect">
                <a:avLst/>
              </a:prstGeom>
            </p:spPr>
          </p:pic>
        </mc:Fallback>
      </mc:AlternateContent>
    </p:spTree>
    <p:extLst>
      <p:ext uri="{BB962C8B-B14F-4D97-AF65-F5344CB8AC3E}">
        <p14:creationId xmlns:p14="http://schemas.microsoft.com/office/powerpoint/2010/main" val="1058263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ugly details</a:t>
            </a:r>
            <a:endParaRPr lang="zh-CN" altLang="en-US" dirty="0"/>
          </a:p>
        </p:txBody>
      </p:sp>
      <p:sp>
        <p:nvSpPr>
          <p:cNvPr id="3" name="内容占位符 2"/>
          <p:cNvSpPr>
            <a:spLocks noGrp="1"/>
          </p:cNvSpPr>
          <p:nvPr>
            <p:ph sz="quarter" idx="1"/>
          </p:nvPr>
        </p:nvSpPr>
        <p:spPr/>
        <p:txBody>
          <a:bodyPr/>
          <a:lstStyle/>
          <a:p>
            <a:r>
              <a:rPr lang="en-US" altLang="zh-CN" dirty="0"/>
              <a:t>Mismatch between data and algorithm.</a:t>
            </a:r>
          </a:p>
          <a:p>
            <a:pPr lvl="1"/>
            <a:r>
              <a:rPr lang="en-US" altLang="zh-CN" dirty="0"/>
              <a:t>Select (design) proper algorithms for your specified data</a:t>
            </a:r>
          </a:p>
          <a:p>
            <a:pPr lvl="1"/>
            <a:r>
              <a:rPr lang="en-US" altLang="zh-CN" dirty="0">
                <a:solidFill>
                  <a:srgbClr val="FF0000"/>
                </a:solidFill>
              </a:rPr>
              <a:t>Experience</a:t>
            </a:r>
            <a:r>
              <a:rPr lang="en-US" altLang="zh-CN" dirty="0"/>
              <a:t> is often important.</a:t>
            </a:r>
          </a:p>
          <a:p>
            <a:r>
              <a:rPr lang="en-US" altLang="zh-CN" dirty="0"/>
              <a:t>Thirst for resources.</a:t>
            </a:r>
          </a:p>
          <a:p>
            <a:pPr lvl="1"/>
            <a:r>
              <a:rPr lang="en-US" altLang="zh-CN" dirty="0"/>
              <a:t>How can we scale our algorithms in dealing with big data?</a:t>
            </a:r>
          </a:p>
          <a:p>
            <a:pPr lvl="1"/>
            <a:r>
              <a:rPr lang="en-US" altLang="zh-CN" dirty="0"/>
              <a:t>Or how can we run our algorithm in limited resources. </a:t>
            </a:r>
          </a:p>
          <a:p>
            <a:r>
              <a:rPr lang="en-US" altLang="zh-CN" dirty="0"/>
              <a:t>Improper objectives.</a:t>
            </a:r>
          </a:p>
          <a:p>
            <a:pPr lvl="1"/>
            <a:r>
              <a:rPr lang="en-US" altLang="zh-CN" dirty="0"/>
              <a:t>Accuracy? Running speed? System price?</a:t>
            </a:r>
          </a:p>
          <a:p>
            <a:pPr lvl="1"/>
            <a:r>
              <a:rPr lang="en-US" altLang="zh-CN" dirty="0"/>
              <a:t>In most cases, we should make a </a:t>
            </a:r>
            <a:r>
              <a:rPr lang="en-US" altLang="zh-CN" dirty="0">
                <a:solidFill>
                  <a:srgbClr val="FF0000"/>
                </a:solidFill>
              </a:rPr>
              <a:t>balance</a:t>
            </a:r>
            <a:r>
              <a:rPr lang="en-US" altLang="zh-CN" dirty="0"/>
              <a:t> among them because there is usually no system to satisfy all of them.</a:t>
            </a:r>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4E58761E-69E6-44B0-AF0D-A5428FCA46D9}"/>
                  </a:ext>
                </a:extLst>
              </p14:cNvPr>
              <p14:cNvContentPartPr/>
              <p14:nvPr/>
            </p14:nvContentPartPr>
            <p14:xfrm>
              <a:off x="4283331" y="392180"/>
              <a:ext cx="120600" cy="115200"/>
            </p14:xfrm>
          </p:contentPart>
        </mc:Choice>
        <mc:Fallback>
          <p:pic>
            <p:nvPicPr>
              <p:cNvPr id="4" name="墨迹 3">
                <a:extLst>
                  <a:ext uri="{FF2B5EF4-FFF2-40B4-BE49-F238E27FC236}">
                    <a16:creationId xmlns:a16="http://schemas.microsoft.com/office/drawing/2014/main" id="{4E58761E-69E6-44B0-AF0D-A5428FCA46D9}"/>
                  </a:ext>
                </a:extLst>
              </p:cNvPr>
              <p:cNvPicPr/>
              <p:nvPr/>
            </p:nvPicPr>
            <p:blipFill>
              <a:blip r:embed="rId3"/>
              <a:stretch>
                <a:fillRect/>
              </a:stretch>
            </p:blipFill>
            <p:spPr>
              <a:xfrm>
                <a:off x="4277211" y="386060"/>
                <a:ext cx="1328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70053756-1CA2-4F58-8A18-FCE47FC56317}"/>
                  </a:ext>
                </a:extLst>
              </p14:cNvPr>
              <p14:cNvContentPartPr/>
              <p14:nvPr/>
            </p14:nvContentPartPr>
            <p14:xfrm>
              <a:off x="4525251" y="391100"/>
              <a:ext cx="170640" cy="84600"/>
            </p14:xfrm>
          </p:contentPart>
        </mc:Choice>
        <mc:Fallback>
          <p:pic>
            <p:nvPicPr>
              <p:cNvPr id="5" name="墨迹 4">
                <a:extLst>
                  <a:ext uri="{FF2B5EF4-FFF2-40B4-BE49-F238E27FC236}">
                    <a16:creationId xmlns:a16="http://schemas.microsoft.com/office/drawing/2014/main" id="{70053756-1CA2-4F58-8A18-FCE47FC56317}"/>
                  </a:ext>
                </a:extLst>
              </p:cNvPr>
              <p:cNvPicPr/>
              <p:nvPr/>
            </p:nvPicPr>
            <p:blipFill>
              <a:blip r:embed="rId5"/>
              <a:stretch>
                <a:fillRect/>
              </a:stretch>
            </p:blipFill>
            <p:spPr>
              <a:xfrm>
                <a:off x="4519131" y="384980"/>
                <a:ext cx="18288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E92DBB3C-5173-4231-96A3-146EAD281FA5}"/>
                  </a:ext>
                </a:extLst>
              </p14:cNvPr>
              <p14:cNvContentPartPr/>
              <p14:nvPr/>
            </p14:nvContentPartPr>
            <p14:xfrm>
              <a:off x="4802811" y="314420"/>
              <a:ext cx="12240" cy="160920"/>
            </p14:xfrm>
          </p:contentPart>
        </mc:Choice>
        <mc:Fallback>
          <p:pic>
            <p:nvPicPr>
              <p:cNvPr id="6" name="墨迹 5">
                <a:extLst>
                  <a:ext uri="{FF2B5EF4-FFF2-40B4-BE49-F238E27FC236}">
                    <a16:creationId xmlns:a16="http://schemas.microsoft.com/office/drawing/2014/main" id="{E92DBB3C-5173-4231-96A3-146EAD281FA5}"/>
                  </a:ext>
                </a:extLst>
              </p:cNvPr>
              <p:cNvPicPr/>
              <p:nvPr/>
            </p:nvPicPr>
            <p:blipFill>
              <a:blip r:embed="rId7"/>
              <a:stretch>
                <a:fillRect/>
              </a:stretch>
            </p:blipFill>
            <p:spPr>
              <a:xfrm>
                <a:off x="4796691" y="308300"/>
                <a:ext cx="244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9A555141-8014-4C8F-9DB3-ACC305A0553F}"/>
                  </a:ext>
                </a:extLst>
              </p14:cNvPr>
              <p14:cNvContentPartPr/>
              <p14:nvPr/>
            </p14:nvContentPartPr>
            <p14:xfrm>
              <a:off x="4880571" y="391100"/>
              <a:ext cx="4680" cy="51120"/>
            </p14:xfrm>
          </p:contentPart>
        </mc:Choice>
        <mc:Fallback>
          <p:pic>
            <p:nvPicPr>
              <p:cNvPr id="7" name="墨迹 6">
                <a:extLst>
                  <a:ext uri="{FF2B5EF4-FFF2-40B4-BE49-F238E27FC236}">
                    <a16:creationId xmlns:a16="http://schemas.microsoft.com/office/drawing/2014/main" id="{9A555141-8014-4C8F-9DB3-ACC305A0553F}"/>
                  </a:ext>
                </a:extLst>
              </p:cNvPr>
              <p:cNvPicPr/>
              <p:nvPr/>
            </p:nvPicPr>
            <p:blipFill>
              <a:blip r:embed="rId9"/>
              <a:stretch>
                <a:fillRect/>
              </a:stretch>
            </p:blipFill>
            <p:spPr>
              <a:xfrm>
                <a:off x="4874451" y="384980"/>
                <a:ext cx="169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墨迹 7">
                <a:extLst>
                  <a:ext uri="{FF2B5EF4-FFF2-40B4-BE49-F238E27FC236}">
                    <a16:creationId xmlns:a16="http://schemas.microsoft.com/office/drawing/2014/main" id="{735C73AE-CF5A-4936-AD62-1109F53209F3}"/>
                  </a:ext>
                </a:extLst>
              </p14:cNvPr>
              <p14:cNvContentPartPr/>
              <p14:nvPr/>
            </p14:nvContentPartPr>
            <p14:xfrm>
              <a:off x="4881651" y="318380"/>
              <a:ext cx="27720" cy="34200"/>
            </p14:xfrm>
          </p:contentPart>
        </mc:Choice>
        <mc:Fallback>
          <p:pic>
            <p:nvPicPr>
              <p:cNvPr id="8" name="墨迹 7">
                <a:extLst>
                  <a:ext uri="{FF2B5EF4-FFF2-40B4-BE49-F238E27FC236}">
                    <a16:creationId xmlns:a16="http://schemas.microsoft.com/office/drawing/2014/main" id="{735C73AE-CF5A-4936-AD62-1109F53209F3}"/>
                  </a:ext>
                </a:extLst>
              </p:cNvPr>
              <p:cNvPicPr/>
              <p:nvPr/>
            </p:nvPicPr>
            <p:blipFill>
              <a:blip r:embed="rId11"/>
              <a:stretch>
                <a:fillRect/>
              </a:stretch>
            </p:blipFill>
            <p:spPr>
              <a:xfrm>
                <a:off x="4875531" y="312260"/>
                <a:ext cx="3996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墨迹 11">
                <a:extLst>
                  <a:ext uri="{FF2B5EF4-FFF2-40B4-BE49-F238E27FC236}">
                    <a16:creationId xmlns:a16="http://schemas.microsoft.com/office/drawing/2014/main" id="{77B551F3-8FF6-443D-8170-BBFA2BFF9F14}"/>
                  </a:ext>
                </a:extLst>
              </p14:cNvPr>
              <p14:cNvContentPartPr/>
              <p14:nvPr/>
            </p14:nvContentPartPr>
            <p14:xfrm>
              <a:off x="4939971" y="376700"/>
              <a:ext cx="531720" cy="80280"/>
            </p14:xfrm>
          </p:contentPart>
        </mc:Choice>
        <mc:Fallback>
          <p:pic>
            <p:nvPicPr>
              <p:cNvPr id="12" name="墨迹 11">
                <a:extLst>
                  <a:ext uri="{FF2B5EF4-FFF2-40B4-BE49-F238E27FC236}">
                    <a16:creationId xmlns:a16="http://schemas.microsoft.com/office/drawing/2014/main" id="{77B551F3-8FF6-443D-8170-BBFA2BFF9F14}"/>
                  </a:ext>
                </a:extLst>
              </p:cNvPr>
              <p:cNvPicPr/>
              <p:nvPr/>
            </p:nvPicPr>
            <p:blipFill>
              <a:blip r:embed="rId13"/>
              <a:stretch>
                <a:fillRect/>
              </a:stretch>
            </p:blipFill>
            <p:spPr>
              <a:xfrm>
                <a:off x="4933851" y="370580"/>
                <a:ext cx="54396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墨迹 14">
                <a:extLst>
                  <a:ext uri="{FF2B5EF4-FFF2-40B4-BE49-F238E27FC236}">
                    <a16:creationId xmlns:a16="http://schemas.microsoft.com/office/drawing/2014/main" id="{45E3E7C9-734C-4674-825D-3F237E031036}"/>
                  </a:ext>
                </a:extLst>
              </p14:cNvPr>
              <p14:cNvContentPartPr/>
              <p14:nvPr/>
            </p14:nvContentPartPr>
            <p14:xfrm>
              <a:off x="4290171" y="553460"/>
              <a:ext cx="1306440" cy="211680"/>
            </p14:xfrm>
          </p:contentPart>
        </mc:Choice>
        <mc:Fallback>
          <p:pic>
            <p:nvPicPr>
              <p:cNvPr id="15" name="墨迹 14">
                <a:extLst>
                  <a:ext uri="{FF2B5EF4-FFF2-40B4-BE49-F238E27FC236}">
                    <a16:creationId xmlns:a16="http://schemas.microsoft.com/office/drawing/2014/main" id="{45E3E7C9-734C-4674-825D-3F237E031036}"/>
                  </a:ext>
                </a:extLst>
              </p:cNvPr>
              <p:cNvPicPr/>
              <p:nvPr/>
            </p:nvPicPr>
            <p:blipFill>
              <a:blip r:embed="rId15"/>
              <a:stretch>
                <a:fillRect/>
              </a:stretch>
            </p:blipFill>
            <p:spPr>
              <a:xfrm>
                <a:off x="4284051" y="547340"/>
                <a:ext cx="13186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墨迹 18">
                <a:extLst>
                  <a:ext uri="{FF2B5EF4-FFF2-40B4-BE49-F238E27FC236}">
                    <a16:creationId xmlns:a16="http://schemas.microsoft.com/office/drawing/2014/main" id="{A93A970E-3930-49DC-8658-BF1C55147461}"/>
                  </a:ext>
                </a:extLst>
              </p14:cNvPr>
              <p14:cNvContentPartPr/>
              <p14:nvPr/>
            </p14:nvContentPartPr>
            <p14:xfrm>
              <a:off x="5870211" y="348980"/>
              <a:ext cx="462600" cy="102960"/>
            </p14:xfrm>
          </p:contentPart>
        </mc:Choice>
        <mc:Fallback>
          <p:pic>
            <p:nvPicPr>
              <p:cNvPr id="19" name="墨迹 18">
                <a:extLst>
                  <a:ext uri="{FF2B5EF4-FFF2-40B4-BE49-F238E27FC236}">
                    <a16:creationId xmlns:a16="http://schemas.microsoft.com/office/drawing/2014/main" id="{A93A970E-3930-49DC-8658-BF1C55147461}"/>
                  </a:ext>
                </a:extLst>
              </p:cNvPr>
              <p:cNvPicPr/>
              <p:nvPr/>
            </p:nvPicPr>
            <p:blipFill>
              <a:blip r:embed="rId17"/>
              <a:stretch>
                <a:fillRect/>
              </a:stretch>
            </p:blipFill>
            <p:spPr>
              <a:xfrm>
                <a:off x="5864091" y="342860"/>
                <a:ext cx="47484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7" name="墨迹 26">
                <a:extLst>
                  <a:ext uri="{FF2B5EF4-FFF2-40B4-BE49-F238E27FC236}">
                    <a16:creationId xmlns:a16="http://schemas.microsoft.com/office/drawing/2014/main" id="{9064B3C5-4B61-466C-9BE9-3E400A4157BB}"/>
                  </a:ext>
                </a:extLst>
              </p14:cNvPr>
              <p14:cNvContentPartPr/>
              <p14:nvPr/>
            </p14:nvContentPartPr>
            <p14:xfrm>
              <a:off x="6566451" y="564260"/>
              <a:ext cx="608400" cy="19800"/>
            </p14:xfrm>
          </p:contentPart>
        </mc:Choice>
        <mc:Fallback>
          <p:pic>
            <p:nvPicPr>
              <p:cNvPr id="27" name="墨迹 26">
                <a:extLst>
                  <a:ext uri="{FF2B5EF4-FFF2-40B4-BE49-F238E27FC236}">
                    <a16:creationId xmlns:a16="http://schemas.microsoft.com/office/drawing/2014/main" id="{9064B3C5-4B61-466C-9BE9-3E400A4157BB}"/>
                  </a:ext>
                </a:extLst>
              </p:cNvPr>
              <p:cNvPicPr/>
              <p:nvPr/>
            </p:nvPicPr>
            <p:blipFill>
              <a:blip r:embed="rId19"/>
              <a:stretch>
                <a:fillRect/>
              </a:stretch>
            </p:blipFill>
            <p:spPr>
              <a:xfrm>
                <a:off x="6560331" y="558140"/>
                <a:ext cx="620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8" name="墨迹 27">
                <a:extLst>
                  <a:ext uri="{FF2B5EF4-FFF2-40B4-BE49-F238E27FC236}">
                    <a16:creationId xmlns:a16="http://schemas.microsoft.com/office/drawing/2014/main" id="{355B13BF-0EE0-48BC-B6CE-7A19C66CE580}"/>
                  </a:ext>
                </a:extLst>
              </p14:cNvPr>
              <p14:cNvContentPartPr/>
              <p14:nvPr/>
            </p14:nvContentPartPr>
            <p14:xfrm>
              <a:off x="6559971" y="243140"/>
              <a:ext cx="605520" cy="249480"/>
            </p14:xfrm>
          </p:contentPart>
        </mc:Choice>
        <mc:Fallback>
          <p:pic>
            <p:nvPicPr>
              <p:cNvPr id="28" name="墨迹 27">
                <a:extLst>
                  <a:ext uri="{FF2B5EF4-FFF2-40B4-BE49-F238E27FC236}">
                    <a16:creationId xmlns:a16="http://schemas.microsoft.com/office/drawing/2014/main" id="{355B13BF-0EE0-48BC-B6CE-7A19C66CE580}"/>
                  </a:ext>
                </a:extLst>
              </p:cNvPr>
              <p:cNvPicPr/>
              <p:nvPr/>
            </p:nvPicPr>
            <p:blipFill>
              <a:blip r:embed="rId21"/>
              <a:stretch>
                <a:fillRect/>
              </a:stretch>
            </p:blipFill>
            <p:spPr>
              <a:xfrm>
                <a:off x="6553851" y="237020"/>
                <a:ext cx="6177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墨迹 34">
                <a:extLst>
                  <a:ext uri="{FF2B5EF4-FFF2-40B4-BE49-F238E27FC236}">
                    <a16:creationId xmlns:a16="http://schemas.microsoft.com/office/drawing/2014/main" id="{29514F68-9401-4556-BB83-B80F423A2947}"/>
                  </a:ext>
                </a:extLst>
              </p14:cNvPr>
              <p14:cNvContentPartPr/>
              <p14:nvPr/>
            </p14:nvContentPartPr>
            <p14:xfrm>
              <a:off x="7097451" y="823100"/>
              <a:ext cx="2880" cy="7200"/>
            </p14:xfrm>
          </p:contentPart>
        </mc:Choice>
        <mc:Fallback>
          <p:pic>
            <p:nvPicPr>
              <p:cNvPr id="35" name="墨迹 34">
                <a:extLst>
                  <a:ext uri="{FF2B5EF4-FFF2-40B4-BE49-F238E27FC236}">
                    <a16:creationId xmlns:a16="http://schemas.microsoft.com/office/drawing/2014/main" id="{29514F68-9401-4556-BB83-B80F423A2947}"/>
                  </a:ext>
                </a:extLst>
              </p:cNvPr>
              <p:cNvPicPr/>
              <p:nvPr/>
            </p:nvPicPr>
            <p:blipFill>
              <a:blip r:embed="rId23"/>
              <a:stretch>
                <a:fillRect/>
              </a:stretch>
            </p:blipFill>
            <p:spPr>
              <a:xfrm>
                <a:off x="7091331" y="816980"/>
                <a:ext cx="151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墨迹 35">
                <a:extLst>
                  <a:ext uri="{FF2B5EF4-FFF2-40B4-BE49-F238E27FC236}">
                    <a16:creationId xmlns:a16="http://schemas.microsoft.com/office/drawing/2014/main" id="{50D9CF9A-3F08-40A7-95CC-4E2E3AD10415}"/>
                  </a:ext>
                </a:extLst>
              </p14:cNvPr>
              <p14:cNvContentPartPr/>
              <p14:nvPr/>
            </p14:nvContentPartPr>
            <p14:xfrm>
              <a:off x="5879931" y="665420"/>
              <a:ext cx="1091520" cy="274680"/>
            </p14:xfrm>
          </p:contentPart>
        </mc:Choice>
        <mc:Fallback>
          <p:pic>
            <p:nvPicPr>
              <p:cNvPr id="36" name="墨迹 35">
                <a:extLst>
                  <a:ext uri="{FF2B5EF4-FFF2-40B4-BE49-F238E27FC236}">
                    <a16:creationId xmlns:a16="http://schemas.microsoft.com/office/drawing/2014/main" id="{50D9CF9A-3F08-40A7-95CC-4E2E3AD10415}"/>
                  </a:ext>
                </a:extLst>
              </p:cNvPr>
              <p:cNvPicPr/>
              <p:nvPr/>
            </p:nvPicPr>
            <p:blipFill>
              <a:blip r:embed="rId25"/>
              <a:stretch>
                <a:fillRect/>
              </a:stretch>
            </p:blipFill>
            <p:spPr>
              <a:xfrm>
                <a:off x="5873811" y="659300"/>
                <a:ext cx="110376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7" name="墨迹 36">
                <a:extLst>
                  <a:ext uri="{FF2B5EF4-FFF2-40B4-BE49-F238E27FC236}">
                    <a16:creationId xmlns:a16="http://schemas.microsoft.com/office/drawing/2014/main" id="{641402E5-7DDE-4918-A684-803D4CC59978}"/>
                  </a:ext>
                </a:extLst>
              </p14:cNvPr>
              <p14:cNvContentPartPr/>
              <p14:nvPr/>
            </p14:nvContentPartPr>
            <p14:xfrm>
              <a:off x="1187331" y="2481620"/>
              <a:ext cx="1052280" cy="81000"/>
            </p14:xfrm>
          </p:contentPart>
        </mc:Choice>
        <mc:Fallback>
          <p:pic>
            <p:nvPicPr>
              <p:cNvPr id="37" name="墨迹 36">
                <a:extLst>
                  <a:ext uri="{FF2B5EF4-FFF2-40B4-BE49-F238E27FC236}">
                    <a16:creationId xmlns:a16="http://schemas.microsoft.com/office/drawing/2014/main" id="{641402E5-7DDE-4918-A684-803D4CC59978}"/>
                  </a:ext>
                </a:extLst>
              </p:cNvPr>
              <p:cNvPicPr/>
              <p:nvPr/>
            </p:nvPicPr>
            <p:blipFill>
              <a:blip r:embed="rId27"/>
              <a:stretch>
                <a:fillRect/>
              </a:stretch>
            </p:blipFill>
            <p:spPr>
              <a:xfrm>
                <a:off x="1181211" y="2475500"/>
                <a:ext cx="10645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8" name="墨迹 37">
                <a:extLst>
                  <a:ext uri="{FF2B5EF4-FFF2-40B4-BE49-F238E27FC236}">
                    <a16:creationId xmlns:a16="http://schemas.microsoft.com/office/drawing/2014/main" id="{C3272842-80C1-4366-98E0-4A55CA11DF9B}"/>
                  </a:ext>
                </a:extLst>
              </p14:cNvPr>
              <p14:cNvContentPartPr/>
              <p14:nvPr/>
            </p14:nvContentPartPr>
            <p14:xfrm>
              <a:off x="2719851" y="3367220"/>
              <a:ext cx="445320" cy="46080"/>
            </p14:xfrm>
          </p:contentPart>
        </mc:Choice>
        <mc:Fallback>
          <p:pic>
            <p:nvPicPr>
              <p:cNvPr id="38" name="墨迹 37">
                <a:extLst>
                  <a:ext uri="{FF2B5EF4-FFF2-40B4-BE49-F238E27FC236}">
                    <a16:creationId xmlns:a16="http://schemas.microsoft.com/office/drawing/2014/main" id="{C3272842-80C1-4366-98E0-4A55CA11DF9B}"/>
                  </a:ext>
                </a:extLst>
              </p:cNvPr>
              <p:cNvPicPr/>
              <p:nvPr/>
            </p:nvPicPr>
            <p:blipFill>
              <a:blip r:embed="rId29"/>
              <a:stretch>
                <a:fillRect/>
              </a:stretch>
            </p:blipFill>
            <p:spPr>
              <a:xfrm>
                <a:off x="2713731" y="3361100"/>
                <a:ext cx="4575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墨迹 38">
                <a:extLst>
                  <a:ext uri="{FF2B5EF4-FFF2-40B4-BE49-F238E27FC236}">
                    <a16:creationId xmlns:a16="http://schemas.microsoft.com/office/drawing/2014/main" id="{AC95DE76-BD3B-41DC-9DA0-CC0EE9FF7467}"/>
                  </a:ext>
                </a:extLst>
              </p14:cNvPr>
              <p14:cNvContentPartPr/>
              <p14:nvPr/>
            </p14:nvContentPartPr>
            <p14:xfrm>
              <a:off x="2973651" y="3865460"/>
              <a:ext cx="470880" cy="28080"/>
            </p14:xfrm>
          </p:contentPart>
        </mc:Choice>
        <mc:Fallback>
          <p:pic>
            <p:nvPicPr>
              <p:cNvPr id="39" name="墨迹 38">
                <a:extLst>
                  <a:ext uri="{FF2B5EF4-FFF2-40B4-BE49-F238E27FC236}">
                    <a16:creationId xmlns:a16="http://schemas.microsoft.com/office/drawing/2014/main" id="{AC95DE76-BD3B-41DC-9DA0-CC0EE9FF7467}"/>
                  </a:ext>
                </a:extLst>
              </p:cNvPr>
              <p:cNvPicPr/>
              <p:nvPr/>
            </p:nvPicPr>
            <p:blipFill>
              <a:blip r:embed="rId31"/>
              <a:stretch>
                <a:fillRect/>
              </a:stretch>
            </p:blipFill>
            <p:spPr>
              <a:xfrm>
                <a:off x="2967531" y="3859340"/>
                <a:ext cx="48312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墨迹 39">
                <a:extLst>
                  <a:ext uri="{FF2B5EF4-FFF2-40B4-BE49-F238E27FC236}">
                    <a16:creationId xmlns:a16="http://schemas.microsoft.com/office/drawing/2014/main" id="{2C0799A9-D701-402C-96F6-13C4090AF3E4}"/>
                  </a:ext>
                </a:extLst>
              </p14:cNvPr>
              <p14:cNvContentPartPr/>
              <p14:nvPr/>
            </p14:nvContentPartPr>
            <p14:xfrm>
              <a:off x="7938411" y="3595460"/>
              <a:ext cx="114480" cy="153000"/>
            </p14:xfrm>
          </p:contentPart>
        </mc:Choice>
        <mc:Fallback>
          <p:pic>
            <p:nvPicPr>
              <p:cNvPr id="40" name="墨迹 39">
                <a:extLst>
                  <a:ext uri="{FF2B5EF4-FFF2-40B4-BE49-F238E27FC236}">
                    <a16:creationId xmlns:a16="http://schemas.microsoft.com/office/drawing/2014/main" id="{2C0799A9-D701-402C-96F6-13C4090AF3E4}"/>
                  </a:ext>
                </a:extLst>
              </p:cNvPr>
              <p:cNvPicPr/>
              <p:nvPr/>
            </p:nvPicPr>
            <p:blipFill>
              <a:blip r:embed="rId33"/>
              <a:stretch>
                <a:fillRect/>
              </a:stretch>
            </p:blipFill>
            <p:spPr>
              <a:xfrm>
                <a:off x="7932291" y="3589340"/>
                <a:ext cx="1267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墨迹 40">
                <a:extLst>
                  <a:ext uri="{FF2B5EF4-FFF2-40B4-BE49-F238E27FC236}">
                    <a16:creationId xmlns:a16="http://schemas.microsoft.com/office/drawing/2014/main" id="{5D3F7190-A9A4-4C8C-9800-C4D9C5DD957F}"/>
                  </a:ext>
                </a:extLst>
              </p14:cNvPr>
              <p14:cNvContentPartPr/>
              <p14:nvPr/>
            </p14:nvContentPartPr>
            <p14:xfrm>
              <a:off x="8148291" y="3536420"/>
              <a:ext cx="96120" cy="268200"/>
            </p14:xfrm>
          </p:contentPart>
        </mc:Choice>
        <mc:Fallback>
          <p:pic>
            <p:nvPicPr>
              <p:cNvPr id="41" name="墨迹 40">
                <a:extLst>
                  <a:ext uri="{FF2B5EF4-FFF2-40B4-BE49-F238E27FC236}">
                    <a16:creationId xmlns:a16="http://schemas.microsoft.com/office/drawing/2014/main" id="{5D3F7190-A9A4-4C8C-9800-C4D9C5DD957F}"/>
                  </a:ext>
                </a:extLst>
              </p:cNvPr>
              <p:cNvPicPr/>
              <p:nvPr/>
            </p:nvPicPr>
            <p:blipFill>
              <a:blip r:embed="rId35"/>
              <a:stretch>
                <a:fillRect/>
              </a:stretch>
            </p:blipFill>
            <p:spPr>
              <a:xfrm>
                <a:off x="8142171" y="3530300"/>
                <a:ext cx="1083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7" name="墨迹 46">
                <a:extLst>
                  <a:ext uri="{FF2B5EF4-FFF2-40B4-BE49-F238E27FC236}">
                    <a16:creationId xmlns:a16="http://schemas.microsoft.com/office/drawing/2014/main" id="{41826EA0-4113-4A2E-9E87-77AE21CFB2E4}"/>
                  </a:ext>
                </a:extLst>
              </p14:cNvPr>
              <p14:cNvContentPartPr/>
              <p14:nvPr/>
            </p14:nvContentPartPr>
            <p14:xfrm>
              <a:off x="8345211" y="3547580"/>
              <a:ext cx="342000" cy="251280"/>
            </p14:xfrm>
          </p:contentPart>
        </mc:Choice>
        <mc:Fallback>
          <p:pic>
            <p:nvPicPr>
              <p:cNvPr id="47" name="墨迹 46">
                <a:extLst>
                  <a:ext uri="{FF2B5EF4-FFF2-40B4-BE49-F238E27FC236}">
                    <a16:creationId xmlns:a16="http://schemas.microsoft.com/office/drawing/2014/main" id="{41826EA0-4113-4A2E-9E87-77AE21CFB2E4}"/>
                  </a:ext>
                </a:extLst>
              </p:cNvPr>
              <p:cNvPicPr/>
              <p:nvPr/>
            </p:nvPicPr>
            <p:blipFill>
              <a:blip r:embed="rId37"/>
              <a:stretch>
                <a:fillRect/>
              </a:stretch>
            </p:blipFill>
            <p:spPr>
              <a:xfrm>
                <a:off x="8339091" y="3541460"/>
                <a:ext cx="3542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2" name="墨迹 51">
                <a:extLst>
                  <a:ext uri="{FF2B5EF4-FFF2-40B4-BE49-F238E27FC236}">
                    <a16:creationId xmlns:a16="http://schemas.microsoft.com/office/drawing/2014/main" id="{8BEDC115-BFD1-445F-B8CD-715A4BBB3DF7}"/>
                  </a:ext>
                </a:extLst>
              </p14:cNvPr>
              <p14:cNvContentPartPr/>
              <p14:nvPr/>
            </p14:nvContentPartPr>
            <p14:xfrm>
              <a:off x="6035091" y="3878420"/>
              <a:ext cx="2581560" cy="281880"/>
            </p14:xfrm>
          </p:contentPart>
        </mc:Choice>
        <mc:Fallback>
          <p:pic>
            <p:nvPicPr>
              <p:cNvPr id="52" name="墨迹 51">
                <a:extLst>
                  <a:ext uri="{FF2B5EF4-FFF2-40B4-BE49-F238E27FC236}">
                    <a16:creationId xmlns:a16="http://schemas.microsoft.com/office/drawing/2014/main" id="{8BEDC115-BFD1-445F-B8CD-715A4BBB3DF7}"/>
                  </a:ext>
                </a:extLst>
              </p:cNvPr>
              <p:cNvPicPr/>
              <p:nvPr/>
            </p:nvPicPr>
            <p:blipFill>
              <a:blip r:embed="rId39"/>
              <a:stretch>
                <a:fillRect/>
              </a:stretch>
            </p:blipFill>
            <p:spPr>
              <a:xfrm>
                <a:off x="6028971" y="3872300"/>
                <a:ext cx="259380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3" name="墨迹 52">
                <a:extLst>
                  <a:ext uri="{FF2B5EF4-FFF2-40B4-BE49-F238E27FC236}">
                    <a16:creationId xmlns:a16="http://schemas.microsoft.com/office/drawing/2014/main" id="{D2845423-706B-4B57-9F9A-1289BE2F8645}"/>
                  </a:ext>
                </a:extLst>
              </p14:cNvPr>
              <p14:cNvContentPartPr/>
              <p14:nvPr/>
            </p14:nvContentPartPr>
            <p14:xfrm>
              <a:off x="1270491" y="4668260"/>
              <a:ext cx="656280" cy="66600"/>
            </p14:xfrm>
          </p:contentPart>
        </mc:Choice>
        <mc:Fallback>
          <p:pic>
            <p:nvPicPr>
              <p:cNvPr id="53" name="墨迹 52">
                <a:extLst>
                  <a:ext uri="{FF2B5EF4-FFF2-40B4-BE49-F238E27FC236}">
                    <a16:creationId xmlns:a16="http://schemas.microsoft.com/office/drawing/2014/main" id="{D2845423-706B-4B57-9F9A-1289BE2F8645}"/>
                  </a:ext>
                </a:extLst>
              </p:cNvPr>
              <p:cNvPicPr/>
              <p:nvPr/>
            </p:nvPicPr>
            <p:blipFill>
              <a:blip r:embed="rId41"/>
              <a:stretch>
                <a:fillRect/>
              </a:stretch>
            </p:blipFill>
            <p:spPr>
              <a:xfrm>
                <a:off x="1264371" y="4662140"/>
                <a:ext cx="6685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4" name="墨迹 53">
                <a:extLst>
                  <a:ext uri="{FF2B5EF4-FFF2-40B4-BE49-F238E27FC236}">
                    <a16:creationId xmlns:a16="http://schemas.microsoft.com/office/drawing/2014/main" id="{071CF29C-F404-46AF-8D9E-2EA1B04C73D4}"/>
                  </a:ext>
                </a:extLst>
              </p14:cNvPr>
              <p14:cNvContentPartPr/>
              <p14:nvPr/>
            </p14:nvContentPartPr>
            <p14:xfrm>
              <a:off x="2640651" y="4627580"/>
              <a:ext cx="1419840" cy="61200"/>
            </p14:xfrm>
          </p:contentPart>
        </mc:Choice>
        <mc:Fallback>
          <p:pic>
            <p:nvPicPr>
              <p:cNvPr id="54" name="墨迹 53">
                <a:extLst>
                  <a:ext uri="{FF2B5EF4-FFF2-40B4-BE49-F238E27FC236}">
                    <a16:creationId xmlns:a16="http://schemas.microsoft.com/office/drawing/2014/main" id="{071CF29C-F404-46AF-8D9E-2EA1B04C73D4}"/>
                  </a:ext>
                </a:extLst>
              </p:cNvPr>
              <p:cNvPicPr/>
              <p:nvPr/>
            </p:nvPicPr>
            <p:blipFill>
              <a:blip r:embed="rId43"/>
              <a:stretch>
                <a:fillRect/>
              </a:stretch>
            </p:blipFill>
            <p:spPr>
              <a:xfrm>
                <a:off x="2634531" y="4621460"/>
                <a:ext cx="143208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5" name="墨迹 54">
                <a:extLst>
                  <a:ext uri="{FF2B5EF4-FFF2-40B4-BE49-F238E27FC236}">
                    <a16:creationId xmlns:a16="http://schemas.microsoft.com/office/drawing/2014/main" id="{742FEB8C-91D8-4480-9300-EBD3A405F7A3}"/>
                  </a:ext>
                </a:extLst>
              </p14:cNvPr>
              <p14:cNvContentPartPr/>
              <p14:nvPr/>
            </p14:nvContentPartPr>
            <p14:xfrm>
              <a:off x="4460091" y="4677620"/>
              <a:ext cx="1105560" cy="23400"/>
            </p14:xfrm>
          </p:contentPart>
        </mc:Choice>
        <mc:Fallback>
          <p:pic>
            <p:nvPicPr>
              <p:cNvPr id="55" name="墨迹 54">
                <a:extLst>
                  <a:ext uri="{FF2B5EF4-FFF2-40B4-BE49-F238E27FC236}">
                    <a16:creationId xmlns:a16="http://schemas.microsoft.com/office/drawing/2014/main" id="{742FEB8C-91D8-4480-9300-EBD3A405F7A3}"/>
                  </a:ext>
                </a:extLst>
              </p:cNvPr>
              <p:cNvPicPr/>
              <p:nvPr/>
            </p:nvPicPr>
            <p:blipFill>
              <a:blip r:embed="rId45"/>
              <a:stretch>
                <a:fillRect/>
              </a:stretch>
            </p:blipFill>
            <p:spPr>
              <a:xfrm>
                <a:off x="4453971" y="4671500"/>
                <a:ext cx="1117800" cy="35640"/>
              </a:xfrm>
              <a:prstGeom prst="rect">
                <a:avLst/>
              </a:prstGeom>
            </p:spPr>
          </p:pic>
        </mc:Fallback>
      </mc:AlternateContent>
    </p:spTree>
    <p:extLst>
      <p:ext uri="{BB962C8B-B14F-4D97-AF65-F5344CB8AC3E}">
        <p14:creationId xmlns:p14="http://schemas.microsoft.com/office/powerpoint/2010/main" val="116182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ugly details</a:t>
            </a:r>
            <a:endParaRPr lang="zh-CN" altLang="en-US" dirty="0"/>
          </a:p>
        </p:txBody>
      </p:sp>
      <p:sp>
        <p:nvSpPr>
          <p:cNvPr id="3" name="内容占位符 2"/>
          <p:cNvSpPr>
            <a:spLocks noGrp="1"/>
          </p:cNvSpPr>
          <p:nvPr>
            <p:ph sz="quarter" idx="1"/>
          </p:nvPr>
        </p:nvSpPr>
        <p:spPr/>
        <p:txBody>
          <a:bodyPr/>
          <a:lstStyle/>
          <a:p>
            <a:r>
              <a:rPr lang="en-US" altLang="zh-CN" dirty="0"/>
              <a:t>Improper post-processing or decision.</a:t>
            </a:r>
          </a:p>
          <a:p>
            <a:pPr lvl="1"/>
            <a:r>
              <a:rPr lang="en-US" altLang="zh-CN" dirty="0">
                <a:solidFill>
                  <a:srgbClr val="FF0000"/>
                </a:solidFill>
              </a:rPr>
              <a:t>Prediction</a:t>
            </a:r>
            <a:r>
              <a:rPr lang="en-US" altLang="zh-CN" dirty="0"/>
              <a:t> is the final step of a PR or ML algorithm, but not the PR systems.</a:t>
            </a:r>
          </a:p>
          <a:p>
            <a:pPr lvl="1"/>
            <a:r>
              <a:rPr lang="en-US" altLang="zh-CN" dirty="0">
                <a:solidFill>
                  <a:srgbClr val="00B0F0"/>
                </a:solidFill>
              </a:rPr>
              <a:t>Decision</a:t>
            </a:r>
            <a:r>
              <a:rPr lang="en-US" altLang="zh-CN" dirty="0"/>
              <a:t> should be made based on such prediction, and then react to the environment according to the decision.</a:t>
            </a:r>
          </a:p>
          <a:p>
            <a:r>
              <a:rPr lang="en-US" altLang="zh-CN" dirty="0"/>
              <a:t>Improper evaluation.</a:t>
            </a:r>
          </a:p>
          <a:p>
            <a:pPr lvl="1"/>
            <a:r>
              <a:rPr lang="en-US" altLang="zh-CN" dirty="0"/>
              <a:t>Usually but not always,  accuracy is a valid metric.</a:t>
            </a:r>
          </a:p>
          <a:p>
            <a:pPr lvl="1"/>
            <a:r>
              <a:rPr lang="en-US" altLang="zh-CN" dirty="0"/>
              <a:t>Example: consider the case you have a training set consisting samples from two classes, in which one class has 990 samples and the other has only 10 samples.  </a:t>
            </a:r>
            <a:r>
              <a:rPr lang="en-US" altLang="zh-CN" dirty="0">
                <a:sym typeface="Wingdings" panose="05000000000000000000" pitchFamily="2" charset="2"/>
              </a:rPr>
              <a:t> </a:t>
            </a:r>
            <a:r>
              <a:rPr lang="en-US" altLang="zh-CN" dirty="0">
                <a:solidFill>
                  <a:srgbClr val="FF0000"/>
                </a:solidFill>
                <a:sym typeface="Wingdings" panose="05000000000000000000" pitchFamily="2" charset="2"/>
              </a:rPr>
              <a:t>imbalance</a:t>
            </a:r>
          </a:p>
          <a:p>
            <a:pPr lvl="1"/>
            <a:r>
              <a:rPr lang="en-US" altLang="zh-CN" dirty="0">
                <a:sym typeface="Wingdings" panose="05000000000000000000" pitchFamily="2" charset="2"/>
              </a:rPr>
              <a:t>Even if you neglect the 10 sample, you will get 99% accuracy; however, it is meaningless.</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692EC457-4F07-4779-857A-5A16709A3E6B}"/>
                  </a:ext>
                </a:extLst>
              </p14:cNvPr>
              <p14:cNvContentPartPr/>
              <p14:nvPr/>
            </p14:nvContentPartPr>
            <p14:xfrm>
              <a:off x="2287851" y="1733540"/>
              <a:ext cx="37080" cy="24480"/>
            </p14:xfrm>
          </p:contentPart>
        </mc:Choice>
        <mc:Fallback>
          <p:pic>
            <p:nvPicPr>
              <p:cNvPr id="6" name="墨迹 5">
                <a:extLst>
                  <a:ext uri="{FF2B5EF4-FFF2-40B4-BE49-F238E27FC236}">
                    <a16:creationId xmlns:a16="http://schemas.microsoft.com/office/drawing/2014/main" id="{692EC457-4F07-4779-857A-5A16709A3E6B}"/>
                  </a:ext>
                </a:extLst>
              </p:cNvPr>
              <p:cNvPicPr/>
              <p:nvPr/>
            </p:nvPicPr>
            <p:blipFill>
              <a:blip r:embed="rId3"/>
              <a:stretch>
                <a:fillRect/>
              </a:stretch>
            </p:blipFill>
            <p:spPr>
              <a:xfrm>
                <a:off x="2281731" y="1727420"/>
                <a:ext cx="4932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BF910D65-317F-4EB0-81E5-B72E52284060}"/>
                  </a:ext>
                </a:extLst>
              </p14:cNvPr>
              <p14:cNvContentPartPr/>
              <p14:nvPr/>
            </p14:nvContentPartPr>
            <p14:xfrm>
              <a:off x="1172571" y="2034860"/>
              <a:ext cx="951840" cy="84960"/>
            </p14:xfrm>
          </p:contentPart>
        </mc:Choice>
        <mc:Fallback>
          <p:pic>
            <p:nvPicPr>
              <p:cNvPr id="7" name="墨迹 6">
                <a:extLst>
                  <a:ext uri="{FF2B5EF4-FFF2-40B4-BE49-F238E27FC236}">
                    <a16:creationId xmlns:a16="http://schemas.microsoft.com/office/drawing/2014/main" id="{BF910D65-317F-4EB0-81E5-B72E52284060}"/>
                  </a:ext>
                </a:extLst>
              </p:cNvPr>
              <p:cNvPicPr/>
              <p:nvPr/>
            </p:nvPicPr>
            <p:blipFill>
              <a:blip r:embed="rId5"/>
              <a:stretch>
                <a:fillRect/>
              </a:stretch>
            </p:blipFill>
            <p:spPr>
              <a:xfrm>
                <a:off x="1166451" y="2028740"/>
                <a:ext cx="96408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5441CD8B-D022-4BB5-8109-FBE3118419C3}"/>
                  </a:ext>
                </a:extLst>
              </p14:cNvPr>
              <p14:cNvContentPartPr/>
              <p14:nvPr/>
            </p14:nvContentPartPr>
            <p14:xfrm>
              <a:off x="4745931" y="2079140"/>
              <a:ext cx="324000" cy="17280"/>
            </p14:xfrm>
          </p:contentPart>
        </mc:Choice>
        <mc:Fallback>
          <p:pic>
            <p:nvPicPr>
              <p:cNvPr id="8" name="墨迹 7">
                <a:extLst>
                  <a:ext uri="{FF2B5EF4-FFF2-40B4-BE49-F238E27FC236}">
                    <a16:creationId xmlns:a16="http://schemas.microsoft.com/office/drawing/2014/main" id="{5441CD8B-D022-4BB5-8109-FBE3118419C3}"/>
                  </a:ext>
                </a:extLst>
              </p:cNvPr>
              <p:cNvPicPr/>
              <p:nvPr/>
            </p:nvPicPr>
            <p:blipFill>
              <a:blip r:embed="rId7"/>
              <a:stretch>
                <a:fillRect/>
              </a:stretch>
            </p:blipFill>
            <p:spPr>
              <a:xfrm>
                <a:off x="4739811" y="2073020"/>
                <a:ext cx="33624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79C7E80E-6BFB-4397-860A-8C0DA34B0BF1}"/>
                  </a:ext>
                </a:extLst>
              </p14:cNvPr>
              <p14:cNvContentPartPr/>
              <p14:nvPr/>
            </p14:nvContentPartPr>
            <p14:xfrm>
              <a:off x="5555571" y="2090300"/>
              <a:ext cx="299160" cy="20520"/>
            </p14:xfrm>
          </p:contentPart>
        </mc:Choice>
        <mc:Fallback>
          <p:pic>
            <p:nvPicPr>
              <p:cNvPr id="9" name="墨迹 8">
                <a:extLst>
                  <a:ext uri="{FF2B5EF4-FFF2-40B4-BE49-F238E27FC236}">
                    <a16:creationId xmlns:a16="http://schemas.microsoft.com/office/drawing/2014/main" id="{79C7E80E-6BFB-4397-860A-8C0DA34B0BF1}"/>
                  </a:ext>
                </a:extLst>
              </p:cNvPr>
              <p:cNvPicPr/>
              <p:nvPr/>
            </p:nvPicPr>
            <p:blipFill>
              <a:blip r:embed="rId9"/>
              <a:stretch>
                <a:fillRect/>
              </a:stretch>
            </p:blipFill>
            <p:spPr>
              <a:xfrm>
                <a:off x="5549451" y="2084180"/>
                <a:ext cx="31140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墨迹 9">
                <a:extLst>
                  <a:ext uri="{FF2B5EF4-FFF2-40B4-BE49-F238E27FC236}">
                    <a16:creationId xmlns:a16="http://schemas.microsoft.com/office/drawing/2014/main" id="{C779422B-C370-4444-B185-947DB2D346AE}"/>
                  </a:ext>
                </a:extLst>
              </p14:cNvPr>
              <p14:cNvContentPartPr/>
              <p14:nvPr/>
            </p14:nvContentPartPr>
            <p14:xfrm>
              <a:off x="6200691" y="2085620"/>
              <a:ext cx="603720" cy="53640"/>
            </p14:xfrm>
          </p:contentPart>
        </mc:Choice>
        <mc:Fallback>
          <p:pic>
            <p:nvPicPr>
              <p:cNvPr id="10" name="墨迹 9">
                <a:extLst>
                  <a:ext uri="{FF2B5EF4-FFF2-40B4-BE49-F238E27FC236}">
                    <a16:creationId xmlns:a16="http://schemas.microsoft.com/office/drawing/2014/main" id="{C779422B-C370-4444-B185-947DB2D346AE}"/>
                  </a:ext>
                </a:extLst>
              </p:cNvPr>
              <p:cNvPicPr/>
              <p:nvPr/>
            </p:nvPicPr>
            <p:blipFill>
              <a:blip r:embed="rId11"/>
              <a:stretch>
                <a:fillRect/>
              </a:stretch>
            </p:blipFill>
            <p:spPr>
              <a:xfrm>
                <a:off x="6194571" y="2079500"/>
                <a:ext cx="61596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墨迹 10">
                <a:extLst>
                  <a:ext uri="{FF2B5EF4-FFF2-40B4-BE49-F238E27FC236}">
                    <a16:creationId xmlns:a16="http://schemas.microsoft.com/office/drawing/2014/main" id="{9735A944-FB53-405E-9E2E-D0B56B6821CE}"/>
                  </a:ext>
                </a:extLst>
              </p14:cNvPr>
              <p14:cNvContentPartPr/>
              <p14:nvPr/>
            </p14:nvContentPartPr>
            <p14:xfrm>
              <a:off x="1207131" y="2798060"/>
              <a:ext cx="679680" cy="19080"/>
            </p14:xfrm>
          </p:contentPart>
        </mc:Choice>
        <mc:Fallback>
          <p:pic>
            <p:nvPicPr>
              <p:cNvPr id="11" name="墨迹 10">
                <a:extLst>
                  <a:ext uri="{FF2B5EF4-FFF2-40B4-BE49-F238E27FC236}">
                    <a16:creationId xmlns:a16="http://schemas.microsoft.com/office/drawing/2014/main" id="{9735A944-FB53-405E-9E2E-D0B56B6821CE}"/>
                  </a:ext>
                </a:extLst>
              </p:cNvPr>
              <p:cNvPicPr/>
              <p:nvPr/>
            </p:nvPicPr>
            <p:blipFill>
              <a:blip r:embed="rId13"/>
              <a:stretch>
                <a:fillRect/>
              </a:stretch>
            </p:blipFill>
            <p:spPr>
              <a:xfrm>
                <a:off x="1201011" y="2791940"/>
                <a:ext cx="6919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墨迹 11">
                <a:extLst>
                  <a:ext uri="{FF2B5EF4-FFF2-40B4-BE49-F238E27FC236}">
                    <a16:creationId xmlns:a16="http://schemas.microsoft.com/office/drawing/2014/main" id="{22BB5D3C-F309-4980-95BB-24A5F1FF2224}"/>
                  </a:ext>
                </a:extLst>
              </p14:cNvPr>
              <p14:cNvContentPartPr/>
              <p14:nvPr/>
            </p14:nvContentPartPr>
            <p14:xfrm>
              <a:off x="831291" y="3668540"/>
              <a:ext cx="2749320" cy="73440"/>
            </p14:xfrm>
          </p:contentPart>
        </mc:Choice>
        <mc:Fallback>
          <p:pic>
            <p:nvPicPr>
              <p:cNvPr id="12" name="墨迹 11">
                <a:extLst>
                  <a:ext uri="{FF2B5EF4-FFF2-40B4-BE49-F238E27FC236}">
                    <a16:creationId xmlns:a16="http://schemas.microsoft.com/office/drawing/2014/main" id="{22BB5D3C-F309-4980-95BB-24A5F1FF2224}"/>
                  </a:ext>
                </a:extLst>
              </p:cNvPr>
              <p:cNvPicPr/>
              <p:nvPr/>
            </p:nvPicPr>
            <p:blipFill>
              <a:blip r:embed="rId15"/>
              <a:stretch>
                <a:fillRect/>
              </a:stretch>
            </p:blipFill>
            <p:spPr>
              <a:xfrm>
                <a:off x="825171" y="3662420"/>
                <a:ext cx="27615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墨迹 12">
                <a:extLst>
                  <a:ext uri="{FF2B5EF4-FFF2-40B4-BE49-F238E27FC236}">
                    <a16:creationId xmlns:a16="http://schemas.microsoft.com/office/drawing/2014/main" id="{CD988BA5-2165-4551-8097-081DD0560D08}"/>
                  </a:ext>
                </a:extLst>
              </p14:cNvPr>
              <p14:cNvContentPartPr/>
              <p14:nvPr/>
            </p14:nvContentPartPr>
            <p14:xfrm>
              <a:off x="2661891" y="4073180"/>
              <a:ext cx="952560" cy="90360"/>
            </p14:xfrm>
          </p:contentPart>
        </mc:Choice>
        <mc:Fallback>
          <p:pic>
            <p:nvPicPr>
              <p:cNvPr id="13" name="墨迹 12">
                <a:extLst>
                  <a:ext uri="{FF2B5EF4-FFF2-40B4-BE49-F238E27FC236}">
                    <a16:creationId xmlns:a16="http://schemas.microsoft.com/office/drawing/2014/main" id="{CD988BA5-2165-4551-8097-081DD0560D08}"/>
                  </a:ext>
                </a:extLst>
              </p:cNvPr>
              <p:cNvPicPr/>
              <p:nvPr/>
            </p:nvPicPr>
            <p:blipFill>
              <a:blip r:embed="rId17"/>
              <a:stretch>
                <a:fillRect/>
              </a:stretch>
            </p:blipFill>
            <p:spPr>
              <a:xfrm>
                <a:off x="2655771" y="4067060"/>
                <a:ext cx="9648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墨迹 13">
                <a:extLst>
                  <a:ext uri="{FF2B5EF4-FFF2-40B4-BE49-F238E27FC236}">
                    <a16:creationId xmlns:a16="http://schemas.microsoft.com/office/drawing/2014/main" id="{14738F1E-FA41-4D95-B35A-0589326826D7}"/>
                  </a:ext>
                </a:extLst>
              </p14:cNvPr>
              <p14:cNvContentPartPr/>
              <p14:nvPr/>
            </p14:nvContentPartPr>
            <p14:xfrm>
              <a:off x="4051131" y="4001900"/>
              <a:ext cx="2629440" cy="100800"/>
            </p14:xfrm>
          </p:contentPart>
        </mc:Choice>
        <mc:Fallback>
          <p:pic>
            <p:nvPicPr>
              <p:cNvPr id="14" name="墨迹 13">
                <a:extLst>
                  <a:ext uri="{FF2B5EF4-FFF2-40B4-BE49-F238E27FC236}">
                    <a16:creationId xmlns:a16="http://schemas.microsoft.com/office/drawing/2014/main" id="{14738F1E-FA41-4D95-B35A-0589326826D7}"/>
                  </a:ext>
                </a:extLst>
              </p:cNvPr>
              <p:cNvPicPr/>
              <p:nvPr/>
            </p:nvPicPr>
            <p:blipFill>
              <a:blip r:embed="rId19"/>
              <a:stretch>
                <a:fillRect/>
              </a:stretch>
            </p:blipFill>
            <p:spPr>
              <a:xfrm>
                <a:off x="4045011" y="3995780"/>
                <a:ext cx="26416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墨迹 14">
                <a:extLst>
                  <a:ext uri="{FF2B5EF4-FFF2-40B4-BE49-F238E27FC236}">
                    <a16:creationId xmlns:a16="http://schemas.microsoft.com/office/drawing/2014/main" id="{F89C46FD-9EAB-4FC6-9F85-A5CD548DFEAE}"/>
                  </a:ext>
                </a:extLst>
              </p14:cNvPr>
              <p14:cNvContentPartPr/>
              <p14:nvPr/>
            </p14:nvContentPartPr>
            <p14:xfrm>
              <a:off x="2812731" y="4830620"/>
              <a:ext cx="1060560" cy="54720"/>
            </p14:xfrm>
          </p:contentPart>
        </mc:Choice>
        <mc:Fallback>
          <p:pic>
            <p:nvPicPr>
              <p:cNvPr id="15" name="墨迹 14">
                <a:extLst>
                  <a:ext uri="{FF2B5EF4-FFF2-40B4-BE49-F238E27FC236}">
                    <a16:creationId xmlns:a16="http://schemas.microsoft.com/office/drawing/2014/main" id="{F89C46FD-9EAB-4FC6-9F85-A5CD548DFEAE}"/>
                  </a:ext>
                </a:extLst>
              </p:cNvPr>
              <p:cNvPicPr/>
              <p:nvPr/>
            </p:nvPicPr>
            <p:blipFill>
              <a:blip r:embed="rId21"/>
              <a:stretch>
                <a:fillRect/>
              </a:stretch>
            </p:blipFill>
            <p:spPr>
              <a:xfrm>
                <a:off x="2806611" y="4824500"/>
                <a:ext cx="10728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墨迹 15">
                <a:extLst>
                  <a:ext uri="{FF2B5EF4-FFF2-40B4-BE49-F238E27FC236}">
                    <a16:creationId xmlns:a16="http://schemas.microsoft.com/office/drawing/2014/main" id="{D5113A5F-6342-4E1C-93C7-22930579E8A8}"/>
                  </a:ext>
                </a:extLst>
              </p14:cNvPr>
              <p14:cNvContentPartPr/>
              <p14:nvPr/>
            </p14:nvContentPartPr>
            <p14:xfrm>
              <a:off x="7041291" y="4845020"/>
              <a:ext cx="412200" cy="7200"/>
            </p14:xfrm>
          </p:contentPart>
        </mc:Choice>
        <mc:Fallback>
          <p:pic>
            <p:nvPicPr>
              <p:cNvPr id="16" name="墨迹 15">
                <a:extLst>
                  <a:ext uri="{FF2B5EF4-FFF2-40B4-BE49-F238E27FC236}">
                    <a16:creationId xmlns:a16="http://schemas.microsoft.com/office/drawing/2014/main" id="{D5113A5F-6342-4E1C-93C7-22930579E8A8}"/>
                  </a:ext>
                </a:extLst>
              </p:cNvPr>
              <p:cNvPicPr/>
              <p:nvPr/>
            </p:nvPicPr>
            <p:blipFill>
              <a:blip r:embed="rId23"/>
              <a:stretch>
                <a:fillRect/>
              </a:stretch>
            </p:blipFill>
            <p:spPr>
              <a:xfrm>
                <a:off x="7035171" y="4838900"/>
                <a:ext cx="42444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墨迹 16">
                <a:extLst>
                  <a:ext uri="{FF2B5EF4-FFF2-40B4-BE49-F238E27FC236}">
                    <a16:creationId xmlns:a16="http://schemas.microsoft.com/office/drawing/2014/main" id="{5EE72283-672C-4CA9-8334-855CD0443BC5}"/>
                  </a:ext>
                </a:extLst>
              </p14:cNvPr>
              <p14:cNvContentPartPr/>
              <p14:nvPr/>
            </p14:nvContentPartPr>
            <p14:xfrm>
              <a:off x="3909651" y="5194580"/>
              <a:ext cx="1229760" cy="25920"/>
            </p14:xfrm>
          </p:contentPart>
        </mc:Choice>
        <mc:Fallback>
          <p:pic>
            <p:nvPicPr>
              <p:cNvPr id="17" name="墨迹 16">
                <a:extLst>
                  <a:ext uri="{FF2B5EF4-FFF2-40B4-BE49-F238E27FC236}">
                    <a16:creationId xmlns:a16="http://schemas.microsoft.com/office/drawing/2014/main" id="{5EE72283-672C-4CA9-8334-855CD0443BC5}"/>
                  </a:ext>
                </a:extLst>
              </p:cNvPr>
              <p:cNvPicPr/>
              <p:nvPr/>
            </p:nvPicPr>
            <p:blipFill>
              <a:blip r:embed="rId25"/>
              <a:stretch>
                <a:fillRect/>
              </a:stretch>
            </p:blipFill>
            <p:spPr>
              <a:xfrm>
                <a:off x="3903531" y="5188460"/>
                <a:ext cx="124200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墨迹 23">
                <a:extLst>
                  <a:ext uri="{FF2B5EF4-FFF2-40B4-BE49-F238E27FC236}">
                    <a16:creationId xmlns:a16="http://schemas.microsoft.com/office/drawing/2014/main" id="{6A22E3BA-4D86-473A-AEA9-3D22456B3F08}"/>
                  </a:ext>
                </a:extLst>
              </p14:cNvPr>
              <p14:cNvContentPartPr/>
              <p14:nvPr/>
            </p14:nvContentPartPr>
            <p14:xfrm>
              <a:off x="4981731" y="5423900"/>
              <a:ext cx="80640" cy="158040"/>
            </p14:xfrm>
          </p:contentPart>
        </mc:Choice>
        <mc:Fallback>
          <p:pic>
            <p:nvPicPr>
              <p:cNvPr id="24" name="墨迹 23">
                <a:extLst>
                  <a:ext uri="{FF2B5EF4-FFF2-40B4-BE49-F238E27FC236}">
                    <a16:creationId xmlns:a16="http://schemas.microsoft.com/office/drawing/2014/main" id="{6A22E3BA-4D86-473A-AEA9-3D22456B3F08}"/>
                  </a:ext>
                </a:extLst>
              </p:cNvPr>
              <p:cNvPicPr/>
              <p:nvPr/>
            </p:nvPicPr>
            <p:blipFill>
              <a:blip r:embed="rId27"/>
              <a:stretch>
                <a:fillRect/>
              </a:stretch>
            </p:blipFill>
            <p:spPr>
              <a:xfrm>
                <a:off x="4975611" y="5417780"/>
                <a:ext cx="928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墨迹 26">
                <a:extLst>
                  <a:ext uri="{FF2B5EF4-FFF2-40B4-BE49-F238E27FC236}">
                    <a16:creationId xmlns:a16="http://schemas.microsoft.com/office/drawing/2014/main" id="{F09A7A15-E385-41C6-9754-6D44E6AC7B9A}"/>
                  </a:ext>
                </a:extLst>
              </p14:cNvPr>
              <p14:cNvContentPartPr/>
              <p14:nvPr/>
            </p14:nvContentPartPr>
            <p14:xfrm>
              <a:off x="6565011" y="5633060"/>
              <a:ext cx="469800" cy="29880"/>
            </p14:xfrm>
          </p:contentPart>
        </mc:Choice>
        <mc:Fallback>
          <p:pic>
            <p:nvPicPr>
              <p:cNvPr id="27" name="墨迹 26">
                <a:extLst>
                  <a:ext uri="{FF2B5EF4-FFF2-40B4-BE49-F238E27FC236}">
                    <a16:creationId xmlns:a16="http://schemas.microsoft.com/office/drawing/2014/main" id="{F09A7A15-E385-41C6-9754-6D44E6AC7B9A}"/>
                  </a:ext>
                </a:extLst>
              </p:cNvPr>
              <p:cNvPicPr/>
              <p:nvPr/>
            </p:nvPicPr>
            <p:blipFill>
              <a:blip r:embed="rId29"/>
              <a:stretch>
                <a:fillRect/>
              </a:stretch>
            </p:blipFill>
            <p:spPr>
              <a:xfrm>
                <a:off x="6558891" y="5626940"/>
                <a:ext cx="4820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8" name="墨迹 27">
                <a:extLst>
                  <a:ext uri="{FF2B5EF4-FFF2-40B4-BE49-F238E27FC236}">
                    <a16:creationId xmlns:a16="http://schemas.microsoft.com/office/drawing/2014/main" id="{CE73128F-A94A-435E-B8DD-C4B3D331913F}"/>
                  </a:ext>
                </a:extLst>
              </p14:cNvPr>
              <p14:cNvContentPartPr/>
              <p14:nvPr/>
            </p14:nvContentPartPr>
            <p14:xfrm>
              <a:off x="1224411" y="5932220"/>
              <a:ext cx="2765880" cy="50400"/>
            </p14:xfrm>
          </p:contentPart>
        </mc:Choice>
        <mc:Fallback>
          <p:pic>
            <p:nvPicPr>
              <p:cNvPr id="28" name="墨迹 27">
                <a:extLst>
                  <a:ext uri="{FF2B5EF4-FFF2-40B4-BE49-F238E27FC236}">
                    <a16:creationId xmlns:a16="http://schemas.microsoft.com/office/drawing/2014/main" id="{CE73128F-A94A-435E-B8DD-C4B3D331913F}"/>
                  </a:ext>
                </a:extLst>
              </p:cNvPr>
              <p:cNvPicPr/>
              <p:nvPr/>
            </p:nvPicPr>
            <p:blipFill>
              <a:blip r:embed="rId31"/>
              <a:stretch>
                <a:fillRect/>
              </a:stretch>
            </p:blipFill>
            <p:spPr>
              <a:xfrm>
                <a:off x="1218291" y="5926100"/>
                <a:ext cx="27781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墨迹 29">
                <a:extLst>
                  <a:ext uri="{FF2B5EF4-FFF2-40B4-BE49-F238E27FC236}">
                    <a16:creationId xmlns:a16="http://schemas.microsoft.com/office/drawing/2014/main" id="{4A9800B9-21D4-4AD6-A523-D460D7ADD009}"/>
                  </a:ext>
                </a:extLst>
              </p14:cNvPr>
              <p14:cNvContentPartPr/>
              <p14:nvPr/>
            </p14:nvContentPartPr>
            <p14:xfrm>
              <a:off x="5689131" y="5167940"/>
              <a:ext cx="1215720" cy="105120"/>
            </p14:xfrm>
          </p:contentPart>
        </mc:Choice>
        <mc:Fallback>
          <p:pic>
            <p:nvPicPr>
              <p:cNvPr id="30" name="墨迹 29">
                <a:extLst>
                  <a:ext uri="{FF2B5EF4-FFF2-40B4-BE49-F238E27FC236}">
                    <a16:creationId xmlns:a16="http://schemas.microsoft.com/office/drawing/2014/main" id="{4A9800B9-21D4-4AD6-A523-D460D7ADD009}"/>
                  </a:ext>
                </a:extLst>
              </p:cNvPr>
              <p:cNvPicPr/>
              <p:nvPr/>
            </p:nvPicPr>
            <p:blipFill>
              <a:blip r:embed="rId33"/>
              <a:stretch>
                <a:fillRect/>
              </a:stretch>
            </p:blipFill>
            <p:spPr>
              <a:xfrm>
                <a:off x="5683011" y="5161820"/>
                <a:ext cx="1227960" cy="117360"/>
              </a:xfrm>
              <a:prstGeom prst="rect">
                <a:avLst/>
              </a:prstGeom>
            </p:spPr>
          </p:pic>
        </mc:Fallback>
      </mc:AlternateContent>
    </p:spTree>
    <p:extLst>
      <p:ext uri="{BB962C8B-B14F-4D97-AF65-F5344CB8AC3E}">
        <p14:creationId xmlns:p14="http://schemas.microsoft.com/office/powerpoint/2010/main" val="3318350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can we do in real cases?</a:t>
            </a:r>
            <a:endParaRPr lang="zh-CN" altLang="en-US" dirty="0"/>
          </a:p>
        </p:txBody>
      </p:sp>
      <p:sp>
        <p:nvSpPr>
          <p:cNvPr id="3" name="内容占位符 2"/>
          <p:cNvSpPr>
            <a:spLocks noGrp="1"/>
          </p:cNvSpPr>
          <p:nvPr>
            <p:ph sz="quarter" idx="1"/>
          </p:nvPr>
        </p:nvSpPr>
        <p:spPr>
          <a:xfrm>
            <a:off x="457200" y="1219200"/>
            <a:ext cx="8363272" cy="4937760"/>
          </a:xfrm>
        </p:spPr>
        <p:txBody>
          <a:bodyPr>
            <a:normAutofit lnSpcReduction="10000"/>
          </a:bodyPr>
          <a:lstStyle/>
          <a:p>
            <a:r>
              <a:rPr lang="en-US" altLang="zh-CN" dirty="0"/>
              <a:t>As mentioned above, the performance of a learning or recognition system is determined by many factors.</a:t>
            </a:r>
          </a:p>
          <a:p>
            <a:endParaRPr lang="en-US" altLang="zh-CN" dirty="0"/>
          </a:p>
          <a:p>
            <a:r>
              <a:rPr lang="en-US" altLang="zh-CN" dirty="0"/>
              <a:t>How can we do?</a:t>
            </a:r>
          </a:p>
          <a:p>
            <a:pPr lvl="1"/>
            <a:r>
              <a:rPr lang="en-US" altLang="zh-CN" dirty="0"/>
              <a:t>Answer: make </a:t>
            </a:r>
            <a:r>
              <a:rPr lang="en-US" altLang="zh-CN" dirty="0">
                <a:solidFill>
                  <a:srgbClr val="FF0000"/>
                </a:solidFill>
              </a:rPr>
              <a:t>appropriate</a:t>
            </a:r>
            <a:r>
              <a:rPr lang="en-US" altLang="zh-CN" dirty="0"/>
              <a:t> assumptions and simplifications</a:t>
            </a:r>
          </a:p>
          <a:p>
            <a:endParaRPr lang="en-US" altLang="zh-CN" dirty="0"/>
          </a:p>
          <a:p>
            <a:r>
              <a:rPr lang="en-US" altLang="zh-CN" dirty="0"/>
              <a:t>Example:</a:t>
            </a:r>
          </a:p>
          <a:p>
            <a:pPr lvl="1"/>
            <a:r>
              <a:rPr lang="en-US" altLang="zh-CN" dirty="0"/>
              <a:t>Engineering the environment vs. designing sophisticated algorithms. </a:t>
            </a:r>
          </a:p>
          <a:p>
            <a:pPr lvl="1"/>
            <a:r>
              <a:rPr lang="en-US" altLang="zh-CN" dirty="0"/>
              <a:t>Which one would you like to choose?</a:t>
            </a:r>
          </a:p>
          <a:p>
            <a:pPr lvl="2"/>
            <a:r>
              <a:rPr lang="en-US" altLang="zh-CN" dirty="0"/>
              <a:t>Gadget A: ……</a:t>
            </a:r>
          </a:p>
          <a:p>
            <a:pPr lvl="2"/>
            <a:r>
              <a:rPr lang="en-US" altLang="zh-CN" dirty="0"/>
              <a:t>Gadget B:…….</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E92B0386-7EBE-4DE2-9287-DECEF8B07DD1}"/>
                  </a:ext>
                </a:extLst>
              </p14:cNvPr>
              <p14:cNvContentPartPr/>
              <p14:nvPr/>
            </p14:nvContentPartPr>
            <p14:xfrm>
              <a:off x="5834571" y="1974740"/>
              <a:ext cx="1582560" cy="39960"/>
            </p14:xfrm>
          </p:contentPart>
        </mc:Choice>
        <mc:Fallback>
          <p:pic>
            <p:nvPicPr>
              <p:cNvPr id="4" name="墨迹 3">
                <a:extLst>
                  <a:ext uri="{FF2B5EF4-FFF2-40B4-BE49-F238E27FC236}">
                    <a16:creationId xmlns:a16="http://schemas.microsoft.com/office/drawing/2014/main" id="{E92B0386-7EBE-4DE2-9287-DECEF8B07DD1}"/>
                  </a:ext>
                </a:extLst>
              </p:cNvPr>
              <p:cNvPicPr/>
              <p:nvPr/>
            </p:nvPicPr>
            <p:blipFill>
              <a:blip r:embed="rId3"/>
              <a:stretch>
                <a:fillRect/>
              </a:stretch>
            </p:blipFill>
            <p:spPr>
              <a:xfrm>
                <a:off x="5828451" y="1968620"/>
                <a:ext cx="15948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89B8D14-C85B-4F7E-86B5-6E655F270495}"/>
                  </a:ext>
                </a:extLst>
              </p14:cNvPr>
              <p14:cNvContentPartPr/>
              <p14:nvPr/>
            </p14:nvContentPartPr>
            <p14:xfrm>
              <a:off x="2848731" y="3211700"/>
              <a:ext cx="2737440" cy="101880"/>
            </p14:xfrm>
          </p:contentPart>
        </mc:Choice>
        <mc:Fallback>
          <p:pic>
            <p:nvPicPr>
              <p:cNvPr id="5" name="墨迹 4">
                <a:extLst>
                  <a:ext uri="{FF2B5EF4-FFF2-40B4-BE49-F238E27FC236}">
                    <a16:creationId xmlns:a16="http://schemas.microsoft.com/office/drawing/2014/main" id="{489B8D14-C85B-4F7E-86B5-6E655F270495}"/>
                  </a:ext>
                </a:extLst>
              </p:cNvPr>
              <p:cNvPicPr/>
              <p:nvPr/>
            </p:nvPicPr>
            <p:blipFill>
              <a:blip r:embed="rId5"/>
              <a:stretch>
                <a:fillRect/>
              </a:stretch>
            </p:blipFill>
            <p:spPr>
              <a:xfrm>
                <a:off x="2842611" y="3205580"/>
                <a:ext cx="27496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13CD7ABB-BEF0-4AC6-B5EC-E236BC073579}"/>
                  </a:ext>
                </a:extLst>
              </p14:cNvPr>
              <p14:cNvContentPartPr/>
              <p14:nvPr/>
            </p14:nvContentPartPr>
            <p14:xfrm>
              <a:off x="6409131" y="3208460"/>
              <a:ext cx="1629000" cy="41760"/>
            </p14:xfrm>
          </p:contentPart>
        </mc:Choice>
        <mc:Fallback>
          <p:pic>
            <p:nvPicPr>
              <p:cNvPr id="6" name="墨迹 5">
                <a:extLst>
                  <a:ext uri="{FF2B5EF4-FFF2-40B4-BE49-F238E27FC236}">
                    <a16:creationId xmlns:a16="http://schemas.microsoft.com/office/drawing/2014/main" id="{13CD7ABB-BEF0-4AC6-B5EC-E236BC073579}"/>
                  </a:ext>
                </a:extLst>
              </p:cNvPr>
              <p:cNvPicPr/>
              <p:nvPr/>
            </p:nvPicPr>
            <p:blipFill>
              <a:blip r:embed="rId7"/>
              <a:stretch>
                <a:fillRect/>
              </a:stretch>
            </p:blipFill>
            <p:spPr>
              <a:xfrm>
                <a:off x="6403011" y="3202340"/>
                <a:ext cx="16412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8B5A963A-E9EE-490C-8E00-6734FCFEC382}"/>
                  </a:ext>
                </a:extLst>
              </p14:cNvPr>
              <p14:cNvContentPartPr/>
              <p14:nvPr/>
            </p14:nvContentPartPr>
            <p14:xfrm>
              <a:off x="1066371" y="4452980"/>
              <a:ext cx="6438600" cy="120600"/>
            </p14:xfrm>
          </p:contentPart>
        </mc:Choice>
        <mc:Fallback>
          <p:pic>
            <p:nvPicPr>
              <p:cNvPr id="9" name="墨迹 8">
                <a:extLst>
                  <a:ext uri="{FF2B5EF4-FFF2-40B4-BE49-F238E27FC236}">
                    <a16:creationId xmlns:a16="http://schemas.microsoft.com/office/drawing/2014/main" id="{8B5A963A-E9EE-490C-8E00-6734FCFEC382}"/>
                  </a:ext>
                </a:extLst>
              </p:cNvPr>
              <p:cNvPicPr/>
              <p:nvPr/>
            </p:nvPicPr>
            <p:blipFill>
              <a:blip r:embed="rId9"/>
              <a:stretch>
                <a:fillRect/>
              </a:stretch>
            </p:blipFill>
            <p:spPr>
              <a:xfrm>
                <a:off x="1060251" y="4446860"/>
                <a:ext cx="645084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墨迹 9">
                <a:extLst>
                  <a:ext uri="{FF2B5EF4-FFF2-40B4-BE49-F238E27FC236}">
                    <a16:creationId xmlns:a16="http://schemas.microsoft.com/office/drawing/2014/main" id="{EC8A217E-1FEC-424A-AA7C-D5F5552574F2}"/>
                  </a:ext>
                </a:extLst>
              </p14:cNvPr>
              <p14:cNvContentPartPr/>
              <p14:nvPr/>
            </p14:nvContentPartPr>
            <p14:xfrm>
              <a:off x="1207131" y="4754660"/>
              <a:ext cx="1155960" cy="79200"/>
            </p14:xfrm>
          </p:contentPart>
        </mc:Choice>
        <mc:Fallback>
          <p:pic>
            <p:nvPicPr>
              <p:cNvPr id="10" name="墨迹 9">
                <a:extLst>
                  <a:ext uri="{FF2B5EF4-FFF2-40B4-BE49-F238E27FC236}">
                    <a16:creationId xmlns:a16="http://schemas.microsoft.com/office/drawing/2014/main" id="{EC8A217E-1FEC-424A-AA7C-D5F5552574F2}"/>
                  </a:ext>
                </a:extLst>
              </p:cNvPr>
              <p:cNvPicPr/>
              <p:nvPr/>
            </p:nvPicPr>
            <p:blipFill>
              <a:blip r:embed="rId11"/>
              <a:stretch>
                <a:fillRect/>
              </a:stretch>
            </p:blipFill>
            <p:spPr>
              <a:xfrm>
                <a:off x="1201011" y="4748540"/>
                <a:ext cx="1168200" cy="91440"/>
              </a:xfrm>
              <a:prstGeom prst="rect">
                <a:avLst/>
              </a:prstGeom>
            </p:spPr>
          </p:pic>
        </mc:Fallback>
      </mc:AlternateContent>
    </p:spTree>
    <p:extLst>
      <p:ext uri="{BB962C8B-B14F-4D97-AF65-F5344CB8AC3E}">
        <p14:creationId xmlns:p14="http://schemas.microsoft.com/office/powerpoint/2010/main" val="268913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0F3E2-6F55-48F5-AEAA-78070550A198}"/>
              </a:ext>
            </a:extLst>
          </p:cNvPr>
          <p:cNvSpPr>
            <a:spLocks noGrp="1"/>
          </p:cNvSpPr>
          <p:nvPr>
            <p:ph type="title"/>
          </p:nvPr>
        </p:nvSpPr>
        <p:spPr/>
        <p:txBody>
          <a:bodyPr/>
          <a:lstStyle/>
          <a:p>
            <a:r>
              <a:rPr lang="en-US" altLang="zh-CN" dirty="0"/>
              <a:t>Example</a:t>
            </a:r>
            <a:endParaRPr lang="zh-CN" altLang="en-US" dirty="0"/>
          </a:p>
        </p:txBody>
      </p:sp>
      <p:sp>
        <p:nvSpPr>
          <p:cNvPr id="3" name="内容占位符 2">
            <a:extLst>
              <a:ext uri="{FF2B5EF4-FFF2-40B4-BE49-F238E27FC236}">
                <a16:creationId xmlns:a16="http://schemas.microsoft.com/office/drawing/2014/main" id="{DC6E53F0-26B6-4653-8324-C8364F16798D}"/>
              </a:ext>
            </a:extLst>
          </p:cNvPr>
          <p:cNvSpPr>
            <a:spLocks noGrp="1"/>
          </p:cNvSpPr>
          <p:nvPr>
            <p:ph sz="quarter" idx="1"/>
          </p:nvPr>
        </p:nvSpPr>
        <p:spPr/>
        <p:txBody>
          <a:bodyPr/>
          <a:lstStyle/>
          <a:p>
            <a:r>
              <a:rPr lang="en-US" altLang="zh-CN" dirty="0"/>
              <a:t>Two face recognition based attendance recording gadgets.</a:t>
            </a:r>
          </a:p>
          <a:p>
            <a:pPr lvl="1"/>
            <a:r>
              <a:rPr lang="en-US" altLang="zh-CN" dirty="0"/>
              <a:t>Gadget A:  allow a user to record attendance at any position around the gadget and use sophisticated face detection and face alignment techniques to correctly find and match the face.</a:t>
            </a:r>
          </a:p>
          <a:p>
            <a:pPr lvl="2"/>
            <a:r>
              <a:rPr lang="en-US" altLang="zh-CN" dirty="0">
                <a:solidFill>
                  <a:srgbClr val="FF0000"/>
                </a:solidFill>
              </a:rPr>
              <a:t>High-tech, require many sub-systems and use many computing resources</a:t>
            </a:r>
          </a:p>
          <a:p>
            <a:pPr lvl="1"/>
            <a:r>
              <a:rPr lang="en-US" altLang="zh-CN" dirty="0"/>
              <a:t>Gadget B:  require a sign on the ground at a fixed location in front of it and require all users to stand on the sign and look toward the gadget.</a:t>
            </a:r>
          </a:p>
          <a:p>
            <a:pPr lvl="2"/>
            <a:r>
              <a:rPr lang="en-US" altLang="zh-CN" dirty="0">
                <a:solidFill>
                  <a:srgbClr val="00B0F0"/>
                </a:solidFill>
              </a:rPr>
              <a:t>Might have higher recognition accuracy than gadget A because its raw input data is captured in a well-controlled situation. </a:t>
            </a:r>
          </a:p>
          <a:p>
            <a:pPr lvl="1"/>
            <a:endParaRPr lang="zh-CN" altLang="en-US" dirty="0"/>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60A8F0C3-5C6D-4118-B98D-C987DC458499}"/>
                  </a:ext>
                </a:extLst>
              </p14:cNvPr>
              <p14:cNvContentPartPr/>
              <p14:nvPr/>
            </p14:nvContentPartPr>
            <p14:xfrm>
              <a:off x="1831731" y="2103980"/>
              <a:ext cx="432360" cy="24840"/>
            </p14:xfrm>
          </p:contentPart>
        </mc:Choice>
        <mc:Fallback>
          <p:pic>
            <p:nvPicPr>
              <p:cNvPr id="6" name="墨迹 5">
                <a:extLst>
                  <a:ext uri="{FF2B5EF4-FFF2-40B4-BE49-F238E27FC236}">
                    <a16:creationId xmlns:a16="http://schemas.microsoft.com/office/drawing/2014/main" id="{60A8F0C3-5C6D-4118-B98D-C987DC458499}"/>
                  </a:ext>
                </a:extLst>
              </p:cNvPr>
              <p:cNvPicPr/>
              <p:nvPr/>
            </p:nvPicPr>
            <p:blipFill>
              <a:blip r:embed="rId3"/>
              <a:stretch>
                <a:fillRect/>
              </a:stretch>
            </p:blipFill>
            <p:spPr>
              <a:xfrm>
                <a:off x="1825611" y="2097860"/>
                <a:ext cx="4446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3219FDE8-863C-4894-AAB1-535CF3F1DC04}"/>
                  </a:ext>
                </a:extLst>
              </p14:cNvPr>
              <p14:cNvContentPartPr/>
              <p14:nvPr/>
            </p14:nvContentPartPr>
            <p14:xfrm>
              <a:off x="1973211" y="3838100"/>
              <a:ext cx="358200" cy="15120"/>
            </p14:xfrm>
          </p:contentPart>
        </mc:Choice>
        <mc:Fallback>
          <p:pic>
            <p:nvPicPr>
              <p:cNvPr id="7" name="墨迹 6">
                <a:extLst>
                  <a:ext uri="{FF2B5EF4-FFF2-40B4-BE49-F238E27FC236}">
                    <a16:creationId xmlns:a16="http://schemas.microsoft.com/office/drawing/2014/main" id="{3219FDE8-863C-4894-AAB1-535CF3F1DC04}"/>
                  </a:ext>
                </a:extLst>
              </p:cNvPr>
              <p:cNvPicPr/>
              <p:nvPr/>
            </p:nvPicPr>
            <p:blipFill>
              <a:blip r:embed="rId5"/>
              <a:stretch>
                <a:fillRect/>
              </a:stretch>
            </p:blipFill>
            <p:spPr>
              <a:xfrm>
                <a:off x="1967091" y="3831980"/>
                <a:ext cx="3704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A82D0D48-274A-4EE0-83B5-66A79B565095}"/>
                  </a:ext>
                </a:extLst>
              </p14:cNvPr>
              <p14:cNvContentPartPr/>
              <p14:nvPr/>
            </p14:nvContentPartPr>
            <p14:xfrm>
              <a:off x="631851" y="1867820"/>
              <a:ext cx="192600" cy="182880"/>
            </p14:xfrm>
          </p:contentPart>
        </mc:Choice>
        <mc:Fallback>
          <p:pic>
            <p:nvPicPr>
              <p:cNvPr id="8" name="墨迹 7">
                <a:extLst>
                  <a:ext uri="{FF2B5EF4-FFF2-40B4-BE49-F238E27FC236}">
                    <a16:creationId xmlns:a16="http://schemas.microsoft.com/office/drawing/2014/main" id="{A82D0D48-274A-4EE0-83B5-66A79B565095}"/>
                  </a:ext>
                </a:extLst>
              </p:cNvPr>
              <p:cNvPicPr/>
              <p:nvPr/>
            </p:nvPicPr>
            <p:blipFill>
              <a:blip r:embed="rId7"/>
              <a:stretch>
                <a:fillRect/>
              </a:stretch>
            </p:blipFill>
            <p:spPr>
              <a:xfrm>
                <a:off x="625731" y="1861700"/>
                <a:ext cx="20484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墨迹 8">
                <a:extLst>
                  <a:ext uri="{FF2B5EF4-FFF2-40B4-BE49-F238E27FC236}">
                    <a16:creationId xmlns:a16="http://schemas.microsoft.com/office/drawing/2014/main" id="{4B461753-D184-434A-867B-8C6A52B745CB}"/>
                  </a:ext>
                </a:extLst>
              </p14:cNvPr>
              <p14:cNvContentPartPr/>
              <p14:nvPr/>
            </p14:nvContentPartPr>
            <p14:xfrm>
              <a:off x="568491" y="3690860"/>
              <a:ext cx="136440" cy="100800"/>
            </p14:xfrm>
          </p:contentPart>
        </mc:Choice>
        <mc:Fallback>
          <p:pic>
            <p:nvPicPr>
              <p:cNvPr id="9" name="墨迹 8">
                <a:extLst>
                  <a:ext uri="{FF2B5EF4-FFF2-40B4-BE49-F238E27FC236}">
                    <a16:creationId xmlns:a16="http://schemas.microsoft.com/office/drawing/2014/main" id="{4B461753-D184-434A-867B-8C6A52B745CB}"/>
                  </a:ext>
                </a:extLst>
              </p:cNvPr>
              <p:cNvPicPr/>
              <p:nvPr/>
            </p:nvPicPr>
            <p:blipFill>
              <a:blip r:embed="rId9"/>
              <a:stretch>
                <a:fillRect/>
              </a:stretch>
            </p:blipFill>
            <p:spPr>
              <a:xfrm>
                <a:off x="562371" y="3684740"/>
                <a:ext cx="1486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墨迹 11">
                <a:extLst>
                  <a:ext uri="{FF2B5EF4-FFF2-40B4-BE49-F238E27FC236}">
                    <a16:creationId xmlns:a16="http://schemas.microsoft.com/office/drawing/2014/main" id="{263FDCF4-D691-442E-B825-F265569D8653}"/>
                  </a:ext>
                </a:extLst>
              </p14:cNvPr>
              <p14:cNvContentPartPr/>
              <p14:nvPr/>
            </p14:nvContentPartPr>
            <p14:xfrm>
              <a:off x="2142051" y="1230260"/>
              <a:ext cx="478440" cy="572400"/>
            </p14:xfrm>
          </p:contentPart>
        </mc:Choice>
        <mc:Fallback>
          <p:pic>
            <p:nvPicPr>
              <p:cNvPr id="12" name="墨迹 11">
                <a:extLst>
                  <a:ext uri="{FF2B5EF4-FFF2-40B4-BE49-F238E27FC236}">
                    <a16:creationId xmlns:a16="http://schemas.microsoft.com/office/drawing/2014/main" id="{263FDCF4-D691-442E-B825-F265569D8653}"/>
                  </a:ext>
                </a:extLst>
              </p:cNvPr>
              <p:cNvPicPr/>
              <p:nvPr/>
            </p:nvPicPr>
            <p:blipFill>
              <a:blip r:embed="rId11"/>
              <a:stretch>
                <a:fillRect/>
              </a:stretch>
            </p:blipFill>
            <p:spPr>
              <a:xfrm>
                <a:off x="2135931" y="1224140"/>
                <a:ext cx="490680" cy="58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墨迹 12">
                <a:extLst>
                  <a:ext uri="{FF2B5EF4-FFF2-40B4-BE49-F238E27FC236}">
                    <a16:creationId xmlns:a16="http://schemas.microsoft.com/office/drawing/2014/main" id="{B9656CA8-7F58-4585-8174-580745BDB2AD}"/>
                  </a:ext>
                </a:extLst>
              </p14:cNvPr>
              <p14:cNvContentPartPr/>
              <p14:nvPr/>
            </p14:nvContentPartPr>
            <p14:xfrm>
              <a:off x="2762331" y="1061060"/>
              <a:ext cx="45360" cy="108360"/>
            </p14:xfrm>
          </p:contentPart>
        </mc:Choice>
        <mc:Fallback>
          <p:pic>
            <p:nvPicPr>
              <p:cNvPr id="13" name="墨迹 12">
                <a:extLst>
                  <a:ext uri="{FF2B5EF4-FFF2-40B4-BE49-F238E27FC236}">
                    <a16:creationId xmlns:a16="http://schemas.microsoft.com/office/drawing/2014/main" id="{B9656CA8-7F58-4585-8174-580745BDB2AD}"/>
                  </a:ext>
                </a:extLst>
              </p:cNvPr>
              <p:cNvPicPr/>
              <p:nvPr/>
            </p:nvPicPr>
            <p:blipFill>
              <a:blip r:embed="rId13"/>
              <a:stretch>
                <a:fillRect/>
              </a:stretch>
            </p:blipFill>
            <p:spPr>
              <a:xfrm>
                <a:off x="2756211" y="1054940"/>
                <a:ext cx="576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 name="墨迹 23">
                <a:extLst>
                  <a:ext uri="{FF2B5EF4-FFF2-40B4-BE49-F238E27FC236}">
                    <a16:creationId xmlns:a16="http://schemas.microsoft.com/office/drawing/2014/main" id="{46F1F63C-2B13-4D0B-8D55-46184CFB3447}"/>
                  </a:ext>
                </a:extLst>
              </p14:cNvPr>
              <p14:cNvContentPartPr/>
              <p14:nvPr/>
            </p14:nvContentPartPr>
            <p14:xfrm>
              <a:off x="2913171" y="1011380"/>
              <a:ext cx="244440" cy="209520"/>
            </p14:xfrm>
          </p:contentPart>
        </mc:Choice>
        <mc:Fallback>
          <p:pic>
            <p:nvPicPr>
              <p:cNvPr id="24" name="墨迹 23">
                <a:extLst>
                  <a:ext uri="{FF2B5EF4-FFF2-40B4-BE49-F238E27FC236}">
                    <a16:creationId xmlns:a16="http://schemas.microsoft.com/office/drawing/2014/main" id="{46F1F63C-2B13-4D0B-8D55-46184CFB3447}"/>
                  </a:ext>
                </a:extLst>
              </p:cNvPr>
              <p:cNvPicPr/>
              <p:nvPr/>
            </p:nvPicPr>
            <p:blipFill>
              <a:blip r:embed="rId15"/>
              <a:stretch>
                <a:fillRect/>
              </a:stretch>
            </p:blipFill>
            <p:spPr>
              <a:xfrm>
                <a:off x="2907051" y="1005260"/>
                <a:ext cx="2566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0" name="墨迹 29">
                <a:extLst>
                  <a:ext uri="{FF2B5EF4-FFF2-40B4-BE49-F238E27FC236}">
                    <a16:creationId xmlns:a16="http://schemas.microsoft.com/office/drawing/2014/main" id="{7A78DB29-B928-4E24-A66E-BC0CB5D91F8E}"/>
                  </a:ext>
                </a:extLst>
              </p14:cNvPr>
              <p14:cNvContentPartPr/>
              <p14:nvPr/>
            </p14:nvContentPartPr>
            <p14:xfrm>
              <a:off x="5635491" y="969260"/>
              <a:ext cx="30600" cy="32040"/>
            </p14:xfrm>
          </p:contentPart>
        </mc:Choice>
        <mc:Fallback>
          <p:pic>
            <p:nvPicPr>
              <p:cNvPr id="30" name="墨迹 29">
                <a:extLst>
                  <a:ext uri="{FF2B5EF4-FFF2-40B4-BE49-F238E27FC236}">
                    <a16:creationId xmlns:a16="http://schemas.microsoft.com/office/drawing/2014/main" id="{7A78DB29-B928-4E24-A66E-BC0CB5D91F8E}"/>
                  </a:ext>
                </a:extLst>
              </p:cNvPr>
              <p:cNvPicPr/>
              <p:nvPr/>
            </p:nvPicPr>
            <p:blipFill>
              <a:blip r:embed="rId17"/>
              <a:stretch>
                <a:fillRect/>
              </a:stretch>
            </p:blipFill>
            <p:spPr>
              <a:xfrm>
                <a:off x="5629371" y="963140"/>
                <a:ext cx="428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1" name="墨迹 30">
                <a:extLst>
                  <a:ext uri="{FF2B5EF4-FFF2-40B4-BE49-F238E27FC236}">
                    <a16:creationId xmlns:a16="http://schemas.microsoft.com/office/drawing/2014/main" id="{44E2ADFC-2FF1-460B-96C8-C373E411E2DC}"/>
                  </a:ext>
                </a:extLst>
              </p14:cNvPr>
              <p14:cNvContentPartPr/>
              <p14:nvPr/>
            </p14:nvContentPartPr>
            <p14:xfrm>
              <a:off x="4981371" y="728780"/>
              <a:ext cx="549360" cy="375120"/>
            </p14:xfrm>
          </p:contentPart>
        </mc:Choice>
        <mc:Fallback>
          <p:pic>
            <p:nvPicPr>
              <p:cNvPr id="31" name="墨迹 30">
                <a:extLst>
                  <a:ext uri="{FF2B5EF4-FFF2-40B4-BE49-F238E27FC236}">
                    <a16:creationId xmlns:a16="http://schemas.microsoft.com/office/drawing/2014/main" id="{44E2ADFC-2FF1-460B-96C8-C373E411E2DC}"/>
                  </a:ext>
                </a:extLst>
              </p:cNvPr>
              <p:cNvPicPr/>
              <p:nvPr/>
            </p:nvPicPr>
            <p:blipFill>
              <a:blip r:embed="rId19"/>
              <a:stretch>
                <a:fillRect/>
              </a:stretch>
            </p:blipFill>
            <p:spPr>
              <a:xfrm>
                <a:off x="4975251" y="722660"/>
                <a:ext cx="56160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2" name="墨迹 31">
                <a:extLst>
                  <a:ext uri="{FF2B5EF4-FFF2-40B4-BE49-F238E27FC236}">
                    <a16:creationId xmlns:a16="http://schemas.microsoft.com/office/drawing/2014/main" id="{8FCDCD54-195A-4CEF-9E35-C066E14E0C9B}"/>
                  </a:ext>
                </a:extLst>
              </p14:cNvPr>
              <p14:cNvContentPartPr/>
              <p14:nvPr/>
            </p14:nvContentPartPr>
            <p14:xfrm>
              <a:off x="3260571" y="850100"/>
              <a:ext cx="1355760" cy="228240"/>
            </p14:xfrm>
          </p:contentPart>
        </mc:Choice>
        <mc:Fallback>
          <p:pic>
            <p:nvPicPr>
              <p:cNvPr id="32" name="墨迹 31">
                <a:extLst>
                  <a:ext uri="{FF2B5EF4-FFF2-40B4-BE49-F238E27FC236}">
                    <a16:creationId xmlns:a16="http://schemas.microsoft.com/office/drawing/2014/main" id="{8FCDCD54-195A-4CEF-9E35-C066E14E0C9B}"/>
                  </a:ext>
                </a:extLst>
              </p:cNvPr>
              <p:cNvPicPr/>
              <p:nvPr/>
            </p:nvPicPr>
            <p:blipFill>
              <a:blip r:embed="rId21"/>
              <a:stretch>
                <a:fillRect/>
              </a:stretch>
            </p:blipFill>
            <p:spPr>
              <a:xfrm>
                <a:off x="3254451" y="843980"/>
                <a:ext cx="13680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墨迹 34">
                <a:extLst>
                  <a:ext uri="{FF2B5EF4-FFF2-40B4-BE49-F238E27FC236}">
                    <a16:creationId xmlns:a16="http://schemas.microsoft.com/office/drawing/2014/main" id="{607A1944-04A5-4127-BEDB-DE3925952331}"/>
                  </a:ext>
                </a:extLst>
              </p14:cNvPr>
              <p14:cNvContentPartPr/>
              <p14:nvPr/>
            </p14:nvContentPartPr>
            <p14:xfrm>
              <a:off x="805011" y="3898220"/>
              <a:ext cx="275040" cy="915840"/>
            </p14:xfrm>
          </p:contentPart>
        </mc:Choice>
        <mc:Fallback>
          <p:pic>
            <p:nvPicPr>
              <p:cNvPr id="35" name="墨迹 34">
                <a:extLst>
                  <a:ext uri="{FF2B5EF4-FFF2-40B4-BE49-F238E27FC236}">
                    <a16:creationId xmlns:a16="http://schemas.microsoft.com/office/drawing/2014/main" id="{607A1944-04A5-4127-BEDB-DE3925952331}"/>
                  </a:ext>
                </a:extLst>
              </p:cNvPr>
              <p:cNvPicPr/>
              <p:nvPr/>
            </p:nvPicPr>
            <p:blipFill>
              <a:blip r:embed="rId23"/>
              <a:stretch>
                <a:fillRect/>
              </a:stretch>
            </p:blipFill>
            <p:spPr>
              <a:xfrm>
                <a:off x="798891" y="3892100"/>
                <a:ext cx="287280" cy="928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2" name="墨迹 41">
                <a:extLst>
                  <a:ext uri="{FF2B5EF4-FFF2-40B4-BE49-F238E27FC236}">
                    <a16:creationId xmlns:a16="http://schemas.microsoft.com/office/drawing/2014/main" id="{E2F7F1C4-7A44-4EC8-8171-E18B1572E4F2}"/>
                  </a:ext>
                </a:extLst>
              </p14:cNvPr>
              <p14:cNvContentPartPr/>
              <p14:nvPr/>
            </p14:nvContentPartPr>
            <p14:xfrm>
              <a:off x="300651" y="5320220"/>
              <a:ext cx="1092240" cy="307800"/>
            </p14:xfrm>
          </p:contentPart>
        </mc:Choice>
        <mc:Fallback>
          <p:pic>
            <p:nvPicPr>
              <p:cNvPr id="42" name="墨迹 41">
                <a:extLst>
                  <a:ext uri="{FF2B5EF4-FFF2-40B4-BE49-F238E27FC236}">
                    <a16:creationId xmlns:a16="http://schemas.microsoft.com/office/drawing/2014/main" id="{E2F7F1C4-7A44-4EC8-8171-E18B1572E4F2}"/>
                  </a:ext>
                </a:extLst>
              </p:cNvPr>
              <p:cNvPicPr/>
              <p:nvPr/>
            </p:nvPicPr>
            <p:blipFill>
              <a:blip r:embed="rId25"/>
              <a:stretch>
                <a:fillRect/>
              </a:stretch>
            </p:blipFill>
            <p:spPr>
              <a:xfrm>
                <a:off x="294531" y="5314100"/>
                <a:ext cx="1104480" cy="3200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3" name="墨迹 42">
                <a:extLst>
                  <a:ext uri="{FF2B5EF4-FFF2-40B4-BE49-F238E27FC236}">
                    <a16:creationId xmlns:a16="http://schemas.microsoft.com/office/drawing/2014/main" id="{840CA307-67E0-4292-8BBA-71CB64B4D622}"/>
                  </a:ext>
                </a:extLst>
              </p14:cNvPr>
              <p14:cNvContentPartPr/>
              <p14:nvPr/>
            </p14:nvContentPartPr>
            <p14:xfrm>
              <a:off x="1591251" y="5353340"/>
              <a:ext cx="369360" cy="159480"/>
            </p14:xfrm>
          </p:contentPart>
        </mc:Choice>
        <mc:Fallback>
          <p:pic>
            <p:nvPicPr>
              <p:cNvPr id="43" name="墨迹 42">
                <a:extLst>
                  <a:ext uri="{FF2B5EF4-FFF2-40B4-BE49-F238E27FC236}">
                    <a16:creationId xmlns:a16="http://schemas.microsoft.com/office/drawing/2014/main" id="{840CA307-67E0-4292-8BBA-71CB64B4D622}"/>
                  </a:ext>
                </a:extLst>
              </p:cNvPr>
              <p:cNvPicPr/>
              <p:nvPr/>
            </p:nvPicPr>
            <p:blipFill>
              <a:blip r:embed="rId27"/>
              <a:stretch>
                <a:fillRect/>
              </a:stretch>
            </p:blipFill>
            <p:spPr>
              <a:xfrm>
                <a:off x="1585131" y="5347220"/>
                <a:ext cx="3816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3" name="墨迹 52">
                <a:extLst>
                  <a:ext uri="{FF2B5EF4-FFF2-40B4-BE49-F238E27FC236}">
                    <a16:creationId xmlns:a16="http://schemas.microsoft.com/office/drawing/2014/main" id="{5827698C-4305-4D06-94AC-7128204AE28A}"/>
                  </a:ext>
                </a:extLst>
              </p14:cNvPr>
              <p14:cNvContentPartPr/>
              <p14:nvPr/>
            </p14:nvContentPartPr>
            <p14:xfrm>
              <a:off x="3709491" y="5617220"/>
              <a:ext cx="360" cy="360"/>
            </p14:xfrm>
          </p:contentPart>
        </mc:Choice>
        <mc:Fallback>
          <p:pic>
            <p:nvPicPr>
              <p:cNvPr id="53" name="墨迹 52">
                <a:extLst>
                  <a:ext uri="{FF2B5EF4-FFF2-40B4-BE49-F238E27FC236}">
                    <a16:creationId xmlns:a16="http://schemas.microsoft.com/office/drawing/2014/main" id="{5827698C-4305-4D06-94AC-7128204AE28A}"/>
                  </a:ext>
                </a:extLst>
              </p:cNvPr>
              <p:cNvPicPr/>
              <p:nvPr/>
            </p:nvPicPr>
            <p:blipFill>
              <a:blip r:embed="rId29"/>
              <a:stretch>
                <a:fillRect/>
              </a:stretch>
            </p:blipFill>
            <p:spPr>
              <a:xfrm>
                <a:off x="3703371" y="56111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4" name="墨迹 53">
                <a:extLst>
                  <a:ext uri="{FF2B5EF4-FFF2-40B4-BE49-F238E27FC236}">
                    <a16:creationId xmlns:a16="http://schemas.microsoft.com/office/drawing/2014/main" id="{6FFC8EF0-0B50-40AD-9942-E7753C9D5AF3}"/>
                  </a:ext>
                </a:extLst>
              </p14:cNvPr>
              <p14:cNvContentPartPr/>
              <p14:nvPr/>
            </p14:nvContentPartPr>
            <p14:xfrm>
              <a:off x="2174091" y="5463860"/>
              <a:ext cx="1359000" cy="173520"/>
            </p14:xfrm>
          </p:contentPart>
        </mc:Choice>
        <mc:Fallback>
          <p:pic>
            <p:nvPicPr>
              <p:cNvPr id="54" name="墨迹 53">
                <a:extLst>
                  <a:ext uri="{FF2B5EF4-FFF2-40B4-BE49-F238E27FC236}">
                    <a16:creationId xmlns:a16="http://schemas.microsoft.com/office/drawing/2014/main" id="{6FFC8EF0-0B50-40AD-9942-E7753C9D5AF3}"/>
                  </a:ext>
                </a:extLst>
              </p:cNvPr>
              <p:cNvPicPr/>
              <p:nvPr/>
            </p:nvPicPr>
            <p:blipFill>
              <a:blip r:embed="rId31"/>
              <a:stretch>
                <a:fillRect/>
              </a:stretch>
            </p:blipFill>
            <p:spPr>
              <a:xfrm>
                <a:off x="2167971" y="5457740"/>
                <a:ext cx="13712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5" name="墨迹 54">
                <a:extLst>
                  <a:ext uri="{FF2B5EF4-FFF2-40B4-BE49-F238E27FC236}">
                    <a16:creationId xmlns:a16="http://schemas.microsoft.com/office/drawing/2014/main" id="{937626A9-668F-4AB6-8CC9-34D6F8101740}"/>
                  </a:ext>
                </a:extLst>
              </p14:cNvPr>
              <p14:cNvContentPartPr/>
              <p14:nvPr/>
            </p14:nvContentPartPr>
            <p14:xfrm>
              <a:off x="1391811" y="3106940"/>
              <a:ext cx="14040" cy="10440"/>
            </p14:xfrm>
          </p:contentPart>
        </mc:Choice>
        <mc:Fallback>
          <p:pic>
            <p:nvPicPr>
              <p:cNvPr id="55" name="墨迹 54">
                <a:extLst>
                  <a:ext uri="{FF2B5EF4-FFF2-40B4-BE49-F238E27FC236}">
                    <a16:creationId xmlns:a16="http://schemas.microsoft.com/office/drawing/2014/main" id="{937626A9-668F-4AB6-8CC9-34D6F8101740}"/>
                  </a:ext>
                </a:extLst>
              </p:cNvPr>
              <p:cNvPicPr/>
              <p:nvPr/>
            </p:nvPicPr>
            <p:blipFill>
              <a:blip r:embed="rId33"/>
              <a:stretch>
                <a:fillRect/>
              </a:stretch>
            </p:blipFill>
            <p:spPr>
              <a:xfrm>
                <a:off x="1385691" y="3100820"/>
                <a:ext cx="262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6" name="墨迹 55">
                <a:extLst>
                  <a:ext uri="{FF2B5EF4-FFF2-40B4-BE49-F238E27FC236}">
                    <a16:creationId xmlns:a16="http://schemas.microsoft.com/office/drawing/2014/main" id="{0BC12CD8-4795-461D-AB95-1C63B053BFE3}"/>
                  </a:ext>
                </a:extLst>
              </p14:cNvPr>
              <p14:cNvContentPartPr/>
              <p14:nvPr/>
            </p14:nvContentPartPr>
            <p14:xfrm>
              <a:off x="4120971" y="2389820"/>
              <a:ext cx="2922120" cy="170640"/>
            </p14:xfrm>
          </p:contentPart>
        </mc:Choice>
        <mc:Fallback>
          <p:pic>
            <p:nvPicPr>
              <p:cNvPr id="56" name="墨迹 55">
                <a:extLst>
                  <a:ext uri="{FF2B5EF4-FFF2-40B4-BE49-F238E27FC236}">
                    <a16:creationId xmlns:a16="http://schemas.microsoft.com/office/drawing/2014/main" id="{0BC12CD8-4795-461D-AB95-1C63B053BFE3}"/>
                  </a:ext>
                </a:extLst>
              </p:cNvPr>
              <p:cNvPicPr/>
              <p:nvPr/>
            </p:nvPicPr>
            <p:blipFill>
              <a:blip r:embed="rId35"/>
              <a:stretch>
                <a:fillRect/>
              </a:stretch>
            </p:blipFill>
            <p:spPr>
              <a:xfrm>
                <a:off x="4114851" y="2383700"/>
                <a:ext cx="293436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7" name="墨迹 56">
                <a:extLst>
                  <a:ext uri="{FF2B5EF4-FFF2-40B4-BE49-F238E27FC236}">
                    <a16:creationId xmlns:a16="http://schemas.microsoft.com/office/drawing/2014/main" id="{A49D7364-6136-4DE4-9053-74D7F7EDDA72}"/>
                  </a:ext>
                </a:extLst>
              </p14:cNvPr>
              <p14:cNvContentPartPr/>
              <p14:nvPr/>
            </p14:nvContentPartPr>
            <p14:xfrm>
              <a:off x="4234371" y="5265860"/>
              <a:ext cx="2191680" cy="34560"/>
            </p14:xfrm>
          </p:contentPart>
        </mc:Choice>
        <mc:Fallback>
          <p:pic>
            <p:nvPicPr>
              <p:cNvPr id="57" name="墨迹 56">
                <a:extLst>
                  <a:ext uri="{FF2B5EF4-FFF2-40B4-BE49-F238E27FC236}">
                    <a16:creationId xmlns:a16="http://schemas.microsoft.com/office/drawing/2014/main" id="{A49D7364-6136-4DE4-9053-74D7F7EDDA72}"/>
                  </a:ext>
                </a:extLst>
              </p:cNvPr>
              <p:cNvPicPr/>
              <p:nvPr/>
            </p:nvPicPr>
            <p:blipFill>
              <a:blip r:embed="rId37"/>
              <a:stretch>
                <a:fillRect/>
              </a:stretch>
            </p:blipFill>
            <p:spPr>
              <a:xfrm>
                <a:off x="4228251" y="5259740"/>
                <a:ext cx="2203920" cy="46800"/>
              </a:xfrm>
              <a:prstGeom prst="rect">
                <a:avLst/>
              </a:prstGeom>
            </p:spPr>
          </p:pic>
        </mc:Fallback>
      </mc:AlternateContent>
    </p:spTree>
    <p:extLst>
      <p:ext uri="{BB962C8B-B14F-4D97-AF65-F5344CB8AC3E}">
        <p14:creationId xmlns:p14="http://schemas.microsoft.com/office/powerpoint/2010/main" val="2721779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Assumptions and simplifications</a:t>
            </a:r>
            <a:endParaRPr lang="zh-CN" altLang="en-US" dirty="0"/>
          </a:p>
        </p:txBody>
      </p:sp>
      <p:sp>
        <p:nvSpPr>
          <p:cNvPr id="3" name="内容占位符 2"/>
          <p:cNvSpPr>
            <a:spLocks noGrp="1"/>
          </p:cNvSpPr>
          <p:nvPr>
            <p:ph sz="quarter" idx="1"/>
          </p:nvPr>
        </p:nvSpPr>
        <p:spPr/>
        <p:txBody>
          <a:bodyPr/>
          <a:lstStyle/>
          <a:p>
            <a:r>
              <a:rPr lang="en-US" altLang="zh-CN" dirty="0"/>
              <a:t>There are some common assumptions and simplifications to rest of the chapters.</a:t>
            </a:r>
          </a:p>
          <a:p>
            <a:endParaRPr lang="en-US" altLang="zh-CN" dirty="0"/>
          </a:p>
          <a:p>
            <a:r>
              <a:rPr lang="en-US" altLang="zh-CN" dirty="0">
                <a:solidFill>
                  <a:srgbClr val="FF0000"/>
                </a:solidFill>
              </a:rPr>
              <a:t>The input data are free of noise or other types of errors</a:t>
            </a:r>
            <a:r>
              <a:rPr lang="en-US" altLang="zh-CN" dirty="0"/>
              <a:t>.</a:t>
            </a:r>
          </a:p>
          <a:p>
            <a:pPr lvl="1"/>
            <a:r>
              <a:rPr lang="en-US" altLang="zh-CN" dirty="0"/>
              <a:t>The quality of the raw input data is, however, arguably the most importance single factor, and is beyond the control of the learning algorithm.</a:t>
            </a:r>
          </a:p>
          <a:p>
            <a:r>
              <a:rPr lang="en-US" altLang="zh-CN" dirty="0"/>
              <a:t>We assume that the labels for </a:t>
            </a:r>
            <a:r>
              <a:rPr lang="en-US" altLang="zh-CN" dirty="0">
                <a:solidFill>
                  <a:srgbClr val="FF0000"/>
                </a:solidFill>
              </a:rPr>
              <a:t>both training and testing samples are noise and error-free</a:t>
            </a:r>
            <a:r>
              <a:rPr lang="en-US" altLang="zh-CN" dirty="0"/>
              <a:t>.</a:t>
            </a:r>
          </a:p>
          <a:p>
            <a:r>
              <a:rPr lang="en-US" altLang="zh-CN" dirty="0">
                <a:solidFill>
                  <a:srgbClr val="FF0000"/>
                </a:solidFill>
              </a:rPr>
              <a:t>The ground-truth and predicted labels in a specific task belong to the same set</a:t>
            </a:r>
            <a:r>
              <a:rPr lang="en-US" altLang="zh-CN" dirty="0"/>
              <a:t>. </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B5B29C3-B392-4E71-A26F-05B8B50031F0}"/>
                  </a:ext>
                </a:extLst>
              </p14:cNvPr>
              <p14:cNvContentPartPr/>
              <p14:nvPr/>
            </p14:nvContentPartPr>
            <p14:xfrm>
              <a:off x="3165531" y="1666580"/>
              <a:ext cx="1192680" cy="51120"/>
            </p14:xfrm>
          </p:contentPart>
        </mc:Choice>
        <mc:Fallback>
          <p:pic>
            <p:nvPicPr>
              <p:cNvPr id="4" name="墨迹 3">
                <a:extLst>
                  <a:ext uri="{FF2B5EF4-FFF2-40B4-BE49-F238E27FC236}">
                    <a16:creationId xmlns:a16="http://schemas.microsoft.com/office/drawing/2014/main" id="{DB5B29C3-B392-4E71-A26F-05B8B50031F0}"/>
                  </a:ext>
                </a:extLst>
              </p:cNvPr>
              <p:cNvPicPr/>
              <p:nvPr/>
            </p:nvPicPr>
            <p:blipFill>
              <a:blip r:embed="rId3"/>
              <a:stretch>
                <a:fillRect/>
              </a:stretch>
            </p:blipFill>
            <p:spPr>
              <a:xfrm>
                <a:off x="3159411" y="1660460"/>
                <a:ext cx="120492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墨迹 6">
                <a:extLst>
                  <a:ext uri="{FF2B5EF4-FFF2-40B4-BE49-F238E27FC236}">
                    <a16:creationId xmlns:a16="http://schemas.microsoft.com/office/drawing/2014/main" id="{617A4BC4-69B1-4908-A67A-65B944C3CF80}"/>
                  </a:ext>
                </a:extLst>
              </p14:cNvPr>
              <p14:cNvContentPartPr/>
              <p14:nvPr/>
            </p14:nvContentPartPr>
            <p14:xfrm>
              <a:off x="3458931" y="2922620"/>
              <a:ext cx="4629960" cy="126720"/>
            </p14:xfrm>
          </p:contentPart>
        </mc:Choice>
        <mc:Fallback>
          <p:pic>
            <p:nvPicPr>
              <p:cNvPr id="7" name="墨迹 6">
                <a:extLst>
                  <a:ext uri="{FF2B5EF4-FFF2-40B4-BE49-F238E27FC236}">
                    <a16:creationId xmlns:a16="http://schemas.microsoft.com/office/drawing/2014/main" id="{617A4BC4-69B1-4908-A67A-65B944C3CF80}"/>
                  </a:ext>
                </a:extLst>
              </p:cNvPr>
              <p:cNvPicPr/>
              <p:nvPr/>
            </p:nvPicPr>
            <p:blipFill>
              <a:blip r:embed="rId5"/>
              <a:stretch>
                <a:fillRect/>
              </a:stretch>
            </p:blipFill>
            <p:spPr>
              <a:xfrm>
                <a:off x="3452811" y="2916500"/>
                <a:ext cx="46422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墨迹 7">
                <a:extLst>
                  <a:ext uri="{FF2B5EF4-FFF2-40B4-BE49-F238E27FC236}">
                    <a16:creationId xmlns:a16="http://schemas.microsoft.com/office/drawing/2014/main" id="{909C12F5-1454-4BBD-A395-77BA6FDF4A9B}"/>
                  </a:ext>
                </a:extLst>
              </p14:cNvPr>
              <p14:cNvContentPartPr/>
              <p14:nvPr/>
            </p14:nvContentPartPr>
            <p14:xfrm>
              <a:off x="2799771" y="5907020"/>
              <a:ext cx="1122120" cy="64440"/>
            </p14:xfrm>
          </p:contentPart>
        </mc:Choice>
        <mc:Fallback>
          <p:pic>
            <p:nvPicPr>
              <p:cNvPr id="8" name="墨迹 7">
                <a:extLst>
                  <a:ext uri="{FF2B5EF4-FFF2-40B4-BE49-F238E27FC236}">
                    <a16:creationId xmlns:a16="http://schemas.microsoft.com/office/drawing/2014/main" id="{909C12F5-1454-4BBD-A395-77BA6FDF4A9B}"/>
                  </a:ext>
                </a:extLst>
              </p:cNvPr>
              <p:cNvPicPr/>
              <p:nvPr/>
            </p:nvPicPr>
            <p:blipFill>
              <a:blip r:embed="rId7"/>
              <a:stretch>
                <a:fillRect/>
              </a:stretch>
            </p:blipFill>
            <p:spPr>
              <a:xfrm>
                <a:off x="2793651" y="5900900"/>
                <a:ext cx="1134360" cy="76680"/>
              </a:xfrm>
              <a:prstGeom prst="rect">
                <a:avLst/>
              </a:prstGeom>
            </p:spPr>
          </p:pic>
        </mc:Fallback>
      </mc:AlternateContent>
    </p:spTree>
    <p:extLst>
      <p:ext uri="{BB962C8B-B14F-4D97-AF65-F5344CB8AC3E}">
        <p14:creationId xmlns:p14="http://schemas.microsoft.com/office/powerpoint/2010/main" val="641184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Assumptions and simplifications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lnSpcReduction="10000"/>
              </a:bodyPr>
              <a:lstStyle/>
              <a:p>
                <a:r>
                  <a:rPr lang="en-US" altLang="zh-CN" dirty="0"/>
                  <a:t>We assume that for an example </a:t>
                </a:r>
                <a14:m>
                  <m:oMath xmlns:m="http://schemas.openxmlformats.org/officeDocument/2006/math">
                    <m:r>
                      <a:rPr lang="en-US" altLang="zh-CN" b="1" i="1">
                        <a:latin typeface="Cambria Math"/>
                      </a:rPr>
                      <m:t>𝒙</m:t>
                    </m:r>
                  </m:oMath>
                </a14:m>
                <a:r>
                  <a:rPr lang="en-US" altLang="zh-CN" dirty="0"/>
                  <a:t> and its corresponding label </a:t>
                </a:r>
                <a14:m>
                  <m:oMath xmlns:m="http://schemas.openxmlformats.org/officeDocument/2006/math">
                    <m:r>
                      <a:rPr lang="en-US" altLang="zh-CN" b="0" i="1" smtClean="0">
                        <a:latin typeface="Cambria Math"/>
                      </a:rPr>
                      <m:t>𝑦</m:t>
                    </m:r>
                  </m:oMath>
                </a14:m>
                <a:r>
                  <a:rPr lang="en-US" altLang="zh-CN" dirty="0"/>
                  <a:t>, there is certain </a:t>
                </a:r>
                <a:r>
                  <a:rPr lang="en-US" altLang="zh-CN" dirty="0">
                    <a:solidFill>
                      <a:srgbClr val="FF0000"/>
                    </a:solidFill>
                  </a:rPr>
                  <a:t>relationship</a:t>
                </a:r>
                <a:r>
                  <a:rPr lang="en-US" altLang="zh-CN" dirty="0"/>
                  <a:t> that makes </a:t>
                </a:r>
                <a14:m>
                  <m:oMath xmlns:m="http://schemas.openxmlformats.org/officeDocument/2006/math">
                    <m:r>
                      <a:rPr lang="en-US" altLang="zh-CN" b="1" i="1">
                        <a:latin typeface="Cambria Math"/>
                      </a:rPr>
                      <m:t>𝒙</m:t>
                    </m:r>
                  </m:oMath>
                </a14:m>
                <a:r>
                  <a:rPr lang="zh-CN" altLang="en-US" dirty="0"/>
                  <a:t> </a:t>
                </a:r>
                <a:r>
                  <a:rPr lang="en-US" altLang="zh-CN" dirty="0"/>
                  <a:t>and </a:t>
                </a:r>
                <a14:m>
                  <m:oMath xmlns:m="http://schemas.openxmlformats.org/officeDocument/2006/math">
                    <m:r>
                      <a:rPr lang="en-US" altLang="zh-CN" b="0" i="1" smtClean="0">
                        <a:latin typeface="Cambria Math"/>
                      </a:rPr>
                      <m:t>𝑦</m:t>
                    </m:r>
                  </m:oMath>
                </a14:m>
                <a:r>
                  <a:rPr lang="zh-CN" altLang="en-US" dirty="0"/>
                  <a:t> </a:t>
                </a:r>
                <a:r>
                  <a:rPr lang="en-US" altLang="zh-CN" dirty="0"/>
                  <a:t>correlated.</a:t>
                </a:r>
              </a:p>
              <a:p>
                <a:endParaRPr lang="en-US" altLang="zh-CN" dirty="0"/>
              </a:p>
              <a:p>
                <a:r>
                  <a:rPr lang="en-US" altLang="zh-CN" dirty="0"/>
                  <a:t>We view </a:t>
                </a:r>
                <a14:m>
                  <m:oMath xmlns:m="http://schemas.openxmlformats.org/officeDocument/2006/math">
                    <m:r>
                      <a:rPr lang="en-US" altLang="zh-CN" b="1" i="1">
                        <a:latin typeface="Cambria Math"/>
                      </a:rPr>
                      <m:t>𝒙</m:t>
                    </m:r>
                  </m:oMath>
                </a14:m>
                <a:r>
                  <a:rPr lang="zh-CN" altLang="en-US" dirty="0"/>
                  <a:t> </a:t>
                </a:r>
                <a:r>
                  <a:rPr lang="en-US" altLang="zh-CN" dirty="0"/>
                  <a:t>as a random vector and </a:t>
                </a:r>
                <a14:m>
                  <m:oMath xmlns:m="http://schemas.openxmlformats.org/officeDocument/2006/math">
                    <m:r>
                      <a:rPr lang="en-US" altLang="zh-CN" b="0" i="1" smtClean="0">
                        <a:latin typeface="Cambria Math"/>
                      </a:rPr>
                      <m:t>𝑦</m:t>
                    </m:r>
                  </m:oMath>
                </a14:m>
                <a:r>
                  <a:rPr lang="zh-CN" altLang="en-US" dirty="0"/>
                  <a:t> </a:t>
                </a:r>
                <a:r>
                  <a:rPr lang="en-US" altLang="zh-CN" dirty="0"/>
                  <a:t>as a random variable, and require that </a:t>
                </a:r>
                <a14:m>
                  <m:oMath xmlns:m="http://schemas.openxmlformats.org/officeDocument/2006/math">
                    <m:r>
                      <a:rPr lang="en-US" altLang="zh-CN" b="1" i="1">
                        <a:latin typeface="Cambria Math"/>
                      </a:rPr>
                      <m:t>𝒙</m:t>
                    </m:r>
                  </m:oMath>
                </a14:m>
                <a:r>
                  <a:rPr lang="zh-CN" altLang="en-US" dirty="0"/>
                  <a:t> </a:t>
                </a:r>
                <a:r>
                  <a:rPr lang="en-US" altLang="zh-CN" dirty="0"/>
                  <a:t>and </a:t>
                </a:r>
                <a14:m>
                  <m:oMath xmlns:m="http://schemas.openxmlformats.org/officeDocument/2006/math">
                    <m:r>
                      <a:rPr lang="en-US" altLang="zh-CN" b="0" i="1" smtClean="0">
                        <a:latin typeface="Cambria Math"/>
                      </a:rPr>
                      <m:t>𝑦</m:t>
                    </m:r>
                  </m:oMath>
                </a14:m>
                <a:r>
                  <a:rPr lang="zh-CN" altLang="en-US" dirty="0"/>
                  <a:t> </a:t>
                </a:r>
                <a:r>
                  <a:rPr lang="en-US" altLang="zh-CN" dirty="0">
                    <a:solidFill>
                      <a:srgbClr val="FF0000"/>
                    </a:solidFill>
                  </a:rPr>
                  <a:t>are not independent</a:t>
                </a:r>
                <a:r>
                  <a:rPr lang="en-US" altLang="zh-CN" dirty="0"/>
                  <a:t>.</a:t>
                </a:r>
              </a:p>
              <a:p>
                <a:pPr lvl="1"/>
                <a:r>
                  <a:rPr lang="en-US" altLang="zh-CN" dirty="0" err="1"/>
                  <a:t>i.i.d</a:t>
                </a:r>
                <a:r>
                  <a:rPr lang="en-US" altLang="zh-CN" dirty="0"/>
                  <a:t>. (independent and identically distributed) assumption</a:t>
                </a:r>
              </a:p>
              <a:p>
                <a:pPr lvl="1"/>
                <a:endParaRPr lang="en-US" altLang="zh-CN" dirty="0"/>
              </a:p>
              <a:p>
                <a:pPr lvl="1"/>
                <a:r>
                  <a:rPr lang="en-US" altLang="zh-CN" dirty="0" err="1"/>
                  <a:t>i.i.d</a:t>
                </a:r>
                <a:r>
                  <a:rPr lang="en-US" altLang="zh-CN" dirty="0"/>
                  <a:t>. assumption assumes that the training and test data are sampled from exactly the same underlying distribution </a:t>
                </a:r>
                <a14:m>
                  <m:oMath xmlns:m="http://schemas.openxmlformats.org/officeDocument/2006/math">
                    <m:r>
                      <a:rPr lang="en-US" altLang="zh-CN" b="0" i="1" smtClean="0">
                        <a:latin typeface="Cambria Math"/>
                      </a:rPr>
                      <m:t>𝑝</m:t>
                    </m:r>
                    <m:d>
                      <m:dPr>
                        <m:ctrlPr>
                          <a:rPr lang="en-US" altLang="zh-CN" b="0" i="1" smtClean="0">
                            <a:latin typeface="Cambria Math" panose="02040503050406030204" pitchFamily="18" charset="0"/>
                          </a:rPr>
                        </m:ctrlPr>
                      </m:dPr>
                      <m:e>
                        <m:r>
                          <a:rPr lang="en-US" altLang="zh-CN" b="1" i="1" smtClean="0">
                            <a:latin typeface="Cambria Math"/>
                          </a:rPr>
                          <m:t>𝒙</m:t>
                        </m:r>
                        <m:r>
                          <a:rPr lang="en-US" altLang="zh-CN" b="0" i="1" smtClean="0">
                            <a:latin typeface="Cambria Math"/>
                          </a:rPr>
                          <m:t>,</m:t>
                        </m:r>
                        <m:r>
                          <a:rPr lang="en-US" altLang="zh-CN" b="0" i="1" smtClean="0">
                            <a:latin typeface="Cambria Math"/>
                          </a:rPr>
                          <m:t>𝑦</m:t>
                        </m:r>
                      </m:e>
                    </m:d>
                  </m:oMath>
                </a14:m>
                <a:r>
                  <a:rPr lang="en-US" altLang="zh-CN" dirty="0"/>
                  <a:t>.</a:t>
                </a:r>
              </a:p>
              <a:p>
                <a:pPr lvl="1"/>
                <a:endParaRPr lang="en-US" altLang="zh-CN" dirty="0"/>
              </a:p>
              <a:p>
                <a:pPr lvl="1"/>
                <a:r>
                  <a:rPr lang="en-US" altLang="zh-CN" dirty="0"/>
                  <a:t>Underlying distribution </a:t>
                </a:r>
                <a14:m>
                  <m:oMath xmlns:m="http://schemas.openxmlformats.org/officeDocument/2006/math">
                    <m:r>
                      <a:rPr lang="en-US" altLang="zh-CN" i="1">
                        <a:latin typeface="Cambria Math"/>
                      </a:rPr>
                      <m:t>𝑝</m:t>
                    </m:r>
                    <m:d>
                      <m:dPr>
                        <m:ctrlPr>
                          <a:rPr lang="en-US" altLang="zh-CN" i="1">
                            <a:latin typeface="Cambria Math" panose="02040503050406030204" pitchFamily="18" charset="0"/>
                          </a:rPr>
                        </m:ctrlPr>
                      </m:dPr>
                      <m:e>
                        <m:r>
                          <a:rPr lang="en-US" altLang="zh-CN" b="1" i="1">
                            <a:latin typeface="Cambria Math"/>
                          </a:rPr>
                          <m:t>𝒙</m:t>
                        </m:r>
                        <m:r>
                          <a:rPr lang="en-US" altLang="zh-CN" i="1">
                            <a:latin typeface="Cambria Math"/>
                          </a:rPr>
                          <m:t>,</m:t>
                        </m:r>
                        <m:r>
                          <a:rPr lang="en-US" altLang="zh-CN" i="1">
                            <a:latin typeface="Cambria Math"/>
                          </a:rPr>
                          <m:t>𝑦</m:t>
                        </m:r>
                      </m:e>
                    </m:d>
                  </m:oMath>
                </a14:m>
                <a:r>
                  <a:rPr lang="en-US" altLang="zh-CN" dirty="0"/>
                  <a:t> does not change.</a:t>
                </a:r>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667" t="-1852"/>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31F6947A-A040-42FD-8965-C7E1CFE18E9E}"/>
                  </a:ext>
                </a:extLst>
              </p14:cNvPr>
              <p14:cNvContentPartPr/>
              <p14:nvPr/>
            </p14:nvContentPartPr>
            <p14:xfrm>
              <a:off x="5106651" y="1597820"/>
              <a:ext cx="365760" cy="15840"/>
            </p14:xfrm>
          </p:contentPart>
        </mc:Choice>
        <mc:Fallback>
          <p:pic>
            <p:nvPicPr>
              <p:cNvPr id="4" name="墨迹 3">
                <a:extLst>
                  <a:ext uri="{FF2B5EF4-FFF2-40B4-BE49-F238E27FC236}">
                    <a16:creationId xmlns:a16="http://schemas.microsoft.com/office/drawing/2014/main" id="{31F6947A-A040-42FD-8965-C7E1CFE18E9E}"/>
                  </a:ext>
                </a:extLst>
              </p:cNvPr>
              <p:cNvPicPr/>
              <p:nvPr/>
            </p:nvPicPr>
            <p:blipFill>
              <a:blip r:embed="rId4"/>
              <a:stretch>
                <a:fillRect/>
              </a:stretch>
            </p:blipFill>
            <p:spPr>
              <a:xfrm>
                <a:off x="5100531" y="1591700"/>
                <a:ext cx="37800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墨迹 4">
                <a:extLst>
                  <a:ext uri="{FF2B5EF4-FFF2-40B4-BE49-F238E27FC236}">
                    <a16:creationId xmlns:a16="http://schemas.microsoft.com/office/drawing/2014/main" id="{0C8257A4-7E79-4B52-B53B-A4B50AE99B60}"/>
                  </a:ext>
                </a:extLst>
              </p14:cNvPr>
              <p14:cNvContentPartPr/>
              <p14:nvPr/>
            </p14:nvContentPartPr>
            <p14:xfrm>
              <a:off x="1539771" y="1971860"/>
              <a:ext cx="182520" cy="14400"/>
            </p14:xfrm>
          </p:contentPart>
        </mc:Choice>
        <mc:Fallback>
          <p:pic>
            <p:nvPicPr>
              <p:cNvPr id="5" name="墨迹 4">
                <a:extLst>
                  <a:ext uri="{FF2B5EF4-FFF2-40B4-BE49-F238E27FC236}">
                    <a16:creationId xmlns:a16="http://schemas.microsoft.com/office/drawing/2014/main" id="{0C8257A4-7E79-4B52-B53B-A4B50AE99B60}"/>
                  </a:ext>
                </a:extLst>
              </p:cNvPr>
              <p:cNvPicPr/>
              <p:nvPr/>
            </p:nvPicPr>
            <p:blipFill>
              <a:blip r:embed="rId6"/>
              <a:stretch>
                <a:fillRect/>
              </a:stretch>
            </p:blipFill>
            <p:spPr>
              <a:xfrm>
                <a:off x="1533651" y="1965740"/>
                <a:ext cx="1947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墨迹 9">
                <a:extLst>
                  <a:ext uri="{FF2B5EF4-FFF2-40B4-BE49-F238E27FC236}">
                    <a16:creationId xmlns:a16="http://schemas.microsoft.com/office/drawing/2014/main" id="{11170829-03FF-461F-A143-E883E63DA640}"/>
                  </a:ext>
                </a:extLst>
              </p14:cNvPr>
              <p14:cNvContentPartPr/>
              <p14:nvPr/>
            </p14:nvContentPartPr>
            <p14:xfrm>
              <a:off x="4399251" y="2182820"/>
              <a:ext cx="481680" cy="141480"/>
            </p14:xfrm>
          </p:contentPart>
        </mc:Choice>
        <mc:Fallback>
          <p:pic>
            <p:nvPicPr>
              <p:cNvPr id="10" name="墨迹 9">
                <a:extLst>
                  <a:ext uri="{FF2B5EF4-FFF2-40B4-BE49-F238E27FC236}">
                    <a16:creationId xmlns:a16="http://schemas.microsoft.com/office/drawing/2014/main" id="{11170829-03FF-461F-A143-E883E63DA640}"/>
                  </a:ext>
                </a:extLst>
              </p:cNvPr>
              <p:cNvPicPr/>
              <p:nvPr/>
            </p:nvPicPr>
            <p:blipFill>
              <a:blip r:embed="rId8"/>
              <a:stretch>
                <a:fillRect/>
              </a:stretch>
            </p:blipFill>
            <p:spPr>
              <a:xfrm>
                <a:off x="4393131" y="2176700"/>
                <a:ext cx="4939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墨迹 10">
                <a:extLst>
                  <a:ext uri="{FF2B5EF4-FFF2-40B4-BE49-F238E27FC236}">
                    <a16:creationId xmlns:a16="http://schemas.microsoft.com/office/drawing/2014/main" id="{75857E4B-05D4-4C84-841C-CBD3180E5072}"/>
                  </a:ext>
                </a:extLst>
              </p14:cNvPr>
              <p14:cNvContentPartPr/>
              <p14:nvPr/>
            </p14:nvContentPartPr>
            <p14:xfrm>
              <a:off x="4077771" y="2205140"/>
              <a:ext cx="134280" cy="154080"/>
            </p14:xfrm>
          </p:contentPart>
        </mc:Choice>
        <mc:Fallback>
          <p:pic>
            <p:nvPicPr>
              <p:cNvPr id="11" name="墨迹 10">
                <a:extLst>
                  <a:ext uri="{FF2B5EF4-FFF2-40B4-BE49-F238E27FC236}">
                    <a16:creationId xmlns:a16="http://schemas.microsoft.com/office/drawing/2014/main" id="{75857E4B-05D4-4C84-841C-CBD3180E5072}"/>
                  </a:ext>
                </a:extLst>
              </p:cNvPr>
              <p:cNvPicPr/>
              <p:nvPr/>
            </p:nvPicPr>
            <p:blipFill>
              <a:blip r:embed="rId10"/>
              <a:stretch>
                <a:fillRect/>
              </a:stretch>
            </p:blipFill>
            <p:spPr>
              <a:xfrm>
                <a:off x="4071651" y="2199020"/>
                <a:ext cx="14652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2" name="墨迹 11">
                <a:extLst>
                  <a:ext uri="{FF2B5EF4-FFF2-40B4-BE49-F238E27FC236}">
                    <a16:creationId xmlns:a16="http://schemas.microsoft.com/office/drawing/2014/main" id="{FC1922F3-CCC0-4A68-936A-81C366EAF64D}"/>
                  </a:ext>
                </a:extLst>
              </p14:cNvPr>
              <p14:cNvContentPartPr/>
              <p14:nvPr/>
            </p14:nvContentPartPr>
            <p14:xfrm>
              <a:off x="5125371" y="2148980"/>
              <a:ext cx="191880" cy="340560"/>
            </p14:xfrm>
          </p:contentPart>
        </mc:Choice>
        <mc:Fallback>
          <p:pic>
            <p:nvPicPr>
              <p:cNvPr id="12" name="墨迹 11">
                <a:extLst>
                  <a:ext uri="{FF2B5EF4-FFF2-40B4-BE49-F238E27FC236}">
                    <a16:creationId xmlns:a16="http://schemas.microsoft.com/office/drawing/2014/main" id="{FC1922F3-CCC0-4A68-936A-81C366EAF64D}"/>
                  </a:ext>
                </a:extLst>
              </p:cNvPr>
              <p:cNvPicPr/>
              <p:nvPr/>
            </p:nvPicPr>
            <p:blipFill>
              <a:blip r:embed="rId12"/>
              <a:stretch>
                <a:fillRect/>
              </a:stretch>
            </p:blipFill>
            <p:spPr>
              <a:xfrm>
                <a:off x="5119251" y="2142860"/>
                <a:ext cx="20412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墨迹 12">
                <a:extLst>
                  <a:ext uri="{FF2B5EF4-FFF2-40B4-BE49-F238E27FC236}">
                    <a16:creationId xmlns:a16="http://schemas.microsoft.com/office/drawing/2014/main" id="{350767A2-BBDE-487C-964E-B1CC03D9BA63}"/>
                  </a:ext>
                </a:extLst>
              </p14:cNvPr>
              <p14:cNvContentPartPr/>
              <p14:nvPr/>
            </p14:nvContentPartPr>
            <p14:xfrm>
              <a:off x="865131" y="2319980"/>
              <a:ext cx="1007640" cy="70560"/>
            </p14:xfrm>
          </p:contentPart>
        </mc:Choice>
        <mc:Fallback>
          <p:pic>
            <p:nvPicPr>
              <p:cNvPr id="13" name="墨迹 12">
                <a:extLst>
                  <a:ext uri="{FF2B5EF4-FFF2-40B4-BE49-F238E27FC236}">
                    <a16:creationId xmlns:a16="http://schemas.microsoft.com/office/drawing/2014/main" id="{350767A2-BBDE-487C-964E-B1CC03D9BA63}"/>
                  </a:ext>
                </a:extLst>
              </p:cNvPr>
              <p:cNvPicPr/>
              <p:nvPr/>
            </p:nvPicPr>
            <p:blipFill>
              <a:blip r:embed="rId14"/>
              <a:stretch>
                <a:fillRect/>
              </a:stretch>
            </p:blipFill>
            <p:spPr>
              <a:xfrm>
                <a:off x="859011" y="2313860"/>
                <a:ext cx="10198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墨迹 13">
                <a:extLst>
                  <a:ext uri="{FF2B5EF4-FFF2-40B4-BE49-F238E27FC236}">
                    <a16:creationId xmlns:a16="http://schemas.microsoft.com/office/drawing/2014/main" id="{5FDCAE57-79A6-4728-8F76-334D48784878}"/>
                  </a:ext>
                </a:extLst>
              </p14:cNvPr>
              <p14:cNvContentPartPr/>
              <p14:nvPr/>
            </p14:nvContentPartPr>
            <p14:xfrm>
              <a:off x="4175691" y="2514380"/>
              <a:ext cx="75960" cy="106560"/>
            </p14:xfrm>
          </p:contentPart>
        </mc:Choice>
        <mc:Fallback>
          <p:pic>
            <p:nvPicPr>
              <p:cNvPr id="14" name="墨迹 13">
                <a:extLst>
                  <a:ext uri="{FF2B5EF4-FFF2-40B4-BE49-F238E27FC236}">
                    <a16:creationId xmlns:a16="http://schemas.microsoft.com/office/drawing/2014/main" id="{5FDCAE57-79A6-4728-8F76-334D48784878}"/>
                  </a:ext>
                </a:extLst>
              </p:cNvPr>
              <p:cNvPicPr/>
              <p:nvPr/>
            </p:nvPicPr>
            <p:blipFill>
              <a:blip r:embed="rId16"/>
              <a:stretch>
                <a:fillRect/>
              </a:stretch>
            </p:blipFill>
            <p:spPr>
              <a:xfrm>
                <a:off x="4169571" y="2508260"/>
                <a:ext cx="88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墨迹 14">
                <a:extLst>
                  <a:ext uri="{FF2B5EF4-FFF2-40B4-BE49-F238E27FC236}">
                    <a16:creationId xmlns:a16="http://schemas.microsoft.com/office/drawing/2014/main" id="{94C767D6-5FB7-4622-8473-65521AA6A780}"/>
                  </a:ext>
                </a:extLst>
              </p14:cNvPr>
              <p14:cNvContentPartPr/>
              <p14:nvPr/>
            </p14:nvContentPartPr>
            <p14:xfrm>
              <a:off x="5262531" y="2558300"/>
              <a:ext cx="101160" cy="104040"/>
            </p14:xfrm>
          </p:contentPart>
        </mc:Choice>
        <mc:Fallback>
          <p:pic>
            <p:nvPicPr>
              <p:cNvPr id="15" name="墨迹 14">
                <a:extLst>
                  <a:ext uri="{FF2B5EF4-FFF2-40B4-BE49-F238E27FC236}">
                    <a16:creationId xmlns:a16="http://schemas.microsoft.com/office/drawing/2014/main" id="{94C767D6-5FB7-4622-8473-65521AA6A780}"/>
                  </a:ext>
                </a:extLst>
              </p:cNvPr>
              <p:cNvPicPr/>
              <p:nvPr/>
            </p:nvPicPr>
            <p:blipFill>
              <a:blip r:embed="rId18"/>
              <a:stretch>
                <a:fillRect/>
              </a:stretch>
            </p:blipFill>
            <p:spPr>
              <a:xfrm>
                <a:off x="5256411" y="2552180"/>
                <a:ext cx="1134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2" name="墨迹 21">
                <a:extLst>
                  <a:ext uri="{FF2B5EF4-FFF2-40B4-BE49-F238E27FC236}">
                    <a16:creationId xmlns:a16="http://schemas.microsoft.com/office/drawing/2014/main" id="{985C3780-78AC-42B3-82B0-F5550C36C65E}"/>
                  </a:ext>
                </a:extLst>
              </p14:cNvPr>
              <p14:cNvContentPartPr/>
              <p14:nvPr/>
            </p14:nvContentPartPr>
            <p14:xfrm>
              <a:off x="6250731" y="2180660"/>
              <a:ext cx="1499760" cy="198360"/>
            </p14:xfrm>
          </p:contentPart>
        </mc:Choice>
        <mc:Fallback>
          <p:pic>
            <p:nvPicPr>
              <p:cNvPr id="22" name="墨迹 21">
                <a:extLst>
                  <a:ext uri="{FF2B5EF4-FFF2-40B4-BE49-F238E27FC236}">
                    <a16:creationId xmlns:a16="http://schemas.microsoft.com/office/drawing/2014/main" id="{985C3780-78AC-42B3-82B0-F5550C36C65E}"/>
                  </a:ext>
                </a:extLst>
              </p:cNvPr>
              <p:cNvPicPr/>
              <p:nvPr/>
            </p:nvPicPr>
            <p:blipFill>
              <a:blip r:embed="rId20"/>
              <a:stretch>
                <a:fillRect/>
              </a:stretch>
            </p:blipFill>
            <p:spPr>
              <a:xfrm>
                <a:off x="6244611" y="2174540"/>
                <a:ext cx="15120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墨迹 24">
                <a:extLst>
                  <a:ext uri="{FF2B5EF4-FFF2-40B4-BE49-F238E27FC236}">
                    <a16:creationId xmlns:a16="http://schemas.microsoft.com/office/drawing/2014/main" id="{EEBD5F77-316F-4F34-96D3-A7A0552559B9}"/>
                  </a:ext>
                </a:extLst>
              </p14:cNvPr>
              <p14:cNvContentPartPr/>
              <p14:nvPr/>
            </p14:nvContentPartPr>
            <p14:xfrm>
              <a:off x="8485251" y="2137460"/>
              <a:ext cx="316440" cy="291960"/>
            </p14:xfrm>
          </p:contentPart>
        </mc:Choice>
        <mc:Fallback>
          <p:pic>
            <p:nvPicPr>
              <p:cNvPr id="25" name="墨迹 24">
                <a:extLst>
                  <a:ext uri="{FF2B5EF4-FFF2-40B4-BE49-F238E27FC236}">
                    <a16:creationId xmlns:a16="http://schemas.microsoft.com/office/drawing/2014/main" id="{EEBD5F77-316F-4F34-96D3-A7A0552559B9}"/>
                  </a:ext>
                </a:extLst>
              </p:cNvPr>
              <p:cNvPicPr/>
              <p:nvPr/>
            </p:nvPicPr>
            <p:blipFill>
              <a:blip r:embed="rId22"/>
              <a:stretch>
                <a:fillRect/>
              </a:stretch>
            </p:blipFill>
            <p:spPr>
              <a:xfrm>
                <a:off x="8479131" y="2131340"/>
                <a:ext cx="3286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墨迹 25">
                <a:extLst>
                  <a:ext uri="{FF2B5EF4-FFF2-40B4-BE49-F238E27FC236}">
                    <a16:creationId xmlns:a16="http://schemas.microsoft.com/office/drawing/2014/main" id="{30B5012E-6C19-4094-ACEA-1BF3A063B0D9}"/>
                  </a:ext>
                </a:extLst>
              </p14:cNvPr>
              <p14:cNvContentPartPr/>
              <p14:nvPr/>
            </p14:nvContentPartPr>
            <p14:xfrm>
              <a:off x="6365571" y="2471540"/>
              <a:ext cx="1210680" cy="124920"/>
            </p14:xfrm>
          </p:contentPart>
        </mc:Choice>
        <mc:Fallback>
          <p:pic>
            <p:nvPicPr>
              <p:cNvPr id="26" name="墨迹 25">
                <a:extLst>
                  <a:ext uri="{FF2B5EF4-FFF2-40B4-BE49-F238E27FC236}">
                    <a16:creationId xmlns:a16="http://schemas.microsoft.com/office/drawing/2014/main" id="{30B5012E-6C19-4094-ACEA-1BF3A063B0D9}"/>
                  </a:ext>
                </a:extLst>
              </p:cNvPr>
              <p:cNvPicPr/>
              <p:nvPr/>
            </p:nvPicPr>
            <p:blipFill>
              <a:blip r:embed="rId24"/>
              <a:stretch>
                <a:fillRect/>
              </a:stretch>
            </p:blipFill>
            <p:spPr>
              <a:xfrm>
                <a:off x="6359451" y="2465420"/>
                <a:ext cx="12229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9" name="墨迹 28">
                <a:extLst>
                  <a:ext uri="{FF2B5EF4-FFF2-40B4-BE49-F238E27FC236}">
                    <a16:creationId xmlns:a16="http://schemas.microsoft.com/office/drawing/2014/main" id="{6538CFFC-E92A-4695-AD65-BF178A0B45E1}"/>
                  </a:ext>
                </a:extLst>
              </p14:cNvPr>
              <p14:cNvContentPartPr/>
              <p14:nvPr/>
            </p14:nvContentPartPr>
            <p14:xfrm>
              <a:off x="8334771" y="2484500"/>
              <a:ext cx="256680" cy="228960"/>
            </p14:xfrm>
          </p:contentPart>
        </mc:Choice>
        <mc:Fallback>
          <p:pic>
            <p:nvPicPr>
              <p:cNvPr id="29" name="墨迹 28">
                <a:extLst>
                  <a:ext uri="{FF2B5EF4-FFF2-40B4-BE49-F238E27FC236}">
                    <a16:creationId xmlns:a16="http://schemas.microsoft.com/office/drawing/2014/main" id="{6538CFFC-E92A-4695-AD65-BF178A0B45E1}"/>
                  </a:ext>
                </a:extLst>
              </p:cNvPr>
              <p:cNvPicPr/>
              <p:nvPr/>
            </p:nvPicPr>
            <p:blipFill>
              <a:blip r:embed="rId26"/>
              <a:stretch>
                <a:fillRect/>
              </a:stretch>
            </p:blipFill>
            <p:spPr>
              <a:xfrm>
                <a:off x="8328651" y="2478380"/>
                <a:ext cx="2689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墨迹 29">
                <a:extLst>
                  <a:ext uri="{FF2B5EF4-FFF2-40B4-BE49-F238E27FC236}">
                    <a16:creationId xmlns:a16="http://schemas.microsoft.com/office/drawing/2014/main" id="{710DF573-DCF2-4B19-B527-D67FEAF74BDA}"/>
                  </a:ext>
                </a:extLst>
              </p14:cNvPr>
              <p14:cNvContentPartPr/>
              <p14:nvPr/>
            </p14:nvContentPartPr>
            <p14:xfrm>
              <a:off x="2059971" y="3166700"/>
              <a:ext cx="244800" cy="46080"/>
            </p14:xfrm>
          </p:contentPart>
        </mc:Choice>
        <mc:Fallback>
          <p:pic>
            <p:nvPicPr>
              <p:cNvPr id="30" name="墨迹 29">
                <a:extLst>
                  <a:ext uri="{FF2B5EF4-FFF2-40B4-BE49-F238E27FC236}">
                    <a16:creationId xmlns:a16="http://schemas.microsoft.com/office/drawing/2014/main" id="{710DF573-DCF2-4B19-B527-D67FEAF74BDA}"/>
                  </a:ext>
                </a:extLst>
              </p:cNvPr>
              <p:cNvPicPr/>
              <p:nvPr/>
            </p:nvPicPr>
            <p:blipFill>
              <a:blip r:embed="rId28"/>
              <a:stretch>
                <a:fillRect/>
              </a:stretch>
            </p:blipFill>
            <p:spPr>
              <a:xfrm>
                <a:off x="2053851" y="3160580"/>
                <a:ext cx="2570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1" name="墨迹 30">
                <a:extLst>
                  <a:ext uri="{FF2B5EF4-FFF2-40B4-BE49-F238E27FC236}">
                    <a16:creationId xmlns:a16="http://schemas.microsoft.com/office/drawing/2014/main" id="{2506F396-F93D-4765-8014-7162D667799E}"/>
                  </a:ext>
                </a:extLst>
              </p14:cNvPr>
              <p14:cNvContentPartPr/>
              <p14:nvPr/>
            </p14:nvContentPartPr>
            <p14:xfrm>
              <a:off x="4215651" y="3533900"/>
              <a:ext cx="3974760" cy="75240"/>
            </p14:xfrm>
          </p:contentPart>
        </mc:Choice>
        <mc:Fallback>
          <p:pic>
            <p:nvPicPr>
              <p:cNvPr id="31" name="墨迹 30">
                <a:extLst>
                  <a:ext uri="{FF2B5EF4-FFF2-40B4-BE49-F238E27FC236}">
                    <a16:creationId xmlns:a16="http://schemas.microsoft.com/office/drawing/2014/main" id="{2506F396-F93D-4765-8014-7162D667799E}"/>
                  </a:ext>
                </a:extLst>
              </p:cNvPr>
              <p:cNvPicPr/>
              <p:nvPr/>
            </p:nvPicPr>
            <p:blipFill>
              <a:blip r:embed="rId30"/>
              <a:stretch>
                <a:fillRect/>
              </a:stretch>
            </p:blipFill>
            <p:spPr>
              <a:xfrm>
                <a:off x="4209531" y="3527780"/>
                <a:ext cx="39870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2" name="墨迹 31">
                <a:extLst>
                  <a:ext uri="{FF2B5EF4-FFF2-40B4-BE49-F238E27FC236}">
                    <a16:creationId xmlns:a16="http://schemas.microsoft.com/office/drawing/2014/main" id="{C68917A8-1F9B-4010-BA38-1822E718A9D4}"/>
                  </a:ext>
                </a:extLst>
              </p14:cNvPr>
              <p14:cNvContentPartPr/>
              <p14:nvPr/>
            </p14:nvContentPartPr>
            <p14:xfrm>
              <a:off x="1092651" y="3991820"/>
              <a:ext cx="393120" cy="20880"/>
            </p14:xfrm>
          </p:contentPart>
        </mc:Choice>
        <mc:Fallback>
          <p:pic>
            <p:nvPicPr>
              <p:cNvPr id="32" name="墨迹 31">
                <a:extLst>
                  <a:ext uri="{FF2B5EF4-FFF2-40B4-BE49-F238E27FC236}">
                    <a16:creationId xmlns:a16="http://schemas.microsoft.com/office/drawing/2014/main" id="{C68917A8-1F9B-4010-BA38-1822E718A9D4}"/>
                  </a:ext>
                </a:extLst>
              </p:cNvPr>
              <p:cNvPicPr/>
              <p:nvPr/>
            </p:nvPicPr>
            <p:blipFill>
              <a:blip r:embed="rId32"/>
              <a:stretch>
                <a:fillRect/>
              </a:stretch>
            </p:blipFill>
            <p:spPr>
              <a:xfrm>
                <a:off x="1086531" y="3985700"/>
                <a:ext cx="405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3" name="墨迹 32">
                <a:extLst>
                  <a:ext uri="{FF2B5EF4-FFF2-40B4-BE49-F238E27FC236}">
                    <a16:creationId xmlns:a16="http://schemas.microsoft.com/office/drawing/2014/main" id="{87155167-69B8-4F15-AB18-22EBF8F6152C}"/>
                  </a:ext>
                </a:extLst>
              </p14:cNvPr>
              <p14:cNvContentPartPr/>
              <p14:nvPr/>
            </p14:nvContentPartPr>
            <p14:xfrm>
              <a:off x="1857651" y="3879500"/>
              <a:ext cx="4366080" cy="106560"/>
            </p14:xfrm>
          </p:contentPart>
        </mc:Choice>
        <mc:Fallback>
          <p:pic>
            <p:nvPicPr>
              <p:cNvPr id="33" name="墨迹 32">
                <a:extLst>
                  <a:ext uri="{FF2B5EF4-FFF2-40B4-BE49-F238E27FC236}">
                    <a16:creationId xmlns:a16="http://schemas.microsoft.com/office/drawing/2014/main" id="{87155167-69B8-4F15-AB18-22EBF8F6152C}"/>
                  </a:ext>
                </a:extLst>
              </p:cNvPr>
              <p:cNvPicPr/>
              <p:nvPr/>
            </p:nvPicPr>
            <p:blipFill>
              <a:blip r:embed="rId34"/>
              <a:stretch>
                <a:fillRect/>
              </a:stretch>
            </p:blipFill>
            <p:spPr>
              <a:xfrm>
                <a:off x="1851531" y="3873380"/>
                <a:ext cx="43783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6" name="墨迹 35">
                <a:extLst>
                  <a:ext uri="{FF2B5EF4-FFF2-40B4-BE49-F238E27FC236}">
                    <a16:creationId xmlns:a16="http://schemas.microsoft.com/office/drawing/2014/main" id="{0F5BE640-E57F-412F-B7B0-C580281FE321}"/>
                  </a:ext>
                </a:extLst>
              </p14:cNvPr>
              <p14:cNvContentPartPr/>
              <p14:nvPr/>
            </p14:nvContentPartPr>
            <p14:xfrm>
              <a:off x="6599931" y="4000460"/>
              <a:ext cx="1260360" cy="73800"/>
            </p14:xfrm>
          </p:contentPart>
        </mc:Choice>
        <mc:Fallback>
          <p:pic>
            <p:nvPicPr>
              <p:cNvPr id="36" name="墨迹 35">
                <a:extLst>
                  <a:ext uri="{FF2B5EF4-FFF2-40B4-BE49-F238E27FC236}">
                    <a16:creationId xmlns:a16="http://schemas.microsoft.com/office/drawing/2014/main" id="{0F5BE640-E57F-412F-B7B0-C580281FE321}"/>
                  </a:ext>
                </a:extLst>
              </p:cNvPr>
              <p:cNvPicPr/>
              <p:nvPr/>
            </p:nvPicPr>
            <p:blipFill>
              <a:blip r:embed="rId36"/>
              <a:stretch>
                <a:fillRect/>
              </a:stretch>
            </p:blipFill>
            <p:spPr>
              <a:xfrm>
                <a:off x="6593811" y="3994340"/>
                <a:ext cx="12726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0" name="墨迹 39">
                <a:extLst>
                  <a:ext uri="{FF2B5EF4-FFF2-40B4-BE49-F238E27FC236}">
                    <a16:creationId xmlns:a16="http://schemas.microsoft.com/office/drawing/2014/main" id="{0D6CF1AE-4947-4B8F-843E-C37800201E47}"/>
                  </a:ext>
                </a:extLst>
              </p14:cNvPr>
              <p14:cNvContentPartPr/>
              <p14:nvPr/>
            </p14:nvContentPartPr>
            <p14:xfrm>
              <a:off x="948291" y="4275500"/>
              <a:ext cx="7560" cy="12240"/>
            </p14:xfrm>
          </p:contentPart>
        </mc:Choice>
        <mc:Fallback>
          <p:pic>
            <p:nvPicPr>
              <p:cNvPr id="40" name="墨迹 39">
                <a:extLst>
                  <a:ext uri="{FF2B5EF4-FFF2-40B4-BE49-F238E27FC236}">
                    <a16:creationId xmlns:a16="http://schemas.microsoft.com/office/drawing/2014/main" id="{0D6CF1AE-4947-4B8F-843E-C37800201E47}"/>
                  </a:ext>
                </a:extLst>
              </p:cNvPr>
              <p:cNvPicPr/>
              <p:nvPr/>
            </p:nvPicPr>
            <p:blipFill>
              <a:blip r:embed="rId38"/>
              <a:stretch>
                <a:fillRect/>
              </a:stretch>
            </p:blipFill>
            <p:spPr>
              <a:xfrm>
                <a:off x="942171" y="4269380"/>
                <a:ext cx="198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1" name="墨迹 40">
                <a:extLst>
                  <a:ext uri="{FF2B5EF4-FFF2-40B4-BE49-F238E27FC236}">
                    <a16:creationId xmlns:a16="http://schemas.microsoft.com/office/drawing/2014/main" id="{F399947A-E6A3-47CC-851B-5665F3464632}"/>
                  </a:ext>
                </a:extLst>
              </p14:cNvPr>
              <p14:cNvContentPartPr/>
              <p14:nvPr/>
            </p14:nvContentPartPr>
            <p14:xfrm>
              <a:off x="410451" y="4065980"/>
              <a:ext cx="404280" cy="284400"/>
            </p14:xfrm>
          </p:contentPart>
        </mc:Choice>
        <mc:Fallback>
          <p:pic>
            <p:nvPicPr>
              <p:cNvPr id="41" name="墨迹 40">
                <a:extLst>
                  <a:ext uri="{FF2B5EF4-FFF2-40B4-BE49-F238E27FC236}">
                    <a16:creationId xmlns:a16="http://schemas.microsoft.com/office/drawing/2014/main" id="{F399947A-E6A3-47CC-851B-5665F3464632}"/>
                  </a:ext>
                </a:extLst>
              </p:cNvPr>
              <p:cNvPicPr/>
              <p:nvPr/>
            </p:nvPicPr>
            <p:blipFill>
              <a:blip r:embed="rId40"/>
              <a:stretch>
                <a:fillRect/>
              </a:stretch>
            </p:blipFill>
            <p:spPr>
              <a:xfrm>
                <a:off x="404331" y="4059860"/>
                <a:ext cx="4165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2" name="墨迹 41">
                <a:extLst>
                  <a:ext uri="{FF2B5EF4-FFF2-40B4-BE49-F238E27FC236}">
                    <a16:creationId xmlns:a16="http://schemas.microsoft.com/office/drawing/2014/main" id="{8B43CC23-EC8D-4F15-97A3-4CDA13B2D3FB}"/>
                  </a:ext>
                </a:extLst>
              </p14:cNvPr>
              <p14:cNvContentPartPr/>
              <p14:nvPr/>
            </p14:nvContentPartPr>
            <p14:xfrm>
              <a:off x="5176851" y="4674740"/>
              <a:ext cx="2066400" cy="70200"/>
            </p14:xfrm>
          </p:contentPart>
        </mc:Choice>
        <mc:Fallback>
          <p:pic>
            <p:nvPicPr>
              <p:cNvPr id="42" name="墨迹 41">
                <a:extLst>
                  <a:ext uri="{FF2B5EF4-FFF2-40B4-BE49-F238E27FC236}">
                    <a16:creationId xmlns:a16="http://schemas.microsoft.com/office/drawing/2014/main" id="{8B43CC23-EC8D-4F15-97A3-4CDA13B2D3FB}"/>
                  </a:ext>
                </a:extLst>
              </p:cNvPr>
              <p:cNvPicPr/>
              <p:nvPr/>
            </p:nvPicPr>
            <p:blipFill>
              <a:blip r:embed="rId42"/>
              <a:stretch>
                <a:fillRect/>
              </a:stretch>
            </p:blipFill>
            <p:spPr>
              <a:xfrm>
                <a:off x="5170731" y="4668620"/>
                <a:ext cx="20786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6" name="墨迹 55">
                <a:extLst>
                  <a:ext uri="{FF2B5EF4-FFF2-40B4-BE49-F238E27FC236}">
                    <a16:creationId xmlns:a16="http://schemas.microsoft.com/office/drawing/2014/main" id="{C657F13E-3EC0-4099-9111-8C97757C7C4D}"/>
                  </a:ext>
                </a:extLst>
              </p14:cNvPr>
              <p14:cNvContentPartPr/>
              <p14:nvPr/>
            </p14:nvContentPartPr>
            <p14:xfrm>
              <a:off x="544731" y="5081540"/>
              <a:ext cx="1952280" cy="430200"/>
            </p14:xfrm>
          </p:contentPart>
        </mc:Choice>
        <mc:Fallback>
          <p:pic>
            <p:nvPicPr>
              <p:cNvPr id="56" name="墨迹 55">
                <a:extLst>
                  <a:ext uri="{FF2B5EF4-FFF2-40B4-BE49-F238E27FC236}">
                    <a16:creationId xmlns:a16="http://schemas.microsoft.com/office/drawing/2014/main" id="{C657F13E-3EC0-4099-9111-8C97757C7C4D}"/>
                  </a:ext>
                </a:extLst>
              </p:cNvPr>
              <p:cNvPicPr/>
              <p:nvPr/>
            </p:nvPicPr>
            <p:blipFill>
              <a:blip r:embed="rId44"/>
              <a:stretch>
                <a:fillRect/>
              </a:stretch>
            </p:blipFill>
            <p:spPr>
              <a:xfrm>
                <a:off x="538611" y="5075420"/>
                <a:ext cx="196452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59" name="墨迹 58">
                <a:extLst>
                  <a:ext uri="{FF2B5EF4-FFF2-40B4-BE49-F238E27FC236}">
                    <a16:creationId xmlns:a16="http://schemas.microsoft.com/office/drawing/2014/main" id="{A65B22BF-5732-4F32-A4FC-8BC3A1A010B2}"/>
                  </a:ext>
                </a:extLst>
              </p14:cNvPr>
              <p14:cNvContentPartPr/>
              <p14:nvPr/>
            </p14:nvContentPartPr>
            <p14:xfrm>
              <a:off x="2805531" y="5212580"/>
              <a:ext cx="572040" cy="106560"/>
            </p14:xfrm>
          </p:contentPart>
        </mc:Choice>
        <mc:Fallback>
          <p:pic>
            <p:nvPicPr>
              <p:cNvPr id="59" name="墨迹 58">
                <a:extLst>
                  <a:ext uri="{FF2B5EF4-FFF2-40B4-BE49-F238E27FC236}">
                    <a16:creationId xmlns:a16="http://schemas.microsoft.com/office/drawing/2014/main" id="{A65B22BF-5732-4F32-A4FC-8BC3A1A010B2}"/>
                  </a:ext>
                </a:extLst>
              </p:cNvPr>
              <p:cNvPicPr/>
              <p:nvPr/>
            </p:nvPicPr>
            <p:blipFill>
              <a:blip r:embed="rId46"/>
              <a:stretch>
                <a:fillRect/>
              </a:stretch>
            </p:blipFill>
            <p:spPr>
              <a:xfrm>
                <a:off x="2799411" y="5206460"/>
                <a:ext cx="58428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0" name="墨迹 69">
                <a:extLst>
                  <a:ext uri="{FF2B5EF4-FFF2-40B4-BE49-F238E27FC236}">
                    <a16:creationId xmlns:a16="http://schemas.microsoft.com/office/drawing/2014/main" id="{CC753360-F193-48D7-9E21-80447D3E8FEC}"/>
                  </a:ext>
                </a:extLst>
              </p14:cNvPr>
              <p14:cNvContentPartPr/>
              <p14:nvPr/>
            </p14:nvContentPartPr>
            <p14:xfrm>
              <a:off x="3647931" y="5121140"/>
              <a:ext cx="3845880" cy="402480"/>
            </p14:xfrm>
          </p:contentPart>
        </mc:Choice>
        <mc:Fallback>
          <p:pic>
            <p:nvPicPr>
              <p:cNvPr id="70" name="墨迹 69">
                <a:extLst>
                  <a:ext uri="{FF2B5EF4-FFF2-40B4-BE49-F238E27FC236}">
                    <a16:creationId xmlns:a16="http://schemas.microsoft.com/office/drawing/2014/main" id="{CC753360-F193-48D7-9E21-80447D3E8FEC}"/>
                  </a:ext>
                </a:extLst>
              </p:cNvPr>
              <p:cNvPicPr/>
              <p:nvPr/>
            </p:nvPicPr>
            <p:blipFill>
              <a:blip r:embed="rId48"/>
              <a:stretch>
                <a:fillRect/>
              </a:stretch>
            </p:blipFill>
            <p:spPr>
              <a:xfrm>
                <a:off x="3641811" y="5115020"/>
                <a:ext cx="385812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1" name="墨迹 70">
                <a:extLst>
                  <a:ext uri="{FF2B5EF4-FFF2-40B4-BE49-F238E27FC236}">
                    <a16:creationId xmlns:a16="http://schemas.microsoft.com/office/drawing/2014/main" id="{6306234F-8563-495B-B1B0-C6D72614B9C8}"/>
                  </a:ext>
                </a:extLst>
              </p14:cNvPr>
              <p14:cNvContentPartPr/>
              <p14:nvPr/>
            </p14:nvContentPartPr>
            <p14:xfrm>
              <a:off x="1282371" y="5763740"/>
              <a:ext cx="5937480" cy="144360"/>
            </p14:xfrm>
          </p:contentPart>
        </mc:Choice>
        <mc:Fallback>
          <p:pic>
            <p:nvPicPr>
              <p:cNvPr id="71" name="墨迹 70">
                <a:extLst>
                  <a:ext uri="{FF2B5EF4-FFF2-40B4-BE49-F238E27FC236}">
                    <a16:creationId xmlns:a16="http://schemas.microsoft.com/office/drawing/2014/main" id="{6306234F-8563-495B-B1B0-C6D72614B9C8}"/>
                  </a:ext>
                </a:extLst>
              </p:cNvPr>
              <p:cNvPicPr/>
              <p:nvPr/>
            </p:nvPicPr>
            <p:blipFill>
              <a:blip r:embed="rId50"/>
              <a:stretch>
                <a:fillRect/>
              </a:stretch>
            </p:blipFill>
            <p:spPr>
              <a:xfrm>
                <a:off x="1276251" y="5757620"/>
                <a:ext cx="5949720" cy="156600"/>
              </a:xfrm>
              <a:prstGeom prst="rect">
                <a:avLst/>
              </a:prstGeom>
            </p:spPr>
          </p:pic>
        </mc:Fallback>
      </mc:AlternateContent>
    </p:spTree>
    <p:extLst>
      <p:ext uri="{BB962C8B-B14F-4D97-AF65-F5344CB8AC3E}">
        <p14:creationId xmlns:p14="http://schemas.microsoft.com/office/powerpoint/2010/main" val="160915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Assumptions and simplifications</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We will introduce 3 types of preprocessing techniques</a:t>
            </a:r>
          </a:p>
          <a:p>
            <a:pPr lvl="1"/>
            <a:r>
              <a:rPr lang="en-US" altLang="zh-CN" dirty="0">
                <a:solidFill>
                  <a:srgbClr val="FF0000"/>
                </a:solidFill>
              </a:rPr>
              <a:t>Principal component analysis </a:t>
            </a:r>
            <a:r>
              <a:rPr lang="en-US" altLang="zh-CN" dirty="0"/>
              <a:t>(PCA) – </a:t>
            </a:r>
            <a:r>
              <a:rPr lang="en-US" altLang="zh-CN" dirty="0">
                <a:solidFill>
                  <a:srgbClr val="00B050"/>
                </a:solidFill>
              </a:rPr>
              <a:t>unsupervised</a:t>
            </a:r>
          </a:p>
          <a:p>
            <a:pPr lvl="1"/>
            <a:r>
              <a:rPr lang="en-US" altLang="zh-CN" dirty="0">
                <a:solidFill>
                  <a:srgbClr val="FF0000"/>
                </a:solidFill>
              </a:rPr>
              <a:t>Normalization of features</a:t>
            </a:r>
            <a:r>
              <a:rPr lang="en-US" altLang="zh-CN" dirty="0"/>
              <a:t>, which helps when the different dimensions in an example’s feature vector have different scales</a:t>
            </a:r>
          </a:p>
          <a:p>
            <a:pPr lvl="1"/>
            <a:r>
              <a:rPr lang="en-US" altLang="zh-CN" dirty="0">
                <a:solidFill>
                  <a:srgbClr val="FF0000"/>
                </a:solidFill>
              </a:rPr>
              <a:t>Fisher’s Linear Discrimin</a:t>
            </a:r>
            <a:r>
              <a:rPr lang="en-US" altLang="zh-CN" dirty="0"/>
              <a:t>ant (FLD) – </a:t>
            </a:r>
            <a:r>
              <a:rPr lang="en-US" altLang="zh-CN" dirty="0">
                <a:solidFill>
                  <a:srgbClr val="00B050"/>
                </a:solidFill>
              </a:rPr>
              <a:t>supervised</a:t>
            </a:r>
          </a:p>
          <a:p>
            <a:pPr lvl="1"/>
            <a:endParaRPr lang="en-US" altLang="zh-CN" dirty="0"/>
          </a:p>
          <a:p>
            <a:r>
              <a:rPr lang="en-US" altLang="zh-CN" dirty="0"/>
              <a:t>Given the input data and labels, </a:t>
            </a:r>
            <a:r>
              <a:rPr lang="en-US" altLang="zh-CN" dirty="0">
                <a:solidFill>
                  <a:srgbClr val="FF0000"/>
                </a:solidFill>
              </a:rPr>
              <a:t>feature extraction </a:t>
            </a:r>
            <a:r>
              <a:rPr lang="en-US" altLang="zh-CN" dirty="0"/>
              <a:t>module is the most important for achieving highly accurate recognition results.</a:t>
            </a:r>
          </a:p>
          <a:p>
            <a:pPr lvl="1"/>
            <a:r>
              <a:rPr lang="en-US" altLang="zh-CN" dirty="0"/>
              <a:t>Classical approach: handcrafted features, domain expert’s knowledge involved</a:t>
            </a:r>
          </a:p>
          <a:p>
            <a:pPr lvl="1"/>
            <a:r>
              <a:rPr lang="en-US" altLang="zh-CN" dirty="0"/>
              <a:t>Advanced approach: </a:t>
            </a:r>
            <a:r>
              <a:rPr lang="en-US" altLang="zh-CN" dirty="0">
                <a:solidFill>
                  <a:srgbClr val="FF0000"/>
                </a:solidFill>
              </a:rPr>
              <a:t>feature learning </a:t>
            </a:r>
            <a:r>
              <a:rPr lang="en-US" altLang="zh-CN" dirty="0"/>
              <a:t>from raw data, which is usually performed by a deep neural net (end-to-end)</a:t>
            </a:r>
          </a:p>
          <a:p>
            <a:pPr lvl="1"/>
            <a:endParaRPr lang="en-US" altLang="zh-CN" dirty="0"/>
          </a:p>
          <a:p>
            <a:pPr lvl="1"/>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882C25D2-0697-40EB-B98A-918F05C5DD63}"/>
                  </a:ext>
                </a:extLst>
              </p14:cNvPr>
              <p14:cNvContentPartPr/>
              <p14:nvPr/>
            </p14:nvContentPartPr>
            <p14:xfrm>
              <a:off x="4726131" y="1981580"/>
              <a:ext cx="495720" cy="29880"/>
            </p14:xfrm>
          </p:contentPart>
        </mc:Choice>
        <mc:Fallback>
          <p:pic>
            <p:nvPicPr>
              <p:cNvPr id="4" name="墨迹 3">
                <a:extLst>
                  <a:ext uri="{FF2B5EF4-FFF2-40B4-BE49-F238E27FC236}">
                    <a16:creationId xmlns:a16="http://schemas.microsoft.com/office/drawing/2014/main" id="{882C25D2-0697-40EB-B98A-918F05C5DD63}"/>
                  </a:ext>
                </a:extLst>
              </p:cNvPr>
              <p:cNvPicPr/>
              <p:nvPr/>
            </p:nvPicPr>
            <p:blipFill>
              <a:blip r:embed="rId3"/>
              <a:stretch>
                <a:fillRect/>
              </a:stretch>
            </p:blipFill>
            <p:spPr>
              <a:xfrm>
                <a:off x="4720011" y="1975460"/>
                <a:ext cx="5079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墨迹 9">
                <a:extLst>
                  <a:ext uri="{FF2B5EF4-FFF2-40B4-BE49-F238E27FC236}">
                    <a16:creationId xmlns:a16="http://schemas.microsoft.com/office/drawing/2014/main" id="{6496950A-F9F1-41FD-8B33-046B9E47E2F1}"/>
                  </a:ext>
                </a:extLst>
              </p14:cNvPr>
              <p14:cNvContentPartPr/>
              <p14:nvPr/>
            </p14:nvContentPartPr>
            <p14:xfrm>
              <a:off x="7702251" y="1677380"/>
              <a:ext cx="313560" cy="258840"/>
            </p14:xfrm>
          </p:contentPart>
        </mc:Choice>
        <mc:Fallback>
          <p:pic>
            <p:nvPicPr>
              <p:cNvPr id="10" name="墨迹 9">
                <a:extLst>
                  <a:ext uri="{FF2B5EF4-FFF2-40B4-BE49-F238E27FC236}">
                    <a16:creationId xmlns:a16="http://schemas.microsoft.com/office/drawing/2014/main" id="{6496950A-F9F1-41FD-8B33-046B9E47E2F1}"/>
                  </a:ext>
                </a:extLst>
              </p:cNvPr>
              <p:cNvPicPr/>
              <p:nvPr/>
            </p:nvPicPr>
            <p:blipFill>
              <a:blip r:embed="rId5"/>
              <a:stretch>
                <a:fillRect/>
              </a:stretch>
            </p:blipFill>
            <p:spPr>
              <a:xfrm>
                <a:off x="7696131" y="1671260"/>
                <a:ext cx="32580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墨迹 10">
                <a:extLst>
                  <a:ext uri="{FF2B5EF4-FFF2-40B4-BE49-F238E27FC236}">
                    <a16:creationId xmlns:a16="http://schemas.microsoft.com/office/drawing/2014/main" id="{8DB47391-C9DE-4AAE-B6C2-154AF379409A}"/>
                  </a:ext>
                </a:extLst>
              </p14:cNvPr>
              <p14:cNvContentPartPr/>
              <p14:nvPr/>
            </p14:nvContentPartPr>
            <p14:xfrm>
              <a:off x="7447011" y="1687820"/>
              <a:ext cx="161640" cy="208080"/>
            </p14:xfrm>
          </p:contentPart>
        </mc:Choice>
        <mc:Fallback>
          <p:pic>
            <p:nvPicPr>
              <p:cNvPr id="11" name="墨迹 10">
                <a:extLst>
                  <a:ext uri="{FF2B5EF4-FFF2-40B4-BE49-F238E27FC236}">
                    <a16:creationId xmlns:a16="http://schemas.microsoft.com/office/drawing/2014/main" id="{8DB47391-C9DE-4AAE-B6C2-154AF379409A}"/>
                  </a:ext>
                </a:extLst>
              </p:cNvPr>
              <p:cNvPicPr/>
              <p:nvPr/>
            </p:nvPicPr>
            <p:blipFill>
              <a:blip r:embed="rId7"/>
              <a:stretch>
                <a:fillRect/>
              </a:stretch>
            </p:blipFill>
            <p:spPr>
              <a:xfrm>
                <a:off x="7440891" y="1681700"/>
                <a:ext cx="1738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墨迹 20">
                <a:extLst>
                  <a:ext uri="{FF2B5EF4-FFF2-40B4-BE49-F238E27FC236}">
                    <a16:creationId xmlns:a16="http://schemas.microsoft.com/office/drawing/2014/main" id="{0208F554-B83E-45E8-8573-78436FAED439}"/>
                  </a:ext>
                </a:extLst>
              </p14:cNvPr>
              <p14:cNvContentPartPr/>
              <p14:nvPr/>
            </p14:nvContentPartPr>
            <p14:xfrm>
              <a:off x="1043331" y="240260"/>
              <a:ext cx="224640" cy="200520"/>
            </p14:xfrm>
          </p:contentPart>
        </mc:Choice>
        <mc:Fallback>
          <p:pic>
            <p:nvPicPr>
              <p:cNvPr id="21" name="墨迹 20">
                <a:extLst>
                  <a:ext uri="{FF2B5EF4-FFF2-40B4-BE49-F238E27FC236}">
                    <a16:creationId xmlns:a16="http://schemas.microsoft.com/office/drawing/2014/main" id="{0208F554-B83E-45E8-8573-78436FAED439}"/>
                  </a:ext>
                </a:extLst>
              </p:cNvPr>
              <p:cNvPicPr/>
              <p:nvPr/>
            </p:nvPicPr>
            <p:blipFill>
              <a:blip r:embed="rId9"/>
              <a:stretch>
                <a:fillRect/>
              </a:stretch>
            </p:blipFill>
            <p:spPr>
              <a:xfrm>
                <a:off x="1037211" y="234140"/>
                <a:ext cx="23688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墨迹 21">
                <a:extLst>
                  <a:ext uri="{FF2B5EF4-FFF2-40B4-BE49-F238E27FC236}">
                    <a16:creationId xmlns:a16="http://schemas.microsoft.com/office/drawing/2014/main" id="{D944CDE3-DDC7-43FC-AF10-1E256C2C894C}"/>
                  </a:ext>
                </a:extLst>
              </p14:cNvPr>
              <p14:cNvContentPartPr/>
              <p14:nvPr/>
            </p14:nvContentPartPr>
            <p14:xfrm>
              <a:off x="499011" y="230540"/>
              <a:ext cx="431640" cy="162000"/>
            </p14:xfrm>
          </p:contentPart>
        </mc:Choice>
        <mc:Fallback>
          <p:pic>
            <p:nvPicPr>
              <p:cNvPr id="22" name="墨迹 21">
                <a:extLst>
                  <a:ext uri="{FF2B5EF4-FFF2-40B4-BE49-F238E27FC236}">
                    <a16:creationId xmlns:a16="http://schemas.microsoft.com/office/drawing/2014/main" id="{D944CDE3-DDC7-43FC-AF10-1E256C2C894C}"/>
                  </a:ext>
                </a:extLst>
              </p:cNvPr>
              <p:cNvPicPr/>
              <p:nvPr/>
            </p:nvPicPr>
            <p:blipFill>
              <a:blip r:embed="rId11"/>
              <a:stretch>
                <a:fillRect/>
              </a:stretch>
            </p:blipFill>
            <p:spPr>
              <a:xfrm>
                <a:off x="492891" y="224420"/>
                <a:ext cx="4438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墨迹 22">
                <a:extLst>
                  <a:ext uri="{FF2B5EF4-FFF2-40B4-BE49-F238E27FC236}">
                    <a16:creationId xmlns:a16="http://schemas.microsoft.com/office/drawing/2014/main" id="{4228A120-C7EE-4959-8545-B165F1A15B9B}"/>
                  </a:ext>
                </a:extLst>
              </p14:cNvPr>
              <p14:cNvContentPartPr/>
              <p14:nvPr/>
            </p14:nvContentPartPr>
            <p14:xfrm>
              <a:off x="344931" y="249620"/>
              <a:ext cx="95400" cy="243720"/>
            </p14:xfrm>
          </p:contentPart>
        </mc:Choice>
        <mc:Fallback>
          <p:pic>
            <p:nvPicPr>
              <p:cNvPr id="23" name="墨迹 22">
                <a:extLst>
                  <a:ext uri="{FF2B5EF4-FFF2-40B4-BE49-F238E27FC236}">
                    <a16:creationId xmlns:a16="http://schemas.microsoft.com/office/drawing/2014/main" id="{4228A120-C7EE-4959-8545-B165F1A15B9B}"/>
                  </a:ext>
                </a:extLst>
              </p:cNvPr>
              <p:cNvPicPr/>
              <p:nvPr/>
            </p:nvPicPr>
            <p:blipFill>
              <a:blip r:embed="rId13"/>
              <a:stretch>
                <a:fillRect/>
              </a:stretch>
            </p:blipFill>
            <p:spPr>
              <a:xfrm>
                <a:off x="338811" y="243500"/>
                <a:ext cx="1076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墨迹 29">
                <a:extLst>
                  <a:ext uri="{FF2B5EF4-FFF2-40B4-BE49-F238E27FC236}">
                    <a16:creationId xmlns:a16="http://schemas.microsoft.com/office/drawing/2014/main" id="{D93E28B8-47DF-45A6-8227-667156BD9E8A}"/>
                  </a:ext>
                </a:extLst>
              </p14:cNvPr>
              <p14:cNvContentPartPr/>
              <p14:nvPr/>
            </p14:nvContentPartPr>
            <p14:xfrm>
              <a:off x="2261571" y="252860"/>
              <a:ext cx="109440" cy="39240"/>
            </p14:xfrm>
          </p:contentPart>
        </mc:Choice>
        <mc:Fallback>
          <p:pic>
            <p:nvPicPr>
              <p:cNvPr id="30" name="墨迹 29">
                <a:extLst>
                  <a:ext uri="{FF2B5EF4-FFF2-40B4-BE49-F238E27FC236}">
                    <a16:creationId xmlns:a16="http://schemas.microsoft.com/office/drawing/2014/main" id="{D93E28B8-47DF-45A6-8227-667156BD9E8A}"/>
                  </a:ext>
                </a:extLst>
              </p:cNvPr>
              <p:cNvPicPr/>
              <p:nvPr/>
            </p:nvPicPr>
            <p:blipFill>
              <a:blip r:embed="rId15"/>
              <a:stretch>
                <a:fillRect/>
              </a:stretch>
            </p:blipFill>
            <p:spPr>
              <a:xfrm>
                <a:off x="2255451" y="246740"/>
                <a:ext cx="1216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墨迹 42">
                <a:extLst>
                  <a:ext uri="{FF2B5EF4-FFF2-40B4-BE49-F238E27FC236}">
                    <a16:creationId xmlns:a16="http://schemas.microsoft.com/office/drawing/2014/main" id="{EB45B52A-7D2B-47E7-A796-1A4E298FAD07}"/>
                  </a:ext>
                </a:extLst>
              </p14:cNvPr>
              <p14:cNvContentPartPr/>
              <p14:nvPr/>
            </p14:nvContentPartPr>
            <p14:xfrm>
              <a:off x="3705531" y="440780"/>
              <a:ext cx="2160" cy="19080"/>
            </p14:xfrm>
          </p:contentPart>
        </mc:Choice>
        <mc:Fallback>
          <p:pic>
            <p:nvPicPr>
              <p:cNvPr id="43" name="墨迹 42">
                <a:extLst>
                  <a:ext uri="{FF2B5EF4-FFF2-40B4-BE49-F238E27FC236}">
                    <a16:creationId xmlns:a16="http://schemas.microsoft.com/office/drawing/2014/main" id="{EB45B52A-7D2B-47E7-A796-1A4E298FAD07}"/>
                  </a:ext>
                </a:extLst>
              </p:cNvPr>
              <p:cNvPicPr/>
              <p:nvPr/>
            </p:nvPicPr>
            <p:blipFill>
              <a:blip r:embed="rId17"/>
              <a:stretch>
                <a:fillRect/>
              </a:stretch>
            </p:blipFill>
            <p:spPr>
              <a:xfrm>
                <a:off x="3699411" y="434660"/>
                <a:ext cx="144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4" name="墨迹 43">
                <a:extLst>
                  <a:ext uri="{FF2B5EF4-FFF2-40B4-BE49-F238E27FC236}">
                    <a16:creationId xmlns:a16="http://schemas.microsoft.com/office/drawing/2014/main" id="{4C01FAC3-2967-46D0-BBEE-31A393662D46}"/>
                  </a:ext>
                </a:extLst>
              </p14:cNvPr>
              <p14:cNvContentPartPr/>
              <p14:nvPr/>
            </p14:nvContentPartPr>
            <p14:xfrm>
              <a:off x="3152931" y="222620"/>
              <a:ext cx="480960" cy="221400"/>
            </p14:xfrm>
          </p:contentPart>
        </mc:Choice>
        <mc:Fallback>
          <p:pic>
            <p:nvPicPr>
              <p:cNvPr id="44" name="墨迹 43">
                <a:extLst>
                  <a:ext uri="{FF2B5EF4-FFF2-40B4-BE49-F238E27FC236}">
                    <a16:creationId xmlns:a16="http://schemas.microsoft.com/office/drawing/2014/main" id="{4C01FAC3-2967-46D0-BBEE-31A393662D46}"/>
                  </a:ext>
                </a:extLst>
              </p:cNvPr>
              <p:cNvPicPr/>
              <p:nvPr/>
            </p:nvPicPr>
            <p:blipFill>
              <a:blip r:embed="rId19"/>
              <a:stretch>
                <a:fillRect/>
              </a:stretch>
            </p:blipFill>
            <p:spPr>
              <a:xfrm>
                <a:off x="3146811" y="216500"/>
                <a:ext cx="4932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5" name="墨迹 44">
                <a:extLst>
                  <a:ext uri="{FF2B5EF4-FFF2-40B4-BE49-F238E27FC236}">
                    <a16:creationId xmlns:a16="http://schemas.microsoft.com/office/drawing/2014/main" id="{6FEDC477-2201-42B2-88DC-9E56BE0835CC}"/>
                  </a:ext>
                </a:extLst>
              </p14:cNvPr>
              <p14:cNvContentPartPr/>
              <p14:nvPr/>
            </p14:nvContentPartPr>
            <p14:xfrm>
              <a:off x="2823531" y="329900"/>
              <a:ext cx="276120" cy="236880"/>
            </p14:xfrm>
          </p:contentPart>
        </mc:Choice>
        <mc:Fallback>
          <p:pic>
            <p:nvPicPr>
              <p:cNvPr id="45" name="墨迹 44">
                <a:extLst>
                  <a:ext uri="{FF2B5EF4-FFF2-40B4-BE49-F238E27FC236}">
                    <a16:creationId xmlns:a16="http://schemas.microsoft.com/office/drawing/2014/main" id="{6FEDC477-2201-42B2-88DC-9E56BE0835CC}"/>
                  </a:ext>
                </a:extLst>
              </p:cNvPr>
              <p:cNvPicPr/>
              <p:nvPr/>
            </p:nvPicPr>
            <p:blipFill>
              <a:blip r:embed="rId21"/>
              <a:stretch>
                <a:fillRect/>
              </a:stretch>
            </p:blipFill>
            <p:spPr>
              <a:xfrm>
                <a:off x="2817411" y="323780"/>
                <a:ext cx="2883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6" name="墨迹 45">
                <a:extLst>
                  <a:ext uri="{FF2B5EF4-FFF2-40B4-BE49-F238E27FC236}">
                    <a16:creationId xmlns:a16="http://schemas.microsoft.com/office/drawing/2014/main" id="{187B07F3-82F2-406D-AAA2-187022F8B02D}"/>
                  </a:ext>
                </a:extLst>
              </p14:cNvPr>
              <p14:cNvContentPartPr/>
              <p14:nvPr/>
            </p14:nvContentPartPr>
            <p14:xfrm>
              <a:off x="2556771" y="243140"/>
              <a:ext cx="191880" cy="178560"/>
            </p14:xfrm>
          </p:contentPart>
        </mc:Choice>
        <mc:Fallback>
          <p:pic>
            <p:nvPicPr>
              <p:cNvPr id="46" name="墨迹 45">
                <a:extLst>
                  <a:ext uri="{FF2B5EF4-FFF2-40B4-BE49-F238E27FC236}">
                    <a16:creationId xmlns:a16="http://schemas.microsoft.com/office/drawing/2014/main" id="{187B07F3-82F2-406D-AAA2-187022F8B02D}"/>
                  </a:ext>
                </a:extLst>
              </p:cNvPr>
              <p:cNvPicPr/>
              <p:nvPr/>
            </p:nvPicPr>
            <p:blipFill>
              <a:blip r:embed="rId23"/>
              <a:stretch>
                <a:fillRect/>
              </a:stretch>
            </p:blipFill>
            <p:spPr>
              <a:xfrm>
                <a:off x="2550651" y="237020"/>
                <a:ext cx="2041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7" name="墨迹 46">
                <a:extLst>
                  <a:ext uri="{FF2B5EF4-FFF2-40B4-BE49-F238E27FC236}">
                    <a16:creationId xmlns:a16="http://schemas.microsoft.com/office/drawing/2014/main" id="{B9283419-7453-410E-9408-EF537EFC81EA}"/>
                  </a:ext>
                </a:extLst>
              </p14:cNvPr>
              <p14:cNvContentPartPr/>
              <p14:nvPr/>
            </p14:nvContentPartPr>
            <p14:xfrm>
              <a:off x="2323491" y="328820"/>
              <a:ext cx="140760" cy="103680"/>
            </p14:xfrm>
          </p:contentPart>
        </mc:Choice>
        <mc:Fallback>
          <p:pic>
            <p:nvPicPr>
              <p:cNvPr id="47" name="墨迹 46">
                <a:extLst>
                  <a:ext uri="{FF2B5EF4-FFF2-40B4-BE49-F238E27FC236}">
                    <a16:creationId xmlns:a16="http://schemas.microsoft.com/office/drawing/2014/main" id="{B9283419-7453-410E-9408-EF537EFC81EA}"/>
                  </a:ext>
                </a:extLst>
              </p:cNvPr>
              <p:cNvPicPr/>
              <p:nvPr/>
            </p:nvPicPr>
            <p:blipFill>
              <a:blip r:embed="rId25"/>
              <a:stretch>
                <a:fillRect/>
              </a:stretch>
            </p:blipFill>
            <p:spPr>
              <a:xfrm>
                <a:off x="2317371" y="322700"/>
                <a:ext cx="15300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墨迹 47">
                <a:extLst>
                  <a:ext uri="{FF2B5EF4-FFF2-40B4-BE49-F238E27FC236}">
                    <a16:creationId xmlns:a16="http://schemas.microsoft.com/office/drawing/2014/main" id="{64A76B2A-66A2-421C-8555-E7140E61D16C}"/>
                  </a:ext>
                </a:extLst>
              </p14:cNvPr>
              <p14:cNvContentPartPr/>
              <p14:nvPr/>
            </p14:nvContentPartPr>
            <p14:xfrm>
              <a:off x="1850091" y="275900"/>
              <a:ext cx="295560" cy="128880"/>
            </p14:xfrm>
          </p:contentPart>
        </mc:Choice>
        <mc:Fallback>
          <p:pic>
            <p:nvPicPr>
              <p:cNvPr id="48" name="墨迹 47">
                <a:extLst>
                  <a:ext uri="{FF2B5EF4-FFF2-40B4-BE49-F238E27FC236}">
                    <a16:creationId xmlns:a16="http://schemas.microsoft.com/office/drawing/2014/main" id="{64A76B2A-66A2-421C-8555-E7140E61D16C}"/>
                  </a:ext>
                </a:extLst>
              </p:cNvPr>
              <p:cNvPicPr/>
              <p:nvPr/>
            </p:nvPicPr>
            <p:blipFill>
              <a:blip r:embed="rId27"/>
              <a:stretch>
                <a:fillRect/>
              </a:stretch>
            </p:blipFill>
            <p:spPr>
              <a:xfrm>
                <a:off x="1843971" y="269780"/>
                <a:ext cx="3078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9" name="墨迹 48">
                <a:extLst>
                  <a:ext uri="{FF2B5EF4-FFF2-40B4-BE49-F238E27FC236}">
                    <a16:creationId xmlns:a16="http://schemas.microsoft.com/office/drawing/2014/main" id="{81F0897B-17CE-48D0-962B-7C416DBE4BBA}"/>
                  </a:ext>
                </a:extLst>
              </p14:cNvPr>
              <p14:cNvContentPartPr/>
              <p14:nvPr/>
            </p14:nvContentPartPr>
            <p14:xfrm>
              <a:off x="1443291" y="158180"/>
              <a:ext cx="344160" cy="220680"/>
            </p14:xfrm>
          </p:contentPart>
        </mc:Choice>
        <mc:Fallback>
          <p:pic>
            <p:nvPicPr>
              <p:cNvPr id="49" name="墨迹 48">
                <a:extLst>
                  <a:ext uri="{FF2B5EF4-FFF2-40B4-BE49-F238E27FC236}">
                    <a16:creationId xmlns:a16="http://schemas.microsoft.com/office/drawing/2014/main" id="{81F0897B-17CE-48D0-962B-7C416DBE4BBA}"/>
                  </a:ext>
                </a:extLst>
              </p:cNvPr>
              <p:cNvPicPr/>
              <p:nvPr/>
            </p:nvPicPr>
            <p:blipFill>
              <a:blip r:embed="rId29"/>
              <a:stretch>
                <a:fillRect/>
              </a:stretch>
            </p:blipFill>
            <p:spPr>
              <a:xfrm>
                <a:off x="1437171" y="152060"/>
                <a:ext cx="3564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墨迹 49">
                <a:extLst>
                  <a:ext uri="{FF2B5EF4-FFF2-40B4-BE49-F238E27FC236}">
                    <a16:creationId xmlns:a16="http://schemas.microsoft.com/office/drawing/2014/main" id="{D0C962C8-DCC1-4A75-A303-F29E56F81BEB}"/>
                  </a:ext>
                </a:extLst>
              </p14:cNvPr>
              <p14:cNvContentPartPr/>
              <p14:nvPr/>
            </p14:nvContentPartPr>
            <p14:xfrm>
              <a:off x="4131411" y="148460"/>
              <a:ext cx="73800" cy="527400"/>
            </p14:xfrm>
          </p:contentPart>
        </mc:Choice>
        <mc:Fallback>
          <p:pic>
            <p:nvPicPr>
              <p:cNvPr id="50" name="墨迹 49">
                <a:extLst>
                  <a:ext uri="{FF2B5EF4-FFF2-40B4-BE49-F238E27FC236}">
                    <a16:creationId xmlns:a16="http://schemas.microsoft.com/office/drawing/2014/main" id="{D0C962C8-DCC1-4A75-A303-F29E56F81BEB}"/>
                  </a:ext>
                </a:extLst>
              </p:cNvPr>
              <p:cNvPicPr/>
              <p:nvPr/>
            </p:nvPicPr>
            <p:blipFill>
              <a:blip r:embed="rId31"/>
              <a:stretch>
                <a:fillRect/>
              </a:stretch>
            </p:blipFill>
            <p:spPr>
              <a:xfrm>
                <a:off x="4125291" y="142340"/>
                <a:ext cx="8604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1" name="墨迹 50">
                <a:extLst>
                  <a:ext uri="{FF2B5EF4-FFF2-40B4-BE49-F238E27FC236}">
                    <a16:creationId xmlns:a16="http://schemas.microsoft.com/office/drawing/2014/main" id="{53F35900-96CA-4DE3-BEC5-0E7721C5E531}"/>
                  </a:ext>
                </a:extLst>
              </p14:cNvPr>
              <p14:cNvContentPartPr/>
              <p14:nvPr/>
            </p14:nvContentPartPr>
            <p14:xfrm>
              <a:off x="4331571" y="165380"/>
              <a:ext cx="66600" cy="106200"/>
            </p14:xfrm>
          </p:contentPart>
        </mc:Choice>
        <mc:Fallback>
          <p:pic>
            <p:nvPicPr>
              <p:cNvPr id="51" name="墨迹 50">
                <a:extLst>
                  <a:ext uri="{FF2B5EF4-FFF2-40B4-BE49-F238E27FC236}">
                    <a16:creationId xmlns:a16="http://schemas.microsoft.com/office/drawing/2014/main" id="{53F35900-96CA-4DE3-BEC5-0E7721C5E531}"/>
                  </a:ext>
                </a:extLst>
              </p:cNvPr>
              <p:cNvPicPr/>
              <p:nvPr/>
            </p:nvPicPr>
            <p:blipFill>
              <a:blip r:embed="rId33"/>
              <a:stretch>
                <a:fillRect/>
              </a:stretch>
            </p:blipFill>
            <p:spPr>
              <a:xfrm>
                <a:off x="4325451" y="159260"/>
                <a:ext cx="788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5" name="墨迹 54">
                <a:extLst>
                  <a:ext uri="{FF2B5EF4-FFF2-40B4-BE49-F238E27FC236}">
                    <a16:creationId xmlns:a16="http://schemas.microsoft.com/office/drawing/2014/main" id="{73C2758E-04A6-4272-B899-89B20F48C2CC}"/>
                  </a:ext>
                </a:extLst>
              </p14:cNvPr>
              <p14:cNvContentPartPr/>
              <p14:nvPr/>
            </p14:nvContentPartPr>
            <p14:xfrm>
              <a:off x="4861491" y="181940"/>
              <a:ext cx="5040" cy="19080"/>
            </p14:xfrm>
          </p:contentPart>
        </mc:Choice>
        <mc:Fallback>
          <p:pic>
            <p:nvPicPr>
              <p:cNvPr id="55" name="墨迹 54">
                <a:extLst>
                  <a:ext uri="{FF2B5EF4-FFF2-40B4-BE49-F238E27FC236}">
                    <a16:creationId xmlns:a16="http://schemas.microsoft.com/office/drawing/2014/main" id="{73C2758E-04A6-4272-B899-89B20F48C2CC}"/>
                  </a:ext>
                </a:extLst>
              </p:cNvPr>
              <p:cNvPicPr/>
              <p:nvPr/>
            </p:nvPicPr>
            <p:blipFill>
              <a:blip r:embed="rId35"/>
              <a:stretch>
                <a:fillRect/>
              </a:stretch>
            </p:blipFill>
            <p:spPr>
              <a:xfrm>
                <a:off x="4855371" y="175820"/>
                <a:ext cx="1728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6" name="墨迹 55">
                <a:extLst>
                  <a:ext uri="{FF2B5EF4-FFF2-40B4-BE49-F238E27FC236}">
                    <a16:creationId xmlns:a16="http://schemas.microsoft.com/office/drawing/2014/main" id="{9697EF0B-CC1F-4CF5-BC44-2CC4A0D0888E}"/>
                  </a:ext>
                </a:extLst>
              </p14:cNvPr>
              <p14:cNvContentPartPr/>
              <p14:nvPr/>
            </p14:nvContentPartPr>
            <p14:xfrm>
              <a:off x="4855731" y="264380"/>
              <a:ext cx="7560" cy="30960"/>
            </p14:xfrm>
          </p:contentPart>
        </mc:Choice>
        <mc:Fallback>
          <p:pic>
            <p:nvPicPr>
              <p:cNvPr id="56" name="墨迹 55">
                <a:extLst>
                  <a:ext uri="{FF2B5EF4-FFF2-40B4-BE49-F238E27FC236}">
                    <a16:creationId xmlns:a16="http://schemas.microsoft.com/office/drawing/2014/main" id="{9697EF0B-CC1F-4CF5-BC44-2CC4A0D0888E}"/>
                  </a:ext>
                </a:extLst>
              </p:cNvPr>
              <p:cNvPicPr/>
              <p:nvPr/>
            </p:nvPicPr>
            <p:blipFill>
              <a:blip r:embed="rId37"/>
              <a:stretch>
                <a:fillRect/>
              </a:stretch>
            </p:blipFill>
            <p:spPr>
              <a:xfrm>
                <a:off x="4849611" y="258260"/>
                <a:ext cx="1980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57" name="墨迹 56">
                <a:extLst>
                  <a:ext uri="{FF2B5EF4-FFF2-40B4-BE49-F238E27FC236}">
                    <a16:creationId xmlns:a16="http://schemas.microsoft.com/office/drawing/2014/main" id="{CAC02EA4-EB13-4DC6-B393-8313F4BC8ABB}"/>
                  </a:ext>
                </a:extLst>
              </p14:cNvPr>
              <p14:cNvContentPartPr/>
              <p14:nvPr/>
            </p14:nvContentPartPr>
            <p14:xfrm>
              <a:off x="4450731" y="96620"/>
              <a:ext cx="279360" cy="178920"/>
            </p14:xfrm>
          </p:contentPart>
        </mc:Choice>
        <mc:Fallback>
          <p:pic>
            <p:nvPicPr>
              <p:cNvPr id="57" name="墨迹 56">
                <a:extLst>
                  <a:ext uri="{FF2B5EF4-FFF2-40B4-BE49-F238E27FC236}">
                    <a16:creationId xmlns:a16="http://schemas.microsoft.com/office/drawing/2014/main" id="{CAC02EA4-EB13-4DC6-B393-8313F4BC8ABB}"/>
                  </a:ext>
                </a:extLst>
              </p:cNvPr>
              <p:cNvPicPr/>
              <p:nvPr/>
            </p:nvPicPr>
            <p:blipFill>
              <a:blip r:embed="rId39"/>
              <a:stretch>
                <a:fillRect/>
              </a:stretch>
            </p:blipFill>
            <p:spPr>
              <a:xfrm>
                <a:off x="4444611" y="90500"/>
                <a:ext cx="291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58" name="墨迹 57">
                <a:extLst>
                  <a:ext uri="{FF2B5EF4-FFF2-40B4-BE49-F238E27FC236}">
                    <a16:creationId xmlns:a16="http://schemas.microsoft.com/office/drawing/2014/main" id="{D6225B3D-3A76-4056-8BEE-860BB7D0009A}"/>
                  </a:ext>
                </a:extLst>
              </p14:cNvPr>
              <p14:cNvContentPartPr/>
              <p14:nvPr/>
            </p14:nvContentPartPr>
            <p14:xfrm>
              <a:off x="5309331" y="140900"/>
              <a:ext cx="7920" cy="133560"/>
            </p14:xfrm>
          </p:contentPart>
        </mc:Choice>
        <mc:Fallback>
          <p:pic>
            <p:nvPicPr>
              <p:cNvPr id="58" name="墨迹 57">
                <a:extLst>
                  <a:ext uri="{FF2B5EF4-FFF2-40B4-BE49-F238E27FC236}">
                    <a16:creationId xmlns:a16="http://schemas.microsoft.com/office/drawing/2014/main" id="{D6225B3D-3A76-4056-8BEE-860BB7D0009A}"/>
                  </a:ext>
                </a:extLst>
              </p:cNvPr>
              <p:cNvPicPr/>
              <p:nvPr/>
            </p:nvPicPr>
            <p:blipFill>
              <a:blip r:embed="rId41"/>
              <a:stretch>
                <a:fillRect/>
              </a:stretch>
            </p:blipFill>
            <p:spPr>
              <a:xfrm>
                <a:off x="5303211" y="134780"/>
                <a:ext cx="201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9" name="墨迹 58">
                <a:extLst>
                  <a:ext uri="{FF2B5EF4-FFF2-40B4-BE49-F238E27FC236}">
                    <a16:creationId xmlns:a16="http://schemas.microsoft.com/office/drawing/2014/main" id="{A1EF629F-6AA4-4E91-AA6F-5EA51951173F}"/>
                  </a:ext>
                </a:extLst>
              </p14:cNvPr>
              <p14:cNvContentPartPr/>
              <p14:nvPr/>
            </p14:nvContentPartPr>
            <p14:xfrm>
              <a:off x="5403291" y="187340"/>
              <a:ext cx="235440" cy="77400"/>
            </p14:xfrm>
          </p:contentPart>
        </mc:Choice>
        <mc:Fallback>
          <p:pic>
            <p:nvPicPr>
              <p:cNvPr id="59" name="墨迹 58">
                <a:extLst>
                  <a:ext uri="{FF2B5EF4-FFF2-40B4-BE49-F238E27FC236}">
                    <a16:creationId xmlns:a16="http://schemas.microsoft.com/office/drawing/2014/main" id="{A1EF629F-6AA4-4E91-AA6F-5EA51951173F}"/>
                  </a:ext>
                </a:extLst>
              </p:cNvPr>
              <p:cNvPicPr/>
              <p:nvPr/>
            </p:nvPicPr>
            <p:blipFill>
              <a:blip r:embed="rId43"/>
              <a:stretch>
                <a:fillRect/>
              </a:stretch>
            </p:blipFill>
            <p:spPr>
              <a:xfrm>
                <a:off x="5397171" y="181220"/>
                <a:ext cx="2476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7" name="墨迹 66">
                <a:extLst>
                  <a:ext uri="{FF2B5EF4-FFF2-40B4-BE49-F238E27FC236}">
                    <a16:creationId xmlns:a16="http://schemas.microsoft.com/office/drawing/2014/main" id="{C881B278-DE20-4AAE-8DD6-68775A83FE14}"/>
                  </a:ext>
                </a:extLst>
              </p14:cNvPr>
              <p14:cNvContentPartPr/>
              <p14:nvPr/>
            </p14:nvContentPartPr>
            <p14:xfrm>
              <a:off x="4849971" y="544820"/>
              <a:ext cx="23760" cy="22680"/>
            </p14:xfrm>
          </p:contentPart>
        </mc:Choice>
        <mc:Fallback>
          <p:pic>
            <p:nvPicPr>
              <p:cNvPr id="67" name="墨迹 66">
                <a:extLst>
                  <a:ext uri="{FF2B5EF4-FFF2-40B4-BE49-F238E27FC236}">
                    <a16:creationId xmlns:a16="http://schemas.microsoft.com/office/drawing/2014/main" id="{C881B278-DE20-4AAE-8DD6-68775A83FE14}"/>
                  </a:ext>
                </a:extLst>
              </p:cNvPr>
              <p:cNvPicPr/>
              <p:nvPr/>
            </p:nvPicPr>
            <p:blipFill>
              <a:blip r:embed="rId45"/>
              <a:stretch>
                <a:fillRect/>
              </a:stretch>
            </p:blipFill>
            <p:spPr>
              <a:xfrm>
                <a:off x="4843851" y="538700"/>
                <a:ext cx="360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8" name="墨迹 67">
                <a:extLst>
                  <a:ext uri="{FF2B5EF4-FFF2-40B4-BE49-F238E27FC236}">
                    <a16:creationId xmlns:a16="http://schemas.microsoft.com/office/drawing/2014/main" id="{8FA10BA0-A89D-4B96-8A1E-F9B67B0B9F38}"/>
                  </a:ext>
                </a:extLst>
              </p14:cNvPr>
              <p14:cNvContentPartPr/>
              <p14:nvPr/>
            </p14:nvContentPartPr>
            <p14:xfrm>
              <a:off x="4865811" y="634100"/>
              <a:ext cx="10080" cy="52200"/>
            </p14:xfrm>
          </p:contentPart>
        </mc:Choice>
        <mc:Fallback>
          <p:pic>
            <p:nvPicPr>
              <p:cNvPr id="68" name="墨迹 67">
                <a:extLst>
                  <a:ext uri="{FF2B5EF4-FFF2-40B4-BE49-F238E27FC236}">
                    <a16:creationId xmlns:a16="http://schemas.microsoft.com/office/drawing/2014/main" id="{8FA10BA0-A89D-4B96-8A1E-F9B67B0B9F38}"/>
                  </a:ext>
                </a:extLst>
              </p:cNvPr>
              <p:cNvPicPr/>
              <p:nvPr/>
            </p:nvPicPr>
            <p:blipFill>
              <a:blip r:embed="rId47"/>
              <a:stretch>
                <a:fillRect/>
              </a:stretch>
            </p:blipFill>
            <p:spPr>
              <a:xfrm>
                <a:off x="4859691" y="627980"/>
                <a:ext cx="223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9" name="墨迹 68">
                <a:extLst>
                  <a:ext uri="{FF2B5EF4-FFF2-40B4-BE49-F238E27FC236}">
                    <a16:creationId xmlns:a16="http://schemas.microsoft.com/office/drawing/2014/main" id="{8DE91BDD-CB50-4D52-9C96-91279DA40213}"/>
                  </a:ext>
                </a:extLst>
              </p14:cNvPr>
              <p14:cNvContentPartPr/>
              <p14:nvPr/>
            </p14:nvContentPartPr>
            <p14:xfrm>
              <a:off x="4281891" y="460940"/>
              <a:ext cx="478080" cy="273600"/>
            </p14:xfrm>
          </p:contentPart>
        </mc:Choice>
        <mc:Fallback>
          <p:pic>
            <p:nvPicPr>
              <p:cNvPr id="69" name="墨迹 68">
                <a:extLst>
                  <a:ext uri="{FF2B5EF4-FFF2-40B4-BE49-F238E27FC236}">
                    <a16:creationId xmlns:a16="http://schemas.microsoft.com/office/drawing/2014/main" id="{8DE91BDD-CB50-4D52-9C96-91279DA40213}"/>
                  </a:ext>
                </a:extLst>
              </p:cNvPr>
              <p:cNvPicPr/>
              <p:nvPr/>
            </p:nvPicPr>
            <p:blipFill>
              <a:blip r:embed="rId49"/>
              <a:stretch>
                <a:fillRect/>
              </a:stretch>
            </p:blipFill>
            <p:spPr>
              <a:xfrm>
                <a:off x="4275771" y="454820"/>
                <a:ext cx="49032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0" name="墨迹 89">
                <a:extLst>
                  <a:ext uri="{FF2B5EF4-FFF2-40B4-BE49-F238E27FC236}">
                    <a16:creationId xmlns:a16="http://schemas.microsoft.com/office/drawing/2014/main" id="{93B69FA1-06BF-4E46-A011-78DDFF2D8FB6}"/>
                  </a:ext>
                </a:extLst>
              </p14:cNvPr>
              <p14:cNvContentPartPr/>
              <p14:nvPr/>
            </p14:nvContentPartPr>
            <p14:xfrm>
              <a:off x="8579571" y="658580"/>
              <a:ext cx="10440" cy="1440"/>
            </p14:xfrm>
          </p:contentPart>
        </mc:Choice>
        <mc:Fallback>
          <p:pic>
            <p:nvPicPr>
              <p:cNvPr id="90" name="墨迹 89">
                <a:extLst>
                  <a:ext uri="{FF2B5EF4-FFF2-40B4-BE49-F238E27FC236}">
                    <a16:creationId xmlns:a16="http://schemas.microsoft.com/office/drawing/2014/main" id="{93B69FA1-06BF-4E46-A011-78DDFF2D8FB6}"/>
                  </a:ext>
                </a:extLst>
              </p:cNvPr>
              <p:cNvPicPr/>
              <p:nvPr/>
            </p:nvPicPr>
            <p:blipFill>
              <a:blip r:embed="rId51"/>
              <a:stretch>
                <a:fillRect/>
              </a:stretch>
            </p:blipFill>
            <p:spPr>
              <a:xfrm>
                <a:off x="8573451" y="652460"/>
                <a:ext cx="22680" cy="13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2" name="墨迹 91">
                <a:extLst>
                  <a:ext uri="{FF2B5EF4-FFF2-40B4-BE49-F238E27FC236}">
                    <a16:creationId xmlns:a16="http://schemas.microsoft.com/office/drawing/2014/main" id="{ECF05971-D8BD-4E41-8271-FDB107FC9C6A}"/>
                  </a:ext>
                </a:extLst>
              </p14:cNvPr>
              <p14:cNvContentPartPr/>
              <p14:nvPr/>
            </p14:nvContentPartPr>
            <p14:xfrm>
              <a:off x="5261091" y="374900"/>
              <a:ext cx="453960" cy="19440"/>
            </p14:xfrm>
          </p:contentPart>
        </mc:Choice>
        <mc:Fallback>
          <p:pic>
            <p:nvPicPr>
              <p:cNvPr id="92" name="墨迹 91">
                <a:extLst>
                  <a:ext uri="{FF2B5EF4-FFF2-40B4-BE49-F238E27FC236}">
                    <a16:creationId xmlns:a16="http://schemas.microsoft.com/office/drawing/2014/main" id="{ECF05971-D8BD-4E41-8271-FDB107FC9C6A}"/>
                  </a:ext>
                </a:extLst>
              </p:cNvPr>
              <p:cNvPicPr/>
              <p:nvPr/>
            </p:nvPicPr>
            <p:blipFill>
              <a:blip r:embed="rId53"/>
              <a:stretch>
                <a:fillRect/>
              </a:stretch>
            </p:blipFill>
            <p:spPr>
              <a:xfrm>
                <a:off x="5254971" y="368780"/>
                <a:ext cx="4662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4" name="墨迹 93">
                <a:extLst>
                  <a:ext uri="{FF2B5EF4-FFF2-40B4-BE49-F238E27FC236}">
                    <a16:creationId xmlns:a16="http://schemas.microsoft.com/office/drawing/2014/main" id="{F0F98058-1635-4818-8CE3-7933FC90DCCF}"/>
                  </a:ext>
                </a:extLst>
              </p14:cNvPr>
              <p14:cNvContentPartPr/>
              <p14:nvPr/>
            </p14:nvContentPartPr>
            <p14:xfrm>
              <a:off x="5245251" y="427820"/>
              <a:ext cx="3189600" cy="394560"/>
            </p14:xfrm>
          </p:contentPart>
        </mc:Choice>
        <mc:Fallback>
          <p:pic>
            <p:nvPicPr>
              <p:cNvPr id="94" name="墨迹 93">
                <a:extLst>
                  <a:ext uri="{FF2B5EF4-FFF2-40B4-BE49-F238E27FC236}">
                    <a16:creationId xmlns:a16="http://schemas.microsoft.com/office/drawing/2014/main" id="{F0F98058-1635-4818-8CE3-7933FC90DCCF}"/>
                  </a:ext>
                </a:extLst>
              </p:cNvPr>
              <p:cNvPicPr/>
              <p:nvPr/>
            </p:nvPicPr>
            <p:blipFill>
              <a:blip r:embed="rId55"/>
              <a:stretch>
                <a:fillRect/>
              </a:stretch>
            </p:blipFill>
            <p:spPr>
              <a:xfrm>
                <a:off x="5239131" y="421700"/>
                <a:ext cx="320184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5" name="墨迹 94">
                <a:extLst>
                  <a:ext uri="{FF2B5EF4-FFF2-40B4-BE49-F238E27FC236}">
                    <a16:creationId xmlns:a16="http://schemas.microsoft.com/office/drawing/2014/main" id="{EE35BF8D-E6F9-4ADD-8F64-45B56B4049B6}"/>
                  </a:ext>
                </a:extLst>
              </p14:cNvPr>
              <p14:cNvContentPartPr/>
              <p14:nvPr/>
            </p14:nvContentPartPr>
            <p14:xfrm>
              <a:off x="1126491" y="3040700"/>
              <a:ext cx="3186720" cy="105840"/>
            </p14:xfrm>
          </p:contentPart>
        </mc:Choice>
        <mc:Fallback>
          <p:pic>
            <p:nvPicPr>
              <p:cNvPr id="95" name="墨迹 94">
                <a:extLst>
                  <a:ext uri="{FF2B5EF4-FFF2-40B4-BE49-F238E27FC236}">
                    <a16:creationId xmlns:a16="http://schemas.microsoft.com/office/drawing/2014/main" id="{EE35BF8D-E6F9-4ADD-8F64-45B56B4049B6}"/>
                  </a:ext>
                </a:extLst>
              </p:cNvPr>
              <p:cNvPicPr/>
              <p:nvPr/>
            </p:nvPicPr>
            <p:blipFill>
              <a:blip r:embed="rId57"/>
              <a:stretch>
                <a:fillRect/>
              </a:stretch>
            </p:blipFill>
            <p:spPr>
              <a:xfrm>
                <a:off x="1120371" y="3034580"/>
                <a:ext cx="31989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6" name="墨迹 95">
                <a:extLst>
                  <a:ext uri="{FF2B5EF4-FFF2-40B4-BE49-F238E27FC236}">
                    <a16:creationId xmlns:a16="http://schemas.microsoft.com/office/drawing/2014/main" id="{DB042333-4BCB-4639-9A7D-4B84B65AA653}"/>
                  </a:ext>
                </a:extLst>
              </p14:cNvPr>
              <p14:cNvContentPartPr/>
              <p14:nvPr/>
            </p14:nvContentPartPr>
            <p14:xfrm>
              <a:off x="5500851" y="3079220"/>
              <a:ext cx="988920" cy="75600"/>
            </p14:xfrm>
          </p:contentPart>
        </mc:Choice>
        <mc:Fallback>
          <p:pic>
            <p:nvPicPr>
              <p:cNvPr id="96" name="墨迹 95">
                <a:extLst>
                  <a:ext uri="{FF2B5EF4-FFF2-40B4-BE49-F238E27FC236}">
                    <a16:creationId xmlns:a16="http://schemas.microsoft.com/office/drawing/2014/main" id="{DB042333-4BCB-4639-9A7D-4B84B65AA653}"/>
                  </a:ext>
                </a:extLst>
              </p:cNvPr>
              <p:cNvPicPr/>
              <p:nvPr/>
            </p:nvPicPr>
            <p:blipFill>
              <a:blip r:embed="rId59"/>
              <a:stretch>
                <a:fillRect/>
              </a:stretch>
            </p:blipFill>
            <p:spPr>
              <a:xfrm>
                <a:off x="5494731" y="3073100"/>
                <a:ext cx="10011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0" name="墨迹 99">
                <a:extLst>
                  <a:ext uri="{FF2B5EF4-FFF2-40B4-BE49-F238E27FC236}">
                    <a16:creationId xmlns:a16="http://schemas.microsoft.com/office/drawing/2014/main" id="{C022002F-3FA3-4B9C-B33F-CEFA5B48BC91}"/>
                  </a:ext>
                </a:extLst>
              </p14:cNvPr>
              <p14:cNvContentPartPr/>
              <p14:nvPr/>
            </p14:nvContentPartPr>
            <p14:xfrm>
              <a:off x="6947691" y="2848460"/>
              <a:ext cx="166680" cy="212040"/>
            </p14:xfrm>
          </p:contentPart>
        </mc:Choice>
        <mc:Fallback>
          <p:pic>
            <p:nvPicPr>
              <p:cNvPr id="100" name="墨迹 99">
                <a:extLst>
                  <a:ext uri="{FF2B5EF4-FFF2-40B4-BE49-F238E27FC236}">
                    <a16:creationId xmlns:a16="http://schemas.microsoft.com/office/drawing/2014/main" id="{C022002F-3FA3-4B9C-B33F-CEFA5B48BC91}"/>
                  </a:ext>
                </a:extLst>
              </p:cNvPr>
              <p:cNvPicPr/>
              <p:nvPr/>
            </p:nvPicPr>
            <p:blipFill>
              <a:blip r:embed="rId61"/>
              <a:stretch>
                <a:fillRect/>
              </a:stretch>
            </p:blipFill>
            <p:spPr>
              <a:xfrm>
                <a:off x="6941571" y="2842340"/>
                <a:ext cx="17892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2" name="墨迹 101">
                <a:extLst>
                  <a:ext uri="{FF2B5EF4-FFF2-40B4-BE49-F238E27FC236}">
                    <a16:creationId xmlns:a16="http://schemas.microsoft.com/office/drawing/2014/main" id="{CDE8A5A4-7C09-433D-A091-123DFFAA2A5F}"/>
                  </a:ext>
                </a:extLst>
              </p14:cNvPr>
              <p14:cNvContentPartPr/>
              <p14:nvPr/>
            </p14:nvContentPartPr>
            <p14:xfrm>
              <a:off x="7490571" y="3051140"/>
              <a:ext cx="19440" cy="18720"/>
            </p14:xfrm>
          </p:contentPart>
        </mc:Choice>
        <mc:Fallback>
          <p:pic>
            <p:nvPicPr>
              <p:cNvPr id="102" name="墨迹 101">
                <a:extLst>
                  <a:ext uri="{FF2B5EF4-FFF2-40B4-BE49-F238E27FC236}">
                    <a16:creationId xmlns:a16="http://schemas.microsoft.com/office/drawing/2014/main" id="{CDE8A5A4-7C09-433D-A091-123DFFAA2A5F}"/>
                  </a:ext>
                </a:extLst>
              </p:cNvPr>
              <p:cNvPicPr/>
              <p:nvPr/>
            </p:nvPicPr>
            <p:blipFill>
              <a:blip r:embed="rId63"/>
              <a:stretch>
                <a:fillRect/>
              </a:stretch>
            </p:blipFill>
            <p:spPr>
              <a:xfrm>
                <a:off x="7484451" y="3045020"/>
                <a:ext cx="316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3" name="墨迹 102">
                <a:extLst>
                  <a:ext uri="{FF2B5EF4-FFF2-40B4-BE49-F238E27FC236}">
                    <a16:creationId xmlns:a16="http://schemas.microsoft.com/office/drawing/2014/main" id="{04FC3610-3190-4C21-91FB-33DCA99EE763}"/>
                  </a:ext>
                </a:extLst>
              </p14:cNvPr>
              <p14:cNvContentPartPr/>
              <p14:nvPr/>
            </p14:nvContentPartPr>
            <p14:xfrm>
              <a:off x="7234251" y="2840900"/>
              <a:ext cx="147960" cy="255600"/>
            </p14:xfrm>
          </p:contentPart>
        </mc:Choice>
        <mc:Fallback>
          <p:pic>
            <p:nvPicPr>
              <p:cNvPr id="103" name="墨迹 102">
                <a:extLst>
                  <a:ext uri="{FF2B5EF4-FFF2-40B4-BE49-F238E27FC236}">
                    <a16:creationId xmlns:a16="http://schemas.microsoft.com/office/drawing/2014/main" id="{04FC3610-3190-4C21-91FB-33DCA99EE763}"/>
                  </a:ext>
                </a:extLst>
              </p:cNvPr>
              <p:cNvPicPr/>
              <p:nvPr/>
            </p:nvPicPr>
            <p:blipFill>
              <a:blip r:embed="rId65"/>
              <a:stretch>
                <a:fillRect/>
              </a:stretch>
            </p:blipFill>
            <p:spPr>
              <a:xfrm>
                <a:off x="7228131" y="2834780"/>
                <a:ext cx="16020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0" name="墨迹 109">
                <a:extLst>
                  <a:ext uri="{FF2B5EF4-FFF2-40B4-BE49-F238E27FC236}">
                    <a16:creationId xmlns:a16="http://schemas.microsoft.com/office/drawing/2014/main" id="{597FEDC2-8F27-4B6F-BEDF-CDFAF16BF1E8}"/>
                  </a:ext>
                </a:extLst>
              </p14:cNvPr>
              <p14:cNvContentPartPr/>
              <p14:nvPr/>
            </p14:nvContentPartPr>
            <p14:xfrm>
              <a:off x="4246251" y="3425900"/>
              <a:ext cx="5400" cy="6480"/>
            </p14:xfrm>
          </p:contentPart>
        </mc:Choice>
        <mc:Fallback>
          <p:pic>
            <p:nvPicPr>
              <p:cNvPr id="110" name="墨迹 109">
                <a:extLst>
                  <a:ext uri="{FF2B5EF4-FFF2-40B4-BE49-F238E27FC236}">
                    <a16:creationId xmlns:a16="http://schemas.microsoft.com/office/drawing/2014/main" id="{597FEDC2-8F27-4B6F-BEDF-CDFAF16BF1E8}"/>
                  </a:ext>
                </a:extLst>
              </p:cNvPr>
              <p:cNvPicPr/>
              <p:nvPr/>
            </p:nvPicPr>
            <p:blipFill>
              <a:blip r:embed="rId67"/>
              <a:stretch>
                <a:fillRect/>
              </a:stretch>
            </p:blipFill>
            <p:spPr>
              <a:xfrm>
                <a:off x="4240131" y="3419780"/>
                <a:ext cx="176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1" name="墨迹 110">
                <a:extLst>
                  <a:ext uri="{FF2B5EF4-FFF2-40B4-BE49-F238E27FC236}">
                    <a16:creationId xmlns:a16="http://schemas.microsoft.com/office/drawing/2014/main" id="{EF84E2D0-DB2B-4DD2-A910-08688F9D40CE}"/>
                  </a:ext>
                </a:extLst>
              </p14:cNvPr>
              <p14:cNvContentPartPr/>
              <p14:nvPr/>
            </p14:nvContentPartPr>
            <p14:xfrm>
              <a:off x="3834051" y="3282620"/>
              <a:ext cx="257400" cy="232560"/>
            </p14:xfrm>
          </p:contentPart>
        </mc:Choice>
        <mc:Fallback>
          <p:pic>
            <p:nvPicPr>
              <p:cNvPr id="111" name="墨迹 110">
                <a:extLst>
                  <a:ext uri="{FF2B5EF4-FFF2-40B4-BE49-F238E27FC236}">
                    <a16:creationId xmlns:a16="http://schemas.microsoft.com/office/drawing/2014/main" id="{EF84E2D0-DB2B-4DD2-A910-08688F9D40CE}"/>
                  </a:ext>
                </a:extLst>
              </p:cNvPr>
              <p:cNvPicPr/>
              <p:nvPr/>
            </p:nvPicPr>
            <p:blipFill>
              <a:blip r:embed="rId69"/>
              <a:stretch>
                <a:fillRect/>
              </a:stretch>
            </p:blipFill>
            <p:spPr>
              <a:xfrm>
                <a:off x="3827931" y="3276500"/>
                <a:ext cx="2696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2" name="墨迹 111">
                <a:extLst>
                  <a:ext uri="{FF2B5EF4-FFF2-40B4-BE49-F238E27FC236}">
                    <a16:creationId xmlns:a16="http://schemas.microsoft.com/office/drawing/2014/main" id="{12FE664D-40DF-4705-A733-980309D3DA0B}"/>
                  </a:ext>
                </a:extLst>
              </p14:cNvPr>
              <p14:cNvContentPartPr/>
              <p14:nvPr/>
            </p14:nvContentPartPr>
            <p14:xfrm>
              <a:off x="3377211" y="3244100"/>
              <a:ext cx="333720" cy="215640"/>
            </p14:xfrm>
          </p:contentPart>
        </mc:Choice>
        <mc:Fallback>
          <p:pic>
            <p:nvPicPr>
              <p:cNvPr id="112" name="墨迹 111">
                <a:extLst>
                  <a:ext uri="{FF2B5EF4-FFF2-40B4-BE49-F238E27FC236}">
                    <a16:creationId xmlns:a16="http://schemas.microsoft.com/office/drawing/2014/main" id="{12FE664D-40DF-4705-A733-980309D3DA0B}"/>
                  </a:ext>
                </a:extLst>
              </p:cNvPr>
              <p:cNvPicPr/>
              <p:nvPr/>
            </p:nvPicPr>
            <p:blipFill>
              <a:blip r:embed="rId71"/>
              <a:stretch>
                <a:fillRect/>
              </a:stretch>
            </p:blipFill>
            <p:spPr>
              <a:xfrm>
                <a:off x="3371091" y="3237980"/>
                <a:ext cx="34596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3" name="墨迹 112">
                <a:extLst>
                  <a:ext uri="{FF2B5EF4-FFF2-40B4-BE49-F238E27FC236}">
                    <a16:creationId xmlns:a16="http://schemas.microsoft.com/office/drawing/2014/main" id="{D2D56145-D737-4D53-8724-946FEC9F7826}"/>
                  </a:ext>
                </a:extLst>
              </p14:cNvPr>
              <p14:cNvContentPartPr/>
              <p14:nvPr/>
            </p14:nvContentPartPr>
            <p14:xfrm>
              <a:off x="5242371" y="3879500"/>
              <a:ext cx="2137680" cy="39600"/>
            </p14:xfrm>
          </p:contentPart>
        </mc:Choice>
        <mc:Fallback>
          <p:pic>
            <p:nvPicPr>
              <p:cNvPr id="113" name="墨迹 112">
                <a:extLst>
                  <a:ext uri="{FF2B5EF4-FFF2-40B4-BE49-F238E27FC236}">
                    <a16:creationId xmlns:a16="http://schemas.microsoft.com/office/drawing/2014/main" id="{D2D56145-D737-4D53-8724-946FEC9F7826}"/>
                  </a:ext>
                </a:extLst>
              </p:cNvPr>
              <p:cNvPicPr/>
              <p:nvPr/>
            </p:nvPicPr>
            <p:blipFill>
              <a:blip r:embed="rId73"/>
              <a:stretch>
                <a:fillRect/>
              </a:stretch>
            </p:blipFill>
            <p:spPr>
              <a:xfrm>
                <a:off x="5236251" y="3873380"/>
                <a:ext cx="214992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4" name="墨迹 113">
                <a:extLst>
                  <a:ext uri="{FF2B5EF4-FFF2-40B4-BE49-F238E27FC236}">
                    <a16:creationId xmlns:a16="http://schemas.microsoft.com/office/drawing/2014/main" id="{91ECB3A0-916E-4A6A-9103-4840F36172F7}"/>
                  </a:ext>
                </a:extLst>
              </p14:cNvPr>
              <p14:cNvContentPartPr/>
              <p14:nvPr/>
            </p14:nvContentPartPr>
            <p14:xfrm>
              <a:off x="1202091" y="4938260"/>
              <a:ext cx="1705680" cy="36360"/>
            </p14:xfrm>
          </p:contentPart>
        </mc:Choice>
        <mc:Fallback>
          <p:pic>
            <p:nvPicPr>
              <p:cNvPr id="114" name="墨迹 113">
                <a:extLst>
                  <a:ext uri="{FF2B5EF4-FFF2-40B4-BE49-F238E27FC236}">
                    <a16:creationId xmlns:a16="http://schemas.microsoft.com/office/drawing/2014/main" id="{91ECB3A0-916E-4A6A-9103-4840F36172F7}"/>
                  </a:ext>
                </a:extLst>
              </p:cNvPr>
              <p:cNvPicPr/>
              <p:nvPr/>
            </p:nvPicPr>
            <p:blipFill>
              <a:blip r:embed="rId75"/>
              <a:stretch>
                <a:fillRect/>
              </a:stretch>
            </p:blipFill>
            <p:spPr>
              <a:xfrm>
                <a:off x="1195971" y="4932140"/>
                <a:ext cx="17179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5" name="墨迹 114">
                <a:extLst>
                  <a:ext uri="{FF2B5EF4-FFF2-40B4-BE49-F238E27FC236}">
                    <a16:creationId xmlns:a16="http://schemas.microsoft.com/office/drawing/2014/main" id="{7550AC07-E067-4B5C-A56F-F4949AA2A414}"/>
                  </a:ext>
                </a:extLst>
              </p14:cNvPr>
              <p14:cNvContentPartPr/>
              <p14:nvPr/>
            </p14:nvContentPartPr>
            <p14:xfrm>
              <a:off x="3435891" y="4989380"/>
              <a:ext cx="2139840" cy="95040"/>
            </p14:xfrm>
          </p:contentPart>
        </mc:Choice>
        <mc:Fallback>
          <p:pic>
            <p:nvPicPr>
              <p:cNvPr id="115" name="墨迹 114">
                <a:extLst>
                  <a:ext uri="{FF2B5EF4-FFF2-40B4-BE49-F238E27FC236}">
                    <a16:creationId xmlns:a16="http://schemas.microsoft.com/office/drawing/2014/main" id="{7550AC07-E067-4B5C-A56F-F4949AA2A414}"/>
                  </a:ext>
                </a:extLst>
              </p:cNvPr>
              <p:cNvPicPr/>
              <p:nvPr/>
            </p:nvPicPr>
            <p:blipFill>
              <a:blip r:embed="rId77"/>
              <a:stretch>
                <a:fillRect/>
              </a:stretch>
            </p:blipFill>
            <p:spPr>
              <a:xfrm>
                <a:off x="3429771" y="4983260"/>
                <a:ext cx="215208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6" name="墨迹 115">
                <a:extLst>
                  <a:ext uri="{FF2B5EF4-FFF2-40B4-BE49-F238E27FC236}">
                    <a16:creationId xmlns:a16="http://schemas.microsoft.com/office/drawing/2014/main" id="{D13A7F17-33C4-40FD-BE81-212319286BAE}"/>
                  </a:ext>
                </a:extLst>
              </p14:cNvPr>
              <p14:cNvContentPartPr/>
              <p14:nvPr/>
            </p14:nvContentPartPr>
            <p14:xfrm>
              <a:off x="6022491" y="4946900"/>
              <a:ext cx="1451520" cy="115200"/>
            </p14:xfrm>
          </p:contentPart>
        </mc:Choice>
        <mc:Fallback>
          <p:pic>
            <p:nvPicPr>
              <p:cNvPr id="116" name="墨迹 115">
                <a:extLst>
                  <a:ext uri="{FF2B5EF4-FFF2-40B4-BE49-F238E27FC236}">
                    <a16:creationId xmlns:a16="http://schemas.microsoft.com/office/drawing/2014/main" id="{D13A7F17-33C4-40FD-BE81-212319286BAE}"/>
                  </a:ext>
                </a:extLst>
              </p:cNvPr>
              <p:cNvPicPr/>
              <p:nvPr/>
            </p:nvPicPr>
            <p:blipFill>
              <a:blip r:embed="rId79"/>
              <a:stretch>
                <a:fillRect/>
              </a:stretch>
            </p:blipFill>
            <p:spPr>
              <a:xfrm>
                <a:off x="6016371" y="4940780"/>
                <a:ext cx="14637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17" name="墨迹 116">
                <a:extLst>
                  <a:ext uri="{FF2B5EF4-FFF2-40B4-BE49-F238E27FC236}">
                    <a16:creationId xmlns:a16="http://schemas.microsoft.com/office/drawing/2014/main" id="{E739F95C-66B3-444A-9BBE-0826A45F053D}"/>
                  </a:ext>
                </a:extLst>
              </p14:cNvPr>
              <p14:cNvContentPartPr/>
              <p14:nvPr/>
            </p14:nvContentPartPr>
            <p14:xfrm>
              <a:off x="1127571" y="5659340"/>
              <a:ext cx="1914480" cy="85680"/>
            </p14:xfrm>
          </p:contentPart>
        </mc:Choice>
        <mc:Fallback>
          <p:pic>
            <p:nvPicPr>
              <p:cNvPr id="117" name="墨迹 116">
                <a:extLst>
                  <a:ext uri="{FF2B5EF4-FFF2-40B4-BE49-F238E27FC236}">
                    <a16:creationId xmlns:a16="http://schemas.microsoft.com/office/drawing/2014/main" id="{E739F95C-66B3-444A-9BBE-0826A45F053D}"/>
                  </a:ext>
                </a:extLst>
              </p:cNvPr>
              <p:cNvPicPr/>
              <p:nvPr/>
            </p:nvPicPr>
            <p:blipFill>
              <a:blip r:embed="rId81"/>
              <a:stretch>
                <a:fillRect/>
              </a:stretch>
            </p:blipFill>
            <p:spPr>
              <a:xfrm>
                <a:off x="1121451" y="5653220"/>
                <a:ext cx="19267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18" name="墨迹 117">
                <a:extLst>
                  <a:ext uri="{FF2B5EF4-FFF2-40B4-BE49-F238E27FC236}">
                    <a16:creationId xmlns:a16="http://schemas.microsoft.com/office/drawing/2014/main" id="{B48BFCFB-4305-44E8-8FF3-64264D6FF291}"/>
                  </a:ext>
                </a:extLst>
              </p14:cNvPr>
              <p14:cNvContentPartPr/>
              <p14:nvPr/>
            </p14:nvContentPartPr>
            <p14:xfrm>
              <a:off x="3575931" y="5586620"/>
              <a:ext cx="2698560" cy="160920"/>
            </p14:xfrm>
          </p:contentPart>
        </mc:Choice>
        <mc:Fallback>
          <p:pic>
            <p:nvPicPr>
              <p:cNvPr id="118" name="墨迹 117">
                <a:extLst>
                  <a:ext uri="{FF2B5EF4-FFF2-40B4-BE49-F238E27FC236}">
                    <a16:creationId xmlns:a16="http://schemas.microsoft.com/office/drawing/2014/main" id="{B48BFCFB-4305-44E8-8FF3-64264D6FF291}"/>
                  </a:ext>
                </a:extLst>
              </p:cNvPr>
              <p:cNvPicPr/>
              <p:nvPr/>
            </p:nvPicPr>
            <p:blipFill>
              <a:blip r:embed="rId83"/>
              <a:stretch>
                <a:fillRect/>
              </a:stretch>
            </p:blipFill>
            <p:spPr>
              <a:xfrm>
                <a:off x="3569811" y="5580500"/>
                <a:ext cx="271080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3" name="墨迹 122">
                <a:extLst>
                  <a:ext uri="{FF2B5EF4-FFF2-40B4-BE49-F238E27FC236}">
                    <a16:creationId xmlns:a16="http://schemas.microsoft.com/office/drawing/2014/main" id="{98F6F45A-D4C5-4A1C-96E1-001AC408AF4E}"/>
                  </a:ext>
                </a:extLst>
              </p14:cNvPr>
              <p14:cNvContentPartPr/>
              <p14:nvPr/>
            </p14:nvContentPartPr>
            <p14:xfrm>
              <a:off x="3723531" y="5936180"/>
              <a:ext cx="3654720" cy="154080"/>
            </p14:xfrm>
          </p:contentPart>
        </mc:Choice>
        <mc:Fallback>
          <p:pic>
            <p:nvPicPr>
              <p:cNvPr id="123" name="墨迹 122">
                <a:extLst>
                  <a:ext uri="{FF2B5EF4-FFF2-40B4-BE49-F238E27FC236}">
                    <a16:creationId xmlns:a16="http://schemas.microsoft.com/office/drawing/2014/main" id="{98F6F45A-D4C5-4A1C-96E1-001AC408AF4E}"/>
                  </a:ext>
                </a:extLst>
              </p:cNvPr>
              <p:cNvPicPr/>
              <p:nvPr/>
            </p:nvPicPr>
            <p:blipFill>
              <a:blip r:embed="rId85"/>
              <a:stretch>
                <a:fillRect/>
              </a:stretch>
            </p:blipFill>
            <p:spPr>
              <a:xfrm>
                <a:off x="3717411" y="5930060"/>
                <a:ext cx="3666960" cy="166320"/>
              </a:xfrm>
              <a:prstGeom prst="rect">
                <a:avLst/>
              </a:prstGeom>
            </p:spPr>
          </p:pic>
        </mc:Fallback>
      </mc:AlternateContent>
    </p:spTree>
    <p:extLst>
      <p:ext uri="{BB962C8B-B14F-4D97-AF65-F5344CB8AC3E}">
        <p14:creationId xmlns:p14="http://schemas.microsoft.com/office/powerpoint/2010/main" val="147246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Assumptions and simplifications</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457200" y="1219200"/>
                <a:ext cx="8229600" cy="5090120"/>
              </a:xfrm>
            </p:spPr>
            <p:txBody>
              <a:bodyPr>
                <a:normAutofit/>
              </a:bodyPr>
              <a:lstStyle/>
              <a:p>
                <a:r>
                  <a:rPr lang="en-US" altLang="zh-CN" dirty="0"/>
                  <a:t>Two types of data formats are widely used: </a:t>
                </a:r>
                <a:r>
                  <a:rPr lang="en-US" altLang="zh-CN" dirty="0">
                    <a:solidFill>
                      <a:srgbClr val="00B050"/>
                    </a:solidFill>
                  </a:rPr>
                  <a:t>real numbers </a:t>
                </a:r>
                <a:r>
                  <a:rPr lang="en-US" altLang="zh-CN" dirty="0"/>
                  <a:t>and </a:t>
                </a:r>
                <a:r>
                  <a:rPr lang="en-US" altLang="zh-CN" dirty="0">
                    <a:solidFill>
                      <a:srgbClr val="FF0000"/>
                    </a:solidFill>
                  </a:rPr>
                  <a:t>categorical data</a:t>
                </a:r>
                <a:r>
                  <a:rPr lang="en-US" altLang="zh-CN" dirty="0"/>
                  <a:t>.</a:t>
                </a:r>
              </a:p>
              <a:p>
                <a:pPr lvl="1"/>
                <a:r>
                  <a:rPr lang="en-US" altLang="zh-CN" dirty="0"/>
                  <a:t>The task of learning the mapping </a:t>
                </a:r>
                <a14:m>
                  <m:oMath xmlns:m="http://schemas.openxmlformats.org/officeDocument/2006/math">
                    <m:r>
                      <a:rPr lang="en-US" altLang="zh-CN" b="0" i="1" smtClean="0">
                        <a:latin typeface="Cambria Math"/>
                      </a:rPr>
                      <m:t>𝑓</m:t>
                    </m:r>
                  </m:oMath>
                </a14:m>
                <a:r>
                  <a:rPr lang="en-US" altLang="zh-CN" dirty="0"/>
                  <a:t> is called a </a:t>
                </a:r>
                <a:r>
                  <a:rPr lang="en-US" altLang="zh-CN" dirty="0">
                    <a:solidFill>
                      <a:srgbClr val="00B050"/>
                    </a:solidFill>
                  </a:rPr>
                  <a:t>regression</a:t>
                </a:r>
                <a:r>
                  <a:rPr lang="en-US" altLang="zh-CN" dirty="0"/>
                  <a:t> task if the labels are </a:t>
                </a:r>
                <a:r>
                  <a:rPr lang="en-US" altLang="zh-CN" dirty="0">
                    <a:solidFill>
                      <a:srgbClr val="00B050"/>
                    </a:solidFill>
                  </a:rPr>
                  <a:t>real numbers</a:t>
                </a:r>
                <a:r>
                  <a:rPr lang="en-US" altLang="zh-CN" dirty="0"/>
                  <a:t>.</a:t>
                </a:r>
              </a:p>
              <a:p>
                <a:pPr lvl="2"/>
                <a:r>
                  <a:rPr lang="en-US" altLang="zh-CN" dirty="0"/>
                  <a:t>Example: drivers’ fatigue detection, age estimation, …</a:t>
                </a:r>
              </a:p>
              <a:p>
                <a:pPr lvl="1"/>
                <a:r>
                  <a:rPr lang="en-US" altLang="zh-CN" dirty="0"/>
                  <a:t>The task is called </a:t>
                </a:r>
                <a:r>
                  <a:rPr lang="en-US" altLang="zh-CN" dirty="0">
                    <a:solidFill>
                      <a:srgbClr val="FF0000"/>
                    </a:solidFill>
                  </a:rPr>
                  <a:t>classification</a:t>
                </a:r>
                <a:r>
                  <a:rPr lang="en-US" altLang="zh-CN" dirty="0"/>
                  <a:t> if the labels are </a:t>
                </a:r>
                <a:r>
                  <a:rPr lang="en-US" altLang="zh-CN" dirty="0">
                    <a:solidFill>
                      <a:srgbClr val="FF0000"/>
                    </a:solidFill>
                  </a:rPr>
                  <a:t>categorical values</a:t>
                </a:r>
                <a:r>
                  <a:rPr lang="en-US" altLang="zh-CN" dirty="0"/>
                  <a:t>.</a:t>
                </a:r>
              </a:p>
              <a:p>
                <a:pPr lvl="2"/>
                <a:r>
                  <a:rPr lang="en-US" altLang="zh-CN" dirty="0"/>
                  <a:t>Example: Face recognition, emotion recognition, …</a:t>
                </a:r>
              </a:p>
              <a:p>
                <a:pPr lvl="1"/>
                <a:r>
                  <a:rPr lang="en-US" altLang="zh-CN" dirty="0"/>
                  <a:t>These two are typical learning paradigms in </a:t>
                </a:r>
                <a:r>
                  <a:rPr lang="en-US" altLang="zh-CN" dirty="0">
                    <a:solidFill>
                      <a:srgbClr val="0070C0"/>
                    </a:solidFill>
                  </a:rPr>
                  <a:t>supervised learning</a:t>
                </a:r>
                <a:r>
                  <a:rPr lang="en-US" altLang="zh-CN" dirty="0"/>
                  <a:t>.</a:t>
                </a:r>
              </a:p>
              <a:p>
                <a:pPr lvl="1"/>
                <a:r>
                  <a:rPr lang="en-US" altLang="zh-CN" dirty="0"/>
                  <a:t>Classification is a major task in learning and recognition task.</a:t>
                </a:r>
              </a:p>
              <a:p>
                <a:pPr lvl="1"/>
                <a:r>
                  <a:rPr lang="en-US" altLang="zh-CN" dirty="0"/>
                  <a:t>Some other properties</a:t>
                </a:r>
              </a:p>
              <a:p>
                <a:pPr lvl="2"/>
                <a:r>
                  <a:rPr lang="en-US" altLang="zh-CN" dirty="0"/>
                  <a:t>Unsupervised learning (clustering),  different distance metrics, temporal signals (EEG, …), …</a:t>
                </a:r>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8229600" cy="5090120"/>
              </a:xfrm>
              <a:blipFill>
                <a:blip r:embed="rId2"/>
                <a:stretch>
                  <a:fillRect l="-667" t="-1078" r="-1407" b="-1677"/>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0BFA4EF2-ECF2-4374-B287-C692C475607C}"/>
                  </a:ext>
                </a:extLst>
              </p14:cNvPr>
              <p14:cNvContentPartPr/>
              <p14:nvPr/>
            </p14:nvContentPartPr>
            <p14:xfrm>
              <a:off x="6652851" y="1640300"/>
              <a:ext cx="1670760" cy="55080"/>
            </p14:xfrm>
          </p:contentPart>
        </mc:Choice>
        <mc:Fallback>
          <p:pic>
            <p:nvPicPr>
              <p:cNvPr id="4" name="墨迹 3">
                <a:extLst>
                  <a:ext uri="{FF2B5EF4-FFF2-40B4-BE49-F238E27FC236}">
                    <a16:creationId xmlns:a16="http://schemas.microsoft.com/office/drawing/2014/main" id="{0BFA4EF2-ECF2-4374-B287-C692C475607C}"/>
                  </a:ext>
                </a:extLst>
              </p:cNvPr>
              <p:cNvPicPr/>
              <p:nvPr/>
            </p:nvPicPr>
            <p:blipFill>
              <a:blip r:embed="rId4"/>
              <a:stretch>
                <a:fillRect/>
              </a:stretch>
            </p:blipFill>
            <p:spPr>
              <a:xfrm>
                <a:off x="6646731" y="1634180"/>
                <a:ext cx="16830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墨迹 12">
                <a:extLst>
                  <a:ext uri="{FF2B5EF4-FFF2-40B4-BE49-F238E27FC236}">
                    <a16:creationId xmlns:a16="http://schemas.microsoft.com/office/drawing/2014/main" id="{38A68E18-7D3B-413D-BF08-0BA6A86D6EAC}"/>
                  </a:ext>
                </a:extLst>
              </p14:cNvPr>
              <p14:cNvContentPartPr/>
              <p14:nvPr/>
            </p14:nvContentPartPr>
            <p14:xfrm>
              <a:off x="1026051" y="97340"/>
              <a:ext cx="2946240" cy="492480"/>
            </p14:xfrm>
          </p:contentPart>
        </mc:Choice>
        <mc:Fallback>
          <p:pic>
            <p:nvPicPr>
              <p:cNvPr id="13" name="墨迹 12">
                <a:extLst>
                  <a:ext uri="{FF2B5EF4-FFF2-40B4-BE49-F238E27FC236}">
                    <a16:creationId xmlns:a16="http://schemas.microsoft.com/office/drawing/2014/main" id="{38A68E18-7D3B-413D-BF08-0BA6A86D6EAC}"/>
                  </a:ext>
                </a:extLst>
              </p:cNvPr>
              <p:cNvPicPr/>
              <p:nvPr/>
            </p:nvPicPr>
            <p:blipFill>
              <a:blip r:embed="rId6"/>
              <a:stretch>
                <a:fillRect/>
              </a:stretch>
            </p:blipFill>
            <p:spPr>
              <a:xfrm>
                <a:off x="1019931" y="91220"/>
                <a:ext cx="2958480" cy="5047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墨迹 23">
                <a:extLst>
                  <a:ext uri="{FF2B5EF4-FFF2-40B4-BE49-F238E27FC236}">
                    <a16:creationId xmlns:a16="http://schemas.microsoft.com/office/drawing/2014/main" id="{E08A35FB-B6AA-4D94-8889-B4CAAA9D9E5A}"/>
                  </a:ext>
                </a:extLst>
              </p14:cNvPr>
              <p14:cNvContentPartPr/>
              <p14:nvPr/>
            </p14:nvContentPartPr>
            <p14:xfrm>
              <a:off x="4926291" y="160700"/>
              <a:ext cx="3517560" cy="875160"/>
            </p14:xfrm>
          </p:contentPart>
        </mc:Choice>
        <mc:Fallback>
          <p:pic>
            <p:nvPicPr>
              <p:cNvPr id="24" name="墨迹 23">
                <a:extLst>
                  <a:ext uri="{FF2B5EF4-FFF2-40B4-BE49-F238E27FC236}">
                    <a16:creationId xmlns:a16="http://schemas.microsoft.com/office/drawing/2014/main" id="{E08A35FB-B6AA-4D94-8889-B4CAAA9D9E5A}"/>
                  </a:ext>
                </a:extLst>
              </p:cNvPr>
              <p:cNvPicPr/>
              <p:nvPr/>
            </p:nvPicPr>
            <p:blipFill>
              <a:blip r:embed="rId8"/>
              <a:stretch>
                <a:fillRect/>
              </a:stretch>
            </p:blipFill>
            <p:spPr>
              <a:xfrm>
                <a:off x="4920171" y="154580"/>
                <a:ext cx="3529800" cy="887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8" name="墨迹 27">
                <a:extLst>
                  <a:ext uri="{FF2B5EF4-FFF2-40B4-BE49-F238E27FC236}">
                    <a16:creationId xmlns:a16="http://schemas.microsoft.com/office/drawing/2014/main" id="{554E9E71-EA16-46A2-B644-12D7429F2173}"/>
                  </a:ext>
                </a:extLst>
              </p14:cNvPr>
              <p14:cNvContentPartPr/>
              <p14:nvPr/>
            </p14:nvContentPartPr>
            <p14:xfrm>
              <a:off x="1411611" y="1996700"/>
              <a:ext cx="6405120" cy="1256760"/>
            </p14:xfrm>
          </p:contentPart>
        </mc:Choice>
        <mc:Fallback>
          <p:pic>
            <p:nvPicPr>
              <p:cNvPr id="28" name="墨迹 27">
                <a:extLst>
                  <a:ext uri="{FF2B5EF4-FFF2-40B4-BE49-F238E27FC236}">
                    <a16:creationId xmlns:a16="http://schemas.microsoft.com/office/drawing/2014/main" id="{554E9E71-EA16-46A2-B644-12D7429F2173}"/>
                  </a:ext>
                </a:extLst>
              </p:cNvPr>
              <p:cNvPicPr/>
              <p:nvPr/>
            </p:nvPicPr>
            <p:blipFill>
              <a:blip r:embed="rId10"/>
              <a:stretch>
                <a:fillRect/>
              </a:stretch>
            </p:blipFill>
            <p:spPr>
              <a:xfrm>
                <a:off x="1405491" y="1990580"/>
                <a:ext cx="6417360" cy="1269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0" name="墨迹 29">
                <a:extLst>
                  <a:ext uri="{FF2B5EF4-FFF2-40B4-BE49-F238E27FC236}">
                    <a16:creationId xmlns:a16="http://schemas.microsoft.com/office/drawing/2014/main" id="{8F9B7E6C-331B-4825-9489-A8746431BA1F}"/>
                  </a:ext>
                </a:extLst>
              </p14:cNvPr>
              <p14:cNvContentPartPr/>
              <p14:nvPr/>
            </p14:nvContentPartPr>
            <p14:xfrm>
              <a:off x="2419611" y="4323020"/>
              <a:ext cx="661320" cy="51120"/>
            </p14:xfrm>
          </p:contentPart>
        </mc:Choice>
        <mc:Fallback>
          <p:pic>
            <p:nvPicPr>
              <p:cNvPr id="30" name="墨迹 29">
                <a:extLst>
                  <a:ext uri="{FF2B5EF4-FFF2-40B4-BE49-F238E27FC236}">
                    <a16:creationId xmlns:a16="http://schemas.microsoft.com/office/drawing/2014/main" id="{8F9B7E6C-331B-4825-9489-A8746431BA1F}"/>
                  </a:ext>
                </a:extLst>
              </p:cNvPr>
              <p:cNvPicPr/>
              <p:nvPr/>
            </p:nvPicPr>
            <p:blipFill>
              <a:blip r:embed="rId12"/>
              <a:stretch>
                <a:fillRect/>
              </a:stretch>
            </p:blipFill>
            <p:spPr>
              <a:xfrm>
                <a:off x="2413491" y="4316900"/>
                <a:ext cx="6735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3" name="墨迹 32">
                <a:extLst>
                  <a:ext uri="{FF2B5EF4-FFF2-40B4-BE49-F238E27FC236}">
                    <a16:creationId xmlns:a16="http://schemas.microsoft.com/office/drawing/2014/main" id="{91090288-359F-446F-B85E-ABF5063E3A65}"/>
                  </a:ext>
                </a:extLst>
              </p14:cNvPr>
              <p14:cNvContentPartPr/>
              <p14:nvPr/>
            </p14:nvContentPartPr>
            <p14:xfrm>
              <a:off x="4388811" y="4292780"/>
              <a:ext cx="840240" cy="30600"/>
            </p14:xfrm>
          </p:contentPart>
        </mc:Choice>
        <mc:Fallback>
          <p:pic>
            <p:nvPicPr>
              <p:cNvPr id="33" name="墨迹 32">
                <a:extLst>
                  <a:ext uri="{FF2B5EF4-FFF2-40B4-BE49-F238E27FC236}">
                    <a16:creationId xmlns:a16="http://schemas.microsoft.com/office/drawing/2014/main" id="{91090288-359F-446F-B85E-ABF5063E3A65}"/>
                  </a:ext>
                </a:extLst>
              </p:cNvPr>
              <p:cNvPicPr/>
              <p:nvPr/>
            </p:nvPicPr>
            <p:blipFill>
              <a:blip r:embed="rId14"/>
              <a:stretch>
                <a:fillRect/>
              </a:stretch>
            </p:blipFill>
            <p:spPr>
              <a:xfrm>
                <a:off x="4382691" y="4286660"/>
                <a:ext cx="8524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 name="墨迹 34">
                <a:extLst>
                  <a:ext uri="{FF2B5EF4-FFF2-40B4-BE49-F238E27FC236}">
                    <a16:creationId xmlns:a16="http://schemas.microsoft.com/office/drawing/2014/main" id="{7AB7B256-435B-4A0A-9586-C8CDAA3C93A1}"/>
                  </a:ext>
                </a:extLst>
              </p14:cNvPr>
              <p14:cNvContentPartPr/>
              <p14:nvPr/>
            </p14:nvContentPartPr>
            <p14:xfrm>
              <a:off x="3166611" y="3594020"/>
              <a:ext cx="1519560" cy="221400"/>
            </p14:xfrm>
          </p:contentPart>
        </mc:Choice>
        <mc:Fallback>
          <p:pic>
            <p:nvPicPr>
              <p:cNvPr id="35" name="墨迹 34">
                <a:extLst>
                  <a:ext uri="{FF2B5EF4-FFF2-40B4-BE49-F238E27FC236}">
                    <a16:creationId xmlns:a16="http://schemas.microsoft.com/office/drawing/2014/main" id="{7AB7B256-435B-4A0A-9586-C8CDAA3C93A1}"/>
                  </a:ext>
                </a:extLst>
              </p:cNvPr>
              <p:cNvPicPr/>
              <p:nvPr/>
            </p:nvPicPr>
            <p:blipFill>
              <a:blip r:embed="rId16"/>
              <a:stretch>
                <a:fillRect/>
              </a:stretch>
            </p:blipFill>
            <p:spPr>
              <a:xfrm>
                <a:off x="3160491" y="3587900"/>
                <a:ext cx="153180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8" name="墨迹 37">
                <a:extLst>
                  <a:ext uri="{FF2B5EF4-FFF2-40B4-BE49-F238E27FC236}">
                    <a16:creationId xmlns:a16="http://schemas.microsoft.com/office/drawing/2014/main" id="{D563D249-725A-4C26-84A7-990259D8B8B3}"/>
                  </a:ext>
                </a:extLst>
              </p14:cNvPr>
              <p14:cNvContentPartPr/>
              <p14:nvPr/>
            </p14:nvContentPartPr>
            <p14:xfrm>
              <a:off x="209211" y="2143580"/>
              <a:ext cx="645120" cy="333720"/>
            </p14:xfrm>
          </p:contentPart>
        </mc:Choice>
        <mc:Fallback>
          <p:pic>
            <p:nvPicPr>
              <p:cNvPr id="38" name="墨迹 37">
                <a:extLst>
                  <a:ext uri="{FF2B5EF4-FFF2-40B4-BE49-F238E27FC236}">
                    <a16:creationId xmlns:a16="http://schemas.microsoft.com/office/drawing/2014/main" id="{D563D249-725A-4C26-84A7-990259D8B8B3}"/>
                  </a:ext>
                </a:extLst>
              </p:cNvPr>
              <p:cNvPicPr/>
              <p:nvPr/>
            </p:nvPicPr>
            <p:blipFill>
              <a:blip r:embed="rId18"/>
              <a:stretch>
                <a:fillRect/>
              </a:stretch>
            </p:blipFill>
            <p:spPr>
              <a:xfrm>
                <a:off x="203091" y="2137460"/>
                <a:ext cx="65736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41" name="墨迹 40">
                <a:extLst>
                  <a:ext uri="{FF2B5EF4-FFF2-40B4-BE49-F238E27FC236}">
                    <a16:creationId xmlns:a16="http://schemas.microsoft.com/office/drawing/2014/main" id="{E932A5E6-9384-4FD4-8B37-0BE26FF28983}"/>
                  </a:ext>
                </a:extLst>
              </p14:cNvPr>
              <p14:cNvContentPartPr/>
              <p14:nvPr/>
            </p14:nvContentPartPr>
            <p14:xfrm>
              <a:off x="88251" y="3323660"/>
              <a:ext cx="616680" cy="469800"/>
            </p14:xfrm>
          </p:contentPart>
        </mc:Choice>
        <mc:Fallback>
          <p:pic>
            <p:nvPicPr>
              <p:cNvPr id="41" name="墨迹 40">
                <a:extLst>
                  <a:ext uri="{FF2B5EF4-FFF2-40B4-BE49-F238E27FC236}">
                    <a16:creationId xmlns:a16="http://schemas.microsoft.com/office/drawing/2014/main" id="{E932A5E6-9384-4FD4-8B37-0BE26FF28983}"/>
                  </a:ext>
                </a:extLst>
              </p:cNvPr>
              <p:cNvPicPr/>
              <p:nvPr/>
            </p:nvPicPr>
            <p:blipFill>
              <a:blip r:embed="rId20"/>
              <a:stretch>
                <a:fillRect/>
              </a:stretch>
            </p:blipFill>
            <p:spPr>
              <a:xfrm>
                <a:off x="82131" y="3317540"/>
                <a:ext cx="628920" cy="482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2" name="墨迹 41">
                <a:extLst>
                  <a:ext uri="{FF2B5EF4-FFF2-40B4-BE49-F238E27FC236}">
                    <a16:creationId xmlns:a16="http://schemas.microsoft.com/office/drawing/2014/main" id="{4728A7B0-D641-468E-918C-E2393E67BC23}"/>
                  </a:ext>
                </a:extLst>
              </p14:cNvPr>
              <p14:cNvContentPartPr/>
              <p14:nvPr/>
            </p14:nvContentPartPr>
            <p14:xfrm>
              <a:off x="6464931" y="4692740"/>
              <a:ext cx="2138040" cy="101880"/>
            </p14:xfrm>
          </p:contentPart>
        </mc:Choice>
        <mc:Fallback>
          <p:pic>
            <p:nvPicPr>
              <p:cNvPr id="42" name="墨迹 41">
                <a:extLst>
                  <a:ext uri="{FF2B5EF4-FFF2-40B4-BE49-F238E27FC236}">
                    <a16:creationId xmlns:a16="http://schemas.microsoft.com/office/drawing/2014/main" id="{4728A7B0-D641-468E-918C-E2393E67BC23}"/>
                  </a:ext>
                </a:extLst>
              </p:cNvPr>
              <p:cNvPicPr/>
              <p:nvPr/>
            </p:nvPicPr>
            <p:blipFill>
              <a:blip r:embed="rId22"/>
              <a:stretch>
                <a:fillRect/>
              </a:stretch>
            </p:blipFill>
            <p:spPr>
              <a:xfrm>
                <a:off x="6458811" y="4686620"/>
                <a:ext cx="215028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3" name="墨迹 42">
                <a:extLst>
                  <a:ext uri="{FF2B5EF4-FFF2-40B4-BE49-F238E27FC236}">
                    <a16:creationId xmlns:a16="http://schemas.microsoft.com/office/drawing/2014/main" id="{832E2305-D002-4676-8D52-8D7162ADBCBC}"/>
                  </a:ext>
                </a:extLst>
              </p14:cNvPr>
              <p14:cNvContentPartPr/>
              <p14:nvPr/>
            </p14:nvContentPartPr>
            <p14:xfrm>
              <a:off x="6059211" y="5958500"/>
              <a:ext cx="1634400" cy="36720"/>
            </p14:xfrm>
          </p:contentPart>
        </mc:Choice>
        <mc:Fallback>
          <p:pic>
            <p:nvPicPr>
              <p:cNvPr id="43" name="墨迹 42">
                <a:extLst>
                  <a:ext uri="{FF2B5EF4-FFF2-40B4-BE49-F238E27FC236}">
                    <a16:creationId xmlns:a16="http://schemas.microsoft.com/office/drawing/2014/main" id="{832E2305-D002-4676-8D52-8D7162ADBCBC}"/>
                  </a:ext>
                </a:extLst>
              </p:cNvPr>
              <p:cNvPicPr/>
              <p:nvPr/>
            </p:nvPicPr>
            <p:blipFill>
              <a:blip r:embed="rId24"/>
              <a:stretch>
                <a:fillRect/>
              </a:stretch>
            </p:blipFill>
            <p:spPr>
              <a:xfrm>
                <a:off x="6053091" y="5952380"/>
                <a:ext cx="16466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4" name="墨迹 43">
                <a:extLst>
                  <a:ext uri="{FF2B5EF4-FFF2-40B4-BE49-F238E27FC236}">
                    <a16:creationId xmlns:a16="http://schemas.microsoft.com/office/drawing/2014/main" id="{308516A9-277D-44D3-A007-C7F2C675A909}"/>
                  </a:ext>
                </a:extLst>
              </p14:cNvPr>
              <p14:cNvContentPartPr/>
              <p14:nvPr/>
            </p14:nvContentPartPr>
            <p14:xfrm>
              <a:off x="1394331" y="6248660"/>
              <a:ext cx="2016720" cy="96120"/>
            </p14:xfrm>
          </p:contentPart>
        </mc:Choice>
        <mc:Fallback>
          <p:pic>
            <p:nvPicPr>
              <p:cNvPr id="44" name="墨迹 43">
                <a:extLst>
                  <a:ext uri="{FF2B5EF4-FFF2-40B4-BE49-F238E27FC236}">
                    <a16:creationId xmlns:a16="http://schemas.microsoft.com/office/drawing/2014/main" id="{308516A9-277D-44D3-A007-C7F2C675A909}"/>
                  </a:ext>
                </a:extLst>
              </p:cNvPr>
              <p:cNvPicPr/>
              <p:nvPr/>
            </p:nvPicPr>
            <p:blipFill>
              <a:blip r:embed="rId26"/>
              <a:stretch>
                <a:fillRect/>
              </a:stretch>
            </p:blipFill>
            <p:spPr>
              <a:xfrm>
                <a:off x="1388211" y="6242540"/>
                <a:ext cx="2028960" cy="108360"/>
              </a:xfrm>
              <a:prstGeom prst="rect">
                <a:avLst/>
              </a:prstGeom>
            </p:spPr>
          </p:pic>
        </mc:Fallback>
      </mc:AlternateContent>
    </p:spTree>
    <p:extLst>
      <p:ext uri="{BB962C8B-B14F-4D97-AF65-F5344CB8AC3E}">
        <p14:creationId xmlns:p14="http://schemas.microsoft.com/office/powerpoint/2010/main" val="1462684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 typical PR framework</a:t>
            </a:r>
            <a:endParaRPr lang="zh-CN" altLang="en-US" dirty="0"/>
          </a:p>
        </p:txBody>
      </p:sp>
      <p:sp>
        <p:nvSpPr>
          <p:cNvPr id="3" name="内容占位符 2"/>
          <p:cNvSpPr>
            <a:spLocks noGrp="1"/>
          </p:cNvSpPr>
          <p:nvPr>
            <p:ph sz="quarter" idx="1"/>
          </p:nvPr>
        </p:nvSpPr>
        <p:spPr/>
        <p:txBody>
          <a:bodyPr/>
          <a:lstStyle/>
          <a:p>
            <a:r>
              <a:rPr lang="en-US" altLang="zh-CN" dirty="0"/>
              <a:t>Example:</a:t>
            </a:r>
          </a:p>
          <a:p>
            <a:pPr lvl="1"/>
            <a:r>
              <a:rPr lang="en-US" altLang="zh-CN" dirty="0"/>
              <a:t>The nearest neighbor search algorithm to face verification</a:t>
            </a:r>
          </a:p>
          <a:p>
            <a:r>
              <a:rPr lang="en-US" altLang="zh-CN" dirty="0"/>
              <a:t>Typical steps:</a:t>
            </a:r>
          </a:p>
          <a:p>
            <a:pPr lvl="1"/>
            <a:r>
              <a:rPr lang="en-US" altLang="zh-CN" dirty="0"/>
              <a:t>Know your problem</a:t>
            </a:r>
          </a:p>
          <a:p>
            <a:pPr lvl="1"/>
            <a:r>
              <a:rPr lang="en-US" altLang="zh-CN" dirty="0"/>
              <a:t>Make assumptions and formalize your problem</a:t>
            </a:r>
          </a:p>
          <a:p>
            <a:pPr lvl="1"/>
            <a:r>
              <a:rPr lang="en-US" altLang="zh-CN" dirty="0"/>
              <a:t>Come up with a good idea</a:t>
            </a:r>
          </a:p>
          <a:p>
            <a:pPr lvl="1"/>
            <a:r>
              <a:rPr lang="en-US" altLang="zh-CN" dirty="0"/>
              <a:t>Formalize the idea</a:t>
            </a:r>
          </a:p>
          <a:p>
            <a:pPr lvl="1"/>
            <a:r>
              <a:rPr lang="en-US" altLang="zh-CN" dirty="0"/>
              <a:t>Start from the simple case</a:t>
            </a:r>
          </a:p>
          <a:p>
            <a:pPr lvl="1"/>
            <a:r>
              <a:rPr lang="en-US" altLang="zh-CN" dirty="0"/>
              <a:t>Solve it</a:t>
            </a:r>
          </a:p>
          <a:p>
            <a:r>
              <a:rPr lang="en-US" altLang="zh-CN" dirty="0"/>
              <a:t>Apply these steps to understand the algorithms in this course.</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6" name="墨迹 5">
                <a:extLst>
                  <a:ext uri="{FF2B5EF4-FFF2-40B4-BE49-F238E27FC236}">
                    <a16:creationId xmlns:a16="http://schemas.microsoft.com/office/drawing/2014/main" id="{34B22FAD-9A25-4715-8FC5-B3BFD784A660}"/>
                  </a:ext>
                </a:extLst>
              </p14:cNvPr>
              <p14:cNvContentPartPr/>
              <p14:nvPr/>
            </p14:nvContentPartPr>
            <p14:xfrm>
              <a:off x="1698891" y="2093540"/>
              <a:ext cx="3905640" cy="77040"/>
            </p14:xfrm>
          </p:contentPart>
        </mc:Choice>
        <mc:Fallback>
          <p:pic>
            <p:nvPicPr>
              <p:cNvPr id="6" name="墨迹 5">
                <a:extLst>
                  <a:ext uri="{FF2B5EF4-FFF2-40B4-BE49-F238E27FC236}">
                    <a16:creationId xmlns:a16="http://schemas.microsoft.com/office/drawing/2014/main" id="{34B22FAD-9A25-4715-8FC5-B3BFD784A660}"/>
                  </a:ext>
                </a:extLst>
              </p:cNvPr>
              <p:cNvPicPr/>
              <p:nvPr/>
            </p:nvPicPr>
            <p:blipFill>
              <a:blip r:embed="rId3"/>
              <a:stretch>
                <a:fillRect/>
              </a:stretch>
            </p:blipFill>
            <p:spPr>
              <a:xfrm>
                <a:off x="1692771" y="2087420"/>
                <a:ext cx="391788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墨迹 15">
                <a:extLst>
                  <a:ext uri="{FF2B5EF4-FFF2-40B4-BE49-F238E27FC236}">
                    <a16:creationId xmlns:a16="http://schemas.microsoft.com/office/drawing/2014/main" id="{67F68396-B395-42D1-B09F-7D18EF7E4539}"/>
                  </a:ext>
                </a:extLst>
              </p14:cNvPr>
              <p14:cNvContentPartPr/>
              <p14:nvPr/>
            </p14:nvContentPartPr>
            <p14:xfrm>
              <a:off x="4507971" y="3473060"/>
              <a:ext cx="495720" cy="266400"/>
            </p14:xfrm>
          </p:contentPart>
        </mc:Choice>
        <mc:Fallback>
          <p:pic>
            <p:nvPicPr>
              <p:cNvPr id="16" name="墨迹 15">
                <a:extLst>
                  <a:ext uri="{FF2B5EF4-FFF2-40B4-BE49-F238E27FC236}">
                    <a16:creationId xmlns:a16="http://schemas.microsoft.com/office/drawing/2014/main" id="{67F68396-B395-42D1-B09F-7D18EF7E4539}"/>
                  </a:ext>
                </a:extLst>
              </p:cNvPr>
              <p:cNvPicPr/>
              <p:nvPr/>
            </p:nvPicPr>
            <p:blipFill>
              <a:blip r:embed="rId5"/>
              <a:stretch>
                <a:fillRect/>
              </a:stretch>
            </p:blipFill>
            <p:spPr>
              <a:xfrm>
                <a:off x="4501851" y="3466940"/>
                <a:ext cx="5079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墨迹 18">
                <a:extLst>
                  <a:ext uri="{FF2B5EF4-FFF2-40B4-BE49-F238E27FC236}">
                    <a16:creationId xmlns:a16="http://schemas.microsoft.com/office/drawing/2014/main" id="{AAD0500E-B61F-4E2B-B5B3-084810ECD572}"/>
                  </a:ext>
                </a:extLst>
              </p14:cNvPr>
              <p14:cNvContentPartPr/>
              <p14:nvPr/>
            </p14:nvContentPartPr>
            <p14:xfrm>
              <a:off x="4378011" y="3777980"/>
              <a:ext cx="603000" cy="91080"/>
            </p14:xfrm>
          </p:contentPart>
        </mc:Choice>
        <mc:Fallback>
          <p:pic>
            <p:nvPicPr>
              <p:cNvPr id="19" name="墨迹 18">
                <a:extLst>
                  <a:ext uri="{FF2B5EF4-FFF2-40B4-BE49-F238E27FC236}">
                    <a16:creationId xmlns:a16="http://schemas.microsoft.com/office/drawing/2014/main" id="{AAD0500E-B61F-4E2B-B5B3-084810ECD572}"/>
                  </a:ext>
                </a:extLst>
              </p:cNvPr>
              <p:cNvPicPr/>
              <p:nvPr/>
            </p:nvPicPr>
            <p:blipFill>
              <a:blip r:embed="rId7"/>
              <a:stretch>
                <a:fillRect/>
              </a:stretch>
            </p:blipFill>
            <p:spPr>
              <a:xfrm>
                <a:off x="4371891" y="3771860"/>
                <a:ext cx="6152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墨迹 20">
                <a:extLst>
                  <a:ext uri="{FF2B5EF4-FFF2-40B4-BE49-F238E27FC236}">
                    <a16:creationId xmlns:a16="http://schemas.microsoft.com/office/drawing/2014/main" id="{F60591CA-5731-4DF8-A8CB-F43587C50D50}"/>
                  </a:ext>
                </a:extLst>
              </p14:cNvPr>
              <p14:cNvContentPartPr/>
              <p14:nvPr/>
            </p14:nvContentPartPr>
            <p14:xfrm>
              <a:off x="1150611" y="4145900"/>
              <a:ext cx="1087200" cy="128880"/>
            </p14:xfrm>
          </p:contentPart>
        </mc:Choice>
        <mc:Fallback>
          <p:pic>
            <p:nvPicPr>
              <p:cNvPr id="21" name="墨迹 20">
                <a:extLst>
                  <a:ext uri="{FF2B5EF4-FFF2-40B4-BE49-F238E27FC236}">
                    <a16:creationId xmlns:a16="http://schemas.microsoft.com/office/drawing/2014/main" id="{F60591CA-5731-4DF8-A8CB-F43587C50D50}"/>
                  </a:ext>
                </a:extLst>
              </p:cNvPr>
              <p:cNvPicPr/>
              <p:nvPr/>
            </p:nvPicPr>
            <p:blipFill>
              <a:blip r:embed="rId9"/>
              <a:stretch>
                <a:fillRect/>
              </a:stretch>
            </p:blipFill>
            <p:spPr>
              <a:xfrm>
                <a:off x="1144491" y="4139780"/>
                <a:ext cx="10994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墨迹 35">
                <a:extLst>
                  <a:ext uri="{FF2B5EF4-FFF2-40B4-BE49-F238E27FC236}">
                    <a16:creationId xmlns:a16="http://schemas.microsoft.com/office/drawing/2014/main" id="{1CF7810F-123A-489B-A1C7-F5DCE105307B}"/>
                  </a:ext>
                </a:extLst>
              </p14:cNvPr>
              <p14:cNvContentPartPr/>
              <p14:nvPr/>
            </p14:nvContentPartPr>
            <p14:xfrm>
              <a:off x="3531291" y="3982460"/>
              <a:ext cx="1564560" cy="224280"/>
            </p14:xfrm>
          </p:contentPart>
        </mc:Choice>
        <mc:Fallback>
          <p:pic>
            <p:nvPicPr>
              <p:cNvPr id="36" name="墨迹 35">
                <a:extLst>
                  <a:ext uri="{FF2B5EF4-FFF2-40B4-BE49-F238E27FC236}">
                    <a16:creationId xmlns:a16="http://schemas.microsoft.com/office/drawing/2014/main" id="{1CF7810F-123A-489B-A1C7-F5DCE105307B}"/>
                  </a:ext>
                </a:extLst>
              </p:cNvPr>
              <p:cNvPicPr/>
              <p:nvPr/>
            </p:nvPicPr>
            <p:blipFill>
              <a:blip r:embed="rId11"/>
              <a:stretch>
                <a:fillRect/>
              </a:stretch>
            </p:blipFill>
            <p:spPr>
              <a:xfrm>
                <a:off x="3525171" y="3976340"/>
                <a:ext cx="1576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7" name="墨迹 36">
                <a:extLst>
                  <a:ext uri="{FF2B5EF4-FFF2-40B4-BE49-F238E27FC236}">
                    <a16:creationId xmlns:a16="http://schemas.microsoft.com/office/drawing/2014/main" id="{CC288949-3DEB-4196-B74F-614ED2F0B38B}"/>
                  </a:ext>
                </a:extLst>
              </p14:cNvPr>
              <p14:cNvContentPartPr/>
              <p14:nvPr/>
            </p14:nvContentPartPr>
            <p14:xfrm>
              <a:off x="1046211" y="4612460"/>
              <a:ext cx="3249000" cy="39240"/>
            </p14:xfrm>
          </p:contentPart>
        </mc:Choice>
        <mc:Fallback>
          <p:pic>
            <p:nvPicPr>
              <p:cNvPr id="37" name="墨迹 36">
                <a:extLst>
                  <a:ext uri="{FF2B5EF4-FFF2-40B4-BE49-F238E27FC236}">
                    <a16:creationId xmlns:a16="http://schemas.microsoft.com/office/drawing/2014/main" id="{CC288949-3DEB-4196-B74F-614ED2F0B38B}"/>
                  </a:ext>
                </a:extLst>
              </p:cNvPr>
              <p:cNvPicPr/>
              <p:nvPr/>
            </p:nvPicPr>
            <p:blipFill>
              <a:blip r:embed="rId13"/>
              <a:stretch>
                <a:fillRect/>
              </a:stretch>
            </p:blipFill>
            <p:spPr>
              <a:xfrm>
                <a:off x="1040091" y="4606340"/>
                <a:ext cx="32612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0" name="墨迹 49">
                <a:extLst>
                  <a:ext uri="{FF2B5EF4-FFF2-40B4-BE49-F238E27FC236}">
                    <a16:creationId xmlns:a16="http://schemas.microsoft.com/office/drawing/2014/main" id="{0EE2C228-F762-4C45-843A-B19C18D08960}"/>
                  </a:ext>
                </a:extLst>
              </p14:cNvPr>
              <p14:cNvContentPartPr/>
              <p14:nvPr/>
            </p14:nvContentPartPr>
            <p14:xfrm>
              <a:off x="4495731" y="4389980"/>
              <a:ext cx="1320120" cy="249480"/>
            </p14:xfrm>
          </p:contentPart>
        </mc:Choice>
        <mc:Fallback>
          <p:pic>
            <p:nvPicPr>
              <p:cNvPr id="50" name="墨迹 49">
                <a:extLst>
                  <a:ext uri="{FF2B5EF4-FFF2-40B4-BE49-F238E27FC236}">
                    <a16:creationId xmlns:a16="http://schemas.microsoft.com/office/drawing/2014/main" id="{0EE2C228-F762-4C45-843A-B19C18D08960}"/>
                  </a:ext>
                </a:extLst>
              </p:cNvPr>
              <p:cNvPicPr/>
              <p:nvPr/>
            </p:nvPicPr>
            <p:blipFill>
              <a:blip r:embed="rId15"/>
              <a:stretch>
                <a:fillRect/>
              </a:stretch>
            </p:blipFill>
            <p:spPr>
              <a:xfrm>
                <a:off x="4489611" y="4383860"/>
                <a:ext cx="133236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3" name="墨迹 62">
                <a:extLst>
                  <a:ext uri="{FF2B5EF4-FFF2-40B4-BE49-F238E27FC236}">
                    <a16:creationId xmlns:a16="http://schemas.microsoft.com/office/drawing/2014/main" id="{97B6011E-1BFA-4A55-A1E5-870EFA251A9F}"/>
                  </a:ext>
                </a:extLst>
              </p14:cNvPr>
              <p14:cNvContentPartPr/>
              <p14:nvPr/>
            </p14:nvContentPartPr>
            <p14:xfrm>
              <a:off x="7521171" y="4262900"/>
              <a:ext cx="106560" cy="87480"/>
            </p14:xfrm>
          </p:contentPart>
        </mc:Choice>
        <mc:Fallback>
          <p:pic>
            <p:nvPicPr>
              <p:cNvPr id="63" name="墨迹 62">
                <a:extLst>
                  <a:ext uri="{FF2B5EF4-FFF2-40B4-BE49-F238E27FC236}">
                    <a16:creationId xmlns:a16="http://schemas.microsoft.com/office/drawing/2014/main" id="{97B6011E-1BFA-4A55-A1E5-870EFA251A9F}"/>
                  </a:ext>
                </a:extLst>
              </p:cNvPr>
              <p:cNvPicPr/>
              <p:nvPr/>
            </p:nvPicPr>
            <p:blipFill>
              <a:blip r:embed="rId17"/>
              <a:stretch>
                <a:fillRect/>
              </a:stretch>
            </p:blipFill>
            <p:spPr>
              <a:xfrm>
                <a:off x="7515051" y="4256780"/>
                <a:ext cx="1188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4" name="墨迹 63">
                <a:extLst>
                  <a:ext uri="{FF2B5EF4-FFF2-40B4-BE49-F238E27FC236}">
                    <a16:creationId xmlns:a16="http://schemas.microsoft.com/office/drawing/2014/main" id="{A148E18C-85DF-4726-B9C1-91CE27FFBE58}"/>
                  </a:ext>
                </a:extLst>
              </p14:cNvPr>
              <p14:cNvContentPartPr/>
              <p14:nvPr/>
            </p14:nvContentPartPr>
            <p14:xfrm>
              <a:off x="5942211" y="4384220"/>
              <a:ext cx="1479240" cy="394560"/>
            </p14:xfrm>
          </p:contentPart>
        </mc:Choice>
        <mc:Fallback>
          <p:pic>
            <p:nvPicPr>
              <p:cNvPr id="64" name="墨迹 63">
                <a:extLst>
                  <a:ext uri="{FF2B5EF4-FFF2-40B4-BE49-F238E27FC236}">
                    <a16:creationId xmlns:a16="http://schemas.microsoft.com/office/drawing/2014/main" id="{A148E18C-85DF-4726-B9C1-91CE27FFBE58}"/>
                  </a:ext>
                </a:extLst>
              </p:cNvPr>
              <p:cNvPicPr/>
              <p:nvPr/>
            </p:nvPicPr>
            <p:blipFill>
              <a:blip r:embed="rId19"/>
              <a:stretch>
                <a:fillRect/>
              </a:stretch>
            </p:blipFill>
            <p:spPr>
              <a:xfrm>
                <a:off x="5936091" y="4378100"/>
                <a:ext cx="14914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9" name="墨迹 68">
                <a:extLst>
                  <a:ext uri="{FF2B5EF4-FFF2-40B4-BE49-F238E27FC236}">
                    <a16:creationId xmlns:a16="http://schemas.microsoft.com/office/drawing/2014/main" id="{5B0D2A12-25AA-48FD-B723-3C6C6FE62DFC}"/>
                  </a:ext>
                </a:extLst>
              </p14:cNvPr>
              <p14:cNvContentPartPr/>
              <p14:nvPr/>
            </p14:nvContentPartPr>
            <p14:xfrm>
              <a:off x="1078611" y="4926020"/>
              <a:ext cx="1290960" cy="108000"/>
            </p14:xfrm>
          </p:contentPart>
        </mc:Choice>
        <mc:Fallback>
          <p:pic>
            <p:nvPicPr>
              <p:cNvPr id="69" name="墨迹 68">
                <a:extLst>
                  <a:ext uri="{FF2B5EF4-FFF2-40B4-BE49-F238E27FC236}">
                    <a16:creationId xmlns:a16="http://schemas.microsoft.com/office/drawing/2014/main" id="{5B0D2A12-25AA-48FD-B723-3C6C6FE62DFC}"/>
                  </a:ext>
                </a:extLst>
              </p:cNvPr>
              <p:cNvPicPr/>
              <p:nvPr/>
            </p:nvPicPr>
            <p:blipFill>
              <a:blip r:embed="rId21"/>
              <a:stretch>
                <a:fillRect/>
              </a:stretch>
            </p:blipFill>
            <p:spPr>
              <a:xfrm>
                <a:off x="1072491" y="4919900"/>
                <a:ext cx="13032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1" name="墨迹 70">
                <a:extLst>
                  <a:ext uri="{FF2B5EF4-FFF2-40B4-BE49-F238E27FC236}">
                    <a16:creationId xmlns:a16="http://schemas.microsoft.com/office/drawing/2014/main" id="{093E9CDF-B3A0-4893-BEA2-8E82A8E80946}"/>
                  </a:ext>
                </a:extLst>
              </p14:cNvPr>
              <p14:cNvContentPartPr/>
              <p14:nvPr/>
            </p14:nvContentPartPr>
            <p14:xfrm>
              <a:off x="378771" y="2715260"/>
              <a:ext cx="178560" cy="2182320"/>
            </p14:xfrm>
          </p:contentPart>
        </mc:Choice>
        <mc:Fallback>
          <p:pic>
            <p:nvPicPr>
              <p:cNvPr id="71" name="墨迹 70">
                <a:extLst>
                  <a:ext uri="{FF2B5EF4-FFF2-40B4-BE49-F238E27FC236}">
                    <a16:creationId xmlns:a16="http://schemas.microsoft.com/office/drawing/2014/main" id="{093E9CDF-B3A0-4893-BEA2-8E82A8E80946}"/>
                  </a:ext>
                </a:extLst>
              </p:cNvPr>
              <p:cNvPicPr/>
              <p:nvPr/>
            </p:nvPicPr>
            <p:blipFill>
              <a:blip r:embed="rId23"/>
              <a:stretch>
                <a:fillRect/>
              </a:stretch>
            </p:blipFill>
            <p:spPr>
              <a:xfrm>
                <a:off x="372651" y="2709140"/>
                <a:ext cx="190800" cy="2194560"/>
              </a:xfrm>
              <a:prstGeom prst="rect">
                <a:avLst/>
              </a:prstGeom>
            </p:spPr>
          </p:pic>
        </mc:Fallback>
      </mc:AlternateContent>
    </p:spTree>
    <p:extLst>
      <p:ext uri="{BB962C8B-B14F-4D97-AF65-F5344CB8AC3E}">
        <p14:creationId xmlns:p14="http://schemas.microsoft.com/office/powerpoint/2010/main" val="540389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7C30F4-E835-47F1-BA0A-2959C130FA4A}"/>
              </a:ext>
            </a:extLst>
          </p:cNvPr>
          <p:cNvSpPr>
            <a:spLocks noGrp="1"/>
          </p:cNvSpPr>
          <p:nvPr>
            <p:ph type="title"/>
          </p:nvPr>
        </p:nvSpPr>
        <p:spPr/>
        <p:txBody>
          <a:bodyPr/>
          <a:lstStyle/>
          <a:p>
            <a:r>
              <a:rPr lang="en-US" altLang="zh-CN" dirty="0"/>
              <a:t>homework1</a:t>
            </a:r>
            <a:endParaRPr lang="zh-CN" altLang="en-US" dirty="0"/>
          </a:p>
        </p:txBody>
      </p:sp>
      <p:sp>
        <p:nvSpPr>
          <p:cNvPr id="3" name="内容占位符 2">
            <a:extLst>
              <a:ext uri="{FF2B5EF4-FFF2-40B4-BE49-F238E27FC236}">
                <a16:creationId xmlns:a16="http://schemas.microsoft.com/office/drawing/2014/main" id="{BCE96FB3-214B-4D24-8B6C-BD48FA7A01FF}"/>
              </a:ext>
            </a:extLst>
          </p:cNvPr>
          <p:cNvSpPr>
            <a:spLocks noGrp="1"/>
          </p:cNvSpPr>
          <p:nvPr>
            <p:ph sz="quarter" idx="1"/>
          </p:nvPr>
        </p:nvSpPr>
        <p:spPr/>
        <p:txBody>
          <a:bodyPr/>
          <a:lstStyle/>
          <a:p>
            <a:r>
              <a:rPr lang="en-US" altLang="zh-CN" dirty="0"/>
              <a:t>Two simple derivations.</a:t>
            </a:r>
          </a:p>
          <a:p>
            <a:pPr lvl="1"/>
            <a:r>
              <a:rPr lang="en-US" altLang="zh-CN" dirty="0"/>
              <a:t>See attached .doc file for details.</a:t>
            </a:r>
            <a:endParaRPr lang="zh-CN" altLang="en-US" dirty="0"/>
          </a:p>
        </p:txBody>
      </p:sp>
    </p:spTree>
    <p:extLst>
      <p:ext uri="{BB962C8B-B14F-4D97-AF65-F5344CB8AC3E}">
        <p14:creationId xmlns:p14="http://schemas.microsoft.com/office/powerpoint/2010/main" val="2911261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Objective</a:t>
            </a:r>
            <a:endParaRPr lang="zh-CN" altLang="en-US" dirty="0"/>
          </a:p>
        </p:txBody>
      </p:sp>
      <p:sp>
        <p:nvSpPr>
          <p:cNvPr id="3" name="内容占位符 2"/>
          <p:cNvSpPr>
            <a:spLocks noGrp="1"/>
          </p:cNvSpPr>
          <p:nvPr>
            <p:ph sz="quarter" idx="1"/>
          </p:nvPr>
        </p:nvSpPr>
        <p:spPr/>
        <p:txBody>
          <a:bodyPr/>
          <a:lstStyle/>
          <a:p>
            <a:r>
              <a:rPr lang="en-US" altLang="zh-CN" dirty="0"/>
              <a:t>Use the nearest neighbor to perform classification</a:t>
            </a:r>
          </a:p>
          <a:p>
            <a:pPr lvl="1"/>
            <a:r>
              <a:rPr lang="en-US" altLang="zh-CN" dirty="0"/>
              <a:t>Understand the limitations of nearest neighbor method</a:t>
            </a:r>
          </a:p>
          <a:p>
            <a:r>
              <a:rPr lang="en-US" altLang="zh-CN" dirty="0"/>
              <a:t>Understand and master the role, basic concepts and the categorization of solutions of each module of the pattern recognition system</a:t>
            </a:r>
          </a:p>
          <a:p>
            <a:endParaRPr lang="en-US" altLang="zh-CN" dirty="0"/>
          </a:p>
          <a:p>
            <a:r>
              <a:rPr lang="en-US" altLang="zh-CN" dirty="0"/>
              <a:t>Advanced objective</a:t>
            </a:r>
          </a:p>
          <a:p>
            <a:pPr lvl="1"/>
            <a:r>
              <a:rPr lang="en-US" altLang="zh-CN" dirty="0"/>
              <a:t>Put the KNN method into practice</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DE5F21B2-3708-427A-AB3A-4D54F219BD29}"/>
                  </a:ext>
                </a:extLst>
              </p14:cNvPr>
              <p14:cNvContentPartPr/>
              <p14:nvPr/>
            </p14:nvContentPartPr>
            <p14:xfrm>
              <a:off x="2086251" y="1625180"/>
              <a:ext cx="2166840" cy="107280"/>
            </p14:xfrm>
          </p:contentPart>
        </mc:Choice>
        <mc:Fallback>
          <p:pic>
            <p:nvPicPr>
              <p:cNvPr id="4" name="墨迹 3">
                <a:extLst>
                  <a:ext uri="{FF2B5EF4-FFF2-40B4-BE49-F238E27FC236}">
                    <a16:creationId xmlns:a16="http://schemas.microsoft.com/office/drawing/2014/main" id="{DE5F21B2-3708-427A-AB3A-4D54F219BD29}"/>
                  </a:ext>
                </a:extLst>
              </p:cNvPr>
              <p:cNvPicPr/>
              <p:nvPr/>
            </p:nvPicPr>
            <p:blipFill>
              <a:blip r:embed="rId3"/>
              <a:stretch>
                <a:fillRect/>
              </a:stretch>
            </p:blipFill>
            <p:spPr>
              <a:xfrm>
                <a:off x="2080131" y="1619060"/>
                <a:ext cx="21790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墨迹 7">
                <a:extLst>
                  <a:ext uri="{FF2B5EF4-FFF2-40B4-BE49-F238E27FC236}">
                    <a16:creationId xmlns:a16="http://schemas.microsoft.com/office/drawing/2014/main" id="{6094F42C-2DB9-492D-B527-AAE9C0DEFAA1}"/>
                  </a:ext>
                </a:extLst>
              </p14:cNvPr>
              <p14:cNvContentPartPr/>
              <p14:nvPr/>
            </p14:nvContentPartPr>
            <p14:xfrm>
              <a:off x="3452811" y="1124780"/>
              <a:ext cx="633600" cy="179640"/>
            </p14:xfrm>
          </p:contentPart>
        </mc:Choice>
        <mc:Fallback>
          <p:pic>
            <p:nvPicPr>
              <p:cNvPr id="8" name="墨迹 7">
                <a:extLst>
                  <a:ext uri="{FF2B5EF4-FFF2-40B4-BE49-F238E27FC236}">
                    <a16:creationId xmlns:a16="http://schemas.microsoft.com/office/drawing/2014/main" id="{6094F42C-2DB9-492D-B527-AAE9C0DEFAA1}"/>
                  </a:ext>
                </a:extLst>
              </p:cNvPr>
              <p:cNvPicPr/>
              <p:nvPr/>
            </p:nvPicPr>
            <p:blipFill>
              <a:blip r:embed="rId5"/>
              <a:stretch>
                <a:fillRect/>
              </a:stretch>
            </p:blipFill>
            <p:spPr>
              <a:xfrm>
                <a:off x="3446691" y="1118660"/>
                <a:ext cx="6458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墨迹 8">
                <a:extLst>
                  <a:ext uri="{FF2B5EF4-FFF2-40B4-BE49-F238E27FC236}">
                    <a16:creationId xmlns:a16="http://schemas.microsoft.com/office/drawing/2014/main" id="{9E478461-41A7-49FA-A0EA-423FECBD8884}"/>
                  </a:ext>
                </a:extLst>
              </p14:cNvPr>
              <p14:cNvContentPartPr/>
              <p14:nvPr/>
            </p14:nvContentPartPr>
            <p14:xfrm>
              <a:off x="4495731" y="2529860"/>
              <a:ext cx="543600" cy="17640"/>
            </p14:xfrm>
          </p:contentPart>
        </mc:Choice>
        <mc:Fallback>
          <p:pic>
            <p:nvPicPr>
              <p:cNvPr id="9" name="墨迹 8">
                <a:extLst>
                  <a:ext uri="{FF2B5EF4-FFF2-40B4-BE49-F238E27FC236}">
                    <a16:creationId xmlns:a16="http://schemas.microsoft.com/office/drawing/2014/main" id="{9E478461-41A7-49FA-A0EA-423FECBD8884}"/>
                  </a:ext>
                </a:extLst>
              </p:cNvPr>
              <p:cNvPicPr/>
              <p:nvPr/>
            </p:nvPicPr>
            <p:blipFill>
              <a:blip r:embed="rId7"/>
              <a:stretch>
                <a:fillRect/>
              </a:stretch>
            </p:blipFill>
            <p:spPr>
              <a:xfrm>
                <a:off x="4489611" y="2523740"/>
                <a:ext cx="55584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墨迹 9">
                <a:extLst>
                  <a:ext uri="{FF2B5EF4-FFF2-40B4-BE49-F238E27FC236}">
                    <a16:creationId xmlns:a16="http://schemas.microsoft.com/office/drawing/2014/main" id="{3173CB86-4B29-4E75-9DCA-75DA6132D54A}"/>
                  </a:ext>
                </a:extLst>
              </p14:cNvPr>
              <p14:cNvContentPartPr/>
              <p14:nvPr/>
            </p14:nvContentPartPr>
            <p14:xfrm>
              <a:off x="5618571" y="2542100"/>
              <a:ext cx="1286280" cy="23400"/>
            </p14:xfrm>
          </p:contentPart>
        </mc:Choice>
        <mc:Fallback>
          <p:pic>
            <p:nvPicPr>
              <p:cNvPr id="10" name="墨迹 9">
                <a:extLst>
                  <a:ext uri="{FF2B5EF4-FFF2-40B4-BE49-F238E27FC236}">
                    <a16:creationId xmlns:a16="http://schemas.microsoft.com/office/drawing/2014/main" id="{3173CB86-4B29-4E75-9DCA-75DA6132D54A}"/>
                  </a:ext>
                </a:extLst>
              </p:cNvPr>
              <p:cNvPicPr/>
              <p:nvPr/>
            </p:nvPicPr>
            <p:blipFill>
              <a:blip r:embed="rId9"/>
              <a:stretch>
                <a:fillRect/>
              </a:stretch>
            </p:blipFill>
            <p:spPr>
              <a:xfrm>
                <a:off x="5612451" y="2535980"/>
                <a:ext cx="12985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墨迹 10">
                <a:extLst>
                  <a:ext uri="{FF2B5EF4-FFF2-40B4-BE49-F238E27FC236}">
                    <a16:creationId xmlns:a16="http://schemas.microsoft.com/office/drawing/2014/main" id="{842CB355-458C-4221-8BF9-D486BD488DFD}"/>
                  </a:ext>
                </a:extLst>
              </p14:cNvPr>
              <p14:cNvContentPartPr/>
              <p14:nvPr/>
            </p14:nvContentPartPr>
            <p14:xfrm>
              <a:off x="995811" y="2957180"/>
              <a:ext cx="1689840" cy="26640"/>
            </p14:xfrm>
          </p:contentPart>
        </mc:Choice>
        <mc:Fallback>
          <p:pic>
            <p:nvPicPr>
              <p:cNvPr id="11" name="墨迹 10">
                <a:extLst>
                  <a:ext uri="{FF2B5EF4-FFF2-40B4-BE49-F238E27FC236}">
                    <a16:creationId xmlns:a16="http://schemas.microsoft.com/office/drawing/2014/main" id="{842CB355-458C-4221-8BF9-D486BD488DFD}"/>
                  </a:ext>
                </a:extLst>
              </p:cNvPr>
              <p:cNvPicPr/>
              <p:nvPr/>
            </p:nvPicPr>
            <p:blipFill>
              <a:blip r:embed="rId11"/>
              <a:stretch>
                <a:fillRect/>
              </a:stretch>
            </p:blipFill>
            <p:spPr>
              <a:xfrm>
                <a:off x="989691" y="2951060"/>
                <a:ext cx="170208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墨迹 11">
                <a:extLst>
                  <a:ext uri="{FF2B5EF4-FFF2-40B4-BE49-F238E27FC236}">
                    <a16:creationId xmlns:a16="http://schemas.microsoft.com/office/drawing/2014/main" id="{A7AB8426-6BAD-497B-A78C-919DC3011457}"/>
                  </a:ext>
                </a:extLst>
              </p14:cNvPr>
              <p14:cNvContentPartPr/>
              <p14:nvPr/>
            </p14:nvContentPartPr>
            <p14:xfrm>
              <a:off x="2015691" y="4716500"/>
              <a:ext cx="200520" cy="8640"/>
            </p14:xfrm>
          </p:contentPart>
        </mc:Choice>
        <mc:Fallback>
          <p:pic>
            <p:nvPicPr>
              <p:cNvPr id="12" name="墨迹 11">
                <a:extLst>
                  <a:ext uri="{FF2B5EF4-FFF2-40B4-BE49-F238E27FC236}">
                    <a16:creationId xmlns:a16="http://schemas.microsoft.com/office/drawing/2014/main" id="{A7AB8426-6BAD-497B-A78C-919DC3011457}"/>
                  </a:ext>
                </a:extLst>
              </p:cNvPr>
              <p:cNvPicPr/>
              <p:nvPr/>
            </p:nvPicPr>
            <p:blipFill>
              <a:blip r:embed="rId13"/>
              <a:stretch>
                <a:fillRect/>
              </a:stretch>
            </p:blipFill>
            <p:spPr>
              <a:xfrm>
                <a:off x="2009571" y="4710380"/>
                <a:ext cx="2127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5" name="墨迹 34">
                <a:extLst>
                  <a:ext uri="{FF2B5EF4-FFF2-40B4-BE49-F238E27FC236}">
                    <a16:creationId xmlns:a16="http://schemas.microsoft.com/office/drawing/2014/main" id="{CBD010DC-EDE1-4115-84FC-5E8E2C704CD7}"/>
                  </a:ext>
                </a:extLst>
              </p14:cNvPr>
              <p14:cNvContentPartPr/>
              <p14:nvPr/>
            </p14:nvContentPartPr>
            <p14:xfrm>
              <a:off x="4641171" y="5080100"/>
              <a:ext cx="468720" cy="146160"/>
            </p14:xfrm>
          </p:contentPart>
        </mc:Choice>
        <mc:Fallback>
          <p:pic>
            <p:nvPicPr>
              <p:cNvPr id="35" name="墨迹 34">
                <a:extLst>
                  <a:ext uri="{FF2B5EF4-FFF2-40B4-BE49-F238E27FC236}">
                    <a16:creationId xmlns:a16="http://schemas.microsoft.com/office/drawing/2014/main" id="{CBD010DC-EDE1-4115-84FC-5E8E2C704CD7}"/>
                  </a:ext>
                </a:extLst>
              </p:cNvPr>
              <p:cNvPicPr/>
              <p:nvPr/>
            </p:nvPicPr>
            <p:blipFill>
              <a:blip r:embed="rId15"/>
              <a:stretch>
                <a:fillRect/>
              </a:stretch>
            </p:blipFill>
            <p:spPr>
              <a:xfrm>
                <a:off x="4635051" y="5073980"/>
                <a:ext cx="4809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6" name="墨迹 35">
                <a:extLst>
                  <a:ext uri="{FF2B5EF4-FFF2-40B4-BE49-F238E27FC236}">
                    <a16:creationId xmlns:a16="http://schemas.microsoft.com/office/drawing/2014/main" id="{E5A989DF-305A-4110-964C-578EA3044617}"/>
                  </a:ext>
                </a:extLst>
              </p14:cNvPr>
              <p14:cNvContentPartPr/>
              <p14:nvPr/>
            </p14:nvContentPartPr>
            <p14:xfrm>
              <a:off x="4123851" y="5044460"/>
              <a:ext cx="299520" cy="357480"/>
            </p14:xfrm>
          </p:contentPart>
        </mc:Choice>
        <mc:Fallback>
          <p:pic>
            <p:nvPicPr>
              <p:cNvPr id="36" name="墨迹 35">
                <a:extLst>
                  <a:ext uri="{FF2B5EF4-FFF2-40B4-BE49-F238E27FC236}">
                    <a16:creationId xmlns:a16="http://schemas.microsoft.com/office/drawing/2014/main" id="{E5A989DF-305A-4110-964C-578EA3044617}"/>
                  </a:ext>
                </a:extLst>
              </p:cNvPr>
              <p:cNvPicPr/>
              <p:nvPr/>
            </p:nvPicPr>
            <p:blipFill>
              <a:blip r:embed="rId17"/>
              <a:stretch>
                <a:fillRect/>
              </a:stretch>
            </p:blipFill>
            <p:spPr>
              <a:xfrm>
                <a:off x="4117731" y="5038340"/>
                <a:ext cx="31176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7" name="墨迹 36">
                <a:extLst>
                  <a:ext uri="{FF2B5EF4-FFF2-40B4-BE49-F238E27FC236}">
                    <a16:creationId xmlns:a16="http://schemas.microsoft.com/office/drawing/2014/main" id="{6045049D-D04D-40F5-BEFA-185E506A0840}"/>
                  </a:ext>
                </a:extLst>
              </p14:cNvPr>
              <p14:cNvContentPartPr/>
              <p14:nvPr/>
            </p14:nvContentPartPr>
            <p14:xfrm>
              <a:off x="1999131" y="4985780"/>
              <a:ext cx="1914480" cy="376200"/>
            </p14:xfrm>
          </p:contentPart>
        </mc:Choice>
        <mc:Fallback>
          <p:pic>
            <p:nvPicPr>
              <p:cNvPr id="37" name="墨迹 36">
                <a:extLst>
                  <a:ext uri="{FF2B5EF4-FFF2-40B4-BE49-F238E27FC236}">
                    <a16:creationId xmlns:a16="http://schemas.microsoft.com/office/drawing/2014/main" id="{6045049D-D04D-40F5-BEFA-185E506A0840}"/>
                  </a:ext>
                </a:extLst>
              </p:cNvPr>
              <p:cNvPicPr/>
              <p:nvPr/>
            </p:nvPicPr>
            <p:blipFill>
              <a:blip r:embed="rId19"/>
              <a:stretch>
                <a:fillRect/>
              </a:stretch>
            </p:blipFill>
            <p:spPr>
              <a:xfrm>
                <a:off x="1993011" y="4979660"/>
                <a:ext cx="1926720" cy="388440"/>
              </a:xfrm>
              <a:prstGeom prst="rect">
                <a:avLst/>
              </a:prstGeom>
            </p:spPr>
          </p:pic>
        </mc:Fallback>
      </mc:AlternateContent>
    </p:spTree>
    <p:extLst>
      <p:ext uri="{BB962C8B-B14F-4D97-AF65-F5344CB8AC3E}">
        <p14:creationId xmlns:p14="http://schemas.microsoft.com/office/powerpoint/2010/main" val="150739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Nearest neighbor rule: problem setup</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For classification task</a:t>
                </a:r>
              </a:p>
              <a:p>
                <a:pPr lvl="1"/>
                <a:r>
                  <a:rPr lang="en-US" altLang="zh-CN" dirty="0"/>
                  <a:t>Training set </a:t>
                </a:r>
                <a14:m>
                  <m:oMath xmlns:m="http://schemas.openxmlformats.org/officeDocument/2006/math">
                    <m:r>
                      <a:rPr lang="en-US" altLang="zh-CN" i="1">
                        <a:latin typeface="Cambria Math"/>
                      </a:rPr>
                      <m:t>𝐷</m:t>
                    </m:r>
                    <m:r>
                      <a:rPr lang="en-US" altLang="zh-CN" i="1">
                        <a:latin typeface="Cambria Math"/>
                      </a:rPr>
                      <m:t>=</m:t>
                    </m:r>
                    <m:d>
                      <m:dPr>
                        <m:begChr m:val="{"/>
                        <m:endChr m:val="}"/>
                        <m:ctrlPr>
                          <a:rPr lang="en-US" altLang="zh-CN" i="1">
                            <a:latin typeface="Cambria Math" panose="02040503050406030204" pitchFamily="18" charset="0"/>
                          </a:rPr>
                        </m:ctrlPr>
                      </m:d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a:rPr>
                                  <m:t>𝒙</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1</m:t>
                                </m:r>
                              </m:sub>
                            </m:sSub>
                          </m:e>
                        </m:d>
                        <m:r>
                          <a:rPr lang="en-US" altLang="zh-CN" i="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a:rPr>
                                  <m:t>𝒙</m:t>
                                </m:r>
                              </m:e>
                              <m:sub>
                                <m:r>
                                  <a:rPr lang="en-US" altLang="zh-CN" i="1">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2</m:t>
                                </m:r>
                              </m:sub>
                            </m:sSub>
                          </m:e>
                        </m:d>
                        <m:r>
                          <a:rPr lang="en-US" altLang="zh-CN" i="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a:rPr>
                                  <m:t>𝒙</m:t>
                                </m:r>
                              </m:e>
                              <m:sub>
                                <m:r>
                                  <a:rPr lang="en-US" altLang="zh-CN" i="1">
                                    <a:latin typeface="Cambria Math"/>
                                  </a:rPr>
                                  <m:t>𝑛</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𝑛</m:t>
                                </m:r>
                              </m:sub>
                            </m:sSub>
                          </m:e>
                        </m:d>
                      </m:e>
                    </m:d>
                  </m:oMath>
                </a14:m>
                <a:endParaRPr lang="en-US" altLang="zh-CN" dirty="0"/>
              </a:p>
              <a:p>
                <a:pPr lvl="1"/>
                <a:r>
                  <a:rPr lang="en-US" altLang="zh-CN" dirty="0"/>
                  <a:t>Training sample</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a:rPr>
                          <m:t>𝒙</m:t>
                        </m:r>
                      </m:e>
                      <m:sub>
                        <m:r>
                          <a:rPr lang="en-US" altLang="zh-CN" i="1">
                            <a:latin typeface="Cambria Math"/>
                          </a:rPr>
                          <m:t>𝑖</m:t>
                        </m:r>
                      </m:sub>
                    </m:sSub>
                    <m:r>
                      <a:rPr lang="en-US" altLang="zh-CN" i="1">
                        <a:latin typeface="Cambria Math"/>
                      </a:rPr>
                      <m:t>∈</m:t>
                    </m:r>
                    <m:r>
                      <a:rPr lang="en-US" altLang="zh-CN" i="1">
                        <a:latin typeface="Cambria Math"/>
                        <a:ea typeface="Cambria Math"/>
                      </a:rPr>
                      <m:t>𝒳</m:t>
                    </m:r>
                    <m:r>
                      <a:rPr lang="zh-CN" altLang="en-US" i="1">
                        <a:latin typeface="Cambria Math"/>
                        <a:ea typeface="Cambria Math"/>
                      </a:rPr>
                      <m:t>⊆</m:t>
                    </m:r>
                    <m:sSup>
                      <m:sSupPr>
                        <m:ctrlPr>
                          <a:rPr lang="en-US" altLang="zh-CN" i="1">
                            <a:latin typeface="Cambria Math" panose="02040503050406030204" pitchFamily="18" charset="0"/>
                            <a:ea typeface="Cambria Math"/>
                          </a:rPr>
                        </m:ctrlPr>
                      </m:sSupPr>
                      <m:e>
                        <m:r>
                          <a:rPr lang="en-US" altLang="zh-CN" i="1">
                            <a:latin typeface="Cambria Math"/>
                            <a:ea typeface="Cambria Math"/>
                          </a:rPr>
                          <m:t>ℝ</m:t>
                        </m:r>
                      </m:e>
                      <m:sup>
                        <m:r>
                          <a:rPr lang="en-US" altLang="zh-CN" i="1">
                            <a:latin typeface="Cambria Math"/>
                            <a:ea typeface="Cambria Math"/>
                          </a:rPr>
                          <m:t>𝑑</m:t>
                        </m:r>
                      </m:sup>
                    </m:sSup>
                  </m:oMath>
                </a14:m>
                <a:endParaRPr lang="en-US" altLang="zh-CN" dirty="0"/>
              </a:p>
              <a:p>
                <a:pPr lvl="1"/>
                <a:r>
                  <a:rPr lang="en-US" altLang="zh-CN" dirty="0"/>
                  <a:t>The label of each sample</a:t>
                </a:r>
                <a:r>
                  <a:rPr lang="zh-CN" altLang="en-US" dirty="0"/>
                  <a:t>：</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rPr>
                      <m:t>∈</m:t>
                    </m:r>
                    <m:r>
                      <a:rPr lang="en-US" altLang="zh-CN" i="1">
                        <a:latin typeface="Cambria Math"/>
                        <a:ea typeface="Cambria Math"/>
                      </a:rPr>
                      <m:t>𝒴</m:t>
                    </m:r>
                    <m:r>
                      <a:rPr lang="en-US" altLang="zh-CN" i="1">
                        <a:latin typeface="Cambria Math"/>
                        <a:ea typeface="Cambria Math"/>
                      </a:rPr>
                      <m:t>=</m:t>
                    </m:r>
                    <m:d>
                      <m:dPr>
                        <m:begChr m:val="{"/>
                        <m:endChr m:val="}"/>
                        <m:ctrlPr>
                          <a:rPr lang="en-US" altLang="zh-CN" i="1">
                            <a:latin typeface="Cambria Math" panose="02040503050406030204" pitchFamily="18" charset="0"/>
                          </a:rPr>
                        </m:ctrlPr>
                      </m:dPr>
                      <m:e>
                        <m:r>
                          <a:rPr lang="en-US" altLang="zh-CN" i="1">
                            <a:latin typeface="Cambria Math"/>
                          </a:rPr>
                          <m:t>1,2,…,</m:t>
                        </m:r>
                        <m:r>
                          <a:rPr lang="en-US" altLang="zh-CN" i="1">
                            <a:latin typeface="Cambria Math"/>
                          </a:rPr>
                          <m:t>𝐶</m:t>
                        </m:r>
                      </m:e>
                    </m:d>
                  </m:oMath>
                </a14:m>
                <a:endParaRPr lang="en-US" altLang="zh-CN" dirty="0"/>
              </a:p>
              <a:p>
                <a:pPr lvl="2"/>
                <a:r>
                  <a:rPr lang="en-US" altLang="zh-CN" dirty="0"/>
                  <a:t>Each sample should be categorized into one of the </a:t>
                </a:r>
                <a14:m>
                  <m:oMath xmlns:m="http://schemas.openxmlformats.org/officeDocument/2006/math">
                    <m:r>
                      <a:rPr lang="en-US" altLang="zh-CN" i="1" dirty="0">
                        <a:latin typeface="Cambria Math"/>
                      </a:rPr>
                      <m:t>𝐶</m:t>
                    </m:r>
                  </m:oMath>
                </a14:m>
                <a:r>
                  <a:rPr lang="zh-CN" altLang="en-US" dirty="0"/>
                  <a:t> </a:t>
                </a:r>
                <a:r>
                  <a:rPr lang="en-US" altLang="zh-CN" dirty="0"/>
                  <a:t>categories</a:t>
                </a:r>
              </a:p>
              <a:p>
                <a:pPr lvl="2"/>
                <a:r>
                  <a:rPr lang="en-US" altLang="zh-CN" dirty="0"/>
                  <a:t>For example, in gender recognition, </a:t>
                </a:r>
                <a14:m>
                  <m:oMath xmlns:m="http://schemas.openxmlformats.org/officeDocument/2006/math">
                    <m:r>
                      <a:rPr lang="en-US" altLang="zh-CN" i="1" dirty="0">
                        <a:latin typeface="Cambria Math"/>
                      </a:rPr>
                      <m:t>𝐶</m:t>
                    </m:r>
                    <m:r>
                      <a:rPr lang="en-US" altLang="zh-CN" i="1" dirty="0">
                        <a:latin typeface="Cambria Math"/>
                      </a:rPr>
                      <m:t>=2</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rPr>
                      <m:t>=1</m:t>
                    </m:r>
                  </m:oMath>
                </a14:m>
                <a:r>
                  <a:rPr lang="zh-CN" altLang="en-US" dirty="0"/>
                  <a:t>（</a:t>
                </a:r>
                <a:r>
                  <a:rPr lang="en-US" altLang="zh-CN" dirty="0"/>
                  <a:t>male</a:t>
                </a:r>
                <a:r>
                  <a:rPr lang="zh-CN" altLang="en-US" dirty="0"/>
                  <a:t>）</a:t>
                </a:r>
                <a:r>
                  <a:rPr lang="en-US" altLang="zh-CN" dirty="0"/>
                  <a:t>or</a:t>
                </a:r>
                <a14:m>
                  <m:oMath xmlns:m="http://schemas.openxmlformats.org/officeDocument/2006/math">
                    <m:r>
                      <a:rPr lang="en-US" altLang="zh-CN" b="0" i="0" smtClean="0">
                        <a:latin typeface="Cambria Math"/>
                      </a:rPr>
                      <m:t> </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rPr>
                      <m:t>=2</m:t>
                    </m:r>
                  </m:oMath>
                </a14:m>
                <a:r>
                  <a:rPr lang="zh-CN" altLang="en-US" dirty="0"/>
                  <a:t>（</a:t>
                </a:r>
                <a:r>
                  <a:rPr lang="en-US" altLang="zh-CN" dirty="0"/>
                  <a:t>female</a:t>
                </a:r>
                <a:r>
                  <a:rPr lang="zh-CN" altLang="en-US" dirty="0"/>
                  <a:t>）</a:t>
                </a:r>
                <a:endParaRPr lang="en-US" altLang="zh-CN" dirty="0"/>
              </a:p>
              <a:p>
                <a:pPr lvl="2"/>
                <a:endParaRPr lang="en-US" altLang="zh-CN" dirty="0"/>
              </a:p>
              <a:p>
                <a:r>
                  <a:rPr lang="en-US" altLang="zh-CN" dirty="0"/>
                  <a:t>There exists a distance function</a:t>
                </a:r>
                <a:r>
                  <a:rPr lang="zh-CN" altLang="en-US" dirty="0"/>
                  <a:t>：</a:t>
                </a:r>
                <a14:m>
                  <m:oMath xmlns:m="http://schemas.openxmlformats.org/officeDocument/2006/math">
                    <m:r>
                      <a:rPr lang="en-US" altLang="zh-CN" i="1">
                        <a:latin typeface="Cambria Math"/>
                      </a:rPr>
                      <m:t>𝑑</m:t>
                    </m:r>
                    <m:d>
                      <m:dPr>
                        <m:ctrlPr>
                          <a:rPr lang="en-US" altLang="zh-CN" i="1">
                            <a:latin typeface="Cambria Math" panose="02040503050406030204" pitchFamily="18" charset="0"/>
                          </a:rPr>
                        </m:ctrlPr>
                      </m:dPr>
                      <m:e>
                        <m:r>
                          <a:rPr lang="en-US" altLang="zh-CN" b="1" i="1">
                            <a:latin typeface="Cambria Math"/>
                          </a:rPr>
                          <m:t>𝒙</m:t>
                        </m:r>
                        <m:r>
                          <a:rPr lang="en-US" altLang="zh-CN" i="1">
                            <a:latin typeface="Cambria Math"/>
                          </a:rPr>
                          <m:t>,</m:t>
                        </m:r>
                        <m:r>
                          <a:rPr lang="en-US" altLang="zh-CN" b="1" i="1">
                            <a:latin typeface="Cambria Math"/>
                          </a:rPr>
                          <m:t>𝒚</m:t>
                        </m:r>
                      </m:e>
                    </m:d>
                    <m:r>
                      <a:rPr lang="en-US" altLang="zh-CN" i="1">
                        <a:latin typeface="Cambria Math"/>
                      </a:rPr>
                      <m:t>∈</m:t>
                    </m:r>
                    <m:r>
                      <a:rPr lang="en-US" altLang="zh-CN" i="1">
                        <a:latin typeface="Cambria Math"/>
                        <a:ea typeface="Cambria Math"/>
                      </a:rPr>
                      <m:t>ℝ</m:t>
                    </m:r>
                  </m:oMath>
                </a14:m>
                <a:endParaRPr lang="en-US" altLang="zh-CN" dirty="0"/>
              </a:p>
              <a:p>
                <a:pPr lvl="1"/>
                <a:r>
                  <a:rPr lang="en-US" altLang="zh-CN" dirty="0"/>
                  <a:t>which can measure the distance between x and y</a:t>
                </a:r>
                <a:r>
                  <a:rPr lang="zh-CN" altLang="en-US" dirty="0"/>
                  <a:t>，</a:t>
                </a:r>
                <a:r>
                  <a:rPr lang="en-US" altLang="zh-CN" dirty="0"/>
                  <a:t>or the level of dissimilarity</a:t>
                </a:r>
                <a:endParaRPr lang="zh-CN" altLang="en-US" dirty="0"/>
              </a:p>
              <a:p>
                <a:endParaRPr lang="en-US" altLang="zh-CN" dirty="0"/>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111" r="-1185"/>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6" name="墨迹 5">
                <a:extLst>
                  <a:ext uri="{FF2B5EF4-FFF2-40B4-BE49-F238E27FC236}">
                    <a16:creationId xmlns:a16="http://schemas.microsoft.com/office/drawing/2014/main" id="{3EC21697-6BF9-4AB8-BE74-049412385145}"/>
                  </a:ext>
                </a:extLst>
              </p14:cNvPr>
              <p14:cNvContentPartPr/>
              <p14:nvPr/>
            </p14:nvContentPartPr>
            <p14:xfrm>
              <a:off x="1479291" y="1605380"/>
              <a:ext cx="1809360" cy="62280"/>
            </p14:xfrm>
          </p:contentPart>
        </mc:Choice>
        <mc:Fallback>
          <p:pic>
            <p:nvPicPr>
              <p:cNvPr id="6" name="墨迹 5">
                <a:extLst>
                  <a:ext uri="{FF2B5EF4-FFF2-40B4-BE49-F238E27FC236}">
                    <a16:creationId xmlns:a16="http://schemas.microsoft.com/office/drawing/2014/main" id="{3EC21697-6BF9-4AB8-BE74-049412385145}"/>
                  </a:ext>
                </a:extLst>
              </p:cNvPr>
              <p:cNvPicPr/>
              <p:nvPr/>
            </p:nvPicPr>
            <p:blipFill>
              <a:blip r:embed="rId4"/>
              <a:stretch>
                <a:fillRect/>
              </a:stretch>
            </p:blipFill>
            <p:spPr>
              <a:xfrm>
                <a:off x="1473171" y="1599260"/>
                <a:ext cx="182160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墨迹 6">
                <a:extLst>
                  <a:ext uri="{FF2B5EF4-FFF2-40B4-BE49-F238E27FC236}">
                    <a16:creationId xmlns:a16="http://schemas.microsoft.com/office/drawing/2014/main" id="{88E198FB-5619-4964-8869-51CDFBF13D8B}"/>
                  </a:ext>
                </a:extLst>
              </p14:cNvPr>
              <p14:cNvContentPartPr/>
              <p14:nvPr/>
            </p14:nvContentPartPr>
            <p14:xfrm>
              <a:off x="2611131" y="2029820"/>
              <a:ext cx="92880" cy="85680"/>
            </p14:xfrm>
          </p:contentPart>
        </mc:Choice>
        <mc:Fallback>
          <p:pic>
            <p:nvPicPr>
              <p:cNvPr id="7" name="墨迹 6">
                <a:extLst>
                  <a:ext uri="{FF2B5EF4-FFF2-40B4-BE49-F238E27FC236}">
                    <a16:creationId xmlns:a16="http://schemas.microsoft.com/office/drawing/2014/main" id="{88E198FB-5619-4964-8869-51CDFBF13D8B}"/>
                  </a:ext>
                </a:extLst>
              </p:cNvPr>
              <p:cNvPicPr/>
              <p:nvPr/>
            </p:nvPicPr>
            <p:blipFill>
              <a:blip r:embed="rId6"/>
              <a:stretch>
                <a:fillRect/>
              </a:stretch>
            </p:blipFill>
            <p:spPr>
              <a:xfrm>
                <a:off x="2605011" y="2023700"/>
                <a:ext cx="1051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7" name="墨迹 36">
                <a:extLst>
                  <a:ext uri="{FF2B5EF4-FFF2-40B4-BE49-F238E27FC236}">
                    <a16:creationId xmlns:a16="http://schemas.microsoft.com/office/drawing/2014/main" id="{517DF383-E1FB-4371-8C9D-443B832A993D}"/>
                  </a:ext>
                </a:extLst>
              </p14:cNvPr>
              <p14:cNvContentPartPr/>
              <p14:nvPr/>
            </p14:nvContentPartPr>
            <p14:xfrm>
              <a:off x="3357771" y="2093540"/>
              <a:ext cx="624240" cy="41760"/>
            </p14:xfrm>
          </p:contentPart>
        </mc:Choice>
        <mc:Fallback>
          <p:pic>
            <p:nvPicPr>
              <p:cNvPr id="37" name="墨迹 36">
                <a:extLst>
                  <a:ext uri="{FF2B5EF4-FFF2-40B4-BE49-F238E27FC236}">
                    <a16:creationId xmlns:a16="http://schemas.microsoft.com/office/drawing/2014/main" id="{517DF383-E1FB-4371-8C9D-443B832A993D}"/>
                  </a:ext>
                </a:extLst>
              </p:cNvPr>
              <p:cNvPicPr/>
              <p:nvPr/>
            </p:nvPicPr>
            <p:blipFill>
              <a:blip r:embed="rId8"/>
              <a:stretch>
                <a:fillRect/>
              </a:stretch>
            </p:blipFill>
            <p:spPr>
              <a:xfrm>
                <a:off x="3351651" y="2087420"/>
                <a:ext cx="6364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3" name="墨迹 52">
                <a:extLst>
                  <a:ext uri="{FF2B5EF4-FFF2-40B4-BE49-F238E27FC236}">
                    <a16:creationId xmlns:a16="http://schemas.microsoft.com/office/drawing/2014/main" id="{99DF07CC-0FEA-40A4-9248-44975DD05094}"/>
                  </a:ext>
                </a:extLst>
              </p14:cNvPr>
              <p14:cNvContentPartPr/>
              <p14:nvPr/>
            </p14:nvContentPartPr>
            <p14:xfrm>
              <a:off x="6630531" y="1491980"/>
              <a:ext cx="14760" cy="2880"/>
            </p14:xfrm>
          </p:contentPart>
        </mc:Choice>
        <mc:Fallback>
          <p:pic>
            <p:nvPicPr>
              <p:cNvPr id="53" name="墨迹 52">
                <a:extLst>
                  <a:ext uri="{FF2B5EF4-FFF2-40B4-BE49-F238E27FC236}">
                    <a16:creationId xmlns:a16="http://schemas.microsoft.com/office/drawing/2014/main" id="{99DF07CC-0FEA-40A4-9248-44975DD05094}"/>
                  </a:ext>
                </a:extLst>
              </p:cNvPr>
              <p:cNvPicPr/>
              <p:nvPr/>
            </p:nvPicPr>
            <p:blipFill>
              <a:blip r:embed="rId10"/>
              <a:stretch>
                <a:fillRect/>
              </a:stretch>
            </p:blipFill>
            <p:spPr>
              <a:xfrm>
                <a:off x="6624411" y="1485860"/>
                <a:ext cx="27000" cy="15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5" name="墨迹 54">
                <a:extLst>
                  <a:ext uri="{FF2B5EF4-FFF2-40B4-BE49-F238E27FC236}">
                    <a16:creationId xmlns:a16="http://schemas.microsoft.com/office/drawing/2014/main" id="{72B60068-6E42-4CD9-A2F4-6108413693F6}"/>
                  </a:ext>
                </a:extLst>
              </p14:cNvPr>
              <p14:cNvContentPartPr/>
              <p14:nvPr/>
            </p14:nvContentPartPr>
            <p14:xfrm>
              <a:off x="3520131" y="1123340"/>
              <a:ext cx="3004560" cy="698760"/>
            </p14:xfrm>
          </p:contentPart>
        </mc:Choice>
        <mc:Fallback>
          <p:pic>
            <p:nvPicPr>
              <p:cNvPr id="55" name="墨迹 54">
                <a:extLst>
                  <a:ext uri="{FF2B5EF4-FFF2-40B4-BE49-F238E27FC236}">
                    <a16:creationId xmlns:a16="http://schemas.microsoft.com/office/drawing/2014/main" id="{72B60068-6E42-4CD9-A2F4-6108413693F6}"/>
                  </a:ext>
                </a:extLst>
              </p:cNvPr>
              <p:cNvPicPr/>
              <p:nvPr/>
            </p:nvPicPr>
            <p:blipFill>
              <a:blip r:embed="rId12"/>
              <a:stretch>
                <a:fillRect/>
              </a:stretch>
            </p:blipFill>
            <p:spPr>
              <a:xfrm>
                <a:off x="3514011" y="1117220"/>
                <a:ext cx="3016800" cy="711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6" name="墨迹 55">
                <a:extLst>
                  <a:ext uri="{FF2B5EF4-FFF2-40B4-BE49-F238E27FC236}">
                    <a16:creationId xmlns:a16="http://schemas.microsoft.com/office/drawing/2014/main" id="{F36168FB-68BA-4359-B862-0DAF6AC0843E}"/>
                  </a:ext>
                </a:extLst>
              </p14:cNvPr>
              <p14:cNvContentPartPr/>
              <p14:nvPr/>
            </p14:nvContentPartPr>
            <p14:xfrm>
              <a:off x="7191411" y="1773500"/>
              <a:ext cx="154800" cy="121680"/>
            </p14:xfrm>
          </p:contentPart>
        </mc:Choice>
        <mc:Fallback>
          <p:pic>
            <p:nvPicPr>
              <p:cNvPr id="56" name="墨迹 55">
                <a:extLst>
                  <a:ext uri="{FF2B5EF4-FFF2-40B4-BE49-F238E27FC236}">
                    <a16:creationId xmlns:a16="http://schemas.microsoft.com/office/drawing/2014/main" id="{F36168FB-68BA-4359-B862-0DAF6AC0843E}"/>
                  </a:ext>
                </a:extLst>
              </p:cNvPr>
              <p:cNvPicPr/>
              <p:nvPr/>
            </p:nvPicPr>
            <p:blipFill>
              <a:blip r:embed="rId14"/>
              <a:stretch>
                <a:fillRect/>
              </a:stretch>
            </p:blipFill>
            <p:spPr>
              <a:xfrm>
                <a:off x="7185291" y="1767380"/>
                <a:ext cx="16704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7" name="墨迹 56">
                <a:extLst>
                  <a:ext uri="{FF2B5EF4-FFF2-40B4-BE49-F238E27FC236}">
                    <a16:creationId xmlns:a16="http://schemas.microsoft.com/office/drawing/2014/main" id="{3801C830-AC06-4CEC-B88D-119C53B82608}"/>
                  </a:ext>
                </a:extLst>
              </p14:cNvPr>
              <p14:cNvContentPartPr/>
              <p14:nvPr/>
            </p14:nvContentPartPr>
            <p14:xfrm>
              <a:off x="7441971" y="1885820"/>
              <a:ext cx="11880" cy="360"/>
            </p14:xfrm>
          </p:contentPart>
        </mc:Choice>
        <mc:Fallback>
          <p:pic>
            <p:nvPicPr>
              <p:cNvPr id="57" name="墨迹 56">
                <a:extLst>
                  <a:ext uri="{FF2B5EF4-FFF2-40B4-BE49-F238E27FC236}">
                    <a16:creationId xmlns:a16="http://schemas.microsoft.com/office/drawing/2014/main" id="{3801C830-AC06-4CEC-B88D-119C53B82608}"/>
                  </a:ext>
                </a:extLst>
              </p:cNvPr>
              <p:cNvPicPr/>
              <p:nvPr/>
            </p:nvPicPr>
            <p:blipFill>
              <a:blip r:embed="rId16"/>
              <a:stretch>
                <a:fillRect/>
              </a:stretch>
            </p:blipFill>
            <p:spPr>
              <a:xfrm>
                <a:off x="7435851" y="1879700"/>
                <a:ext cx="241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8" name="墨迹 57">
                <a:extLst>
                  <a:ext uri="{FF2B5EF4-FFF2-40B4-BE49-F238E27FC236}">
                    <a16:creationId xmlns:a16="http://schemas.microsoft.com/office/drawing/2014/main" id="{DA1A92D8-002D-4697-8BB6-D30AC147AA06}"/>
                  </a:ext>
                </a:extLst>
              </p14:cNvPr>
              <p14:cNvContentPartPr/>
              <p14:nvPr/>
            </p14:nvContentPartPr>
            <p14:xfrm>
              <a:off x="7164771" y="1989860"/>
              <a:ext cx="165960" cy="1080"/>
            </p14:xfrm>
          </p:contentPart>
        </mc:Choice>
        <mc:Fallback>
          <p:pic>
            <p:nvPicPr>
              <p:cNvPr id="58" name="墨迹 57">
                <a:extLst>
                  <a:ext uri="{FF2B5EF4-FFF2-40B4-BE49-F238E27FC236}">
                    <a16:creationId xmlns:a16="http://schemas.microsoft.com/office/drawing/2014/main" id="{DA1A92D8-002D-4697-8BB6-D30AC147AA06}"/>
                  </a:ext>
                </a:extLst>
              </p:cNvPr>
              <p:cNvPicPr/>
              <p:nvPr/>
            </p:nvPicPr>
            <p:blipFill>
              <a:blip r:embed="rId18"/>
              <a:stretch>
                <a:fillRect/>
              </a:stretch>
            </p:blipFill>
            <p:spPr>
              <a:xfrm>
                <a:off x="7158651" y="1983740"/>
                <a:ext cx="178200" cy="13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9" name="墨迹 58">
                <a:extLst>
                  <a:ext uri="{FF2B5EF4-FFF2-40B4-BE49-F238E27FC236}">
                    <a16:creationId xmlns:a16="http://schemas.microsoft.com/office/drawing/2014/main" id="{188422A5-55E5-4522-AC40-F2A586F178E2}"/>
                  </a:ext>
                </a:extLst>
              </p14:cNvPr>
              <p14:cNvContentPartPr/>
              <p14:nvPr/>
            </p14:nvContentPartPr>
            <p14:xfrm>
              <a:off x="7220571" y="2030180"/>
              <a:ext cx="135360" cy="6480"/>
            </p14:xfrm>
          </p:contentPart>
        </mc:Choice>
        <mc:Fallback>
          <p:pic>
            <p:nvPicPr>
              <p:cNvPr id="59" name="墨迹 58">
                <a:extLst>
                  <a:ext uri="{FF2B5EF4-FFF2-40B4-BE49-F238E27FC236}">
                    <a16:creationId xmlns:a16="http://schemas.microsoft.com/office/drawing/2014/main" id="{188422A5-55E5-4522-AC40-F2A586F178E2}"/>
                  </a:ext>
                </a:extLst>
              </p:cNvPr>
              <p:cNvPicPr/>
              <p:nvPr/>
            </p:nvPicPr>
            <p:blipFill>
              <a:blip r:embed="rId20"/>
              <a:stretch>
                <a:fillRect/>
              </a:stretch>
            </p:blipFill>
            <p:spPr>
              <a:xfrm>
                <a:off x="7214451" y="2024060"/>
                <a:ext cx="14760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0" name="墨迹 59">
                <a:extLst>
                  <a:ext uri="{FF2B5EF4-FFF2-40B4-BE49-F238E27FC236}">
                    <a16:creationId xmlns:a16="http://schemas.microsoft.com/office/drawing/2014/main" id="{5723F3B0-1CB7-4BEB-9037-79E9B76A50D6}"/>
                  </a:ext>
                </a:extLst>
              </p14:cNvPr>
              <p14:cNvContentPartPr/>
              <p14:nvPr/>
            </p14:nvContentPartPr>
            <p14:xfrm>
              <a:off x="7471491" y="2077700"/>
              <a:ext cx="360" cy="360"/>
            </p14:xfrm>
          </p:contentPart>
        </mc:Choice>
        <mc:Fallback>
          <p:pic>
            <p:nvPicPr>
              <p:cNvPr id="60" name="墨迹 59">
                <a:extLst>
                  <a:ext uri="{FF2B5EF4-FFF2-40B4-BE49-F238E27FC236}">
                    <a16:creationId xmlns:a16="http://schemas.microsoft.com/office/drawing/2014/main" id="{5723F3B0-1CB7-4BEB-9037-79E9B76A50D6}"/>
                  </a:ext>
                </a:extLst>
              </p:cNvPr>
              <p:cNvPicPr/>
              <p:nvPr/>
            </p:nvPicPr>
            <p:blipFill>
              <a:blip r:embed="rId22"/>
              <a:stretch>
                <a:fillRect/>
              </a:stretch>
            </p:blipFill>
            <p:spPr>
              <a:xfrm>
                <a:off x="7465371" y="20715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65" name="墨迹 64">
                <a:extLst>
                  <a:ext uri="{FF2B5EF4-FFF2-40B4-BE49-F238E27FC236}">
                    <a16:creationId xmlns:a16="http://schemas.microsoft.com/office/drawing/2014/main" id="{51E07AC7-3366-405E-ABE1-58147E444F7D}"/>
                  </a:ext>
                </a:extLst>
              </p14:cNvPr>
              <p14:cNvContentPartPr/>
              <p14:nvPr/>
            </p14:nvContentPartPr>
            <p14:xfrm>
              <a:off x="3215211" y="2538140"/>
              <a:ext cx="309600" cy="50040"/>
            </p14:xfrm>
          </p:contentPart>
        </mc:Choice>
        <mc:Fallback>
          <p:pic>
            <p:nvPicPr>
              <p:cNvPr id="65" name="墨迹 64">
                <a:extLst>
                  <a:ext uri="{FF2B5EF4-FFF2-40B4-BE49-F238E27FC236}">
                    <a16:creationId xmlns:a16="http://schemas.microsoft.com/office/drawing/2014/main" id="{51E07AC7-3366-405E-ABE1-58147E444F7D}"/>
                  </a:ext>
                </a:extLst>
              </p:cNvPr>
              <p:cNvPicPr/>
              <p:nvPr/>
            </p:nvPicPr>
            <p:blipFill>
              <a:blip r:embed="rId24"/>
              <a:stretch>
                <a:fillRect/>
              </a:stretch>
            </p:blipFill>
            <p:spPr>
              <a:xfrm>
                <a:off x="3209091" y="2532020"/>
                <a:ext cx="3218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9" name="墨迹 68">
                <a:extLst>
                  <a:ext uri="{FF2B5EF4-FFF2-40B4-BE49-F238E27FC236}">
                    <a16:creationId xmlns:a16="http://schemas.microsoft.com/office/drawing/2014/main" id="{F6130659-6F72-4DEE-A8BC-91B2A31743AA}"/>
                  </a:ext>
                </a:extLst>
              </p14:cNvPr>
              <p14:cNvContentPartPr/>
              <p14:nvPr/>
            </p14:nvContentPartPr>
            <p14:xfrm>
              <a:off x="4644051" y="2121620"/>
              <a:ext cx="272160" cy="225720"/>
            </p14:xfrm>
          </p:contentPart>
        </mc:Choice>
        <mc:Fallback>
          <p:pic>
            <p:nvPicPr>
              <p:cNvPr id="69" name="墨迹 68">
                <a:extLst>
                  <a:ext uri="{FF2B5EF4-FFF2-40B4-BE49-F238E27FC236}">
                    <a16:creationId xmlns:a16="http://schemas.microsoft.com/office/drawing/2014/main" id="{F6130659-6F72-4DEE-A8BC-91B2A31743AA}"/>
                  </a:ext>
                </a:extLst>
              </p:cNvPr>
              <p:cNvPicPr/>
              <p:nvPr/>
            </p:nvPicPr>
            <p:blipFill>
              <a:blip r:embed="rId26"/>
              <a:stretch>
                <a:fillRect/>
              </a:stretch>
            </p:blipFill>
            <p:spPr>
              <a:xfrm>
                <a:off x="4637931" y="2115500"/>
                <a:ext cx="2844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70" name="墨迹 69">
                <a:extLst>
                  <a:ext uri="{FF2B5EF4-FFF2-40B4-BE49-F238E27FC236}">
                    <a16:creationId xmlns:a16="http://schemas.microsoft.com/office/drawing/2014/main" id="{5A491273-8FD2-4007-9F6E-92149EACB888}"/>
                  </a:ext>
                </a:extLst>
              </p14:cNvPr>
              <p14:cNvContentPartPr/>
              <p14:nvPr/>
            </p14:nvContentPartPr>
            <p14:xfrm>
              <a:off x="4470891" y="2482700"/>
              <a:ext cx="244800" cy="20520"/>
            </p14:xfrm>
          </p:contentPart>
        </mc:Choice>
        <mc:Fallback>
          <p:pic>
            <p:nvPicPr>
              <p:cNvPr id="70" name="墨迹 69">
                <a:extLst>
                  <a:ext uri="{FF2B5EF4-FFF2-40B4-BE49-F238E27FC236}">
                    <a16:creationId xmlns:a16="http://schemas.microsoft.com/office/drawing/2014/main" id="{5A491273-8FD2-4007-9F6E-92149EACB888}"/>
                  </a:ext>
                </a:extLst>
              </p:cNvPr>
              <p:cNvPicPr/>
              <p:nvPr/>
            </p:nvPicPr>
            <p:blipFill>
              <a:blip r:embed="rId28"/>
              <a:stretch>
                <a:fillRect/>
              </a:stretch>
            </p:blipFill>
            <p:spPr>
              <a:xfrm>
                <a:off x="4464771" y="2476580"/>
                <a:ext cx="2570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71" name="墨迹 70">
                <a:extLst>
                  <a:ext uri="{FF2B5EF4-FFF2-40B4-BE49-F238E27FC236}">
                    <a16:creationId xmlns:a16="http://schemas.microsoft.com/office/drawing/2014/main" id="{851D13CC-B591-4C9C-A902-85F205A99758}"/>
                  </a:ext>
                </a:extLst>
              </p14:cNvPr>
              <p14:cNvContentPartPr/>
              <p14:nvPr/>
            </p14:nvContentPartPr>
            <p14:xfrm>
              <a:off x="4481331" y="2542100"/>
              <a:ext cx="191160" cy="14040"/>
            </p14:xfrm>
          </p:contentPart>
        </mc:Choice>
        <mc:Fallback>
          <p:pic>
            <p:nvPicPr>
              <p:cNvPr id="71" name="墨迹 70">
                <a:extLst>
                  <a:ext uri="{FF2B5EF4-FFF2-40B4-BE49-F238E27FC236}">
                    <a16:creationId xmlns:a16="http://schemas.microsoft.com/office/drawing/2014/main" id="{851D13CC-B591-4C9C-A902-85F205A99758}"/>
                  </a:ext>
                </a:extLst>
              </p:cNvPr>
              <p:cNvPicPr/>
              <p:nvPr/>
            </p:nvPicPr>
            <p:blipFill>
              <a:blip r:embed="rId30"/>
              <a:stretch>
                <a:fillRect/>
              </a:stretch>
            </p:blipFill>
            <p:spPr>
              <a:xfrm>
                <a:off x="4475211" y="2535980"/>
                <a:ext cx="2034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5" name="墨迹 74">
                <a:extLst>
                  <a:ext uri="{FF2B5EF4-FFF2-40B4-BE49-F238E27FC236}">
                    <a16:creationId xmlns:a16="http://schemas.microsoft.com/office/drawing/2014/main" id="{35D525E7-05F7-49CC-AA70-864BA9A3DD03}"/>
                  </a:ext>
                </a:extLst>
              </p14:cNvPr>
              <p14:cNvContentPartPr/>
              <p14:nvPr/>
            </p14:nvContentPartPr>
            <p14:xfrm>
              <a:off x="4312851" y="2968340"/>
              <a:ext cx="232920" cy="23040"/>
            </p14:xfrm>
          </p:contentPart>
        </mc:Choice>
        <mc:Fallback>
          <p:pic>
            <p:nvPicPr>
              <p:cNvPr id="75" name="墨迹 74">
                <a:extLst>
                  <a:ext uri="{FF2B5EF4-FFF2-40B4-BE49-F238E27FC236}">
                    <a16:creationId xmlns:a16="http://schemas.microsoft.com/office/drawing/2014/main" id="{35D525E7-05F7-49CC-AA70-864BA9A3DD03}"/>
                  </a:ext>
                </a:extLst>
              </p:cNvPr>
              <p:cNvPicPr/>
              <p:nvPr/>
            </p:nvPicPr>
            <p:blipFill>
              <a:blip r:embed="rId32"/>
              <a:stretch>
                <a:fillRect/>
              </a:stretch>
            </p:blipFill>
            <p:spPr>
              <a:xfrm>
                <a:off x="4306731" y="2962220"/>
                <a:ext cx="2451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85" name="墨迹 84">
                <a:extLst>
                  <a:ext uri="{FF2B5EF4-FFF2-40B4-BE49-F238E27FC236}">
                    <a16:creationId xmlns:a16="http://schemas.microsoft.com/office/drawing/2014/main" id="{B783C835-32C5-49D0-B0DB-6A2AA1AA04DE}"/>
                  </a:ext>
                </a:extLst>
              </p14:cNvPr>
              <p14:cNvContentPartPr/>
              <p14:nvPr/>
            </p14:nvContentPartPr>
            <p14:xfrm>
              <a:off x="5632251" y="2917940"/>
              <a:ext cx="1113840" cy="111600"/>
            </p14:xfrm>
          </p:contentPart>
        </mc:Choice>
        <mc:Fallback>
          <p:pic>
            <p:nvPicPr>
              <p:cNvPr id="85" name="墨迹 84">
                <a:extLst>
                  <a:ext uri="{FF2B5EF4-FFF2-40B4-BE49-F238E27FC236}">
                    <a16:creationId xmlns:a16="http://schemas.microsoft.com/office/drawing/2014/main" id="{B783C835-32C5-49D0-B0DB-6A2AA1AA04DE}"/>
                  </a:ext>
                </a:extLst>
              </p:cNvPr>
              <p:cNvPicPr/>
              <p:nvPr/>
            </p:nvPicPr>
            <p:blipFill>
              <a:blip r:embed="rId34"/>
              <a:stretch>
                <a:fillRect/>
              </a:stretch>
            </p:blipFill>
            <p:spPr>
              <a:xfrm>
                <a:off x="5626131" y="2911820"/>
                <a:ext cx="112608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6" name="墨迹 85">
                <a:extLst>
                  <a:ext uri="{FF2B5EF4-FFF2-40B4-BE49-F238E27FC236}">
                    <a16:creationId xmlns:a16="http://schemas.microsoft.com/office/drawing/2014/main" id="{AAC33619-822D-4BFC-AC33-165FDDF3651E}"/>
                  </a:ext>
                </a:extLst>
              </p14:cNvPr>
              <p14:cNvContentPartPr/>
              <p14:nvPr/>
            </p14:nvContentPartPr>
            <p14:xfrm>
              <a:off x="5093691" y="3692300"/>
              <a:ext cx="576000" cy="23040"/>
            </p14:xfrm>
          </p:contentPart>
        </mc:Choice>
        <mc:Fallback>
          <p:pic>
            <p:nvPicPr>
              <p:cNvPr id="86" name="墨迹 85">
                <a:extLst>
                  <a:ext uri="{FF2B5EF4-FFF2-40B4-BE49-F238E27FC236}">
                    <a16:creationId xmlns:a16="http://schemas.microsoft.com/office/drawing/2014/main" id="{AAC33619-822D-4BFC-AC33-165FDDF3651E}"/>
                  </a:ext>
                </a:extLst>
              </p:cNvPr>
              <p:cNvPicPr/>
              <p:nvPr/>
            </p:nvPicPr>
            <p:blipFill>
              <a:blip r:embed="rId36"/>
              <a:stretch>
                <a:fillRect/>
              </a:stretch>
            </p:blipFill>
            <p:spPr>
              <a:xfrm>
                <a:off x="5087571" y="3686180"/>
                <a:ext cx="5882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7" name="墨迹 86">
                <a:extLst>
                  <a:ext uri="{FF2B5EF4-FFF2-40B4-BE49-F238E27FC236}">
                    <a16:creationId xmlns:a16="http://schemas.microsoft.com/office/drawing/2014/main" id="{B4BBDBB9-DA88-4A0A-8390-F41858E37BC6}"/>
                  </a:ext>
                </a:extLst>
              </p14:cNvPr>
              <p14:cNvContentPartPr/>
              <p14:nvPr/>
            </p14:nvContentPartPr>
            <p14:xfrm>
              <a:off x="5467731" y="3756740"/>
              <a:ext cx="360" cy="360"/>
            </p14:xfrm>
          </p:contentPart>
        </mc:Choice>
        <mc:Fallback>
          <p:pic>
            <p:nvPicPr>
              <p:cNvPr id="87" name="墨迹 86">
                <a:extLst>
                  <a:ext uri="{FF2B5EF4-FFF2-40B4-BE49-F238E27FC236}">
                    <a16:creationId xmlns:a16="http://schemas.microsoft.com/office/drawing/2014/main" id="{B4BBDBB9-DA88-4A0A-8390-F41858E37BC6}"/>
                  </a:ext>
                </a:extLst>
              </p:cNvPr>
              <p:cNvPicPr/>
              <p:nvPr/>
            </p:nvPicPr>
            <p:blipFill>
              <a:blip r:embed="rId38"/>
              <a:stretch>
                <a:fillRect/>
              </a:stretch>
            </p:blipFill>
            <p:spPr>
              <a:xfrm>
                <a:off x="5461611" y="375062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8" name="墨迹 87">
                <a:extLst>
                  <a:ext uri="{FF2B5EF4-FFF2-40B4-BE49-F238E27FC236}">
                    <a16:creationId xmlns:a16="http://schemas.microsoft.com/office/drawing/2014/main" id="{70BE6EEC-14E1-467E-ABE4-F96341EEEC3A}"/>
                  </a:ext>
                </a:extLst>
              </p14:cNvPr>
              <p14:cNvContentPartPr/>
              <p14:nvPr/>
            </p14:nvContentPartPr>
            <p14:xfrm>
              <a:off x="5863371" y="3744140"/>
              <a:ext cx="489960" cy="76320"/>
            </p14:xfrm>
          </p:contentPart>
        </mc:Choice>
        <mc:Fallback>
          <p:pic>
            <p:nvPicPr>
              <p:cNvPr id="88" name="墨迹 87">
                <a:extLst>
                  <a:ext uri="{FF2B5EF4-FFF2-40B4-BE49-F238E27FC236}">
                    <a16:creationId xmlns:a16="http://schemas.microsoft.com/office/drawing/2014/main" id="{70BE6EEC-14E1-467E-ABE4-F96341EEEC3A}"/>
                  </a:ext>
                </a:extLst>
              </p:cNvPr>
              <p:cNvPicPr/>
              <p:nvPr/>
            </p:nvPicPr>
            <p:blipFill>
              <a:blip r:embed="rId40"/>
              <a:stretch>
                <a:fillRect/>
              </a:stretch>
            </p:blipFill>
            <p:spPr>
              <a:xfrm>
                <a:off x="5857251" y="3738020"/>
                <a:ext cx="5022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9" name="墨迹 88">
                <a:extLst>
                  <a:ext uri="{FF2B5EF4-FFF2-40B4-BE49-F238E27FC236}">
                    <a16:creationId xmlns:a16="http://schemas.microsoft.com/office/drawing/2014/main" id="{23D8CEC2-E3AC-4CB1-BA11-76D0C9A89E5A}"/>
                  </a:ext>
                </a:extLst>
              </p14:cNvPr>
              <p14:cNvContentPartPr/>
              <p14:nvPr/>
            </p14:nvContentPartPr>
            <p14:xfrm>
              <a:off x="6773091" y="3747740"/>
              <a:ext cx="3960" cy="4320"/>
            </p14:xfrm>
          </p:contentPart>
        </mc:Choice>
        <mc:Fallback>
          <p:pic>
            <p:nvPicPr>
              <p:cNvPr id="89" name="墨迹 88">
                <a:extLst>
                  <a:ext uri="{FF2B5EF4-FFF2-40B4-BE49-F238E27FC236}">
                    <a16:creationId xmlns:a16="http://schemas.microsoft.com/office/drawing/2014/main" id="{23D8CEC2-E3AC-4CB1-BA11-76D0C9A89E5A}"/>
                  </a:ext>
                </a:extLst>
              </p:cNvPr>
              <p:cNvPicPr/>
              <p:nvPr/>
            </p:nvPicPr>
            <p:blipFill>
              <a:blip r:embed="rId42"/>
              <a:stretch>
                <a:fillRect/>
              </a:stretch>
            </p:blipFill>
            <p:spPr>
              <a:xfrm>
                <a:off x="6766971" y="3741620"/>
                <a:ext cx="162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93" name="墨迹 92">
                <a:extLst>
                  <a:ext uri="{FF2B5EF4-FFF2-40B4-BE49-F238E27FC236}">
                    <a16:creationId xmlns:a16="http://schemas.microsoft.com/office/drawing/2014/main" id="{97A57919-DE5B-4480-85C6-36002CB8F7B4}"/>
                  </a:ext>
                </a:extLst>
              </p14:cNvPr>
              <p14:cNvContentPartPr/>
              <p14:nvPr/>
            </p14:nvContentPartPr>
            <p14:xfrm>
              <a:off x="1663971" y="4033580"/>
              <a:ext cx="617760" cy="53280"/>
            </p14:xfrm>
          </p:contentPart>
        </mc:Choice>
        <mc:Fallback>
          <p:pic>
            <p:nvPicPr>
              <p:cNvPr id="93" name="墨迹 92">
                <a:extLst>
                  <a:ext uri="{FF2B5EF4-FFF2-40B4-BE49-F238E27FC236}">
                    <a16:creationId xmlns:a16="http://schemas.microsoft.com/office/drawing/2014/main" id="{97A57919-DE5B-4480-85C6-36002CB8F7B4}"/>
                  </a:ext>
                </a:extLst>
              </p:cNvPr>
              <p:cNvPicPr/>
              <p:nvPr/>
            </p:nvPicPr>
            <p:blipFill>
              <a:blip r:embed="rId44"/>
              <a:stretch>
                <a:fillRect/>
              </a:stretch>
            </p:blipFill>
            <p:spPr>
              <a:xfrm>
                <a:off x="1657851" y="4027460"/>
                <a:ext cx="63000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4" name="墨迹 93">
                <a:extLst>
                  <a:ext uri="{FF2B5EF4-FFF2-40B4-BE49-F238E27FC236}">
                    <a16:creationId xmlns:a16="http://schemas.microsoft.com/office/drawing/2014/main" id="{55AD3566-4B77-42FD-B69A-0E27669E268C}"/>
                  </a:ext>
                </a:extLst>
              </p14:cNvPr>
              <p14:cNvContentPartPr/>
              <p14:nvPr/>
            </p14:nvContentPartPr>
            <p14:xfrm>
              <a:off x="5369811" y="4799660"/>
              <a:ext cx="159480" cy="14400"/>
            </p14:xfrm>
          </p:contentPart>
        </mc:Choice>
        <mc:Fallback>
          <p:pic>
            <p:nvPicPr>
              <p:cNvPr id="94" name="墨迹 93">
                <a:extLst>
                  <a:ext uri="{FF2B5EF4-FFF2-40B4-BE49-F238E27FC236}">
                    <a16:creationId xmlns:a16="http://schemas.microsoft.com/office/drawing/2014/main" id="{55AD3566-4B77-42FD-B69A-0E27669E268C}"/>
                  </a:ext>
                </a:extLst>
              </p:cNvPr>
              <p:cNvPicPr/>
              <p:nvPr/>
            </p:nvPicPr>
            <p:blipFill>
              <a:blip r:embed="rId46"/>
              <a:stretch>
                <a:fillRect/>
              </a:stretch>
            </p:blipFill>
            <p:spPr>
              <a:xfrm>
                <a:off x="5363691" y="4793540"/>
                <a:ext cx="1717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95" name="墨迹 94">
                <a:extLst>
                  <a:ext uri="{FF2B5EF4-FFF2-40B4-BE49-F238E27FC236}">
                    <a16:creationId xmlns:a16="http://schemas.microsoft.com/office/drawing/2014/main" id="{D5D293BA-FAA0-4475-9529-291A5F02C0EC}"/>
                  </a:ext>
                </a:extLst>
              </p14:cNvPr>
              <p14:cNvContentPartPr/>
              <p14:nvPr/>
            </p14:nvContentPartPr>
            <p14:xfrm>
              <a:off x="5802891" y="4798220"/>
              <a:ext cx="72720" cy="74160"/>
            </p14:xfrm>
          </p:contentPart>
        </mc:Choice>
        <mc:Fallback>
          <p:pic>
            <p:nvPicPr>
              <p:cNvPr id="95" name="墨迹 94">
                <a:extLst>
                  <a:ext uri="{FF2B5EF4-FFF2-40B4-BE49-F238E27FC236}">
                    <a16:creationId xmlns:a16="http://schemas.microsoft.com/office/drawing/2014/main" id="{D5D293BA-FAA0-4475-9529-291A5F02C0EC}"/>
                  </a:ext>
                </a:extLst>
              </p:cNvPr>
              <p:cNvPicPr/>
              <p:nvPr/>
            </p:nvPicPr>
            <p:blipFill>
              <a:blip r:embed="rId48"/>
              <a:stretch>
                <a:fillRect/>
              </a:stretch>
            </p:blipFill>
            <p:spPr>
              <a:xfrm>
                <a:off x="5796771" y="4792100"/>
                <a:ext cx="849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96" name="墨迹 95">
                <a:extLst>
                  <a:ext uri="{FF2B5EF4-FFF2-40B4-BE49-F238E27FC236}">
                    <a16:creationId xmlns:a16="http://schemas.microsoft.com/office/drawing/2014/main" id="{83546EA9-63E7-42F4-8C95-DA9B86285B4F}"/>
                  </a:ext>
                </a:extLst>
              </p14:cNvPr>
              <p14:cNvContentPartPr/>
              <p14:nvPr/>
            </p14:nvContentPartPr>
            <p14:xfrm>
              <a:off x="6146331" y="4820540"/>
              <a:ext cx="88200" cy="85320"/>
            </p14:xfrm>
          </p:contentPart>
        </mc:Choice>
        <mc:Fallback>
          <p:pic>
            <p:nvPicPr>
              <p:cNvPr id="96" name="墨迹 95">
                <a:extLst>
                  <a:ext uri="{FF2B5EF4-FFF2-40B4-BE49-F238E27FC236}">
                    <a16:creationId xmlns:a16="http://schemas.microsoft.com/office/drawing/2014/main" id="{83546EA9-63E7-42F4-8C95-DA9B86285B4F}"/>
                  </a:ext>
                </a:extLst>
              </p:cNvPr>
              <p:cNvPicPr/>
              <p:nvPr/>
            </p:nvPicPr>
            <p:blipFill>
              <a:blip r:embed="rId50"/>
              <a:stretch>
                <a:fillRect/>
              </a:stretch>
            </p:blipFill>
            <p:spPr>
              <a:xfrm>
                <a:off x="6140211" y="4814420"/>
                <a:ext cx="1004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97" name="墨迹 96">
                <a:extLst>
                  <a:ext uri="{FF2B5EF4-FFF2-40B4-BE49-F238E27FC236}">
                    <a16:creationId xmlns:a16="http://schemas.microsoft.com/office/drawing/2014/main" id="{7446E8FF-471E-42BE-AB25-92CFB85D1380}"/>
                  </a:ext>
                </a:extLst>
              </p14:cNvPr>
              <p14:cNvContentPartPr/>
              <p14:nvPr/>
            </p14:nvContentPartPr>
            <p14:xfrm>
              <a:off x="6046611" y="5260820"/>
              <a:ext cx="149760" cy="7560"/>
            </p14:xfrm>
          </p:contentPart>
        </mc:Choice>
        <mc:Fallback>
          <p:pic>
            <p:nvPicPr>
              <p:cNvPr id="97" name="墨迹 96">
                <a:extLst>
                  <a:ext uri="{FF2B5EF4-FFF2-40B4-BE49-F238E27FC236}">
                    <a16:creationId xmlns:a16="http://schemas.microsoft.com/office/drawing/2014/main" id="{7446E8FF-471E-42BE-AB25-92CFB85D1380}"/>
                  </a:ext>
                </a:extLst>
              </p:cNvPr>
              <p:cNvPicPr/>
              <p:nvPr/>
            </p:nvPicPr>
            <p:blipFill>
              <a:blip r:embed="rId52"/>
              <a:stretch>
                <a:fillRect/>
              </a:stretch>
            </p:blipFill>
            <p:spPr>
              <a:xfrm>
                <a:off x="6040491" y="5254700"/>
                <a:ext cx="1620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98" name="墨迹 97">
                <a:extLst>
                  <a:ext uri="{FF2B5EF4-FFF2-40B4-BE49-F238E27FC236}">
                    <a16:creationId xmlns:a16="http://schemas.microsoft.com/office/drawing/2014/main" id="{70F0D5B6-7420-4411-AEC5-B1337B2B05FA}"/>
                  </a:ext>
                </a:extLst>
              </p14:cNvPr>
              <p14:cNvContentPartPr/>
              <p14:nvPr/>
            </p14:nvContentPartPr>
            <p14:xfrm>
              <a:off x="6738171" y="5294300"/>
              <a:ext cx="108000" cy="3600"/>
            </p14:xfrm>
          </p:contentPart>
        </mc:Choice>
        <mc:Fallback>
          <p:pic>
            <p:nvPicPr>
              <p:cNvPr id="98" name="墨迹 97">
                <a:extLst>
                  <a:ext uri="{FF2B5EF4-FFF2-40B4-BE49-F238E27FC236}">
                    <a16:creationId xmlns:a16="http://schemas.microsoft.com/office/drawing/2014/main" id="{70F0D5B6-7420-4411-AEC5-B1337B2B05FA}"/>
                  </a:ext>
                </a:extLst>
              </p:cNvPr>
              <p:cNvPicPr/>
              <p:nvPr/>
            </p:nvPicPr>
            <p:blipFill>
              <a:blip r:embed="rId54"/>
              <a:stretch>
                <a:fillRect/>
              </a:stretch>
            </p:blipFill>
            <p:spPr>
              <a:xfrm>
                <a:off x="6732051" y="5288180"/>
                <a:ext cx="12024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99" name="墨迹 98">
                <a:extLst>
                  <a:ext uri="{FF2B5EF4-FFF2-40B4-BE49-F238E27FC236}">
                    <a16:creationId xmlns:a16="http://schemas.microsoft.com/office/drawing/2014/main" id="{EF53061E-0134-4F4F-9C1D-70442F2592C6}"/>
                  </a:ext>
                </a:extLst>
              </p14:cNvPr>
              <p14:cNvContentPartPr/>
              <p14:nvPr/>
            </p14:nvContentPartPr>
            <p14:xfrm>
              <a:off x="1543731" y="5597060"/>
              <a:ext cx="1396800" cy="33120"/>
            </p14:xfrm>
          </p:contentPart>
        </mc:Choice>
        <mc:Fallback>
          <p:pic>
            <p:nvPicPr>
              <p:cNvPr id="99" name="墨迹 98">
                <a:extLst>
                  <a:ext uri="{FF2B5EF4-FFF2-40B4-BE49-F238E27FC236}">
                    <a16:creationId xmlns:a16="http://schemas.microsoft.com/office/drawing/2014/main" id="{EF53061E-0134-4F4F-9C1D-70442F2592C6}"/>
                  </a:ext>
                </a:extLst>
              </p:cNvPr>
              <p:cNvPicPr/>
              <p:nvPr/>
            </p:nvPicPr>
            <p:blipFill>
              <a:blip r:embed="rId56"/>
              <a:stretch>
                <a:fillRect/>
              </a:stretch>
            </p:blipFill>
            <p:spPr>
              <a:xfrm>
                <a:off x="1537611" y="5590940"/>
                <a:ext cx="1409040" cy="45360"/>
              </a:xfrm>
              <a:prstGeom prst="rect">
                <a:avLst/>
              </a:prstGeom>
            </p:spPr>
          </p:pic>
        </mc:Fallback>
      </mc:AlternateContent>
    </p:spTree>
    <p:extLst>
      <p:ext uri="{BB962C8B-B14F-4D97-AF65-F5344CB8AC3E}">
        <p14:creationId xmlns:p14="http://schemas.microsoft.com/office/powerpoint/2010/main" val="364244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Nearest neighbor rule &amp; </a:t>
            </a:r>
            <a:r>
              <a:rPr lang="en-US" altLang="zh-CN" dirty="0" err="1"/>
              <a:t>Voronoi</a:t>
            </a:r>
            <a:r>
              <a:rPr lang="en-US" altLang="zh-CN" dirty="0"/>
              <a:t> graph</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Given a test sample </a:t>
                </a:r>
                <a14:m>
                  <m:oMath xmlns:m="http://schemas.openxmlformats.org/officeDocument/2006/math">
                    <m:r>
                      <a:rPr lang="en-US" altLang="zh-CN" b="1" i="1" dirty="0">
                        <a:latin typeface="Cambria Math"/>
                      </a:rPr>
                      <m:t>𝒙</m:t>
                    </m:r>
                  </m:oMath>
                </a14:m>
                <a:endParaRPr lang="en-US" altLang="zh-CN" b="1" dirty="0"/>
              </a:p>
              <a:p>
                <a:pPr lvl="1"/>
                <a:r>
                  <a:rPr lang="en-US" altLang="zh-CN" dirty="0"/>
                  <a:t>1. identify its nearest neighbor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𝑖</m:t>
                        </m:r>
                      </m:e>
                      <m:sup>
                        <m:r>
                          <a:rPr lang="en-US" altLang="zh-CN" i="1">
                            <a:latin typeface="Cambria Math"/>
                          </a:rPr>
                          <m:t>∗</m:t>
                        </m:r>
                      </m:sup>
                    </m:sSup>
                    <m:r>
                      <a:rPr lang="en-US" altLang="zh-CN" i="1">
                        <a:latin typeface="Cambria Math"/>
                      </a:rPr>
                      <m:t>=</m:t>
                    </m:r>
                    <m:func>
                      <m:funcPr>
                        <m:ctrlPr>
                          <a:rPr lang="en-US" altLang="zh-CN" i="1" dirty="0">
                            <a:latin typeface="Cambria Math" panose="02040503050406030204" pitchFamily="18" charset="0"/>
                          </a:rPr>
                        </m:ctrlPr>
                      </m:funcPr>
                      <m:fName>
                        <m:limLow>
                          <m:limLowPr>
                            <m:ctrlPr>
                              <a:rPr lang="en-US" altLang="zh-CN" i="1" dirty="0">
                                <a:solidFill>
                                  <a:schemeClr val="tx1"/>
                                </a:solidFill>
                                <a:latin typeface="Cambria Math" panose="02040503050406030204" pitchFamily="18" charset="0"/>
                              </a:rPr>
                            </m:ctrlPr>
                          </m:limLowPr>
                          <m:e>
                            <m:r>
                              <m:rPr>
                                <m:sty m:val="p"/>
                              </m:rPr>
                              <a:rPr lang="en-US" altLang="zh-CN" dirty="0">
                                <a:solidFill>
                                  <a:schemeClr val="tx1"/>
                                </a:solidFill>
                                <a:latin typeface="Cambria Math"/>
                              </a:rPr>
                              <m:t>argmin</m:t>
                            </m:r>
                          </m:e>
                          <m:lim>
                            <m:r>
                              <a:rPr lang="en-US" altLang="zh-CN" i="1" dirty="0">
                                <a:solidFill>
                                  <a:schemeClr val="tx1"/>
                                </a:solidFill>
                                <a:latin typeface="Cambria Math"/>
                              </a:rPr>
                              <m:t>𝑖</m:t>
                            </m:r>
                          </m:lim>
                        </m:limLow>
                      </m:fName>
                      <m:e>
                        <m:r>
                          <a:rPr lang="en-US" altLang="zh-CN" i="1">
                            <a:latin typeface="Cambria Math"/>
                          </a:rPr>
                          <m:t>𝑑</m:t>
                        </m:r>
                        <m:r>
                          <a:rPr lang="en-US" altLang="zh-CN" i="1">
                            <a:latin typeface="Cambria Math"/>
                          </a:rPr>
                          <m:t>(</m:t>
                        </m:r>
                        <m:r>
                          <a:rPr lang="en-US" altLang="zh-CN" b="1" i="1" dirty="0">
                            <a:latin typeface="Cambria Math"/>
                          </a:rPr>
                          <m:t>𝒙</m:t>
                        </m:r>
                        <m:r>
                          <a:rPr lang="en-US" altLang="zh-CN" i="1">
                            <a:latin typeface="Cambria Math"/>
                          </a:rPr>
                          <m:t>,</m:t>
                        </m:r>
                        <m:sSub>
                          <m:sSubPr>
                            <m:ctrlPr>
                              <a:rPr lang="en-US" altLang="zh-CN" i="1" dirty="0">
                                <a:latin typeface="Cambria Math" panose="02040503050406030204" pitchFamily="18" charset="0"/>
                              </a:rPr>
                            </m:ctrlPr>
                          </m:sSubPr>
                          <m:e>
                            <m:r>
                              <a:rPr lang="en-US" altLang="zh-CN" b="1" i="1" dirty="0">
                                <a:latin typeface="Cambria Math"/>
                              </a:rPr>
                              <m:t>𝒙</m:t>
                            </m:r>
                          </m:e>
                          <m:sub>
                            <m:r>
                              <a:rPr lang="en-US" altLang="zh-CN" i="1" dirty="0">
                                <a:latin typeface="Cambria Math"/>
                              </a:rPr>
                              <m:t>𝑖</m:t>
                            </m:r>
                          </m:sub>
                        </m:sSub>
                        <m:r>
                          <a:rPr lang="en-US" altLang="zh-CN" i="1">
                            <a:latin typeface="Cambria Math"/>
                          </a:rPr>
                          <m:t>)</m:t>
                        </m:r>
                      </m:e>
                    </m:func>
                  </m:oMath>
                </a14:m>
                <a:endParaRPr lang="en-US" altLang="zh-CN" dirty="0"/>
              </a:p>
              <a:p>
                <a:pPr lvl="1"/>
                <a:r>
                  <a:rPr lang="en-US" altLang="zh-CN" dirty="0"/>
                  <a:t>2. output the prediction of </a:t>
                </a:r>
                <a14:m>
                  <m:oMath xmlns:m="http://schemas.openxmlformats.org/officeDocument/2006/math">
                    <m:r>
                      <a:rPr lang="en-US" altLang="zh-CN" b="1" i="1" dirty="0">
                        <a:latin typeface="Cambria Math"/>
                      </a:rPr>
                      <m:t>𝒙</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𝑦</m:t>
                        </m:r>
                      </m:e>
                      <m:sub>
                        <m:sSup>
                          <m:sSupPr>
                            <m:ctrlPr>
                              <a:rPr lang="en-US" altLang="zh-CN" i="1" dirty="0">
                                <a:latin typeface="Cambria Math" panose="02040503050406030204" pitchFamily="18" charset="0"/>
                              </a:rPr>
                            </m:ctrlPr>
                          </m:sSupPr>
                          <m:e>
                            <m:r>
                              <a:rPr lang="en-US" altLang="zh-CN" i="1" dirty="0">
                                <a:latin typeface="Cambria Math"/>
                              </a:rPr>
                              <m:t>𝑖</m:t>
                            </m:r>
                          </m:e>
                          <m:sup>
                            <m:r>
                              <a:rPr lang="en-US" altLang="zh-CN" i="1" dirty="0">
                                <a:latin typeface="Cambria Math"/>
                              </a:rPr>
                              <m:t>∗</m:t>
                            </m:r>
                          </m:sup>
                        </m:sSup>
                      </m:sub>
                    </m:sSub>
                  </m:oMath>
                </a14:m>
                <a:r>
                  <a:rPr lang="en-US" altLang="zh-CN" dirty="0"/>
                  <a:t> </a:t>
                </a:r>
              </a:p>
              <a:p>
                <a:pPr lvl="1"/>
                <a:endParaRPr lang="en-US" altLang="zh-CN" dirty="0"/>
              </a:p>
              <a:p>
                <a:pPr lvl="1"/>
                <a:endParaRPr lang="en-US" altLang="zh-CN" dirty="0"/>
              </a:p>
              <a:p>
                <a:pPr lvl="1"/>
                <a:endParaRPr lang="en-US" altLang="zh-CN" dirty="0"/>
              </a:p>
              <a:p>
                <a:pPr lvl="1"/>
                <a:r>
                  <a:rPr lang="en-US" altLang="zh-CN" dirty="0" err="1"/>
                  <a:t>Voronoi</a:t>
                </a:r>
                <a:r>
                  <a:rPr lang="en-US" altLang="zh-CN" dirty="0"/>
                  <a:t> diagram</a:t>
                </a:r>
              </a:p>
              <a:p>
                <a:pPr lvl="1"/>
                <a:endParaRPr lang="zh-CN" altLang="en-US" dirty="0"/>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111"/>
                </a:stretch>
              </a:blipFill>
            </p:spPr>
            <p:txBody>
              <a:bodyPr/>
              <a:lstStyle/>
              <a:p>
                <a:r>
                  <a:rPr lang="zh-CN" altLang="en-US">
                    <a:noFill/>
                  </a:rPr>
                  <a:t> </a:t>
                </a:r>
              </a:p>
            </p:txBody>
          </p:sp>
        </mc:Fallback>
      </mc:AlternateContent>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7399" t="4332" r="7879" b="5236"/>
          <a:stretch/>
        </p:blipFill>
        <p:spPr>
          <a:xfrm>
            <a:off x="4788024" y="2873022"/>
            <a:ext cx="4131733" cy="3307644"/>
          </a:xfrm>
          <a:prstGeom prst="rect">
            <a:avLst/>
          </a:prstGeom>
        </p:spPr>
      </p:pic>
      <mc:AlternateContent xmlns:mc="http://schemas.openxmlformats.org/markup-compatibility/2006">
        <mc:Choice xmlns:p14="http://schemas.microsoft.com/office/powerpoint/2010/main" Requires="p14">
          <p:contentPart p14:bwMode="auto" r:id="rId4">
            <p14:nvContentPartPr>
              <p14:cNvPr id="18" name="墨迹 17">
                <a:extLst>
                  <a:ext uri="{FF2B5EF4-FFF2-40B4-BE49-F238E27FC236}">
                    <a16:creationId xmlns:a16="http://schemas.microsoft.com/office/drawing/2014/main" id="{9BD0DEC8-3FC8-4455-B8AD-06BA486B9F0F}"/>
                  </a:ext>
                </a:extLst>
              </p14:cNvPr>
              <p14:cNvContentPartPr/>
              <p14:nvPr/>
            </p14:nvContentPartPr>
            <p14:xfrm>
              <a:off x="2192451" y="233420"/>
              <a:ext cx="54360" cy="74880"/>
            </p14:xfrm>
          </p:contentPart>
        </mc:Choice>
        <mc:Fallback>
          <p:pic>
            <p:nvPicPr>
              <p:cNvPr id="18" name="墨迹 17">
                <a:extLst>
                  <a:ext uri="{FF2B5EF4-FFF2-40B4-BE49-F238E27FC236}">
                    <a16:creationId xmlns:a16="http://schemas.microsoft.com/office/drawing/2014/main" id="{9BD0DEC8-3FC8-4455-B8AD-06BA486B9F0F}"/>
                  </a:ext>
                </a:extLst>
              </p:cNvPr>
              <p:cNvPicPr/>
              <p:nvPr/>
            </p:nvPicPr>
            <p:blipFill>
              <a:blip r:embed="rId5"/>
              <a:stretch>
                <a:fillRect/>
              </a:stretch>
            </p:blipFill>
            <p:spPr>
              <a:xfrm>
                <a:off x="2186331" y="227300"/>
                <a:ext cx="666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墨迹 18">
                <a:extLst>
                  <a:ext uri="{FF2B5EF4-FFF2-40B4-BE49-F238E27FC236}">
                    <a16:creationId xmlns:a16="http://schemas.microsoft.com/office/drawing/2014/main" id="{0801D267-C423-4720-A805-F8B0C153AF0F}"/>
                  </a:ext>
                </a:extLst>
              </p14:cNvPr>
              <p14:cNvContentPartPr/>
              <p14:nvPr/>
            </p14:nvContentPartPr>
            <p14:xfrm>
              <a:off x="2333211" y="213980"/>
              <a:ext cx="76320" cy="111600"/>
            </p14:xfrm>
          </p:contentPart>
        </mc:Choice>
        <mc:Fallback>
          <p:pic>
            <p:nvPicPr>
              <p:cNvPr id="19" name="墨迹 18">
                <a:extLst>
                  <a:ext uri="{FF2B5EF4-FFF2-40B4-BE49-F238E27FC236}">
                    <a16:creationId xmlns:a16="http://schemas.microsoft.com/office/drawing/2014/main" id="{0801D267-C423-4720-A805-F8B0C153AF0F}"/>
                  </a:ext>
                </a:extLst>
              </p:cNvPr>
              <p:cNvPicPr/>
              <p:nvPr/>
            </p:nvPicPr>
            <p:blipFill>
              <a:blip r:embed="rId7"/>
              <a:stretch>
                <a:fillRect/>
              </a:stretch>
            </p:blipFill>
            <p:spPr>
              <a:xfrm>
                <a:off x="2327091" y="207860"/>
                <a:ext cx="885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0" name="墨迹 19">
                <a:extLst>
                  <a:ext uri="{FF2B5EF4-FFF2-40B4-BE49-F238E27FC236}">
                    <a16:creationId xmlns:a16="http://schemas.microsoft.com/office/drawing/2014/main" id="{407EDDD8-7F9D-4B5F-8BCE-C472B7BC9551}"/>
                  </a:ext>
                </a:extLst>
              </p14:cNvPr>
              <p14:cNvContentPartPr/>
              <p14:nvPr/>
            </p14:nvContentPartPr>
            <p14:xfrm>
              <a:off x="1117851" y="186260"/>
              <a:ext cx="865800" cy="347040"/>
            </p14:xfrm>
          </p:contentPart>
        </mc:Choice>
        <mc:Fallback>
          <p:pic>
            <p:nvPicPr>
              <p:cNvPr id="20" name="墨迹 19">
                <a:extLst>
                  <a:ext uri="{FF2B5EF4-FFF2-40B4-BE49-F238E27FC236}">
                    <a16:creationId xmlns:a16="http://schemas.microsoft.com/office/drawing/2014/main" id="{407EDDD8-7F9D-4B5F-8BCE-C472B7BC9551}"/>
                  </a:ext>
                </a:extLst>
              </p:cNvPr>
              <p:cNvPicPr/>
              <p:nvPr/>
            </p:nvPicPr>
            <p:blipFill>
              <a:blip r:embed="rId9"/>
              <a:stretch>
                <a:fillRect/>
              </a:stretch>
            </p:blipFill>
            <p:spPr>
              <a:xfrm>
                <a:off x="1111731" y="180140"/>
                <a:ext cx="87804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墨迹 20">
                <a:extLst>
                  <a:ext uri="{FF2B5EF4-FFF2-40B4-BE49-F238E27FC236}">
                    <a16:creationId xmlns:a16="http://schemas.microsoft.com/office/drawing/2014/main" id="{ED0E04FA-4E64-47BC-8745-94FDFCC403E6}"/>
                  </a:ext>
                </a:extLst>
              </p14:cNvPr>
              <p14:cNvContentPartPr/>
              <p14:nvPr/>
            </p14:nvContentPartPr>
            <p14:xfrm>
              <a:off x="495411" y="221540"/>
              <a:ext cx="549720" cy="199080"/>
            </p14:xfrm>
          </p:contentPart>
        </mc:Choice>
        <mc:Fallback>
          <p:pic>
            <p:nvPicPr>
              <p:cNvPr id="21" name="墨迹 20">
                <a:extLst>
                  <a:ext uri="{FF2B5EF4-FFF2-40B4-BE49-F238E27FC236}">
                    <a16:creationId xmlns:a16="http://schemas.microsoft.com/office/drawing/2014/main" id="{ED0E04FA-4E64-47BC-8745-94FDFCC403E6}"/>
                  </a:ext>
                </a:extLst>
              </p:cNvPr>
              <p:cNvPicPr/>
              <p:nvPr/>
            </p:nvPicPr>
            <p:blipFill>
              <a:blip r:embed="rId11"/>
              <a:stretch>
                <a:fillRect/>
              </a:stretch>
            </p:blipFill>
            <p:spPr>
              <a:xfrm>
                <a:off x="489291" y="215420"/>
                <a:ext cx="56196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7" name="墨迹 26">
                <a:extLst>
                  <a:ext uri="{FF2B5EF4-FFF2-40B4-BE49-F238E27FC236}">
                    <a16:creationId xmlns:a16="http://schemas.microsoft.com/office/drawing/2014/main" id="{0D2757A5-CA86-47BC-B67C-D83D3187D5F9}"/>
                  </a:ext>
                </a:extLst>
              </p14:cNvPr>
              <p14:cNvContentPartPr/>
              <p14:nvPr/>
            </p14:nvContentPartPr>
            <p14:xfrm>
              <a:off x="3248691" y="171500"/>
              <a:ext cx="58680" cy="125640"/>
            </p14:xfrm>
          </p:contentPart>
        </mc:Choice>
        <mc:Fallback>
          <p:pic>
            <p:nvPicPr>
              <p:cNvPr id="27" name="墨迹 26">
                <a:extLst>
                  <a:ext uri="{FF2B5EF4-FFF2-40B4-BE49-F238E27FC236}">
                    <a16:creationId xmlns:a16="http://schemas.microsoft.com/office/drawing/2014/main" id="{0D2757A5-CA86-47BC-B67C-D83D3187D5F9}"/>
                  </a:ext>
                </a:extLst>
              </p:cNvPr>
              <p:cNvPicPr/>
              <p:nvPr/>
            </p:nvPicPr>
            <p:blipFill>
              <a:blip r:embed="rId13"/>
              <a:stretch>
                <a:fillRect/>
              </a:stretch>
            </p:blipFill>
            <p:spPr>
              <a:xfrm>
                <a:off x="3242571" y="165380"/>
                <a:ext cx="709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墨迹 27">
                <a:extLst>
                  <a:ext uri="{FF2B5EF4-FFF2-40B4-BE49-F238E27FC236}">
                    <a16:creationId xmlns:a16="http://schemas.microsoft.com/office/drawing/2014/main" id="{F870E5DE-CE88-4AE3-ACD0-146538A98914}"/>
                  </a:ext>
                </a:extLst>
              </p14:cNvPr>
              <p14:cNvContentPartPr/>
              <p14:nvPr/>
            </p14:nvContentPartPr>
            <p14:xfrm>
              <a:off x="3377571" y="189500"/>
              <a:ext cx="92520" cy="85320"/>
            </p14:xfrm>
          </p:contentPart>
        </mc:Choice>
        <mc:Fallback>
          <p:pic>
            <p:nvPicPr>
              <p:cNvPr id="28" name="墨迹 27">
                <a:extLst>
                  <a:ext uri="{FF2B5EF4-FFF2-40B4-BE49-F238E27FC236}">
                    <a16:creationId xmlns:a16="http://schemas.microsoft.com/office/drawing/2014/main" id="{F870E5DE-CE88-4AE3-ACD0-146538A98914}"/>
                  </a:ext>
                </a:extLst>
              </p:cNvPr>
              <p:cNvPicPr/>
              <p:nvPr/>
            </p:nvPicPr>
            <p:blipFill>
              <a:blip r:embed="rId15"/>
              <a:stretch>
                <a:fillRect/>
              </a:stretch>
            </p:blipFill>
            <p:spPr>
              <a:xfrm>
                <a:off x="3371451" y="183380"/>
                <a:ext cx="1047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9" name="墨迹 28">
                <a:extLst>
                  <a:ext uri="{FF2B5EF4-FFF2-40B4-BE49-F238E27FC236}">
                    <a16:creationId xmlns:a16="http://schemas.microsoft.com/office/drawing/2014/main" id="{F3D4021C-E568-4F89-8BB5-264F385448E6}"/>
                  </a:ext>
                </a:extLst>
              </p14:cNvPr>
              <p14:cNvContentPartPr/>
              <p14:nvPr/>
            </p14:nvContentPartPr>
            <p14:xfrm>
              <a:off x="2549931" y="122900"/>
              <a:ext cx="507960" cy="208440"/>
            </p14:xfrm>
          </p:contentPart>
        </mc:Choice>
        <mc:Fallback>
          <p:pic>
            <p:nvPicPr>
              <p:cNvPr id="29" name="墨迹 28">
                <a:extLst>
                  <a:ext uri="{FF2B5EF4-FFF2-40B4-BE49-F238E27FC236}">
                    <a16:creationId xmlns:a16="http://schemas.microsoft.com/office/drawing/2014/main" id="{F3D4021C-E568-4F89-8BB5-264F385448E6}"/>
                  </a:ext>
                </a:extLst>
              </p:cNvPr>
              <p:cNvPicPr/>
              <p:nvPr/>
            </p:nvPicPr>
            <p:blipFill>
              <a:blip r:embed="rId17"/>
              <a:stretch>
                <a:fillRect/>
              </a:stretch>
            </p:blipFill>
            <p:spPr>
              <a:xfrm>
                <a:off x="2543811" y="116780"/>
                <a:ext cx="5202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墨迹 31">
                <a:extLst>
                  <a:ext uri="{FF2B5EF4-FFF2-40B4-BE49-F238E27FC236}">
                    <a16:creationId xmlns:a16="http://schemas.microsoft.com/office/drawing/2014/main" id="{88315418-0C7C-4006-98AD-6F2FA0D71A85}"/>
                  </a:ext>
                </a:extLst>
              </p14:cNvPr>
              <p14:cNvContentPartPr/>
              <p14:nvPr/>
            </p14:nvContentPartPr>
            <p14:xfrm>
              <a:off x="3934131" y="229100"/>
              <a:ext cx="60840" cy="80280"/>
            </p14:xfrm>
          </p:contentPart>
        </mc:Choice>
        <mc:Fallback>
          <p:pic>
            <p:nvPicPr>
              <p:cNvPr id="32" name="墨迹 31">
                <a:extLst>
                  <a:ext uri="{FF2B5EF4-FFF2-40B4-BE49-F238E27FC236}">
                    <a16:creationId xmlns:a16="http://schemas.microsoft.com/office/drawing/2014/main" id="{88315418-0C7C-4006-98AD-6F2FA0D71A85}"/>
                  </a:ext>
                </a:extLst>
              </p:cNvPr>
              <p:cNvPicPr/>
              <p:nvPr/>
            </p:nvPicPr>
            <p:blipFill>
              <a:blip r:embed="rId19"/>
              <a:stretch>
                <a:fillRect/>
              </a:stretch>
            </p:blipFill>
            <p:spPr>
              <a:xfrm>
                <a:off x="3928011" y="222980"/>
                <a:ext cx="7308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墨迹 32">
                <a:extLst>
                  <a:ext uri="{FF2B5EF4-FFF2-40B4-BE49-F238E27FC236}">
                    <a16:creationId xmlns:a16="http://schemas.microsoft.com/office/drawing/2014/main" id="{DE7915BC-CAAC-420B-90E5-0EABB6F75A08}"/>
                  </a:ext>
                </a:extLst>
              </p14:cNvPr>
              <p14:cNvContentPartPr/>
              <p14:nvPr/>
            </p14:nvContentPartPr>
            <p14:xfrm>
              <a:off x="4184331" y="291020"/>
              <a:ext cx="2160" cy="21960"/>
            </p14:xfrm>
          </p:contentPart>
        </mc:Choice>
        <mc:Fallback>
          <p:pic>
            <p:nvPicPr>
              <p:cNvPr id="33" name="墨迹 32">
                <a:extLst>
                  <a:ext uri="{FF2B5EF4-FFF2-40B4-BE49-F238E27FC236}">
                    <a16:creationId xmlns:a16="http://schemas.microsoft.com/office/drawing/2014/main" id="{DE7915BC-CAAC-420B-90E5-0EABB6F75A08}"/>
                  </a:ext>
                </a:extLst>
              </p:cNvPr>
              <p:cNvPicPr/>
              <p:nvPr/>
            </p:nvPicPr>
            <p:blipFill>
              <a:blip r:embed="rId21"/>
              <a:stretch>
                <a:fillRect/>
              </a:stretch>
            </p:blipFill>
            <p:spPr>
              <a:xfrm>
                <a:off x="4178211" y="284900"/>
                <a:ext cx="144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墨迹 33">
                <a:extLst>
                  <a:ext uri="{FF2B5EF4-FFF2-40B4-BE49-F238E27FC236}">
                    <a16:creationId xmlns:a16="http://schemas.microsoft.com/office/drawing/2014/main" id="{CF195900-D243-4248-AD34-616E707198F9}"/>
                  </a:ext>
                </a:extLst>
              </p14:cNvPr>
              <p14:cNvContentPartPr/>
              <p14:nvPr/>
            </p14:nvContentPartPr>
            <p14:xfrm>
              <a:off x="3540651" y="174020"/>
              <a:ext cx="327600" cy="301320"/>
            </p14:xfrm>
          </p:contentPart>
        </mc:Choice>
        <mc:Fallback>
          <p:pic>
            <p:nvPicPr>
              <p:cNvPr id="34" name="墨迹 33">
                <a:extLst>
                  <a:ext uri="{FF2B5EF4-FFF2-40B4-BE49-F238E27FC236}">
                    <a16:creationId xmlns:a16="http://schemas.microsoft.com/office/drawing/2014/main" id="{CF195900-D243-4248-AD34-616E707198F9}"/>
                  </a:ext>
                </a:extLst>
              </p:cNvPr>
              <p:cNvPicPr/>
              <p:nvPr/>
            </p:nvPicPr>
            <p:blipFill>
              <a:blip r:embed="rId23"/>
              <a:stretch>
                <a:fillRect/>
              </a:stretch>
            </p:blipFill>
            <p:spPr>
              <a:xfrm>
                <a:off x="3534531" y="167900"/>
                <a:ext cx="339840" cy="313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墨迹 37">
                <a:extLst>
                  <a:ext uri="{FF2B5EF4-FFF2-40B4-BE49-F238E27FC236}">
                    <a16:creationId xmlns:a16="http://schemas.microsoft.com/office/drawing/2014/main" id="{D23F6434-2FC6-4DAE-B120-54167BDB078F}"/>
                  </a:ext>
                </a:extLst>
              </p14:cNvPr>
              <p14:cNvContentPartPr/>
              <p14:nvPr/>
            </p14:nvContentPartPr>
            <p14:xfrm>
              <a:off x="583611" y="1925420"/>
              <a:ext cx="108720" cy="488520"/>
            </p14:xfrm>
          </p:contentPart>
        </mc:Choice>
        <mc:Fallback>
          <p:pic>
            <p:nvPicPr>
              <p:cNvPr id="38" name="墨迹 37">
                <a:extLst>
                  <a:ext uri="{FF2B5EF4-FFF2-40B4-BE49-F238E27FC236}">
                    <a16:creationId xmlns:a16="http://schemas.microsoft.com/office/drawing/2014/main" id="{D23F6434-2FC6-4DAE-B120-54167BDB078F}"/>
                  </a:ext>
                </a:extLst>
              </p:cNvPr>
              <p:cNvPicPr/>
              <p:nvPr/>
            </p:nvPicPr>
            <p:blipFill>
              <a:blip r:embed="rId25"/>
              <a:stretch>
                <a:fillRect/>
              </a:stretch>
            </p:blipFill>
            <p:spPr>
              <a:xfrm>
                <a:off x="577491" y="1919300"/>
                <a:ext cx="12096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9" name="墨迹 38">
                <a:extLst>
                  <a:ext uri="{FF2B5EF4-FFF2-40B4-BE49-F238E27FC236}">
                    <a16:creationId xmlns:a16="http://schemas.microsoft.com/office/drawing/2014/main" id="{96E6F319-7CD3-4A4E-A6C8-1E39FCD46EB0}"/>
                  </a:ext>
                </a:extLst>
              </p14:cNvPr>
              <p14:cNvContentPartPr/>
              <p14:nvPr/>
            </p14:nvContentPartPr>
            <p14:xfrm>
              <a:off x="1091211" y="2079500"/>
              <a:ext cx="156960" cy="10800"/>
            </p14:xfrm>
          </p:contentPart>
        </mc:Choice>
        <mc:Fallback>
          <p:pic>
            <p:nvPicPr>
              <p:cNvPr id="39" name="墨迹 38">
                <a:extLst>
                  <a:ext uri="{FF2B5EF4-FFF2-40B4-BE49-F238E27FC236}">
                    <a16:creationId xmlns:a16="http://schemas.microsoft.com/office/drawing/2014/main" id="{96E6F319-7CD3-4A4E-A6C8-1E39FCD46EB0}"/>
                  </a:ext>
                </a:extLst>
              </p:cNvPr>
              <p:cNvPicPr/>
              <p:nvPr/>
            </p:nvPicPr>
            <p:blipFill>
              <a:blip r:embed="rId27"/>
              <a:stretch>
                <a:fillRect/>
              </a:stretch>
            </p:blipFill>
            <p:spPr>
              <a:xfrm>
                <a:off x="1085091" y="2073380"/>
                <a:ext cx="1692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0" name="墨迹 39">
                <a:extLst>
                  <a:ext uri="{FF2B5EF4-FFF2-40B4-BE49-F238E27FC236}">
                    <a16:creationId xmlns:a16="http://schemas.microsoft.com/office/drawing/2014/main" id="{2EDD3BD4-4014-4DB7-A4A5-3D8FA7B7559C}"/>
                  </a:ext>
                </a:extLst>
              </p14:cNvPr>
              <p14:cNvContentPartPr/>
              <p14:nvPr/>
            </p14:nvContentPartPr>
            <p14:xfrm>
              <a:off x="1092291" y="2720300"/>
              <a:ext cx="106200" cy="32040"/>
            </p14:xfrm>
          </p:contentPart>
        </mc:Choice>
        <mc:Fallback>
          <p:pic>
            <p:nvPicPr>
              <p:cNvPr id="40" name="墨迹 39">
                <a:extLst>
                  <a:ext uri="{FF2B5EF4-FFF2-40B4-BE49-F238E27FC236}">
                    <a16:creationId xmlns:a16="http://schemas.microsoft.com/office/drawing/2014/main" id="{2EDD3BD4-4014-4DB7-A4A5-3D8FA7B7559C}"/>
                  </a:ext>
                </a:extLst>
              </p:cNvPr>
              <p:cNvPicPr/>
              <p:nvPr/>
            </p:nvPicPr>
            <p:blipFill>
              <a:blip r:embed="rId29"/>
              <a:stretch>
                <a:fillRect/>
              </a:stretch>
            </p:blipFill>
            <p:spPr>
              <a:xfrm>
                <a:off x="1086171" y="2714180"/>
                <a:ext cx="1184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 name="墨迹 40">
                <a:extLst>
                  <a:ext uri="{FF2B5EF4-FFF2-40B4-BE49-F238E27FC236}">
                    <a16:creationId xmlns:a16="http://schemas.microsoft.com/office/drawing/2014/main" id="{DAD7953E-0C85-45BD-A637-1118ABEF8DFB}"/>
                  </a:ext>
                </a:extLst>
              </p14:cNvPr>
              <p14:cNvContentPartPr/>
              <p14:nvPr/>
            </p14:nvContentPartPr>
            <p14:xfrm>
              <a:off x="1415211" y="2092820"/>
              <a:ext cx="678960" cy="29520"/>
            </p14:xfrm>
          </p:contentPart>
        </mc:Choice>
        <mc:Fallback>
          <p:pic>
            <p:nvPicPr>
              <p:cNvPr id="41" name="墨迹 40">
                <a:extLst>
                  <a:ext uri="{FF2B5EF4-FFF2-40B4-BE49-F238E27FC236}">
                    <a16:creationId xmlns:a16="http://schemas.microsoft.com/office/drawing/2014/main" id="{DAD7953E-0C85-45BD-A637-1118ABEF8DFB}"/>
                  </a:ext>
                </a:extLst>
              </p:cNvPr>
              <p:cNvPicPr/>
              <p:nvPr/>
            </p:nvPicPr>
            <p:blipFill>
              <a:blip r:embed="rId31"/>
              <a:stretch>
                <a:fillRect/>
              </a:stretch>
            </p:blipFill>
            <p:spPr>
              <a:xfrm>
                <a:off x="1409091" y="2086700"/>
                <a:ext cx="691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墨迹 41">
                <a:extLst>
                  <a:ext uri="{FF2B5EF4-FFF2-40B4-BE49-F238E27FC236}">
                    <a16:creationId xmlns:a16="http://schemas.microsoft.com/office/drawing/2014/main" id="{EC318C5C-29AE-4E48-8C2C-FC2D9723AAB2}"/>
                  </a:ext>
                </a:extLst>
              </p14:cNvPr>
              <p14:cNvContentPartPr/>
              <p14:nvPr/>
            </p14:nvContentPartPr>
            <p14:xfrm>
              <a:off x="2621931" y="2068700"/>
              <a:ext cx="1796760" cy="29880"/>
            </p14:xfrm>
          </p:contentPart>
        </mc:Choice>
        <mc:Fallback>
          <p:pic>
            <p:nvPicPr>
              <p:cNvPr id="42" name="墨迹 41">
                <a:extLst>
                  <a:ext uri="{FF2B5EF4-FFF2-40B4-BE49-F238E27FC236}">
                    <a16:creationId xmlns:a16="http://schemas.microsoft.com/office/drawing/2014/main" id="{EC318C5C-29AE-4E48-8C2C-FC2D9723AAB2}"/>
                  </a:ext>
                </a:extLst>
              </p:cNvPr>
              <p:cNvPicPr/>
              <p:nvPr/>
            </p:nvPicPr>
            <p:blipFill>
              <a:blip r:embed="rId33"/>
              <a:stretch>
                <a:fillRect/>
              </a:stretch>
            </p:blipFill>
            <p:spPr>
              <a:xfrm>
                <a:off x="2615811" y="2062580"/>
                <a:ext cx="1809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2" name="墨迹 51">
                <a:extLst>
                  <a:ext uri="{FF2B5EF4-FFF2-40B4-BE49-F238E27FC236}">
                    <a16:creationId xmlns:a16="http://schemas.microsoft.com/office/drawing/2014/main" id="{37F15106-B02C-4588-9912-C742D58666C4}"/>
                  </a:ext>
                </a:extLst>
              </p14:cNvPr>
              <p14:cNvContentPartPr/>
              <p14:nvPr/>
            </p14:nvContentPartPr>
            <p14:xfrm>
              <a:off x="6629451" y="2076260"/>
              <a:ext cx="84600" cy="63360"/>
            </p14:xfrm>
          </p:contentPart>
        </mc:Choice>
        <mc:Fallback>
          <p:pic>
            <p:nvPicPr>
              <p:cNvPr id="52" name="墨迹 51">
                <a:extLst>
                  <a:ext uri="{FF2B5EF4-FFF2-40B4-BE49-F238E27FC236}">
                    <a16:creationId xmlns:a16="http://schemas.microsoft.com/office/drawing/2014/main" id="{37F15106-B02C-4588-9912-C742D58666C4}"/>
                  </a:ext>
                </a:extLst>
              </p:cNvPr>
              <p:cNvPicPr/>
              <p:nvPr/>
            </p:nvPicPr>
            <p:blipFill>
              <a:blip r:embed="rId35"/>
              <a:stretch>
                <a:fillRect/>
              </a:stretch>
            </p:blipFill>
            <p:spPr>
              <a:xfrm>
                <a:off x="6623331" y="2070140"/>
                <a:ext cx="9684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2" name="墨迹 61">
                <a:extLst>
                  <a:ext uri="{FF2B5EF4-FFF2-40B4-BE49-F238E27FC236}">
                    <a16:creationId xmlns:a16="http://schemas.microsoft.com/office/drawing/2014/main" id="{D96DA96C-B79E-4B23-B9C5-C37E0274BC4C}"/>
                  </a:ext>
                </a:extLst>
              </p14:cNvPr>
              <p14:cNvContentPartPr/>
              <p14:nvPr/>
            </p14:nvContentPartPr>
            <p14:xfrm>
              <a:off x="1495491" y="2669180"/>
              <a:ext cx="2305080" cy="66600"/>
            </p14:xfrm>
          </p:contentPart>
        </mc:Choice>
        <mc:Fallback>
          <p:pic>
            <p:nvPicPr>
              <p:cNvPr id="62" name="墨迹 61">
                <a:extLst>
                  <a:ext uri="{FF2B5EF4-FFF2-40B4-BE49-F238E27FC236}">
                    <a16:creationId xmlns:a16="http://schemas.microsoft.com/office/drawing/2014/main" id="{D96DA96C-B79E-4B23-B9C5-C37E0274BC4C}"/>
                  </a:ext>
                </a:extLst>
              </p:cNvPr>
              <p:cNvPicPr/>
              <p:nvPr/>
            </p:nvPicPr>
            <p:blipFill>
              <a:blip r:embed="rId37"/>
              <a:stretch>
                <a:fillRect/>
              </a:stretch>
            </p:blipFill>
            <p:spPr>
              <a:xfrm>
                <a:off x="1489371" y="2663060"/>
                <a:ext cx="23173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1" name="墨迹 70">
                <a:extLst>
                  <a:ext uri="{FF2B5EF4-FFF2-40B4-BE49-F238E27FC236}">
                    <a16:creationId xmlns:a16="http://schemas.microsoft.com/office/drawing/2014/main" id="{2D6D6443-08E1-486A-BA43-F14276711D89}"/>
                  </a:ext>
                </a:extLst>
              </p14:cNvPr>
              <p14:cNvContentPartPr/>
              <p14:nvPr/>
            </p14:nvContentPartPr>
            <p14:xfrm>
              <a:off x="446091" y="2928020"/>
              <a:ext cx="676080" cy="291960"/>
            </p14:xfrm>
          </p:contentPart>
        </mc:Choice>
        <mc:Fallback>
          <p:pic>
            <p:nvPicPr>
              <p:cNvPr id="71" name="墨迹 70">
                <a:extLst>
                  <a:ext uri="{FF2B5EF4-FFF2-40B4-BE49-F238E27FC236}">
                    <a16:creationId xmlns:a16="http://schemas.microsoft.com/office/drawing/2014/main" id="{2D6D6443-08E1-486A-BA43-F14276711D89}"/>
                  </a:ext>
                </a:extLst>
              </p:cNvPr>
              <p:cNvPicPr/>
              <p:nvPr/>
            </p:nvPicPr>
            <p:blipFill>
              <a:blip r:embed="rId39"/>
              <a:stretch>
                <a:fillRect/>
              </a:stretch>
            </p:blipFill>
            <p:spPr>
              <a:xfrm>
                <a:off x="439971" y="2921900"/>
                <a:ext cx="68832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84" name="墨迹 83">
                <a:extLst>
                  <a:ext uri="{FF2B5EF4-FFF2-40B4-BE49-F238E27FC236}">
                    <a16:creationId xmlns:a16="http://schemas.microsoft.com/office/drawing/2014/main" id="{024BA182-21D7-47D8-95BC-D03A52F72C36}"/>
                  </a:ext>
                </a:extLst>
              </p14:cNvPr>
              <p14:cNvContentPartPr/>
              <p14:nvPr/>
            </p14:nvContentPartPr>
            <p14:xfrm>
              <a:off x="2817771" y="2933420"/>
              <a:ext cx="703440" cy="163440"/>
            </p14:xfrm>
          </p:contentPart>
        </mc:Choice>
        <mc:Fallback>
          <p:pic>
            <p:nvPicPr>
              <p:cNvPr id="84" name="墨迹 83">
                <a:extLst>
                  <a:ext uri="{FF2B5EF4-FFF2-40B4-BE49-F238E27FC236}">
                    <a16:creationId xmlns:a16="http://schemas.microsoft.com/office/drawing/2014/main" id="{024BA182-21D7-47D8-95BC-D03A52F72C36}"/>
                  </a:ext>
                </a:extLst>
              </p:cNvPr>
              <p:cNvPicPr/>
              <p:nvPr/>
            </p:nvPicPr>
            <p:blipFill>
              <a:blip r:embed="rId41"/>
              <a:stretch>
                <a:fillRect/>
              </a:stretch>
            </p:blipFill>
            <p:spPr>
              <a:xfrm>
                <a:off x="2811651" y="2927300"/>
                <a:ext cx="7156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85" name="墨迹 84">
                <a:extLst>
                  <a:ext uri="{FF2B5EF4-FFF2-40B4-BE49-F238E27FC236}">
                    <a16:creationId xmlns:a16="http://schemas.microsoft.com/office/drawing/2014/main" id="{EBD2C25B-96E5-4830-B606-C1AF8C1A3613}"/>
                  </a:ext>
                </a:extLst>
              </p14:cNvPr>
              <p14:cNvContentPartPr/>
              <p14:nvPr/>
            </p14:nvContentPartPr>
            <p14:xfrm>
              <a:off x="1429611" y="2908580"/>
              <a:ext cx="1115280" cy="323640"/>
            </p14:xfrm>
          </p:contentPart>
        </mc:Choice>
        <mc:Fallback>
          <p:pic>
            <p:nvPicPr>
              <p:cNvPr id="85" name="墨迹 84">
                <a:extLst>
                  <a:ext uri="{FF2B5EF4-FFF2-40B4-BE49-F238E27FC236}">
                    <a16:creationId xmlns:a16="http://schemas.microsoft.com/office/drawing/2014/main" id="{EBD2C25B-96E5-4830-B606-C1AF8C1A3613}"/>
                  </a:ext>
                </a:extLst>
              </p:cNvPr>
              <p:cNvPicPr/>
              <p:nvPr/>
            </p:nvPicPr>
            <p:blipFill>
              <a:blip r:embed="rId43"/>
              <a:stretch>
                <a:fillRect/>
              </a:stretch>
            </p:blipFill>
            <p:spPr>
              <a:xfrm>
                <a:off x="1423491" y="2902460"/>
                <a:ext cx="112752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7" name="墨迹 86">
                <a:extLst>
                  <a:ext uri="{FF2B5EF4-FFF2-40B4-BE49-F238E27FC236}">
                    <a16:creationId xmlns:a16="http://schemas.microsoft.com/office/drawing/2014/main" id="{A2C11684-D607-4A03-ACA1-48C7A729E3AA}"/>
                  </a:ext>
                </a:extLst>
              </p14:cNvPr>
              <p14:cNvContentPartPr/>
              <p14:nvPr/>
            </p14:nvContentPartPr>
            <p14:xfrm>
              <a:off x="3706251" y="3094700"/>
              <a:ext cx="22680" cy="19080"/>
            </p14:xfrm>
          </p:contentPart>
        </mc:Choice>
        <mc:Fallback>
          <p:pic>
            <p:nvPicPr>
              <p:cNvPr id="87" name="墨迹 86">
                <a:extLst>
                  <a:ext uri="{FF2B5EF4-FFF2-40B4-BE49-F238E27FC236}">
                    <a16:creationId xmlns:a16="http://schemas.microsoft.com/office/drawing/2014/main" id="{A2C11684-D607-4A03-ACA1-48C7A729E3AA}"/>
                  </a:ext>
                </a:extLst>
              </p:cNvPr>
              <p:cNvPicPr/>
              <p:nvPr/>
            </p:nvPicPr>
            <p:blipFill>
              <a:blip r:embed="rId45"/>
              <a:stretch>
                <a:fillRect/>
              </a:stretch>
            </p:blipFill>
            <p:spPr>
              <a:xfrm>
                <a:off x="3700131" y="3088580"/>
                <a:ext cx="349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9" name="墨迹 88">
                <a:extLst>
                  <a:ext uri="{FF2B5EF4-FFF2-40B4-BE49-F238E27FC236}">
                    <a16:creationId xmlns:a16="http://schemas.microsoft.com/office/drawing/2014/main" id="{DC24570A-82F3-4616-B5D2-4FD16CE00CA5}"/>
                  </a:ext>
                </a:extLst>
              </p14:cNvPr>
              <p14:cNvContentPartPr/>
              <p14:nvPr/>
            </p14:nvContentPartPr>
            <p14:xfrm>
              <a:off x="3712011" y="3162740"/>
              <a:ext cx="10800" cy="5760"/>
            </p14:xfrm>
          </p:contentPart>
        </mc:Choice>
        <mc:Fallback>
          <p:pic>
            <p:nvPicPr>
              <p:cNvPr id="89" name="墨迹 88">
                <a:extLst>
                  <a:ext uri="{FF2B5EF4-FFF2-40B4-BE49-F238E27FC236}">
                    <a16:creationId xmlns:a16="http://schemas.microsoft.com/office/drawing/2014/main" id="{DC24570A-82F3-4616-B5D2-4FD16CE00CA5}"/>
                  </a:ext>
                </a:extLst>
              </p:cNvPr>
              <p:cNvPicPr/>
              <p:nvPr/>
            </p:nvPicPr>
            <p:blipFill>
              <a:blip r:embed="rId47"/>
              <a:stretch>
                <a:fillRect/>
              </a:stretch>
            </p:blipFill>
            <p:spPr>
              <a:xfrm>
                <a:off x="3705891" y="3156620"/>
                <a:ext cx="2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0" name="墨迹 89">
                <a:extLst>
                  <a:ext uri="{FF2B5EF4-FFF2-40B4-BE49-F238E27FC236}">
                    <a16:creationId xmlns:a16="http://schemas.microsoft.com/office/drawing/2014/main" id="{F32D5FF0-63A2-4D75-8FE0-F9639724E68A}"/>
                  </a:ext>
                </a:extLst>
              </p14:cNvPr>
              <p14:cNvContentPartPr/>
              <p14:nvPr/>
            </p14:nvContentPartPr>
            <p14:xfrm>
              <a:off x="3707331" y="3003260"/>
              <a:ext cx="13320" cy="61920"/>
            </p14:xfrm>
          </p:contentPart>
        </mc:Choice>
        <mc:Fallback>
          <p:pic>
            <p:nvPicPr>
              <p:cNvPr id="90" name="墨迹 89">
                <a:extLst>
                  <a:ext uri="{FF2B5EF4-FFF2-40B4-BE49-F238E27FC236}">
                    <a16:creationId xmlns:a16="http://schemas.microsoft.com/office/drawing/2014/main" id="{F32D5FF0-63A2-4D75-8FE0-F9639724E68A}"/>
                  </a:ext>
                </a:extLst>
              </p:cNvPr>
              <p:cNvPicPr/>
              <p:nvPr/>
            </p:nvPicPr>
            <p:blipFill>
              <a:blip r:embed="rId49"/>
              <a:stretch>
                <a:fillRect/>
              </a:stretch>
            </p:blipFill>
            <p:spPr>
              <a:xfrm>
                <a:off x="3701211" y="2997140"/>
                <a:ext cx="255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9" name="墨迹 98">
                <a:extLst>
                  <a:ext uri="{FF2B5EF4-FFF2-40B4-BE49-F238E27FC236}">
                    <a16:creationId xmlns:a16="http://schemas.microsoft.com/office/drawing/2014/main" id="{DEE34560-E97A-4900-A9E2-C7FB8D2E9B46}"/>
                  </a:ext>
                </a:extLst>
              </p14:cNvPr>
              <p14:cNvContentPartPr/>
              <p14:nvPr/>
            </p14:nvContentPartPr>
            <p14:xfrm>
              <a:off x="510891" y="3361100"/>
              <a:ext cx="720360" cy="241920"/>
            </p14:xfrm>
          </p:contentPart>
        </mc:Choice>
        <mc:Fallback>
          <p:pic>
            <p:nvPicPr>
              <p:cNvPr id="99" name="墨迹 98">
                <a:extLst>
                  <a:ext uri="{FF2B5EF4-FFF2-40B4-BE49-F238E27FC236}">
                    <a16:creationId xmlns:a16="http://schemas.microsoft.com/office/drawing/2014/main" id="{DEE34560-E97A-4900-A9E2-C7FB8D2E9B46}"/>
                  </a:ext>
                </a:extLst>
              </p:cNvPr>
              <p:cNvPicPr/>
              <p:nvPr/>
            </p:nvPicPr>
            <p:blipFill>
              <a:blip r:embed="rId51"/>
              <a:stretch>
                <a:fillRect/>
              </a:stretch>
            </p:blipFill>
            <p:spPr>
              <a:xfrm>
                <a:off x="504771" y="3354980"/>
                <a:ext cx="73260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6" name="墨迹 105">
                <a:extLst>
                  <a:ext uri="{FF2B5EF4-FFF2-40B4-BE49-F238E27FC236}">
                    <a16:creationId xmlns:a16="http://schemas.microsoft.com/office/drawing/2014/main" id="{AF516DD8-CE46-4C48-B4A2-8BDB0128C9B7}"/>
                  </a:ext>
                </a:extLst>
              </p14:cNvPr>
              <p14:cNvContentPartPr/>
              <p14:nvPr/>
            </p14:nvContentPartPr>
            <p14:xfrm>
              <a:off x="1485771" y="3383420"/>
              <a:ext cx="816120" cy="232560"/>
            </p14:xfrm>
          </p:contentPart>
        </mc:Choice>
        <mc:Fallback>
          <p:pic>
            <p:nvPicPr>
              <p:cNvPr id="106" name="墨迹 105">
                <a:extLst>
                  <a:ext uri="{FF2B5EF4-FFF2-40B4-BE49-F238E27FC236}">
                    <a16:creationId xmlns:a16="http://schemas.microsoft.com/office/drawing/2014/main" id="{AF516DD8-CE46-4C48-B4A2-8BDB0128C9B7}"/>
                  </a:ext>
                </a:extLst>
              </p:cNvPr>
              <p:cNvPicPr/>
              <p:nvPr/>
            </p:nvPicPr>
            <p:blipFill>
              <a:blip r:embed="rId53"/>
              <a:stretch>
                <a:fillRect/>
              </a:stretch>
            </p:blipFill>
            <p:spPr>
              <a:xfrm>
                <a:off x="1479651" y="3377300"/>
                <a:ext cx="82836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07" name="墨迹 106">
                <a:extLst>
                  <a:ext uri="{FF2B5EF4-FFF2-40B4-BE49-F238E27FC236}">
                    <a16:creationId xmlns:a16="http://schemas.microsoft.com/office/drawing/2014/main" id="{046E53FE-908D-4354-8A1C-FF54C3021060}"/>
                  </a:ext>
                </a:extLst>
              </p14:cNvPr>
              <p14:cNvContentPartPr/>
              <p14:nvPr/>
            </p14:nvContentPartPr>
            <p14:xfrm>
              <a:off x="2608251" y="3313220"/>
              <a:ext cx="420840" cy="183960"/>
            </p14:xfrm>
          </p:contentPart>
        </mc:Choice>
        <mc:Fallback>
          <p:pic>
            <p:nvPicPr>
              <p:cNvPr id="107" name="墨迹 106">
                <a:extLst>
                  <a:ext uri="{FF2B5EF4-FFF2-40B4-BE49-F238E27FC236}">
                    <a16:creationId xmlns:a16="http://schemas.microsoft.com/office/drawing/2014/main" id="{046E53FE-908D-4354-8A1C-FF54C3021060}"/>
                  </a:ext>
                </a:extLst>
              </p:cNvPr>
              <p:cNvPicPr/>
              <p:nvPr/>
            </p:nvPicPr>
            <p:blipFill>
              <a:blip r:embed="rId55"/>
              <a:stretch>
                <a:fillRect/>
              </a:stretch>
            </p:blipFill>
            <p:spPr>
              <a:xfrm>
                <a:off x="2602131" y="3307100"/>
                <a:ext cx="4330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20" name="墨迹 119">
                <a:extLst>
                  <a:ext uri="{FF2B5EF4-FFF2-40B4-BE49-F238E27FC236}">
                    <a16:creationId xmlns:a16="http://schemas.microsoft.com/office/drawing/2014/main" id="{FF7B5CB0-9DDC-49D9-8328-814C2AB9D3E5}"/>
                  </a:ext>
                </a:extLst>
              </p14:cNvPr>
              <p14:cNvContentPartPr/>
              <p14:nvPr/>
            </p14:nvContentPartPr>
            <p14:xfrm>
              <a:off x="4121691" y="3330860"/>
              <a:ext cx="710640" cy="242280"/>
            </p14:xfrm>
          </p:contentPart>
        </mc:Choice>
        <mc:Fallback>
          <p:pic>
            <p:nvPicPr>
              <p:cNvPr id="120" name="墨迹 119">
                <a:extLst>
                  <a:ext uri="{FF2B5EF4-FFF2-40B4-BE49-F238E27FC236}">
                    <a16:creationId xmlns:a16="http://schemas.microsoft.com/office/drawing/2014/main" id="{FF7B5CB0-9DDC-49D9-8328-814C2AB9D3E5}"/>
                  </a:ext>
                </a:extLst>
              </p:cNvPr>
              <p:cNvPicPr/>
              <p:nvPr/>
            </p:nvPicPr>
            <p:blipFill>
              <a:blip r:embed="rId57"/>
              <a:stretch>
                <a:fillRect/>
              </a:stretch>
            </p:blipFill>
            <p:spPr>
              <a:xfrm>
                <a:off x="4115571" y="3324740"/>
                <a:ext cx="7228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21" name="墨迹 120">
                <a:extLst>
                  <a:ext uri="{FF2B5EF4-FFF2-40B4-BE49-F238E27FC236}">
                    <a16:creationId xmlns:a16="http://schemas.microsoft.com/office/drawing/2014/main" id="{076FE61E-CB81-4AAA-856E-2D5D64D6ECB4}"/>
                  </a:ext>
                </a:extLst>
              </p14:cNvPr>
              <p14:cNvContentPartPr/>
              <p14:nvPr/>
            </p14:nvContentPartPr>
            <p14:xfrm>
              <a:off x="3245811" y="3320420"/>
              <a:ext cx="745920" cy="177120"/>
            </p14:xfrm>
          </p:contentPart>
        </mc:Choice>
        <mc:Fallback>
          <p:pic>
            <p:nvPicPr>
              <p:cNvPr id="121" name="墨迹 120">
                <a:extLst>
                  <a:ext uri="{FF2B5EF4-FFF2-40B4-BE49-F238E27FC236}">
                    <a16:creationId xmlns:a16="http://schemas.microsoft.com/office/drawing/2014/main" id="{076FE61E-CB81-4AAA-856E-2D5D64D6ECB4}"/>
                  </a:ext>
                </a:extLst>
              </p:cNvPr>
              <p:cNvPicPr/>
              <p:nvPr/>
            </p:nvPicPr>
            <p:blipFill>
              <a:blip r:embed="rId59"/>
              <a:stretch>
                <a:fillRect/>
              </a:stretch>
            </p:blipFill>
            <p:spPr>
              <a:xfrm>
                <a:off x="3239691" y="3314300"/>
                <a:ext cx="7581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27" name="墨迹 126">
                <a:extLst>
                  <a:ext uri="{FF2B5EF4-FFF2-40B4-BE49-F238E27FC236}">
                    <a16:creationId xmlns:a16="http://schemas.microsoft.com/office/drawing/2014/main" id="{DDAE60C5-3F2C-4F67-8CFC-B1888C41059E}"/>
                  </a:ext>
                </a:extLst>
              </p14:cNvPr>
              <p14:cNvContentPartPr/>
              <p14:nvPr/>
            </p14:nvContentPartPr>
            <p14:xfrm>
              <a:off x="3508251" y="3765020"/>
              <a:ext cx="727200" cy="232560"/>
            </p14:xfrm>
          </p:contentPart>
        </mc:Choice>
        <mc:Fallback>
          <p:pic>
            <p:nvPicPr>
              <p:cNvPr id="127" name="墨迹 126">
                <a:extLst>
                  <a:ext uri="{FF2B5EF4-FFF2-40B4-BE49-F238E27FC236}">
                    <a16:creationId xmlns:a16="http://schemas.microsoft.com/office/drawing/2014/main" id="{DDAE60C5-3F2C-4F67-8CFC-B1888C41059E}"/>
                  </a:ext>
                </a:extLst>
              </p:cNvPr>
              <p:cNvPicPr/>
              <p:nvPr/>
            </p:nvPicPr>
            <p:blipFill>
              <a:blip r:embed="rId61"/>
              <a:stretch>
                <a:fillRect/>
              </a:stretch>
            </p:blipFill>
            <p:spPr>
              <a:xfrm>
                <a:off x="3502131" y="3758900"/>
                <a:ext cx="7394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8" name="墨迹 127">
                <a:extLst>
                  <a:ext uri="{FF2B5EF4-FFF2-40B4-BE49-F238E27FC236}">
                    <a16:creationId xmlns:a16="http://schemas.microsoft.com/office/drawing/2014/main" id="{367B814B-4EA3-4099-8554-3A4F36DCFA5C}"/>
                  </a:ext>
                </a:extLst>
              </p14:cNvPr>
              <p14:cNvContentPartPr/>
              <p14:nvPr/>
            </p14:nvContentPartPr>
            <p14:xfrm>
              <a:off x="5702091" y="2301620"/>
              <a:ext cx="185760" cy="14040"/>
            </p14:xfrm>
          </p:contentPart>
        </mc:Choice>
        <mc:Fallback>
          <p:pic>
            <p:nvPicPr>
              <p:cNvPr id="128" name="墨迹 127">
                <a:extLst>
                  <a:ext uri="{FF2B5EF4-FFF2-40B4-BE49-F238E27FC236}">
                    <a16:creationId xmlns:a16="http://schemas.microsoft.com/office/drawing/2014/main" id="{367B814B-4EA3-4099-8554-3A4F36DCFA5C}"/>
                  </a:ext>
                </a:extLst>
              </p:cNvPr>
              <p:cNvPicPr/>
              <p:nvPr/>
            </p:nvPicPr>
            <p:blipFill>
              <a:blip r:embed="rId63"/>
              <a:stretch>
                <a:fillRect/>
              </a:stretch>
            </p:blipFill>
            <p:spPr>
              <a:xfrm>
                <a:off x="5695971" y="2295500"/>
                <a:ext cx="1980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9" name="墨迹 128">
                <a:extLst>
                  <a:ext uri="{FF2B5EF4-FFF2-40B4-BE49-F238E27FC236}">
                    <a16:creationId xmlns:a16="http://schemas.microsoft.com/office/drawing/2014/main" id="{ACA5666F-C34A-4C2A-BA2A-BE077EB9718C}"/>
                  </a:ext>
                </a:extLst>
              </p14:cNvPr>
              <p14:cNvContentPartPr/>
              <p14:nvPr/>
            </p14:nvContentPartPr>
            <p14:xfrm>
              <a:off x="5694171" y="2369660"/>
              <a:ext cx="140760" cy="19080"/>
            </p14:xfrm>
          </p:contentPart>
        </mc:Choice>
        <mc:Fallback>
          <p:pic>
            <p:nvPicPr>
              <p:cNvPr id="129" name="墨迹 128">
                <a:extLst>
                  <a:ext uri="{FF2B5EF4-FFF2-40B4-BE49-F238E27FC236}">
                    <a16:creationId xmlns:a16="http://schemas.microsoft.com/office/drawing/2014/main" id="{ACA5666F-C34A-4C2A-BA2A-BE077EB9718C}"/>
                  </a:ext>
                </a:extLst>
              </p:cNvPr>
              <p:cNvPicPr/>
              <p:nvPr/>
            </p:nvPicPr>
            <p:blipFill>
              <a:blip r:embed="rId65"/>
              <a:stretch>
                <a:fillRect/>
              </a:stretch>
            </p:blipFill>
            <p:spPr>
              <a:xfrm>
                <a:off x="5688051" y="2363540"/>
                <a:ext cx="153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5" name="墨迹 134">
                <a:extLst>
                  <a:ext uri="{FF2B5EF4-FFF2-40B4-BE49-F238E27FC236}">
                    <a16:creationId xmlns:a16="http://schemas.microsoft.com/office/drawing/2014/main" id="{8CA3F281-77AD-4F94-B6FF-3E0EACD592C5}"/>
                  </a:ext>
                </a:extLst>
              </p14:cNvPr>
              <p14:cNvContentPartPr/>
              <p14:nvPr/>
            </p14:nvContentPartPr>
            <p14:xfrm>
              <a:off x="3606171" y="1625540"/>
              <a:ext cx="150480" cy="51840"/>
            </p14:xfrm>
          </p:contentPart>
        </mc:Choice>
        <mc:Fallback>
          <p:pic>
            <p:nvPicPr>
              <p:cNvPr id="135" name="墨迹 134">
                <a:extLst>
                  <a:ext uri="{FF2B5EF4-FFF2-40B4-BE49-F238E27FC236}">
                    <a16:creationId xmlns:a16="http://schemas.microsoft.com/office/drawing/2014/main" id="{8CA3F281-77AD-4F94-B6FF-3E0EACD592C5}"/>
                  </a:ext>
                </a:extLst>
              </p:cNvPr>
              <p:cNvPicPr/>
              <p:nvPr/>
            </p:nvPicPr>
            <p:blipFill>
              <a:blip r:embed="rId67"/>
              <a:stretch>
                <a:fillRect/>
              </a:stretch>
            </p:blipFill>
            <p:spPr>
              <a:xfrm>
                <a:off x="3600051" y="1619420"/>
                <a:ext cx="1627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9" name="墨迹 138">
                <a:extLst>
                  <a:ext uri="{FF2B5EF4-FFF2-40B4-BE49-F238E27FC236}">
                    <a16:creationId xmlns:a16="http://schemas.microsoft.com/office/drawing/2014/main" id="{150161F6-98EC-4DEA-9C0E-06EE6DC4CC60}"/>
                  </a:ext>
                </a:extLst>
              </p14:cNvPr>
              <p14:cNvContentPartPr/>
              <p14:nvPr/>
            </p14:nvContentPartPr>
            <p14:xfrm>
              <a:off x="6917451" y="2101820"/>
              <a:ext cx="335520" cy="144000"/>
            </p14:xfrm>
          </p:contentPart>
        </mc:Choice>
        <mc:Fallback>
          <p:pic>
            <p:nvPicPr>
              <p:cNvPr id="139" name="墨迹 138">
                <a:extLst>
                  <a:ext uri="{FF2B5EF4-FFF2-40B4-BE49-F238E27FC236}">
                    <a16:creationId xmlns:a16="http://schemas.microsoft.com/office/drawing/2014/main" id="{150161F6-98EC-4DEA-9C0E-06EE6DC4CC60}"/>
                  </a:ext>
                </a:extLst>
              </p:cNvPr>
              <p:cNvPicPr/>
              <p:nvPr/>
            </p:nvPicPr>
            <p:blipFill>
              <a:blip r:embed="rId69"/>
              <a:stretch>
                <a:fillRect/>
              </a:stretch>
            </p:blipFill>
            <p:spPr>
              <a:xfrm>
                <a:off x="6911331" y="2095700"/>
                <a:ext cx="3477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5" name="墨迹 144">
                <a:extLst>
                  <a:ext uri="{FF2B5EF4-FFF2-40B4-BE49-F238E27FC236}">
                    <a16:creationId xmlns:a16="http://schemas.microsoft.com/office/drawing/2014/main" id="{BF3A55A9-498E-40EA-896D-A43098A51DC5}"/>
                  </a:ext>
                </a:extLst>
              </p14:cNvPr>
              <p14:cNvContentPartPr/>
              <p14:nvPr/>
            </p14:nvContentPartPr>
            <p14:xfrm>
              <a:off x="4547211" y="2336540"/>
              <a:ext cx="491400" cy="438840"/>
            </p14:xfrm>
          </p:contentPart>
        </mc:Choice>
        <mc:Fallback>
          <p:pic>
            <p:nvPicPr>
              <p:cNvPr id="145" name="墨迹 144">
                <a:extLst>
                  <a:ext uri="{FF2B5EF4-FFF2-40B4-BE49-F238E27FC236}">
                    <a16:creationId xmlns:a16="http://schemas.microsoft.com/office/drawing/2014/main" id="{BF3A55A9-498E-40EA-896D-A43098A51DC5}"/>
                  </a:ext>
                </a:extLst>
              </p:cNvPr>
              <p:cNvPicPr/>
              <p:nvPr/>
            </p:nvPicPr>
            <p:blipFill>
              <a:blip r:embed="rId71"/>
              <a:stretch>
                <a:fillRect/>
              </a:stretch>
            </p:blipFill>
            <p:spPr>
              <a:xfrm>
                <a:off x="4541091" y="2330420"/>
                <a:ext cx="50364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84" name="墨迹 183">
                <a:extLst>
                  <a:ext uri="{FF2B5EF4-FFF2-40B4-BE49-F238E27FC236}">
                    <a16:creationId xmlns:a16="http://schemas.microsoft.com/office/drawing/2014/main" id="{9B35E719-D1E7-41CD-A910-5F40FB5B9D63}"/>
                  </a:ext>
                </a:extLst>
              </p14:cNvPr>
              <p14:cNvContentPartPr/>
              <p14:nvPr/>
            </p14:nvContentPartPr>
            <p14:xfrm>
              <a:off x="7557891" y="3238700"/>
              <a:ext cx="360" cy="360"/>
            </p14:xfrm>
          </p:contentPart>
        </mc:Choice>
        <mc:Fallback>
          <p:pic>
            <p:nvPicPr>
              <p:cNvPr id="184" name="墨迹 183">
                <a:extLst>
                  <a:ext uri="{FF2B5EF4-FFF2-40B4-BE49-F238E27FC236}">
                    <a16:creationId xmlns:a16="http://schemas.microsoft.com/office/drawing/2014/main" id="{9B35E719-D1E7-41CD-A910-5F40FB5B9D63}"/>
                  </a:ext>
                </a:extLst>
              </p:cNvPr>
              <p:cNvPicPr/>
              <p:nvPr/>
            </p:nvPicPr>
            <p:blipFill>
              <a:blip r:embed="rId73"/>
              <a:stretch>
                <a:fillRect/>
              </a:stretch>
            </p:blipFill>
            <p:spPr>
              <a:xfrm>
                <a:off x="7551771" y="32325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5" name="墨迹 184">
                <a:extLst>
                  <a:ext uri="{FF2B5EF4-FFF2-40B4-BE49-F238E27FC236}">
                    <a16:creationId xmlns:a16="http://schemas.microsoft.com/office/drawing/2014/main" id="{B03CD9AF-190B-45A8-A2E1-BB0E4ECB97D2}"/>
                  </a:ext>
                </a:extLst>
              </p14:cNvPr>
              <p14:cNvContentPartPr/>
              <p14:nvPr/>
            </p14:nvContentPartPr>
            <p14:xfrm>
              <a:off x="7858131" y="3263900"/>
              <a:ext cx="360" cy="360"/>
            </p14:xfrm>
          </p:contentPart>
        </mc:Choice>
        <mc:Fallback>
          <p:pic>
            <p:nvPicPr>
              <p:cNvPr id="185" name="墨迹 184">
                <a:extLst>
                  <a:ext uri="{FF2B5EF4-FFF2-40B4-BE49-F238E27FC236}">
                    <a16:creationId xmlns:a16="http://schemas.microsoft.com/office/drawing/2014/main" id="{B03CD9AF-190B-45A8-A2E1-BB0E4ECB97D2}"/>
                  </a:ext>
                </a:extLst>
              </p:cNvPr>
              <p:cNvPicPr/>
              <p:nvPr/>
            </p:nvPicPr>
            <p:blipFill>
              <a:blip r:embed="rId75"/>
              <a:stretch>
                <a:fillRect/>
              </a:stretch>
            </p:blipFill>
            <p:spPr>
              <a:xfrm>
                <a:off x="7852011" y="32577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20" name="墨迹 219">
                <a:extLst>
                  <a:ext uri="{FF2B5EF4-FFF2-40B4-BE49-F238E27FC236}">
                    <a16:creationId xmlns:a16="http://schemas.microsoft.com/office/drawing/2014/main" id="{CB6647AB-FA8A-4D00-B340-EB0735B30372}"/>
                  </a:ext>
                </a:extLst>
              </p14:cNvPr>
              <p14:cNvContentPartPr/>
              <p14:nvPr/>
            </p14:nvContentPartPr>
            <p14:xfrm>
              <a:off x="1092291" y="4311500"/>
              <a:ext cx="758160" cy="48600"/>
            </p14:xfrm>
          </p:contentPart>
        </mc:Choice>
        <mc:Fallback>
          <p:pic>
            <p:nvPicPr>
              <p:cNvPr id="220" name="墨迹 219">
                <a:extLst>
                  <a:ext uri="{FF2B5EF4-FFF2-40B4-BE49-F238E27FC236}">
                    <a16:creationId xmlns:a16="http://schemas.microsoft.com/office/drawing/2014/main" id="{CB6647AB-FA8A-4D00-B340-EB0735B30372}"/>
                  </a:ext>
                </a:extLst>
              </p:cNvPr>
              <p:cNvPicPr/>
              <p:nvPr/>
            </p:nvPicPr>
            <p:blipFill>
              <a:blip r:embed="rId77"/>
              <a:stretch>
                <a:fillRect/>
              </a:stretch>
            </p:blipFill>
            <p:spPr>
              <a:xfrm>
                <a:off x="1086171" y="4305380"/>
                <a:ext cx="77040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42" name="墨迹 241">
                <a:extLst>
                  <a:ext uri="{FF2B5EF4-FFF2-40B4-BE49-F238E27FC236}">
                    <a16:creationId xmlns:a16="http://schemas.microsoft.com/office/drawing/2014/main" id="{3B0C01FF-6297-44CE-899E-D26E1304FBE7}"/>
                  </a:ext>
                </a:extLst>
              </p14:cNvPr>
              <p14:cNvContentPartPr/>
              <p14:nvPr/>
            </p14:nvContentPartPr>
            <p14:xfrm>
              <a:off x="2268051" y="4805060"/>
              <a:ext cx="484920" cy="291600"/>
            </p14:xfrm>
          </p:contentPart>
        </mc:Choice>
        <mc:Fallback>
          <p:pic>
            <p:nvPicPr>
              <p:cNvPr id="242" name="墨迹 241">
                <a:extLst>
                  <a:ext uri="{FF2B5EF4-FFF2-40B4-BE49-F238E27FC236}">
                    <a16:creationId xmlns:a16="http://schemas.microsoft.com/office/drawing/2014/main" id="{3B0C01FF-6297-44CE-899E-D26E1304FBE7}"/>
                  </a:ext>
                </a:extLst>
              </p:cNvPr>
              <p:cNvPicPr/>
              <p:nvPr/>
            </p:nvPicPr>
            <p:blipFill>
              <a:blip r:embed="rId79"/>
              <a:stretch>
                <a:fillRect/>
              </a:stretch>
            </p:blipFill>
            <p:spPr>
              <a:xfrm>
                <a:off x="2261931" y="4798940"/>
                <a:ext cx="4971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45" name="墨迹 244">
                <a:extLst>
                  <a:ext uri="{FF2B5EF4-FFF2-40B4-BE49-F238E27FC236}">
                    <a16:creationId xmlns:a16="http://schemas.microsoft.com/office/drawing/2014/main" id="{0F351C0D-C6BA-426B-B2D8-493307068B72}"/>
                  </a:ext>
                </a:extLst>
              </p14:cNvPr>
              <p14:cNvContentPartPr/>
              <p14:nvPr/>
            </p14:nvContentPartPr>
            <p14:xfrm>
              <a:off x="3313131" y="4923860"/>
              <a:ext cx="360" cy="17640"/>
            </p14:xfrm>
          </p:contentPart>
        </mc:Choice>
        <mc:Fallback>
          <p:pic>
            <p:nvPicPr>
              <p:cNvPr id="245" name="墨迹 244">
                <a:extLst>
                  <a:ext uri="{FF2B5EF4-FFF2-40B4-BE49-F238E27FC236}">
                    <a16:creationId xmlns:a16="http://schemas.microsoft.com/office/drawing/2014/main" id="{0F351C0D-C6BA-426B-B2D8-493307068B72}"/>
                  </a:ext>
                </a:extLst>
              </p:cNvPr>
              <p:cNvPicPr/>
              <p:nvPr/>
            </p:nvPicPr>
            <p:blipFill>
              <a:blip r:embed="rId81"/>
              <a:stretch>
                <a:fillRect/>
              </a:stretch>
            </p:blipFill>
            <p:spPr>
              <a:xfrm>
                <a:off x="3307011" y="4917740"/>
                <a:ext cx="126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46" name="墨迹 245">
                <a:extLst>
                  <a:ext uri="{FF2B5EF4-FFF2-40B4-BE49-F238E27FC236}">
                    <a16:creationId xmlns:a16="http://schemas.microsoft.com/office/drawing/2014/main" id="{A6D37EE4-F4DA-4195-A31A-F513AD9AAA43}"/>
                  </a:ext>
                </a:extLst>
              </p14:cNvPr>
              <p14:cNvContentPartPr/>
              <p14:nvPr/>
            </p14:nvContentPartPr>
            <p14:xfrm>
              <a:off x="2879331" y="4748540"/>
              <a:ext cx="317160" cy="294120"/>
            </p14:xfrm>
          </p:contentPart>
        </mc:Choice>
        <mc:Fallback>
          <p:pic>
            <p:nvPicPr>
              <p:cNvPr id="246" name="墨迹 245">
                <a:extLst>
                  <a:ext uri="{FF2B5EF4-FFF2-40B4-BE49-F238E27FC236}">
                    <a16:creationId xmlns:a16="http://schemas.microsoft.com/office/drawing/2014/main" id="{A6D37EE4-F4DA-4195-A31A-F513AD9AAA43}"/>
                  </a:ext>
                </a:extLst>
              </p:cNvPr>
              <p:cNvPicPr/>
              <p:nvPr/>
            </p:nvPicPr>
            <p:blipFill>
              <a:blip r:embed="rId83"/>
              <a:stretch>
                <a:fillRect/>
              </a:stretch>
            </p:blipFill>
            <p:spPr>
              <a:xfrm>
                <a:off x="2873211" y="4742420"/>
                <a:ext cx="32940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47" name="墨迹 246">
                <a:extLst>
                  <a:ext uri="{FF2B5EF4-FFF2-40B4-BE49-F238E27FC236}">
                    <a16:creationId xmlns:a16="http://schemas.microsoft.com/office/drawing/2014/main" id="{AC2F2CFE-C91A-4EA4-A09D-0836760FE24C}"/>
                  </a:ext>
                </a:extLst>
              </p14:cNvPr>
              <p14:cNvContentPartPr/>
              <p14:nvPr/>
            </p14:nvContentPartPr>
            <p14:xfrm>
              <a:off x="2334291" y="5209700"/>
              <a:ext cx="246960" cy="30600"/>
            </p14:xfrm>
          </p:contentPart>
        </mc:Choice>
        <mc:Fallback>
          <p:pic>
            <p:nvPicPr>
              <p:cNvPr id="247" name="墨迹 246">
                <a:extLst>
                  <a:ext uri="{FF2B5EF4-FFF2-40B4-BE49-F238E27FC236}">
                    <a16:creationId xmlns:a16="http://schemas.microsoft.com/office/drawing/2014/main" id="{AC2F2CFE-C91A-4EA4-A09D-0836760FE24C}"/>
                  </a:ext>
                </a:extLst>
              </p:cNvPr>
              <p:cNvPicPr/>
              <p:nvPr/>
            </p:nvPicPr>
            <p:blipFill>
              <a:blip r:embed="rId85"/>
              <a:stretch>
                <a:fillRect/>
              </a:stretch>
            </p:blipFill>
            <p:spPr>
              <a:xfrm>
                <a:off x="2328171" y="5203580"/>
                <a:ext cx="2592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48" name="墨迹 247">
                <a:extLst>
                  <a:ext uri="{FF2B5EF4-FFF2-40B4-BE49-F238E27FC236}">
                    <a16:creationId xmlns:a16="http://schemas.microsoft.com/office/drawing/2014/main" id="{904B7992-8A3C-42BC-BE3E-8DD376CC8B20}"/>
                  </a:ext>
                </a:extLst>
              </p14:cNvPr>
              <p14:cNvContentPartPr/>
              <p14:nvPr/>
            </p14:nvContentPartPr>
            <p14:xfrm>
              <a:off x="2930811" y="5118260"/>
              <a:ext cx="336600" cy="36000"/>
            </p14:xfrm>
          </p:contentPart>
        </mc:Choice>
        <mc:Fallback>
          <p:pic>
            <p:nvPicPr>
              <p:cNvPr id="248" name="墨迹 247">
                <a:extLst>
                  <a:ext uri="{FF2B5EF4-FFF2-40B4-BE49-F238E27FC236}">
                    <a16:creationId xmlns:a16="http://schemas.microsoft.com/office/drawing/2014/main" id="{904B7992-8A3C-42BC-BE3E-8DD376CC8B20}"/>
                  </a:ext>
                </a:extLst>
              </p:cNvPr>
              <p:cNvPicPr/>
              <p:nvPr/>
            </p:nvPicPr>
            <p:blipFill>
              <a:blip r:embed="rId87"/>
              <a:stretch>
                <a:fillRect/>
              </a:stretch>
            </p:blipFill>
            <p:spPr>
              <a:xfrm>
                <a:off x="2924691" y="5112140"/>
                <a:ext cx="348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57" name="墨迹 256">
                <a:extLst>
                  <a:ext uri="{FF2B5EF4-FFF2-40B4-BE49-F238E27FC236}">
                    <a16:creationId xmlns:a16="http://schemas.microsoft.com/office/drawing/2014/main" id="{7FA923DE-72A1-4FAE-9D1B-76136327A738}"/>
                  </a:ext>
                </a:extLst>
              </p14:cNvPr>
              <p14:cNvContentPartPr/>
              <p14:nvPr/>
            </p14:nvContentPartPr>
            <p14:xfrm>
              <a:off x="5113491" y="3159140"/>
              <a:ext cx="2178360" cy="2709360"/>
            </p14:xfrm>
          </p:contentPart>
        </mc:Choice>
        <mc:Fallback>
          <p:pic>
            <p:nvPicPr>
              <p:cNvPr id="257" name="墨迹 256">
                <a:extLst>
                  <a:ext uri="{FF2B5EF4-FFF2-40B4-BE49-F238E27FC236}">
                    <a16:creationId xmlns:a16="http://schemas.microsoft.com/office/drawing/2014/main" id="{7FA923DE-72A1-4FAE-9D1B-76136327A738}"/>
                  </a:ext>
                </a:extLst>
              </p:cNvPr>
              <p:cNvPicPr/>
              <p:nvPr/>
            </p:nvPicPr>
            <p:blipFill>
              <a:blip r:embed="rId89"/>
              <a:stretch>
                <a:fillRect/>
              </a:stretch>
            </p:blipFill>
            <p:spPr>
              <a:xfrm>
                <a:off x="5107371" y="3153020"/>
                <a:ext cx="2190600" cy="2721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3" name="墨迹 262">
                <a:extLst>
                  <a:ext uri="{FF2B5EF4-FFF2-40B4-BE49-F238E27FC236}">
                    <a16:creationId xmlns:a16="http://schemas.microsoft.com/office/drawing/2014/main" id="{25492827-003F-4D8B-BDEB-0FE06F20F4C1}"/>
                  </a:ext>
                </a:extLst>
              </p14:cNvPr>
              <p14:cNvContentPartPr/>
              <p14:nvPr/>
            </p14:nvContentPartPr>
            <p14:xfrm>
              <a:off x="2712651" y="5536940"/>
              <a:ext cx="161280" cy="305640"/>
            </p14:xfrm>
          </p:contentPart>
        </mc:Choice>
        <mc:Fallback>
          <p:pic>
            <p:nvPicPr>
              <p:cNvPr id="263" name="墨迹 262">
                <a:extLst>
                  <a:ext uri="{FF2B5EF4-FFF2-40B4-BE49-F238E27FC236}">
                    <a16:creationId xmlns:a16="http://schemas.microsoft.com/office/drawing/2014/main" id="{25492827-003F-4D8B-BDEB-0FE06F20F4C1}"/>
                  </a:ext>
                </a:extLst>
              </p:cNvPr>
              <p:cNvPicPr/>
              <p:nvPr/>
            </p:nvPicPr>
            <p:blipFill>
              <a:blip r:embed="rId91"/>
              <a:stretch>
                <a:fillRect/>
              </a:stretch>
            </p:blipFill>
            <p:spPr>
              <a:xfrm>
                <a:off x="2706531" y="5530820"/>
                <a:ext cx="17352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64" name="墨迹 263">
                <a:extLst>
                  <a:ext uri="{FF2B5EF4-FFF2-40B4-BE49-F238E27FC236}">
                    <a16:creationId xmlns:a16="http://schemas.microsoft.com/office/drawing/2014/main" id="{40F43397-3771-45E8-A8A7-B41D0FAFFFD4}"/>
                  </a:ext>
                </a:extLst>
              </p14:cNvPr>
              <p14:cNvContentPartPr/>
              <p14:nvPr/>
            </p14:nvContentPartPr>
            <p14:xfrm>
              <a:off x="2277051" y="5584460"/>
              <a:ext cx="211680" cy="252360"/>
            </p14:xfrm>
          </p:contentPart>
        </mc:Choice>
        <mc:Fallback>
          <p:pic>
            <p:nvPicPr>
              <p:cNvPr id="264" name="墨迹 263">
                <a:extLst>
                  <a:ext uri="{FF2B5EF4-FFF2-40B4-BE49-F238E27FC236}">
                    <a16:creationId xmlns:a16="http://schemas.microsoft.com/office/drawing/2014/main" id="{40F43397-3771-45E8-A8A7-B41D0FAFFFD4}"/>
                  </a:ext>
                </a:extLst>
              </p:cNvPr>
              <p:cNvPicPr/>
              <p:nvPr/>
            </p:nvPicPr>
            <p:blipFill>
              <a:blip r:embed="rId93"/>
              <a:stretch>
                <a:fillRect/>
              </a:stretch>
            </p:blipFill>
            <p:spPr>
              <a:xfrm>
                <a:off x="2270931" y="5578340"/>
                <a:ext cx="2239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67" name="墨迹 266">
                <a:extLst>
                  <a:ext uri="{FF2B5EF4-FFF2-40B4-BE49-F238E27FC236}">
                    <a16:creationId xmlns:a16="http://schemas.microsoft.com/office/drawing/2014/main" id="{EEE82F3E-3E21-4D99-BA2E-056AB8FADD1F}"/>
                  </a:ext>
                </a:extLst>
              </p14:cNvPr>
              <p14:cNvContentPartPr/>
              <p14:nvPr/>
            </p14:nvContentPartPr>
            <p14:xfrm>
              <a:off x="3038451" y="5539460"/>
              <a:ext cx="316080" cy="243360"/>
            </p14:xfrm>
          </p:contentPart>
        </mc:Choice>
        <mc:Fallback>
          <p:pic>
            <p:nvPicPr>
              <p:cNvPr id="267" name="墨迹 266">
                <a:extLst>
                  <a:ext uri="{FF2B5EF4-FFF2-40B4-BE49-F238E27FC236}">
                    <a16:creationId xmlns:a16="http://schemas.microsoft.com/office/drawing/2014/main" id="{EEE82F3E-3E21-4D99-BA2E-056AB8FADD1F}"/>
                  </a:ext>
                </a:extLst>
              </p:cNvPr>
              <p:cNvPicPr/>
              <p:nvPr/>
            </p:nvPicPr>
            <p:blipFill>
              <a:blip r:embed="rId95"/>
              <a:stretch>
                <a:fillRect/>
              </a:stretch>
            </p:blipFill>
            <p:spPr>
              <a:xfrm>
                <a:off x="3032331" y="5533340"/>
                <a:ext cx="3283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68" name="墨迹 267">
                <a:extLst>
                  <a:ext uri="{FF2B5EF4-FFF2-40B4-BE49-F238E27FC236}">
                    <a16:creationId xmlns:a16="http://schemas.microsoft.com/office/drawing/2014/main" id="{6C4D4A48-BE60-475B-A084-C94728A8311C}"/>
                  </a:ext>
                </a:extLst>
              </p14:cNvPr>
              <p14:cNvContentPartPr/>
              <p14:nvPr/>
            </p14:nvContentPartPr>
            <p14:xfrm>
              <a:off x="1874931" y="5063540"/>
              <a:ext cx="143280" cy="696600"/>
            </p14:xfrm>
          </p:contentPart>
        </mc:Choice>
        <mc:Fallback>
          <p:pic>
            <p:nvPicPr>
              <p:cNvPr id="268" name="墨迹 267">
                <a:extLst>
                  <a:ext uri="{FF2B5EF4-FFF2-40B4-BE49-F238E27FC236}">
                    <a16:creationId xmlns:a16="http://schemas.microsoft.com/office/drawing/2014/main" id="{6C4D4A48-BE60-475B-A084-C94728A8311C}"/>
                  </a:ext>
                </a:extLst>
              </p:cNvPr>
              <p:cNvPicPr/>
              <p:nvPr/>
            </p:nvPicPr>
            <p:blipFill>
              <a:blip r:embed="rId97"/>
              <a:stretch>
                <a:fillRect/>
              </a:stretch>
            </p:blipFill>
            <p:spPr>
              <a:xfrm>
                <a:off x="1868811" y="5057420"/>
                <a:ext cx="155520" cy="708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69" name="墨迹 268">
                <a:extLst>
                  <a:ext uri="{FF2B5EF4-FFF2-40B4-BE49-F238E27FC236}">
                    <a16:creationId xmlns:a16="http://schemas.microsoft.com/office/drawing/2014/main" id="{8106B7BD-2700-4950-8F3D-7BDCBEE2E562}"/>
                  </a:ext>
                </a:extLst>
              </p14:cNvPr>
              <p14:cNvContentPartPr/>
              <p14:nvPr/>
            </p14:nvContentPartPr>
            <p14:xfrm>
              <a:off x="3758451" y="5586260"/>
              <a:ext cx="101880" cy="105480"/>
            </p14:xfrm>
          </p:contentPart>
        </mc:Choice>
        <mc:Fallback>
          <p:pic>
            <p:nvPicPr>
              <p:cNvPr id="269" name="墨迹 268">
                <a:extLst>
                  <a:ext uri="{FF2B5EF4-FFF2-40B4-BE49-F238E27FC236}">
                    <a16:creationId xmlns:a16="http://schemas.microsoft.com/office/drawing/2014/main" id="{8106B7BD-2700-4950-8F3D-7BDCBEE2E562}"/>
                  </a:ext>
                </a:extLst>
              </p:cNvPr>
              <p:cNvPicPr/>
              <p:nvPr/>
            </p:nvPicPr>
            <p:blipFill>
              <a:blip r:embed="rId99"/>
              <a:stretch>
                <a:fillRect/>
              </a:stretch>
            </p:blipFill>
            <p:spPr>
              <a:xfrm>
                <a:off x="3752331" y="5580140"/>
                <a:ext cx="1141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70" name="墨迹 269">
                <a:extLst>
                  <a:ext uri="{FF2B5EF4-FFF2-40B4-BE49-F238E27FC236}">
                    <a16:creationId xmlns:a16="http://schemas.microsoft.com/office/drawing/2014/main" id="{2C1158F3-61FE-4771-81F4-7AC28C7C91C0}"/>
                  </a:ext>
                </a:extLst>
              </p14:cNvPr>
              <p14:cNvContentPartPr/>
              <p14:nvPr/>
            </p14:nvContentPartPr>
            <p14:xfrm>
              <a:off x="3847011" y="5753300"/>
              <a:ext cx="59400" cy="32760"/>
            </p14:xfrm>
          </p:contentPart>
        </mc:Choice>
        <mc:Fallback>
          <p:pic>
            <p:nvPicPr>
              <p:cNvPr id="270" name="墨迹 269">
                <a:extLst>
                  <a:ext uri="{FF2B5EF4-FFF2-40B4-BE49-F238E27FC236}">
                    <a16:creationId xmlns:a16="http://schemas.microsoft.com/office/drawing/2014/main" id="{2C1158F3-61FE-4771-81F4-7AC28C7C91C0}"/>
                  </a:ext>
                </a:extLst>
              </p:cNvPr>
              <p:cNvPicPr/>
              <p:nvPr/>
            </p:nvPicPr>
            <p:blipFill>
              <a:blip r:embed="rId101"/>
              <a:stretch>
                <a:fillRect/>
              </a:stretch>
            </p:blipFill>
            <p:spPr>
              <a:xfrm>
                <a:off x="3840891" y="5747180"/>
                <a:ext cx="716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71" name="墨迹 270">
                <a:extLst>
                  <a:ext uri="{FF2B5EF4-FFF2-40B4-BE49-F238E27FC236}">
                    <a16:creationId xmlns:a16="http://schemas.microsoft.com/office/drawing/2014/main" id="{4D6EFFC9-5DCE-492F-8C8A-E9B2635B8A90}"/>
                  </a:ext>
                </a:extLst>
              </p14:cNvPr>
              <p14:cNvContentPartPr/>
              <p14:nvPr/>
            </p14:nvContentPartPr>
            <p14:xfrm>
              <a:off x="3978771" y="5561420"/>
              <a:ext cx="110880" cy="139320"/>
            </p14:xfrm>
          </p:contentPart>
        </mc:Choice>
        <mc:Fallback>
          <p:pic>
            <p:nvPicPr>
              <p:cNvPr id="271" name="墨迹 270">
                <a:extLst>
                  <a:ext uri="{FF2B5EF4-FFF2-40B4-BE49-F238E27FC236}">
                    <a16:creationId xmlns:a16="http://schemas.microsoft.com/office/drawing/2014/main" id="{4D6EFFC9-5DCE-492F-8C8A-E9B2635B8A90}"/>
                  </a:ext>
                </a:extLst>
              </p:cNvPr>
              <p:cNvPicPr/>
              <p:nvPr/>
            </p:nvPicPr>
            <p:blipFill>
              <a:blip r:embed="rId103"/>
              <a:stretch>
                <a:fillRect/>
              </a:stretch>
            </p:blipFill>
            <p:spPr>
              <a:xfrm>
                <a:off x="3972651" y="5555300"/>
                <a:ext cx="12312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72" name="墨迹 271">
                <a:extLst>
                  <a:ext uri="{FF2B5EF4-FFF2-40B4-BE49-F238E27FC236}">
                    <a16:creationId xmlns:a16="http://schemas.microsoft.com/office/drawing/2014/main" id="{47436D72-5971-43A9-8B55-7FA0A6E0F35D}"/>
                  </a:ext>
                </a:extLst>
              </p14:cNvPr>
              <p14:cNvContentPartPr/>
              <p14:nvPr/>
            </p14:nvContentPartPr>
            <p14:xfrm>
              <a:off x="4047171" y="5736380"/>
              <a:ext cx="36000" cy="51120"/>
            </p14:xfrm>
          </p:contentPart>
        </mc:Choice>
        <mc:Fallback>
          <p:pic>
            <p:nvPicPr>
              <p:cNvPr id="272" name="墨迹 271">
                <a:extLst>
                  <a:ext uri="{FF2B5EF4-FFF2-40B4-BE49-F238E27FC236}">
                    <a16:creationId xmlns:a16="http://schemas.microsoft.com/office/drawing/2014/main" id="{47436D72-5971-43A9-8B55-7FA0A6E0F35D}"/>
                  </a:ext>
                </a:extLst>
              </p:cNvPr>
              <p:cNvPicPr/>
              <p:nvPr/>
            </p:nvPicPr>
            <p:blipFill>
              <a:blip r:embed="rId105"/>
              <a:stretch>
                <a:fillRect/>
              </a:stretch>
            </p:blipFill>
            <p:spPr>
              <a:xfrm>
                <a:off x="4041051" y="5730260"/>
                <a:ext cx="4824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80" name="墨迹 279">
                <a:extLst>
                  <a:ext uri="{FF2B5EF4-FFF2-40B4-BE49-F238E27FC236}">
                    <a16:creationId xmlns:a16="http://schemas.microsoft.com/office/drawing/2014/main" id="{0E7029CF-BDC3-4DFA-9E16-FD031BA31CDF}"/>
                  </a:ext>
                </a:extLst>
              </p14:cNvPr>
              <p14:cNvContentPartPr/>
              <p14:nvPr/>
            </p14:nvContentPartPr>
            <p14:xfrm>
              <a:off x="3669531" y="6108620"/>
              <a:ext cx="123480" cy="20880"/>
            </p14:xfrm>
          </p:contentPart>
        </mc:Choice>
        <mc:Fallback>
          <p:pic>
            <p:nvPicPr>
              <p:cNvPr id="280" name="墨迹 279">
                <a:extLst>
                  <a:ext uri="{FF2B5EF4-FFF2-40B4-BE49-F238E27FC236}">
                    <a16:creationId xmlns:a16="http://schemas.microsoft.com/office/drawing/2014/main" id="{0E7029CF-BDC3-4DFA-9E16-FD031BA31CDF}"/>
                  </a:ext>
                </a:extLst>
              </p:cNvPr>
              <p:cNvPicPr/>
              <p:nvPr/>
            </p:nvPicPr>
            <p:blipFill>
              <a:blip r:embed="rId107"/>
              <a:stretch>
                <a:fillRect/>
              </a:stretch>
            </p:blipFill>
            <p:spPr>
              <a:xfrm>
                <a:off x="3663411" y="6102500"/>
                <a:ext cx="1357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81" name="墨迹 280">
                <a:extLst>
                  <a:ext uri="{FF2B5EF4-FFF2-40B4-BE49-F238E27FC236}">
                    <a16:creationId xmlns:a16="http://schemas.microsoft.com/office/drawing/2014/main" id="{01B3D1FF-9EF7-4C7C-B900-34769A5A49CA}"/>
                  </a:ext>
                </a:extLst>
              </p14:cNvPr>
              <p14:cNvContentPartPr/>
              <p14:nvPr/>
            </p14:nvContentPartPr>
            <p14:xfrm>
              <a:off x="3676011" y="6199700"/>
              <a:ext cx="151920" cy="6480"/>
            </p14:xfrm>
          </p:contentPart>
        </mc:Choice>
        <mc:Fallback>
          <p:pic>
            <p:nvPicPr>
              <p:cNvPr id="281" name="墨迹 280">
                <a:extLst>
                  <a:ext uri="{FF2B5EF4-FFF2-40B4-BE49-F238E27FC236}">
                    <a16:creationId xmlns:a16="http://schemas.microsoft.com/office/drawing/2014/main" id="{01B3D1FF-9EF7-4C7C-B900-34769A5A49CA}"/>
                  </a:ext>
                </a:extLst>
              </p:cNvPr>
              <p:cNvPicPr/>
              <p:nvPr/>
            </p:nvPicPr>
            <p:blipFill>
              <a:blip r:embed="rId109"/>
              <a:stretch>
                <a:fillRect/>
              </a:stretch>
            </p:blipFill>
            <p:spPr>
              <a:xfrm>
                <a:off x="3669891" y="6193580"/>
                <a:ext cx="1641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82" name="墨迹 281">
                <a:extLst>
                  <a:ext uri="{FF2B5EF4-FFF2-40B4-BE49-F238E27FC236}">
                    <a16:creationId xmlns:a16="http://schemas.microsoft.com/office/drawing/2014/main" id="{79236C8A-5EDD-4983-9639-89C5BA2EC1BB}"/>
                  </a:ext>
                </a:extLst>
              </p14:cNvPr>
              <p14:cNvContentPartPr/>
              <p14:nvPr/>
            </p14:nvContentPartPr>
            <p14:xfrm>
              <a:off x="2870331" y="6106460"/>
              <a:ext cx="558360" cy="210240"/>
            </p14:xfrm>
          </p:contentPart>
        </mc:Choice>
        <mc:Fallback>
          <p:pic>
            <p:nvPicPr>
              <p:cNvPr id="282" name="墨迹 281">
                <a:extLst>
                  <a:ext uri="{FF2B5EF4-FFF2-40B4-BE49-F238E27FC236}">
                    <a16:creationId xmlns:a16="http://schemas.microsoft.com/office/drawing/2014/main" id="{79236C8A-5EDD-4983-9639-89C5BA2EC1BB}"/>
                  </a:ext>
                </a:extLst>
              </p:cNvPr>
              <p:cNvPicPr/>
              <p:nvPr/>
            </p:nvPicPr>
            <p:blipFill>
              <a:blip r:embed="rId111"/>
              <a:stretch>
                <a:fillRect/>
              </a:stretch>
            </p:blipFill>
            <p:spPr>
              <a:xfrm>
                <a:off x="2864211" y="6100340"/>
                <a:ext cx="5706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83" name="墨迹 282">
                <a:extLst>
                  <a:ext uri="{FF2B5EF4-FFF2-40B4-BE49-F238E27FC236}">
                    <a16:creationId xmlns:a16="http://schemas.microsoft.com/office/drawing/2014/main" id="{9B38F9F5-173B-4579-84DA-AE99C2C53CA3}"/>
                  </a:ext>
                </a:extLst>
              </p14:cNvPr>
              <p14:cNvContentPartPr/>
              <p14:nvPr/>
            </p14:nvContentPartPr>
            <p14:xfrm>
              <a:off x="4017651" y="6029780"/>
              <a:ext cx="146520" cy="226800"/>
            </p14:xfrm>
          </p:contentPart>
        </mc:Choice>
        <mc:Fallback>
          <p:pic>
            <p:nvPicPr>
              <p:cNvPr id="283" name="墨迹 282">
                <a:extLst>
                  <a:ext uri="{FF2B5EF4-FFF2-40B4-BE49-F238E27FC236}">
                    <a16:creationId xmlns:a16="http://schemas.microsoft.com/office/drawing/2014/main" id="{9B38F9F5-173B-4579-84DA-AE99C2C53CA3}"/>
                  </a:ext>
                </a:extLst>
              </p:cNvPr>
              <p:cNvPicPr/>
              <p:nvPr/>
            </p:nvPicPr>
            <p:blipFill>
              <a:blip r:embed="rId113"/>
              <a:stretch>
                <a:fillRect/>
              </a:stretch>
            </p:blipFill>
            <p:spPr>
              <a:xfrm>
                <a:off x="4011531" y="6023660"/>
                <a:ext cx="1587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84" name="墨迹 283">
                <a:extLst>
                  <a:ext uri="{FF2B5EF4-FFF2-40B4-BE49-F238E27FC236}">
                    <a16:creationId xmlns:a16="http://schemas.microsoft.com/office/drawing/2014/main" id="{4187120A-FB7F-4241-9923-0C90D1776F1E}"/>
                  </a:ext>
                </a:extLst>
              </p14:cNvPr>
              <p14:cNvContentPartPr/>
              <p14:nvPr/>
            </p14:nvContentPartPr>
            <p14:xfrm>
              <a:off x="4259931" y="6152540"/>
              <a:ext cx="20520" cy="73800"/>
            </p14:xfrm>
          </p:contentPart>
        </mc:Choice>
        <mc:Fallback>
          <p:pic>
            <p:nvPicPr>
              <p:cNvPr id="284" name="墨迹 283">
                <a:extLst>
                  <a:ext uri="{FF2B5EF4-FFF2-40B4-BE49-F238E27FC236}">
                    <a16:creationId xmlns:a16="http://schemas.microsoft.com/office/drawing/2014/main" id="{4187120A-FB7F-4241-9923-0C90D1776F1E}"/>
                  </a:ext>
                </a:extLst>
              </p:cNvPr>
              <p:cNvPicPr/>
              <p:nvPr/>
            </p:nvPicPr>
            <p:blipFill>
              <a:blip r:embed="rId115"/>
              <a:stretch>
                <a:fillRect/>
              </a:stretch>
            </p:blipFill>
            <p:spPr>
              <a:xfrm>
                <a:off x="4253811" y="6146420"/>
                <a:ext cx="3276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85" name="墨迹 284">
                <a:extLst>
                  <a:ext uri="{FF2B5EF4-FFF2-40B4-BE49-F238E27FC236}">
                    <a16:creationId xmlns:a16="http://schemas.microsoft.com/office/drawing/2014/main" id="{2BCD250E-B5B4-49E8-B3AD-50368C70EF1C}"/>
                  </a:ext>
                </a:extLst>
              </p14:cNvPr>
              <p14:cNvContentPartPr/>
              <p14:nvPr/>
            </p14:nvContentPartPr>
            <p14:xfrm>
              <a:off x="2486211" y="6355580"/>
              <a:ext cx="286920" cy="408960"/>
            </p14:xfrm>
          </p:contentPart>
        </mc:Choice>
        <mc:Fallback>
          <p:pic>
            <p:nvPicPr>
              <p:cNvPr id="285" name="墨迹 284">
                <a:extLst>
                  <a:ext uri="{FF2B5EF4-FFF2-40B4-BE49-F238E27FC236}">
                    <a16:creationId xmlns:a16="http://schemas.microsoft.com/office/drawing/2014/main" id="{2BCD250E-B5B4-49E8-B3AD-50368C70EF1C}"/>
                  </a:ext>
                </a:extLst>
              </p:cNvPr>
              <p:cNvPicPr/>
              <p:nvPr/>
            </p:nvPicPr>
            <p:blipFill>
              <a:blip r:embed="rId117"/>
              <a:stretch>
                <a:fillRect/>
              </a:stretch>
            </p:blipFill>
            <p:spPr>
              <a:xfrm>
                <a:off x="2480091" y="6349460"/>
                <a:ext cx="29916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86" name="墨迹 285">
                <a:extLst>
                  <a:ext uri="{FF2B5EF4-FFF2-40B4-BE49-F238E27FC236}">
                    <a16:creationId xmlns:a16="http://schemas.microsoft.com/office/drawing/2014/main" id="{B0C9EEAA-123A-4815-B6C3-18FEF456EB05}"/>
                  </a:ext>
                </a:extLst>
              </p14:cNvPr>
              <p14:cNvContentPartPr/>
              <p14:nvPr/>
            </p14:nvContentPartPr>
            <p14:xfrm>
              <a:off x="4529571" y="6008900"/>
              <a:ext cx="113040" cy="160920"/>
            </p14:xfrm>
          </p:contentPart>
        </mc:Choice>
        <mc:Fallback>
          <p:pic>
            <p:nvPicPr>
              <p:cNvPr id="286" name="墨迹 285">
                <a:extLst>
                  <a:ext uri="{FF2B5EF4-FFF2-40B4-BE49-F238E27FC236}">
                    <a16:creationId xmlns:a16="http://schemas.microsoft.com/office/drawing/2014/main" id="{B0C9EEAA-123A-4815-B6C3-18FEF456EB05}"/>
                  </a:ext>
                </a:extLst>
              </p:cNvPr>
              <p:cNvPicPr/>
              <p:nvPr/>
            </p:nvPicPr>
            <p:blipFill>
              <a:blip r:embed="rId119"/>
              <a:stretch>
                <a:fillRect/>
              </a:stretch>
            </p:blipFill>
            <p:spPr>
              <a:xfrm>
                <a:off x="4523451" y="6002780"/>
                <a:ext cx="12528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87" name="墨迹 286">
                <a:extLst>
                  <a:ext uri="{FF2B5EF4-FFF2-40B4-BE49-F238E27FC236}">
                    <a16:creationId xmlns:a16="http://schemas.microsoft.com/office/drawing/2014/main" id="{2CF039CC-72B0-4DBC-9B9B-9501DE96E556}"/>
                  </a:ext>
                </a:extLst>
              </p14:cNvPr>
              <p14:cNvContentPartPr/>
              <p14:nvPr/>
            </p14:nvContentPartPr>
            <p14:xfrm>
              <a:off x="4638291" y="6232460"/>
              <a:ext cx="42840" cy="33480"/>
            </p14:xfrm>
          </p:contentPart>
        </mc:Choice>
        <mc:Fallback>
          <p:pic>
            <p:nvPicPr>
              <p:cNvPr id="287" name="墨迹 286">
                <a:extLst>
                  <a:ext uri="{FF2B5EF4-FFF2-40B4-BE49-F238E27FC236}">
                    <a16:creationId xmlns:a16="http://schemas.microsoft.com/office/drawing/2014/main" id="{2CF039CC-72B0-4DBC-9B9B-9501DE96E556}"/>
                  </a:ext>
                </a:extLst>
              </p:cNvPr>
              <p:cNvPicPr/>
              <p:nvPr/>
            </p:nvPicPr>
            <p:blipFill>
              <a:blip r:embed="rId121"/>
              <a:stretch>
                <a:fillRect/>
              </a:stretch>
            </p:blipFill>
            <p:spPr>
              <a:xfrm>
                <a:off x="4632171" y="6226340"/>
                <a:ext cx="550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97" name="墨迹 296">
                <a:extLst>
                  <a:ext uri="{FF2B5EF4-FFF2-40B4-BE49-F238E27FC236}">
                    <a16:creationId xmlns:a16="http://schemas.microsoft.com/office/drawing/2014/main" id="{E0C92202-4FAE-4756-AF9B-D5BD15EA4413}"/>
                  </a:ext>
                </a:extLst>
              </p14:cNvPr>
              <p14:cNvContentPartPr/>
              <p14:nvPr/>
            </p14:nvContentPartPr>
            <p14:xfrm>
              <a:off x="3198651" y="6522260"/>
              <a:ext cx="721440" cy="203400"/>
            </p14:xfrm>
          </p:contentPart>
        </mc:Choice>
        <mc:Fallback>
          <p:pic>
            <p:nvPicPr>
              <p:cNvPr id="297" name="墨迹 296">
                <a:extLst>
                  <a:ext uri="{FF2B5EF4-FFF2-40B4-BE49-F238E27FC236}">
                    <a16:creationId xmlns:a16="http://schemas.microsoft.com/office/drawing/2014/main" id="{E0C92202-4FAE-4756-AF9B-D5BD15EA4413}"/>
                  </a:ext>
                </a:extLst>
              </p:cNvPr>
              <p:cNvPicPr/>
              <p:nvPr/>
            </p:nvPicPr>
            <p:blipFill>
              <a:blip r:embed="rId123"/>
              <a:stretch>
                <a:fillRect/>
              </a:stretch>
            </p:blipFill>
            <p:spPr>
              <a:xfrm>
                <a:off x="3192531" y="6516140"/>
                <a:ext cx="73368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98" name="墨迹 297">
                <a:extLst>
                  <a:ext uri="{FF2B5EF4-FFF2-40B4-BE49-F238E27FC236}">
                    <a16:creationId xmlns:a16="http://schemas.microsoft.com/office/drawing/2014/main" id="{86D5C6B3-9555-4C8A-8A45-04746FE4BE3C}"/>
                  </a:ext>
                </a:extLst>
              </p14:cNvPr>
              <p14:cNvContentPartPr/>
              <p14:nvPr/>
            </p14:nvContentPartPr>
            <p14:xfrm>
              <a:off x="2975811" y="6555740"/>
              <a:ext cx="146880" cy="223920"/>
            </p14:xfrm>
          </p:contentPart>
        </mc:Choice>
        <mc:Fallback>
          <p:pic>
            <p:nvPicPr>
              <p:cNvPr id="298" name="墨迹 297">
                <a:extLst>
                  <a:ext uri="{FF2B5EF4-FFF2-40B4-BE49-F238E27FC236}">
                    <a16:creationId xmlns:a16="http://schemas.microsoft.com/office/drawing/2014/main" id="{86D5C6B3-9555-4C8A-8A45-04746FE4BE3C}"/>
                  </a:ext>
                </a:extLst>
              </p:cNvPr>
              <p:cNvPicPr/>
              <p:nvPr/>
            </p:nvPicPr>
            <p:blipFill>
              <a:blip r:embed="rId125"/>
              <a:stretch>
                <a:fillRect/>
              </a:stretch>
            </p:blipFill>
            <p:spPr>
              <a:xfrm>
                <a:off x="2969691" y="6549620"/>
                <a:ext cx="15912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03" name="墨迹 302">
                <a:extLst>
                  <a:ext uri="{FF2B5EF4-FFF2-40B4-BE49-F238E27FC236}">
                    <a16:creationId xmlns:a16="http://schemas.microsoft.com/office/drawing/2014/main" id="{18B749D5-F1F0-49E6-B55E-026BDD4FB6C8}"/>
                  </a:ext>
                </a:extLst>
              </p14:cNvPr>
              <p14:cNvContentPartPr/>
              <p14:nvPr/>
            </p14:nvContentPartPr>
            <p14:xfrm>
              <a:off x="4051851" y="6474380"/>
              <a:ext cx="292320" cy="258840"/>
            </p14:xfrm>
          </p:contentPart>
        </mc:Choice>
        <mc:Fallback>
          <p:pic>
            <p:nvPicPr>
              <p:cNvPr id="303" name="墨迹 302">
                <a:extLst>
                  <a:ext uri="{FF2B5EF4-FFF2-40B4-BE49-F238E27FC236}">
                    <a16:creationId xmlns:a16="http://schemas.microsoft.com/office/drawing/2014/main" id="{18B749D5-F1F0-49E6-B55E-026BDD4FB6C8}"/>
                  </a:ext>
                </a:extLst>
              </p:cNvPr>
              <p:cNvPicPr/>
              <p:nvPr/>
            </p:nvPicPr>
            <p:blipFill>
              <a:blip r:embed="rId127"/>
              <a:stretch>
                <a:fillRect/>
              </a:stretch>
            </p:blipFill>
            <p:spPr>
              <a:xfrm>
                <a:off x="4045731" y="6468260"/>
                <a:ext cx="3045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05" name="墨迹 304">
                <a:extLst>
                  <a:ext uri="{FF2B5EF4-FFF2-40B4-BE49-F238E27FC236}">
                    <a16:creationId xmlns:a16="http://schemas.microsoft.com/office/drawing/2014/main" id="{EE32029D-A673-414F-AA38-80220C22EB00}"/>
                  </a:ext>
                </a:extLst>
              </p14:cNvPr>
              <p14:cNvContentPartPr/>
              <p14:nvPr/>
            </p14:nvContentPartPr>
            <p14:xfrm>
              <a:off x="4749171" y="6737900"/>
              <a:ext cx="20880" cy="19800"/>
            </p14:xfrm>
          </p:contentPart>
        </mc:Choice>
        <mc:Fallback>
          <p:pic>
            <p:nvPicPr>
              <p:cNvPr id="305" name="墨迹 304">
                <a:extLst>
                  <a:ext uri="{FF2B5EF4-FFF2-40B4-BE49-F238E27FC236}">
                    <a16:creationId xmlns:a16="http://schemas.microsoft.com/office/drawing/2014/main" id="{EE32029D-A673-414F-AA38-80220C22EB00}"/>
                  </a:ext>
                </a:extLst>
              </p:cNvPr>
              <p:cNvPicPr/>
              <p:nvPr/>
            </p:nvPicPr>
            <p:blipFill>
              <a:blip r:embed="rId129"/>
              <a:stretch>
                <a:fillRect/>
              </a:stretch>
            </p:blipFill>
            <p:spPr>
              <a:xfrm>
                <a:off x="4743051" y="6731780"/>
                <a:ext cx="331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06" name="墨迹 305">
                <a:extLst>
                  <a:ext uri="{FF2B5EF4-FFF2-40B4-BE49-F238E27FC236}">
                    <a16:creationId xmlns:a16="http://schemas.microsoft.com/office/drawing/2014/main" id="{C457EB8E-47CA-4919-86ED-49BDF008FDF0}"/>
                  </a:ext>
                </a:extLst>
              </p14:cNvPr>
              <p14:cNvContentPartPr/>
              <p14:nvPr/>
            </p14:nvContentPartPr>
            <p14:xfrm>
              <a:off x="4955451" y="6344420"/>
              <a:ext cx="360" cy="360"/>
            </p14:xfrm>
          </p:contentPart>
        </mc:Choice>
        <mc:Fallback>
          <p:pic>
            <p:nvPicPr>
              <p:cNvPr id="306" name="墨迹 305">
                <a:extLst>
                  <a:ext uri="{FF2B5EF4-FFF2-40B4-BE49-F238E27FC236}">
                    <a16:creationId xmlns:a16="http://schemas.microsoft.com/office/drawing/2014/main" id="{C457EB8E-47CA-4919-86ED-49BDF008FDF0}"/>
                  </a:ext>
                </a:extLst>
              </p:cNvPr>
              <p:cNvPicPr/>
              <p:nvPr/>
            </p:nvPicPr>
            <p:blipFill>
              <a:blip r:embed="rId131"/>
              <a:stretch>
                <a:fillRect/>
              </a:stretch>
            </p:blipFill>
            <p:spPr>
              <a:xfrm>
                <a:off x="4949331" y="63383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307" name="墨迹 306">
                <a:extLst>
                  <a:ext uri="{FF2B5EF4-FFF2-40B4-BE49-F238E27FC236}">
                    <a16:creationId xmlns:a16="http://schemas.microsoft.com/office/drawing/2014/main" id="{74E512BE-577B-49FE-B6D9-8AC1C4F38524}"/>
                  </a:ext>
                </a:extLst>
              </p14:cNvPr>
              <p14:cNvContentPartPr/>
              <p14:nvPr/>
            </p14:nvContentPartPr>
            <p14:xfrm>
              <a:off x="4803531" y="5930420"/>
              <a:ext cx="108720" cy="188640"/>
            </p14:xfrm>
          </p:contentPart>
        </mc:Choice>
        <mc:Fallback>
          <p:pic>
            <p:nvPicPr>
              <p:cNvPr id="307" name="墨迹 306">
                <a:extLst>
                  <a:ext uri="{FF2B5EF4-FFF2-40B4-BE49-F238E27FC236}">
                    <a16:creationId xmlns:a16="http://schemas.microsoft.com/office/drawing/2014/main" id="{74E512BE-577B-49FE-B6D9-8AC1C4F38524}"/>
                  </a:ext>
                </a:extLst>
              </p:cNvPr>
              <p:cNvPicPr/>
              <p:nvPr/>
            </p:nvPicPr>
            <p:blipFill>
              <a:blip r:embed="rId133"/>
              <a:stretch>
                <a:fillRect/>
              </a:stretch>
            </p:blipFill>
            <p:spPr>
              <a:xfrm>
                <a:off x="4797411" y="5924300"/>
                <a:ext cx="120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308" name="墨迹 307">
                <a:extLst>
                  <a:ext uri="{FF2B5EF4-FFF2-40B4-BE49-F238E27FC236}">
                    <a16:creationId xmlns:a16="http://schemas.microsoft.com/office/drawing/2014/main" id="{63C1FBB6-BB20-42F5-A5A7-3FCF4B06C3D0}"/>
                  </a:ext>
                </a:extLst>
              </p14:cNvPr>
              <p14:cNvContentPartPr/>
              <p14:nvPr/>
            </p14:nvContentPartPr>
            <p14:xfrm>
              <a:off x="4877331" y="6222740"/>
              <a:ext cx="45000" cy="43920"/>
            </p14:xfrm>
          </p:contentPart>
        </mc:Choice>
        <mc:Fallback>
          <p:pic>
            <p:nvPicPr>
              <p:cNvPr id="308" name="墨迹 307">
                <a:extLst>
                  <a:ext uri="{FF2B5EF4-FFF2-40B4-BE49-F238E27FC236}">
                    <a16:creationId xmlns:a16="http://schemas.microsoft.com/office/drawing/2014/main" id="{63C1FBB6-BB20-42F5-A5A7-3FCF4B06C3D0}"/>
                  </a:ext>
                </a:extLst>
              </p:cNvPr>
              <p:cNvPicPr/>
              <p:nvPr/>
            </p:nvPicPr>
            <p:blipFill>
              <a:blip r:embed="rId135"/>
              <a:stretch>
                <a:fillRect/>
              </a:stretch>
            </p:blipFill>
            <p:spPr>
              <a:xfrm>
                <a:off x="4871211" y="6216620"/>
                <a:ext cx="572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09" name="墨迹 308">
                <a:extLst>
                  <a:ext uri="{FF2B5EF4-FFF2-40B4-BE49-F238E27FC236}">
                    <a16:creationId xmlns:a16="http://schemas.microsoft.com/office/drawing/2014/main" id="{8FF446CA-F6F4-4093-9639-515923CCBB31}"/>
                  </a:ext>
                </a:extLst>
              </p14:cNvPr>
              <p14:cNvContentPartPr/>
              <p14:nvPr/>
            </p14:nvContentPartPr>
            <p14:xfrm>
              <a:off x="4859331" y="6478700"/>
              <a:ext cx="119160" cy="115200"/>
            </p14:xfrm>
          </p:contentPart>
        </mc:Choice>
        <mc:Fallback>
          <p:pic>
            <p:nvPicPr>
              <p:cNvPr id="309" name="墨迹 308">
                <a:extLst>
                  <a:ext uri="{FF2B5EF4-FFF2-40B4-BE49-F238E27FC236}">
                    <a16:creationId xmlns:a16="http://schemas.microsoft.com/office/drawing/2014/main" id="{8FF446CA-F6F4-4093-9639-515923CCBB31}"/>
                  </a:ext>
                </a:extLst>
              </p:cNvPr>
              <p:cNvPicPr/>
              <p:nvPr/>
            </p:nvPicPr>
            <p:blipFill>
              <a:blip r:embed="rId137"/>
              <a:stretch>
                <a:fillRect/>
              </a:stretch>
            </p:blipFill>
            <p:spPr>
              <a:xfrm>
                <a:off x="4853211" y="6472580"/>
                <a:ext cx="1314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310" name="墨迹 309">
                <a:extLst>
                  <a:ext uri="{FF2B5EF4-FFF2-40B4-BE49-F238E27FC236}">
                    <a16:creationId xmlns:a16="http://schemas.microsoft.com/office/drawing/2014/main" id="{CD2CE381-2908-4A0B-BE31-976CE4554E85}"/>
                  </a:ext>
                </a:extLst>
              </p14:cNvPr>
              <p14:cNvContentPartPr/>
              <p14:nvPr/>
            </p14:nvContentPartPr>
            <p14:xfrm>
              <a:off x="4936731" y="6677420"/>
              <a:ext cx="45360" cy="36360"/>
            </p14:xfrm>
          </p:contentPart>
        </mc:Choice>
        <mc:Fallback>
          <p:pic>
            <p:nvPicPr>
              <p:cNvPr id="310" name="墨迹 309">
                <a:extLst>
                  <a:ext uri="{FF2B5EF4-FFF2-40B4-BE49-F238E27FC236}">
                    <a16:creationId xmlns:a16="http://schemas.microsoft.com/office/drawing/2014/main" id="{CD2CE381-2908-4A0B-BE31-976CE4554E85}"/>
                  </a:ext>
                </a:extLst>
              </p:cNvPr>
              <p:cNvPicPr/>
              <p:nvPr/>
            </p:nvPicPr>
            <p:blipFill>
              <a:blip r:embed="rId139"/>
              <a:stretch>
                <a:fillRect/>
              </a:stretch>
            </p:blipFill>
            <p:spPr>
              <a:xfrm>
                <a:off x="4930611" y="6671300"/>
                <a:ext cx="576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11" name="墨迹 310">
                <a:extLst>
                  <a:ext uri="{FF2B5EF4-FFF2-40B4-BE49-F238E27FC236}">
                    <a16:creationId xmlns:a16="http://schemas.microsoft.com/office/drawing/2014/main" id="{97239E4D-05FB-46CE-90F2-5E8DCD1B90CB}"/>
                  </a:ext>
                </a:extLst>
              </p14:cNvPr>
              <p14:cNvContentPartPr/>
              <p14:nvPr/>
            </p14:nvContentPartPr>
            <p14:xfrm>
              <a:off x="4461531" y="6481220"/>
              <a:ext cx="247680" cy="137880"/>
            </p14:xfrm>
          </p:contentPart>
        </mc:Choice>
        <mc:Fallback>
          <p:pic>
            <p:nvPicPr>
              <p:cNvPr id="311" name="墨迹 310">
                <a:extLst>
                  <a:ext uri="{FF2B5EF4-FFF2-40B4-BE49-F238E27FC236}">
                    <a16:creationId xmlns:a16="http://schemas.microsoft.com/office/drawing/2014/main" id="{97239E4D-05FB-46CE-90F2-5E8DCD1B90CB}"/>
                  </a:ext>
                </a:extLst>
              </p:cNvPr>
              <p:cNvPicPr/>
              <p:nvPr/>
            </p:nvPicPr>
            <p:blipFill>
              <a:blip r:embed="rId141"/>
              <a:stretch>
                <a:fillRect/>
              </a:stretch>
            </p:blipFill>
            <p:spPr>
              <a:xfrm>
                <a:off x="4455411" y="6475100"/>
                <a:ext cx="259920" cy="150120"/>
              </a:xfrm>
              <a:prstGeom prst="rect">
                <a:avLst/>
              </a:prstGeom>
            </p:spPr>
          </p:pic>
        </mc:Fallback>
      </mc:AlternateContent>
    </p:spTree>
    <p:extLst>
      <p:ext uri="{BB962C8B-B14F-4D97-AF65-F5344CB8AC3E}">
        <p14:creationId xmlns:p14="http://schemas.microsoft.com/office/powerpoint/2010/main" val="189433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Discussion on nearest neighbor rule</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If the tie appears</a:t>
                </a:r>
              </a:p>
              <a:p>
                <a:pPr lvl="1"/>
                <a14:m>
                  <m:oMath xmlns:m="http://schemas.openxmlformats.org/officeDocument/2006/math">
                    <m:r>
                      <a:rPr lang="en-US" altLang="zh-CN" i="1">
                        <a:latin typeface="Cambria Math"/>
                      </a:rPr>
                      <m:t>𝑑</m:t>
                    </m:r>
                    <m:d>
                      <m:dPr>
                        <m:ctrlPr>
                          <a:rPr lang="en-US" altLang="zh-CN" i="1">
                            <a:latin typeface="Cambria Math" panose="02040503050406030204" pitchFamily="18" charset="0"/>
                          </a:rPr>
                        </m:ctrlPr>
                      </m:dPr>
                      <m:e>
                        <m:r>
                          <a:rPr lang="en-US" altLang="zh-CN" b="1" i="1" dirty="0">
                            <a:latin typeface="Cambria Math"/>
                          </a:rPr>
                          <m:t>𝒙</m:t>
                        </m:r>
                        <m:r>
                          <a:rPr lang="en-US" altLang="zh-CN" i="1">
                            <a:latin typeface="Cambria Math"/>
                          </a:rPr>
                          <m:t>,</m:t>
                        </m:r>
                        <m:sSub>
                          <m:sSubPr>
                            <m:ctrlPr>
                              <a:rPr lang="en-US" altLang="zh-CN" i="1" dirty="0">
                                <a:latin typeface="Cambria Math" panose="02040503050406030204" pitchFamily="18" charset="0"/>
                              </a:rPr>
                            </m:ctrlPr>
                          </m:sSubPr>
                          <m:e>
                            <m:r>
                              <a:rPr lang="en-US" altLang="zh-CN" b="1" i="1" dirty="0">
                                <a:latin typeface="Cambria Math"/>
                              </a:rPr>
                              <m:t>𝒙</m:t>
                            </m:r>
                          </m:e>
                          <m:sub>
                            <m:r>
                              <a:rPr lang="en-US" altLang="zh-CN" i="1" dirty="0">
                                <a:latin typeface="Cambria Math"/>
                              </a:rPr>
                              <m:t>𝑖</m:t>
                            </m:r>
                          </m:sub>
                        </m:sSub>
                      </m:e>
                    </m:d>
                    <m:r>
                      <a:rPr lang="en-US" altLang="zh-CN" i="1">
                        <a:latin typeface="Cambria Math"/>
                      </a:rPr>
                      <m:t>=</m:t>
                    </m:r>
                    <m:r>
                      <a:rPr lang="en-US" altLang="zh-CN" i="1">
                        <a:latin typeface="Cambria Math"/>
                      </a:rPr>
                      <m:t>𝑑</m:t>
                    </m:r>
                    <m:r>
                      <a:rPr lang="en-US" altLang="zh-CN" i="1">
                        <a:latin typeface="Cambria Math"/>
                      </a:rPr>
                      <m:t>(</m:t>
                    </m:r>
                    <m:r>
                      <a:rPr lang="en-US" altLang="zh-CN" b="1" i="1" dirty="0">
                        <a:latin typeface="Cambria Math"/>
                      </a:rPr>
                      <m:t>𝒙</m:t>
                    </m:r>
                    <m:r>
                      <a:rPr lang="en-US" altLang="zh-CN" i="1">
                        <a:latin typeface="Cambria Math"/>
                      </a:rPr>
                      <m:t>,</m:t>
                    </m:r>
                    <m:sSub>
                      <m:sSubPr>
                        <m:ctrlPr>
                          <a:rPr lang="en-US" altLang="zh-CN" i="1" dirty="0">
                            <a:latin typeface="Cambria Math" panose="02040503050406030204" pitchFamily="18" charset="0"/>
                          </a:rPr>
                        </m:ctrlPr>
                      </m:sSubPr>
                      <m:e>
                        <m:r>
                          <a:rPr lang="en-US" altLang="zh-CN" b="1" i="1" dirty="0">
                            <a:latin typeface="Cambria Math"/>
                          </a:rPr>
                          <m:t>𝒙</m:t>
                        </m:r>
                      </m:e>
                      <m:sub>
                        <m:r>
                          <a:rPr lang="en-US" altLang="zh-CN" i="1" dirty="0">
                            <a:latin typeface="Cambria Math"/>
                          </a:rPr>
                          <m:t>𝑗</m:t>
                        </m:r>
                      </m:sub>
                    </m:sSub>
                    <m:r>
                      <a:rPr lang="en-US" altLang="zh-CN" i="1">
                        <a:latin typeface="Cambria Math"/>
                      </a:rPr>
                      <m:t>)</m:t>
                    </m:r>
                  </m:oMath>
                </a14:m>
                <a:endParaRPr lang="en-US" altLang="zh-CN" dirty="0"/>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𝑗</m:t>
                        </m:r>
                      </m:sub>
                    </m:sSub>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𝑖</m:t>
                        </m:r>
                      </m:sub>
                    </m:sSub>
                    <m:r>
                      <a:rPr lang="en-US" altLang="zh-CN" i="1">
                        <a:latin typeface="Cambria Math"/>
                        <a:ea typeface="Cambria Math"/>
                      </a:rPr>
                      <m:t>≠</m:t>
                    </m:r>
                    <m:sSub>
                      <m:sSubPr>
                        <m:ctrlPr>
                          <a:rPr lang="en-US" altLang="zh-CN" i="1">
                            <a:latin typeface="Cambria Math" panose="02040503050406030204" pitchFamily="18" charset="0"/>
                            <a:ea typeface="Cambria Math"/>
                          </a:rPr>
                        </m:ctrlPr>
                      </m:sSubPr>
                      <m:e>
                        <m:r>
                          <a:rPr lang="en-US" altLang="zh-CN" i="1">
                            <a:latin typeface="Cambria Math"/>
                            <a:ea typeface="Cambria Math"/>
                          </a:rPr>
                          <m:t>𝑦</m:t>
                        </m:r>
                      </m:e>
                      <m:sub>
                        <m:r>
                          <a:rPr lang="en-US" altLang="zh-CN" i="1">
                            <a:latin typeface="Cambria Math"/>
                            <a:ea typeface="Cambria Math"/>
                          </a:rPr>
                          <m:t>𝑗</m:t>
                        </m:r>
                      </m:sub>
                    </m:sSub>
                    <m:r>
                      <a:rPr lang="en-US" altLang="zh-CN" i="1">
                        <a:latin typeface="Cambria Math"/>
                        <a:ea typeface="Cambria Math"/>
                      </a:rPr>
                      <m:t>?</m:t>
                    </m:r>
                  </m:oMath>
                </a14:m>
                <a:endParaRPr lang="en-US" altLang="zh-CN" dirty="0"/>
              </a:p>
              <a:p>
                <a:r>
                  <a:rPr lang="en-US" altLang="zh-CN" dirty="0"/>
                  <a:t>If there are outliers</a:t>
                </a:r>
              </a:p>
              <a:p>
                <a:pPr lvl="1"/>
                <a:r>
                  <a:rPr lang="en-US" altLang="zh-CN" dirty="0" err="1"/>
                  <a:t>kNN</a:t>
                </a:r>
                <a:r>
                  <a:rPr lang="zh-CN" altLang="en-US" dirty="0"/>
                  <a:t>，</a:t>
                </a:r>
                <a:r>
                  <a:rPr lang="en-US" altLang="zh-CN" dirty="0"/>
                  <a:t>k-nearest neighbor</a:t>
                </a:r>
              </a:p>
              <a:p>
                <a:pPr lvl="1"/>
                <a:r>
                  <a:rPr lang="en-US" altLang="zh-CN" dirty="0"/>
                  <a:t>Other possible problems?</a:t>
                </a:r>
              </a:p>
              <a:p>
                <a:r>
                  <a:rPr lang="en-US" altLang="zh-CN" dirty="0"/>
                  <a:t>How good can it achieve?</a:t>
                </a:r>
              </a:p>
              <a:p>
                <a:pPr lvl="1"/>
                <a:r>
                  <a:rPr lang="en-US" altLang="zh-CN" dirty="0"/>
                  <a:t>When the training samples are infinite (</a:t>
                </a:r>
                <a14:m>
                  <m:oMath xmlns:m="http://schemas.openxmlformats.org/officeDocument/2006/math">
                    <m:r>
                      <a:rPr lang="en-US" altLang="zh-CN" i="1">
                        <a:latin typeface="Cambria Math"/>
                      </a:rPr>
                      <m:t>𝑛</m:t>
                    </m:r>
                    <m:r>
                      <a:rPr lang="en-US" altLang="zh-CN" i="1">
                        <a:latin typeface="Cambria Math"/>
                        <a:ea typeface="Cambria Math"/>
                      </a:rPr>
                      <m:t>→∞</m:t>
                    </m:r>
                  </m:oMath>
                </a14:m>
                <a:r>
                  <a:rPr lang="en-US" altLang="zh-CN" dirty="0"/>
                  <a:t>), the error rate of nearest neighbor method is at most two times of the best error rate </a:t>
                </a:r>
              </a:p>
              <a:p>
                <a:pPr lvl="1"/>
                <a:r>
                  <a:rPr lang="en-US" altLang="zh-CN" dirty="0"/>
                  <a:t>When the training samples are finite, the conclusion is unclear.</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111" r="-519"/>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8" name="墨迹 7">
                <a:extLst>
                  <a:ext uri="{FF2B5EF4-FFF2-40B4-BE49-F238E27FC236}">
                    <a16:creationId xmlns:a16="http://schemas.microsoft.com/office/drawing/2014/main" id="{78004B43-D732-4307-B190-5A4365ACC5B4}"/>
                  </a:ext>
                </a:extLst>
              </p14:cNvPr>
              <p14:cNvContentPartPr/>
              <p14:nvPr/>
            </p14:nvContentPartPr>
            <p14:xfrm>
              <a:off x="658131" y="1007780"/>
              <a:ext cx="36000" cy="67680"/>
            </p14:xfrm>
          </p:contentPart>
        </mc:Choice>
        <mc:Fallback>
          <p:pic>
            <p:nvPicPr>
              <p:cNvPr id="8" name="墨迹 7">
                <a:extLst>
                  <a:ext uri="{FF2B5EF4-FFF2-40B4-BE49-F238E27FC236}">
                    <a16:creationId xmlns:a16="http://schemas.microsoft.com/office/drawing/2014/main" id="{78004B43-D732-4307-B190-5A4365ACC5B4}"/>
                  </a:ext>
                </a:extLst>
              </p:cNvPr>
              <p:cNvPicPr/>
              <p:nvPr/>
            </p:nvPicPr>
            <p:blipFill>
              <a:blip r:embed="rId4"/>
              <a:stretch>
                <a:fillRect/>
              </a:stretch>
            </p:blipFill>
            <p:spPr>
              <a:xfrm>
                <a:off x="652011" y="1001660"/>
                <a:ext cx="482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墨迹 11">
                <a:extLst>
                  <a:ext uri="{FF2B5EF4-FFF2-40B4-BE49-F238E27FC236}">
                    <a16:creationId xmlns:a16="http://schemas.microsoft.com/office/drawing/2014/main" id="{60A87600-F475-44E9-988F-6B710BC88163}"/>
                  </a:ext>
                </a:extLst>
              </p14:cNvPr>
              <p14:cNvContentPartPr/>
              <p14:nvPr/>
            </p14:nvContentPartPr>
            <p14:xfrm>
              <a:off x="765771" y="1032260"/>
              <a:ext cx="142920" cy="173880"/>
            </p14:xfrm>
          </p:contentPart>
        </mc:Choice>
        <mc:Fallback>
          <p:pic>
            <p:nvPicPr>
              <p:cNvPr id="12" name="墨迹 11">
                <a:extLst>
                  <a:ext uri="{FF2B5EF4-FFF2-40B4-BE49-F238E27FC236}">
                    <a16:creationId xmlns:a16="http://schemas.microsoft.com/office/drawing/2014/main" id="{60A87600-F475-44E9-988F-6B710BC88163}"/>
                  </a:ext>
                </a:extLst>
              </p:cNvPr>
              <p:cNvPicPr/>
              <p:nvPr/>
            </p:nvPicPr>
            <p:blipFill>
              <a:blip r:embed="rId6"/>
              <a:stretch>
                <a:fillRect/>
              </a:stretch>
            </p:blipFill>
            <p:spPr>
              <a:xfrm>
                <a:off x="759651" y="1026140"/>
                <a:ext cx="1551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墨迹 12">
                <a:extLst>
                  <a:ext uri="{FF2B5EF4-FFF2-40B4-BE49-F238E27FC236}">
                    <a16:creationId xmlns:a16="http://schemas.microsoft.com/office/drawing/2014/main" id="{6BA9D0AF-6F64-47D0-BAD7-80D4B7D61886}"/>
                  </a:ext>
                </a:extLst>
              </p14:cNvPr>
              <p14:cNvContentPartPr/>
              <p14:nvPr/>
            </p14:nvContentPartPr>
            <p14:xfrm>
              <a:off x="266091" y="1109660"/>
              <a:ext cx="421200" cy="213120"/>
            </p14:xfrm>
          </p:contentPart>
        </mc:Choice>
        <mc:Fallback>
          <p:pic>
            <p:nvPicPr>
              <p:cNvPr id="13" name="墨迹 12">
                <a:extLst>
                  <a:ext uri="{FF2B5EF4-FFF2-40B4-BE49-F238E27FC236}">
                    <a16:creationId xmlns:a16="http://schemas.microsoft.com/office/drawing/2014/main" id="{6BA9D0AF-6F64-47D0-BAD7-80D4B7D61886}"/>
                  </a:ext>
                </a:extLst>
              </p:cNvPr>
              <p:cNvPicPr/>
              <p:nvPr/>
            </p:nvPicPr>
            <p:blipFill>
              <a:blip r:embed="rId8"/>
              <a:stretch>
                <a:fillRect/>
              </a:stretch>
            </p:blipFill>
            <p:spPr>
              <a:xfrm>
                <a:off x="259971" y="1103540"/>
                <a:ext cx="43344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墨迹 14">
                <a:extLst>
                  <a:ext uri="{FF2B5EF4-FFF2-40B4-BE49-F238E27FC236}">
                    <a16:creationId xmlns:a16="http://schemas.microsoft.com/office/drawing/2014/main" id="{ECF97DC9-0126-40B7-8E26-EB627BF98F23}"/>
                  </a:ext>
                </a:extLst>
              </p14:cNvPr>
              <p14:cNvContentPartPr/>
              <p14:nvPr/>
            </p14:nvContentPartPr>
            <p14:xfrm>
              <a:off x="1567851" y="1157540"/>
              <a:ext cx="360" cy="4320"/>
            </p14:xfrm>
          </p:contentPart>
        </mc:Choice>
        <mc:Fallback>
          <p:pic>
            <p:nvPicPr>
              <p:cNvPr id="15" name="墨迹 14">
                <a:extLst>
                  <a:ext uri="{FF2B5EF4-FFF2-40B4-BE49-F238E27FC236}">
                    <a16:creationId xmlns:a16="http://schemas.microsoft.com/office/drawing/2014/main" id="{ECF97DC9-0126-40B7-8E26-EB627BF98F23}"/>
                  </a:ext>
                </a:extLst>
              </p:cNvPr>
              <p:cNvPicPr/>
              <p:nvPr/>
            </p:nvPicPr>
            <p:blipFill>
              <a:blip r:embed="rId10"/>
              <a:stretch>
                <a:fillRect/>
              </a:stretch>
            </p:blipFill>
            <p:spPr>
              <a:xfrm>
                <a:off x="1561731" y="1151420"/>
                <a:ext cx="12600" cy="16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墨迹 15">
                <a:extLst>
                  <a:ext uri="{FF2B5EF4-FFF2-40B4-BE49-F238E27FC236}">
                    <a16:creationId xmlns:a16="http://schemas.microsoft.com/office/drawing/2014/main" id="{6C1FEA8D-0635-4137-8D2E-90E9AA0E0F41}"/>
                  </a:ext>
                </a:extLst>
              </p14:cNvPr>
              <p14:cNvContentPartPr/>
              <p14:nvPr/>
            </p14:nvContentPartPr>
            <p14:xfrm>
              <a:off x="1049811" y="1093820"/>
              <a:ext cx="400680" cy="113040"/>
            </p14:xfrm>
          </p:contentPart>
        </mc:Choice>
        <mc:Fallback>
          <p:pic>
            <p:nvPicPr>
              <p:cNvPr id="16" name="墨迹 15">
                <a:extLst>
                  <a:ext uri="{FF2B5EF4-FFF2-40B4-BE49-F238E27FC236}">
                    <a16:creationId xmlns:a16="http://schemas.microsoft.com/office/drawing/2014/main" id="{6C1FEA8D-0635-4137-8D2E-90E9AA0E0F41}"/>
                  </a:ext>
                </a:extLst>
              </p:cNvPr>
              <p:cNvPicPr/>
              <p:nvPr/>
            </p:nvPicPr>
            <p:blipFill>
              <a:blip r:embed="rId12"/>
              <a:stretch>
                <a:fillRect/>
              </a:stretch>
            </p:blipFill>
            <p:spPr>
              <a:xfrm>
                <a:off x="1043691" y="1087700"/>
                <a:ext cx="4129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2" name="墨迹 101">
                <a:extLst>
                  <a:ext uri="{FF2B5EF4-FFF2-40B4-BE49-F238E27FC236}">
                    <a16:creationId xmlns:a16="http://schemas.microsoft.com/office/drawing/2014/main" id="{DBC67AC5-C11D-412E-A778-3FE1DE89FFD6}"/>
                  </a:ext>
                </a:extLst>
              </p14:cNvPr>
              <p14:cNvContentPartPr/>
              <p14:nvPr/>
            </p14:nvContentPartPr>
            <p14:xfrm>
              <a:off x="1135851" y="1737140"/>
              <a:ext cx="7108920" cy="2121480"/>
            </p14:xfrm>
          </p:contentPart>
        </mc:Choice>
        <mc:Fallback>
          <p:pic>
            <p:nvPicPr>
              <p:cNvPr id="102" name="墨迹 101">
                <a:extLst>
                  <a:ext uri="{FF2B5EF4-FFF2-40B4-BE49-F238E27FC236}">
                    <a16:creationId xmlns:a16="http://schemas.microsoft.com/office/drawing/2014/main" id="{DBC67AC5-C11D-412E-A778-3FE1DE89FFD6}"/>
                  </a:ext>
                </a:extLst>
              </p:cNvPr>
              <p:cNvPicPr/>
              <p:nvPr/>
            </p:nvPicPr>
            <p:blipFill>
              <a:blip r:embed="rId14"/>
              <a:stretch>
                <a:fillRect/>
              </a:stretch>
            </p:blipFill>
            <p:spPr>
              <a:xfrm>
                <a:off x="1129731" y="1731020"/>
                <a:ext cx="7121160" cy="21337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6" name="墨迹 105">
                <a:extLst>
                  <a:ext uri="{FF2B5EF4-FFF2-40B4-BE49-F238E27FC236}">
                    <a16:creationId xmlns:a16="http://schemas.microsoft.com/office/drawing/2014/main" id="{36E3856B-AE1C-4C24-8F5A-D43F8016C423}"/>
                  </a:ext>
                </a:extLst>
              </p14:cNvPr>
              <p14:cNvContentPartPr/>
              <p14:nvPr/>
            </p14:nvContentPartPr>
            <p14:xfrm>
              <a:off x="2932971" y="5082620"/>
              <a:ext cx="404280" cy="223560"/>
            </p14:xfrm>
          </p:contentPart>
        </mc:Choice>
        <mc:Fallback>
          <p:pic>
            <p:nvPicPr>
              <p:cNvPr id="106" name="墨迹 105">
                <a:extLst>
                  <a:ext uri="{FF2B5EF4-FFF2-40B4-BE49-F238E27FC236}">
                    <a16:creationId xmlns:a16="http://schemas.microsoft.com/office/drawing/2014/main" id="{36E3856B-AE1C-4C24-8F5A-D43F8016C423}"/>
                  </a:ext>
                </a:extLst>
              </p:cNvPr>
              <p:cNvPicPr/>
              <p:nvPr/>
            </p:nvPicPr>
            <p:blipFill>
              <a:blip r:embed="rId16"/>
              <a:stretch>
                <a:fillRect/>
              </a:stretch>
            </p:blipFill>
            <p:spPr>
              <a:xfrm>
                <a:off x="2926851" y="5076500"/>
                <a:ext cx="416520" cy="235800"/>
              </a:xfrm>
              <a:prstGeom prst="rect">
                <a:avLst/>
              </a:prstGeom>
            </p:spPr>
          </p:pic>
        </mc:Fallback>
      </mc:AlternateContent>
    </p:spTree>
    <p:extLst>
      <p:ext uri="{BB962C8B-B14F-4D97-AF65-F5344CB8AC3E}">
        <p14:creationId xmlns:p14="http://schemas.microsoft.com/office/powerpoint/2010/main" val="122978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Computing and storage cost</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fontScale="92500" lnSpcReduction="10000"/>
              </a:bodyPr>
              <a:lstStyle/>
              <a:p>
                <a:r>
                  <a:rPr lang="en-US" altLang="zh-CN" dirty="0"/>
                  <a:t>Assume that </a:t>
                </a:r>
                <a14:m>
                  <m:oMath xmlns:m="http://schemas.openxmlformats.org/officeDocument/2006/math">
                    <m:r>
                      <a:rPr lang="en-US" altLang="zh-CN" i="1">
                        <a:latin typeface="Cambria Math"/>
                      </a:rPr>
                      <m:t>𝑑</m:t>
                    </m:r>
                    <m:d>
                      <m:dPr>
                        <m:ctrlPr>
                          <a:rPr lang="en-US" altLang="zh-CN" i="1">
                            <a:latin typeface="Cambria Math" panose="02040503050406030204" pitchFamily="18" charset="0"/>
                          </a:rPr>
                        </m:ctrlPr>
                      </m:dPr>
                      <m:e>
                        <m:r>
                          <a:rPr lang="en-US" altLang="zh-CN" b="1" i="1">
                            <a:latin typeface="Cambria Math"/>
                          </a:rPr>
                          <m:t>𝒙</m:t>
                        </m:r>
                        <m:r>
                          <a:rPr lang="en-US" altLang="zh-CN" i="1">
                            <a:latin typeface="Cambria Math"/>
                          </a:rPr>
                          <m:t>,</m:t>
                        </m:r>
                        <m:r>
                          <a:rPr lang="en-US" altLang="zh-CN" b="1" i="1">
                            <a:latin typeface="Cambria Math"/>
                          </a:rPr>
                          <m:t>𝒚</m:t>
                        </m:r>
                      </m:e>
                    </m:d>
                  </m:oMath>
                </a14:m>
                <a:r>
                  <a:rPr lang="en-US" altLang="zh-CN" dirty="0"/>
                  <a:t> is the Euclidean distance,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ea typeface="Cambria Math"/>
                          </a:rPr>
                          <m:t>ℓ</m:t>
                        </m:r>
                      </m:e>
                      <m:sub>
                        <m:r>
                          <a:rPr lang="en-US" altLang="zh-CN" i="1">
                            <a:latin typeface="Cambria Math"/>
                          </a:rPr>
                          <m:t>2</m:t>
                        </m:r>
                      </m:sub>
                    </m:sSub>
                  </m:oMath>
                </a14:m>
                <a:r>
                  <a:rPr lang="en-US" altLang="zh-CN" dirty="0"/>
                  <a:t> distance</a:t>
                </a:r>
              </a:p>
              <a:p>
                <a:pPr lvl="1"/>
                <a:r>
                  <a:rPr lang="en-US" altLang="zh-CN" dirty="0"/>
                  <a:t>Its complexity is </a:t>
                </a:r>
                <a14:m>
                  <m:oMath xmlns:m="http://schemas.openxmlformats.org/officeDocument/2006/math">
                    <m:r>
                      <a:rPr lang="en-US" altLang="zh-CN" i="1">
                        <a:latin typeface="Cambria Math"/>
                      </a:rPr>
                      <m:t>𝑂</m:t>
                    </m:r>
                    <m:r>
                      <a:rPr lang="en-US" altLang="zh-CN" i="1">
                        <a:latin typeface="Cambria Math"/>
                      </a:rPr>
                      <m:t>(</m:t>
                    </m:r>
                    <m:r>
                      <a:rPr lang="en-US" altLang="zh-CN" i="1">
                        <a:latin typeface="Cambria Math"/>
                      </a:rPr>
                      <m:t>𝑑</m:t>
                    </m:r>
                    <m:r>
                      <a:rPr lang="en-US" altLang="zh-CN" i="1">
                        <a:latin typeface="Cambria Math"/>
                      </a:rPr>
                      <m:t>)</m:t>
                    </m:r>
                  </m:oMath>
                </a14:m>
                <a:endParaRPr lang="en-US" altLang="zh-CN" dirty="0"/>
              </a:p>
              <a:p>
                <a:pPr lvl="1"/>
                <a:r>
                  <a:rPr lang="en-US" altLang="zh-CN" dirty="0"/>
                  <a:t>The complexity of NN is </a:t>
                </a:r>
                <a14:m>
                  <m:oMath xmlns:m="http://schemas.openxmlformats.org/officeDocument/2006/math">
                    <m:r>
                      <a:rPr lang="en-US" altLang="zh-CN" i="1">
                        <a:latin typeface="Cambria Math"/>
                      </a:rPr>
                      <m:t>𝑂</m:t>
                    </m:r>
                    <m:r>
                      <a:rPr lang="en-US" altLang="zh-CN" i="1">
                        <a:latin typeface="Cambria Math"/>
                      </a:rPr>
                      <m:t>(</m:t>
                    </m:r>
                    <m:r>
                      <a:rPr lang="en-US" altLang="zh-CN" i="1">
                        <a:latin typeface="Cambria Math"/>
                      </a:rPr>
                      <m:t>𝑛𝑑</m:t>
                    </m:r>
                    <m:r>
                      <a:rPr lang="en-US" altLang="zh-CN" i="1">
                        <a:latin typeface="Cambria Math"/>
                      </a:rPr>
                      <m:t>)</m:t>
                    </m:r>
                  </m:oMath>
                </a14:m>
                <a:endParaRPr lang="en-US" altLang="zh-CN" dirty="0"/>
              </a:p>
              <a:p>
                <a:pPr lvl="1"/>
                <a:r>
                  <a:rPr lang="en-US" altLang="zh-CN" dirty="0"/>
                  <a:t>The complexity of K-NN is also the </a:t>
                </a:r>
                <a14:m>
                  <m:oMath xmlns:m="http://schemas.openxmlformats.org/officeDocument/2006/math">
                    <m:r>
                      <a:rPr lang="en-US" altLang="zh-CN" i="1">
                        <a:latin typeface="Cambria Math"/>
                      </a:rPr>
                      <m:t>𝑂</m:t>
                    </m:r>
                    <m:r>
                      <a:rPr lang="en-US" altLang="zh-CN" i="1">
                        <a:latin typeface="Cambria Math"/>
                      </a:rPr>
                      <m:t>(</m:t>
                    </m:r>
                    <m:r>
                      <a:rPr lang="en-US" altLang="zh-CN" i="1">
                        <a:latin typeface="Cambria Math"/>
                      </a:rPr>
                      <m:t>𝑛𝑑</m:t>
                    </m:r>
                    <m:r>
                      <a:rPr lang="en-US" altLang="zh-CN" i="1">
                        <a:latin typeface="Cambria Math"/>
                      </a:rPr>
                      <m:t>)</m:t>
                    </m:r>
                  </m:oMath>
                </a14:m>
                <a:r>
                  <a:rPr lang="en-US" altLang="zh-CN" dirty="0"/>
                  <a:t>, or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r>
                          <a:rPr lang="en-US" altLang="zh-CN" i="1">
                            <a:latin typeface="Cambria Math"/>
                          </a:rPr>
                          <m:t>𝑛𝑑</m:t>
                        </m:r>
                        <m:r>
                          <a:rPr lang="en-US" altLang="zh-CN" i="1">
                            <a:latin typeface="Cambria Math"/>
                          </a:rPr>
                          <m:t>)+</m:t>
                        </m:r>
                        <m:r>
                          <a:rPr lang="en-US" altLang="zh-CN" i="1">
                            <a:latin typeface="Cambria Math"/>
                          </a:rPr>
                          <m:t>𝑂</m:t>
                        </m:r>
                        <m:r>
                          <a:rPr lang="en-US" altLang="zh-CN" i="1">
                            <a:latin typeface="Cambria Math"/>
                          </a:rPr>
                          <m:t>(</m:t>
                        </m:r>
                        <m:r>
                          <a:rPr lang="en-US" altLang="zh-CN" i="1">
                            <a:latin typeface="Cambria Math"/>
                          </a:rPr>
                          <m:t>𝑛</m:t>
                        </m:r>
                        <m:r>
                          <a:rPr lang="en-US" altLang="zh-CN" i="1">
                            <a:latin typeface="Cambria Math"/>
                          </a:rPr>
                          <m:t>)+</m:t>
                        </m:r>
                        <m:r>
                          <a:rPr lang="en-US" altLang="zh-CN" i="1">
                            <a:latin typeface="Cambria Math"/>
                          </a:rPr>
                          <m:t>𝑂</m:t>
                        </m:r>
                        <m:r>
                          <a:rPr lang="en-US" altLang="zh-CN" i="1">
                            <a:latin typeface="Cambria Math"/>
                          </a:rPr>
                          <m:t>(</m:t>
                        </m:r>
                        <m:r>
                          <a:rPr lang="en-US" altLang="zh-CN" i="1">
                            <a:latin typeface="Cambria Math"/>
                          </a:rPr>
                          <m:t>𝑘</m:t>
                        </m:r>
                      </m:e>
                    </m:d>
                  </m:oMath>
                </a14:m>
                <a:r>
                  <a:rPr lang="en-US" altLang="zh-CN" dirty="0"/>
                  <a:t> </a:t>
                </a:r>
              </a:p>
              <a:p>
                <a:pPr lvl="2"/>
                <a:r>
                  <a:rPr lang="en-US" altLang="zh-CN" dirty="0"/>
                  <a:t>However, </a:t>
                </a:r>
                <a14:m>
                  <m:oMath xmlns:m="http://schemas.openxmlformats.org/officeDocument/2006/math">
                    <m:r>
                      <a:rPr lang="en-US" altLang="zh-CN" i="1">
                        <a:latin typeface="Cambria Math"/>
                      </a:rPr>
                      <m:t>𝑘</m:t>
                    </m:r>
                  </m:oMath>
                </a14:m>
                <a:r>
                  <a:rPr lang="en-US" altLang="zh-CN" dirty="0"/>
                  <a:t> is usually small and can be omitted</a:t>
                </a:r>
              </a:p>
              <a:p>
                <a:pPr lvl="2"/>
                <a:r>
                  <a:rPr lang="en-US" altLang="zh-CN" dirty="0"/>
                  <a:t>How about the complexity of selecting </a:t>
                </a:r>
                <a14:m>
                  <m:oMath xmlns:m="http://schemas.openxmlformats.org/officeDocument/2006/math">
                    <m:r>
                      <a:rPr lang="en-US" altLang="zh-CN" i="1" dirty="0">
                        <a:latin typeface="Cambria Math"/>
                      </a:rPr>
                      <m:t>𝑘</m:t>
                    </m:r>
                    <m:r>
                      <a:rPr lang="en-US" altLang="zh-CN" i="1" dirty="0">
                        <a:latin typeface="Cambria Math"/>
                      </a:rPr>
                      <m:t> </m:t>
                    </m:r>
                  </m:oMath>
                </a14:m>
                <a:r>
                  <a:rPr lang="en-US" altLang="zh-CN" dirty="0"/>
                  <a:t>smallest ones from </a:t>
                </a:r>
                <a14:m>
                  <m:oMath xmlns:m="http://schemas.openxmlformats.org/officeDocument/2006/math">
                    <m:r>
                      <a:rPr lang="en-US" altLang="zh-CN" i="1">
                        <a:latin typeface="Cambria Math"/>
                      </a:rPr>
                      <m:t>𝑛</m:t>
                    </m:r>
                  </m:oMath>
                </a14:m>
                <a:r>
                  <a:rPr lang="en-US" altLang="zh-CN" dirty="0"/>
                  <a:t> numbers?</a:t>
                </a:r>
              </a:p>
              <a:p>
                <a:pPr lvl="2"/>
                <a:endParaRPr lang="en-US" altLang="zh-CN" dirty="0"/>
              </a:p>
              <a:p>
                <a:r>
                  <a:rPr lang="en-US" altLang="zh-CN" dirty="0"/>
                  <a:t>Consider the real case that the data sets is ILSVRC (ImageNet Large Scale Visual Recognition Challenge), how long it will take, how much storage it needs? Here, we have the nearest neighbor methods</a:t>
                </a:r>
              </a:p>
              <a:p>
                <a:pPr lvl="2"/>
                <a14:m>
                  <m:oMath xmlns:m="http://schemas.openxmlformats.org/officeDocument/2006/math">
                    <m:r>
                      <a:rPr lang="en-US" altLang="zh-CN" i="1">
                        <a:latin typeface="Cambria Math"/>
                      </a:rPr>
                      <m:t>𝑛</m:t>
                    </m:r>
                    <m:r>
                      <a:rPr lang="en-US" altLang="zh-CN" i="1">
                        <a:latin typeface="Cambria Math"/>
                      </a:rPr>
                      <m:t>=1,200,000</m:t>
                    </m:r>
                  </m:oMath>
                </a14:m>
                <a:endParaRPr lang="en-US" altLang="zh-CN" dirty="0"/>
              </a:p>
              <a:p>
                <a:pPr lvl="2"/>
                <a14:m>
                  <m:oMath xmlns:m="http://schemas.openxmlformats.org/officeDocument/2006/math">
                    <m:r>
                      <a:rPr lang="en-US" altLang="zh-CN" i="1">
                        <a:latin typeface="Cambria Math"/>
                      </a:rPr>
                      <m:t>𝑑</m:t>
                    </m:r>
                    <m:r>
                      <a:rPr lang="en-US" altLang="zh-CN" i="1">
                        <a:latin typeface="Cambria Math"/>
                      </a:rPr>
                      <m:t>=262,144</m:t>
                    </m:r>
                  </m:oMath>
                </a14:m>
                <a:endParaRPr lang="en-US" altLang="zh-CN" dirty="0"/>
              </a:p>
              <a:p>
                <a:pPr lvl="1"/>
                <a:endParaRPr lang="en-US" altLang="zh-CN" dirty="0"/>
              </a:p>
              <a:p>
                <a:pPr lvl="1"/>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blipFill>
                <a:blip r:embed="rId2"/>
                <a:stretch>
                  <a:fillRect l="-519" t="-1728" r="-1630"/>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10" name="墨迹 9">
                <a:extLst>
                  <a:ext uri="{FF2B5EF4-FFF2-40B4-BE49-F238E27FC236}">
                    <a16:creationId xmlns:a16="http://schemas.microsoft.com/office/drawing/2014/main" id="{7F0D124A-E838-4455-9D8F-F9619A3CDB22}"/>
                  </a:ext>
                </a:extLst>
              </p14:cNvPr>
              <p14:cNvContentPartPr/>
              <p14:nvPr/>
            </p14:nvContentPartPr>
            <p14:xfrm>
              <a:off x="1082211" y="202100"/>
              <a:ext cx="1162800" cy="293040"/>
            </p14:xfrm>
          </p:contentPart>
        </mc:Choice>
        <mc:Fallback>
          <p:pic>
            <p:nvPicPr>
              <p:cNvPr id="10" name="墨迹 9">
                <a:extLst>
                  <a:ext uri="{FF2B5EF4-FFF2-40B4-BE49-F238E27FC236}">
                    <a16:creationId xmlns:a16="http://schemas.microsoft.com/office/drawing/2014/main" id="{7F0D124A-E838-4455-9D8F-F9619A3CDB22}"/>
                  </a:ext>
                </a:extLst>
              </p:cNvPr>
              <p:cNvPicPr/>
              <p:nvPr/>
            </p:nvPicPr>
            <p:blipFill>
              <a:blip r:embed="rId4"/>
              <a:stretch>
                <a:fillRect/>
              </a:stretch>
            </p:blipFill>
            <p:spPr>
              <a:xfrm>
                <a:off x="1076091" y="195980"/>
                <a:ext cx="117504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6" name="墨迹 15">
                <a:extLst>
                  <a:ext uri="{FF2B5EF4-FFF2-40B4-BE49-F238E27FC236}">
                    <a16:creationId xmlns:a16="http://schemas.microsoft.com/office/drawing/2014/main" id="{F8EB7E18-14D1-49C5-AD1B-D45B8D60F612}"/>
                  </a:ext>
                </a:extLst>
              </p14:cNvPr>
              <p14:cNvContentPartPr/>
              <p14:nvPr/>
            </p14:nvContentPartPr>
            <p14:xfrm>
              <a:off x="2400171" y="156740"/>
              <a:ext cx="905040" cy="300960"/>
            </p14:xfrm>
          </p:contentPart>
        </mc:Choice>
        <mc:Fallback>
          <p:pic>
            <p:nvPicPr>
              <p:cNvPr id="16" name="墨迹 15">
                <a:extLst>
                  <a:ext uri="{FF2B5EF4-FFF2-40B4-BE49-F238E27FC236}">
                    <a16:creationId xmlns:a16="http://schemas.microsoft.com/office/drawing/2014/main" id="{F8EB7E18-14D1-49C5-AD1B-D45B8D60F612}"/>
                  </a:ext>
                </a:extLst>
              </p:cNvPr>
              <p:cNvPicPr/>
              <p:nvPr/>
            </p:nvPicPr>
            <p:blipFill>
              <a:blip r:embed="rId6"/>
              <a:stretch>
                <a:fillRect/>
              </a:stretch>
            </p:blipFill>
            <p:spPr>
              <a:xfrm>
                <a:off x="2394051" y="150620"/>
                <a:ext cx="9172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7" name="墨迹 16">
                <a:extLst>
                  <a:ext uri="{FF2B5EF4-FFF2-40B4-BE49-F238E27FC236}">
                    <a16:creationId xmlns:a16="http://schemas.microsoft.com/office/drawing/2014/main" id="{BD2B42EA-92D7-4F13-B32D-0A6CDF9DC859}"/>
                  </a:ext>
                </a:extLst>
              </p14:cNvPr>
              <p14:cNvContentPartPr/>
              <p14:nvPr/>
            </p14:nvContentPartPr>
            <p14:xfrm>
              <a:off x="2451291" y="1537340"/>
              <a:ext cx="831960" cy="60120"/>
            </p14:xfrm>
          </p:contentPart>
        </mc:Choice>
        <mc:Fallback>
          <p:pic>
            <p:nvPicPr>
              <p:cNvPr id="17" name="墨迹 16">
                <a:extLst>
                  <a:ext uri="{FF2B5EF4-FFF2-40B4-BE49-F238E27FC236}">
                    <a16:creationId xmlns:a16="http://schemas.microsoft.com/office/drawing/2014/main" id="{BD2B42EA-92D7-4F13-B32D-0A6CDF9DC859}"/>
                  </a:ext>
                </a:extLst>
              </p:cNvPr>
              <p:cNvPicPr/>
              <p:nvPr/>
            </p:nvPicPr>
            <p:blipFill>
              <a:blip r:embed="rId8"/>
              <a:stretch>
                <a:fillRect/>
              </a:stretch>
            </p:blipFill>
            <p:spPr>
              <a:xfrm>
                <a:off x="2445171" y="1531220"/>
                <a:ext cx="84420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墨迹 17">
                <a:extLst>
                  <a:ext uri="{FF2B5EF4-FFF2-40B4-BE49-F238E27FC236}">
                    <a16:creationId xmlns:a16="http://schemas.microsoft.com/office/drawing/2014/main" id="{74A5E798-11DE-4278-BF32-2350827CB9B6}"/>
                  </a:ext>
                </a:extLst>
              </p14:cNvPr>
              <p14:cNvContentPartPr/>
              <p14:nvPr/>
            </p14:nvContentPartPr>
            <p14:xfrm>
              <a:off x="6617931" y="1566140"/>
              <a:ext cx="1307520" cy="52560"/>
            </p14:xfrm>
          </p:contentPart>
        </mc:Choice>
        <mc:Fallback>
          <p:pic>
            <p:nvPicPr>
              <p:cNvPr id="18" name="墨迹 17">
                <a:extLst>
                  <a:ext uri="{FF2B5EF4-FFF2-40B4-BE49-F238E27FC236}">
                    <a16:creationId xmlns:a16="http://schemas.microsoft.com/office/drawing/2014/main" id="{74A5E798-11DE-4278-BF32-2350827CB9B6}"/>
                  </a:ext>
                </a:extLst>
              </p:cNvPr>
              <p:cNvPicPr/>
              <p:nvPr/>
            </p:nvPicPr>
            <p:blipFill>
              <a:blip r:embed="rId10"/>
              <a:stretch>
                <a:fillRect/>
              </a:stretch>
            </p:blipFill>
            <p:spPr>
              <a:xfrm>
                <a:off x="6611811" y="1560020"/>
                <a:ext cx="131976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5" name="墨迹 24">
                <a:extLst>
                  <a:ext uri="{FF2B5EF4-FFF2-40B4-BE49-F238E27FC236}">
                    <a16:creationId xmlns:a16="http://schemas.microsoft.com/office/drawing/2014/main" id="{90B1901C-12C1-4ADC-8EC4-389639E758B2}"/>
                  </a:ext>
                </a:extLst>
              </p14:cNvPr>
              <p14:cNvContentPartPr/>
              <p14:nvPr/>
            </p14:nvContentPartPr>
            <p14:xfrm>
              <a:off x="3462171" y="1946300"/>
              <a:ext cx="56880" cy="3600"/>
            </p14:xfrm>
          </p:contentPart>
        </mc:Choice>
        <mc:Fallback>
          <p:pic>
            <p:nvPicPr>
              <p:cNvPr id="25" name="墨迹 24">
                <a:extLst>
                  <a:ext uri="{FF2B5EF4-FFF2-40B4-BE49-F238E27FC236}">
                    <a16:creationId xmlns:a16="http://schemas.microsoft.com/office/drawing/2014/main" id="{90B1901C-12C1-4ADC-8EC4-389639E758B2}"/>
                  </a:ext>
                </a:extLst>
              </p:cNvPr>
              <p:cNvPicPr/>
              <p:nvPr/>
            </p:nvPicPr>
            <p:blipFill>
              <a:blip r:embed="rId12"/>
              <a:stretch>
                <a:fillRect/>
              </a:stretch>
            </p:blipFill>
            <p:spPr>
              <a:xfrm>
                <a:off x="3456051" y="1940180"/>
                <a:ext cx="69120" cy="15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0" name="墨迹 29">
                <a:extLst>
                  <a:ext uri="{FF2B5EF4-FFF2-40B4-BE49-F238E27FC236}">
                    <a16:creationId xmlns:a16="http://schemas.microsoft.com/office/drawing/2014/main" id="{6CE69E92-E312-49FD-A90C-6EA6AF5AA61E}"/>
                  </a:ext>
                </a:extLst>
              </p14:cNvPr>
              <p14:cNvContentPartPr/>
              <p14:nvPr/>
            </p14:nvContentPartPr>
            <p14:xfrm>
              <a:off x="2929011" y="1921820"/>
              <a:ext cx="228960" cy="77760"/>
            </p14:xfrm>
          </p:contentPart>
        </mc:Choice>
        <mc:Fallback>
          <p:pic>
            <p:nvPicPr>
              <p:cNvPr id="30" name="墨迹 29">
                <a:extLst>
                  <a:ext uri="{FF2B5EF4-FFF2-40B4-BE49-F238E27FC236}">
                    <a16:creationId xmlns:a16="http://schemas.microsoft.com/office/drawing/2014/main" id="{6CE69E92-E312-49FD-A90C-6EA6AF5AA61E}"/>
                  </a:ext>
                </a:extLst>
              </p:cNvPr>
              <p:cNvPicPr/>
              <p:nvPr/>
            </p:nvPicPr>
            <p:blipFill>
              <a:blip r:embed="rId14"/>
              <a:stretch>
                <a:fillRect/>
              </a:stretch>
            </p:blipFill>
            <p:spPr>
              <a:xfrm>
                <a:off x="2922891" y="1915700"/>
                <a:ext cx="24120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 name="墨迹 34">
                <a:extLst>
                  <a:ext uri="{FF2B5EF4-FFF2-40B4-BE49-F238E27FC236}">
                    <a16:creationId xmlns:a16="http://schemas.microsoft.com/office/drawing/2014/main" id="{355D9901-D72F-4C86-9D52-A73E61AF20F1}"/>
                  </a:ext>
                </a:extLst>
              </p14:cNvPr>
              <p14:cNvContentPartPr/>
              <p14:nvPr/>
            </p14:nvContentPartPr>
            <p14:xfrm>
              <a:off x="5223291" y="1583420"/>
              <a:ext cx="167760" cy="176040"/>
            </p14:xfrm>
          </p:contentPart>
        </mc:Choice>
        <mc:Fallback>
          <p:pic>
            <p:nvPicPr>
              <p:cNvPr id="35" name="墨迹 34">
                <a:extLst>
                  <a:ext uri="{FF2B5EF4-FFF2-40B4-BE49-F238E27FC236}">
                    <a16:creationId xmlns:a16="http://schemas.microsoft.com/office/drawing/2014/main" id="{355D9901-D72F-4C86-9D52-A73E61AF20F1}"/>
                  </a:ext>
                </a:extLst>
              </p:cNvPr>
              <p:cNvPicPr/>
              <p:nvPr/>
            </p:nvPicPr>
            <p:blipFill>
              <a:blip r:embed="rId16"/>
              <a:stretch>
                <a:fillRect/>
              </a:stretch>
            </p:blipFill>
            <p:spPr>
              <a:xfrm>
                <a:off x="5217171" y="1577300"/>
                <a:ext cx="18000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6" name="墨迹 35">
                <a:extLst>
                  <a:ext uri="{FF2B5EF4-FFF2-40B4-BE49-F238E27FC236}">
                    <a16:creationId xmlns:a16="http://schemas.microsoft.com/office/drawing/2014/main" id="{E5950932-52F2-4057-AC0C-98EFE5EFE0B5}"/>
                  </a:ext>
                </a:extLst>
              </p14:cNvPr>
              <p14:cNvContentPartPr/>
              <p14:nvPr/>
            </p14:nvContentPartPr>
            <p14:xfrm>
              <a:off x="5500851" y="1747220"/>
              <a:ext cx="16920" cy="28440"/>
            </p14:xfrm>
          </p:contentPart>
        </mc:Choice>
        <mc:Fallback>
          <p:pic>
            <p:nvPicPr>
              <p:cNvPr id="36" name="墨迹 35">
                <a:extLst>
                  <a:ext uri="{FF2B5EF4-FFF2-40B4-BE49-F238E27FC236}">
                    <a16:creationId xmlns:a16="http://schemas.microsoft.com/office/drawing/2014/main" id="{E5950932-52F2-4057-AC0C-98EFE5EFE0B5}"/>
                  </a:ext>
                </a:extLst>
              </p:cNvPr>
              <p:cNvPicPr/>
              <p:nvPr/>
            </p:nvPicPr>
            <p:blipFill>
              <a:blip r:embed="rId18"/>
              <a:stretch>
                <a:fillRect/>
              </a:stretch>
            </p:blipFill>
            <p:spPr>
              <a:xfrm>
                <a:off x="5494731" y="1741100"/>
                <a:ext cx="291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7" name="墨迹 36">
                <a:extLst>
                  <a:ext uri="{FF2B5EF4-FFF2-40B4-BE49-F238E27FC236}">
                    <a16:creationId xmlns:a16="http://schemas.microsoft.com/office/drawing/2014/main" id="{EF7B54DD-C3F6-4EF4-85C5-BFD8E5A91BF6}"/>
                  </a:ext>
                </a:extLst>
              </p14:cNvPr>
              <p14:cNvContentPartPr/>
              <p14:nvPr/>
            </p14:nvContentPartPr>
            <p14:xfrm>
              <a:off x="4758531" y="1565060"/>
              <a:ext cx="291960" cy="327240"/>
            </p14:xfrm>
          </p:contentPart>
        </mc:Choice>
        <mc:Fallback>
          <p:pic>
            <p:nvPicPr>
              <p:cNvPr id="37" name="墨迹 36">
                <a:extLst>
                  <a:ext uri="{FF2B5EF4-FFF2-40B4-BE49-F238E27FC236}">
                    <a16:creationId xmlns:a16="http://schemas.microsoft.com/office/drawing/2014/main" id="{EF7B54DD-C3F6-4EF4-85C5-BFD8E5A91BF6}"/>
                  </a:ext>
                </a:extLst>
              </p:cNvPr>
              <p:cNvPicPr/>
              <p:nvPr/>
            </p:nvPicPr>
            <p:blipFill>
              <a:blip r:embed="rId20"/>
              <a:stretch>
                <a:fillRect/>
              </a:stretch>
            </p:blipFill>
            <p:spPr>
              <a:xfrm>
                <a:off x="4752411" y="1558940"/>
                <a:ext cx="30420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0" name="墨迹 39">
                <a:extLst>
                  <a:ext uri="{FF2B5EF4-FFF2-40B4-BE49-F238E27FC236}">
                    <a16:creationId xmlns:a16="http://schemas.microsoft.com/office/drawing/2014/main" id="{AEB7A10B-439A-49E1-BE23-1E5FA98EAAC3}"/>
                  </a:ext>
                </a:extLst>
              </p14:cNvPr>
              <p14:cNvContentPartPr/>
              <p14:nvPr/>
            </p14:nvContentPartPr>
            <p14:xfrm>
              <a:off x="5676531" y="1615100"/>
              <a:ext cx="282600" cy="152280"/>
            </p14:xfrm>
          </p:contentPart>
        </mc:Choice>
        <mc:Fallback>
          <p:pic>
            <p:nvPicPr>
              <p:cNvPr id="40" name="墨迹 39">
                <a:extLst>
                  <a:ext uri="{FF2B5EF4-FFF2-40B4-BE49-F238E27FC236}">
                    <a16:creationId xmlns:a16="http://schemas.microsoft.com/office/drawing/2014/main" id="{AEB7A10B-439A-49E1-BE23-1E5FA98EAAC3}"/>
                  </a:ext>
                </a:extLst>
              </p:cNvPr>
              <p:cNvPicPr/>
              <p:nvPr/>
            </p:nvPicPr>
            <p:blipFill>
              <a:blip r:embed="rId22"/>
              <a:stretch>
                <a:fillRect/>
              </a:stretch>
            </p:blipFill>
            <p:spPr>
              <a:xfrm>
                <a:off x="5670411" y="1608980"/>
                <a:ext cx="29484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44" name="墨迹 43">
                <a:extLst>
                  <a:ext uri="{FF2B5EF4-FFF2-40B4-BE49-F238E27FC236}">
                    <a16:creationId xmlns:a16="http://schemas.microsoft.com/office/drawing/2014/main" id="{BDDFE713-9917-4762-A721-7284A36E9648}"/>
                  </a:ext>
                </a:extLst>
              </p14:cNvPr>
              <p14:cNvContentPartPr/>
              <p14:nvPr/>
            </p14:nvContentPartPr>
            <p14:xfrm>
              <a:off x="6817011" y="1834700"/>
              <a:ext cx="11160" cy="18000"/>
            </p14:xfrm>
          </p:contentPart>
        </mc:Choice>
        <mc:Fallback>
          <p:pic>
            <p:nvPicPr>
              <p:cNvPr id="44" name="墨迹 43">
                <a:extLst>
                  <a:ext uri="{FF2B5EF4-FFF2-40B4-BE49-F238E27FC236}">
                    <a16:creationId xmlns:a16="http://schemas.microsoft.com/office/drawing/2014/main" id="{BDDFE713-9917-4762-A721-7284A36E9648}"/>
                  </a:ext>
                </a:extLst>
              </p:cNvPr>
              <p:cNvPicPr/>
              <p:nvPr/>
            </p:nvPicPr>
            <p:blipFill>
              <a:blip r:embed="rId24"/>
              <a:stretch>
                <a:fillRect/>
              </a:stretch>
            </p:blipFill>
            <p:spPr>
              <a:xfrm>
                <a:off x="6810891" y="1828580"/>
                <a:ext cx="23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8" name="墨迹 47">
                <a:extLst>
                  <a:ext uri="{FF2B5EF4-FFF2-40B4-BE49-F238E27FC236}">
                    <a16:creationId xmlns:a16="http://schemas.microsoft.com/office/drawing/2014/main" id="{9CDB2149-D222-4AA0-BBCA-CBFE91A9B3CB}"/>
                  </a:ext>
                </a:extLst>
              </p14:cNvPr>
              <p14:cNvContentPartPr/>
              <p14:nvPr/>
            </p14:nvContentPartPr>
            <p14:xfrm>
              <a:off x="6922491" y="1773500"/>
              <a:ext cx="29520" cy="24120"/>
            </p14:xfrm>
          </p:contentPart>
        </mc:Choice>
        <mc:Fallback>
          <p:pic>
            <p:nvPicPr>
              <p:cNvPr id="48" name="墨迹 47">
                <a:extLst>
                  <a:ext uri="{FF2B5EF4-FFF2-40B4-BE49-F238E27FC236}">
                    <a16:creationId xmlns:a16="http://schemas.microsoft.com/office/drawing/2014/main" id="{9CDB2149-D222-4AA0-BBCA-CBFE91A9B3CB}"/>
                  </a:ext>
                </a:extLst>
              </p:cNvPr>
              <p:cNvPicPr/>
              <p:nvPr/>
            </p:nvPicPr>
            <p:blipFill>
              <a:blip r:embed="rId26"/>
              <a:stretch>
                <a:fillRect/>
              </a:stretch>
            </p:blipFill>
            <p:spPr>
              <a:xfrm>
                <a:off x="6916371" y="1767380"/>
                <a:ext cx="4176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9" name="墨迹 48">
                <a:extLst>
                  <a:ext uri="{FF2B5EF4-FFF2-40B4-BE49-F238E27FC236}">
                    <a16:creationId xmlns:a16="http://schemas.microsoft.com/office/drawing/2014/main" id="{0040BDEB-5569-40BC-BCFF-03E8C3E1F21B}"/>
                  </a:ext>
                </a:extLst>
              </p14:cNvPr>
              <p14:cNvContentPartPr/>
              <p14:nvPr/>
            </p14:nvContentPartPr>
            <p14:xfrm>
              <a:off x="6188811" y="1642460"/>
              <a:ext cx="568800" cy="140040"/>
            </p14:xfrm>
          </p:contentPart>
        </mc:Choice>
        <mc:Fallback>
          <p:pic>
            <p:nvPicPr>
              <p:cNvPr id="49" name="墨迹 48">
                <a:extLst>
                  <a:ext uri="{FF2B5EF4-FFF2-40B4-BE49-F238E27FC236}">
                    <a16:creationId xmlns:a16="http://schemas.microsoft.com/office/drawing/2014/main" id="{0040BDEB-5569-40BC-BCFF-03E8C3E1F21B}"/>
                  </a:ext>
                </a:extLst>
              </p:cNvPr>
              <p:cNvPicPr/>
              <p:nvPr/>
            </p:nvPicPr>
            <p:blipFill>
              <a:blip r:embed="rId28"/>
              <a:stretch>
                <a:fillRect/>
              </a:stretch>
            </p:blipFill>
            <p:spPr>
              <a:xfrm>
                <a:off x="6182691" y="1636340"/>
                <a:ext cx="5810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0" name="墨迹 49">
                <a:extLst>
                  <a:ext uri="{FF2B5EF4-FFF2-40B4-BE49-F238E27FC236}">
                    <a16:creationId xmlns:a16="http://schemas.microsoft.com/office/drawing/2014/main" id="{130F453C-A045-41B1-8BA8-002964DA2DD1}"/>
                  </a:ext>
                </a:extLst>
              </p14:cNvPr>
              <p14:cNvContentPartPr/>
              <p14:nvPr/>
            </p14:nvContentPartPr>
            <p14:xfrm>
              <a:off x="542211" y="1839740"/>
              <a:ext cx="110880" cy="1029240"/>
            </p14:xfrm>
          </p:contentPart>
        </mc:Choice>
        <mc:Fallback>
          <p:pic>
            <p:nvPicPr>
              <p:cNvPr id="50" name="墨迹 49">
                <a:extLst>
                  <a:ext uri="{FF2B5EF4-FFF2-40B4-BE49-F238E27FC236}">
                    <a16:creationId xmlns:a16="http://schemas.microsoft.com/office/drawing/2014/main" id="{130F453C-A045-41B1-8BA8-002964DA2DD1}"/>
                  </a:ext>
                </a:extLst>
              </p:cNvPr>
              <p:cNvPicPr/>
              <p:nvPr/>
            </p:nvPicPr>
            <p:blipFill>
              <a:blip r:embed="rId30"/>
              <a:stretch>
                <a:fillRect/>
              </a:stretch>
            </p:blipFill>
            <p:spPr>
              <a:xfrm>
                <a:off x="536091" y="1833620"/>
                <a:ext cx="123120" cy="1041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2" name="墨迹 51">
                <a:extLst>
                  <a:ext uri="{FF2B5EF4-FFF2-40B4-BE49-F238E27FC236}">
                    <a16:creationId xmlns:a16="http://schemas.microsoft.com/office/drawing/2014/main" id="{6544B933-3A32-4DC0-BB85-C635D4CF949E}"/>
                  </a:ext>
                </a:extLst>
              </p14:cNvPr>
              <p14:cNvContentPartPr/>
              <p14:nvPr/>
            </p14:nvContentPartPr>
            <p14:xfrm>
              <a:off x="4283331" y="2062940"/>
              <a:ext cx="360" cy="7560"/>
            </p14:xfrm>
          </p:contentPart>
        </mc:Choice>
        <mc:Fallback>
          <p:pic>
            <p:nvPicPr>
              <p:cNvPr id="52" name="墨迹 51">
                <a:extLst>
                  <a:ext uri="{FF2B5EF4-FFF2-40B4-BE49-F238E27FC236}">
                    <a16:creationId xmlns:a16="http://schemas.microsoft.com/office/drawing/2014/main" id="{6544B933-3A32-4DC0-BB85-C635D4CF949E}"/>
                  </a:ext>
                </a:extLst>
              </p:cNvPr>
              <p:cNvPicPr/>
              <p:nvPr/>
            </p:nvPicPr>
            <p:blipFill>
              <a:blip r:embed="rId32"/>
              <a:stretch>
                <a:fillRect/>
              </a:stretch>
            </p:blipFill>
            <p:spPr>
              <a:xfrm>
                <a:off x="4277211" y="2056820"/>
                <a:ext cx="1260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7" name="墨迹 56">
                <a:extLst>
                  <a:ext uri="{FF2B5EF4-FFF2-40B4-BE49-F238E27FC236}">
                    <a16:creationId xmlns:a16="http://schemas.microsoft.com/office/drawing/2014/main" id="{BDE2850C-0C17-4B5E-9960-9D96CB448A1E}"/>
                  </a:ext>
                </a:extLst>
              </p14:cNvPr>
              <p14:cNvContentPartPr/>
              <p14:nvPr/>
            </p14:nvContentPartPr>
            <p14:xfrm>
              <a:off x="1166451" y="2260940"/>
              <a:ext cx="3567960" cy="71280"/>
            </p14:xfrm>
          </p:contentPart>
        </mc:Choice>
        <mc:Fallback>
          <p:pic>
            <p:nvPicPr>
              <p:cNvPr id="57" name="墨迹 56">
                <a:extLst>
                  <a:ext uri="{FF2B5EF4-FFF2-40B4-BE49-F238E27FC236}">
                    <a16:creationId xmlns:a16="http://schemas.microsoft.com/office/drawing/2014/main" id="{BDE2850C-0C17-4B5E-9960-9D96CB448A1E}"/>
                  </a:ext>
                </a:extLst>
              </p:cNvPr>
              <p:cNvPicPr/>
              <p:nvPr/>
            </p:nvPicPr>
            <p:blipFill>
              <a:blip r:embed="rId34"/>
              <a:stretch>
                <a:fillRect/>
              </a:stretch>
            </p:blipFill>
            <p:spPr>
              <a:xfrm>
                <a:off x="1160331" y="2254820"/>
                <a:ext cx="358020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8" name="墨迹 57">
                <a:extLst>
                  <a:ext uri="{FF2B5EF4-FFF2-40B4-BE49-F238E27FC236}">
                    <a16:creationId xmlns:a16="http://schemas.microsoft.com/office/drawing/2014/main" id="{D783CFCD-E3B4-4035-898C-62D0257D7884}"/>
                  </a:ext>
                </a:extLst>
              </p14:cNvPr>
              <p14:cNvContentPartPr/>
              <p14:nvPr/>
            </p14:nvContentPartPr>
            <p14:xfrm>
              <a:off x="5746371" y="4100900"/>
              <a:ext cx="11520" cy="135360"/>
            </p14:xfrm>
          </p:contentPart>
        </mc:Choice>
        <mc:Fallback>
          <p:pic>
            <p:nvPicPr>
              <p:cNvPr id="58" name="墨迹 57">
                <a:extLst>
                  <a:ext uri="{FF2B5EF4-FFF2-40B4-BE49-F238E27FC236}">
                    <a16:creationId xmlns:a16="http://schemas.microsoft.com/office/drawing/2014/main" id="{D783CFCD-E3B4-4035-898C-62D0257D7884}"/>
                  </a:ext>
                </a:extLst>
              </p:cNvPr>
              <p:cNvPicPr/>
              <p:nvPr/>
            </p:nvPicPr>
            <p:blipFill>
              <a:blip r:embed="rId36"/>
              <a:stretch>
                <a:fillRect/>
              </a:stretch>
            </p:blipFill>
            <p:spPr>
              <a:xfrm>
                <a:off x="5740251" y="4094780"/>
                <a:ext cx="237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9" name="墨迹 58">
                <a:extLst>
                  <a:ext uri="{FF2B5EF4-FFF2-40B4-BE49-F238E27FC236}">
                    <a16:creationId xmlns:a16="http://schemas.microsoft.com/office/drawing/2014/main" id="{24CAD14C-973F-4591-9F45-6706BCBCEC4A}"/>
                  </a:ext>
                </a:extLst>
              </p14:cNvPr>
              <p14:cNvContentPartPr/>
              <p14:nvPr/>
            </p14:nvContentPartPr>
            <p14:xfrm>
              <a:off x="6189531" y="4298540"/>
              <a:ext cx="997920" cy="29520"/>
            </p14:xfrm>
          </p:contentPart>
        </mc:Choice>
        <mc:Fallback>
          <p:pic>
            <p:nvPicPr>
              <p:cNvPr id="59" name="墨迹 58">
                <a:extLst>
                  <a:ext uri="{FF2B5EF4-FFF2-40B4-BE49-F238E27FC236}">
                    <a16:creationId xmlns:a16="http://schemas.microsoft.com/office/drawing/2014/main" id="{24CAD14C-973F-4591-9F45-6706BCBCEC4A}"/>
                  </a:ext>
                </a:extLst>
              </p:cNvPr>
              <p:cNvPicPr/>
              <p:nvPr/>
            </p:nvPicPr>
            <p:blipFill>
              <a:blip r:embed="rId38"/>
              <a:stretch>
                <a:fillRect/>
              </a:stretch>
            </p:blipFill>
            <p:spPr>
              <a:xfrm>
                <a:off x="6183411" y="4292420"/>
                <a:ext cx="10101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0" name="墨迹 59">
                <a:extLst>
                  <a:ext uri="{FF2B5EF4-FFF2-40B4-BE49-F238E27FC236}">
                    <a16:creationId xmlns:a16="http://schemas.microsoft.com/office/drawing/2014/main" id="{D6739338-EA35-47B7-A4C4-E558B1B6B970}"/>
                  </a:ext>
                </a:extLst>
              </p14:cNvPr>
              <p14:cNvContentPartPr/>
              <p14:nvPr/>
            </p14:nvContentPartPr>
            <p14:xfrm>
              <a:off x="1354731" y="5703980"/>
              <a:ext cx="185400" cy="1800"/>
            </p14:xfrm>
          </p:contentPart>
        </mc:Choice>
        <mc:Fallback>
          <p:pic>
            <p:nvPicPr>
              <p:cNvPr id="60" name="墨迹 59">
                <a:extLst>
                  <a:ext uri="{FF2B5EF4-FFF2-40B4-BE49-F238E27FC236}">
                    <a16:creationId xmlns:a16="http://schemas.microsoft.com/office/drawing/2014/main" id="{D6739338-EA35-47B7-A4C4-E558B1B6B970}"/>
                  </a:ext>
                </a:extLst>
              </p:cNvPr>
              <p:cNvPicPr/>
              <p:nvPr/>
            </p:nvPicPr>
            <p:blipFill>
              <a:blip r:embed="rId40"/>
              <a:stretch>
                <a:fillRect/>
              </a:stretch>
            </p:blipFill>
            <p:spPr>
              <a:xfrm>
                <a:off x="1348611" y="5697860"/>
                <a:ext cx="197640" cy="140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4" name="墨迹 63">
                <a:extLst>
                  <a:ext uri="{FF2B5EF4-FFF2-40B4-BE49-F238E27FC236}">
                    <a16:creationId xmlns:a16="http://schemas.microsoft.com/office/drawing/2014/main" id="{CFE695B2-08B5-4A85-8E95-AF88F0D6B18F}"/>
                  </a:ext>
                </a:extLst>
              </p14:cNvPr>
              <p14:cNvContentPartPr/>
              <p14:nvPr/>
            </p14:nvContentPartPr>
            <p14:xfrm>
              <a:off x="1834251" y="5678780"/>
              <a:ext cx="1029240" cy="30600"/>
            </p14:xfrm>
          </p:contentPart>
        </mc:Choice>
        <mc:Fallback>
          <p:pic>
            <p:nvPicPr>
              <p:cNvPr id="64" name="墨迹 63">
                <a:extLst>
                  <a:ext uri="{FF2B5EF4-FFF2-40B4-BE49-F238E27FC236}">
                    <a16:creationId xmlns:a16="http://schemas.microsoft.com/office/drawing/2014/main" id="{CFE695B2-08B5-4A85-8E95-AF88F0D6B18F}"/>
                  </a:ext>
                </a:extLst>
              </p:cNvPr>
              <p:cNvPicPr/>
              <p:nvPr/>
            </p:nvPicPr>
            <p:blipFill>
              <a:blip r:embed="rId42"/>
              <a:stretch>
                <a:fillRect/>
              </a:stretch>
            </p:blipFill>
            <p:spPr>
              <a:xfrm>
                <a:off x="1828131" y="5672660"/>
                <a:ext cx="10414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5" name="墨迹 64">
                <a:extLst>
                  <a:ext uri="{FF2B5EF4-FFF2-40B4-BE49-F238E27FC236}">
                    <a16:creationId xmlns:a16="http://schemas.microsoft.com/office/drawing/2014/main" id="{DA1A0307-C7B0-4B8B-A723-C8415B22F4EA}"/>
                  </a:ext>
                </a:extLst>
              </p14:cNvPr>
              <p14:cNvContentPartPr/>
              <p14:nvPr/>
            </p14:nvContentPartPr>
            <p14:xfrm>
              <a:off x="1316931" y="6038420"/>
              <a:ext cx="156240" cy="12600"/>
            </p14:xfrm>
          </p:contentPart>
        </mc:Choice>
        <mc:Fallback>
          <p:pic>
            <p:nvPicPr>
              <p:cNvPr id="65" name="墨迹 64">
                <a:extLst>
                  <a:ext uri="{FF2B5EF4-FFF2-40B4-BE49-F238E27FC236}">
                    <a16:creationId xmlns:a16="http://schemas.microsoft.com/office/drawing/2014/main" id="{DA1A0307-C7B0-4B8B-A723-C8415B22F4EA}"/>
                  </a:ext>
                </a:extLst>
              </p:cNvPr>
              <p:cNvPicPr/>
              <p:nvPr/>
            </p:nvPicPr>
            <p:blipFill>
              <a:blip r:embed="rId44"/>
              <a:stretch>
                <a:fillRect/>
              </a:stretch>
            </p:blipFill>
            <p:spPr>
              <a:xfrm>
                <a:off x="1310811" y="6032300"/>
                <a:ext cx="168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6" name="墨迹 65">
                <a:extLst>
                  <a:ext uri="{FF2B5EF4-FFF2-40B4-BE49-F238E27FC236}">
                    <a16:creationId xmlns:a16="http://schemas.microsoft.com/office/drawing/2014/main" id="{714931B7-B3EC-4826-97E1-684FD93EB688}"/>
                  </a:ext>
                </a:extLst>
              </p14:cNvPr>
              <p14:cNvContentPartPr/>
              <p14:nvPr/>
            </p14:nvContentPartPr>
            <p14:xfrm>
              <a:off x="1854771" y="6036980"/>
              <a:ext cx="807480" cy="21960"/>
            </p14:xfrm>
          </p:contentPart>
        </mc:Choice>
        <mc:Fallback>
          <p:pic>
            <p:nvPicPr>
              <p:cNvPr id="66" name="墨迹 65">
                <a:extLst>
                  <a:ext uri="{FF2B5EF4-FFF2-40B4-BE49-F238E27FC236}">
                    <a16:creationId xmlns:a16="http://schemas.microsoft.com/office/drawing/2014/main" id="{714931B7-B3EC-4826-97E1-684FD93EB688}"/>
                  </a:ext>
                </a:extLst>
              </p:cNvPr>
              <p:cNvPicPr/>
              <p:nvPr/>
            </p:nvPicPr>
            <p:blipFill>
              <a:blip r:embed="rId46"/>
              <a:stretch>
                <a:fillRect/>
              </a:stretch>
            </p:blipFill>
            <p:spPr>
              <a:xfrm>
                <a:off x="1848651" y="6030860"/>
                <a:ext cx="81972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67" name="墨迹 66">
                <a:extLst>
                  <a:ext uri="{FF2B5EF4-FFF2-40B4-BE49-F238E27FC236}">
                    <a16:creationId xmlns:a16="http://schemas.microsoft.com/office/drawing/2014/main" id="{9D2434B9-EC7F-4E4C-B749-E536123653F6}"/>
                  </a:ext>
                </a:extLst>
              </p14:cNvPr>
              <p14:cNvContentPartPr/>
              <p14:nvPr/>
            </p14:nvContentPartPr>
            <p14:xfrm>
              <a:off x="1754691" y="5339300"/>
              <a:ext cx="2160" cy="3960"/>
            </p14:xfrm>
          </p:contentPart>
        </mc:Choice>
        <mc:Fallback>
          <p:pic>
            <p:nvPicPr>
              <p:cNvPr id="67" name="墨迹 66">
                <a:extLst>
                  <a:ext uri="{FF2B5EF4-FFF2-40B4-BE49-F238E27FC236}">
                    <a16:creationId xmlns:a16="http://schemas.microsoft.com/office/drawing/2014/main" id="{9D2434B9-EC7F-4E4C-B749-E536123653F6}"/>
                  </a:ext>
                </a:extLst>
              </p:cNvPr>
              <p:cNvPicPr/>
              <p:nvPr/>
            </p:nvPicPr>
            <p:blipFill>
              <a:blip r:embed="rId48"/>
              <a:stretch>
                <a:fillRect/>
              </a:stretch>
            </p:blipFill>
            <p:spPr>
              <a:xfrm>
                <a:off x="1748571" y="5333180"/>
                <a:ext cx="14400" cy="162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68" name="墨迹 67">
                <a:extLst>
                  <a:ext uri="{FF2B5EF4-FFF2-40B4-BE49-F238E27FC236}">
                    <a16:creationId xmlns:a16="http://schemas.microsoft.com/office/drawing/2014/main" id="{1F7C24BA-C643-4DFA-B63F-36CF88785B7B}"/>
                  </a:ext>
                </a:extLst>
              </p14:cNvPr>
              <p14:cNvContentPartPr/>
              <p14:nvPr/>
            </p14:nvContentPartPr>
            <p14:xfrm>
              <a:off x="6883611" y="4263620"/>
              <a:ext cx="12600" cy="3240"/>
            </p14:xfrm>
          </p:contentPart>
        </mc:Choice>
        <mc:Fallback>
          <p:pic>
            <p:nvPicPr>
              <p:cNvPr id="68" name="墨迹 67">
                <a:extLst>
                  <a:ext uri="{FF2B5EF4-FFF2-40B4-BE49-F238E27FC236}">
                    <a16:creationId xmlns:a16="http://schemas.microsoft.com/office/drawing/2014/main" id="{1F7C24BA-C643-4DFA-B63F-36CF88785B7B}"/>
                  </a:ext>
                </a:extLst>
              </p:cNvPr>
              <p:cNvPicPr/>
              <p:nvPr/>
            </p:nvPicPr>
            <p:blipFill>
              <a:blip r:embed="rId50"/>
              <a:stretch>
                <a:fillRect/>
              </a:stretch>
            </p:blipFill>
            <p:spPr>
              <a:xfrm>
                <a:off x="6877491" y="4257500"/>
                <a:ext cx="24840" cy="15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69" name="墨迹 68">
                <a:extLst>
                  <a:ext uri="{FF2B5EF4-FFF2-40B4-BE49-F238E27FC236}">
                    <a16:creationId xmlns:a16="http://schemas.microsoft.com/office/drawing/2014/main" id="{E8187CF4-F918-4913-9C24-D318DC03C4B0}"/>
                  </a:ext>
                </a:extLst>
              </p14:cNvPr>
              <p14:cNvContentPartPr/>
              <p14:nvPr/>
            </p14:nvContentPartPr>
            <p14:xfrm>
              <a:off x="7528011" y="4268660"/>
              <a:ext cx="952920" cy="68040"/>
            </p14:xfrm>
          </p:contentPart>
        </mc:Choice>
        <mc:Fallback>
          <p:pic>
            <p:nvPicPr>
              <p:cNvPr id="69" name="墨迹 68">
                <a:extLst>
                  <a:ext uri="{FF2B5EF4-FFF2-40B4-BE49-F238E27FC236}">
                    <a16:creationId xmlns:a16="http://schemas.microsoft.com/office/drawing/2014/main" id="{E8187CF4-F918-4913-9C24-D318DC03C4B0}"/>
                  </a:ext>
                </a:extLst>
              </p:cNvPr>
              <p:cNvPicPr/>
              <p:nvPr/>
            </p:nvPicPr>
            <p:blipFill>
              <a:blip r:embed="rId52"/>
              <a:stretch>
                <a:fillRect/>
              </a:stretch>
            </p:blipFill>
            <p:spPr>
              <a:xfrm>
                <a:off x="7521891" y="4262540"/>
                <a:ext cx="965160" cy="80280"/>
              </a:xfrm>
              <a:prstGeom prst="rect">
                <a:avLst/>
              </a:prstGeom>
            </p:spPr>
          </p:pic>
        </mc:Fallback>
      </mc:AlternateContent>
    </p:spTree>
    <p:extLst>
      <p:ext uri="{BB962C8B-B14F-4D97-AF65-F5344CB8AC3E}">
        <p14:creationId xmlns:p14="http://schemas.microsoft.com/office/powerpoint/2010/main" val="150880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reduce?</a:t>
            </a:r>
            <a:endParaRPr lang="zh-CN" altLang="en-US" dirty="0"/>
          </a:p>
        </p:txBody>
      </p:sp>
      <p:sp>
        <p:nvSpPr>
          <p:cNvPr id="3" name="内容占位符 2"/>
          <p:cNvSpPr>
            <a:spLocks noGrp="1"/>
          </p:cNvSpPr>
          <p:nvPr>
            <p:ph sz="quarter" idx="1"/>
          </p:nvPr>
        </p:nvSpPr>
        <p:spPr/>
        <p:txBody>
          <a:bodyPr/>
          <a:lstStyle/>
          <a:p>
            <a:r>
              <a:rPr lang="en-US" altLang="zh-CN" dirty="0"/>
              <a:t>Approximate nearest neighbor</a:t>
            </a:r>
            <a:r>
              <a:rPr lang="zh-CN" altLang="en-US" dirty="0"/>
              <a:t>，</a:t>
            </a:r>
            <a:r>
              <a:rPr lang="en-US" altLang="zh-CN" dirty="0"/>
              <a:t>ANN</a:t>
            </a:r>
          </a:p>
          <a:p>
            <a:pPr lvl="1"/>
            <a:r>
              <a:rPr lang="en-US" altLang="zh-CN" dirty="0"/>
              <a:t>Reading material: approximate nearest neighbor</a:t>
            </a:r>
          </a:p>
          <a:p>
            <a:pPr lvl="1"/>
            <a:r>
              <a:rPr lang="en-US" altLang="zh-CN" dirty="0"/>
              <a:t>https://apacheignite.readme.io/docs/ann-approximate-nearest-neighbor</a:t>
            </a:r>
          </a:p>
          <a:p>
            <a:pPr lvl="1"/>
            <a:endParaRPr lang="en-US" altLang="zh-CN" dirty="0"/>
          </a:p>
          <a:p>
            <a:endParaRPr lang="en-US" altLang="zh-CN" dirty="0"/>
          </a:p>
          <a:p>
            <a:r>
              <a:rPr lang="en-US" altLang="zh-CN" dirty="0"/>
              <a:t>Binary Hashing</a:t>
            </a:r>
          </a:p>
          <a:p>
            <a:pPr lvl="1"/>
            <a:r>
              <a:rPr lang="en-US" altLang="zh-CN" dirty="0"/>
              <a:t>Reading material: Binary Hashing for Approximate Nearest Neighbor Search on Big Data: A Survey</a:t>
            </a:r>
          </a:p>
          <a:p>
            <a:pPr lvl="1"/>
            <a:r>
              <a:rPr lang="en-US" altLang="zh-CN" dirty="0">
                <a:hlinkClick r:id="rId2"/>
              </a:rPr>
              <a:t>https://ieeexplore.ieee.org/document/8170203</a:t>
            </a:r>
            <a:endParaRPr lang="en-US" altLang="zh-CN" dirty="0"/>
          </a:p>
          <a:p>
            <a:pPr lvl="1"/>
            <a:endParaRPr lang="zh-CN" altLang="en-US" dirty="0"/>
          </a:p>
        </p:txBody>
      </p:sp>
      <mc:AlternateContent xmlns:mc="http://schemas.openxmlformats.org/markup-compatibility/2006">
        <mc:Choice xmlns:p14="http://schemas.microsoft.com/office/powerpoint/2010/main" Requires="p14">
          <p:contentPart p14:bwMode="auto" r:id="rId3">
            <p14:nvContentPartPr>
              <p14:cNvPr id="29" name="墨迹 28">
                <a:extLst>
                  <a:ext uri="{FF2B5EF4-FFF2-40B4-BE49-F238E27FC236}">
                    <a16:creationId xmlns:a16="http://schemas.microsoft.com/office/drawing/2014/main" id="{C5F99370-BBCF-4CB1-8D19-169B5E884B2E}"/>
                  </a:ext>
                </a:extLst>
              </p14:cNvPr>
              <p14:cNvContentPartPr/>
              <p14:nvPr/>
            </p14:nvContentPartPr>
            <p14:xfrm>
              <a:off x="898251" y="1129100"/>
              <a:ext cx="5200560" cy="623160"/>
            </p14:xfrm>
          </p:contentPart>
        </mc:Choice>
        <mc:Fallback>
          <p:pic>
            <p:nvPicPr>
              <p:cNvPr id="29" name="墨迹 28">
                <a:extLst>
                  <a:ext uri="{FF2B5EF4-FFF2-40B4-BE49-F238E27FC236}">
                    <a16:creationId xmlns:a16="http://schemas.microsoft.com/office/drawing/2014/main" id="{C5F99370-BBCF-4CB1-8D19-169B5E884B2E}"/>
                  </a:ext>
                </a:extLst>
              </p:cNvPr>
              <p:cNvPicPr/>
              <p:nvPr/>
            </p:nvPicPr>
            <p:blipFill>
              <a:blip r:embed="rId4"/>
              <a:stretch>
                <a:fillRect/>
              </a:stretch>
            </p:blipFill>
            <p:spPr>
              <a:xfrm>
                <a:off x="892131" y="1122980"/>
                <a:ext cx="5212800" cy="635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1" name="墨迹 30">
                <a:extLst>
                  <a:ext uri="{FF2B5EF4-FFF2-40B4-BE49-F238E27FC236}">
                    <a16:creationId xmlns:a16="http://schemas.microsoft.com/office/drawing/2014/main" id="{B319FB5A-A814-498E-AC85-7179E210D559}"/>
                  </a:ext>
                </a:extLst>
              </p14:cNvPr>
              <p14:cNvContentPartPr/>
              <p14:nvPr/>
            </p14:nvContentPartPr>
            <p14:xfrm>
              <a:off x="3677091" y="2724260"/>
              <a:ext cx="360" cy="360"/>
            </p14:xfrm>
          </p:contentPart>
        </mc:Choice>
        <mc:Fallback>
          <p:pic>
            <p:nvPicPr>
              <p:cNvPr id="31" name="墨迹 30">
                <a:extLst>
                  <a:ext uri="{FF2B5EF4-FFF2-40B4-BE49-F238E27FC236}">
                    <a16:creationId xmlns:a16="http://schemas.microsoft.com/office/drawing/2014/main" id="{B319FB5A-A814-498E-AC85-7179E210D559}"/>
                  </a:ext>
                </a:extLst>
              </p:cNvPr>
              <p:cNvPicPr/>
              <p:nvPr/>
            </p:nvPicPr>
            <p:blipFill>
              <a:blip r:embed="rId6"/>
              <a:stretch>
                <a:fillRect/>
              </a:stretch>
            </p:blipFill>
            <p:spPr>
              <a:xfrm>
                <a:off x="3670971" y="271814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3" name="墨迹 32">
                <a:extLst>
                  <a:ext uri="{FF2B5EF4-FFF2-40B4-BE49-F238E27FC236}">
                    <a16:creationId xmlns:a16="http://schemas.microsoft.com/office/drawing/2014/main" id="{865D1A7B-2E19-439B-A7A9-0347F984F25F}"/>
                  </a:ext>
                </a:extLst>
              </p14:cNvPr>
              <p14:cNvContentPartPr/>
              <p14:nvPr/>
            </p14:nvContentPartPr>
            <p14:xfrm>
              <a:off x="3310251" y="2041700"/>
              <a:ext cx="3251880" cy="105480"/>
            </p14:xfrm>
          </p:contentPart>
        </mc:Choice>
        <mc:Fallback>
          <p:pic>
            <p:nvPicPr>
              <p:cNvPr id="33" name="墨迹 32">
                <a:extLst>
                  <a:ext uri="{FF2B5EF4-FFF2-40B4-BE49-F238E27FC236}">
                    <a16:creationId xmlns:a16="http://schemas.microsoft.com/office/drawing/2014/main" id="{865D1A7B-2E19-439B-A7A9-0347F984F25F}"/>
                  </a:ext>
                </a:extLst>
              </p:cNvPr>
              <p:cNvPicPr/>
              <p:nvPr/>
            </p:nvPicPr>
            <p:blipFill>
              <a:blip r:embed="rId8"/>
              <a:stretch>
                <a:fillRect/>
              </a:stretch>
            </p:blipFill>
            <p:spPr>
              <a:xfrm>
                <a:off x="3304131" y="2035580"/>
                <a:ext cx="32641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4" name="墨迹 33">
                <a:extLst>
                  <a:ext uri="{FF2B5EF4-FFF2-40B4-BE49-F238E27FC236}">
                    <a16:creationId xmlns:a16="http://schemas.microsoft.com/office/drawing/2014/main" id="{CA1D3D14-DF56-4250-BAF9-5B548936B483}"/>
                  </a:ext>
                </a:extLst>
              </p14:cNvPr>
              <p14:cNvContentPartPr/>
              <p14:nvPr/>
            </p14:nvContentPartPr>
            <p14:xfrm>
              <a:off x="1885371" y="4204580"/>
              <a:ext cx="763200" cy="33480"/>
            </p14:xfrm>
          </p:contentPart>
        </mc:Choice>
        <mc:Fallback>
          <p:pic>
            <p:nvPicPr>
              <p:cNvPr id="34" name="墨迹 33">
                <a:extLst>
                  <a:ext uri="{FF2B5EF4-FFF2-40B4-BE49-F238E27FC236}">
                    <a16:creationId xmlns:a16="http://schemas.microsoft.com/office/drawing/2014/main" id="{CA1D3D14-DF56-4250-BAF9-5B548936B483}"/>
                  </a:ext>
                </a:extLst>
              </p:cNvPr>
              <p:cNvPicPr/>
              <p:nvPr/>
            </p:nvPicPr>
            <p:blipFill>
              <a:blip r:embed="rId10"/>
              <a:stretch>
                <a:fillRect/>
              </a:stretch>
            </p:blipFill>
            <p:spPr>
              <a:xfrm>
                <a:off x="1879251" y="4198460"/>
                <a:ext cx="7754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 name="墨迹 34">
                <a:extLst>
                  <a:ext uri="{FF2B5EF4-FFF2-40B4-BE49-F238E27FC236}">
                    <a16:creationId xmlns:a16="http://schemas.microsoft.com/office/drawing/2014/main" id="{CD37A92C-9A0A-4511-9D05-B45951889BC8}"/>
                  </a:ext>
                </a:extLst>
              </p14:cNvPr>
              <p14:cNvContentPartPr/>
              <p14:nvPr/>
            </p14:nvContentPartPr>
            <p14:xfrm>
              <a:off x="2452371" y="4283060"/>
              <a:ext cx="5400" cy="360"/>
            </p14:xfrm>
          </p:contentPart>
        </mc:Choice>
        <mc:Fallback>
          <p:pic>
            <p:nvPicPr>
              <p:cNvPr id="35" name="墨迹 34">
                <a:extLst>
                  <a:ext uri="{FF2B5EF4-FFF2-40B4-BE49-F238E27FC236}">
                    <a16:creationId xmlns:a16="http://schemas.microsoft.com/office/drawing/2014/main" id="{CD37A92C-9A0A-4511-9D05-B45951889BC8}"/>
                  </a:ext>
                </a:extLst>
              </p:cNvPr>
              <p:cNvPicPr/>
              <p:nvPr/>
            </p:nvPicPr>
            <p:blipFill>
              <a:blip r:embed="rId12"/>
              <a:stretch>
                <a:fillRect/>
              </a:stretch>
            </p:blipFill>
            <p:spPr>
              <a:xfrm>
                <a:off x="2446251" y="4276940"/>
                <a:ext cx="1764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46" name="墨迹 45">
                <a:extLst>
                  <a:ext uri="{FF2B5EF4-FFF2-40B4-BE49-F238E27FC236}">
                    <a16:creationId xmlns:a16="http://schemas.microsoft.com/office/drawing/2014/main" id="{33B22457-036A-4581-BCCF-DB502BFAF7EE}"/>
                  </a:ext>
                </a:extLst>
              </p14:cNvPr>
              <p14:cNvContentPartPr/>
              <p14:nvPr/>
            </p14:nvContentPartPr>
            <p14:xfrm>
              <a:off x="2523651" y="4297820"/>
              <a:ext cx="170640" cy="34560"/>
            </p14:xfrm>
          </p:contentPart>
        </mc:Choice>
        <mc:Fallback>
          <p:pic>
            <p:nvPicPr>
              <p:cNvPr id="46" name="墨迹 45">
                <a:extLst>
                  <a:ext uri="{FF2B5EF4-FFF2-40B4-BE49-F238E27FC236}">
                    <a16:creationId xmlns:a16="http://schemas.microsoft.com/office/drawing/2014/main" id="{33B22457-036A-4581-BCCF-DB502BFAF7EE}"/>
                  </a:ext>
                </a:extLst>
              </p:cNvPr>
              <p:cNvPicPr/>
              <p:nvPr/>
            </p:nvPicPr>
            <p:blipFill>
              <a:blip r:embed="rId14"/>
              <a:stretch>
                <a:fillRect/>
              </a:stretch>
            </p:blipFill>
            <p:spPr>
              <a:xfrm>
                <a:off x="2517531" y="4291700"/>
                <a:ext cx="1828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7" name="墨迹 46">
                <a:extLst>
                  <a:ext uri="{FF2B5EF4-FFF2-40B4-BE49-F238E27FC236}">
                    <a16:creationId xmlns:a16="http://schemas.microsoft.com/office/drawing/2014/main" id="{635B6A10-AA08-42D2-A52E-A4479A7A0490}"/>
                  </a:ext>
                </a:extLst>
              </p14:cNvPr>
              <p14:cNvContentPartPr/>
              <p14:nvPr/>
            </p14:nvContentPartPr>
            <p14:xfrm>
              <a:off x="241611" y="1566860"/>
              <a:ext cx="105120" cy="142200"/>
            </p14:xfrm>
          </p:contentPart>
        </mc:Choice>
        <mc:Fallback>
          <p:pic>
            <p:nvPicPr>
              <p:cNvPr id="47" name="墨迹 46">
                <a:extLst>
                  <a:ext uri="{FF2B5EF4-FFF2-40B4-BE49-F238E27FC236}">
                    <a16:creationId xmlns:a16="http://schemas.microsoft.com/office/drawing/2014/main" id="{635B6A10-AA08-42D2-A52E-A4479A7A0490}"/>
                  </a:ext>
                </a:extLst>
              </p:cNvPr>
              <p:cNvPicPr/>
              <p:nvPr/>
            </p:nvPicPr>
            <p:blipFill>
              <a:blip r:embed="rId16"/>
              <a:stretch>
                <a:fillRect/>
              </a:stretch>
            </p:blipFill>
            <p:spPr>
              <a:xfrm>
                <a:off x="235491" y="1560740"/>
                <a:ext cx="1173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8" name="墨迹 47">
                <a:extLst>
                  <a:ext uri="{FF2B5EF4-FFF2-40B4-BE49-F238E27FC236}">
                    <a16:creationId xmlns:a16="http://schemas.microsoft.com/office/drawing/2014/main" id="{55414DFB-4544-4009-81A1-61D24064F439}"/>
                  </a:ext>
                </a:extLst>
              </p14:cNvPr>
              <p14:cNvContentPartPr/>
              <p14:nvPr/>
            </p14:nvContentPartPr>
            <p14:xfrm>
              <a:off x="346371" y="3945020"/>
              <a:ext cx="100080" cy="156960"/>
            </p14:xfrm>
          </p:contentPart>
        </mc:Choice>
        <mc:Fallback>
          <p:pic>
            <p:nvPicPr>
              <p:cNvPr id="48" name="墨迹 47">
                <a:extLst>
                  <a:ext uri="{FF2B5EF4-FFF2-40B4-BE49-F238E27FC236}">
                    <a16:creationId xmlns:a16="http://schemas.microsoft.com/office/drawing/2014/main" id="{55414DFB-4544-4009-81A1-61D24064F439}"/>
                  </a:ext>
                </a:extLst>
              </p:cNvPr>
              <p:cNvPicPr/>
              <p:nvPr/>
            </p:nvPicPr>
            <p:blipFill>
              <a:blip r:embed="rId18"/>
              <a:stretch>
                <a:fillRect/>
              </a:stretch>
            </p:blipFill>
            <p:spPr>
              <a:xfrm>
                <a:off x="340251" y="3938900"/>
                <a:ext cx="112320" cy="169200"/>
              </a:xfrm>
              <a:prstGeom prst="rect">
                <a:avLst/>
              </a:prstGeom>
            </p:spPr>
          </p:pic>
        </mc:Fallback>
      </mc:AlternateContent>
    </p:spTree>
    <p:extLst>
      <p:ext uri="{BB962C8B-B14F-4D97-AF65-F5344CB8AC3E}">
        <p14:creationId xmlns:p14="http://schemas.microsoft.com/office/powerpoint/2010/main" val="312596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ugly details</a:t>
            </a:r>
            <a:endParaRPr lang="zh-CN" altLang="en-US" dirty="0"/>
          </a:p>
        </p:txBody>
      </p:sp>
      <p:sp>
        <p:nvSpPr>
          <p:cNvPr id="3" name="内容占位符 2"/>
          <p:cNvSpPr>
            <a:spLocks noGrp="1"/>
          </p:cNvSpPr>
          <p:nvPr>
            <p:ph sz="quarter" idx="1"/>
          </p:nvPr>
        </p:nvSpPr>
        <p:spPr/>
        <p:txBody>
          <a:bodyPr/>
          <a:lstStyle/>
          <a:p>
            <a:r>
              <a:rPr lang="en-US" altLang="zh-CN" dirty="0"/>
              <a:t>Noisy sensing data.</a:t>
            </a:r>
          </a:p>
          <a:p>
            <a:pPr lvl="1"/>
            <a:r>
              <a:rPr lang="en-US" altLang="zh-CN" dirty="0"/>
              <a:t>Either training or testing or both data are subject to the effects of various internal and external noises.</a:t>
            </a:r>
          </a:p>
          <a:p>
            <a:pPr lvl="1"/>
            <a:r>
              <a:rPr lang="en-US" altLang="zh-CN" dirty="0"/>
              <a:t>Example: a drop of water on the camera lens….</a:t>
            </a:r>
          </a:p>
          <a:p>
            <a:r>
              <a:rPr lang="en-US" altLang="zh-CN" dirty="0"/>
              <a:t>Noisy or wrong labels.</a:t>
            </a:r>
          </a:p>
          <a:p>
            <a:pPr lvl="1"/>
            <a:r>
              <a:rPr lang="en-US" altLang="zh-CN" dirty="0"/>
              <a:t>The labels associated with training samples are noisy, in other words, the feature vector does not essentially correspond to its label</a:t>
            </a:r>
          </a:p>
          <a:p>
            <a:pPr lvl="1"/>
            <a:r>
              <a:rPr lang="en-US" altLang="zh-CN" dirty="0"/>
              <a:t>Example: medical CT image  …</a:t>
            </a:r>
          </a:p>
          <a:p>
            <a:r>
              <a:rPr lang="en-US" altLang="zh-CN" dirty="0"/>
              <a:t>Uncontrolled environment</a:t>
            </a:r>
          </a:p>
          <a:p>
            <a:pPr lvl="1"/>
            <a:r>
              <a:rPr lang="en-US" altLang="zh-CN" dirty="0"/>
              <a:t>Laboratory conditions vs. uncontrolled outside environments</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1F3B69BE-8883-4B19-84C3-2A661DA7AC52}"/>
                  </a:ext>
                </a:extLst>
              </p14:cNvPr>
              <p14:cNvContentPartPr/>
              <p14:nvPr/>
            </p14:nvContentPartPr>
            <p14:xfrm>
              <a:off x="2398371" y="4050500"/>
              <a:ext cx="1256760" cy="54360"/>
            </p14:xfrm>
          </p:contentPart>
        </mc:Choice>
        <mc:Fallback>
          <p:pic>
            <p:nvPicPr>
              <p:cNvPr id="4" name="墨迹 3">
                <a:extLst>
                  <a:ext uri="{FF2B5EF4-FFF2-40B4-BE49-F238E27FC236}">
                    <a16:creationId xmlns:a16="http://schemas.microsoft.com/office/drawing/2014/main" id="{1F3B69BE-8883-4B19-84C3-2A661DA7AC52}"/>
                  </a:ext>
                </a:extLst>
              </p:cNvPr>
              <p:cNvPicPr/>
              <p:nvPr/>
            </p:nvPicPr>
            <p:blipFill>
              <a:blip r:embed="rId3"/>
              <a:stretch>
                <a:fillRect/>
              </a:stretch>
            </p:blipFill>
            <p:spPr>
              <a:xfrm>
                <a:off x="2392251" y="4044380"/>
                <a:ext cx="12690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4C6757AF-0AF3-44C8-A8CC-7651150C7C5A}"/>
                  </a:ext>
                </a:extLst>
              </p14:cNvPr>
              <p14:cNvContentPartPr/>
              <p14:nvPr/>
            </p14:nvContentPartPr>
            <p14:xfrm>
              <a:off x="6762291" y="4064180"/>
              <a:ext cx="1269360" cy="28080"/>
            </p14:xfrm>
          </p:contentPart>
        </mc:Choice>
        <mc:Fallback>
          <p:pic>
            <p:nvPicPr>
              <p:cNvPr id="5" name="墨迹 4">
                <a:extLst>
                  <a:ext uri="{FF2B5EF4-FFF2-40B4-BE49-F238E27FC236}">
                    <a16:creationId xmlns:a16="http://schemas.microsoft.com/office/drawing/2014/main" id="{4C6757AF-0AF3-44C8-A8CC-7651150C7C5A}"/>
                  </a:ext>
                </a:extLst>
              </p:cNvPr>
              <p:cNvPicPr/>
              <p:nvPr/>
            </p:nvPicPr>
            <p:blipFill>
              <a:blip r:embed="rId5"/>
              <a:stretch>
                <a:fillRect/>
              </a:stretch>
            </p:blipFill>
            <p:spPr>
              <a:xfrm>
                <a:off x="6756171" y="4058060"/>
                <a:ext cx="12816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墨迹 5">
                <a:extLst>
                  <a:ext uri="{FF2B5EF4-FFF2-40B4-BE49-F238E27FC236}">
                    <a16:creationId xmlns:a16="http://schemas.microsoft.com/office/drawing/2014/main" id="{46035438-2C88-4CED-98D3-8392D68BBFB2}"/>
                  </a:ext>
                </a:extLst>
              </p14:cNvPr>
              <p14:cNvContentPartPr/>
              <p14:nvPr/>
            </p14:nvContentPartPr>
            <p14:xfrm>
              <a:off x="2249691" y="4423820"/>
              <a:ext cx="360" cy="360"/>
            </p14:xfrm>
          </p:contentPart>
        </mc:Choice>
        <mc:Fallback>
          <p:pic>
            <p:nvPicPr>
              <p:cNvPr id="6" name="墨迹 5">
                <a:extLst>
                  <a:ext uri="{FF2B5EF4-FFF2-40B4-BE49-F238E27FC236}">
                    <a16:creationId xmlns:a16="http://schemas.microsoft.com/office/drawing/2014/main" id="{46035438-2C88-4CED-98D3-8392D68BBFB2}"/>
                  </a:ext>
                </a:extLst>
              </p:cNvPr>
              <p:cNvPicPr/>
              <p:nvPr/>
            </p:nvPicPr>
            <p:blipFill>
              <a:blip r:embed="rId7"/>
              <a:stretch>
                <a:fillRect/>
              </a:stretch>
            </p:blipFill>
            <p:spPr>
              <a:xfrm>
                <a:off x="2243571" y="441770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墨迹 6">
                <a:extLst>
                  <a:ext uri="{FF2B5EF4-FFF2-40B4-BE49-F238E27FC236}">
                    <a16:creationId xmlns:a16="http://schemas.microsoft.com/office/drawing/2014/main" id="{5C4DD98E-BC64-4254-A104-67A0AEB5871C}"/>
                  </a:ext>
                </a:extLst>
              </p14:cNvPr>
              <p14:cNvContentPartPr/>
              <p14:nvPr/>
            </p14:nvContentPartPr>
            <p14:xfrm>
              <a:off x="2283531" y="4803260"/>
              <a:ext cx="1942920" cy="56520"/>
            </p14:xfrm>
          </p:contentPart>
        </mc:Choice>
        <mc:Fallback>
          <p:pic>
            <p:nvPicPr>
              <p:cNvPr id="7" name="墨迹 6">
                <a:extLst>
                  <a:ext uri="{FF2B5EF4-FFF2-40B4-BE49-F238E27FC236}">
                    <a16:creationId xmlns:a16="http://schemas.microsoft.com/office/drawing/2014/main" id="{5C4DD98E-BC64-4254-A104-67A0AEB5871C}"/>
                  </a:ext>
                </a:extLst>
              </p:cNvPr>
              <p:cNvPicPr/>
              <p:nvPr/>
            </p:nvPicPr>
            <p:blipFill>
              <a:blip r:embed="rId9"/>
              <a:stretch>
                <a:fillRect/>
              </a:stretch>
            </p:blipFill>
            <p:spPr>
              <a:xfrm>
                <a:off x="2277411" y="4797140"/>
                <a:ext cx="1955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墨迹 9">
                <a:extLst>
                  <a:ext uri="{FF2B5EF4-FFF2-40B4-BE49-F238E27FC236}">
                    <a16:creationId xmlns:a16="http://schemas.microsoft.com/office/drawing/2014/main" id="{86ECC755-B9BE-4513-81EE-959A47411945}"/>
                  </a:ext>
                </a:extLst>
              </p14:cNvPr>
              <p14:cNvContentPartPr/>
              <p14:nvPr/>
            </p14:nvContentPartPr>
            <p14:xfrm>
              <a:off x="1145571" y="5677340"/>
              <a:ext cx="7058880" cy="126360"/>
            </p14:xfrm>
          </p:contentPart>
        </mc:Choice>
        <mc:Fallback>
          <p:pic>
            <p:nvPicPr>
              <p:cNvPr id="10" name="墨迹 9">
                <a:extLst>
                  <a:ext uri="{FF2B5EF4-FFF2-40B4-BE49-F238E27FC236}">
                    <a16:creationId xmlns:a16="http://schemas.microsoft.com/office/drawing/2014/main" id="{86ECC755-B9BE-4513-81EE-959A47411945}"/>
                  </a:ext>
                </a:extLst>
              </p:cNvPr>
              <p:cNvPicPr/>
              <p:nvPr/>
            </p:nvPicPr>
            <p:blipFill>
              <a:blip r:embed="rId11"/>
              <a:stretch>
                <a:fillRect/>
              </a:stretch>
            </p:blipFill>
            <p:spPr>
              <a:xfrm>
                <a:off x="1139451" y="5671220"/>
                <a:ext cx="7071120" cy="138600"/>
              </a:xfrm>
              <a:prstGeom prst="rect">
                <a:avLst/>
              </a:prstGeom>
            </p:spPr>
          </p:pic>
        </mc:Fallback>
      </mc:AlternateContent>
    </p:spTree>
    <p:extLst>
      <p:ext uri="{BB962C8B-B14F-4D97-AF65-F5344CB8AC3E}">
        <p14:creationId xmlns:p14="http://schemas.microsoft.com/office/powerpoint/2010/main" val="581620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ugly details</a:t>
            </a:r>
            <a:endParaRPr lang="zh-CN" altLang="en-US" dirty="0"/>
          </a:p>
        </p:txBody>
      </p:sp>
      <p:sp>
        <p:nvSpPr>
          <p:cNvPr id="3" name="内容占位符 2"/>
          <p:cNvSpPr>
            <a:spLocks noGrp="1"/>
          </p:cNvSpPr>
          <p:nvPr>
            <p:ph sz="quarter" idx="1"/>
          </p:nvPr>
        </p:nvSpPr>
        <p:spPr/>
        <p:txBody>
          <a:bodyPr>
            <a:normAutofit lnSpcReduction="10000"/>
          </a:bodyPr>
          <a:lstStyle/>
          <a:p>
            <a:r>
              <a:rPr lang="en-US" altLang="zh-CN" dirty="0"/>
              <a:t>Improper pre-processing</a:t>
            </a:r>
          </a:p>
          <a:p>
            <a:pPr lvl="1"/>
            <a:r>
              <a:rPr lang="en-US" altLang="zh-CN" dirty="0"/>
              <a:t>Example: if the dimension of testing samples is different from that of training samples, how can we calculate the distance between them??</a:t>
            </a:r>
          </a:p>
          <a:p>
            <a:r>
              <a:rPr lang="en-US" altLang="zh-CN" dirty="0"/>
              <a:t>The existence of a semantic gap.</a:t>
            </a:r>
          </a:p>
          <a:p>
            <a:pPr lvl="1"/>
            <a:r>
              <a:rPr lang="en-US" altLang="zh-CN" dirty="0"/>
              <a:t>The numeric description and comparison of images are often far away from their meanings.</a:t>
            </a:r>
          </a:p>
          <a:p>
            <a:pPr lvl="1"/>
            <a:r>
              <a:rPr lang="en-US" altLang="zh-CN" dirty="0"/>
              <a:t>Example: face image to a machine </a:t>
            </a:r>
            <a:r>
              <a:rPr lang="en-US" altLang="zh-CN" dirty="0">
                <a:sym typeface="Wingdings" panose="05000000000000000000" pitchFamily="2" charset="2"/>
              </a:rPr>
              <a:t> just values </a:t>
            </a:r>
          </a:p>
          <a:p>
            <a:r>
              <a:rPr lang="en-US" altLang="zh-CN" dirty="0"/>
              <a:t>Improper or failed feature extraction.</a:t>
            </a:r>
          </a:p>
          <a:p>
            <a:pPr lvl="1"/>
            <a:r>
              <a:rPr lang="en-US" altLang="zh-CN" dirty="0">
                <a:solidFill>
                  <a:srgbClr val="FF0000"/>
                </a:solidFill>
              </a:rPr>
              <a:t>Feature extraction </a:t>
            </a:r>
            <a:r>
              <a:rPr lang="en-US" altLang="zh-CN" dirty="0"/>
              <a:t>is the central step in PR system</a:t>
            </a:r>
          </a:p>
          <a:p>
            <a:pPr lvl="1"/>
            <a:r>
              <a:rPr lang="en-US" altLang="zh-CN" dirty="0"/>
              <a:t>Deep learning methods are usually end-to-end learning</a:t>
            </a:r>
          </a:p>
          <a:p>
            <a:pPr lvl="1"/>
            <a:r>
              <a:rPr lang="en-US" altLang="zh-CN" dirty="0"/>
              <a:t>Hand-crafted feature vs. </a:t>
            </a:r>
            <a:r>
              <a:rPr lang="en-US" altLang="zh-CN" dirty="0">
                <a:solidFill>
                  <a:srgbClr val="FF0000"/>
                </a:solidFill>
              </a:rPr>
              <a:t>feature learning from raw data</a:t>
            </a:r>
          </a:p>
          <a:p>
            <a:endParaRPr lang="zh-CN" altLang="en-US" dirty="0"/>
          </a:p>
        </p:txBody>
      </p:sp>
      <mc:AlternateContent xmlns:mc="http://schemas.openxmlformats.org/markup-compatibility/2006">
        <mc:Choice xmlns:p14="http://schemas.microsoft.com/office/powerpoint/2010/main" Requires="p14">
          <p:contentPart p14:bwMode="auto" r:id="rId2">
            <p14:nvContentPartPr>
              <p14:cNvPr id="4" name="墨迹 3">
                <a:extLst>
                  <a:ext uri="{FF2B5EF4-FFF2-40B4-BE49-F238E27FC236}">
                    <a16:creationId xmlns:a16="http://schemas.microsoft.com/office/drawing/2014/main" id="{9D633133-BA89-44AD-93FB-3DB8BB00A7C8}"/>
                  </a:ext>
                </a:extLst>
              </p14:cNvPr>
              <p14:cNvContentPartPr/>
              <p14:nvPr/>
            </p14:nvContentPartPr>
            <p14:xfrm>
              <a:off x="4089291" y="2210180"/>
              <a:ext cx="3366720" cy="90000"/>
            </p14:xfrm>
          </p:contentPart>
        </mc:Choice>
        <mc:Fallback>
          <p:pic>
            <p:nvPicPr>
              <p:cNvPr id="4" name="墨迹 3">
                <a:extLst>
                  <a:ext uri="{FF2B5EF4-FFF2-40B4-BE49-F238E27FC236}">
                    <a16:creationId xmlns:a16="http://schemas.microsoft.com/office/drawing/2014/main" id="{9D633133-BA89-44AD-93FB-3DB8BB00A7C8}"/>
                  </a:ext>
                </a:extLst>
              </p:cNvPr>
              <p:cNvPicPr/>
              <p:nvPr/>
            </p:nvPicPr>
            <p:blipFill>
              <a:blip r:embed="rId3"/>
              <a:stretch>
                <a:fillRect/>
              </a:stretch>
            </p:blipFill>
            <p:spPr>
              <a:xfrm>
                <a:off x="4083171" y="2204060"/>
                <a:ext cx="33789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墨迹 4">
                <a:extLst>
                  <a:ext uri="{FF2B5EF4-FFF2-40B4-BE49-F238E27FC236}">
                    <a16:creationId xmlns:a16="http://schemas.microsoft.com/office/drawing/2014/main" id="{DFBE9A89-612D-40D4-9321-6B4E93607AE1}"/>
                  </a:ext>
                </a:extLst>
              </p14:cNvPr>
              <p14:cNvContentPartPr/>
              <p14:nvPr/>
            </p14:nvContentPartPr>
            <p14:xfrm>
              <a:off x="1238091" y="2599340"/>
              <a:ext cx="1527840" cy="67320"/>
            </p14:xfrm>
          </p:contentPart>
        </mc:Choice>
        <mc:Fallback>
          <p:pic>
            <p:nvPicPr>
              <p:cNvPr id="5" name="墨迹 4">
                <a:extLst>
                  <a:ext uri="{FF2B5EF4-FFF2-40B4-BE49-F238E27FC236}">
                    <a16:creationId xmlns:a16="http://schemas.microsoft.com/office/drawing/2014/main" id="{DFBE9A89-612D-40D4-9321-6B4E93607AE1}"/>
                  </a:ext>
                </a:extLst>
              </p:cNvPr>
              <p:cNvPicPr/>
              <p:nvPr/>
            </p:nvPicPr>
            <p:blipFill>
              <a:blip r:embed="rId5"/>
              <a:stretch>
                <a:fillRect/>
              </a:stretch>
            </p:blipFill>
            <p:spPr>
              <a:xfrm>
                <a:off x="1231971" y="2593220"/>
                <a:ext cx="15400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6" name="墨迹 25">
                <a:extLst>
                  <a:ext uri="{FF2B5EF4-FFF2-40B4-BE49-F238E27FC236}">
                    <a16:creationId xmlns:a16="http://schemas.microsoft.com/office/drawing/2014/main" id="{2B3F911D-C18A-47C9-89CE-B27D6AEC4301}"/>
                  </a:ext>
                </a:extLst>
              </p14:cNvPr>
              <p14:cNvContentPartPr/>
              <p14:nvPr/>
            </p14:nvContentPartPr>
            <p14:xfrm>
              <a:off x="5290251" y="1505300"/>
              <a:ext cx="274320" cy="111960"/>
            </p14:xfrm>
          </p:contentPart>
        </mc:Choice>
        <mc:Fallback>
          <p:pic>
            <p:nvPicPr>
              <p:cNvPr id="26" name="墨迹 25">
                <a:extLst>
                  <a:ext uri="{FF2B5EF4-FFF2-40B4-BE49-F238E27FC236}">
                    <a16:creationId xmlns:a16="http://schemas.microsoft.com/office/drawing/2014/main" id="{2B3F911D-C18A-47C9-89CE-B27D6AEC4301}"/>
                  </a:ext>
                </a:extLst>
              </p:cNvPr>
              <p:cNvPicPr/>
              <p:nvPr/>
            </p:nvPicPr>
            <p:blipFill>
              <a:blip r:embed="rId7"/>
              <a:stretch>
                <a:fillRect/>
              </a:stretch>
            </p:blipFill>
            <p:spPr>
              <a:xfrm>
                <a:off x="5284131" y="1499180"/>
                <a:ext cx="28656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3" name="墨迹 42">
                <a:extLst>
                  <a:ext uri="{FF2B5EF4-FFF2-40B4-BE49-F238E27FC236}">
                    <a16:creationId xmlns:a16="http://schemas.microsoft.com/office/drawing/2014/main" id="{4C2D674D-3C23-4FF5-8298-EDA56DC22619}"/>
                  </a:ext>
                </a:extLst>
              </p14:cNvPr>
              <p14:cNvContentPartPr/>
              <p14:nvPr/>
            </p14:nvContentPartPr>
            <p14:xfrm>
              <a:off x="4731171" y="548420"/>
              <a:ext cx="1838520" cy="909000"/>
            </p14:xfrm>
          </p:contentPart>
        </mc:Choice>
        <mc:Fallback>
          <p:pic>
            <p:nvPicPr>
              <p:cNvPr id="43" name="墨迹 42">
                <a:extLst>
                  <a:ext uri="{FF2B5EF4-FFF2-40B4-BE49-F238E27FC236}">
                    <a16:creationId xmlns:a16="http://schemas.microsoft.com/office/drawing/2014/main" id="{4C2D674D-3C23-4FF5-8298-EDA56DC22619}"/>
                  </a:ext>
                </a:extLst>
              </p:cNvPr>
              <p:cNvPicPr/>
              <p:nvPr/>
            </p:nvPicPr>
            <p:blipFill>
              <a:blip r:embed="rId9"/>
              <a:stretch>
                <a:fillRect/>
              </a:stretch>
            </p:blipFill>
            <p:spPr>
              <a:xfrm>
                <a:off x="4725051" y="542300"/>
                <a:ext cx="1850760" cy="92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4" name="墨迹 43">
                <a:extLst>
                  <a:ext uri="{FF2B5EF4-FFF2-40B4-BE49-F238E27FC236}">
                    <a16:creationId xmlns:a16="http://schemas.microsoft.com/office/drawing/2014/main" id="{9C7F5060-37C1-4784-B10D-E3452D73B8E1}"/>
                  </a:ext>
                </a:extLst>
              </p14:cNvPr>
              <p14:cNvContentPartPr/>
              <p14:nvPr/>
            </p14:nvContentPartPr>
            <p14:xfrm>
              <a:off x="6897291" y="1059260"/>
              <a:ext cx="70200" cy="120240"/>
            </p14:xfrm>
          </p:contentPart>
        </mc:Choice>
        <mc:Fallback>
          <p:pic>
            <p:nvPicPr>
              <p:cNvPr id="44" name="墨迹 43">
                <a:extLst>
                  <a:ext uri="{FF2B5EF4-FFF2-40B4-BE49-F238E27FC236}">
                    <a16:creationId xmlns:a16="http://schemas.microsoft.com/office/drawing/2014/main" id="{9C7F5060-37C1-4784-B10D-E3452D73B8E1}"/>
                  </a:ext>
                </a:extLst>
              </p:cNvPr>
              <p:cNvPicPr/>
              <p:nvPr/>
            </p:nvPicPr>
            <p:blipFill>
              <a:blip r:embed="rId11"/>
              <a:stretch>
                <a:fillRect/>
              </a:stretch>
            </p:blipFill>
            <p:spPr>
              <a:xfrm>
                <a:off x="6891139" y="1053140"/>
                <a:ext cx="82503"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5" name="墨迹 44">
                <a:extLst>
                  <a:ext uri="{FF2B5EF4-FFF2-40B4-BE49-F238E27FC236}">
                    <a16:creationId xmlns:a16="http://schemas.microsoft.com/office/drawing/2014/main" id="{B0D02AFC-6950-48BF-B304-F84955BD0C3C}"/>
                  </a:ext>
                </a:extLst>
              </p14:cNvPr>
              <p14:cNvContentPartPr/>
              <p14:nvPr/>
            </p14:nvContentPartPr>
            <p14:xfrm>
              <a:off x="6962451" y="1294340"/>
              <a:ext cx="46800" cy="52560"/>
            </p14:xfrm>
          </p:contentPart>
        </mc:Choice>
        <mc:Fallback>
          <p:pic>
            <p:nvPicPr>
              <p:cNvPr id="45" name="墨迹 44">
                <a:extLst>
                  <a:ext uri="{FF2B5EF4-FFF2-40B4-BE49-F238E27FC236}">
                    <a16:creationId xmlns:a16="http://schemas.microsoft.com/office/drawing/2014/main" id="{B0D02AFC-6950-48BF-B304-F84955BD0C3C}"/>
                  </a:ext>
                </a:extLst>
              </p:cNvPr>
              <p:cNvPicPr/>
              <p:nvPr/>
            </p:nvPicPr>
            <p:blipFill>
              <a:blip r:embed="rId13"/>
              <a:stretch>
                <a:fillRect/>
              </a:stretch>
            </p:blipFill>
            <p:spPr>
              <a:xfrm>
                <a:off x="6956331" y="1288220"/>
                <a:ext cx="5904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6" name="墨迹 45">
                <a:extLst>
                  <a:ext uri="{FF2B5EF4-FFF2-40B4-BE49-F238E27FC236}">
                    <a16:creationId xmlns:a16="http://schemas.microsoft.com/office/drawing/2014/main" id="{EEF0D3B0-9549-4B38-8C61-96FAD05B683A}"/>
                  </a:ext>
                </a:extLst>
              </p14:cNvPr>
              <p14:cNvContentPartPr/>
              <p14:nvPr/>
            </p14:nvContentPartPr>
            <p14:xfrm>
              <a:off x="7098531" y="1016420"/>
              <a:ext cx="147960" cy="166320"/>
            </p14:xfrm>
          </p:contentPart>
        </mc:Choice>
        <mc:Fallback>
          <p:pic>
            <p:nvPicPr>
              <p:cNvPr id="46" name="墨迹 45">
                <a:extLst>
                  <a:ext uri="{FF2B5EF4-FFF2-40B4-BE49-F238E27FC236}">
                    <a16:creationId xmlns:a16="http://schemas.microsoft.com/office/drawing/2014/main" id="{EEF0D3B0-9549-4B38-8C61-96FAD05B683A}"/>
                  </a:ext>
                </a:extLst>
              </p:cNvPr>
              <p:cNvPicPr/>
              <p:nvPr/>
            </p:nvPicPr>
            <p:blipFill>
              <a:blip r:embed="rId15"/>
              <a:stretch>
                <a:fillRect/>
              </a:stretch>
            </p:blipFill>
            <p:spPr>
              <a:xfrm>
                <a:off x="7092411" y="1010300"/>
                <a:ext cx="1602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7" name="墨迹 46">
                <a:extLst>
                  <a:ext uri="{FF2B5EF4-FFF2-40B4-BE49-F238E27FC236}">
                    <a16:creationId xmlns:a16="http://schemas.microsoft.com/office/drawing/2014/main" id="{D72B4311-D033-416E-B4FC-CDF1F5EF7019}"/>
                  </a:ext>
                </a:extLst>
              </p14:cNvPr>
              <p14:cNvContentPartPr/>
              <p14:nvPr/>
            </p14:nvContentPartPr>
            <p14:xfrm>
              <a:off x="7234251" y="1254380"/>
              <a:ext cx="18720" cy="31320"/>
            </p14:xfrm>
          </p:contentPart>
        </mc:Choice>
        <mc:Fallback>
          <p:pic>
            <p:nvPicPr>
              <p:cNvPr id="47" name="墨迹 46">
                <a:extLst>
                  <a:ext uri="{FF2B5EF4-FFF2-40B4-BE49-F238E27FC236}">
                    <a16:creationId xmlns:a16="http://schemas.microsoft.com/office/drawing/2014/main" id="{D72B4311-D033-416E-B4FC-CDF1F5EF7019}"/>
                  </a:ext>
                </a:extLst>
              </p:cNvPr>
              <p:cNvPicPr/>
              <p:nvPr/>
            </p:nvPicPr>
            <p:blipFill>
              <a:blip r:embed="rId17"/>
              <a:stretch>
                <a:fillRect/>
              </a:stretch>
            </p:blipFill>
            <p:spPr>
              <a:xfrm>
                <a:off x="7228131" y="1248260"/>
                <a:ext cx="309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8" name="墨迹 47">
                <a:extLst>
                  <a:ext uri="{FF2B5EF4-FFF2-40B4-BE49-F238E27FC236}">
                    <a16:creationId xmlns:a16="http://schemas.microsoft.com/office/drawing/2014/main" id="{B1E51873-5A43-4E22-BBCC-79E6D389E24F}"/>
                  </a:ext>
                </a:extLst>
              </p14:cNvPr>
              <p14:cNvContentPartPr/>
              <p14:nvPr/>
            </p14:nvContentPartPr>
            <p14:xfrm>
              <a:off x="3440931" y="3004340"/>
              <a:ext cx="1642320" cy="90720"/>
            </p14:xfrm>
          </p:contentPart>
        </mc:Choice>
        <mc:Fallback>
          <p:pic>
            <p:nvPicPr>
              <p:cNvPr id="48" name="墨迹 47">
                <a:extLst>
                  <a:ext uri="{FF2B5EF4-FFF2-40B4-BE49-F238E27FC236}">
                    <a16:creationId xmlns:a16="http://schemas.microsoft.com/office/drawing/2014/main" id="{B1E51873-5A43-4E22-BBCC-79E6D389E24F}"/>
                  </a:ext>
                </a:extLst>
              </p:cNvPr>
              <p:cNvPicPr/>
              <p:nvPr/>
            </p:nvPicPr>
            <p:blipFill>
              <a:blip r:embed="rId19"/>
              <a:stretch>
                <a:fillRect/>
              </a:stretch>
            </p:blipFill>
            <p:spPr>
              <a:xfrm>
                <a:off x="3434811" y="2998220"/>
                <a:ext cx="165456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9" name="墨迹 48">
                <a:extLst>
                  <a:ext uri="{FF2B5EF4-FFF2-40B4-BE49-F238E27FC236}">
                    <a16:creationId xmlns:a16="http://schemas.microsoft.com/office/drawing/2014/main" id="{958E993B-FBA1-4F69-80FB-1010EEF8AD97}"/>
                  </a:ext>
                </a:extLst>
              </p14:cNvPr>
              <p14:cNvContentPartPr/>
              <p14:nvPr/>
            </p14:nvContentPartPr>
            <p14:xfrm>
              <a:off x="3919371" y="4115300"/>
              <a:ext cx="849240" cy="68400"/>
            </p14:xfrm>
          </p:contentPart>
        </mc:Choice>
        <mc:Fallback>
          <p:pic>
            <p:nvPicPr>
              <p:cNvPr id="49" name="墨迹 48">
                <a:extLst>
                  <a:ext uri="{FF2B5EF4-FFF2-40B4-BE49-F238E27FC236}">
                    <a16:creationId xmlns:a16="http://schemas.microsoft.com/office/drawing/2014/main" id="{958E993B-FBA1-4F69-80FB-1010EEF8AD97}"/>
                  </a:ext>
                </a:extLst>
              </p:cNvPr>
              <p:cNvPicPr/>
              <p:nvPr/>
            </p:nvPicPr>
            <p:blipFill>
              <a:blip r:embed="rId21"/>
              <a:stretch>
                <a:fillRect/>
              </a:stretch>
            </p:blipFill>
            <p:spPr>
              <a:xfrm>
                <a:off x="3913251" y="4109180"/>
                <a:ext cx="8614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0" name="墨迹 49">
                <a:extLst>
                  <a:ext uri="{FF2B5EF4-FFF2-40B4-BE49-F238E27FC236}">
                    <a16:creationId xmlns:a16="http://schemas.microsoft.com/office/drawing/2014/main" id="{042B161F-9792-4C92-B09D-F18D1E91A689}"/>
                  </a:ext>
                </a:extLst>
              </p14:cNvPr>
              <p14:cNvContentPartPr/>
              <p14:nvPr/>
            </p14:nvContentPartPr>
            <p14:xfrm>
              <a:off x="6042291" y="4160300"/>
              <a:ext cx="591840" cy="22320"/>
            </p14:xfrm>
          </p:contentPart>
        </mc:Choice>
        <mc:Fallback>
          <p:pic>
            <p:nvPicPr>
              <p:cNvPr id="50" name="墨迹 49">
                <a:extLst>
                  <a:ext uri="{FF2B5EF4-FFF2-40B4-BE49-F238E27FC236}">
                    <a16:creationId xmlns:a16="http://schemas.microsoft.com/office/drawing/2014/main" id="{042B161F-9792-4C92-B09D-F18D1E91A689}"/>
                  </a:ext>
                </a:extLst>
              </p:cNvPr>
              <p:cNvPicPr/>
              <p:nvPr/>
            </p:nvPicPr>
            <p:blipFill>
              <a:blip r:embed="rId23"/>
              <a:stretch>
                <a:fillRect/>
              </a:stretch>
            </p:blipFill>
            <p:spPr>
              <a:xfrm>
                <a:off x="6036171" y="4154180"/>
                <a:ext cx="6040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5" name="墨迹 54">
                <a:extLst>
                  <a:ext uri="{FF2B5EF4-FFF2-40B4-BE49-F238E27FC236}">
                    <a16:creationId xmlns:a16="http://schemas.microsoft.com/office/drawing/2014/main" id="{52A48A7A-F6B8-4A51-8D79-74B316398B81}"/>
                  </a:ext>
                </a:extLst>
              </p14:cNvPr>
              <p14:cNvContentPartPr/>
              <p14:nvPr/>
            </p14:nvContentPartPr>
            <p14:xfrm>
              <a:off x="6993051" y="3833420"/>
              <a:ext cx="11160" cy="25200"/>
            </p14:xfrm>
          </p:contentPart>
        </mc:Choice>
        <mc:Fallback>
          <p:pic>
            <p:nvPicPr>
              <p:cNvPr id="55" name="墨迹 54">
                <a:extLst>
                  <a:ext uri="{FF2B5EF4-FFF2-40B4-BE49-F238E27FC236}">
                    <a16:creationId xmlns:a16="http://schemas.microsoft.com/office/drawing/2014/main" id="{52A48A7A-F6B8-4A51-8D79-74B316398B81}"/>
                  </a:ext>
                </a:extLst>
              </p:cNvPr>
              <p:cNvPicPr/>
              <p:nvPr/>
            </p:nvPicPr>
            <p:blipFill>
              <a:blip r:embed="rId25"/>
              <a:stretch>
                <a:fillRect/>
              </a:stretch>
            </p:blipFill>
            <p:spPr>
              <a:xfrm>
                <a:off x="6986931" y="3827300"/>
                <a:ext cx="2340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6" name="墨迹 55">
                <a:extLst>
                  <a:ext uri="{FF2B5EF4-FFF2-40B4-BE49-F238E27FC236}">
                    <a16:creationId xmlns:a16="http://schemas.microsoft.com/office/drawing/2014/main" id="{803FC5DE-416E-4AA8-8696-B5C805737CEB}"/>
                  </a:ext>
                </a:extLst>
              </p14:cNvPr>
              <p14:cNvContentPartPr/>
              <p14:nvPr/>
            </p14:nvContentPartPr>
            <p14:xfrm>
              <a:off x="7183851" y="3726500"/>
              <a:ext cx="2880" cy="360"/>
            </p14:xfrm>
          </p:contentPart>
        </mc:Choice>
        <mc:Fallback>
          <p:pic>
            <p:nvPicPr>
              <p:cNvPr id="56" name="墨迹 55">
                <a:extLst>
                  <a:ext uri="{FF2B5EF4-FFF2-40B4-BE49-F238E27FC236}">
                    <a16:creationId xmlns:a16="http://schemas.microsoft.com/office/drawing/2014/main" id="{803FC5DE-416E-4AA8-8696-B5C805737CEB}"/>
                  </a:ext>
                </a:extLst>
              </p:cNvPr>
              <p:cNvPicPr/>
              <p:nvPr/>
            </p:nvPicPr>
            <p:blipFill>
              <a:blip r:embed="rId27"/>
              <a:stretch>
                <a:fillRect/>
              </a:stretch>
            </p:blipFill>
            <p:spPr>
              <a:xfrm>
                <a:off x="7177731" y="3720380"/>
                <a:ext cx="151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7" name="墨迹 56">
                <a:extLst>
                  <a:ext uri="{FF2B5EF4-FFF2-40B4-BE49-F238E27FC236}">
                    <a16:creationId xmlns:a16="http://schemas.microsoft.com/office/drawing/2014/main" id="{5DB7BCEE-BD28-4660-9E85-BC73479DADA8}"/>
                  </a:ext>
                </a:extLst>
              </p14:cNvPr>
              <p14:cNvContentPartPr/>
              <p14:nvPr/>
            </p14:nvContentPartPr>
            <p14:xfrm>
              <a:off x="6543411" y="3664220"/>
              <a:ext cx="318240" cy="203040"/>
            </p14:xfrm>
          </p:contentPart>
        </mc:Choice>
        <mc:Fallback>
          <p:pic>
            <p:nvPicPr>
              <p:cNvPr id="57" name="墨迹 56">
                <a:extLst>
                  <a:ext uri="{FF2B5EF4-FFF2-40B4-BE49-F238E27FC236}">
                    <a16:creationId xmlns:a16="http://schemas.microsoft.com/office/drawing/2014/main" id="{5DB7BCEE-BD28-4660-9E85-BC73479DADA8}"/>
                  </a:ext>
                </a:extLst>
              </p:cNvPr>
              <p:cNvPicPr/>
              <p:nvPr/>
            </p:nvPicPr>
            <p:blipFill>
              <a:blip r:embed="rId29"/>
              <a:stretch>
                <a:fillRect/>
              </a:stretch>
            </p:blipFill>
            <p:spPr>
              <a:xfrm>
                <a:off x="6537291" y="3658100"/>
                <a:ext cx="3304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0" name="墨迹 59">
                <a:extLst>
                  <a:ext uri="{FF2B5EF4-FFF2-40B4-BE49-F238E27FC236}">
                    <a16:creationId xmlns:a16="http://schemas.microsoft.com/office/drawing/2014/main" id="{F59E8239-A646-4869-A507-0B8B6C267B81}"/>
                  </a:ext>
                </a:extLst>
              </p14:cNvPr>
              <p14:cNvContentPartPr/>
              <p14:nvPr/>
            </p14:nvContentPartPr>
            <p14:xfrm>
              <a:off x="6202491" y="4305740"/>
              <a:ext cx="716040" cy="394200"/>
            </p14:xfrm>
          </p:contentPart>
        </mc:Choice>
        <mc:Fallback>
          <p:pic>
            <p:nvPicPr>
              <p:cNvPr id="60" name="墨迹 59">
                <a:extLst>
                  <a:ext uri="{FF2B5EF4-FFF2-40B4-BE49-F238E27FC236}">
                    <a16:creationId xmlns:a16="http://schemas.microsoft.com/office/drawing/2014/main" id="{F59E8239-A646-4869-A507-0B8B6C267B81}"/>
                  </a:ext>
                </a:extLst>
              </p:cNvPr>
              <p:cNvPicPr/>
              <p:nvPr/>
            </p:nvPicPr>
            <p:blipFill>
              <a:blip r:embed="rId31"/>
              <a:stretch>
                <a:fillRect/>
              </a:stretch>
            </p:blipFill>
            <p:spPr>
              <a:xfrm>
                <a:off x="6196371" y="4299620"/>
                <a:ext cx="7282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73" name="墨迹 72">
                <a:extLst>
                  <a:ext uri="{FF2B5EF4-FFF2-40B4-BE49-F238E27FC236}">
                    <a16:creationId xmlns:a16="http://schemas.microsoft.com/office/drawing/2014/main" id="{47230837-126C-4565-A132-C80377917151}"/>
                  </a:ext>
                </a:extLst>
              </p14:cNvPr>
              <p14:cNvContentPartPr/>
              <p14:nvPr/>
            </p14:nvContentPartPr>
            <p14:xfrm>
              <a:off x="7081971" y="4181900"/>
              <a:ext cx="1815840" cy="312120"/>
            </p14:xfrm>
          </p:contentPart>
        </mc:Choice>
        <mc:Fallback>
          <p:pic>
            <p:nvPicPr>
              <p:cNvPr id="73" name="墨迹 72">
                <a:extLst>
                  <a:ext uri="{FF2B5EF4-FFF2-40B4-BE49-F238E27FC236}">
                    <a16:creationId xmlns:a16="http://schemas.microsoft.com/office/drawing/2014/main" id="{47230837-126C-4565-A132-C80377917151}"/>
                  </a:ext>
                </a:extLst>
              </p:cNvPr>
              <p:cNvPicPr/>
              <p:nvPr/>
            </p:nvPicPr>
            <p:blipFill>
              <a:blip r:embed="rId33"/>
              <a:stretch>
                <a:fillRect/>
              </a:stretch>
            </p:blipFill>
            <p:spPr>
              <a:xfrm>
                <a:off x="7075851" y="4175780"/>
                <a:ext cx="182808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4" name="墨迹 73">
                <a:extLst>
                  <a:ext uri="{FF2B5EF4-FFF2-40B4-BE49-F238E27FC236}">
                    <a16:creationId xmlns:a16="http://schemas.microsoft.com/office/drawing/2014/main" id="{78C34465-72D7-435B-A4A8-B241D0C2A03E}"/>
                  </a:ext>
                </a:extLst>
              </p14:cNvPr>
              <p14:cNvContentPartPr/>
              <p14:nvPr/>
            </p14:nvContentPartPr>
            <p14:xfrm>
              <a:off x="610971" y="5118260"/>
              <a:ext cx="109800" cy="109440"/>
            </p14:xfrm>
          </p:contentPart>
        </mc:Choice>
        <mc:Fallback>
          <p:pic>
            <p:nvPicPr>
              <p:cNvPr id="74" name="墨迹 73">
                <a:extLst>
                  <a:ext uri="{FF2B5EF4-FFF2-40B4-BE49-F238E27FC236}">
                    <a16:creationId xmlns:a16="http://schemas.microsoft.com/office/drawing/2014/main" id="{78C34465-72D7-435B-A4A8-B241D0C2A03E}"/>
                  </a:ext>
                </a:extLst>
              </p:cNvPr>
              <p:cNvPicPr/>
              <p:nvPr/>
            </p:nvPicPr>
            <p:blipFill>
              <a:blip r:embed="rId35"/>
              <a:stretch>
                <a:fillRect/>
              </a:stretch>
            </p:blipFill>
            <p:spPr>
              <a:xfrm>
                <a:off x="604851" y="5112140"/>
                <a:ext cx="1220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5" name="墨迹 74">
                <a:extLst>
                  <a:ext uri="{FF2B5EF4-FFF2-40B4-BE49-F238E27FC236}">
                    <a16:creationId xmlns:a16="http://schemas.microsoft.com/office/drawing/2014/main" id="{36DF813D-8FA3-4F05-B90C-1F097F752FC4}"/>
                  </a:ext>
                </a:extLst>
              </p14:cNvPr>
              <p14:cNvContentPartPr/>
              <p14:nvPr/>
            </p14:nvContentPartPr>
            <p14:xfrm>
              <a:off x="1151691" y="5780300"/>
              <a:ext cx="2439360" cy="46440"/>
            </p14:xfrm>
          </p:contentPart>
        </mc:Choice>
        <mc:Fallback>
          <p:pic>
            <p:nvPicPr>
              <p:cNvPr id="75" name="墨迹 74">
                <a:extLst>
                  <a:ext uri="{FF2B5EF4-FFF2-40B4-BE49-F238E27FC236}">
                    <a16:creationId xmlns:a16="http://schemas.microsoft.com/office/drawing/2014/main" id="{36DF813D-8FA3-4F05-B90C-1F097F752FC4}"/>
                  </a:ext>
                </a:extLst>
              </p:cNvPr>
              <p:cNvPicPr/>
              <p:nvPr/>
            </p:nvPicPr>
            <p:blipFill>
              <a:blip r:embed="rId37"/>
              <a:stretch>
                <a:fillRect/>
              </a:stretch>
            </p:blipFill>
            <p:spPr>
              <a:xfrm>
                <a:off x="1145571" y="5774180"/>
                <a:ext cx="24516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12" name="墨迹 111">
                <a:extLst>
                  <a:ext uri="{FF2B5EF4-FFF2-40B4-BE49-F238E27FC236}">
                    <a16:creationId xmlns:a16="http://schemas.microsoft.com/office/drawing/2014/main" id="{8133243F-A12B-4173-98C1-3607DF11ECBA}"/>
                  </a:ext>
                </a:extLst>
              </p14:cNvPr>
              <p14:cNvContentPartPr/>
              <p14:nvPr/>
            </p14:nvContentPartPr>
            <p14:xfrm>
              <a:off x="4249851" y="5878580"/>
              <a:ext cx="916200" cy="417600"/>
            </p14:xfrm>
          </p:contentPart>
        </mc:Choice>
        <mc:Fallback>
          <p:pic>
            <p:nvPicPr>
              <p:cNvPr id="112" name="墨迹 111">
                <a:extLst>
                  <a:ext uri="{FF2B5EF4-FFF2-40B4-BE49-F238E27FC236}">
                    <a16:creationId xmlns:a16="http://schemas.microsoft.com/office/drawing/2014/main" id="{8133243F-A12B-4173-98C1-3607DF11ECBA}"/>
                  </a:ext>
                </a:extLst>
              </p:cNvPr>
              <p:cNvPicPr/>
              <p:nvPr/>
            </p:nvPicPr>
            <p:blipFill>
              <a:blip r:embed="rId39"/>
              <a:stretch>
                <a:fillRect/>
              </a:stretch>
            </p:blipFill>
            <p:spPr>
              <a:xfrm>
                <a:off x="4243731" y="5872460"/>
                <a:ext cx="92844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4" name="墨迹 113">
                <a:extLst>
                  <a:ext uri="{FF2B5EF4-FFF2-40B4-BE49-F238E27FC236}">
                    <a16:creationId xmlns:a16="http://schemas.microsoft.com/office/drawing/2014/main" id="{7A76ABF5-950D-41DF-8175-89CD63578F0E}"/>
                  </a:ext>
                </a:extLst>
              </p14:cNvPr>
              <p14:cNvContentPartPr/>
              <p14:nvPr/>
            </p14:nvContentPartPr>
            <p14:xfrm>
              <a:off x="1047291" y="5913860"/>
              <a:ext cx="2539800" cy="492840"/>
            </p14:xfrm>
          </p:contentPart>
        </mc:Choice>
        <mc:Fallback>
          <p:pic>
            <p:nvPicPr>
              <p:cNvPr id="114" name="墨迹 113">
                <a:extLst>
                  <a:ext uri="{FF2B5EF4-FFF2-40B4-BE49-F238E27FC236}">
                    <a16:creationId xmlns:a16="http://schemas.microsoft.com/office/drawing/2014/main" id="{7A76ABF5-950D-41DF-8175-89CD63578F0E}"/>
                  </a:ext>
                </a:extLst>
              </p:cNvPr>
              <p:cNvPicPr/>
              <p:nvPr/>
            </p:nvPicPr>
            <p:blipFill>
              <a:blip r:embed="rId41"/>
              <a:stretch>
                <a:fillRect/>
              </a:stretch>
            </p:blipFill>
            <p:spPr>
              <a:xfrm>
                <a:off x="1041171" y="5907740"/>
                <a:ext cx="255204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15" name="墨迹 114">
                <a:extLst>
                  <a:ext uri="{FF2B5EF4-FFF2-40B4-BE49-F238E27FC236}">
                    <a16:creationId xmlns:a16="http://schemas.microsoft.com/office/drawing/2014/main" id="{55252CCF-CB74-44E1-9A32-7D3560086F8D}"/>
                  </a:ext>
                </a:extLst>
              </p14:cNvPr>
              <p14:cNvContentPartPr/>
              <p14:nvPr/>
            </p14:nvContentPartPr>
            <p14:xfrm>
              <a:off x="4156971" y="5630900"/>
              <a:ext cx="3474000" cy="74880"/>
            </p14:xfrm>
          </p:contentPart>
        </mc:Choice>
        <mc:Fallback>
          <p:pic>
            <p:nvPicPr>
              <p:cNvPr id="115" name="墨迹 114">
                <a:extLst>
                  <a:ext uri="{FF2B5EF4-FFF2-40B4-BE49-F238E27FC236}">
                    <a16:creationId xmlns:a16="http://schemas.microsoft.com/office/drawing/2014/main" id="{55252CCF-CB74-44E1-9A32-7D3560086F8D}"/>
                  </a:ext>
                </a:extLst>
              </p:cNvPr>
              <p:cNvPicPr/>
              <p:nvPr/>
            </p:nvPicPr>
            <p:blipFill>
              <a:blip r:embed="rId43"/>
              <a:stretch>
                <a:fillRect/>
              </a:stretch>
            </p:blipFill>
            <p:spPr>
              <a:xfrm>
                <a:off x="4150851" y="5624780"/>
                <a:ext cx="3486240" cy="87120"/>
              </a:xfrm>
              <a:prstGeom prst="rect">
                <a:avLst/>
              </a:prstGeom>
            </p:spPr>
          </p:pic>
        </mc:Fallback>
      </mc:AlternateContent>
    </p:spTree>
    <p:extLst>
      <p:ext uri="{BB962C8B-B14F-4D97-AF65-F5344CB8AC3E}">
        <p14:creationId xmlns:p14="http://schemas.microsoft.com/office/powerpoint/2010/main" val="35680579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0-course overview</Template>
  <TotalTime>1067</TotalTime>
  <Words>1425</Words>
  <Application>Microsoft Office PowerPoint</Application>
  <PresentationFormat>全屏显示(4:3)</PresentationFormat>
  <Paragraphs>162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华文新魏</vt:lpstr>
      <vt:lpstr>宋体</vt:lpstr>
      <vt:lpstr>Bookman Old Style</vt:lpstr>
      <vt:lpstr>Cambria Math</vt:lpstr>
      <vt:lpstr>Gill Sans MT</vt:lpstr>
      <vt:lpstr>Wingdings</vt:lpstr>
      <vt:lpstr>Wingdings 3</vt:lpstr>
      <vt:lpstr>质朴</vt:lpstr>
      <vt:lpstr>3. Overview of a PR System</vt:lpstr>
      <vt:lpstr>Objective</vt:lpstr>
      <vt:lpstr>Nearest neighbor rule: problem setup</vt:lpstr>
      <vt:lpstr>Nearest neighbor rule &amp; Voronoi graph</vt:lpstr>
      <vt:lpstr>Discussion on nearest neighbor rule</vt:lpstr>
      <vt:lpstr>Computing and storage cost</vt:lpstr>
      <vt:lpstr>How to reduce?</vt:lpstr>
      <vt:lpstr>The ugly details</vt:lpstr>
      <vt:lpstr>The ugly details</vt:lpstr>
      <vt:lpstr>The ugly details</vt:lpstr>
      <vt:lpstr>The ugly details</vt:lpstr>
      <vt:lpstr>How can we do in real cases?</vt:lpstr>
      <vt:lpstr>Example</vt:lpstr>
      <vt:lpstr>Assumptions and simplifications</vt:lpstr>
      <vt:lpstr>Assumptions and simplifications</vt:lpstr>
      <vt:lpstr>Assumptions and simplifications</vt:lpstr>
      <vt:lpstr>Assumptions and simplifications</vt:lpstr>
      <vt:lpstr>A typical PR framework</vt:lpstr>
      <vt:lpstr>homework1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Overview of a PR System</dc:title>
  <dc:creator>YONG PENG</dc:creator>
  <cp:lastModifiedBy>mi</cp:lastModifiedBy>
  <cp:revision>43</cp:revision>
  <dcterms:created xsi:type="dcterms:W3CDTF">2020-04-20T06:00:17Z</dcterms:created>
  <dcterms:modified xsi:type="dcterms:W3CDTF">2021-03-16T12:13:59Z</dcterms:modified>
</cp:coreProperties>
</file>