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notesSlides/notesSlide1.xml" ContentType="application/vnd.openxmlformats-officedocument.presentationml.notesSlide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43" y="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8.wmf"/><Relationship Id="rId2" Type="http://schemas.openxmlformats.org/officeDocument/2006/relationships/image" Target="../media/image377.wmf"/><Relationship Id="rId1" Type="http://schemas.openxmlformats.org/officeDocument/2006/relationships/image" Target="../media/image37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4:52.01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0 381 148 0,'0'0'50'0,"0"0"-50"16,0 0 0-16,0 0 30 0,0 0 62 16,0 0-42-16,196 16-20 15,-135-16 18-15,-10-16 12 16,-7-7-44-16,-10-4-15 16,-11-4-1-16,-13 1-38 15,-10 3-32-15,0 3 54 16,-9 7 16-16,-14 7 34 15,0 9-34-15,-7 1 5 16,-2 4 5-16,0 20-6 16,2 10-4-16,7 3 0 15,9 0 13-15,10-2-13 16,4-3 0-16,0-6 1 16,6-4-11-16,20-7 6 0,4-1 0 15,8-11-26 1,6-3-50-16,5 0-15 0,4-17-80 15</inkml:trace>
  <inkml:trace contextRef="#ctx0" brushRef="#br0" timeOffset="351">753 217 90 0,'0'0'107'16,"0"0"52"-16,0 0 64 16,0 0-143-16,0 0-9 15,0 0-37-15,0 0-34 16,-103 43 0-16,80-14-5 15,7-3 5-15,6-5-3 16,10-3 3-16,0-1-1 0,0-2-6 16,5-6-23-1,21-4-6-15,4-5-40 0,2-3-67 16,0-28 48-16,-2-5 35 16,-2-4-67-16,-10 7 72 15,-9 16 55-15,-6 11 11 16,-3 6 77-16,0 0 8 15,0 0-61-15,0 9 15 16,-8 18-48-16,-1 5 29 16,0 3-12-16,5-1 2 15,4-8-13-15,0-4-4 16,0-6-8-16,12-13-2 0,6-3-38 16,9 0-54-16,8-22-15 15,3-19 22-15</inkml:trace>
  <inkml:trace contextRef="#ctx0" brushRef="#br0" timeOffset="557">1139 0 49 0,'0'0'100'0,"0"0"-18"16,0 0 5-16,0 0-40 16,0 0 37-16,0 0-36 15,-39 127-13-15,35-97-25 16,3-3-8-16,1-1 22 15,0 0-20-15,0 3-2 16,0 1-2-16,0 1-2 16,0-3-94-16,-8-5-107 0,-2-11-70 15</inkml:trace>
  <inkml:trace contextRef="#ctx0" brushRef="#br0" timeOffset="743">926 210 371 0,'0'0'91'16,"0"0"11"-16,0 0-9 16,0 0-69-16,0 0-16 15,0 0-8-15,5-3-12 0,21 3 12 16,6 0 8 0,4 0-8-16,-1 0 0 0,5-2-47 15,-6-11-105-15,-2-1 15 16,-9-1-81-16</inkml:trace>
  <inkml:trace contextRef="#ctx0" brushRef="#br0" timeOffset="1059">1226 149 79 0,'0'0'115'0,"0"0"2"16,0 0-34-16,0 0-31 16,0 0 17-16,0 0-53 15,-11 129-12-15,11-111 25 16,0-3-28-16,0-5-1 15,9-5-44-15,6-5-99 16,2 0 94-16,4-3-31 0,-3-16 80 16,-2-1 25-1,-4 1-18-15,-8 9 31 0,1 4 18 16,-5 6 41-16,0 0-18 16,0 0-35-16,0 0-44 15,0 0-1-15,0 4 1 16,0 3-9-16,0 6 9 15,0 3 5-15,0-7 11 16,7 1-16-16,4-5-57 16,6-5-1-16,3 0-29 15,5 0-89-15,6-23-52 16</inkml:trace>
  <inkml:trace contextRef="#ctx0" brushRef="#br0" timeOffset="1351">1582 122 5 0,'0'0'125'0,"0"0"-125"15,0 0 26-15,0 0-8 16,0 0 103-16,0 0-44 16,0 127-43-16,-1-95-30 15,-4-2 25-15,1-1-23 16,-1-7 9-16,1 0-15 16,-1-11 2-16,2 0-15 15,2-9 11-15,1 1-6 16,0-3 8-16,0 0 16 15,0-5 15-15,9-23-25 0,4-4 44 16,3-3-48 0,5 0 22-16,-3 5-2 0,3 3 0 15,1 3-19-15,-3 5-3 16,-2 6-7-16,-3 7-76 16,-5 6-47-16,3 0-52 15,-7 6 62-15</inkml:trace>
  <inkml:trace contextRef="#ctx0" brushRef="#br0" timeOffset="1606">1797 308 5 0,'0'0'81'0,"0"0"43"15,0 0-70-15,0 0-31 0,0 0 30 16,0 0-11-16,145-24-14 16,-110-11-25-16,-7 1-3 15,-7 1 0-15,-10 8 8 16,-11 6 6-16,0 11 6 15,0 2 31-15,-11 6 39 16,-10 0-43-16,4 0-40 16,2 8 3-16,1 12-7 15,5 4-3-15,4-3-7 16,5 1 7-16,0-5 4 16,2 0-4-16,25-5-11 15,13-4-65-15,10-5-120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5:03.18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0 295 243 0,'0'0'173'15,"0"0"18"-15,0 0-44 16,0 0-60-16,0 0-49 16,0 0 15-16,0 0-43 0,0 0-10 15,0 0-7 1,0 4 6-16,4 8-11 0,2 10 12 15,4 0-22-15,-4-5-25 16,-3-2-81-16,-1-8-51 16,-2-7-23-16,0-1-1 15</inkml:trace>
  <inkml:trace contextRef="#ctx0" brushRef="#br0" timeOffset="157">31 0 442 0,'0'0'125'15,"0"0"-26"-15,0 0 0 16,0 0-63-16,0 0-36 16,0 0-14-16,9 6-14 0,8 13 13 15,1 6 10-15,3-2-120 16,-3 1-98-16,1-6-1 16</inkml:trace>
  <inkml:trace contextRef="#ctx0" brushRef="#br0" timeOffset="516">243 192 68 0,'0'0'110'16,"0"0"-27"-16,0 0 14 16,0 0 0-16,0 0-6 15,0 0-29-15,7 100-30 16,-7-81 1-16,0 4-17 16,0 5-13-16,0-1 6 15,0-3-2-15,-2-7 6 16,2-9-13-16,0-8-33 15,0 0 26-15,0 0-45 0,14-29-2 16,8-6 43-16,4-5-68 16,-3 3 72-16,-8 15 7 15,-3 5 4-15,-7 13 40 16,-5 2-10-16,0 2 8 16,0 0-3-16,0 0-38 15,0 0-1-15,0 0-8 16,5 7 8-16,2 9 32 15,4-2-28-15,7 2 8 16,2-1-12-16,12-2 2 16,9-6-5-16,13-4-76 0,13-3-12 15,11 0-49-15,2-19-93 16</inkml:trace>
  <inkml:trace contextRef="#ctx0" brushRef="#br0" timeOffset="997">1020 179 35 0,'0'0'82'0,"0"0"63"16,0 0-1-16,0 0 59 15,0 0-104-15,0 0-76 16,-14-86 5-16,-13 86 26 16,2 4-51-16,5 10 1 15,4 2 12-15,7 5-16 16,4-7 1-16,4 1-2 16,1 0 2-16,0-3 1 15,0 1-2-15,10-6-19 0,8-3-27 16,5-4-71-16,8-5 6 15,0-20-11-15,-2 0-21 16,-6 1 60-16,-8 13 83 16,-7 3 31-16,-4 8 31 15,1 0-62-15,0 11 11 16,4 25 4-16,3 24 45 16,-2 23 28-16,4 16-24 15,0 6-13-15,1-13 7 16,-4-6-53-16,-4-9-3 15,-2-6 6-15,-5-4-2 16,0-13 9-16,0-17-15 16,-8-15 0-16,-5-13 27 0,-9-9-24 15,-7 0 41-15,-9-33-12 16,0-21-30-16,5-12-2 16,15-6-10-16,16-1 10 15,2 6 15-15,14 5 23 16,25 1-15-16,10 2-10 15,6-1-10-15,7 6 9 16,0 6-12-16,-4 10-89 16,-5 5-56-16,-7 9-141 15</inkml:trace>
  <inkml:trace contextRef="#ctx0" brushRef="#br0" timeOffset="1110">1600 375 187 0,'0'0'68'15,"0"0"21"-15,0 0 15 16,0 0-104-16,0 0-325 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6:38.73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1 109 59 0,'-1'0'60'0,"-2"0"-7"16,3 0 18-16,0 0-21 15,0 0-19-15,0 0 0 16,0 0-29-16,0 0 2 15,0 0-4-15,0 0 2 16,0 0 0-16,0 14 7 16,7 13-9-16,7 10 45 15,0 4-23-15,-1 5 26 16,1-5-30-16,0-11-16 16,-1-6 14-16,0-8-13 15,-4-3-3-15,-5-10 16 0,1 0-11 16,-2-3 7-16,1 0 8 15,3 0 33-15,11-11-8 16,12-24-24-16,16-16 20 16,10-9 0-16,-3-1-28 15,-7 6-26-15,-7 11 10 16,-7 6-20-16,-5 12-9 16,-4 9-69-16,-2 11-62 15,-8 6-80-15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6:45.56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163 6 12 0,'0'0'39'16,"0"0"2"-16,0-2 4 15,0 1-13-15,0-1 0 0,0 2-24 16,0 0-6-16,0 0 37 16,0 0-28-16,0 0 4 15,0 0 9-15,0 0-5 16,0 0 4-16,0 0-2 16,0 0-20-16,0 0 30 15,0 0-22-15,0 0-6 16,0 0-3-16,0 0 1 15,0 0-2-15,-8 0-22 16,1 20 23-16,-8 5 18 16,-4 4-18-16,-2-1 1 15,3-1 15-15,0-3-9 16,-1-4 19-16,3-1-26 0,8-6 0 16,2-7 28-1,1-2-27-15,2-2 3 0,3-2 17 16,0 0-21-16,0 0 6 15,0 0-5-15,0 0-1 16,0 0 14-16,0 0-14 16,0 0-2-16,0 0 2 15,0 0 0-15,0 0 0 16,0 0-26-16,8 0 26 16,6 4 12-16,7-1-12 15,-1-1 0-15,1-2 1 16,6 0 2-16,-1 0 2 15,0 0-10-15,-2 0 16 0,-6-2-4 16,-1-3-7-16,-3 1 0 16,-7 0 11-16,3 2-10 15,-6 0 7-15,1 0-8 16,-1 2 0-16,-2 0 8 16,-2 0-8-16,0 0 0 15,0-3 18-15,0 3-10 16,0 0 24-16,0 0-11 15,0 0-11-15,0 0 39 16,0 0-41-16,0 0 1 16,0 0 23-16,0 0-15 15,0-2 23-15,0 0-26 16,0-6 1-16,-5-9 19 16,-13-3-34-16,-5-1 0 0,6 2-4 15,2 5 8-15,2 4-3 16,0-1-1-16,4 3 0 15,6 2 7 1,2 3-7-16,-2 2 0 0,3-2 0 16,-2 3 7-16,2 0-12 15,0 0 5-15,0 0 0 16,0 0 0-16,-3 0 0 16,3 0 0-16,-1 0 0 15,1 0 7-15,0 0-12 0,0 0 5 16,0 0 0-1,0-2 3-15,0 2-3 0,0 0 0 16,0 0-7-16,0 0 7 16,0 0-24-16,0 0-157 15,0 0-211-15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6:49.65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0 119 37 0,'0'0'42'0,"0"0"-34"0,0 0-8 15,0 0 19-15,0 0 11 16,0 0 14-16,112-22-11 15,-81 17 9-15,3 2-36 16,-2 3-3-16,0 0 18 16,0 0-21-16,3 0 7 15,2 8-7-15,5-1 3 16,1-1 8-16,4 0-7 16,3-3-4-16,3 0 17 15,2-2-15-15,5-1-1 16,3 2-2-16,3 0 5 15,3 0 2-15,1-1-6 0,1 3 0 16,2-3 12-16,6 2-10 16,6-3-2-16,3 0 0 15,-1 0 6-15,-7 0 10 16,-2 0-16-16,-10-4 0 16,-6 0 19-16,0 1-19 15,1 3 0-15,-4 0-5 16,2-2 13-16,-4-1-11 15,-2 3 4-15,-2-6-1 16,0 6 12-16,-3 0-11 16,2 0-1-16,1 0 0 15,-3 0 14-15,0 0-6 16,2 0-8-16,-6 0 0 0,2 0 2 16,-2 3 0-16,1-3-2 15,-2 0 0-15,1 0 1 16,-2 0 0-16,-3 0-1 15,3 0 0-15,-3 0 9 16,6 0-9-16,-3 3-2 16,-1-3 0-16,4 0 4 15,-2 0-4-15,-1 0 2 16,7 0 0-16,-4 0 1 16,-2 0 5-16,-4 0-6 15,-1 0 0-15,1 0 2 16,-2 0-6-16,4 0 4 0,-2 0 0 15,0 0 8-15,3 0-7 16,0-3-2-16,0 0-3 16,-2-3 4-16,2 0 3 15,-1 2-3-15,3-2 0 16,-2 1 2-16,-3 3 1 16,0 2-5-16,1 0 2 15,-1 0 0-15,3 0 0 16,-3 0 0-16,3 0 0 15,0-1 3-15,0 1 0 16,-1-5-3-16,4 5 0 16,-2-3 3-16,1 0-9 15,3 1 6-15,2-2 0 16,-4 2 3-16,2 0-3 16,0 0 0-16,-1 0 0 0,2 2 6 15,3-4-11-15,4 4 5 16,-4 0 0-16,1 0 4 15,-3 0-4-15,0 0-1 16,-5 0-3-16,-1 0 4 16,2 0 0-16,-1 0 0 15,-1 0 0-15,7 0 3 16,-2 0-2-16,6 0-2 16,-1 0-2-16,-2 0 3 15,2 0 0-15,-2 0 0 16,0 0 0-16,0 0 7 15,2 0-7-15,-2 0-3 0,5 0 2 16,-2 0 2-16,-1 0 4 16,-2 0-5-16,0 0 0 15,2 0-3-15,1 0 3 16,-1 0 0-16,2 0 0 16,3 0 1-16,-3 0 5 15,6 0-6-15,3 0 0 16,6 0-4-16,2 0 4 15,2 0-3-15,-3 0 2 16,-2 0 2-16,2 0-2 16,-1 0 1-16,4 6 0 0,1-4 4 15,2 3-4 1,2 0 0-16,-6-2-4 0,1-1 4 16,-1-1 2-1,-2 2-2-15,-2-3 0 0,-1 0 3 16,-2 0-3-16,4 0-3 15,-6 0 3-15,0 0 0 16,-2 0 2-16,-4 0-2 16,1 0 0-16,4 0 5 15,4 0-3-15,-2 0-4 16,4 0 0-16,-4 0 2 16,-2 0 2-16,-3 0-2 15,-4 0 0-15,1 0-7 16,-3 0 9-16,4 0-2 0,-3 0 0 15,3 0 5-15,-3 0-5 16,1 0 0-16,-2 0 0 16,-3 0-7-16,1 0 9 15,-3 0-2-15,1 0 0 16,1 0 3-16,-3 0 1 16,0 0-4-16,-1 0 0 15,-5 0-3-15,0 0 3 16,-5 0 0-16,-2 0 0 15,-1 0 1-15,-2 0 1 16,-1 0-2-16,-1 0 0 16,-2 0 8-16,1 0-5 15,-1 0 0-15,-1 0-3 16,6 0 3-16,0 0 15 16,1 0-18-16,4 0 0 0,1 0 15 15,3 0-9-15,1 0-5 16,2 0-1-16,-6 0 5 15,-1-3 2-15,-4 0-7 16,-1 0 0-16,-3 1-2 16,-4-2 3-16,-3 2-1 15,3 0 0-15,-6 0 0 16,7 2 7-16,-1 0-7 16,2 0 0-16,2-2-6 15,3 2 12-15,1 0-6 0,1-4 0 16,2 4 3-1,2-3-7-15,3 0 4 0,0 0 0 16,0-1 0-16,-1 2 4 16,4-1-8-16,-1 2 4 15,4 1 0-15,1 0 7 16,-1-1-7-16,4-3 0 16,2 3-1-16,-5 1 1 15,6-3 0-15,-3 2 0 16,2 1 2-16,-2-3-3 15,-4 0 1-15,3 0 0 16,-3 2 2-16,2-2-2 16,-1 3 0-16,7-2-2 15,0 2 7-15,2 0-8 16,-5 0 3-16,-3 0 0 0,-5 0-1 16,0 0 1-16,-2 0-4 15,4 0 4-15,-5 0 0 16,0 0 5-16,-1 0-5 15,1 0 0-15,4 0-3 16,-2 0 6-16,2 0-5 16,0 0 2-16,-6 0 0 15,1 0 1-15,-2 0-1 16,0 2 0-16,-2 1 1 16,1-2 0-16,-1 2-1 15,-1-2 0-15,2 4 6 16,-1-1-8-16,2 1 2 0,-2-4 0 15,2 3 5 1,2-4-5-16,-2 2 0 0,3-2-3 16,0 2 8-16,0 0 3 15,-3 1-8-15,0-3 0 16,-1 1 4-16,-1-1 0 16,5 0-4-16,-3 2 0 15,8-2 0-15,-4 0 1 16,5 3-1-16,4-3 0 15,-3 4-1-15,-1-2 4 16,0 0-3-16,-1 0 0 16,-2 0 2-16,-1-2-4 15,-2 0 2-15,1 0 0 0,7 0 9 16,0 0-9 0,1 0-3-16,3 0-3 0,-3 0 12 15,-3 0 1-15,0 0-7 16,2 0 0-16,-3 0 0 15,-4 0 2-15,1 0-3 16,1 0 1-16,-2 0 0 16,4 0 7-16,0 0-7 15,-1 0 0-15,-1 0 0 16,0 0 1-16,2 0-2 16,-4 0 1-16,-1 0 0 15,2 0 1-15,-5 0-1 16,3 0 0-16,-3 0 3 15,-1 0-3-15,7 0 0 0,-6 0-1 16,4 0 4-16,2 0-5 16,-1 0 2-16,2 0 0 15,-2 0 2-15,-2 0-2 16,2 0 0-16,1 0-2 16,1 0 2-16,-1 0-1 15,0-4 1-15,-2 2 0 16,0 0 0-16,1-2 0 15,2 4 0-15,-2-3-1 16,2 0 8-16,-1 0-1 16,-4 3-6-16,1 0 0 15,-1 0 10-15,-5 0-10 16,-1 0 0-16,-5 0-1 0,-1 0 5 16,-4 0 4-16,-4 0-8 15,-2-2 0-15,2-2 16 16,-3 0-14-16,4-2 0 15,0 2 6-15,2-2-1 16,0 2 29-16,-6 1-36 16,-2 3 0-16,-6-2 9 15,-4 2-9-15,-4-2 0 16,-4 2-4-16,2 0 9 16,-2 0 5-16,0 0-10 15,0 0 0-15,0 0 14 16,0 0-14-16,0 0-6 0,0 0-47 15,-6-11-174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7:07.30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73 7 0,'0'-9'43'0,"0"6"22"15,0-1-36-15,0-2-13 16,0 5 11-16,0 1-14 15,0 0 12-15,0 0-25 16,0 0 0-16,0 0 10 16,0 0-10-16,0 0 0 15,0 0 1-15,0 0 1 16,0 0 21-16,0 0-18 16,0 0 10-16,0 0 27 15,0 0-22-15,0 0 8 0,0 0-4 16,0 0-15-16,0 0 7 15,0-2-16-15,0 2 0 16,0 0 16 0,0 0-15-16,0 0 4 0,0 0 9 15,0 0-3-15,0 0 10 16,0 0-21-16,0 0 0 16,0 0 18-16,0 0-18 15,0 0 0-15,0 0 0 16,5 0 3-16,4 0-6 15,0 0 2-15,8 0 1 16,-2 3 0-16,6 3 1 0,2-4-1 16,4 0 6-1,7-2-3-15,-6 1-3 0,6 1-1 16,-5-2 1 0,1 4 0-16,0-2 5 0,-1 1-5 15,0 2 5-15,-2-2-3 16,4 2-4-16,-4 0-3 15,0-4 5-15,4-1 8 16,-4 6-8-16,5-4 0 16,-5-2 2-16,4 2 1 15,-4-2-1-15,-1 0-2 16,-3 0 0-16,-2 0 0 0,-1 0 0 16,-4 0 0-1,3 0 1-15,-3 0 2 16,3 0 4-16,-3 0-7 15,3 0 0-15,-1 0 15 0,0 0-10 16,5 0 2-16,0 0-1 16,4 0-4-16,3 0 6 15,1 0-8-15,-1 0 0 16,2 0 13-16,0 0-13 16,0 0 1-16,1 0 2 15,0 0 6-15,2 0-9 16,2 0-1-16,1 0 1 15,0 0 15-15,1 0-15 16,1 0 0-16,4 0 9 16,-3 0-8-16,0 0 4 0,-2 0-5 15,4 0 0-15,2 0 2 16,1 0-2-16,3 0 0 16,4-4 8-16,0-2-8 15,0 1 4-15,0 1-4 16,-3 2 0-16,-1 2 8 15,-8-2-8-15,0 1 0 16,-3-2 2-16,-2 3 2 16,-1 0-4-16,-3 0 0 15,3 0 0-15,0-5-4 16,1 2 4-16,1-2 0 16,2 2 4-16,-2-2-3 15,-2 1 1-15,0 2-2 16,-3-1 0-16,-2 2 0 0,-1 1 0 15,0-2 0-15,-2 2 3 16,-3 0 0-16,2 0-5 16,1 0 2-16,-1 0 0 15,5 0-1-15,1 0 1 16,-2 0 0-16,-1-2 2 16,4 0-1-16,-1-1-1 15,-2 3-4-15,2 0 4 16,-1 0 0-16,-2 0 0 15,-2 0 0-15,3 0 1 16,-2 0 10-16,5-2-21 16,-6 1 10-16,4-4 0 15,-7 3 16-15,2-2-16 0,-3 2 0 16,-2 1 4-16,-6-3-1 16,2 3-4-16,-4-2 1 15,0 3 0-15,-3 0-7 16,-1 0 7-16,0 0 0 15,-1 0 2-15,-2-1 2 16,2 1-4-16,-1 0-10 16,-1 0 10-16,4 0 9 15,-1 0-9-15,0 0-4 16,0 0 4-16,3 0 4 16,-3 0-4-16,3 0-6 15,-1 0 6-15,-2 0-4 0,0 0 4 16,3 0 0-16,-4 0 5 15,1 0-3-15,-3 0-2 16,2 0-7-16,-7 0 7 16,4 0 3-16,-2 0-3 15,1 0 0-15,1 0 9 16,-4 0-5-16,4 0-1 16,3 0-3-16,-2 0 0 15,4 0 11-15,4 0-11 16,0 0 0-16,1 0 8 15,-2 0 0-15,-2 0-16 16,0 0 8-16,1 0 0 16,-3 0 3-16,2 0-3 0,-2 0 0 15,-2 0 0-15,2 0 2 16,-1 0-4-16,1 0-3 16,2 0 5-16,-2 0 5 15,0 0-5-15,-1 0 0 16,-4 0-1-16,-2 0 9 15,4 0-12-15,-5 0 4 16,2 0 0-16,2 0 5 16,-5 0-5-16,4 0 0 15,-2 0 23-15,2 0-20 16,1 0 16-16,-2 0-19 16,-1 0 3-16,-2 0 20 15,3 0-23-15,-3 0 0 16,0 0 9-16,0 0-3 15,0 0-3-15,0 0-3 0,0 0-11 16,0 0-1-16,0 0-83 16,-8 0-78-16,-15-9-270 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7:34.5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0 176 178 0,'0'0'134'15,"0"0"-71"-15,0 0-9 16,0 0-23-16,0 0-10 15,0 0-21-15,0 0-12 16,0 15 12-16,0 9 15 16,0 6 7-16,0 4 7 15,0 4-11-15,0-3 7 16,0 3-25-16,0-5 0 0,0-6 12 16,0-5-12-1,0-7 0-15,0-6 6 0,0-5-6 16,0-4 3-1,0 0-3-15,2 0 0 0,-2 0 25 16,0 0-20-16,0 0 11 16,0-4 10-16,0-20-26 15,0-6-25-15,0-11 1 16,0-1-29-16,3 5 48 16,7 3-57-16,4 8 51 15,3 4 5-15,1 6 1 16,-1 6 5-16,-2 2 0 15,2 8 4-15,1 0 5 16,0 4-9-16,-1 19 0 0,-4 6 6 16,-3-1 6-1,-6-1-1-15,1 1 4 16,-5-6-14-16,0-3 53 0,0-9-51 16,0-1-3-16,0-8 14 15,0-1-8-15,0 0 7 16,0 0-13-16,0 0 0 15,0 0 21-15,0-10-21 16,3-12-42-16,6-6-18 16,5-1 38-16,-1 2 17 15,2 5-48-15,2 1 53 16,0 7-11-16,-4 5 15 16,-2 5-4-16,1 4 3 15,-7 0 3-15,-1 0-6 16,5 6 3-16,-1 13-3 0,-2 4 56 15,2 2-38-15,-7-1-4 16,2-1 20-16,-1-2-34 16,-2-4 9-16,3 0-9 15,1-3-8-15,1-1 5 16,1-7-74-16,2-1-51 16,5-5-54-16</inkml:trace>
  <inkml:trace contextRef="#ctx0" brushRef="#br0" timeOffset="220">624 220 132 0,'0'0'128'0,"0"0"-89"0,0 0-26 16,0 0 108-16,0 0-34 16,0 0-28-16,14 106-15 15,-9-86-44-15,-4-2 0 16,2-2 33-16,2-3-33 15,-4-5-5-15,2-4-8 16,-3-3-43-16,0 2-8 16,0-3-88-16,0-3 53 15,0-19-168-15</inkml:trace>
  <inkml:trace contextRef="#ctx0" brushRef="#br0" timeOffset="402">643 0 239 0,'0'0'181'0,"0"0"-140"0,0 0-10 16,0 0-23-16,0 0 33 15,0 0-20-15,54 23 16 16,-32-9-23-16,-4 3-8 16,3-2-6-16,-3 4-39 15,-3-1-63-15,-2-1-27 16,-1 2-64-16</inkml:trace>
  <inkml:trace contextRef="#ctx0" brushRef="#br0" timeOffset="779">863 258 16 0,'0'0'104'0,"0"0"-17"0,0 0 0 16,0 0-23-16,0 0-1 16,0 0-17-16,29 97-27 15,-28-91 22-15,-1 0-31 16,0-4-10-16,3-2 9 15,-1 0-7-15,-2 0 11 16,3 0-13-16,-2 0 0 16,-1 0 24-16,3 0-24 15,3-23-10-15,4-6-12 16,2-6 11-16,1 4 1 16,1 4-11-16,0 7 21 0,-2 1 9 15,-1 6-7-15,-4 5 23 16,-2 4 10-16,4 4-17 15,-2 0 25-15,7 0-43 16,0 12 1-16,4 11 43 16,-1 1-39-16,-7 2 5 15,2 0-4-15,-6 2 7 16,-1-1-2-16,0-1-11 16,-5 0-53-16,3-5 8 15,-3-3-62-15,0-10-50 16,0-8-140-16</inkml:trace>
  <inkml:trace contextRef="#ctx0" brushRef="#br0" timeOffset="1658">113 704 80 0,'0'0'209'0,"0"0"-143"16,0 0-31-16,0 0-32 15,0 0-3-15,0 0 57 16,9 103-54-16,-5-66 7 0,5-4 11 16,-4-3-19-1,3-8 40-15,-4-3-38 0,2-4-4 16,-3-6 19-16,-1 0-8 16,-2-5-11-16,3-4 0 15,-3 0 9-15,1 0-5 16,2 0-4-16,-3 0 0 15,2 0 17-15,5-7-17 16,0-13 0-16,0-9-4 16,5-7 22-16,-3-1-46 15,1 4 28-15,-1 6-13 16,-3 5 3-16,-2 5 16 16,4 7-6-16,-7 3 6 15,2 6-2-15,-3 1 6 16,0 0-10-16,5 0-40 0,3 18 33 15,2 8 6-15,4 4 1 16,0 1 19-16,-1-4-15 16,-1-5 22-16,2-5-26 15,-2-7 0-15,-3-3 16 16,-3-5-12-16,-3-2-4 16,-3 0 13-16,2 0-9 15,1 0 35-15,-3 0-34 16,4 0 5-16,3-3 27 15,5-14-29-15,4-7 11 16,0-1 0-16,0-5-18 16,-2 1 29-16,0 4-30 0,-7 4 0 15,-2 2 10-15,-5 8-2 16,1 1-8-16,-1 7 0 16,0 3-14-16,0 0 1 15,0 0-80-15,3 0-108 16,-1 0-135-16</inkml:trace>
  <inkml:trace contextRef="#ctx0" brushRef="#br0" timeOffset="1822">617 917 100 0,'0'0'125'15,"0"0"-52"-15,0 0-38 0,0 0 21 16,0 0-31-16,0 0-16 15,0 132-9-15,-2-126-33 16,-2-6-19-16,-4 0-77 16</inkml:trace>
  <inkml:trace contextRef="#ctx0" brushRef="#br0" timeOffset="2353">1034 537 270 0,'0'0'144'0,"0"0"-117"15,0 0 31-15,0 0 17 16,0 0-30-16,0 0 22 16,-16 220-46-16,16-191-12 15,9-6 14-15,-2-4-15 16,-2-5-14-16,-3-4 6 15,1-2 0-15,-3-7 14 16,0 1-14-16,0-2 0 16,0 0 17-16,1 0-11 15,-1 0 1-15,0 0-7 16,3 0 8-16,-3 0 35 16,0-7-43-16,0-11-4 15,0-3-23-15,0-2 24 16,9 1 1-16,0 0-12 0,5 3-21 15,3 2 33-15,-4 4-18 16,6 5 20-16,-6 6 0 16,6 2 5-16,-3 0-10 15,-1 0-2-15,-1 13 7 16,-2 3-4-16,-4 3 4 16,-4 0 0-16,-4 5 12 15,0 1-9-15,0 0 8 16,-4-2-4-16,-13-4-4 15,3-5 43-15,-2-9-45 0,2 0 0 16,-1-5 29 0,-5 0-29-16,0 0-2 0,-1-24-47 15,-2-9-63-15,5-14-256 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8:17.50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0 410 0,'0'0'52'0,"0"0"27"0,0 0 40 16,0 0-58-16,0 0 33 16,0 0-70-16,56 16-15 15,-31-16 14-15,4 0-23 16,-2 0-110-16,-9-2-125 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7:33.1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7062 1573 374 0,'0'0'0'15</inkml:trace>
  <inkml:trace contextRef="#ctx0" brushRef="#br0" timeOffset="-8930">106 347 5 0,'0'0'80'0,"0"0"-66"16,0 0 40-16,0 0-25 15,0 0 15-15,0 0-2 16,0 0-16-16,0 0 23 16,0 0-48-16,0 0 3 0,0 0-4 15,0 0-16-15,0 0-39 16,0 0 17-16,0 0 11 16,0 0 24-16,0 0-3 15,0 0 6-15,0 0 45 16,0 1 1-16,0 5-16 15,0 13-11-15,0 12-11 16,0 9 45-16,0 7-38 16,0 5-12-16,-5 3 22 15,2 0-25-15,3 3 0 16,0 0 8-16,0 1-4 16,0-6-2-16,0-3-2 15,0-9 0-15,0-10 6 16,0-6-6-16,3-9-5 15,-3-11 3-15,5-2-29 0,-2-3 8 16,1 0-17-16,6-18-24 16,3-29 1-16</inkml:trace>
  <inkml:trace contextRef="#ctx0" brushRef="#br0" timeOffset="-8659">370 314 110 0,'0'0'184'16,"0"0"-82"-16,0 0-91 0,0 0-11 16,0 0 6-16,0 0-6 15,12 143 45-15,-3-83-25 16,1-4 9-16,-3-4-29 16,-1-1 6-16,-1 1 19 15,-1-1-25-15,-4 1 6 16,0-2-2-16,0-4-4 15,0-9-47-15,0-9-28 16,0-11-34-16,0-17-24 16,5 0-50-16</inkml:trace>
  <inkml:trace contextRef="#ctx0" brushRef="#br0" timeOffset="-8430">842 384 370 0,'0'0'17'16,"0"0"-11"-16,0 0 2 16,0 0 34-16,0 0 27 15,0 0-10-15,195 290-13 16,-140-230-29-16,-2 0-11 16,-9-6 21-16,-3-2-27 15,-8-7 0-15,-10-11 6 16,-9-7-6-16,-5-11 0 15,-8-8 0-15,2-5-63 16,-3-3 17-16,0-6 16 16,0-34-72-16</inkml:trace>
  <inkml:trace contextRef="#ctx0" brushRef="#br0" timeOffset="-8222">1253 518 391 0,'0'0'63'15,"0"0"-49"-15,0 0 24 16,0 0 52-16,0 0-56 16,0 0 5-16,-189 242-19 15,159-202-5-15,1-5-15 16,3-1 0-16,5-5 5 16,6-2-5-16,3-8-22 15,5-8-30-15,4-6-32 0,3-5-19 16,3-10-69-16</inkml:trace>
  <inkml:trace contextRef="#ctx0" brushRef="#br0" timeOffset="-7754">1290 331 394 0,'0'0'75'0,"0"0"-25"15,0 0-20-15,0 0-26 16,0 0 14-16,0 0-9 15,111-20-8-15,-51 14 19 16,-3 1 1-16,-4 0-9 16,-12 4-12-16,-10-1 0 15,-13 2-5-15,-4 0-1 16,-7 0-83-16,-7 0-81 16,0 0-87-16</inkml:trace>
  <inkml:trace contextRef="#ctx0" brushRef="#br0" timeOffset="-7601">1546 276 78 0,'0'0'233'0,"0"0"-162"15,0 0-71-15,0 0 0 16,0 0 28-16,0 0-19 16,-9 149 17-16,9-98-26 15,0 0-10-15,0 3-36 16,3-10-136-16</inkml:trace>
  <inkml:trace contextRef="#ctx0" brushRef="#br0" timeOffset="-6906">1763 483 257 0,'0'0'101'0,"0"0"-3"16,0 0-42-16,0 0-54 0,0 0 2 16,0 0-4-16,9 139 20 15,5-85-5-15,-1-3-2 16,5-12 8-16,-5 0-21 16,-4-13 0-16,1-5 20 15,-5-4-19-15,-1-10-1 16,1-2 11-16,-5-5-9 15,0 0 27-15,3 0-22 16,2-7 12-16,2-19 39 16,4-16-58-16,6-4-25 15,-2 3 15-15,1 7 10 16,-2 13-12-16,-5 8-1 16,-4 11 13-16,-2 4-16 15,-3 0 13-15,4 0-18 0,5 7 6 16,2 17 15-16,4 5 10 15,4 2-10-15,0-1 1 16,3 0 6-16,-1-5-7 16,-6-5 0-16,2-7 0 15,-7-7 4-15,-2-3 4 16,-4-3-8-16,-4 0 0 16,3 0 75-16,-3 0-10 15,2-9-2-15,3-18-6 16,-5-7-56-16,3-2 15 15,-2 2-16-15,2 7 0 16,-1 2-1-16,-2 4 1 16,0 6-22-16,0 2 5 0,0 4-75 15,0 5-71-15,0 0-195 16</inkml:trace>
  <inkml:trace contextRef="#ctx0" brushRef="#br0" timeOffset="-5116">3186 524 345 0,'0'0'121'0,"0"0"-99"16,0 0-1-16,0 0 56 0,0 0-43 16,0 0-25-16,-31 239 32 15,31-196-38-15,0-1-2 16,0-6-1-16,7-8-14 16,2-7-52-16,1-13-70 15,2-8-65-15</inkml:trace>
  <inkml:trace contextRef="#ctx0" brushRef="#br0" timeOffset="-3941">4372 714 531 0,'0'0'104'0,"0"0"41"15,0 0-90-15,0 0-52 0,0 0 18 16,0 0-21-16,3-10-20 16,24 10 14-16,14 0 6 15,8-1 37-15,-2-3-37 16,-11 0-24-16,-5-1 24 15,-7 4-67-15,0-1-60 16,1 2-86-16,-3-3-88 16</inkml:trace>
  <inkml:trace contextRef="#ctx0" brushRef="#br0" timeOffset="-3149">5994 392 436 0,'0'0'69'16,"0"0"-59"-16,0 0 23 0,0 0-14 16,0 0 48-16,0 0-1 15,-14 190-45-15,14-147-10 16,0-3-7-16,0-2 5 15,0-3 11-15,3-4-20 16,2-6-1-16,-1-8-8 16,1-9-58-16,-1-6-41 15,1-2 4-15,7-2-29 16,2-27 37-16</inkml:trace>
  <inkml:trace contextRef="#ctx0" brushRef="#br0" timeOffset="-2899">6219 375 150 0,'0'0'203'0,"0"0"-114"16,0 0-12-16,0 0-21 15,0 0-36-15,0 0 13 16,4 55-30-16,5-3 35 16,2 3 16-16,-2 6-40 15,-4-1-3-15,-1-1 6 16,-4 1-17-16,0 1 0 15,0 1-5-15,0-5-49 16,0-6 27-16,0-10-12 16,0-13 32-16,5-9-94 15,4-6-9-15,1-8 70 0,9-5-104 16,3-13-81-16</inkml:trace>
  <inkml:trace contextRef="#ctx0" brushRef="#br0" timeOffset="-2570">6595 193 585 0,'0'0'169'16,"0"0"-121"-16,0 0-6 15,0 0-41-15,0 0 16 0,0 0-31 16,67 1 14-1,-38 17 0-15,-11 0-4 0,-12 3-31 16,-6 9-34-16,0 2 39 16,-19 9 30-16,-6-3-3 15,7-13 3-15,9-7 0 16,9-13-11-16,0-4 11 16,9-1 0-16,24 0 24 15,13 0-5-15,3-11 45 16,-4-2-64-16,-8-2 0 15,-12 5-2-15,-6 4-12 16,-10 6-99-16,-9-2-109 16</inkml:trace>
  <inkml:trace contextRef="#ctx0" brushRef="#br0" timeOffset="-3727">5040 417 345 0,'0'0'265'0,"0"0"-252"16,0 0-5-16,0 0 25 16,0 0-33-16,0 0 0 15,29 27 0-15,-6 2 20 16,4 3-12-16,0 2-8 16,4-5-33-16,-4-9-125 15,4-15-121-15</inkml:trace>
  <inkml:trace contextRef="#ctx0" brushRef="#br0" timeOffset="-3400">5579 429 384 0,'0'0'164'0,"0"0"-129"16,0 0 73-16,0 0-73 15,0 0-33-15,0 0 13 16,-135 50-15-16,103-34-57 15,11-6 14-15,7-1-31 16,5-5 30-16,6-4-16 16,2 2 27-16,1-2 21 15,0 0 12-15,0 4 0 16,0 5-7-16,0 10 15 16,0 11 1-16,0 12 3 15,4 6 6-15,2 2 43 0,-1 5-38 16,2-7-2-1,-2 0 6-15,0-3-23 0,-1 1 16 16,1-2-19-16,-1-8-1 16,1-6 0-16,2-12-37 15,-1-7-21-15,7-7-67 16,0-4-100-16</inkml:trace>
  <inkml:trace contextRef="#ctx0" brushRef="#br0" timeOffset="-4614">3511 378 139 0,'0'0'227'0,"0"0"-206"15,0 0-10-15,0 0 117 0,0 0-71 16,0 0 1-16,-21 247-1 15,16-200-45-15,3-3 30 16,2-9-42-16,-3-9 0 16,3-3 15-16,0-8-15 15,0-6 0-15,0-4-5 16,0-3 19-16,0-2-31 16,0 0 3-16,0 0 14 15,0 0-16-15,0 0 16 16,3-6-5-16,16-17-8 15,3-5 2-15,9-2 7 16,-1 5-11-16,-5 5 11 16,-4 5-11-16,-3 7 19 0,-4 4-6 15,-1 4 2 1,-1 0 0-16,-1 2 7 0,1 17-7 16,-3 4 0-16,-6 1 11 15,-3 7-8-15,0 3 0 16,0 4 26-16,-16 0-15 15,-6-1 4-15,3-5-18 16,2-8 0-16,-1-7 11 16,9-7-11-16,0-5-6 15,1-5-4-15,2 0 20 16,-3 0-15-16,-5-27 5 16,-3-11-67-16,5-3 6 0,3-2-105 15,5-1-109-15</inkml:trace>
  <inkml:trace contextRef="#ctx0" brushRef="#br0" timeOffset="-4361">3786 292 319 0,'0'0'149'16,"0"0"-69"-16,0 0 30 15,0 0-101-15,0 0 8 16,0 0 16-16,138-2-13 16,-74 2 21-16,-2 0-11 15,-16 2-27-15,-12-2 4 16,-6 0-7-16,-8 0-57 0,-11 2 10 16,-8-2-146-16,-1 0 6 15,-14 0 16-15</inkml:trace>
  <inkml:trace contextRef="#ctx0" brushRef="#br0" timeOffset="-4205">4015 282 124 0,'0'0'77'15,"0"0"-42"-15,0 0 23 16,0 0 75-16,0 0-5 16,0 0-95-16,-11 106-14 15,11-83-19-15,0 7-8 0,0 5-29 16,6-2-84-1,-1-8-203-15</inkml:trace>
  <inkml:trace contextRef="#ctx0" brushRef="#br0" timeOffset="-5542">2469 687 205 0,'0'0'112'15,"0"0"-81"-15,0 0-7 16,8 0 40-16,19 3-32 16,14 6 32-16,11-5-10 15,1-3-19-15,4-1 14 16,-3 0-49-16,-9 0 4 15,-8 0 16-15,-7 0-20 16,-9 0 0-16,-7 0-9 16,-8 0-70-16,-6-1-100 0,0-7-49 15</inkml:trace>
  <inkml:trace contextRef="#ctx0" brushRef="#br0" timeOffset="-5319">2679 505 299 0,'0'0'67'0,"0"0"-67"15,0 0 0-15,0 0 100 16,0 0-53-16,0 0-14 16,0 212-6-16,7-177-20 0,5-3 11 15,-3 0-18 1,1-3-27-16,-4 0-2 0,6-5-80 15,-2-13-69-15</inkml:trace>
  <inkml:trace contextRef="#ctx0" brushRef="#br0" timeOffset="-129">7 1317 59 0,'0'0'32'0,"0"0"46"16,0 0 25-16,0 0-10 16,0 0-25-16,0 0 38 15,-7-23-81-15,7 23-11 16,0 0 20-16,0 0-34 16,0 0-13-16,0 0-8 15,16 0 21-15,10 12 10 16,6 1-10-16,7-5 0 15,2 1 7-15,10-6-2 16,6 1-5-16,6-2 12 16,3-2-12-16,1 0 18 0,-5 0-18 15,1 4 0 1,-4-4 7-16,2 0-7 0,-2 0 0 16,3 0-3-16,4 0 9 15,-4 0 0-15,0-8-6 16,-4 6 0-16,-4 2-4 15,0 0 6-15,-4 0-4 16,-2 0 2-16,4 0 0 16,0 0 2-16,4 10-2 15,-3-4 0-15,2-3 16 16,1 1-16-16,-2-2 0 16,4 1-2-16,1-3 6 15,4 0 1-15,2 0 6 16,6 0-11-16,5 0 13 0,6 0-13 15,9 0 0-15,-4 0-3 16,-3 0 6-16,-2 0-6 16,-3 0 3-16,-1 0 0 15,3 0 4-15,-4 0 0 16,-1-7-6-16,-4 3 2 16,-5 0 0-16,-1 1 0 15,0 3 0-15,-3 0 0 16,0 0 5-16,-1 0-5 15,0 0 0-15,1 0 0 16,2 0 3-16,-1 0-9 16,1 0 9-16,-6 0-3 15,3 0 11-15,1 0-6 0,4-6-5 16,4 2 0-16,2 3 9 16,-3-1-3-16,0 2-6 15,-4 0 0-15,-6 0-4 16,-1 0 4-16,-1 0 0 15,-1 0-1-15,1 0 5 16,-2 0-3-16,0 0-1 16,2 0 0-16,-2 0-1 15,-3 0 8-15,1 0-14 16,-3 0 4-16,2 0 3 16,-1 0 7-16,-2 0-7 15,-1 0 0-15,-1 0-10 0,5 0 10 16,1 0 0-16,3 0-1 15,-2 0 3-15,0 0 8 16,-2 3-10-16,0 7 0 16,3-4 12-16,0-3-10 15,5 1-4-15,1-2 2 16,5-2 0-16,5 3-5 16,-6-3 5-16,-2 0 0 15,-3 0 7-15,-8 0-2 16,0 0-10-16,-1 0 4 15,-1 0 1-15,0 0 2 16,0 0-2-16,-4 0 0 16,2 0 2-16,-5 0 6 15,-3 0-12-15,-2 1 4 16,-4 4 0-16,-3-4-1 0,3 2 1 16,-3 1 0-16,0-3 7 15,1 1 0-15,-4 2-5 16,-3-1-2-16,0-3 1 15,-8 0 16-15,-1 0-17 16,-7 0 0-16,-5 0 9 16,-2 0-4-16,-3 0-5 15,0 0 0-15,0 2 6 16,0-2-7-16,0 4 1 16,0 2-93-16,-12-6-234 15</inkml:trace>
  <inkml:trace contextRef="#ctx0" brushRef="#br0" timeOffset="6560">2007 1099 45 0,'0'0'105'0,"0"0"-22"0,0 0-28 16,0 0 2-16,0 0 17 15,0 0-64-15,0 0-3 16,0 0-7-16,0 0-2 15,-3 0-13-15,0 0 2 16,-1 4 13-16,-5 15 10 16,-2 2 41-16,-6-1-13 15,4-1-9-15,-1-8-22 16,9-1 21-16,1-2-28 16,1 2 0-16,-2 1 4 15,4-3-4-15,1 0-1 0,0-4 1 16,0-4-7-16,0 0-10 15,0 0 17-15,0 0 0 16,0 0 24-16,0 0-23 16,0 0 41-16,0 0-29 15,0 0-11-15,0 0 9 16,0 0-11-16,0 0 0 16,4 0-5-16,10 0 0 15,9 5 5-15,-1-1 0 16,4 1 5-16,0-1-7 15,-3-4 2-15,-5 0 0 16,-6 0 6-16,-3 0 4 0,-4-4-8 16,-4-5 3-16,-1-8 2 15,0 0 21-15,0 0-19 16,0 4-4-16,-4 4 30 16,-2 3-27-16,-2-1-8 15,4 4 0-15,-1 3 5 16,2 0-26-16,2 0 3 15,-3 0-42-15,4 0-30 16,-4 0-255-16</inkml:trace>
  <inkml:trace contextRef="#ctx0" brushRef="#br0" timeOffset="7543">3684 1168 62 0,'0'0'157'0,"0"0"-113"15,0 0 12-15,0 0-24 16,0 0-14-16,0 0-18 16,-40 57 7-16,27-42 13 15,-1-4-16-15,2-1-2 16,-2 1 32-16,4-2-11 0,2-3 15 15,2-2-22 1,0 3-9-16,1-3 19 0,-1 3-26 16,2 4 2-1,-1-4 1-15,2-1 1 0,2 0-7 16,1-4 3-16,0 0 0 16,0-2 19-16,0 0-19 15,0 2 0-15,0-2 9 16,0 0-8-16,0 0-2 15,0 0-14-15,0 4-10 16,0 5 13-16,9-3 6 16,4 4 6-16,6-3 12 15,2-4-2-15,2 0 6 16,-2-3 19-16,-3 0-17 16,0 0 24-16,-2 0-42 15,-4 0 0-15,-3 0 11 16,-2 0-6-16,-2 0 6 0,-3 0-5 15,-2 0-6-15,0-5 60 16,0-9-14-16,0-2 10 16,0-6-21-16,0-6-32 15,-2 3-1-15,-10-4-2 16,-2 1 0-16,0-2-1 16,-2 8 1-16,2 0-13 15,3 6 10-15,2 3-22 16,-1 5-2-16,5 6-50 15,-4 2-111-15,-6-2-257 16</inkml:trace>
  <inkml:trace contextRef="#ctx0" brushRef="#br0" timeOffset="8904">1046 1251 248 0,'0'0'84'0,"0"0"-13"16,0 0 4-16,0 0-16 15,0 0-25-15,0 0 0 16,0-24-34-16,0 24 0 16,0 0-2-16,0 0 2 15,0 0 0-15,0 0 11 16,0 0-4-16,0 0 35 15,0 0-16-15,0 0-11 16,0 0 40-16,0 0-50 16,0 0 6-16,0 0-7 15,0 0 6-15,0 0-20 16,0 0-1-16,0 0-50 16,0 0 21-16,0 0-24 15,0 0-18-15,0 0-3 16,1-4-106-16</inkml:trace>
  <inkml:trace contextRef="#ctx0" brushRef="#br0" timeOffset="10354">5450 1204 187 0,'0'0'73'0,"0"0"-50"0,0 0 83 16,0 0-66-16,0 0-2 15,0 0 12-15,0 0-47 16,0 0-3-16,0 16-9 15,-13 12 9-15,-7 5 47 16,-1 0-47-16,-1-2 0 16,7-8 20-16,3-9-18 15,6-5 12-15,3-4-14 16,1-5 4-16,2 0 5 16,0 0-9-16,0 0 0 15,0 0 19-15,0 0-19 0,0 0 0 16,0 0-4-1,0 0 4-15,0 0 8 0,0 0-8 16,0 0 0-16,0 0-3 16,0 0 12-16,0 0-9 15,0 0 12-15,0 0-10 16,0 0 15-16,0 0-17 16,6 0-11-16,8 0 11 15,7 0 3-15,5 0 9 16,-2 0-12-16,-1 0 9 0,-3 0 0 15,-5 0-9 1,-3 0 0-16,-3 0 5 0,-3 0-4 16,-1 0 3-1,-2 0-4-15,-3 0 3 0,0 0 31 16,0-3-23-16,0 3 7 16,0 0 51-16,0 0-43 15,0-2 0-15,0 2-7 16,0-3-13-16,0-1 34 15,0-6-40-15,0-2 0 16,0-5-1-16,0-1 1 16,-3-1-18-16,-3 1-6 15,-2-1-56-15,2 3 21 16,-3 3-103-16,-3 3-253 16</inkml:trace>
  <inkml:trace contextRef="#ctx0" brushRef="#br0" timeOffset="16881">10655 433 480 0,'0'0'45'0,"0"0"-30"16,0 0 24-16,0 0 53 16,0 0-53-16,0 0-26 15,18 11-13-15,2-6-106 16,7 0-13-16,0-5-136 16</inkml:trace>
  <inkml:trace contextRef="#ctx0" brushRef="#br0" timeOffset="17001">10936 463 241 0,'0'0'46'0,"0"0"-44"15,0 0 30-15,0 0 9 16,0 0 6-16,0 0-47 16,71 20-7-16,-41-20-151 15</inkml:trace>
  <inkml:trace contextRef="#ctx0" brushRef="#br0" timeOffset="17158">11287 436 461 0,'0'0'67'0,"0"0"-54"16,0 0 86-16,0 0-54 16,0 0-19-16,0 0-3 0,27 21-18 15,3-14-5 1,5-7-166-16,-3 0-239 0</inkml:trace>
  <inkml:trace contextRef="#ctx0" brushRef="#br0" timeOffset="17292">11689 466 658 0,'0'0'35'16,"0"0"1"-16,0 0 29 15,0 0 20-15,0 0-64 16,0 0-13-16,0 10-16 15,9-10-109-15,3 0-268 16</inkml:trace>
  <inkml:trace contextRef="#ctx0" brushRef="#br0" timeOffset="15995">8902 382 60 0,'0'0'104'0,"0"0"9"16,0 0-5-16,0 0-7 0,0 0 32 16,0 0-80-16,0 0 0 15,-9-35-53-15,9 35 13 16,0 0-35-16,0 20 21 16,0 19-15-16,11 12 1 15,-2 5 30-15,1-5-3 16,-3-4-12-16,-3-9 5 15,4-3 7-15,-2-5-12 16,1-8 0-16,-2-7 0 16,-4-8 15-16,2-5-19 15,-3-2 4-15,2 0 0 16,-2 0 12-16,3 0-4 0,-1 0-8 16,2 0 0-1,8-20 6-15,2-11-26 16,7-13-1-16,-3-4 18 0,-4 4-24 15,-2 4 27-15,-3 9 0 16,-3 8 2-16,-1 8 4 16,0 9 3-16,-5 2-9 15,0 4 0-15,3 0 5 16,-3 0-5-16,0 0 0 16,0 0-9-16,0 0 4 15,0 0-15-15,4 0-33 16,2 16 33-16,3 9 3 15,6 10 17-15,-1 8 0 0,0-2 10 16,-1-2 5-16,-2-5 2 16,-2-5-17-16,2-9 0 15,-2-4 2-15,-3-5-2 16,-1-5 0-16,-1-4 0 16,-4-2 4-16,3 0 29 15,-1 0-2-15,5-20 5 16,-1-15 16-16,4-9-51 15,0-6 7-15,-1-2 18 16,0 2-23-16,-4 6 6 16,1 3-9-16,-3 14 0 15,-1 8 6-15,1 8-6 16,-3 3-61-16,1 8 29 16,4 0-195-16,-1 12-238 15</inkml:trace>
  <inkml:trace contextRef="#ctx0" brushRef="#br0" timeOffset="16477">9713 479 449 0,'0'0'137'0,"0"0"-95"0,0 0 33 15,0 0-75-15,0 0 6 16,0 0-6-16,40 0 0 15,1 3 22-15,3 4-22 16,-3 2 0-16,-9-3-20 16,-7-1-29-16,-3 0-92 15,-16-5-101-15</inkml:trace>
  <inkml:trace contextRef="#ctx0" brushRef="#br0" timeOffset="16647">9739 595 170 0,'0'0'48'0,"0"0"-22"16,0 0 36-16,0 0 34 15,0 0-40-15,0 0-2 16,149 44-35-16,-113-43-16 16,-2-1 25-16,-2 0-28 15,-1 0-48-15,0 0-44 16,-8 0-98-16</inkml:trace>
  <inkml:trace contextRef="#ctx0" brushRef="#br0" timeOffset="17995">12319 288 426 0,'0'0'139'0,"0"0"-75"0,0 0-53 16,0 0 37 0,0 0-38-16,0 0-7 0,-105 110 47 15,78-68-49 1,6 1 8-16,10-2-8 0,8-1 24 15,3-3-35-15,0 1 10 16,8-3 0-16,9-5-6 16,1-2 6-16,-5-5-27 15,-2-1 4-15,-2-5-85 16,0 0 70-16,2-4-107 16,-2-9-54-16</inkml:trace>
  <inkml:trace contextRef="#ctx0" brushRef="#br0" timeOffset="19581">14023 360 244 0,'0'0'111'0,"0"0"-108"16,0 0 78-16,0 0 52 16,0 0-47-16,0 0-21 15,178 148-20-15,-143-96-31 16,-8 2 38-16,-4 2-51 16,-9 6-1-16,-11-2 8 15,-3-4 4-15,0-11-12 16,-14-11 0-16,-10-7 0 15,-4-7-22-15,-3-7 6 0,-4-8-25 16,0-5-26 0,3-9-16-16,9-34-237 15</inkml:trace>
  <inkml:trace contextRef="#ctx0" brushRef="#br0" timeOffset="19978">14347 277 355 0,'0'0'213'16,"0"0"-123"-16,0 0 13 15,0 0-29-15,0 0-66 16,0 0 17-16,47-6-17 15,0 3-8-15,6-6 25 16,-3 3-21-16,-9 0-3 0,-7 0-1 16,-12 0-34-16,-3 6 4 15,-10-1-132-15,-3-1-110 16,-6-7-69-16</inkml:trace>
  <inkml:trace contextRef="#ctx0" brushRef="#br0" timeOffset="20186">14851 0 343 0,'0'0'6'0,"0"0"59"16,0 0 89-16,0 0-74 0,0 0 3 16,0 0-58-16,0 365-22 15,5-324 33-15,1-6-36 16,3-8 0-16,-2-8-4 15,-1-6-39-15,0-8-91 16,-6-5-78-16,0-1-190 16</inkml:trace>
  <inkml:trace contextRef="#ctx0" brushRef="#br0" timeOffset="20528">15270 502 607 0,'0'0'104'15,"0"0"-56"-15,0 0-18 16,0 0 17-16,0 0-47 0,0 0-3 16,0 11-14-16,9-4-4 15,22 6-37-15,5-7-108 16,4-6-182-16</inkml:trace>
  <inkml:trace contextRef="#ctx0" brushRef="#br0" timeOffset="20682">15824 489 296 0,'0'0'476'16,"0"0"-463"-16,0 0 3 15,0 0-16-15,0 0 44 16,0 0-10-16,20 0-33 15,-6 0-1-15,10 0-137 16,10 0-23-16,7-10-291 0</inkml:trace>
  <inkml:trace contextRef="#ctx0" brushRef="#br0" timeOffset="20824">16383 435 725 0,'0'0'55'0,"0"0"-44"16,0 0-11-16,0 0 8 15,0 0-7-15,0 0 33 16,20 12-34-16,10-7-4 16,16-5-59-16,15 0-261 0</inkml:trace>
  <inkml:trace contextRef="#ctx0" brushRef="#br0" timeOffset="20975">17161 436 774 0,'0'0'6'0,"0"0"27"15,0 0 4-15,0 0-22 16,0 0 31-16,0 0-7 16,9 13-39-16,-1-13 0 15,5 0-67-15,4 0-124 16,-8-8-340-16</inkml:trace>
  <inkml:trace contextRef="#ctx0" brushRef="#br0" timeOffset="19144">13609 369 389 0,'0'0'116'0,"0"0"-108"0,0 0 33 16,0 0 4-16,0 0 27 15,0 0-25-15,107 151-41 16,-73-115 48-16,-5-5-54 16,-3-4 0-16,-4-2 11 15,-3-6-11-15,-7-5-2 16,-6-6-8-16,-3-1-49 16,-3-7-14-16,0 0-57 15,0 0 80-15,0-24 41 16,0-14-241-16</inkml:trace>
  <inkml:trace contextRef="#ctx0" brushRef="#br0" timeOffset="19332">13903 265 81 0,'0'0'198'16,"0"0"-175"-16,0 0 143 16,0 0-68-16,0 0-21 15,0 0-14-15,-220 374 1 16,190-332-50-16,8-9-14 15,9-11 8-15,4-7-12 16,4-6 4-16,5-6-66 16,0-3-66-16,3-8-34 15,21-30 15-15</inkml:trace>
  <inkml:trace contextRef="#ctx0" brushRef="#br0" timeOffset="18715">13082 273 568 0,'0'0'44'0,"0"0"-20"16,0 0 42-16,0 0-45 15,0 0 33-15,0 0-52 16,85 0-1-16,-49 0 45 15,1 0-44-15,-2 0 12 16,-8 0-14-16,-4 0-41 16,-7 0 15-16,-8 0-176 15,-8 0-71-15</inkml:trace>
  <inkml:trace contextRef="#ctx0" brushRef="#br0" timeOffset="18882">13217 257 136 0,'0'0'137'0,"0"0"-122"16,0 0 28-16,0 0-32 0,0 0 2 15,0 0 53-15,-26 127-59 16,21-84 5-16,1-2-12 16,-1 4-4-16,5-12-31 15,0-9-173-15</inkml:trace>
  <inkml:trace contextRef="#ctx0" brushRef="#br0" timeOffset="18290">12544 338 437 0,'0'0'61'15,"0"0"-50"-15,0 0 38 16,0 0 55-16,0 0-67 16,0 0-10-16,150 402 3 15,-118-350 1-15,-1-9 21 0,-9-7-52 16,-5-12 0 0,-6-9 7-16,-7-9-7 0,-1-4-7 15,-1-2-27-15,-2 0-20 16,0-26 46-16,3-23-120 15,1-20-264-15</inkml:trace>
  <inkml:trace contextRef="#ctx0" brushRef="#br0" timeOffset="18484">12874 406 103 0,'0'0'261'0,"0"0"-201"15,0 0-3-15,0 0 20 16,0 0 49-16,0 0-86 15,-178 297-17-15,146-249 24 16,5-5-45-16,4-6-2 0,2-5 0 16,2-5-5-1,7-7 1-15,6-8-65 0,2-7-53 16,4-5 14-16,0-9-82 16</inkml:trace>
  <inkml:trace contextRef="#ctx0" brushRef="#br0" timeOffset="26248">9118 1150 200 0,'0'0'0'16,"0"0"-25"-16,0 0-137 15</inkml:trace>
  <inkml:trace contextRef="#ctx0" brushRef="#br0" timeOffset="28227">11981 1126 38 0,'0'0'171'0,"0"0"-59"16,0 0-31-16,0 0-41 15,0 0 20-15,0 0-28 16,0 0-13-16,0 0-7 15,0 0-5-15,0 0 15 16,0 0-22-16,0 0 0 16,0 0-4-16,0 0 4 15,0 0-17-15,10 0 5 16,16 4 12-16,11 7 12 16,8-2-12-16,8 0 0 15,5 0 7-15,9-4 0 16,4 0-4-16,5-4-3 15,3 4 4-15,-2-4-3 16,6 1-1-16,-6 3 0 16,-1-4-5-16,-2-1 5 0,-2 0 0 15,4 0-8-15,0 0 18 16,-1-1-14-16,4-4 4 16,-7 2 0-16,-4 3 4 15,-1-2-4-15,-5 2-4 16,-2 0-5-16,0 0 18 15,-1 0-12-15,4 0 3 16,-1 0 0-16,0 0-2 16,-1 0 2-16,-3 0 0 15,-4 0-2-15,0 0 16 16,-6 0-10-16,-2 0-4 16,-2 0 0-16,-3 0 0 0,1 0 0 15,1 0 0-15,-1 0-4 16,4 0 16-16,4 0-14 15,3 0 2-15,0 0 0 16,4 0 21-16,-7-3-21 16,0-3 7-16,1 1-2 15,-5-2 2-15,0 3 19 16,1 1-26-16,-3-5 0 16,-6 5 17-16,0 1-10 15,-10-1-8-15,1 3 1 16,-9 0 0-16,-3 0 9 15,-8 0-9-15,-5 0 0 16,-2 0 7-16,-2 0-7 0,0 0 0 16,0 0-2-16,0 0-8 15,0 0 4-15,0 0-118 16,0-8-158-16</inkml:trace>
  <inkml:trace contextRef="#ctx0" brushRef="#br0" timeOffset="31316">12558 1314 93 0,'0'0'93'16,"0"0"-60"-16,0 0 37 16,0 0 7-16,0 0-28 15,0 0-9-15,0 0-40 16,0-8-7-16,9 5 7 15,11 3 19-15,7 0-10 16,6 0-9-16,11 3 0 0,13 8 15 16,2-1-15-16,6-1-3 15,11-7 2-15,1-2-14 16,7 0 9-16,4 0-8 16,-7 0-34-16,-9 0 31 15,-6 0-47-15,-13 0 48 16,-3 0 9-16,-6 0-5 15,-7 0 0-15,-3-5 12 16,1 2 0-16,-1-5 4 16,5 5-1-16,1-2-3 15,1-1 6-15,0 4 0 16,-2 2-3-16,-1-3-3 16,-10 3 0-16,-4 0 1 0,-3 0 4 15,-3 0-5-15,-4 0 0 16,-2 5 0-16,2 0 4 15,-2-1-4-15,2 1 0 16,-1 0-1-16,3 1 6 16,0-1-5-16,5 0 5 15,4 1-3-15,4-3 10 16,0-3-11-16,4 0-1 16,-1 0 42-16,0 0-32 15,-5 0-6-15,-4-9 14 16,-5 4 11-16,-3-2 2 15,-6 6-30-15,-7 1 6 16,1 0 32-16,-3 0-38 0,0 0 7 16,0 0 17-16,1 0-24 15,4 0 19-15,4-5-20 16,0 2 0-16,0 1 14 16,2 1-14-16,-5-1 0 15,-1 2 3-15,-2-3 7 16,-3 3 0-16,0 0-10 15,0 0 0-15,0 0-6 16,-26 0-28-16,-6 0-72 16,-8-1-208-16</inkml:trace>
  <inkml:trace contextRef="#ctx0" brushRef="#br0" timeOffset="39286">12114 1895 556 0,'0'0'81'0,"0"0"-65"0,0 0 70 16,0 0-72-16,0 0-4 15,0 0 24-15,34 30-34 16,-5-14-8-16,12-7-99 15,9-9-166-15</inkml:trace>
  <inkml:trace contextRef="#ctx0" brushRef="#br0" timeOffset="39516">12749 1628 652 0,'0'0'19'0,"0"0"-16"15,0 0 68-15,0 0-45 16,0 0 27-16,0 0-15 16,-179 333-38-16,179-279-3 15,0-4-1-15,14-3 8 16,11-9-36-16,7-9 24 16,5-10-77-16,5-11 30 15,-1-8-203-15</inkml:trace>
  <inkml:trace contextRef="#ctx0" brushRef="#br0" timeOffset="41254">15490 1814 237 0,'0'0'309'0,"0"0"-309"16,0 0 0-16,0 0 114 15,0 0-31-15,0 0-48 16,-135 157 30-16,103-120-54 16,5-5-2-16,1-3-8 15,5 0-1-15,6-8-2 16,3-6-77-16,8-8-58 16,3-7-5-16,1-6-137 15</inkml:trace>
  <inkml:trace contextRef="#ctx0" brushRef="#br0" timeOffset="41471">15390 1528 433 0,'0'0'94'0,"0"0"-94"16,0 0 0-16,0 0 87 16,0 0 6-16,0 0-23 15,59 243 0-15,-37-177-45 16,0-5 12-16,1-10-37 15,0-7 0-15,-2-8 3 16,2-6-3-16,-2-7-10 16,-3-9-16-16,1-5-97 15,2-9 0-15,3 0-48 0,2-28-219 16</inkml:trace>
  <inkml:trace contextRef="#ctx0" brushRef="#br0" timeOffset="40891">14494 1898 423 0,'0'0'112'0,"0"0"-55"15,0 0 75-15,0 0-70 16,0 0-38-16,0 0 28 15,153 1-21-15,-86-1 25 16,-1 0-56-16,-12 0 1 16,-13 0 17-16,-7 0-18 15,-15 0-7-15,-11 0-7 16,-6 0-53-16,-2-4 25 16,-2-7-56-16,-19-5-83 15,-7-10-47-15,1-12-2 0</inkml:trace>
  <inkml:trace contextRef="#ctx0" brushRef="#br0" timeOffset="41054">14772 1666 126 0,'0'0'146'0,"0"0"-120"15,0 0 84-15,0 0 7 16,0 0-1-16,0 0-75 16,-55 308-36-16,51-263 46 15,1-5-49-15,3-6-2 16,0-6 0-16,0-5-19 15,26-13-120-15,8-10-93 16,12-9-118-16</inkml:trace>
  <inkml:trace contextRef="#ctx0" brushRef="#br0" timeOffset="40468">13929 1699 153 0,'0'0'387'16,"0"0"-354"-16,0 0-28 0,0 0 22 16,0 0 53-16,0 0 50 15,111 178-119-15,-79-130 1 16,-2-5 20-16,-5-8-29 15,-1-6-3-15,-9-6 5 16,-1-9 5-16,-7-6-20 16,-5-6-29-16,2-2-85 15,1-19 73-15,-1-27-212 16</inkml:trace>
  <inkml:trace contextRef="#ctx0" brushRef="#br0" timeOffset="40648">14256 1638 131 0,'0'0'299'0,"0"0"-249"16,0 0 52-16,0 0 0 16,0 0-50-16,0 0 20 15,-201 279-44-15,168-237-12 16,2-2-16-16,6-7 11 16,6-2-24-16,10-7-37 15,9-9-95-15,0-6-49 16,23-9-104-16</inkml:trace>
  <inkml:trace contextRef="#ctx0" brushRef="#br0" timeOffset="39733">13010 1760 559 0,'0'0'61'0,"0"0"-50"16,0 0 79-16,0 0-90 15,0 0 27-15,0 0 27 16,134 195-43-16,-93-132 36 15,-2-7-34-15,-5-9-9 16,-5-8 12-16,-7-7-16 16,-11-10-6-16,1-8-7 15,-4-11-75-15,-4-3 26 16,-2-3-111-16,1-37 37 16</inkml:trace>
  <inkml:trace contextRef="#ctx0" brushRef="#br0" timeOffset="39908">13349 1760 111 0,'0'0'348'0,"0"0"-293"0,0 0-35 16,0 0 77-16,0 0-54 15,0 0 36-15,-173 269-68 16,150-227-7-16,5-7 22 16,3-6-26-16,6-4-5 15,4-6-21-15,-1-8-108 16,1-11-59-16,2-5-243 15</inkml:trace>
  <inkml:trace contextRef="#ctx0" brushRef="#br0" timeOffset="40107">13387 1685 323 0,'0'0'174'0,"0"0"-137"0,0 0 116 16,0 0-96-16,0 0-12 15,0 0 33-15,176-41-71 16,-132 30-1-16,-6 2-6 16,-4-1-11-16,-15 3 4 15,-5 5-104-15,-11-2-100 16,-3 4-92-16</inkml:trace>
  <inkml:trace contextRef="#ctx0" brushRef="#br0" timeOffset="40233">13590 1663 167 0,'0'0'116'0,"0"0"-75"16,0 0 87-16,0 0-87 16,0 0 6-16,0 0-47 15,-9 108 0-15,11-84-11 16,10 1-90-16,5-6-69 16</inkml:trace>
  <inkml:trace contextRef="#ctx0" brushRef="#br0" timeOffset="37366">9147 1576 39 0,'0'0'124'15,"0"0"-5"-15,0 0-53 16,0 0 23-16,0 0-6 16,0 0-37-16,0 0 10 15,0-8-26-15,0 8-26 16,0 0 56-16,0 0-38 15,0 0-1-15,0 0-21 16,0 0-14-16,0 19-9 16,0 18 12-16,0 17 11 15,0 4 27-15,6 1-27 16,1-9 0-16,-1-6 5 16,2-9-3-16,1-6-2 15,0-13 0-15,-1-5 0 16,-4-5-15-16,-2-6 13 0,1 0-19 15,-2 0 15-15,7 0 12 16,1-25 18-16,6-16-24 16,2-11-8-16,0-1 2 15,-4 10 6-15,-3 13 0 16,-6 11 5-16,-2 10-3 16,1 7 15-16,-3 2-17 15,0 0-16-15,1 11 11 0,7 24-43 16,4 15 48-1,2 7 19-15,-1-2-9 16,1-10 12-16,-3-7-22 16,2-13 0-16,-1-12 8 0,1-3-8 15,-4-10-2-15,4 0 2 16,7-4 0-16,9-29 33 16,3-18-33-16,-5-6 2 15,1-6 39-15,-10 3-21 16,-3 7-12-16,-4 8 4 15,-4 12-3-15,-2 12 0 16,-5 9-9-16,0 7 0 16,0 5-13-16,0 0 13 15,1 0-80-15,8 5-117 16,0 12-279-16</inkml:trace>
  <inkml:trace contextRef="#ctx0" brushRef="#br0" timeOffset="37577">9906 1742 560 0,'0'0'84'16,"0"0"-42"-16,0 0-3 16,0 0-32-16,0 0-7 15,0 0 23-15,88 21-19 16,-30-16 32-16,-5 3-14 0,-4-7-12 15,-16 4-10 1,-7-2-44-16,-9 3-16 0,-11 4-158 16,-6-7-39-16</inkml:trace>
  <inkml:trace contextRef="#ctx0" brushRef="#br0" timeOffset="37753">9936 1961 381 0,'0'0'0'0,"0"0"26"16,0 0 48-16,0 0-14 16,0 0 9-16,0 0 16 15,113 38-59-15,-71-38-9 16,1 0-17-16,-4 0-13 16,1 0-39-16,-1 0-112 0,5 0-96 15</inkml:trace>
  <inkml:trace contextRef="#ctx0" brushRef="#br0" timeOffset="37991">10872 1628 502 0,'0'0'64'15,"0"0"-63"-15,0 0 10 16,0 0 40-16,0 0 27 15,0 0-55-15,-160 307 19 0,154-245-36 16,6-8-6-16,0-9-4 16,6-7 4-16,16-9-3 15,1-10-15-15,7-11-50 16,-1-8-38-16,6-5-26 16,-5-26-212-16</inkml:trace>
  <inkml:trace contextRef="#ctx0" brushRef="#br0" timeOffset="38870">10828 1931 525 0,'0'0'145'16,"0"0"-120"-16,0 0-2 15,0 0-3-15,0 0-1 16,0 0-19-16,41 30 0 16,-20-14 32-16,5-3-32 15,-3 0-1-15,-2-4-5 16,3-6-123-16,2-3-63 0,0-1-63 16</inkml:trace>
  <inkml:trace contextRef="#ctx0" brushRef="#br0" timeOffset="39018">11174 1895 345 0,'0'0'147'0,"0"0"-84"16,0 0-57-16,0 0 15 15,0 0 27-15,0 0-11 16,46 17 5-16,-14-1-42 16,4-3 15-16,8-4-35 15,8-1-101-15,-7-8-92 16,-4 0-157-16</inkml:trace>
  <inkml:trace contextRef="#ctx0" brushRef="#br0" timeOffset="39159">11590 1958 142 0,'0'0'332'0,"0"0"-230"15,0 0-34-15,0 0-2 16,0 0-23-16,0 0-33 16,37 3 39-16,1-3-49 15,10 0-11-15,7 0-12 16,3-3-170-16,-8-14-176 15</inkml:trace>
  <inkml:trace contextRef="#ctx0" brushRef="#br0" timeOffset="41680">15911 1760 397 0,'0'0'143'16,"0"0"-50"-16,0 0-3 16,0 0-39-16,0 0-7 15,0 0-27-15,94-30-16 16,-54 25 32-16,-2-3-28 16,-3-1-5-16,-5 3 6 15,-6 1-6-15,-4-3-16 0,-9 4-49 16,-7 3-25-1,-4-4 21-15,0 4-45 0,-4-2-290 16</inkml:trace>
  <inkml:trace contextRef="#ctx0" brushRef="#br0" timeOffset="41853">16121 1675 12 0,'0'0'186'0,"0"0"-130"15,0 0 28-15,0 0 64 16,0 0-42-16,0 0-24 15,-22 148-53-15,19-113-11 16,-1-1 8-16,2-2-18 16,-2-6-1-16,-1 2-7 15,2-3-30-15,-6-5-18 16,0-3-118-16,-6-6-78 0</inkml:trace>
  <inkml:trace contextRef="#ctx0" brushRef="#br0" timeOffset="42068">15931 2047 353 0,'0'0'119'0,"0"0"-33"16,0 0 4-16,0 0-47 15,0 0 46-15,0 0-9 16,83 30-41-16,-48-19-7 16,-1-3 2-16,1-4-10 15,-4 1-24-15,-2-1 0 16,-9-4 19-16,-3 0-19 0,-11 0-17 15,1 0-19-15,-2 0-42 16,0-15-96-16,-5-14-241 16</inkml:trace>
  <inkml:trace contextRef="#ctx0" brushRef="#br0" timeOffset="42312">16464 1628 497 0,'0'0'122'16,"0"0"-75"-16,0 0 3 16,0 0-17-16,0 0 91 15,0 0-96-15,109 86-18 16,-85-37 32-16,-8 8-38 16,-9 16 12-16,-7 11-16 15,-3-1 0-15,-21 5 12 16,-11-8-12-16,0-13-16 0,-6-4 10 15,-6-5-61-15,-3-18-52 16,1-25-133-16,1-15-273 16</inkml:trace>
  <inkml:trace contextRef="#ctx0" brushRef="#br0" timeOffset="43489">16727 1660 292 0,'0'0'115'0,"0"0"-42"0,0 0 71 16,0 0-87-16,0 0-18 15,0 0-39-15,33 0 17 16,14 0 25-16,6 0-2 15,-3 0-34-15,-13 0 16 16,-7 0-16-16,-13 0-1 16,-8 0-5-16,-8 0-47 15,-1 0 31-15,0 0-80 16,0 0-108-16,0 0 52 16,0 0-191-16</inkml:trace>
  <inkml:trace contextRef="#ctx0" brushRef="#br0" timeOffset="43715">17170 1513 141 0,'0'0'384'0,"0"0"-348"0,0 0-29 16,0 0 20-16,0 0-27 16,0 0 50-16,5 104-7 15,-1-69-31-15,1-2 18 16,5 0-29-16,-5-2-1 15,4-4 24-15,-3-8-24 16,-1-8-15-16,-2-3-46 16,-2-4-37-16,-1-2 26 15,0-2-132-15,0-6-90 16</inkml:trace>
  <inkml:trace contextRef="#ctx0" brushRef="#br0" timeOffset="44103">17360 2044 493 0,'0'0'58'15,"0"0"-55"-15,0 0 41 16,0 0-15-16,0 0 39 16,0 0-47-16,103 33-20 15,-62-31-2-15,2-2-113 16,-7 0-125-16</inkml:trace>
  <inkml:trace contextRef="#ctx0" brushRef="#br0" timeOffset="44247">17747 2018 452 0,'0'0'112'0,"0"0"-102"16,0 0 30-16,0 0 42 15,0 0-70-15,0 0-10 16,58 14 19-16,-20-6-21 16,9-7-117-16,-5-1-212 15</inkml:trace>
  <inkml:trace contextRef="#ctx0" brushRef="#br0" timeOffset="55248">13042 2533 136 0,'0'0'101'0,"0"0"-66"15,0 0 12-15,0 0 11 16,0 0 33-16,0 0-58 16,0 0-14-16,5 0-10 15,-5 3-9-15,1 7-2 16,2 5-1-16,-1 5 3 16,-2 5 34-16,0 0-27 15,0 0 6-15,0 1 19 16,0-1-29-16,0 1 8 15,-2 3-11-15,-2-2 10 16,-1 1-1-16,-2-1-9 16,2-2 0-16,4 0 12 15,-4-2-9-15,0-1-3 16,1 0 0-16,-1-4 4 0,2-3 6 16,-1-1-10-16,2-4 0 15,-2 3 15-15,-1-2-11 16,-3 1-4-16,-4 2 0 15,2 5 4-15,-4-2 16 16,-3 2-20-16,1-3 0 16,-4 0 2-16,2-1 5 15,-4 2-7-15,0-1 1 16,-9 1 4-16,-4 0 14 16,-3-1-19-16,-4-2 0 15,2 3 15-15,-2-2-3 16,-2-4-10-16,-5 4-2 15,-1 0 5-15,-3-2-4 0,-3-3-1 16,-2 1 0-16,5-6 11 16,-2 1-11-16,5-3 0 15,-2-1-10-15,-1 1 24 16,2-3-13-16,-3 1-1 16,1 1 0-16,0-2-3 15,0 2 3-15,3 1-1 16,-3-3-1-16,0 1 4 15,-5-1 12-15,0 4-14 16,-4-3 0-16,3-1-5 16,1 0 9-16,5 0-5 15,1 0 1-15,5 5 0 0,-5-4 2 16,-1-1-2-16,-1 0 0 16,-4 0 14-16,0 0-14 15,-1 0 0-15,1 0-3 16,-3 0 19-16,2-1 0 15,-1-10-16-15,-3 0 0 16,-5 0 17-16,-3-2-17 16,-5 4 0-16,-3-1 1 15,-2-1 6-15,1 0 17 16,1 1-24-16,3-2 0 16,3 2 16-16,3-5-7 15,2-2-8-15,2 0-1 16,3-2 9-16,-3 2 10 0,7-4-19 15,1 0 0-15,4-2 0 16,2-1 9-16,2-2-9 16,-2 0 0-16,2-2 11 15,0-1-11-15,-2-1 0 16,5 2 0-16,-1 4 15 16,4-2-15-16,3 0 0 15,1 1 0-15,2 0 1 16,2 2 2-16,1 0-3 15,3 3 0-15,-3-1 1 16,3-2-1-16,0 0 0 16,0-1-1-16,2 5 2 0,3-4 10 15,1 0-11-15,3 2 0 16,0-4-12-16,0 3 19 16,-1-4-7-16,4 2 0 15,-1-2 0-15,0-4-7 16,3 5 7-16,-1-3 0 15,1 4 3-15,1-1-3 16,-1 1 0-16,3 0-6 16,-2 2 16-16,1-3-6 15,0-2-4-15,0 0 0 16,-2 0-8-16,-1 0 12 16,3 0-4-16,0 3 0 15,-5-6 2-15,0 0 0 16,1 0-2-16,-3 1 0 15,2 2 0-15,0 0 0 0,-2 0-2 16,0 0 1-16,1 3 1 16,-4 2 3-16,4 3-3 15,0 0 0-15,2 2 6 16,-1-2-6-16,-2 0-3 16,2 0-2-16,-5 1 10 15,8-1-8-15,-2 0 3 16,2 3 0-16,-2-3 6 15,2 3-6-15,-1-3 0 16,1-1-4-16,0-4 10 16,0 6-3-16,1-3-3 15,0 2 0-15,2 1-2 0,-2 0 2 16,4 0 0-16,-1 4-1 16,0-2 5-16,2-3-4 15,-1 2 0-15,-1 1 0 16,3 0 1-16,-1 5-1 15,0 0 0-15,3-1-8 16,3 2 16-16,-6 0-13 16,1-3 5-16,2 4 0 15,-3-1 7-15,3 1-7 16,-3-2-1-16,1 0-11 16,2 1 24-16,0 1-17 15,-2 4 5-15,6 0 0 16,-1 3 8-16,6 0-8 0,-3-2 0 15,3 4-4 1,0-1 8-16,0 1-9 0,0 0 5 16,0 0 0-16,0 0-1 15,0 0 4-15,0 0-5 16,-1 0 2-16,1-4 0 16,0 4-2-16,-3 0 2 15,3-1 0-15,-2 1 9 16,-1 0-9-16,3-3 0 15,-1 1-11-15,-2 1 26 16,3-4-26-16,-5 3 11 16,4 1 0-16,-2-4-2 15,-2 2 2-15,4 0 0 16,1 1-3-16,0 2 8 0,-4 0-8 16,3 0 3-16,1-2 0 15,-5-1 0-15,5 3 0 16,-3-1 0-16,2 1-6 15,1 0 12-15,0 0-13 16,0 0 7-16,0 0 0 16,0 0-4-16,0 0 4 15,0 0-6-15,0 0 5 16,0 0-11-16,0 0 8 16,0 8-61-16,0 17 59 15,0 5-6-15,0 5 12 16,0-11 0-16,0-4-8 15,-3-3 20-15,3-5-16 0,-2 1 4 16,2 0-24-16,0-4 14 16,0 2-61-16,0-3 35 15,0-4-7-15,0 0-36 16,0-1 22-16,0-3-69 16,0 0-44-16,0-9 56 15</inkml:trace>
  <inkml:trace contextRef="#ctx0" brushRef="#br0" timeOffset="55511">7195 1008 132 0,'0'0'122'0,"0"0"-113"16,0 0 2-16,0 0-4 15,0 0-2-15,0 0 33 16,41 19 8-16,-18-8 24 15,3-2-38-15,0 0 4 16,1-3 20-16,0 3-53 16,1 0 5-16,-6 1-8 15,0-1-7-15,-4-1-13 16,-1 1-36-16,1-1-33 16,0 3 44-16,-1-3-39 15,-7-2-61-15</inkml:trace>
  <inkml:trace contextRef="#ctx0" brushRef="#br0" timeOffset="57888">4335 2756 110 0,'0'0'113'16,"0"0"-22"-16,0 0 8 16,0 0-43-16,0 0 0 15,0 0-5-15,0 0-49 16,0 0-2-16,26 0 4 0,14 0 20 15,10 0 37 1,12 4-39-16,0-4 18 0,2 0-10 16,-11 0-27-16,-9 0 29 15,-13 0-32-15,-10-3-5 16,-12 2-6-16,-4 1-38 16,-5-3-72-16,0 0 25 15,-5-8-3-15</inkml:trace>
  <inkml:trace contextRef="#ctx0" brushRef="#br0" timeOffset="58092">4606 2569 256 0,'0'0'84'0,"0"0"-84"0,0 0 0 15,0 0 93-15,0 0-74 16,0 0-3-16,-8 178 50 15,4-134-49-15,-1 1-6 16,1 6-4-16,-1 0-7 16,5-4-2-16,0-5-110 15,8-15-80-15,16-16-60 16</inkml:trace>
  <inkml:trace contextRef="#ctx0" brushRef="#br0" timeOffset="58316">5285 2766 296 0,'0'0'95'0,"0"0"-83"0,0 0 76 15,0 0 15-15,0 0-60 16,0 0-17-16,-46 78 39 16,19-31-62-16,-2-5 25 15,9 0-28-15,2-9 0 16,6-8-16-16,3-9-12 15,0-2-73-15,-4-10-33 16,0-4-111-16</inkml:trace>
  <inkml:trace contextRef="#ctx0" brushRef="#br0" timeOffset="58539">5119 2655 201 0,'0'0'132'15,"0"0"-125"-15,0 0-1 16,0 0 98-16,0 0-34 16,0 0-4-16,0 0 17 15,143 232-61-15,-122-180-17 16,-3 5 13-16,2-4-11 16,1 0 24-16,-2-10-31 15,-1-8-4-15,3-7-1 16,2-11-65-16,3-11-31 0,4-6-48 15,2-28-214-15</inkml:trace>
  <inkml:trace contextRef="#ctx0" brushRef="#br0" timeOffset="58760">5746 2693 488 0,'0'0'97'16,"0"0"-69"-16,0 0 33 15,0 0-53-15,0 0-5 16,0 0-1-16,0 133-2 16,0-71 35-16,0-3-35 0,0-7 0 15,0-3 0 1,2-7 11-16,2-12-22 0,-4-11-47 16,3-11-46-16,-1-8-41 15,6-8-32-15</inkml:trace>
  <inkml:trace contextRef="#ctx0" brushRef="#br0" timeOffset="58979">5974 2606 241 0,'0'0'152'16,"0"0"-145"-16,0 0 53 15,0 0 40-15,0 0-40 16,0 0-2-16,0 311-51 15,2-255 54-15,7-11-61 0,0-8 0 16,0-7-8-16,2-11 8 16,-1-9-92-16,2-10-8 15,4 0-22-15,2-41-52 16</inkml:trace>
  <inkml:trace contextRef="#ctx0" brushRef="#br0" timeOffset="59487">6278 2631 244 0,'0'0'120'0,"0"0"-87"16,0 0-4-16,0 0 46 15,0 0 10-15,0 0-49 16,0 219-30-16,12-171 31 16,-1-2-25-16,-2-5 4 15,3-9-3-15,2-7-10 16,-5-9 6-16,0-7-9 15,-2-8-3-15,-2-1-12 16,0 0 18-16,1-20-3 16,6-20 18-16,1-5-8 15,0-1-20-15,-3 7-1 16,-1 11 10-16,-4 9-9 16,-1 8 10-16,-1 8 0 15,-3 3 7-15,0 0-6 16,5 0-2-16,0 9-33 0,1 16 26 15,3 7 8-15,3 8 5 16,2-3 0-16,-2-7 19 16,1-8-19-16,-2-7 8 15,1-5-13-15,-4-5 0 16,-2-5 12-16,1 0-12 16,4 0 0-16,3-13 32 15,4-18-5-15,3-6 16 16,0-4-43-16,-2 0 12 15,-3 0-10-15,-5 1-2 16,-3 4-12-16,-7 0 7 16,-1 6-11-16,0 8-13 0,0 4 12 15,0 11-22 1,0-1-30-16,0 0-97 0,0 0-269 16</inkml:trace>
  <inkml:trace contextRef="#ctx0" brushRef="#br0" timeOffset="59734">6891 2553 261 0,'0'0'94'16,"0"0"-72"-16,0 0 60 16,0 0-6-16,0 0 4 15,0 0 14-15,-7 273-92 0,7-231 9 16,0-1 6-1,0-1-17-15,0-10 1 0,0-6 7 16,0-10-8-16,0-8 0 16,0-6-83-16,0 0-16 15,0-15 75-15,4-22-116 16,9-11-138-16</inkml:trace>
  <inkml:trace contextRef="#ctx0" brushRef="#br0" timeOffset="59966">7066 2424 148 0,'0'0'80'0,"0"0"-8"15,0 0 78-15,0 0-45 0,0 0-16 16,0 0-15-16,5 348-30 16,-5-294 5-16,0-1-49 15,0 1 1-15,0 1 24 16,0-6-24-16,0-4-1 15,0-8 23-15,0-7-23 16,0 0 0-16,1-7-50 16,7-3-40-16,1-7-33 15,5-11-43-15,2-2-22 16</inkml:trace>
  <inkml:trace contextRef="#ctx0" brushRef="#br0" timeOffset="60301">7326 2879 145 0,'0'0'291'0,"0"0"-216"15,0 0-4-15,0 0 5 16,0 0-75-16,0 0 25 16,70 0-1-16,-48 9-18 15,-5-3 30-15,-6 2-37 16,-7 3 2-16,-4 2-9 15,0 10 7-15,-9 7-3 16,-14 1 0-16,2 1 6 16,7-9 3-16,5-6-6 0,8-6-6 15,1 2-2-15,0-4 16 16,0-1-14-16,10-5 6 16,13-1 0-16,8-2 21 15,1 0-21-15,2-14-28 16,-3-7-64-16,-8-9-146 15</inkml:trace>
  <inkml:trace contextRef="#ctx0" brushRef="#br0" timeOffset="60640">7370 2340 435 0,'0'0'179'0,"0"0"-149"16,0 0-23-16,0 0 2 15,0 0 2-15,0 0 7 16,133 0-18-16,-98 0 7 16,-15 5-26-16,-8 12 12 15,-12 6-44-15,0 5 41 16,-13 8 20-16,-13 1-10 15,2-1 0-15,7-7 0 16,5-11 0-16,10-7 0 16,2-4-19-16,0-3 7 0,18-1 12 15,8-3 29-15,6 0-11 16,0 0-11-16,3 0-14 16,-5-3-52-16,-7-1-143 15,-14 0-172-15</inkml:trace>
  <inkml:trace contextRef="#ctx0" brushRef="#br0" timeOffset="61659">5194 2998 19 0,'0'0'68'0,"0"0"-18"16,0 0 14-16,0 0-46 16,0 0-15-16,0 0 4 15,0 0-7-15,0-48 32 16,0 47-31-16,-4 1 31 15,4 0 36-15,-3 0-26 16,3 0 12-16,-1 0-18 16,1 0-22-16,-3 0 36 15,3 0-50-15,-5 0 8 16,-5 24-8-16,-4 10 5 16,-9 8 59-16,2 0-41 15,3-7-19-15,0-8 35 16,4-3-32-16,2-9-6 0,3-5 22 15,6-4-22-15,1-5-1 16,2-1 0-16,0 0 7 16,0 0 15-16,0 0-20 15,0 0 1-15,0 0 49 16,0 0-36-16,0 0-16 16,0 0 3-16,0 0 12 15,0 0-30-15,0 0-16 16,0 0-98-16,0 0-54 15,0 3-79-15</inkml:trace>
  <inkml:trace contextRef="#ctx0" brushRef="#br0" timeOffset="63835">4414 3309 10 0,'0'0'56'0,"0"0"2"16,0 0 13-16,0 0-35 16,0 0 24-16,0 0-11 15,-4-6 15-15,4 6-14 0,0 0-26 16,0-2-15-16,0 2 12 15,0 0-21-15,0 0 0 16,6 0 0-16,15 17 5 16,5 3 34-16,6 2-39 15,0 1 10-15,3 0 37 16,0-8-29-16,-2 0-1 16,1-3 5-16,-1-4-11 15,-3-4 13-15,-2-1-24 16,-1-3 0-16,2 0 24 15,3 0-23-15,0 0-1 16,4-13 10-16,7-1-8 16,2-5-2-16,8-2 0 0,5-3 0 15,4-1 2 1,2 3 2-16,-3 6-4 0,-8 6 1 16,-7 6 0-16,-10 4-2 15,-1 0-7-15,-5 0 8 16,-5 8 10-16,-4 7-10 15,-3-5 0-15,0 4 9 16,-1-1-5-16,1-3 6 16,-4 1-10-16,3-4 0 15,-2 4 7-15,1-3-7 16,1-3 0-16,-2 5 7 16,7-6-7-16,-1-2 10 15,2 0-10-15,1-2 0 16,9 0 10-16,-4 0-10 0,2-2 0 15,4-6 3-15,-5 0 0 16,3-1-1-16,2 4-2 16,5-5 0-16,-1 6-8 15,1-1 8-15,1 0 0 16,0 1 7-16,3-1-6 16,-3 4-1-16,1 1-1 15,-5 0 1-15,-5 0-7 16,4 0 7-16,2 1 0 15,0 11 1-15,2-2 1 16,-1-2-1-16,0-2-1 0,6-6 0 16,2 0 15-1,4 0-13-15,4-3-2 0,-2-14 9 16,0-2-4-16,0-2-5 16,1 0-2-16,-1-1 2 15,0 1 14-15,-6 2-14 16,-3 7-7-16,-5 2 7 15,-2 3 9-15,1 3 2 16,-6 4-11-16,-2 0 0 16,-3 0 18-16,1 0-18 15,4 0 0-15,4 11 13 16,13-1-13-16,7-2 2 16,6-2-2-16,2-3 0 15,-2 0 4-15,-4-1-3 0,-9 4-2 16,-5-1 1-16,-8 1 0 15,-6-2 1-15,-5-4-1 16,1 0 0-16,1 0-19 16,6-2 19-16,-4-22-123 15,-8-14-400-15</inkml:trace>
  <inkml:trace contextRef="#ctx0" brushRef="#br0" timeOffset="66245">1906 1474 20 0,'0'0'65'15,"0"0"4"-15,0 0-7 16,0 0-11-16,0 0 1 15,0 0-38-15,0 0-2 16,0 0 12-16,0 0-24 16,0 0-4-16,0 0-2 0,0 0 6 15,0 0-9-15,0 0 9 16,0 0-18-16,0 0-23 16,0 0-137-16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9:14.03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173 13 51 0,'0'-10'22'0,"-3"7"10"0,1 3 32 15,2 0-30-15,-3 0 2 16,2 0 8-16,1 0-2 16,0 0-1-16,0 0-33 15,0 0-1-15,-3 0 2 16,3 0-8-16,0 0-1 15,0 0 4-15,0 0 11 16,0 0 3-16,0 0-18 16,0 0 5-16,-2 0 4 15,2 0-3-15,0 0-2 0,-3 0 22 16,3 0-16 0,0 0 2-16,0 0-12 0,0 0 0 15,0 0 24-15,0 0-24 16,0 0 0-16,0 0-3 15,0 0 10-15,0 0-4 16,0 0-2-16,0 0-1 16,0 0 17-16,0 0-17 15,0 0-1-15,0 0-6 16,-1 0 14-16,-7 0-10 16,2 2 3-16,-8 3-39 15,5-4 32-15,-3-1 7 16,3 0-13-16,1 0 11 15,2 0-37-15,-6 0-93 16,-2 0-62-16</inkml:trace>
  <inkml:trace contextRef="#ctx0" brushRef="#br0" timeOffset="1287">0 25 86 0,'0'0'68'0,"0"0"-2"0,0 0 5 16,0 0-11-16,0 0-26 15,0 0-30-15,7 0 5 16,18 0-5-16,14 2 8 16,13 10-2-16,10 3-2 15,11 2 21-15,10-1-5 16,8-2-16-16,7 1 11 15,-1-7-13-15,2-7-6 16,-2-1 0-16,-6 0 7 16,-5 0-7-16,-8-6-4 15,-8-7 4-15,-11 2 8 16,-10 3-8-16,-8-1 0 0,-6 6 11 16,-8 1-7-16,-1-3-8 15,-5 5 4-15,-6 0 0 16,3 0 0-16,-1 0 4 15,1 0-4-15,5 0 5 16,4 0-2-16,7 5 6 16,-1 0-9-16,5 4 0 15,-4-1 4-15,-1-2-4 16,-6 0 0-16,-4-1 10 16,-2-3-6-16,-2 3-4 15,-1-5 0-15,0 5 0 16,-1-5-3-16,-2 0 6 15,5 0 10-15,-2 0 0 16,0 0-3-16,2 0 11 16,-3 0-16-16,-4 0-3 0,4 0 13 15,-3 0-14-15,-1 0 2 16,-4 0 8-16,-1-2-8 16,-2 2 20-16,2-3-19 15,-4 3-4-15,1 0 35 16,-4 0-33-16,-1 0-2 15,0 0 12-15,0 0-5 16,0 0 6-16,0 0-13 16,0 0-3-16,0 0-37 15,-24 0-106-15,-19-13-434 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9:16.80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65 0 12 0,'0'0'85'0,"0"0"-26"16,0 0 24-16,0 0-21 16,0 0-13-16,0 0 13 15,-61 0-33-15,60 0 15 16,-2 0-2-16,3 0-8 15,0 0 15-15,0 0-32 16,0 0 6-16,0 0 3 0,0 0-26 16,0 0 17-16,0 0-17 15,0 0 0-15,0 0-4 16,0 0 4-16,0 0 0 16,0 0-1-16,0 0 8 15,0 0-16-15,0 0 9 16,3 0-16-16,21 4 16 15,14 8 4-15,17-2-4 16,16 3 2-16,8 2 2 16,6-2 4-16,-3 1-8 15,3-1 0-15,-3-4-2 16,-1-4 1-16,-8-5-2 0,-11 0 3 16,-9 0 0-1,-17 0-2-15,-10 0 2 0,-14 0 0 16,-6 0 21-16,-2 0-11 15,-4 0 16-15,1 0 4 16,-1 0-22-16,0 0 27 16,0 0-35-16,3 0 0 15,2 0 6-15,1 0-2 16,1 0-7-16,2 0 3 16,1 0 0-16,-6 0 2 15,-1 0-2-15,-3 0 0 16,0 0 13-16,0 0-10 15,0 0-3-15,0 0 0 0,0 0 0 16,0 0 18 0,0 0-18-16,0 0 0 0,0 0 20 15,0 0-20-15,0 0 0 16,0 0-1-16,0 0 9 16,0 0-1-16,0 0-7 15,0 0 0-15,0 0 18 16,0 0-18-16,0 0-6 15,0 0 4-15,0 0-15 16,0 0 17-16,0 0-73 16,-3 0-60-16,-5-5-83 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0:05.06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78 126 5 0,'0'0'5'0,"0"0"-1"16,0 0-4-16,0 0-1 15,0 0 0-15,0 0 2 0,-3-3 2 16,3 3-2-16,-5 0 0 16,1-2-1-16,-1 2 0 15,1 0-1-15,2 0-3 16,-1 0 4-16,1 0 1 15,-1 0 2-15,2 0-3 16,1 0 9-16,-3-2 2 16,1 2 7-16,-1 0 2 15,2 0-11-15,1 0 14 16,0 0-23-16,0 0 5 16,0 0-10-16,0 0 11 15,0 0-6-15,0 0 0 0,0 0 6 16,-3 0-6-16,3 0 3 15,0 0-3-15,0 0 0 16,-2 0 4-16,-5 0-4 16,4 0-3-16,-2 0 3 15,4 0 2-15,-2 0-2 16,1 0 0-16,-1 0-1 16,1 0 1-16,2 0-2 15,0 0 0-15,0 0 2 16,0 0-2-16,-3 7-4 15,2 1 1-15,1-4 5 16,0 0 0-16,0-4 3 16,0 0 2-16,0 0-3 0,0 0 5 15,0 0 12-15,0 0 7 16,0 0-1-16,0 0 5 16,0 0 9-16,0 0-20 15,0 0-18-15,0 0-1 16,0 0-10-16,0 0-5 15,0 0 10-15,0 0 1 16,1 6 3-16,9-2 1 16,-1 2 0-16,3 2 0 15,-3-6-3-15,3 1 3 16,-3 1 4-16,2-2-4 16,1 1 0-16,-3-3-10 0,5 0 18 15,-2 0-8 1,2 0 16-16,-4 0-2 0,2 0 2 15,0 3-11-15,-1 0-5 16,1-3 12-16,2 4-11 16,0 0 3-16,2-2-4 15,-1-1 0-15,2 1 3 16,1-2-3-16,-1 3 0 16,-2-3-1-16,-1 0 2 15,3 0 1-15,1 0-2 16,0 0 0-16,3 0-1 15,-1 0 1-15,1 0 0 16,1 0 1-16,-4 0 4 16,3 0 10-16,-6 0-15 15,4 0 6-15,-1 0 4 0,3 0-8 16,0-3 5-16,-1 3-7 16,0 0 3-16,-7 0-9 15,3 0 6-15,2 0 0 16,2 0 3-16,4 0-2 15,2 0-1-15,1 0 0 16,0 0 3-16,-1 0 8 16,6 0-11-16,-5 0 0 15,2 0-4-15,-6 0 4 16,0 0 0-16,0 0 0 16,-2-2 2-16,-3 2 1 15,0 0-3-15,1-1 0 0,-1 1 1 16,-2 0-1-16,3 0 0 15,-1 0 0-15,-1-2 1 16,1 2 1-16,5 0 1 16,-2-3-3-16,-1 3 0 15,1-1-1-15,0-3 1 16,-3 4-2-16,5-6 5 16,-2 3-6-16,-1 1 3 15,4 0 0-15,-5-3 8 16,0 4-8-16,3-4-3 15,-4 1 2-15,3 2 2 16,-3 0 2-16,4 0-3 16,-4 2 0-16,2 0-3 0,4 0 3 15,-1 0 0-15,1 0-1 16,9 0 2-16,-1 0 3 16,5 0-4-16,4 0 0 15,3-2 3-15,3-1-3 16,-5-2 1-16,7 1-2 15,0-2 2-15,7 0 11 16,0-3-12-16,6 3 0 16,5-3 11-16,-2 4-10 15,2-1-1-15,-3 1 0 16,-6 1 1-16,-2 0 2 16,-3 1-3-16,-6 2 4 15,2-4-5-15,-2 5 5 16,-5-1-8-16,5-3 2 0,-1 4 2 15,0-1 2-15,-2-1-2 16,3 2 0-16,-5-2 1 16,2 2-1-16,5 0-1 15,-4 0-2-15,7 0 3 16,-2 0 10-16,-1 0-10 16,-1 0 0-16,1 0 1 15,0 0-1-15,1 0 4 16,-2 0-4-16,2 0 1 15,2 0 2-15,-2 0 4 16,0 0-7-16,-1-2 4 16,-1-2-2-16,1 1-2 15,1-2 1-15,-1 0 6 0,-2 1-1 16,0 0-6-16,-5 4 2 16,-4-1 2-16,-3-3-4 15,-7 4-9-15,2 0 9 16,0 0 0-16,-2 0 6 15,-1 0-6-15,0 0 0 16,4 0-3-16,-1 0 3 16,2 0 0-16,5 0 0 15,1 0 6-15,-1 0-4 16,6 0-2-16,-4 0 0 16,-2 0 8-16,-2 0-8 15,-8 0 3-15,-3 0-3 0,-2 0 3 16,-6 0 7-16,-2 0-10 15,-3 0 0-15,-1 0 9 16,0 0-5-16,-1 0 12 16,4-1-2-16,2-2-8 15,2 0 23-15,0 1-21 16,-3-3-4-16,-1 4 16 16,-2-1-15-16,-2-1-4 15,-1 0 2-15,-5 3 5 16,-2 0-1-16,-1-1-7 15,0 1 2-15,0 0 3 16,0 0-4-16,0 0-1 16,0 0-32-16,0 0-63 0,0 0-69 15,-12 0-187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5:01.69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29 28 31 0,'0'0'303'16,"0"0"-220"-16,0 0 47 16,0 0-13-16,0 0-9 15,0 0-69-15,-26-28-15 16,26 36-24-16,0 40-28 16,0 22 23-16,0 17 10 0,0 0-2 15,0-9-1 1,0-4 10-16,3-13 9 0,-2-6-21 15,4-12 0-15,-2-9 7 16,3-9-7-16,2-13-48 16,5-10-144-16,6-2-50 15,2-28-128-15</inkml:trace>
  <inkml:trace contextRef="#ctx0" brushRef="#br0" timeOffset="951">197 437 357 0,'0'0'215'0,"0"0"-165"15,0 0-3-15,0 0-6 16,0 0-28-16,0 0-2 16,38-8-11-16,-3 0 6 0,6-8 21 15,3-3-27-15,-4-6-39 16,-14 0 0-16,-13 0-55 16,-8 0 27-16,-5 6-77 15,0 5 144-15,-18 9 13 16,-8 5 40-16,-5 0-10 15,-5 1 5-15,6 21-45 16,2 10 6-16,7 7-4 16,12 2 5-16,9 5-10 15,0-6 0-15,13-5 0 16,22-7-6-16,14-11 15 0,13-7-4 16,13-10-5-1,2-10-16-15,4-26-29 0,-7-8-10 16,-10-6 24-1,-11 0 18-15,-17 7 13 0,-10 9 0 16,-17 12 29-16,-9 7 8 16,0 8 110-16,-13-1-76 15,-13 6-27-15,-1 2-12 16,-1 0-26-16,5 4-3 16,1 15-3-16,5 5 2 15,5 0-4-15,7 1 2 16,5 2 0-16,0-5-2 15,0 0 2-15,9-8-12 16,8-4 10-16,4-5 2 0,4-5-6 16,3 0-28-16,1-28-21 15,0-9 14-15,-5 2-25 16,-5 4 48-16,-10 13 18 16,-6 9 10-16,-3 7 89 15,0 2-40-15,0 0-52 16,0 0 54-16,0 0-61 15,0 2-10-15,0 14-6 16,0 7 16-16,0 4 13 16,0-2-13-16,9-4 0 15,0-4 8-15,8-7-8 16,1-9-40-16,5-1-49 16,4-4-30-16,-1-25 15 15,1-7-26-15,-4 1 111 16,-6 9 19-16,-7 10 13 0,-7 12 109 15,-3 4-7-15,0 0-43 16,0 0-64-16,0 20-8 16,0 15 0-16,0 9 64 15,3-1-39-15,2-7-17 16,0-6-5-16,1-13 4 16,-3-4 10-16,1-9-17 15,-4-2 0-15,2-2 20 16,-2 0-16-16,0 0 1 15,0-4 9-15,0-27-14 0,0-10-21 16,0-5-50 0,3 12 71-16,6 10 34 15,0 9-20-15,0 9-6 0,-3 0-3 16,2 3 2-16,4 2-3 16,8-2-4-16,10-1-7 15,11-3 1-15,12-7-42 16,10 0-114-16,-3-3-10 15,-10 1-171-15</inkml:trace>
  <inkml:trace contextRef="#ctx0" brushRef="#br0" timeOffset="1310">1646 221 123 0,'0'0'39'0,"0"0"100"0,0 0-11 16,0 0-52-1,0 0 15-15,0 0-53 0,-56 175 2 16,54-155-28-16,-1-1-5 15,3-2 9-15,-1-3-16 16,1-5 0-16,0-3 11 16,0-2-11-16,0-4-2 15,0 0-6-15,0 0-38 16,0-11 32-16,6-26-29 16,15-6-23-16,2 2 66 15,-5 6 7-15,-4 17 24 16,-5 8 17-16,-4 6-29 15,-2 4 12-15,-3 0-31 16,1 0 0-16,5 10 2 0,0 12 20 16,2 2 13-1,-2 1-15-15,-2 2-20 0,4-2 38 16,1 0-38-16,2-3 0 16,9 1-3-16,2-6-14 15,10-10-99 1,5-7-8-16,2 0-117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0:32.02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111 422 20 0,'0'0'140'0,"0"0"-7"16,0 0 20-16,0 0-74 15,0 0 5-15,0 0-6 0,40-130-37 16,-40 108-6-16,-13 5-35 16,-3 6 11-16,2 5-26 15,3 6 5-15,-2 0-1 16,-4 0 11-16,-1 12 0 16,1 16 9-16,2 1-9 15,4 0 0-15,10-5-6 16,1-3 6-16,0-4-10 15,6-5 7-15,18-4-30 16,5-6 31-16,9-2-21 16,0-10 2-16,6-23-9 15,-5-8-33-15,-2-10 7 0,-7 0 31 16,-8 0 13 0,-9-1 10-16,-7 8 2 0,-6 6 0 15,0 14 48-15,0 7 32 16,0 11-31-16,0 6-9 15,-1 0-36-15,-7 0-4 16,-1 16-42-16,-5 27 42 16,-2 11 25-16,2 4-24 15,9-3 2-15,5-5 4 16,0-5-2-16,0-8 2 16,3-1-7-16,8-9 0 15,6-8-2-15,6-9-44 16,4-10-63-16,11-4 43 15,7-28-29-15,1-12-65 0,-2-5 56 16,-9 6 30-16,-14 6 74 16,-10 9 44-16,-11 14 119 15,0 9 37-15,0 1-25 16,0 4-74-16,0 0-52 16,0 0-34-16,-2 0 34 15,-10 0-45-15,2 4 2 16,-3 9 6-16,4 2-9 15,5 4-3-15,4 3-12 16,0 2 12-16,0 4-4 16,4-5 4-16,18-1-18 15,0-3 12-15,-2-4 6 16,-6-7 6-16,-7-3-6 0,-4-4 0 16,-3 2 24-1,0-3-19-15,0 1-3 0,-15-1-2 16,-18 0-11-16,-16 2-1 15,-18 2-89-15,-9-4-283 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0:30.60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352 64 56 0,'0'0'106'0,"0"0"32"16,0 0-51-16,0 0 4 16,0 0-37-16,0 0-53 15,-42-64-1-15,34 65-13 0,-5 34 13 16,-1 19 4-16,-3 20-1 16,8 9-1-16,5 10-2 15,4 1 0-15,0 6 20 16,3 2-20-1,10-9 0-15,3-10 5 0,-1-16-1 16,-9-22 5-16,-2-14-7 16,-4-12-2-16,0-8 10 15,0-8-10-15,0-3-1 16,-4 0-12-16,-19 0-58 16,-9-27-11-16,-6-16-61 15,2-19-40-15</inkml:trace>
  <inkml:trace contextRef="#ctx0" brushRef="#br0" timeOffset="458">0 476 107 0,'0'0'107'0,"0"0"-103"16,0 0-4-16,0 0 70 16,0 0-18-16,0 0-4 15,195 0 17-15,-138-1-50 16,2-4 9-16,-2 2-24 15,-7-1 3-15,-9 2-9 16,-14 2-105-16,-7 0-4 16,-10 0 34-16,-5 0-2 15,-5 0 35-15,0 0 20 16,0 0 17-16,0 0 11 0,0 0 16 16,0 2 0-16,0 15 0 15,0 9 53-15,0 4-5 16,0 2-1-16,0-2-32 15,0 0 6-15,3-3-22 16,11-5-8-16,7-8-7 16,-1-4 7-16,6-8 6 15,1-2-13-15,-1-10 6 16,-3-18 37-16,-7-9-29 16,-10-3-13-16,-6 3 8 15,0 3 1-15,0 10 17 16,-16 6-10-16,-3 4 3 15,4 9-11-15,2 0-9 16,5 2-2-16,6 2-5 0,-1 0-1 16,3 1-76-16,0 0-42 15,0-9-32-15</inkml:trace>
  <inkml:trace contextRef="#ctx0" brushRef="#br0" timeOffset="685">805 219 154 0,'0'0'172'16,"0"0"-136"-16,0 0-36 16,0 0-37-16,0 0 37 15,0 0 6-15,5 143 63 16,-5-90-41-16,1-5 9 0,-1-1 22 16,3-8-49-1,-3-2 9-15,0-6-19 0,0 0 1 16,0-5 16-16,0 1-16 15,0-7-1-15,2-3-126 16,7-13-76-16,7-4-39 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0:29.99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76 0 173 0,'0'-2'94'0,"0"2"-50"16,0 0-4-16,0 0-40 15,0 0 0-15,-3 8-38 16,-6 16 38-16,-2 8 53 16,2 6-25-16,4-5-8 15,5-1-17-15,0-4-1 16,0 1 8-16,19 0-10 15,0-3 0-15,6 2 30 0,-6-2-28 16,-2-3 9 0,-3 1-7-16,-8-4 5 0,-6-2-12 15,0-4 7-15,0 5-4 16,-14 0 22-16,-10-2-18 16,-5-2-4-16,2-7-5 15,2-8-61-15,1 0-35 16,9-26-61-16</inkml:trace>
  <inkml:trace contextRef="#ctx0" brushRef="#br0" timeOffset="175">35 64 159 0,'0'0'143'16,"0"0"-139"-16,0 0 15 0,0 0-17 15,0 0 10-15,0 0 24 16,117-2-22-16,-73 2 4 15,-3 0-17-15,0 9-2 16,-3 2-13-16,-6-2-130 16,-6-7-105-16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0:23.93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18 848 80 0,'1'25'6'16,"7"11"-6"-16,-5 10 0 15,1-4 0-15,-2-4 4 16,-2-7-3-16,0-6 8 15,0-12 34-15,0-2-23 16,0-6-1-16,0-5-2 16,0 0 3-16,0 0 19 15,0 0 11-15,0 0-8 0,0 0 14 16,0 0 0-16,0-12-53 16,-5-10-1-16,-7-1-2 15,2 7 9-15,5 4 15 16,0 8-24-16,2 1 49 15,3 3-32-15,0 0-14 16,0 0-6-16,0 0 6 16,0 0-7-16,0 0-5 15,0 0-16-15,0 0 21 16,0 0-25-16,0 0 20 16,19 0 9-16,9 9 2 15,9-2 0-15,7 2-4 0,6-4 8 16,3-2-5-1,5-3-1-15,1 0 0 0,6 0 4 16,-1 0 1-16,6 0-5 16,-2-3-1-16,4-5 1 15,2-3-8-15,-2 3 24 16,1-1-15-16,-4-1-1 16,6 4 10-16,-8-3-10 15,1 4 0-15,2 0 10 16,-3-1-21-16,4 2 24 15,2-3-13-15,3 5 7 16,-2 0-7-16,-2 2 5 16,-4 0-5-16,-1 0 0 15,-2 0 0-15,2 0 0 16,0 0 0-16,1 0 0 0,-1 0 5 16,3 0-5-16,-6 0-5 15,-2 0 5-15,-4 0 5 16,-4 0-4-16,-5 0-1 15,2 0 1-15,0 0 2 16,2 0-1-16,4 0-2 16,1 0 0-16,1 2 1 15,4 0-1-15,-1-2-2 16,0 3 1-16,0-3 1 16,1 0 0-16,2 0-6 0,3 0 6 15,4 0 2-15,7 1-2 16,-2-1-1-16,2 0 1 15,-1 0 5-15,-2 0-5 16,6 0-5-16,-2 0 2 16,7 0 1-16,7 0 4 15,1-1 3-15,1-8-5 16,0 1 2-16,-7-1-2 16,3 4-5-16,-4-4 5 15,1 2 7-15,1 2-6 16,-4-1-1-16,4 3 0 15,1-3 1-15,9 2 2 16,1-2-3-16,0 0 3 16,-7-1-5-16,-1 1 3 0,0-3-1 15,-2 4 4-15,2-4-3 16,-4 3-2-16,1 4-2 16,-7 0 2-16,2 2 1 15,-1-2 0-15,-4 2 5 16,5-3-1-16,-1 0-1 15,1-4-1-15,-3 4-2 16,1-5 0-16,-2 5-1 16,7-3 1-16,2 1-1 15,1 5 0-15,6-1 2 16,-4 1-2-16,-7 0 1 16,5-4 0-16,-4 4 1 15,6-1 3-15,1 1-8 0,-5 0 0 16,1 0 4-16,-2 0 0 15,0 0 0-15,-1 0 0 16,-1 0 4-16,-5 0-3 16,-1 1 5-16,-2 7-12 15,2-3 12-15,2 0-7 16,8-1 1-16,4-2 0 16,5 2 3-16,-1-2-2 15,3 0-2-15,-6-2 0 16,7 0 1-16,4 0-2 15,5 0 2-15,-1 0 0 16,-1-2 3-16,-6 2-3 16,-1 0-1-16,-3 0 0 0,-2 0 1 15,-2 0-4-15,6 0 4 16,2 0 0-16,3 0 5 16,7 0-4-16,4 0 3 15,1 0-7-15,-6 2 6 16,-1 0-6-16,0 1 2 15,-3-3 1-15,0 0 4 16,-2 0-4-16,-7 0 0 16,-3 0-3-16,-1 0 8 15,-2 0-1-15,1 3-4 16,-1 0 0-16,-4 1 11 16,-1 0-11-16,-6 0-4 0,2 0 4 15,1 3 1-15,-5-5 1 16,-1 2-2-16,-12-2 0 15,-8 2-5-15,-5 0 5 16,-4 0 0-16,-2-2-1 16,-7 1 4-16,2-2 1 15,-8 3-4-15,-11-4 0 16,-6 0 5-16,-9 0-5 16,-6 0 0-16,-1 0 8 15,-2 0 12-15,0 0 40 16,0 0-24-16,0 0 1 15,0 0 14-15,0 0-29 16,0 0-1-16,0 0 1 16,0 0-17-16,0 0 30 15,0 0-35-15,0-10 0 0,0-8 7 16,0-7-7-16,0-10-1 16,0-1-4-16,0-3-7 15,3-1 4-15,-1 5 8 16,-2 6 0-16,0 5-5 15,0 6 5-15,0 8 0 16,0 4-1-16,0 1 5 16,0 5-4-16,0-4 0 15,0 4 0-15,0 0 2 16,0 0-2-16,0 0 0 16,0 0-2-16,0 0 7 15,0 0 15-15,0 0-20 16,0 0 0-16,0 0 13 15,0 0-13-15,0 0-7 0,0 0 4 16,0 0-16-16,0 0-4 16,0 0-178-16,0 0-340 15</inkml:trace>
  <inkml:trace contextRef="#ctx0" brushRef="#br0" timeOffset="1949">2558 784 45 0,'0'0'66'15,"0"0"-35"-15,0 0-7 16,0 0 7-16,0 0-16 16,0 0-4-16,0 0 16 15,0 0-27-15,0 9-32 16,0 21 32-16,0 10 11 0,0 6 47 16,0-5-27-1,0-4-25-15,3-8 19 0,-3-6-21 16,0-9 6-16,2-6 3 15,-2-2-4-15,0-2-1 16,0-4-8-16,0 1 2 16,3-1 19-16,-3 0-4 15,2 0 9-15,1 0 17 16,-3 0-7-16,0 0-1 16,1 0-35-16,-1 0 2 15,0 0-9-15,3-1 7 16,-1-17-71-16,-2-3-270 0</inkml:trace>
  <inkml:trace contextRef="#ctx0" brushRef="#br0" timeOffset="3164">5360 715 84 0,'0'0'75'15,"0"0"-17"-15,0 0-39 16,0 0-13-16,0 0-12 16,0 0 12-16,2 41 51 15,1-13 12-15,-1 0-46 16,1-1 19-16,-2-1 0 16,2-4-32-16,-1-3 19 15,1-2-29-15,-3-2 5 0,0-6 15 16,0-1-14-16,0-5 1 15,0 0-3-15,0-3-1 16,1 0 37-16,-1 0-13 16,0 0 13-16,0 0 12 15,3 0-29-15,0 0-10 16,2 0-13-16,-1 0-25 16,-2-19-187-16</inkml:trace>
  <inkml:trace contextRef="#ctx0" brushRef="#br0" timeOffset="4461">8208 620 7 0,'0'0'38'16,"0"0"34"-16,0 0-35 15,0 0-25-15,0 0 14 16,0 0 39-16,0 30-28 16,0-23-29-16,0 4 4 15,0-2 19-15,2 9 1 16,1 0-8-16,-2 5 16 15,2 2-32-15,-1 0 31 16,1-2-25-16,-3-3-10 16,1-3 14-16,-1-6-15 15,0-5 2-15,3-4 0 16,-3-2 0-16,2 0 24 16,1 0-15-16,-3 0 21 0,3 0 3 15,-3 0-32-15,1 0-6 16,2 0-47-16,-3-23-272 15</inkml:trace>
  <inkml:trace contextRef="#ctx0" brushRef="#br0" timeOffset="5281">10717 561 80 0,'0'0'68'16,"0"0"26"-16,0 0-16 15,0 0-2-15,0 0-4 16,0 0-28-16,1-4-27 15,2 4-17-15,-3 22-4 16,0 16-7-16,0 14 11 16,0 7 21-16,0-3-7 15,0-7-10-15,0-9-4 16,0-9 25-16,0-10-25 16,0-8 4-16,0-7 2 0,0-5-4 15,0-1 16-15,0 0-9 16,0 0 39-16,2 0 30 15,-2 0-41-15,3 0-10 16,-1 0-11-16,1 0-12 16,-2-7-8-16,7-8-34 15,-4-6-241-15</inkml:trace>
  <inkml:trace contextRef="#ctx0" brushRef="#br0" timeOffset="21856">798 385 41 0,'-9'-10'177'15,"8"4"-34"-15,-2 3-68 16,3 3 11-16,0 0-7 15,0 0-68-15,0 0-10 16,0 0-1-16,0 0-8 16,0 30-16-16,7 19 8 15,4 12 16-15,1 2 34 16,-3-10-34-16,-3-9 0 0,2-9 6 16,-5-10 2-1,-2-10-7-15,2-7-1 0,-3-6 0 16,0-2 27-16,0 0-17 15,0 0 8-15,0-25 52 16,-4-15-69-16,-16-12-2 16,5-6-14-16,-2 2-85 15,3 5 99-15,1 12-9 16,5 9-1-16,4 5 11 16,2 7 0-16,2 1 0 15,0 0-8-15,0-1-18 16,26-1 18-16,10 1 4 15,13 6 4-15,9 11 4 0,-4 1 4 16,4 9-16 0,-12 14 8-16,-16 10-12 0,-7-1-4 15,-19 3 8-15,-4 9 6 16,-10 2 2-16,-28 2 5 16,0-3 43-16,-2-7-48 15,5-12 8-15,8-5 15 16,6-7-23-16,10-7 0 15,8-2-1-15,3-5-22 16,0 0-85-16,9-9-113 16</inkml:trace>
  <inkml:trace contextRef="#ctx0" brushRef="#br0" timeOffset="22077">1271 570 24 0,'0'0'114'0,"0"0"-30"16,0 0-14-16,0 0-13 16,0 0-19-16,0 0-17 15,18 135-12-15,-15-125 8 16,-2-3-9-16,2 1 6 16,2-2-12-16,-4 0-4 15,3 1-11-15,-3-7-75 16,2 0-45-16,2-2-89 0</inkml:trace>
  <inkml:trace contextRef="#ctx0" brushRef="#br0" timeOffset="22801">3297 91 43 0,'0'0'114'0,"0"0"-103"16,0 0-11-16,0 0 13 15,0 0 7-15,0 0 18 16,86 247-5-16,-69-200 22 15,-4-5-37-15,1-6-15 0,0-11 24 16,-5-1-22 0,0-5 0-16,-1-9-1 0,-7-4 3 15,-1-6 3-15,0 0 3 16,0 0-10-16,0 0 67 16,0 0-2-16,0-13-30 15,-14-17-37-15,-5-5 1 16,-7-7-2-16,0-5-41 15,6-4-26-15,-1 2 43 16,9 8-12-16,3 6 31 16,9 7 1-16,0 4 8 15,0 1-9-15,23 2 5 16,5 2-1-16,4 6-11 16,9 8 15-16,6 5-6 0,4 0 3 15,-1 20 0-15,-8 16-3 16,-14 5-20-16,-10 4 23 15,-17 3 24-15,-1 0-17 16,-1-2 4-16,-25-2 5 16,-6-5 2-16,0-8 14 15,5-4-32-15,3-8 0 16,10-9 9-16,8-7-9 16,3-3-23-16,3 0-91 15,0-6-53-15</inkml:trace>
  <inkml:trace contextRef="#ctx0" brushRef="#br0" timeOffset="23093">3893 340 92 0,'0'0'45'0,"0"0"4"15,0 0-17-15,0 0-18 16,0 0-7-16,0 0 28 15,37 142 1-15,-58-109 10 16,5-11-27-16,9-7-7 16,4-11-4-16,3-4 5 15,0 0 21-15,0 0 8 16,10 0-37-16,22 0-2 0,12 0 9 16,-3 0 16-16,-1-4-16 15,-7-1-12-15,-4 4 0 16,-6 1-10-16,-8 0-18 15,-3 0-147-15,-12 10-99 16</inkml:trace>
  <inkml:trace contextRef="#ctx0" brushRef="#br0" timeOffset="23972">6630 0 288 0,'0'0'73'0,"0"0"-33"15,0 0-19-15,0 0-21 16,0 0-35-16,0 0 32 15,14 158 3-15,1-90 18 16,2-1-18-16,4-14 0 0,-6-6 7 16,-1-13 1-1,-2-7-8-15,-5-8 0 0,-5-11 2 16,1-4 7-16,-3-4-1 16,0 0-8-16,0 0 36 15,0 0-21-15,0 0 50 16,0-8-55-16,-9-11 6 15,-3-3-16-15,-2-8 0 16,0-4-40-16,-2-2 30 16,5-7-25-16,0 0 16 15,5 4 5-15,-1 7 14 16,5 2-5-16,2 5 5 0,0 5 0 16,0 4 12-1,0-3-10-15,14 2 0 0,9 0-4 16,3 4 13-16,5 3-32 15,4 10 20-15,5 0-16 16,5 19 11-16,-4 16-3 16,-4 7 9-16,-11 2-2 15,-13 3 5-15,-13 0-13 16,0 2 17-16,-10 0-7 16,-21 0 34-16,-1-6-29 15,1-6 7-15,2-11-12 16,6-9 10-16,9-5-13 15,7-9 3-15,7-3-113 0,0 0-33 16</inkml:trace>
  <inkml:trace contextRef="#ctx0" brushRef="#br0" timeOffset="24333">7171 334 88 0,'0'0'6'15,"0"0"41"-15,0 0 55 16,0 0-54-16,0 0-14 16,0 0-20-16,120 12-9 15,-120 5-10-15,0 7 4 0,-2 8 1 16,-27 1 45 0,0 0-37-16,1-8 1 0,8-7-9 15,11-11 6 1,6-5-14-16,3-2 8 0,3 0-16 15,24 0 16-15,5 0 5 16,0 0-1-16,-2 0-4 16,-7 0 6-16,-9 2 7 15,2 5-13-15,-8 1-8 16,-6-2 0-16,-2 4 3 16,0 6 5-16,-10 6 7 15,-20 6 7-15,-9 2 17 0,-7-4-31 16,2-7-18-1,6-13-122-15</inkml:trace>
  <inkml:trace contextRef="#ctx0" brushRef="#br0" timeOffset="25176">8934 114 124 0,'0'0'231'15,"0"0"-221"-15,0 0-10 16,0 0-23-16,0 0 23 16,0 0 14-16,44 195-13 15,-21-133 1-15,-8-2 22 16,3-6-17-16,-3-5 3 15,-1-14-10-15,-8-11 1 16,2-7 17-16,-7-11-18 16,-1-5 0-16,0-1 20 15,0 0-14-15,0 0 67 0,0-3 16 16,-4-25-32-16,-15-11-57 16,1-9 0-16,-3-1-20 15,3-2-25-15,-1 4 13 16,6 9 31-16,4 6-17 15,4 6 18-15,2 9 3 16,3 2-3-16,0 4 0 16,0 2-4-16,5-2 4 15,19-1 0-15,9 2-19 16,16 7 19-16,9 3-11 16,4 0 11-16,-3 17 0 15,-10 15-5-15,-11 5 13 16,-14 2-14-16,-16 2 6 0,-8 2 0 15,0-1-1-15,-17 2 1 16,-13-1 0-16,-7-6 14 16,1-4-1-16,-1-5-9 15,2-6-4-15,13-9 0 16,8-2-13-16,9-11 13 16,5 0-75-16,0-6-32 15,19-26-242-15</inkml:trace>
  <inkml:trace contextRef="#ctx0" brushRef="#br0" timeOffset="25432">9617 242 118 0,'0'0'50'16,"0"0"-34"-16,0 0-16 0,0 0 140 16,0 0-29-16,0 0-64 15,-10 295-1-15,10-260-46 16,0-9 7-16,10-7-7 15,12-3 4-15,3-5 3 16,7-5 26-16,3-6-23 16,2 0 30-16,-1 0-20 15,1-14-18-15,-4-6 35 16,-9-1-37-16,-5 2-24 16,-7-1-32-16,-5-2-46 15,-7-3-47-15,0-5-54 0</inkml:trace>
  <inkml:trace contextRef="#ctx0" brushRef="#br0" timeOffset="25628">9857 287 106 0,'0'0'176'0,"0"0"-73"15,0 0-21-15,0 0-64 16,0 0-15-16,0 0 98 16,-59 182-62-16,56-131-15 15,3-1-5-15,0-8-11 16,0-4 17-16,0-2-25 15,0 0 0-15,5 2 12 16,4 0-12-16,3-3-46 16,6-5-107-16,0-17-96 15</inkml:trace>
  <inkml:trace contextRef="#ctx0" brushRef="#br0" timeOffset="26394">12131 3 62 0,'0'0'31'16,"0"0"-12"-16,0 0 51 15,0 0 20-15,0 0 6 16,0 0-43-16,-18-15-45 16,18 49-8-16,0 16 0 0,0 23 38 15,7 6-8-15,4 0-19 16,1-10 20-16,-1-7-31 16,1-15 12-1,0-10-3-15,-1-9-9 0,-7-13 0 16,1-6 6-16,-2-7-3 15,-3-2 31-15,0 0-27 16,0 0 4-16,0-25 71 16,-3-10-82-16,-11-9-8 15,0-7 2-15,-2-5-13 16,5-4-20-16,-3 0-21 16,5 7 3-16,0 14 57 15,5 13 13-15,-1 9-3 16,5 6 35-16,0 1 6 15,0 1-8-15,0 2-43 0,0-4-14 16,23-1 14 0,10 2 16-16,14 7-10 0,2 3 3 15,-1 3-6-15,-7 26-6 16,-9 4-6-16,-10 3 9 16,-12 4-22-16,-10 9 13 15,0 2 9-15,-10 9 0 16,-21-1 20-16,-1-7 14 15,0-10-34-15,4-11 4 16,9-14 9-16,9-6-13 16,7-10-43-16,3-1 35 15,0-6-21-15,4-25-91 0,22-10-372 16</inkml:trace>
  <inkml:trace contextRef="#ctx0" brushRef="#br0" timeOffset="26694">12482 224 119 0,'0'0'202'16,"0"0"-202"-16,0 0-60 16,0 0 40-16,0 0 20 15,0 0 108-15,1 153-3 16,4-115-22-16,2-12-33 16,5-4-50-16,-1-8 0 15,1-3 8-15,3 0-7 16,4 2 22-16,-3-3-23 0,3 2 0 15,-7-5 8-15,-6-1-5 16,-2-1-3-16,-4-1 0 16,0-3 11-16,0 2-23 15,0 3-1-15,-13 4 13 16,-16 9 6-16,-11 0 8 16,1-5-14-16,-2-8-33 15,10-6-30-15,6 0-28 16,5-20-103-16</inkml:trace>
  <inkml:trace contextRef="#ctx0" brushRef="#br0" timeOffset="26858">12526 213 365 0,'0'0'69'0,"0"0"-67"15,0 0 50-15,0 0-5 16,0 0-8-16,0 0 17 15,171-12-46-15,-118 4-9 16,8-4-1-16,-8-5-176 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0:54.05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86 45 18 0,'0'0'117'0,"0"0"-40"16,0 0 22-16,0 0-44 15,0 0-40-15,0 0-12 16,0-2-3-16,0 23-20 15,0 18 20-15,0 15 94 16,4 8-21-16,-2 2-52 16,2-2-13-16,4-12 46 15,-2-6-54-15,1-12 0 16,-2-9 20-16,-3-7-16 0,1-10 3 16,-3-4-7-16,0-2 0 15,0 0 44-15,0 0-30 16,0 0 35-16,0-24 22 15,-10-12-71-15,-11-8 0 16,1-6 0-16,1-3-47 16,1 3 40-16,2 7-36 15,7 5 37-15,0 9-4 16,6 4 20-16,3 4-21 16,0 5 1-16,0-3 5 0,23 0-3 15,9 2 8 1,6-2-2-16,3 6-3 0,3 11 10 15,1 2-10 1,2 6-2-16,-1 23 7 0,-10 2-14 16,-10 3 14-16,-11 1-7 15,-7 0 4-15,-8 5 6 16,0 1 9-16,-27 3-11 16,-8-3 0-16,0-2 49 15,-2-8-50-15,7-6 0 16,3-6 16-16,5-4-15 15,9-8 7-15,4-4-8 16,9-3-19-16,0 0-38 16,0-7-82-16,27-22-109 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0:54.27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0 126 0,'0'0'3'0,"0"0"56"16,0 0 68-16,0 0-54 16,0 0 4-16,0 0-31 15,41 141-24-15,-36-128 16 16,-2-3-38-16,-2-6 2 16,-1-2 21-16,0-2-20 15,0 0 4-15,0 0 14 16,0 0-13-16,0 0-8 0,0-6-64 15,0-13-207-15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0:57.62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50 0 115 0,'0'0'85'15,"0"0"30"-15,0 0-2 16,0 0-26-16,0 0-47 16,0 0-1-16,-7 125-39 15,-2-96-2-15,-5-2-86 16,-6-12-268-16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0:58.87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75 396 0,'0'0'62'0,"0"0"-40"16,0 0-7-1,0 0 31-15,0 0 7 0,0 0-31 16,71 2 19 0,-20-2 51-16,8-6-66 0,2-7-25 15,-11 1 36-15,-11 3-37 16,-16 3 0-16,-6 2 3 16,-8 2 1-16,0-1-8 15,3 3-25-15,3-1-112 16,8-6-63-16,10-7-176 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0:59.37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 16 485 0,'0'0'0'0,"0"0"0"16,0 0 0-16,0 0 19 15,0 0 41-15,0 0-30 16,18 292 11-16,-5-244-40 16,4-5 0-16,-5-8 32 15,-6-10-33-15,-1-11 0 16,-2-3 7-16,-3-7-6 16,0-4 19-16,0 0-19 0,0-10 7 15,0-24-8 1,-17-11-23-16,1-9-58 15,0-4 36-15,3 0-18 0,4 9 57 16,6 10-11-16,3 9 17 16,0 7 27-16,0 3-19 15,21 1 16-15,11 1-3 16,7 1-8-16,7 6 14 16,2 9-27-16,-2 2 11 15,-2 2-1-15,-3 23-9 16,-6 5 5-16,-12 8-6 15,-11 7 6-15,-12 0 2 16,0 8-8-16,-27 1 8 16,-18 3 38-16,-8-4-34 15,0-3-3-15,5-6-9 0,8-14 9 16,16-8-4-16,10-10-5 16,14-8-28-16,0-4-54 15,41-6-99-15,23-30-72 16</inkml:trace>
  <inkml:trace contextRef="#ctx0" brushRef="#br0" timeOffset="270">642 252 370 0,'0'0'205'0,"0"0"-178"16,0 0-27-16,0 0 24 16,0 0-4-16,0 0 68 15,-44 81-66-15,35-46-16 0,9-1-6 16,0-2 15-1,0 1-20-15,19-1 5 0,3-4 0 16,4 4 14-16,0-6-14 16,-3-3 0-16,-10-5 0 15,-6-10 7-15,-7-5 7 16,0-3-14-16,0 2 0 16,0 2-12-16,-7 1 30 15,-23 2-18-15,-14-4 0 16,-11 0-109-16,-5-3-15 15,5-8-88-15</inkml:trace>
  <inkml:trace contextRef="#ctx0" brushRef="#br0" timeOffset="445">550 283 350 0,'0'0'109'0,"0"0"-49"0,0 0 27 16,0 0 6-16,0 0-49 15,0 0-19-15,200-74 6 16,-177 67-28-16,-2 7-6 16,-7 0-93-16,-9-4-296 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0:58.29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82 69 56 0,'0'0'182'16,"0"0"-72"-16,0 0-78 16,0 0-12-16,0 0-3 15,0 0 91-15,51 158-68 16,-42-120-4-16,1-3-36 16,-4-6 8-16,1-6 14 15,-2-6-22-15,-1-10 0 16,-4-1 17-16,0-6-10 15,0 0 11-15,0 0-10 0,0 0 4 16,-4-21 16-16,-17-12-28 16,-4-7-6-16,-4-2 5 15,2-5-15-15,4 7-5 16,2 11 7-16,10 7 14 16,2 8 19-16,6 3-17 15,3 3 5-15,0-5-4 16,3 1 6-16,22-7-13 15,9 2 4-15,3 7 0 16,7 6-10-16,0 4 10 16,0 0-5-16,0 21 3 15,-9 5 2-15,-11 4-5 16,-10 1 5-16,-9 2-26 0,-5 4 20 16,0 1 12-16,-16-1 3 15,-11 0 11-15,-3-3-11 16,2-6 11-16,-2-4-20 15,4-6-6-15,3-4-37 16,2-5-61-16,6-3-50 16,6-6-80-16</inkml:trace>
  <inkml:trace contextRef="#ctx0" brushRef="#br0" timeOffset="346">508 208 25 0,'0'0'388'0,"0"0"-348"16,0 0-39-16,0 0 17 15,0 0-16-15,0 0 23 16,63 33 31-16,-47-17-46 16,-5 0-1-16,-3 1-5 15,-7 0-2-15,-1 4 12 16,0 2-14-16,-15-4 1 15,-6 0 16-15,2-3-17 16,7-9 0-16,8-2 16 16,2-3-15-16,2-2 7 15,0 0-8-15,0 0-14 0,0 0-3 16,11 0 18-16,10 0-1 16,2 0 26-16,3 0-17 15,1 0 2-15,0-11-11 16,4-3-41-16,-4-4 7 15,-4-6-214-15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5:44.81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311 0 4 0,'0'0'37'0,"0"0"16"15,0 0-35-15,0 0-10 16,0 0 6-16,0 0-14 16,0 0 0-16,0 31 8 15,0 1-8-15,0 12 0 16,0 4 3-16,0 8 14 15,0 5-17-15,0 2 6 16,-5 8-6-16,-2 2 16 16,2 1-9-16,4-4-5 0,1 0-1 15,0-5 2 1,0 4-3-16,0 1 0 0,0 5 0 16,0 0-2-1,0 1 2-15,0 5 0 0,0 7-4 16,0 9 8-16,0 9-8 15,-9-5 4-15,-1-2 0 16,-2-7 1-16,3-4-1 16,0-2-10-16,1-1 10 15,4-1-4-15,-1-6-10 16,4-3 10-16,-2-5-5 16,1 0 9-16,2-4 2 15,-3 5 0-15,2 6 5 16,-2-4-7-16,1 3 2 15,2 2-2-15,0 1 0 0,0 5 2 16,0 0-2-16,0 0 0 16,0-9 1-16,0-5 6 15,0-2-2-15,0-3-4 16,0 3-1-16,0 4 19 16,0 4-19-16,0 2 6 15,0-1 5-15,-4-2-10 16,-4 6 5-16,-1 0-6 15,0 3 3-15,0 9-3 16,-5 1 0-16,0-1-2 16,-2 7 2-16,-1 4 0 15,2-3 0-15,-2 1-7 0,6-5 7 16,-1-10 2 0,5 4 2-16,1 2-4 0,1 4 1 15,2 2 4-15,3-2-8 16,-1-4 3-16,1 5 0 15,0-1-13-15,0-1 13 16,0-2-19-16,0-4 16 16,0-6-9-16,0 2 12 15,0 2-3-15,0 4 3 16,0 2 25-16,0-1-20 16,0-2 18-16,0 1 5 15,0 3-23-15,0 0-5 16,0 1-8-16,0 1 8 15,0-4-9-15,-4-1 26 0,3 4-17 16,-7-6 11-16,2 6-5 16,2-1 8-16,-4-2-12 15,7-1 29-15,1 1-31 16,0 4-6-16,0 1 6 16,0-5 0-16,6-1-12 15,6-3 8-15,-6 2-14 16,-2 6 36-16,1 3-12 15,-5-1-6-15,0-3-8 16,0-5 8-16,0-2 5 16,0 1-5-16,-1-8 5 0,-4 2-5 15,0-2 15 1,5-3-15-16,0 2 4 0,0 2 11 16,0 1-4-16,0-2-11 15,10-1 1-15,0-9-1 16,-1-4 20-16,3-3-20 15,-2-1-25-15,-1-4 25 16,3 0 6-16,-6-3-6 16,-2-12-3-16,1-8-15 15,-5-12 18-15,0-6 5 16,0-3 3-16,0 3 9 16,0 5-11-16,0 2 7 15,0 5-13-15,0 0 2 16,0 2 3-16,-2-2-2 15,-2-6-2-15,-1-2 17 0,2-9-2 16,2-5-9-16,1-5 51 16,0-3-10-16,0-1 6 15,0 0-45-15,0 0-9 16,0 0 0-16,0 3 1 16,0 5 7-16,0 2-8 15,0 2 0-15,0 1-8 16,0-4 8-16,0-4 0 15,0 0 0-15,0-5 4 16,0 0-2-16,0 0-2 16,0 0-1-16,0-1-13 15,-5-44-136-15,-11-34-134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0:56.38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141 0 153 0,'0'0'124'0,"0"0"-65"15,0 0-21-15,0 0-38 16,0 0 0-16,0 0 40 15,-21 235-15-15,21-167-9 16,0-10 8-16,0-8-15 16,0-12 43-16,0-8-52 15,7-10 1-15,-2-6 26 16,-1-9-23-16,-4-5-2 0,2 0 6 16,-2 0-2-16,0-14-6 15,0-20-90-15,0-12-103 16,-5-2 74-16</inkml:trace>
  <inkml:trace contextRef="#ctx0" brushRef="#br0" timeOffset="657">0 270 80 0,'0'0'39'0,"0"0"2"15,0 0-14-15,0 0 2 16,0 0 22-16,0 0-11 16,276 62-4-16,-227-80 15 15,-7-2-36-15,-8-3-15 16,-9 3-3-16,-11 4 3 16,-6 1 7-16,-8 1-4 15,0 4-3-15,0 1 29 16,-17 5-18-16,-9 4 57 15,-1 0-48-15,-5 1-19 16,0 21 14-16,6 0-15 16,9 3 0-16,11 0-1 15,6 4-16-15,0 0 14 0,5-4-8 16,18 2 11-16,4-9 14 16,0-1-14-16,4-11-17 15,5-6-2-15,7-2-40 16,2-25 5-16,-1-9-24 15,-4-3 6-15,-8 0 43 16,-11 4 22-16,-7 8 7 16,-13 9 76-16,-1 8 19 15,0 7 27-15,0 3-55 16,-1 0-29-16,-7 0 48 16,-3 0-82-16,-1 0 4 15,3 10-16-15,2 4 7 16,5 4-23-16,2 4 11 0,0-1 13 15,0 1-20-15,6-5 13 16,11-2 0-16,0-1-4 16,-4-1 14-16,1-5-3 15,-8-3 0-15,-1-1 8 16,-5-4 0-16,0 2-8 16,0 0-2-16,0 6 0 15,-2 2-53-15,-12 8 47 16,1-5 8-16,-4-1-82 15,11-4 52-15,3-5-107 16,3-3-17-16,0 0 29 16</inkml:trace>
  <inkml:trace contextRef="#ctx0" brushRef="#br0" timeOffset="918">899 65 258 0,'0'0'118'15,"0"0"-78"-15,0 0-9 16,0 0 14-16,0 0 3 16,0 0-5-16,-31 138-40 15,30-96 9-15,1-5 6 16,0 0-18-16,0-5 0 16,9-5 6-16,5-7-4 15,-1-7-2-15,1-1 0 16,0-6 4-16,-2-5 17 0,-2-1-21 15,6 0 0-15,-6-7-11 16,-1-16-61-16,-6-4-78 16,-3-4-63-16</inkml:trace>
  <inkml:trace contextRef="#ctx0" brushRef="#br0" timeOffset="1087">712 222 0 0,'0'0'112'0,"0"0"-102"16,0 0-10-16,0 0 0 16,0 0 111-16,0 0-56 0,102 37 23 15,-57-32-51 1,8-5-14-16,5 0-13 0,0 0-262 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0:55.65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149 48 47 0,'0'0'92'16,"0"0"-21"-16,0 0 2 16,0 0 34-16,0 0-35 15,0 0-19-15,11-11-3 16,-11 3-47-16,0-1 42 16,0 1-45-16,-5 2 9 15,-13 1-9-15,0 5 15 16,-4 0-9-16,0 4-6 0,-1 22 6 15,1 3-12-15,4 4 6 16,9 3 0-16,8-2-15 16,1-4 15-16,0-5-7 15,4-4 3-15,11-6 4 16,5-5 27-16,3-6-27 16,0-4 0-16,-1 0-4 15,0-17 4-15,-3-8-25 16,-2-5-3-16,-5 6 28 15,-6 9-7-15,-3 4 7 16,-1 6 0-16,-2 5 33 16,0 0-33-16,0 0-11 15,0 0 5-15,0 0-30 16,0 6 25-16,0 13-3 16,0 2 14-16,0-1 24 0,0 1-23 15,0-4-1-15,5-2 0 16,7-7-79-16,3-8-27 15,6 0-60-15,0-8-43 16</inkml:trace>
  <inkml:trace contextRef="#ctx0" brushRef="#br0" timeOffset="285">462 6 231 0,'0'0'133'15,"0"0"-73"-15,0 0 2 16,0 0-6-16,0 0 22 0,0 0-72 15,-64 63-5-15,56-43 10 16,7-3-11-16,1 2-10 16,0-3 9-16,15 3-2 15,8-3-8-15,3 1 11 16,1-5 0-16,-6-2 9 16,-4-1-7-16,-8-5-2 15,-7-2 0-15,-2 1 6 16,0-2-2-16,0 1-4 15,0 3-35-15,-9 0 35 16,-8 4-3-16,-1-2 3 16,-2 1-99-16,2-4-8 15,1-4-57-15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00.33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229 0 260 0,'0'0'95'0,"0"0"-91"16,0 0-8-16,0 0-9 15,0 0 13-15,0 0 52 16,0 149-23-16,0-103-16 16,3-4-7-16,6-5-3 15,-3-1 34-15,6-6-37 0,2-3 0 16,3-5 0-16,-2-6 11 15,2-4-11-15,-4-7 0 16,0 0 9 0,-7-5-23-16,-3 0-73 0,-3-7-29 15</inkml:trace>
  <inkml:trace contextRef="#ctx0" brushRef="#br0" timeOffset="1042">0 97 43 0,'0'0'91'16,"0"0"-91"-16,0 0-8 15,0 0 8-15,0 0 17 16,0 0 53-16,100 54 65 0,-44-54-77 16,3 0-4-1,4-2-54-15,-6-14 9 0,-11 3 3 16,-13 4-12-16,-13 9-13 15,-6 0 10-15,-4 0-7 16,0 11-4-16,-1 12-6 16,0 5 20-16,-3 2 14 15,1 2-12-15,-5-6 29 16,2-1-11-16,0-3-11 16,-3-6 35-16,-1-4-44 0,3-5 0 15,-3-3 27 1,2-2-22-16,-2-2 4 0,0 0 14 15,0 0-21-15,0-21-2 16,3-12 10-16,1-7-10 16,4-1 0-16,2 4-2 15,4 3-24-15,0 7 23 16,2 5-9-16,-2 7-15 16,0 8-14-16,-2 7-39 15,-1 0-25-15,-2 3 58 16,0 19 17-16,1 10 9 15,1 3 21-15,1-2 1 16,-1-4-1-16,3-4-4 16,-2-11 3-16,-3-3-5 15,-2-7-33-15,-2-4 39 0,1 0 18 16,8 0 89 0,4-7-40-16,3-15-39 0,-7-2-12 15,-2 4-11-15,-11 1 27 16,3 4-7-16,-4 3-21 15,0 9 96-15,0 3-70 16,-5 0-19-16,-12 0 41 16,-6 11-50-16,1 9 4 15,5 4-6-15,6-2 0 16,4-3 1-16,5-3-1 16,2-4 0-16,0-3-12 15,0-4 12-15,0 0-8 0,2-1 6 16,10-4 2-1,2 0 17-15,1 0-11 0,6-4-6 16,0-15 1-16,-2 1-1 16,-9 3-13-16,-2 6 10 15,-7 7 3-15,-1 2 5 16,0 0-5-16,0 0-14 16,0 0-5-16,0 0-8 15,0 13 27-15,0 1 0 16,0 1 3-16,0-2 9 15,0-2-12-15,8-4 0 16,4 0-3-16,-1-7-9 16,5 0-68-16,0 0 31 15,3 0-8-15,-4-8 19 16,-2-6 25-16,-4 3 13 0,-3 4 12 16,-2 3 13-16,-1 3 25 15,-3 1 18-15,0 0-19 16,0 0 2-16,0 0-51 15,0 0-33-15,0 1 17 16,0 16 16-16,0 3 9 16,0-1 2-16,0-6-4 15,2 0 12-15,1-7-19 16,-2-1 0-16,4-2-5 16,-2-3-56-16,0 0-4 15,-1-8 11-15,2-20-96 16,-1-13-42-16</inkml:trace>
  <inkml:trace contextRef="#ctx0" brushRef="#br0" timeOffset="1517">1016 59 35 0,'0'0'146'16,"0"0"-20"-16,0 0 22 15,0 0-83-15,0 0-29 16,0 0-19-16,0-21-16 16,13 21-2-16,3 12-3 15,5 5 4-15,2-3-14 16,-1 2-22-16,0-2-54 15,-4 1-31-15,-4 2 61 16,-1 1 34-16,-1 6 14 16,-6-1-23-16,1 0 29 15,-7 3 3-15,0-3 3 0,0 2 56 16,0-2 17 0,0-8 8-16,-3 1-45 0,3-10-25 15,-4-1 25-15,4-3-35 16,0-2 8-16,0 0 19 15,0-2-14-15,0-21-14 16,16-6-45-16,2-4 33 16,0 2-2-16,0 8-28 15,-1 8 33-15,-8 7 9 16,0 8 9-16,-3 0 7 16,2 0-16-16,1 19 0 15,-3 11 21-15,2 8 30 16,1 1 12-16,-2-3-5 15,-5-1-14-15,3-6-2 0,-2-7-32 16,-3-6-6-16,1-4 19 16,-1-8-23-16,0-3 0 15,0-1 13-15,0 0-13 16,0 0-2-16,0-3-84 16,0-31-188-16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04.24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 13 81 0,'0'0'66'15,"0"0"-40"-15,0 0 11 0,0 0-34 16,0 0-2-16,0 0-1 16,-7-13-38-1,10 13-33-15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06.48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 16 3 0,'0'0'54'15,"0"0"33"-15,0 0-51 16,0 0 0-16,0 0-1 0,0 0-5 16,-5-11 13-16,5 8-23 15,0 3-19-15,0 0-1 16,0 0-1-16,13 0-100 16,9 0-4-16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23.54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182 129 186 0,'0'0'128'0,"0"0"-57"16,0 0-20-16,0 0-2 15,0 0-32-15,0 0-4 16,-31-114-13-16,22 108 5 15,-3 6 27-15,-1 0-32 0,-7 1 0 16,-6 28 7 0,0 9-4-16,6 3-4 0,4 1 1 15,8-7 0-15,7-7 12 16,1-9-12-16,0-6-2 16,0-9-4-16,4-1 0 15,10-3 5-15,3 0-4 16,2-3 5-16,3-20 41 15,-4-3-35-15,-2 5-4 16,-5 4 6-16,-3 10-3 16,-7 6-4-16,-1 1-1 15,0 0 0-15,0 0-18 16,0 0 1-16,0 8 17 16,5 11 1-16,-1 2 6 15,2-3 4-15,4-5-11 16,-4 1 0-16,6-5-14 0,-2-2 9 15,4-3-69-15,6-4-133 16,0-4 4 0</inkml:trace>
  <inkml:trace contextRef="#ctx0" brushRef="#br0" timeOffset="293">432 0 68 0,'0'0'167'15,"0"0"-2"-15,0 0-87 16,0 0-5-16,0 0-57 15,0 0 0-15,-21 29 56 16,15-2-57-16,6 2-6 0,0-1-9 16,0-5 3-16,17 1-8 15,3-4 6-15,2-1-1 16,3-6 7 0,-7-6-6-16,-4 0 4 0,-8-4-5 15,-6-3 0-15,0 1 11 16,0 1-11-16,0 8-13 15,-10 3-2-15,-9 7 15 16,-6 1 0-16,-2 1 0 16,3 0-14-16,0-3 3 15,5-3-30-15,9-5-106 16,7-6 24-16,3-5-111 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22.80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79 62 277 0,'0'0'182'0,"0"0"-146"15,0 0 11 1,0 0-35-16,0 0-12 0,0 0 22 15,-18 203-18-15,18-136 21 16,0-5-13-16,0-6-3 16,6-10 8-16,2-13-17 15,-4-7 0-15,-4-12 10 16,2-8-6-16,-2-1 3 16,3-5-7-16,-3 0 0 15,0 0 39-15,0-11-39 16,0-16 1-16,0-15 1 15,-8-8-2-15,-1-6-7 16,-1-4-48-16,-4 2 6 16,2 8 39-16,0 9-4 0,3 4 14 15,4 12 7 1,0 0 0-16,5 5-7 0,0 3 0 16,0 1 5-16,5 3 1 15,16 2-6-15,2-2-7 16,4 7 7-16,4 6 1 15,4 0-1-15,4 10-7 16,2 15 7-16,0 2 27 16,-6 7-24-16,-8 3-3 15,-8 3 17-15,-15 3-16 16,-4 0 13-16,0 3-14 16,-10 0 0-16,-18-3 20 15,-5-5-19-15,-1-7-1 0,1-7 25 16,4-7-25-1,3-7 3-15,5-2-3 0,6-8-17 16,6 0-31-16,9 0-52 16,0-28-141-16</inkml:trace>
  <inkml:trace contextRef="#ctx0" brushRef="#br0" timeOffset="282">400 268 90 0,'0'0'84'0,"0"0"24"16,0 0 18-16,0 0-52 0,0 0-28 16,0 0 6-16,188 93-43 15,-185-70 2-15,-3 4-11 16,-4 2 0-16,-18 0 38 16,-3 2-38-16,5-10 0 15,5-11 17-15,9-4-13 16,6-6-8-16,0 0-2 15,0 0 3-15,0 0-13 16,9 0 20-16,13 0-4 16,10-12 12-16,8-8-2 15,8-3-10-15,3-5-68 16,5 0-74-16,-3-4-62 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25.37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61 0 364 0,'0'0'21'15,"0"0"11"-15,0 0 22 16,0 0 43-16,0 0-48 16,0 0-11-16,4 123-38 15,-19-71-10-15,-8-4-55 16,-4-10-317-16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26.06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42 51 219 0,'0'0'166'15,"0"0"-62"-15,0 0-47 16,0 0-17-16,0 0-40 16,0 0 0-16,26 94 43 15,-17-36-30-15,-1 5-2 0,-2-4 20 16,-3-11-26-1,-2-11 14-15,-1-13-19 0,0-13 0 16,0-2 13-16,0-7-13 16,0-2 0-16,0 0 33 15,0 0-19-15,0-21 6 16,-10-23-20-16,-7-10-37 16,2-11 34-16,-2 0-60 15,3 11 30-15,2 13 18 16,6 9 15-16,2 10 6 15,4 8-6-15,0-1 2 16,0 2 2-16,19 4-4 16,4 3 0-16,11 6 3 15,-1 0 1-15,7 6 4 0,-1 16-8 16,-9 7 0-16,-7 2 13 16,-14 3-13-16,-9 3-3 15,0 5 2-15,-23 2 2 16,-13 6 27-16,-11 0-28 15,6-7 2-15,1-9 12 16,10-14-14-16,10-3 0 16,8-10-3-16,12-2-61 15,0-5-94-15,14-6-148 16</inkml:trace>
  <inkml:trace contextRef="#ctx0" brushRef="#br0" timeOffset="221">358 375 130 0,'0'0'62'0,"0"0"34"0,0 0 29 16,0 0-43-16,0 0 13 15,0 0-37-15,33 195-47 16,-31-170 61-16,-2-1-56 16,0-1 5-16,0-10-6 15,0-6-5-15,0-2-3 16,0-1-7-16,0-4-18 15,3 0 1-15,11 0-183 0,8-29-44 16</inkml:trace>
  <inkml:trace contextRef="#ctx0" brushRef="#br0" timeOffset="369">697 453 223 0,'0'0'56'15,"0"0"-3"-15,0 0 44 16,0 0-25-16,0 0 30 15,0 0-60-15,4 130-16 16,-19-101-2-16,-6 1-10 16,-5-2-14-16,-3-8-76 15,-4-10-193-15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25.05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151 0 260 0,'0'0'143'16,"0"0"-40"-16,0 0-30 15,0 0-73-15,0 0 0 16,0 0 48-16,-26 127 12 16,17-75-21-16,3-4-39 15,6-1 0-15,0-1 19 16,0-1-19-16,9-1 0 16,11-3 17-16,1-7-15 15,-3-9-2-15,1-15-12 0,-3-5 12 16,-5-5 39-1,4 0-34-15,-1-24-5 0,-5-11-45 16,-9-9-70-16,0-7-39 16,-17-1-67-16</inkml:trace>
  <inkml:trace contextRef="#ctx0" brushRef="#br0" timeOffset="171">1 148 53 0,'0'0'120'0,"0"0"8"16,0 0 10-16,0 0-55 15,0 0 3-15,0 0-54 16,-11-5-24-16,34 5-7 16,7-2 50-16,11-1-33 0,3-1 27 15,5-1-39-15,4 0-6 16,2 0-91 0,-5-6-298-16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5:48.71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0 170 50 0,'0'-6'63'16,"0"0"-9"-16,0 1 33 15,0 0-18-15,0 2-33 16,0 1 32-16,0 2 9 15,0 0-47-15,0 0 21 16,0 0-51-16,0 4-16 0,0 19 15 16,9 6 1-16,5-1 28 15,0 0-24-15,-2-3-1 16,-2-6 23-16,0-3-21 16,-3-2-1-16,-1-8 3 15,2 1 7-15,-1-7 1 16,-2 0-8-16,1 0-3 15,3 0 36-15,9 0-24 16,7-25 6-16,8-10 11 16,5-11-24-16,3-10-9 15,-5 0-3-15,-1 7-60 16,-7 9-20-16,-5 18-127 16,-10 9-93-16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24.11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228 0 238 0,'0'0'214'16,"0"0"-66"-16,0 0-45 16,0 0-99-16,0 0 5 15,0 0-1-15,0 77-1 16,0-28 16-16,0-1 8 15,0-5-31-15,0-5 10 16,4-1-10-16,4-4 0 16,-4-8 8-16,1-3-8 0,-5-12 0 15,0-4 10-15,0-3-10 16,0 0-43-16,-5-1-139 16,-23-2-24-16,-6 0-34 15</inkml:trace>
  <inkml:trace contextRef="#ctx0" brushRef="#br0" timeOffset="673">0 232 131 0,'0'0'133'0,"0"0"-26"15,0 0 33-15,0 0-61 16,0 0-23-16,0 0-47 16,58-20-1-16,-22 20 5 15,3 0-13-15,1 0 0 0,-11 12 8 16,-3 1-4-1,-10 6-3-15,-2 0-1 0,-3-4 0 16,-2 0 4-16,-2-6-4 16,4-5 0-16,4-4-9 15,8 0-1-15,6 0 2 16,4-24-8-16,-4-1 7 16,-5 1-1-16,-13 3 10 15,-6 6 0-15,-5 4 10 16,0 2-9-16,0 5 20 15,-5 4-21-15,-6 0 9 16,-4 0-3-16,0 2-6 0,1 15 0 16,1 3 3-1,5 1-3-15,4-2 0 0,4 3-3 16,0-1 3-16,0 2-5 16,4-3 5-16,17-5-6 15,7-8 3-15,7-7-6 16,6 0-41-16,0-23 7 15,1-11-10-15,-4-3 30 16,-8 4 6-16,-8 11 17 16,-13 3 9-16,-8 10-5 15,-1 7 60-15,0 2-3 16,0 0-41-16,0 0 11 16,0 0-31-16,0 0-1 15,0 0-7-15,-1 5 14 16,1 5-12-16,0 0 1 15,0 3 5-15,0-1-10 16,0 1 10-16,9 5 0 0,0-2 9 16,0 1-8-16,-1 0 0 15,-7-2-1-15,2-1 0 16,-3-1 7-16,0 5-7 16,0 0 0-16,-18 1 4 15,-3 0-2-15,0-3 3 16,2-2-5-16,7-5-21 15,6-3-13-15,6-6-99 16,0 0-53-16,6-19-69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06.68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284 0 0 0,'0'0'0'15</inkml:trace>
  <inkml:trace contextRef="#ctx0" brushRef="#br0" timeOffset="21223">0 270 403 0,'0'0'125'0,"0"0"-101"0,0 0 25 15,0 0 19-15,0 0 37 16,0 0-62-16,149-10-33 16,-111 4 10-16,0 2-16 15,-5-3-3-15,1 2-1 16,-7-5-61-16,4 1-20 15,-7-7-136-15,-3-2-163 16</inkml:trace>
  <inkml:trace contextRef="#ctx0" brushRef="#br0" timeOffset="21666">539 73 247 0,'0'0'96'0,"0"0"-82"0,0 0-14 16,0 0 122-16,0 0-92 15,0 0 20-15,11 264-11 16,-5-214-22-16,2-5 12 16,-2-10-29-16,-2-10 11 15,-1-10 4-15,-1-8-15 16,-2-5 0-16,0-2 14 16,0 0-7-16,0 0 24 15,0-16-31-15,-6-14-12 16,-11-10-4-16,0-8 0 15,4-7 2-15,2 3 14 16,4 3 2-16,5 8-2 0,2 10-15 16,0 4 15-16,11 6 13 15,11 1-11-15,4 2 13 16,-3 7 19-16,3 8-23 16,0 3-5-16,-4 0-6 15,1 11 0-15,-5 13-3 16,-5 8 3-16,-12 2 0 15,-1 3 15-15,0 3-11 16,-15 7 5-16,-9 0-7 16,-4 0-2-16,9-6 19 15,5-13-19-15,6-9-14 16,8-13-57-16,0-3-87 16,5-3-92-16,22-14 24 15</inkml:trace>
  <inkml:trace contextRef="#ctx0" brushRef="#br0" timeOffset="21915">784 344 31 0,'0'0'153'16,"0"0"-11"-16,0 0-83 0,0 0-43 16,0 0-3-16,0 0-5 15,14 71 28-15,-7-46 3 16,2 2-8-16,5-2 22 16,0-1-35-16,2-3-15 15,0 0 38-15,0-4-33 16,-2-5-7-16,-2-2 11 15,-7-6-4-15,-5 0-7 16,0-4-1-16,0 0 0 16,-13 1 22-16,-18 3-14 0,-15-1-8 15,-6 0 0-15,4-3-41 16,5 0-61-16,10-16-103 16,9-17-127-1</inkml:trace>
  <inkml:trace contextRef="#ctx0" brushRef="#br0" timeOffset="22060">731 311 220 0,'0'0'148'0,"0"0"-107"15,0 0 56-15,0 0-37 16,0 0-16-16,0 0-40 16,203-61 6-16,-171 58-20 15,3 1-12-15,-8-4-188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27.25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97 155 16 0,'0'0'146'0,"0"0"-60"16,0 0-22-16,0 0 65 15,0 0-81-15,0 0 19 16,-32-37-24-16,32 37-39 16,0 0-4-16,0 0-8 0,0 16-8 15,-2 24 16 1,2 14 3-16,0 3 7 15,0 2 21-15,0-7-23 0,0-11 6 16,6-11-14-16,3-6 0 16,-4-12 19-16,-1-2-19 15,-1-10 0-15,-3 0 3 16,0 0 12-16,0 0 7 16,0-18-22-16,0-15 0 15,0-12-6-15,0-8 6 16,-13-3-13-16,-4-2-29 15,3 7 8-15,-2 2 19 16,5 16 0-16,2 3 15 16,1 4-7-16,7 9 11 0,1 2-4 15,0 4 9 1,0 3-8-16,6 2 11 0,17 3-12 16,6 3 0-16,4 0 23 15,10 9-23-15,-6 20 0 16,3 4 24-16,-8 4-21 15,-8 3-3-15,-13-1 0 16,-8 3 0-16,-3 3 0 16,-5 3 15-16,-21-2-12 15,1-5 34-15,-3-9-32 16,2-8 12-16,8-7-17 16,5-6 0-16,8-8-10 15,5-3-53-15,0 0-52 0,5-2 26 16,25-21-222-1</inkml:trace>
  <inkml:trace contextRef="#ctx0" brushRef="#br0" timeOffset="431">394 366 143 0,'0'0'102'0,"0"0"12"16,0 0 27-16,0 0-92 16,0 0-40-16,0 0 19 15,0 0-8-15,84-34 7 0,-65 34-27 16,-5 5 1 0,-2 6 7-16,-9 1-8 0,-3 6 0 15,0 0 3-15,-3 3 3 16,-15 1 10-16,1-3-16 15,7 0 0-15,2-7 15 16,8 0-15-16,0 3-4 16,0-2-4-16,12 3 16 15,8-1-14-15,-2-3 6 16,2-1 0-16,-9-5 2 16,-4-2 3-16,-7-1-5 0,0 0 13 15,0 0-12 1,0 7-2-16,-9-1-2 0,-14 4 3 15,-10 0 28-15,0-3-28 16,2-1-18-16,1-8-26 16,4-1-39-16,11 0-37 15,3-16-57-15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29.15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39 295 181 0,'0'0'201'0,"0"0"-154"16,0 0 35-16,0 0 44 15,0 0-84-15,0 0-40 16,59-71-4-16,-28 36-3 16,-4 1-20-16,-6 1 16 15,-8 4-11-15,-12 7 17 0,-1 5 3 16,0 11 0-16,0 2 46 16,0 4-46-16,0 0-8 15,0 10 6-15,-1 17-5 16,-7 8 7-16,-1 4 0 15,9-4 2-15,0-3 22 16,0-1-24-16,0-4 12 16,0-1 2-16,3-5-5 15,3-2 4-15,-1-8-13 16,-1-8 2-16,-1-3 1 16,-3 0-3-16,2 0 0 15,-2 0 6-15,3 0 1 16,-3 0-14-16,0 0-53 15,0-7-66-15,0-13-111 16</inkml:trace>
  <inkml:trace contextRef="#ctx0" brushRef="#br0" timeOffset="483">0 211 63 0,'0'0'170'0,"0"0"-53"0,0 0-24 15,0 0-9-15,0 0-11 16,0 0-46-16,42 2 46 16,-10-2-19-16,3 0-25 15,-6 0 38-15,-3 0-61 16,-8 0-6-16,-1 0 16 16,-7 0-16-16,-1 0-1 15,4 0-91-15,-1-7-97 16,-2-12 27-16,-2-3-134 15</inkml:trace>
  <inkml:trace contextRef="#ctx0" brushRef="#br0" timeOffset="936">256 19 23 0,'0'0'132'0,"0"0"-111"0,0 0 77 16,0 0-46-16,0 0-2 15,0 0-2-15,-3 0-18 16,2 0 8-16,-2 0-38 16,1-3 3-16,-1 3 23 15,2-2-26-15,-2 2 0 16,3 0 23-16,0-1-22 16,-3 1 5-16,1-2-6 15,-1-3 7-15,2 2 10 16,-4 1-17-16,2 1 0 0,1 1 32 15,-1 0-19 1,3 0 2-16,-1 0-15 0,-4 0 0 16,-2 11-11-16,-4 15 11 15,-1 9-2-15,0 9 2 16,6 8 4-16,-2 4 20 16,7 0-18-16,-2-5-5 15,3 0 35-15,0-6-36 16,0-6 0-16,0-7 15 15,0-13-15-15,0-9 0 16,0-7 0-16,0-3 0 16,13 0 7-16,13 0-2 15,4-22 7-15,2-10-12 16,0-3-67-16,-3-1-103 0,-11 1-130 16</inkml:trace>
  <inkml:trace contextRef="#ctx0" brushRef="#br0" timeOffset="1871">351 198 125 0,'0'0'75'15,"0"0"-69"-15,0 0 38 16,0 0 48-16,0 0-38 16,0 0-31-16,9 169 42 15,-8-144-60-15,-1-6 3 16,0-3 9-16,0-5-17 15,0-8 24-15,0-1-24 0,0-2 3 16,0 0 28-16,0 0-25 16,0-14 5-16,0-15 5 15,0-8-16-15,5-3 16 16,7 1-15-16,2 2-1 16,4 1 72-16,3 4-68 15,0 8-1-15,-1 5 26 16,-2 10-27-16,0 4-2 15,-2 5-12-15,-6 0-70 16,-2 10-1-16,-4 18 10 0,-2 9-11 16,-2 4 6-1,0 3 41-15,0-1 34 0,3-4-8 16,-1-5 11-16,2-13-7 16,1-11 12-16,-2-6-5 15,1-4 53-15,-2 0 46 16,2 0 31-16,8-16-29 15,2-16-57-15,3-7 1 16,-3 1-43-16,-8 6-2 16,-3 7 13-16,-3 6-12 15,0 6-2-15,0 9-4 16,0 2 5-16,-9 2 16 16,-8 0-16-16,2 6 0 15,-4 16 0-15,4 2 3 16,6 0-6-16,3 0-6 15,6-2 9-15,0-4-17 0,0-7 17 16,0-1 0-16,0-5-7 16,5-5 14-16,10 0-14 15,5 0-31-15,-1-15-23 16,-1-7 40-16,-1 2-23 16,-3 3 44-16,-5 4-13 15,-4 7 26-15,-2 4-13 16,-3 2 0-16,0 0-16 15,0 4 13-15,0 21-19 16,0 8 22-16,0 4 20 16,0 1-16-16,0-8 17 0,0-10-21 15,0-4 0-15,0-5 4 16,4-8-4-16,1-3-7 16,4 0 6-16,4-12-20 15,6-20 1-15,2-6-74 16,-3-2 35-16,-4 11 49 15,-5 10 10-15,-5 7 43 16,-4 7 58-16,0 5 4 16,0 0-24-16,0 0-81 15,0 0 16-15,0 3-28 16,0 13 12-16,0 5 0 16,0 4 8-16,0-2-8 15,0-4 8-15,0-7-8 0,0-4-20 16,0-2-41-16,0-6-72 15,0 0 14-15,0-6 49 16</inkml:trace>
  <inkml:trace contextRef="#ctx0" brushRef="#br0" timeOffset="2353">823 116 160 0,'0'0'155'15,"0"0"-55"-15,0 0-37 16,0 0 41-16,0 0-104 15,0 0-3-15,11 5-1 16,-2 9 4-16,1 4-15 0,-4 5-26 16,3 1-9-1,-1 0 18-15,-2 0-12 0,-1 1 28 16,2-3 16-16,-2 0 1 16,-1-6-1-16,-4-1-21 15,0-6 21-15,0-3-7 16,0-2 7-16,0-2 0 15,0-1 31-15,0-1-30 16,2 3 12-16,-2-3-13 16,0 0 1-16,0 0 25 15,0 0-25-15,0 0 15 16,3-6 26-16,1-13-41 0,1-2 14 16,4 0-15-1,0 4 5-15,3 4 33 16,-2 7-16-16,-6-1 30 0,-2 7-4 15,1 0-28-15,1 0-3 16,1 0-17-16,1 0 0 16,4 8 22-16,-3 7-22 15,0-1 0-15,-2 3 10 16,-1 4-7-16,-2 0-3 16,1 2 0-16,-3 0 5 15,1 2-19-15,-1-1-12 16,0-7-171-16,-4-9-89 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0:44.04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851 56 9 0,'0'-2'66'0,"0"-2"16"0,0-1 25 16,0 4-44 0,0-2-3-16,0 3-23 0,0 0-11 15,0 0 50-15,0 0-49 16,0 0-2-16,0 0 20 15,0 0-45-15,0 0-8 16,0 13-13-16,-1 18 9 16,-2 13 12-16,1 5 10 15,2-1-6-15,0-4 14 16,0-9-18-16,0-4 0 16,0-6-4-16,0-6 13 15,2-4 0-15,2-7-9 16,-1-6 0-16,-1-1-7 15,-2-1 7-15,0 0-40 16,0 0-14-16,0-14-24 0,0-19-89 16,0-15-115-1</inkml:trace>
  <inkml:trace contextRef="#ctx0" brushRef="#br0" timeOffset="418">725 0 119 0,'0'0'45'15,"0"0"3"-15,0 0 6 16,0 0-2-16,0 0 25 16,0 0-48-16,-226 204 7 15,211-153 19-15,6 3-31 16,9-2-24-16,0-2-5 0,6-8 5 16,21 1 1-16,3-8 12 15,5-6-12-15,2-8 28 16,-1-11-29-16,2-10 0 15,5 0 16-15,8-22 12 16,3-16 24-16,-1-6-44 16,-6 1-11-16,-8 2 6 15,-7 5 17-15,-3 5-8 16,-11 6-12-16,-7 7 0 16,-7 1 30-16,-4 3-30 15,0 3 0-15,-1-4 2 16,-22-1 6-16,-3 3-8 15,-4-3 0-15,6 7 8 0,-1-3 7 16,7 6-15 0,4 2 0-16,4-1-9 0,5 3 9 15,1 2-44-15,4 0-68 16,0 0-83-16,0 7-23 16</inkml:trace>
  <inkml:trace contextRef="#ctx0" brushRef="#br0" timeOffset="37770">747 1246 70 0,'0'0'53'0,"-4"0"-20"0,-2-4 48 16,0 0-50-16,5 0-16 15,-4-1 25-15,1 4-34 16,-4-4 11-16,4 3 24 15,-3 1-25-15,3-4 52 16,1 5-52-16,1 0 1 16,2 0 16-16,0 0-28 15,0-1 17-15,0 1-22 16,0 0 3-16,0 0-14 16,0 0-24-16,14 0 35 15,9 0 17-15,0 6-10 16,-2 2 0-16,-6 1-7 0,-3-4 0 15,-4 3-3-15,-8 7 9 16,0 4-6-16,0 8 16 16,-8 4-14-16,-9 0 7 15,2-6-9-15,3-7 0 16,6-7 10-16,2-7-10 16,4-4 0-16,0 0 3 15,0 0-3-15,0 0-8 16,18 0 1-16,6 0 7 15,2 0 48-15,1 0-48 16,-4 0 5-16,-6 0-11 16,-1-4-15-16,-5-9-40 0,-2-6-78 15,-4-4-41 1</inkml:trace>
  <inkml:trace contextRef="#ctx0" brushRef="#br0" timeOffset="38173">668 1061 186 0,'0'0'3'15,"0"0"6"-15,0 0 35 16,0 0-19-16,0 0-4 16,0 0 20-16,-139 265-21 15,130-203 2-15,6 2-4 0,3-2-6 16,0-5 21-1,17 0-30-15,10-10 0 0,8-2 20 16,9-6 11-16,0-10 17 16,3-11-17-16,2-12-14 15,0-6 28-15,4-13-11 16,-3-29 0-16,-3-9 23 16,-11-10-45-16,-8-7-5 15,-12 5-10-15,-10 1 0 16,-6 5 4-16,0 10-4 15,-13 6-2-15,-12 6 2 16,-5 7-4-16,4 12 0 16,2 6-14-16,0 7 18 0,4 3-10 15,3 0-5-15,4 14-85 16,5 16-19-16,8 4-10 16,0-4-77-16</inkml:trace>
  <inkml:trace contextRef="#ctx0" brushRef="#br0" timeOffset="48734">142 891 110 0,'0'0'26'16,"0"0"62"-16,0 0-30 16,0 0-39-16,0 0 30 0,0 0 16 15,-21-116-45-15,19 115 59 16,2 1-15-16,-4 0-37 16,1 0-27-16,-3 0-30 15,-8 22 30-15,-9 23 15 16,-3 13 14-16,4 10 12 15,5-1-41-15,11 1 0 16,6-4 11-16,0-2-11 16,18 6 0-16,15 11-2 15,7 7 2-15,7 6 11 16,3-3-11-16,-1-6 0 16,-5-6 4-16,-11-4 0 15,-9-9-1-15,-14-2-3 0,-10-6 0 16,-3-3 1-16,-28-5-1 15,-7-2 0-15,-4-5 17 16,-4-8-10-16,5-5-2 16,8-7-5-16,8-5 3 15,12-3-7-15,8-3 4 16,5 4 0-16,0 4-4 16,0 5 6-16,0 3-3 15,5 7 1-15,13 8 0 16,2 20-8-16,4 12 8 15,-1 15 0-15,-3 12 6 16,-5 2 0-16,-6 1-2 0,-5-3-4 16,-4-13 0-1,0-10 14-15,0-19-12 0,0-15 5 16,6-9 15-16,2-10-13 16,-2-9-9-16,2-7-7 15,-2-8 7-15,6 0-9 16,6 0 17-16,9 0-16 15,8-8-32-15,5-12-115 16,-1-6-105-16</inkml:trace>
  <inkml:trace contextRef="#ctx0" brushRef="#br0" timeOffset="49422">822 2992 117 0,'0'0'121'0,"0"0"4"0,0 0-97 16,0 0-28 0,0 0 118-16,0 0-59 0,-12 266-21 15,12-197 14-15,3-10-44 16,6-11 14-16,1-12-22 16,-1-14 1-16,-5-9 18 15,-2-11-19-15,1-2 0 16,-3 0 24-16,1-2-8 15,-1-23 4-15,0-13-20 16,0-16-11-16,-6-8 7 16,-10-8-33-16,0 1-21 15,0 11 15-15,2 13 11 16,0 15 28-16,2 11 4 16,8 4 0-16,-2 4 22 0,1-2-16 15,0 1 2-15,2 3 20 16,0 0-23-16,3-1 18 15,0 3-23-15,8-5 2 16,18 7-2-16,7 3 4 16,7 2-4-16,7 0 26 15,-6 4-23-15,-2 21 2 16,-10 4-5-16,-3 4 0 16,-12 2-8-16,-10 5 8 15,-4 4 0-15,0-1 26 16,-14 0-12-16,-11 1 4 15,0-9-18-15,3-4 10 16,0-8 3-16,6-6-13 16,5-7 0-16,3-3 3 15,2-7-3-15,3 0-8 0,2 0-45 16,1-5-59-16,0-11-54 16,0-3-133-16</inkml:trace>
  <inkml:trace contextRef="#ctx0" brushRef="#br0" timeOffset="50504">405 3156 11 0,'0'0'82'16,"0"0"-33"-16,0 0-11 15,0 0-36-15,0 0 10 16,0 0-12-16,0 0 5 16,0 0-12-16,0 0-63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35.60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0 203 115 0,'0'0'116'0,"0"0"-18"0,0 0 2 16,0 0-63-16,0 0 11 16,0 0 24-16,0 0-64 15,79-70 7-15,-73 70-15 16,-2 8 3-16,-4 18 4 15,0 4-5-15,0 0 7 16,-14-1 13-16,1-6-14 16,7-3-8-16,6-5 0 15,0-3 7-15,9 2-16 0,18 1 9 16,8 3 0 0,-1-5 15-16,-6-1-11 0,-8 0-4 15,-3-5 0-15,-13 1 10 16,-4 3-5-16,0 2 3 15,-9 0-8 1,-17 4 47-16,-5 0-40 0,0-2 8 16,4-5-15-16,9-6 6 15,9-2-1-15,9-2-5 16,0 0-16-16,1 0-47 16,28-14-150-16,4-14-66 15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38.55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38 156 92 0,'0'0'155'0,"0"0"-37"16,0 0 57-16,0 0-92 16,0 0-43-16,0 0-37 15,-14 26 7-15,28 18-10 16,0 6 2-16,-4-3 13 15,-5-6 1-15,-2-9-16 16,-3-9 0-16,0-8 14 16,0-9-6-16,0-4-8 0,0-2 14 15,0 0-13-15,-5-14 37 16,-8-20-38-16,-4-10 0 16,2-9-19-16,6 1 16 15,3 3-41-15,4 4 30 16,2 12 1-16,0 0-11 15,9 9 13-15,12 3 1 16,4 5 10-16,4 1 6 16,4 8 6-16,2 7-10 15,4 0 6-15,-2 14 12 16,-7 16-20-16,-8 7 0 16,-16 7 14-16,-6-1-6 0,0 7-7 15,-28 5 15 1,-7-8-12-16,-1-5 45 0,1-6-49 15,5-13 0-15,7-4 14 16,8-9-12-16,7-8-4 16,8-2-52-16,0 0-177 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38.7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0 283 0,'0'0'59'16,"0"0"-19"-16,0 0 56 16,0 0 8-16,0 0-44 15,0 0 32-15,3 125-85 0,-3-110-4 16,0-2 17-16,0 0-17 16,0 2-3-16,0-5 0 15,0-2-12-15,0-5-17 16,0-3-119-16,2 0-40 15,2-14-91-15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39.01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 0 105 0,'0'0'71'0,"0"0"-2"15,0 0 35-15,0 0 9 16,0 0-11-16,0 0-37 16,0 61 7-16,3-50-66 15,-3-3-5-15,0 3 34 16,0-3-34-16,0 0 9 16,0-3-10-16,0-1-5 15,-3-4-7-15,-3 0-92 16,3 0 0-16,2-12-74 15,1-15-173-15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40.24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54 0 88 0,'0'0'121'16,"0"0"45"-16,0 0-106 15,0 0-34-15,0 0 42 16,0 0-15-16,18 19-13 16,-9 4-17-16,-5 2-22 15,-4-3 30-15,0 0-29 0,0-4-2 16,-15 0 20-16,-1-3-20 16,-6-7-120-16,4-8-83 15,4-12-104-15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5:50.03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0 229 117 0,'0'0'115'0,"0"0"-22"16,0 0-5-16,0 0 14 15,0 0-63-15,0 0-31 16,0-6 28-16,0 6-36 16,0 0 0-16,0 0 4 15,0 6 6-15,9 12 12 16,2 0-13-16,-2 3-7 16,0-2 26-16,1-3-23 15,0-2 1-15,2-3 13 0,1 1 3 16,1-6 5-16,-2 1-27 15,-1-3 7-15,-4 2 18 16,0-4-24-16,-3-2 3 16,-1 0-2-16,2 0 4 15,1 0 13-15,9 0-14 16,5-16 15-16,6-20 22 16,4-7-40-16,2-9-2 15,0-2 8-15,0 4-6 16,-2 6-4-16,-3 4-58 15,7 15-40-15,-7 11 4 16,0 6-153-16,-5 7-100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41.51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67 0 182 0,'0'0'299'0,"0"0"-279"16,0 0 6-16,0 0 9 16,0 0 59-16,0 0-47 15,-26 35-46-15,14-16 27 16,3 2-28-16,0-3 0 16,4 1-21-16,0 0-40 15,4-5-77-15,1-11-48 16,0-3-102-16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43.09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34 430 0,'0'0'136'0,"0"0"-44"16,0 0-14-16,0 0 5 16,0 0 0-16,0 0-80 15,9 3 17-15,9-3-20 16,4 0-15-16,-6-9-131 16,-14-19-429-16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42.79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 55 552 0,'0'0'4'0,"0"0"60"16,0 0 42-16,0 0 0 16,0 0-9-16,0 0-89 15,4 0 0-15,-4 0-8 16,0 0 10-16,3 0-26 16,-3 0 16-16,0 0-25 15,0 0 12-15,0 0 4 0,0 0 9 16,0 0 0-16,0 0 5 15,0 0-2-15,0-3-3 16,0-4 0-16,-4-3 6 16,1 1-5-16,-2 1-1 15,1 2 0-15,0-1 11 16,3 6 1-16,1 1-12 16,0 0 0-16,0 0-14 15,0 0 14-15,0 0-21 16,0 0-44-16,0 0-114 15,0 0 40-15,0 0 35 16,0 0 3-16,0 0 38 16,0-4-181-16</inkml:trace>
  <inkml:trace contextRef="#ctx0" brushRef="#br0" timeOffset="90">14 55 615 0</inkml:trace>
  <inkml:trace contextRef="#ctx0" brushRef="#br0" timeOffset="163">14 55 615 0,'62'119'74'0,"-62"-119"-35"0,0 0 13 0,0 0-20 0,0 0-32 15,0 0-9-15,79-8 2 16,-46-9-241-16,-2-3-199 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42.02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76 129 307 0,'0'0'122'0,"0"0"-53"16,0 0 105-16,0 0-87 15,0 0-51-15,0 0-36 16,-12 28 0-16,10 11 0 16,-1 2 0-16,3 0 4 15,0-4 12-15,0 1-16 0,0-2 0 16,0-10 13-16,0-7-13 16,0-7 0-16,0-6 0 15,0-3 7-15,0-3 10 16,0 0-17-16,0 0 0 15,0 0 12-15,-1-14-12 16,-11-14-53-16,-2-13 27 16,0-11-12-16,2-6 28 15,8 1-45-15,2 10 11 16,2 10 37-16,0 10 14 16,0 6 3-16,11-1-2 15,15 3 0-15,-1 5 43 0,7 0-48 16,-1 10 3-16,-1 4 26 15,-1 0-32-15,-3 9-1 16,-5 15-5-16,-7 7 12 16,-8 7 2-16,-6 8-8 15,0 8 0-15,-20 6 28 16,-15-1-24-16,-1-4 3 16,2-5-7-16,5-11 2 15,8-8 5-15,9-11-7 16,12-11-90-16,0-9-46 15,17-4-110-15,27-27 24 16</inkml:trace>
  <inkml:trace contextRef="#ctx0" brushRef="#br0" timeOffset="257">387 260 24 0,'0'0'256'0,"0"0"-87"0,0 0-44 16,0 0-124-16,0 0 4 15,0 0 21-15,2 80 31 16,-2-36 3-16,0-7-58 15,0-6-2-15,0-2 0 16,5-3 15-16,8-6 5 16,-1-4-20-16,-3-3 0 15,-4-4 18-15,-2-3-17 16,-3-1-1-16,0 0 0 16,0 1 8-16,0 4-16 15,-21 3 8-15,-7 0 0 16,-2-4-8-16,-2-4-22 0,2-5-129 15,3 0-122-15</inkml:trace>
  <inkml:trace contextRef="#ctx0" brushRef="#br0" timeOffset="430">356 227 170 0,'0'0'312'0,"0"0"-261"16,0 0 35-16,0 0 9 15,0 0-56-15,0 0-30 16,278-97-18-16,-218 78-5 16,-5-5-228-16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40.93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32 34 70 0,'0'0'156'0,"0"0"-38"0,0 0-60 15,0 0 5-15,0 0-63 16,0 0 1-16,0 95 27 16,0-30 25-16,0 1 19 15,0-5-62-15,0-8-10 16,2-9 40-16,2-11-38 15,1-11 3-15,-1-11-5 16,-4-4 6-16,0-7 18 16,0 0-16-16,0 0-2 15,0-24 39-15,0-13-31 16,-4-10-14-16,-7-15 0 16,2-1-32-16,0-1 23 0,4 8-52 15,1 16 61 1,1 17 9-16,3 5-9 0,0 6 0 15,0 1-1-15,7 0 15 16,13 1-10-16,6 4-4 16,1 4 0-16,5 2 11 15,-1 2-11-15,-4 20-7 16,-3 14 2-16,-5 6 10 16,-13 6-12-16,-6 2 7 15,0 3 0-15,-2-3-8 16,-21-1 16-16,-6-6-1 15,2-5 2-15,1-7 0 16,11-6-10-16,3-12 1 16,12-7-111-16,0-6-62 15,3-11-47-15</inkml:trace>
  <inkml:trace contextRef="#ctx0" brushRef="#br0" timeOffset="381">366 198 90 0,'0'0'231'0,"0"0"-188"16,0 0 6-16,0 0 16 16,0 0 26-16,0 0-46 15,0 234-8-15,19-207-23 16,3-11-8-16,9-3 43 0,-1-10-49 16,-1-3 0-1,1 0 32-15,-7-19-23 0,-5-6-9 16,-5-4-10-16,-7-4-64 15,-3-4 24-15,-3-9-71 16,0 2-14-16,-3 7 60 16,-11 10-91-16,0 14 95 15,4 12 71-15,-3 1 54 16,1 6 19-16,2 23 4 16,-2 10 22-16,2 9-18 15,6 0-44-15,2-3 5 16,-1-3 24-16,3-7-42 15,0-2 20-15,0-4-44 16,0-9 0-16,0 1 11 16,3-6-11-16,11-5-119 0,4-10-91 15,5 0-128-15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39.49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0 101 0,'0'0'211'0,"0"0"-205"16,0 0 92-16,0 0-36 15,0 0 25-15,0 0-21 16,44 292-47-16,-39-237 32 16,-1-7-36-16,1-8 22 15,-4-14-20-15,2-10-11 16,-3-7-6-16,0-8 2 16,0-1 11-16,0 0 21 0,0 0-32 15,0-8 4-15,0-20-6 16,-7-12-14-16,-4-10-36 15,-1-10 18-15,6-1-53 16,0-3 39-16,6 13 0 16,0 16 46-16,0 10 9 15,0 12-9-15,6 2 16 16,8 4 14-16,1 0-4 16,6 7 28-16,5 0-54 15,1 0 3-15,5 13 20 16,-5 11-18-16,-1 3-5 15,-8 7 0-15,-8-2 3 16,-10 8 6-16,0 3-9 0,-2 0 0 16,-22 0 25-1,-5-2-24-15,-2-1-1 0,0-9 0 16,3-8 11-16,7-7-32 16,7-7 21-16,11-9-121 15,3 0-8-15,0 0-115 16</inkml:trace>
  <inkml:trace contextRef="#ctx0" brushRef="#br0" timeOffset="252">320 300 105 0,'0'0'115'0,"0"0"-14"16,0 0 4-16,0 0 6 0,0 0-32 16,0 0-29-1,149 64-9-15,-141-31-41 16,-8 2-4-16,0 1-5 15,-8 4 9-15,-11-11 32 0,0-6-32 16,4-10 8-16,11-9 4 16,4-4 1-16,0 0 10 15,0 0-20-15,4-2 7 16,25-17 19-16,12-5-29 16,8-2-13-16,4 3 6 15,-8 3-149-15,-13 1-124 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36.85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157 0 67 0,'0'0'125'0,"0"0"-38"16,0 0 34-16,0 0-58 16,0 0-33-16,0 0-30 15,-9 47 0-15,9 3 61 16,4 5-34-16,2 2-7 15,2-8 38-15,-3-3-53 0,-1-10-4 16,1-7 13 0,-4-7-13-16,2-9-1 15,-3-5 0-15,0-3-3 16,0-5-1-16,0 0-154 0,0 0 59 16,-12-9-119-16</inkml:trace>
  <inkml:trace contextRef="#ctx0" brushRef="#br0" timeOffset="642">0 245 107 0,'0'0'159'16,"0"0"-82"-16,0 0-72 15,0 0 16-15,0 0 24 16,0 0 26-16,101 20-43 16,-54-2 3-16,0-4-29 0,4-5 4 15,0-6-2 1,2-3 11-16,0 0 3 0,-3-22-15 15,-7-2-3-15,-12-3 0 16,-12 0-47-16,-15-2 19 16,-4 1 24-16,0 6 4 15,-18 5-9-15,-9 10 19 16,-4 7-10-16,1 0 37 16,1 14-37-16,5 11 16 15,9 4 6-15,2 2-17 16,12 0 21-16,1 2-26 15,0-5 0-15,1-2-1 16,21-5 2-16,5-7-1 16,3-6 0-16,10-8-4 15,2 0-5-15,12-22-33 0,3-16 25 16,1-7-40 0,-5-1 29-16,-7 2-47 0,-8 9 48 15,-11 10 27-15,-13 13 41 16,-10 8-10-16,-4 4 41 15,0 0 31-15,0 0-59 16,-4 0 10-16,-13 2-40 16,-3 14-3-16,4 3-12 15,3 1 1-15,7-1 0 16,6 0 8-16,0-2-8 16,0-1-5-16,0-2 2 15,9 3 3-15,8 2 1 0,1 0-1 16,2-2 0-16,0-3 8 15,-7-3-8-15,-2 0 0 16,-6-6 0-16,-5-3 4 16,0-1-2-16,0 2-2 15,0 4 0-15,-14 0 7 16,-4 3-7-16,0-9-14 16,4-1-31-16,5 0-89 15,1 0 42-15,8-20-62 16</inkml:trace>
  <inkml:trace contextRef="#ctx0" brushRef="#br0" timeOffset="876">1120 33 156 0,'0'0'56'0,"0"0"2"16,0 0 111-16,0 0-21 15,0 0-85-15,0 0-50 16,0 0 23-16,-72 242-36 15,72-208 18-15,0-4-18 16,20-13 4-16,1-3-2 16,5-4 0-16,-2-10-2 15,2 0 14-15,-4 0-14 16,-7-17-39-16,-6-7-79 16,-9-9-102-16</inkml:trace>
  <inkml:trace contextRef="#ctx0" brushRef="#br0" timeOffset="1038">921 102 388 0,'0'0'136'0,"0"0"-72"0,0 0 7 16,0 0-43-16,0 0-14 16,0 0 69-16,105 0-70 15,-63 0-6-15,1 0 2 16,-4 0-9-16,-2 0-74 15,-13 0-209-15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36.19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205 74 237 0,'0'0'64'0,"0"0"-34"15,0 0-27-15,0 0 6 16,0 0 14-16,0 0-6 16,-86-74 37-16,67 74-45 15,-3 14-1-15,2 15 33 16,-4 6-21-16,8 9 12 16,4-1-10-16,6-4-16 15,6-5 49-15,0-10-55 16,0-11 0-16,2-5 12 15,16-5-4-15,3-3-8 16,5-6 0-16,-2-18 12 16,4-9-25-16,-4 4 0 0,-4 8-11 15,-8 10 10-15,-6 2 14 16,-3 9-4-16,-3 0-1 16,0 0 5-16,0 10-14 15,0 17 26-15,0 4-12 16,0-1 41-16,0-1-33 15,0-9 4-15,0 1-12 16,0-7 4-16,12-4-12 16,6-2 8-16,5-8-113 15,4-5-27-15,5-27-139 16</inkml:trace>
  <inkml:trace contextRef="#ctx0" brushRef="#br0" timeOffset="273">472 66 139 0,'0'0'233'0,"0"0"-106"15,0 0-53-15,0 0-35 16,0 0 72-16,0 0-94 16,-74 60-13-16,66-41-1 15,8-1 3-15,0 3-10 16,0-2 4-16,17-3 0 16,4 2 10-16,2-4-10 15,0 0 0-15,-2 1 15 16,-6-3-14-16,-2 4-1 15,-7 1 0-15,-6 2 3 16,0-3-27-16,-2 1 15 0,-24 2 9 16,-1-2 0-1,-3-3-29-15,5-2-47 0,1-10-89 16,6-2-77-16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44.20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117 58 44 0,'0'0'86'15,"0"0"-24"-15,0 0 26 0,0 0-2 16,0 0-39-16,0 0 52 16,0-58-35-16,-2 58-16 15,-1 0-48-15,-1 31-3 16,-3 30 3-16,-2 19 31 15,-7 17-9-15,0 3 37 16,0 5-55-16,-1-4-4 16,6-2 39-16,4-3-28 15,7-13-1-15,0-13-10 16,3-12 4-16,24-10 10 0,4-5-14 16,10-10 0-1,3-1 11-15,-3-4-11 0,-5 0 1 16,-3-5-3-16,-5-5 14 15,-8-4-7-15,-1-3-5 16,-8-8 0-16,-4 2 4 16,0-5-4-16,2 0-39 15,3-8-45-15,5-25-79 16,-2-9-64-16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44.85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76 92 113 0,'0'0'111'0,"0"0"-54"15,0 0 12-15,0 0 0 16,0 0-33-16,0 0 4 15,4-11-40-15,-4 9 0 16,0 2 22-16,0 0-17 16,0 0-2-16,0 0 34 15,0 0-16-15,0 0 41 16,0 0-51-16,0 0-7 0,0 16-4 16,0 26 10-16,0 18-10 15,2 8 34 1,6-1-31-16,1-11 34 0,0-11-34 15,0-11-3-15,0-14 15 16,-1-9-8-16,-4-6-9 16,-4-5 4-16,0 0 4 15,0-6 58-15,0-29-64 16,0-6 0-16,-17-11-12 16,2-6 4-16,-6-2-68 15,3 0 20-15,0 6-33 16,1 10 67-16,3 15 5 15,2 11 17-15,7 7 20 16,4 8-7-16,1-2 41 0,0 1-22 16,1-2-29-1,25-6 17-15,15 9-20 0,6 1 0 16,0 2 29 0,5 0-28-16,-8 13 4 0,-7 8 12 15,-7 5-6-15,-12 3 1 16,-12 0-12-16,-6 6 0 15,0 5 7-15,-24 3 6 16,-11 4 9-16,0-2-19 16,0-4 4-16,6-4 12 15,11-8-19-15,6-10-11 16,9-6-16-16,3-10-50 16,0-3-97-16,30-8-50 15,11-25-109-15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6:08.08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91 57 0,'0'0'61'0,"0"0"14"16,0 0-4-16,0 0-29 15,0 0-3-15,0 0 3 16,0 0-26-16,0 0 30 15,0 0-27-15,0 0-8 16,0 0 7-16,0 0-18 16,4 0-18-16,27 0 14 15,13 0 4-15,11 0 18 16,5-3-12-16,-2 0 0 16,-3-1 6-16,-2 0-12 15,-3 2 0-15,-6-1-3 0,-1 3 11 16,-7 0-1-16,-4 0-7 15,-2 0 0-15,-4 0 5 16,-3 0-5-16,-3-3 3 16,-2 2-8-16,3-1 11 15,-3-1-18-15,5 2 12 16,-2 1 0-16,2 0 7 16,3 0-7-16,1 0 0 15,4 0-4-15,-1 0 10 16,-1 0-4-16,1 0-2 0,-2 0 0 15,-3 0 3 1,-2 0-3-16,-2 0 0 0,-1 0-2 16,0 0 6-16,-2 0-2 15,-3 0-2-15,2 0 0 16,0 0-5-16,1 0 5 16,6 0 0-16,7 0 0 15,-1 0 5-15,5-2-9 16,-3 0 4-16,-5 0 0 15,-1-1-2-15,-6 3 2 16,1 0 0-16,-3 0-1 16,0 0 2-16,-1 0-8 15,-3-2 7-15,0 2 0 16,-1-2 9-16,4 0-4 16,1 1-5-16,-1-2 7 0,3 1-6 15,1-2 29-15,-3 4-30 16,3-3 0-16,-5 3 3 15,0 0 5-15,-2 0-12 16,0 0 4-16,-1 0 0 16,4 0 4-16,-2 0-4 15,2 0 0-15,1 0 12 16,3 0-11-16,-1 0 8 16,4 0-2-16,-4-2-7 15,3-2 30-15,-2 0-28 0,0 1-1 16,-1-1 14-1,-5 0-13-15,1 3-2 0,-7 1 0 16,3 0 9-16,-2 0-6 16,0 0-3-16,2 0 0 15,-5 0 9-15,-1-2-7 16,2 2 4-16,-2-2 10 16,2 2-6-16,-2 0 38 15,1-3-44-15,-2 3 5 16,-4-1 18-16,4-1-24 15,-5 2 3-15,3 0-6 16,-3 0 2-16,0 0 9 16,0 0-11-16,0 0 0 15,0 0 0-15,0 0-2 16,-32 0-72-16,-26 0-284 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47.48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110 0 222 0,'0'0'299'16,"0"0"-278"-16,0 0 35 15,0 0 1-15,0 0 16 16,0 0-73-16,-91 90-19 16,79-74 19-16,5-12-247 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46.3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245 0 370 0,'0'0'147'0,"0"0"-136"0,0 0 43 15,0 0 0-15,0 0-33 16,0 0 42-16,-35 227-49 16,35-188 5-16,4-6-11 15,5-6 0-15,1-4 7 16,-6-7-15-16,-4-6 0 15,0-3 1-15,0-3-1 16,-14-4-74-16,-11 0-64 16,-7 0-136-16,-3-17 0 15</inkml:trace>
  <inkml:trace contextRef="#ctx0" brushRef="#br0" timeOffset="645">0 234 50 0,'0'0'157'0,"0"0"-3"0,0 0-67 16,0 0-28-16,0 0 22 15,0 0-81-15,-12-1 0 16,24 19 25-16,6 1-17 16,5 2 15-16,3-3-23 15,3-3 0-15,9-5 28 16,1-4-28-16,2-3 0 16,3-3 9-16,2 0-8 15,4-11 10-15,6-10-11 16,-3-5-30-16,-2-3 20 15,-12 3-15-15,-9 4-7 16,-14 3 7-16,-12 8 25 0,-4 5 24 16,0 4-19-16,-11 2 10 15,-14 0 19-15,-6 6-32 16,4 13 9-16,4 1-6 16,6 2 1-16,8-3 13 15,9 3-19-15,0-3 0 16,0-3-11-16,0-3 11 15,19-4 0-15,9 0-7 16,4-9 17-16,8 0-20 16,2 0-11-16,5-20-71 15,-3-5 31-15,-1-6 4 16,-4-3-37-16,-7 5 50 16,-12 2 28-16,-14 11 16 15,-6 4 62-15,0 7 15 0,0 5 41 16,-9 0-36-16,-5 0-36 15,2 0-16-15,2 14-26 16,2 7 6-16,7-2-10 16,1 5 0-16,0-5-2 15,0 1 3-15,9-4-1 16,1 0 5-16,2-1-3 16,-1-3 4-16,-3 1-6 15,-4-3 0-15,-4 0 4 16,0 1-4-16,0 4 0 15,-13-1 4-15,-9-1-3 0,7-1 6 16,1-5-7-16,7-4-21 16,5-3 19-16,2 0-77 15,0-20-70-15,9-18-264 16</inkml:trace>
  <inkml:trace contextRef="#ctx0" brushRef="#br0" timeOffset="871">1119 29 276 0,'0'0'132'0,"0"0"-126"16,0 0 43-16,0 0 90 15,0 0-81-15,0 0-18 16,-9 208-17-16,9-162 23 16,0-8-41-16,0-5-5 0,9-5 26 15,8-6-25-15,1-3-1 16,2-5 11-16,1-5-2 15,-2-7 4-15,-3-2-13 16,-2 0-105-16,-12-25-41 16,-2-7-130-16</inkml:trace>
  <inkml:trace contextRef="#ctx0" brushRef="#br0" timeOffset="1044">986 193 228 0,'0'0'116'0,"0"0"-59"15,0 0 18-15,0 0 7 16,0 0 18-16,0 0-30 16,62 2-28-16,-22 0-19 15,1 0-17-15,3-1-6 16,6-1-44-16,-2 0-236 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45.78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237 159 28 0,'0'0'92'0,"0"0"-61"0,0 0-22 16,0 0 82-16,0 0-18 15,0 0-15-15,0-105 8 16,0 89-29-16,0-2 17 16,-12 9-29-16,-7 4-18 15,-2 2 31-15,-6 3-18 16,-5 3-14-16,0 25 1 15,2 9 2-15,2 4 28 16,10 1-37-16,3-3 3 16,13-3 26-16,2-8-27 15,0-4 0-15,2-7-2 16,15-6 1-16,5-9 0 0,6-2-1 16,2-2-22-1,2-22-13-15,-2-4-1 0,-4-2-2 16,-8 3-10-16,-5 9 48 15,-9 5 19-15,-2 8 15 16,-2 5 22-16,0 0 10 16,0 0-63-16,0 0 1 15,0 0-1-15,0 12-2 16,0 3 18-16,0 0-19 16,0-1 0-16,0-4 11 15,4-1-11-15,5-1-4 16,-1-6-17-16,3-2-51 15,2 0-25-15,4 0-45 16,6-20-17-16,3-9-67 16</inkml:trace>
  <inkml:trace contextRef="#ctx0" brushRef="#br0" timeOffset="241">433 73 4 0,'0'0'183'0,"0"0"-13"16,0 0-73-16,0 0-67 15,0 0 72-15,0 0-35 16,-5 38-38-16,5-16 6 15,0-3-35-15,0-2 0 16,8-3 0-16,11 1 3 16,7-5-3-16,5 1 1 15,-2-3 2-15,-4-1 14 16,-8 0-17-16,-12-1 0 16,-5 4-11-16,0-1 9 0,-14 6-9 15,-15 2 5-15,-4-1-41 16,-5 0 7-16,6-6-85 15,1-5-32-15,9-5-40 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45.07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80 236 0,'0'0'130'15,"0"0"-126"-15,0 0 105 16,0 0-17-16,0 0-34 16,0 0-18-16,11 199-9 15,15-176 16-15,9-4-47 16,4-9 10-16,4-8 21 15,4-2-30-15,-3-3 7 16,-8-24-8-16,-4-3-46 16,-10-5-72-16,-13-4-56 15,-9-5-6-15,0-3-90 16</inkml:trace>
  <inkml:trace contextRef="#ctx0" brushRef="#br0" timeOffset="137">259 0 105 0,'0'0'162'0,"0"0"-70"16,0 0 50-16,0 0-69 15,0 0-6-15,0 0-26 16,-63 243-37-16,63-205 16 16,0-4-20-16,16-3 0 15,2-6-13-15,11-7 6 16,4-7-182-16,11-11-39 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50.54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94 0 381 0,'0'0'58'16,"0"0"-6"-16,0 0-26 0,0 0 10 15,0 0-16-15,0 0 40 16,-48 65-31-16,28-39-29 15,3-3-20-15,10-8-100 16,5-9-83-16,2-6-112 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51.52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0 463 0,'0'0'0'0,"0"0"0"15,0 0 51-15,0 0-37 16,0 0 0-16,0 0-8 15,86 53-6-15,-37-53-244 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51.67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0 610 0,'0'0'4'15,"0"0"82"-15,0 0-52 0,0 0 17 16,0 0-4-16,0 0-43 15,61 31 11-15,-29-31-15 16,17 0-91-16,4-19-194 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51.79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27 778 0,'0'0'133'0,"0"0"-126"16,0 0 34-16,0 0 1 15,0 0 10-15,0 0-52 16,8 0-33-16,-6-3 20 0,-2-21-283 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50.96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 88 361 0,'0'0'114'0,"0"0"-114"0,0 0 6 16,0 0 54-16,0 0 20 16,0 0-38-16,9 221-10 15,0-182-27-15,0-8-3 16,-2-11 25-16,-2-6-25 16,-5-11-2-16,0-3 20 15,0 0-18-15,0-2 45 16,0-22-47-16,-17-11 15 15,2-9-36-15,3-8 21 16,3 0-32-16,6 2 6 16,3 8 21-16,0 10-4 15,9 5 9-15,12 8 0 16,5 3 33-16,4 1-29 0,-1 9 7 16,5 6 14-16,-2 0-19 15,-5 3-6-15,-4 26-10 16,-10 8 10-16,-10 9 0 15,-3 5 1-15,-9 0 6 16,-21 1 12-16,-7-2-16 16,-2-2 4-16,7-8-7 15,3-10-5-15,16-12-49 16,8-9-96-16,5-9-80 16,8-6 52-16</inkml:trace>
  <inkml:trace contextRef="#ctx0" brushRef="#br0" timeOffset="272">357 232 75 0,'0'0'178'0,"0"0"-62"0,0 0-27 16,0 0-66-16,0 0-3 15,0 0 123-15,14 68-88 16,-10-32-23-16,6-1-11 16,2-4-3-16,1-2-3 15,4-2-15-15,1-3 0 16,-2-7 11-16,-3-3-11 15,-4-1 0-15,-4-7 1 16,-5-1 1-16,0-3-4 16,0 1-2-16,0 2-21 15,-20 4 25-15,-15 3 0 16,-6-6-11-16,2-6-115 16,2-6-171-16</inkml:trace>
  <inkml:trace contextRef="#ctx0" brushRef="#br0" timeOffset="400">536 133 390 0,'0'0'33'0,"0"0"-13"16,0 0 59-16,0 0-36 16,0 0-29-16,0 0-14 15,142-34-100-15,-129 34-247 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50.06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12 115 250 0,'0'0'90'0,"0"0"-18"15,0 0-5-15,0 0 54 16,0 0-56-16,0 0-6 15,13 289-20-15,-4-260-20 16,1-11-8-16,-3-6-11 16,-5-5 0-16,-2-7 24 15,0 0-23-15,0-4 13 16,0-28-14-16,-5-11-117 16,-7-14 100-16,-2-8-48 15,4 1 8-15,2 3 46 16,4 18 2-16,4 12 9 15,0 10 19-15,0 6 22 0,9 4 20 16,12-2-50-16,5 7 9 16,6 3 44-16,4 3-64 15,4 10 5-15,-4 22 6 16,-9 9-11-16,-2 6 15 16,-16 3-15-16,-8 5 0 15,-1-4 20-15,-10-1-15 16,-21-2-5-16,-4-5 19 15,-1-5-15-15,4-7 17 16,3-8-21-16,9-7-20 16,13-10 3-16,5-3-131 15,2-3-39-15,6 0-197 16</inkml:trace>
  <inkml:trace contextRef="#ctx0" brushRef="#br0" timeOffset="301">369 337 55 0,'0'0'291'15,"0"0"-178"-15,0 0-11 16,0 0-21-16,0 0-28 16,0 0-41-16,85-6-12 15,-85 25 4-15,0 6 2 16,-6-1 42-16,-14-1-27 16,5-3-18-16,5-5 29 15,6-6-32-15,4-3-4 16,0 0 0-16,0 1 8 15,0 3-1-15,11 2-3 16,1-2 0-16,-2-1 24 0,-1 1-24 16,-2-1 0-16,-7 2-2 15,0 7 4-15,0 0-3 16,-13 3 1-16,-3-1 0 16,-3-1-7-16,4-6-52 15,3-7-129-15,5-6-82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6:31.55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 49 0,'0'0'57'0,"0"0"-15"0,0 0-10 16,0 0-14-16,0 0-13 16,0 0 2-16,0 0-4 15,0 0-4-15,0 0 3 16,0 0-2-16,0 0 5 15,0 0-5-15,0 0 4 16,0 0 9-16,0 0-13 16,2 0 3-16,5 0 7 15,-1 0-2-15,4 0 5 16,2 0-13-16,-3-3 4 16,0 3 5-16,3 0-3 15,-1-2-6-15,1 2 4 0,2 0-1 16,-1 0-4-1,4 0 1-15,-3 0 0 0,1 0 3 16,1 0-3-16,1 5 0 16,3-2 4-16,1 4 0 15,-3-6 0-15,8 2-4 16,-3-1 2-16,3-2 3 16,-2 0-3-16,2 0-2 15,0 0 2-15,-2 0 7 16,2 0-10-16,1 0 1 15,4 0 0-15,-1 0 13 16,6 0-13-16,-4 0 0 0,0 0 0 16,-6 0 2-1,0 0-1-15,-2 0-1 0,0 0 0 16,1 0 3-16,-2 0-1 16,2 1-2-16,3-1 5 15,-3 0-4-15,1 0 5 16,-1 0-6-16,-1 0 0 15,0 0 6-15,-3 0-6 16,1 0 0-16,-3 0 2 16,-2 0 2-16,3 0 10 15,-3 0-13-15,1 0-1 16,0 0 21-16,2-1-18 16,0-1-3-16,1-1 4 15,2 3-2-15,4 0 1 0,-1 0-3 16,0 0 0-16,-4 0 6 15,1 0-2-15,0 0-4 16,0 0 0-16,-1 0 1 16,4 0 5-16,-3-1-6 15,3 1 0-15,0 0 1 16,-4 0 4-16,1 0-5 16,-1 0 1-16,-3 0 1 15,7 0 0-15,-3 0-2 16,0 0 0-16,-1 0 4 15,3 0-4-15,-6 0 0 16,4 0 4-16,-1-4-4 16,-1 4 10-16,-3-3-10 0,-4 0 0 15,2 3 3-15,-5 0-3 16,1 0 0-16,2 0 0 16,-5 0 1-16,5 0 1 15,-2 0-2-15,-2 0 0 16,4 0 7-16,3 0-7 15,-1 0 0-15,0 0 0 16,0 0 3-16,0 0 1 16,-1 0-4-16,-2 0 0 15,-3 0-6-15,0 0 16 16,-1 0-15-16,-1 0 10 16,4 0-4-16,-3 0 7 15,2 0-8-15,2 0 0 16,-3 0-3-16,-1 0 5 0,0 6-2 15,-2-6 11-15,5 0-11 16,-2 4 8-16,3-3-8 16,1 2 0-16,0-1 23 15,-1-1-12-15,-1 1-8 16,-2 1 3-16,-4-3 0 16,3 2-5-16,-5-2-1 15,-4 0 0-15,0 0 11 16,0 0-11-16,0 0 10 15,0 0 8-15,0 0-11 16,0 0 5-16,0 0-12 16,0 0-65-16,-24 0-102 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48.11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136 59 169 0,'0'0'146'15,"0"0"1"-15,0 0-19 16,0 0-63-16,0 0-53 15,0 0 3-15,-19 24-6 16,17 17-9-16,-1 8 23 16,3-4-22-16,0-5 12 15,0-9-13-15,0-8 0 16,-1-8 6-16,-2-7-6 16,3-5 0-16,-2-3 15 15,-2 0-3-15,-6 0 15 0,-3-16-27 16,-5-11-34-1,-4-9 33-15,6-1-43 0,5-2 38 16,2 3-15-16,6 3 15 16,3 6 3-16,0 5-7 15,0 3 2-15,12 3 8 16,11 3 0-16,4 3 16 16,8 5 11-16,1 5-26 15,4 3 16-15,-1 22-17 16,-2 8 0-16,-11 2 12 0,-13 3-12 15,-11-1 0 1,-2-2 10-16,-2-2 0 16,-20-2 21-16,-7-6-31 0,0-6 0 15,0-7 28-15,6-2-25 16,5-7-3-16,7-3 7 16,5 0-7-16,6 0-46 15,0-25-186-15</inkml:trace>
  <inkml:trace contextRef="#ctx0" brushRef="#br0" timeOffset="236">417 187 293 0,'0'0'50'0,"0"0"-9"16,0 0 51-16,0 0 14 0,0 0-31 15,0 0-34-15,25 162 38 16,-22-143-68-16,-3-5 3 15,1-3-9-15,-1-6-3 16,0-3 17-16,0-2-19 16,0 0-27-16,5 0 4 15,-1 0-142-15,9-10-138 16</inkml:trace>
  <inkml:trace contextRef="#ctx0" brushRef="#br0" timeOffset="390">730 262 225 0,'0'0'145'0,"0"0"-120"16,0 0 84-1,0 0-57-15,0 0 35 0,0 0-36 16,-44 163-28-16,29-141 7 16,-2-6-30-16,1-3-7 15,0-10 1-15,-2-3-148 16,-2-12-164-16</inkml:trace>
  <inkml:trace contextRef="#ctx0" brushRef="#br0" timeOffset="1184">1086 143 29 0,'0'0'40'0,"0"0"-21"15,0 0-2-15,0 0 8 0,0 0-17 16,0 0 10-16,0-11 7 16,0 11-15-16,0 0 11 15,0 0-8-15,0 0 12 16,0 0 29-16,0 0-38 16,0 0-4-16,0 0 1 15,0 0-12-15,0 0-2 16,0 0-48-16,0 0-16 15,0 0-28-15</inkml:trace>
  <inkml:trace contextRef="#ctx0" brushRef="#br0" timeOffset="1518">714 220 84 0,'0'0'126'0,"0"0"22"15,0 0 12-15,0 0-26 16,0 0-76-16,0 0 17 15,51 0-74-15,7 0 45 0,6 0-2 16,6 2-14 0,-8 0 1-16,-12-2-31 0,-9 0 13 15,-15 0-8-15,-14 0 1 16,-8 0-6-16,-4 0 0 16,0 0 0-16,0 0-1 15,0 0-68-15,0 0-89 16,0-21-171-16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53.03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 58 20 0,'0'0'59'16,"0"0"48"-16,0 0-17 15,0 0-10-15,0 0-10 16,0 0-24-16,-9-58-21 16,21 66-17-16,2 35-8 15,-2 17 0-15,-3 18 76 16,-7 7-52-16,-2-2 1 15,0-5 32-15,0-7-37 0,0-11 16 16,7-10-36 0,7-7 9-16,4-9 16 15,8-4-25-15,1-7 0 0,4-4 12 16,1-7-12-16,0-4 21 16,-2 1-21-16,-4-5 6 15,-8 1 17-15,-4-2-23 16,-5 5-4-16,0 3 2 15,-5 5-5-15,-2 10-43 16,-2-2-59-16,0-1-200 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57.71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24 442 0,'0'0'217'0,"0"0"-168"0,0 0-19 16,0 0 49-16,0 0-59 15,0 0 29-15,128-14-26 16,-80 10-14-16,-5-1 13 16,-14 4-22-16,-8 1-37 15,-7 0-21-15,-7 0-154 16,-5 0-45-16,-2 0-119 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58.27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85 34 254 0,'0'0'152'0,"0"0"-41"16,0 0-47-16,0 0-53 15,0 0 14-15,0 0-25 16,-19 147 33-16,19-86-27 16,0-6 45-16,0-7-51 0,5-11 0 15,-2-12 10-15,-3-11-9 16,0-8-1-16,0-6 12 15,0 0-8-15,0 0 58 16,-3-7-62-16,-15-19 0 16,1-3-16-16,2-4-7 15,3-5-28-15,6 0 37 16,3-2-14-16,3-1 13 16,0 3 15-16,9 0-5 15,14 10-1-15,4 0 6 16,6 8 0-16,-1 4 12 15,5 9-11-15,-2 7 55 16,4 0-56-16,-3 23 1 16,-5 11 19-16,-11 7-14 0,-13 6-3 15,-7-3 7-15,0 1-9 16,-27-4 54-16,-7-3-55 16,3-4 0-16,2-12 21 15,4-7-10-15,7-11-9 16,8-4-2-16,7 0-81 15,3-16 10-15,16-17-338 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58.48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15 272 0,'0'0'129'0,"0"0"-37"0,0 0 3 16,0 0-31-16,0 0 28 15,0 0-59-15,23 222-2 16,26-219 25-16,8-3-42 16,3-2-3-16,-3-18-11 15,-13-7-6-15,-9-2-24 16,-20 0-168-16,-12 0 9 16,-3 0 21-16,-7 4-29 15</inkml:trace>
  <inkml:trace contextRef="#ctx0" brushRef="#br0" timeOffset="145">220 0 173 0,'0'0'173'0,"0"0"-54"16,0 0-10-16,0 0-26 0,0 0-32 16,0 0 5-1,-103 264-31-15,103-208 20 0,0-7-45 16,0-8 0-16,8-9 12 16,2-10-10-16,7-3-4 15,3-6-28-15,9-13-206 16,0 0-69-16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57.34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76 15 64 0,'0'0'217'16,"0"0"-19"-16,0 0-1 0,0 0-113 15,0 0-58 1,0 0-26-16,-24 40 5 0,24 11-4 16,0-7-1-16,0-2 9 15,4-7 7-15,1-10-16 16,-1-8 0-16,-4-10 7 16,0-1 1-16,0-6-8 15,0 0 0-15,0 0 15 16,0-6-32-16,-12-15-70 15,-5-9-11-15,4-7 41 16,2-3-6-16,4 3 38 16,2 3 10-16,5 10 15 15,0 5 52-15,0 7-4 16,14 2 5-16,11 2 15 16,6 7-37-16,2 1 4 15,2 0-31-15,0 16 5 16,-5 14 0-16,-10 5-9 0,-6 5 0 15,-14-1-11-15,0-2 12 16,-5-1-1-16,-17 0 10 16,-3-7-9-16,-1-4 25 15,8-8-26-15,5-8-64 16,8-8-21-16,5-1-75 16,0-8 1-16</inkml:trace>
  <inkml:trace contextRef="#ctx0" brushRef="#br0" timeOffset="196">360 218 229 0,'0'0'174'0,"0"0"-168"16,0 0 113-16,0 0-38 15,0 0-28-15,0 0 7 16,15 146-56-16,-15-122 11 16,0-7-15-16,3-5 3 15,2-3 9-15,-1-7-12 16,4-2-76-16,2 0-66 15,4-4-62-15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55.68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146 9 116 0,'0'0'135'0,"0"0"27"16,0 0-55-16,0 0 13 16,0 0-66-16,0 0-45 15,-66 32-1-15,66 18-2 16,0 5-6-16,0-3 32 16,3-1-28-16,4-5 2 15,-3-8-6-15,-4-5 8 16,0-13 3-16,0-4-11 15,0-6 0-15,0-4-3 16,0-6-50-16,-15 0-71 16,-2-2-62-16,2-26-94 15</inkml:trace>
  <inkml:trace contextRef="#ctx0" brushRef="#br0" timeOffset="565">0 243 138 0,'0'0'134'0,"0"0"-10"0,0 0-16 16,0 0-86-16,0 0 8 15,0 0 17-15,58 17-30 16,-28-4-7-16,2 3-10 16,4-9 8-16,4-3 12 15,-1-4-20-15,1 0 0 16,-7-5-8-16,-4-14-8 16,-11 0-49-16,-12 3 55 15,-6-2 10-15,0 7-5 16,0 3 5-16,-15 7 0 15,-3 1 24-15,-2 0 15 0,5 9-30 16,3 5-4 0,7 3 7-16,5 0-17 0,0-1 5 15,0-2 0-15,9-1 4 16,10-5-4-16,5 0 0 16,3-8-1-16,1 0-16 15,-1 0-21-15,0-14-54 16,2-7 19-16,-5-1 1 15,-1-4 3-15,-6 7 21 16,-3 4 48-16,-10 3 11 16,-4 9 96-16,0 0-42 15,0 3-25-15,0 0-2 16,0 0-27-16,0 3-2 16,0 12 0-16,0 3-6 15,0 5 17-15,3 0-20 0,8-2 0 16,3 1 22-16,1 1-21 15,0-3 18-15,-1-1-3 16,-2 0-11-16,-6-5 21 16,-3-1-26-16,-3-3 0 15,0 3 9-15,-9 1 0 16,-17-2 19-16,-1-1-26 16,-1-6 11-16,7-5-10 15,7 0-3-15,7-17-99 16,7-23-124-16</inkml:trace>
  <inkml:trace contextRef="#ctx0" brushRef="#br0" timeOffset="807">882 0 294 0,'0'0'149'0,"0"0"-125"15,0 0 35-15,0 0 41 16,0 0-56-16,0 0-6 15,-1 289 0-15,19-259-36 16,9-2 36-16,8-12-35 16,5-6-3-16,-4-5 21 15,-1-5-16-15,-11 0-5 16,-7 0-48-16,-11-12-77 16,-6-10-15-16,-10-3-252 0</inkml:trace>
  <inkml:trace contextRef="#ctx0" brushRef="#br0" timeOffset="949">740 165 338 0,'0'0'140'15,"0"0"-57"-15,0 0-18 16,0 0-55-16,0 0 105 16,0 0-112-16,156 0 14 15,-86-5-17-15,-2 0-3 16,-6 2-164-16,-10 3-172 15</inkml:trace>
  <inkml:trace contextRef="#ctx0" brushRef="#br0" timeOffset="1073">1274 333 148 0,'0'0'217'0,"0"0"-110"16,0 0 26-16,0 0-97 16,0 0-15-16,0 0-21 15,-35 121-42-15,35-121-273 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55.08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169 140 57 0,'0'0'93'15,"0"0"-39"-15,0 0 16 16,0 0-8-16,0 0 34 0,0 0-48 16,15-96-39-16,-15 84 35 15,0 4-11-15,0 1 8 16,-13 5-31-16,-4 2-5 16,-6 0 25-16,-1 9-27 15,-2 14-1-15,0 4 22 16,3 3-13-16,5-1-8 15,9-4-3-15,6-6 9 16,3-1-12-16,0-9 3 16,8 1 0-16,13-10 9 15,3 0-9-15,4 0-17 16,2-5 5-16,-7-6 11 16,-5 3-15-16,-6 3 16 15,-4 5 0-15,-2 0-2 16,-2 0 2-16,1 2 0 0,-2 9 9 15,-2 0-8-15,2-1 34 16,2-4-35-16,1 0 0 16,6-4 14-16,6-2-14 15,5 0-40-15,3-10-72 16,0-17-64-16,3-4-91 16</inkml:trace>
  <inkml:trace contextRef="#ctx0" brushRef="#br0" timeOffset="263">493 0 269 0,'0'0'119'0,"0"0"18"0,0 0-38 16,0 0-60-16,0 0-10 15,0 0-15-15,0 0-2 16,-64 123-9-16,64-113-3 16,14 1 0-16,8-3 8 15,4 3-1-15,1 2-2 16,1-2-5-16,-7 0 18 15,-4-1-10-15,-16-4-8 16,-1 3-4-16,0 1 1 16,-6 6 6-16,-20 6 2 15,-9 0-5-15,-1 1-20 16,1-4 18-16,5-5-93 0,7-9-56 16,14-5-77-16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53.83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45 0 28 0,'0'0'189'0,"0"0"-42"0,0 0-126 16,0 0-13 0,0 0 110-16,0 0-41 0,12 198-22 15,-4-138-21-15,-2-5-30 16,-1-5 56-16,-1-6-56 16,4-5-3-16,-2-5 24 15,1-8-21-15,0-7 1 16,-4-6-5-16,-3-7 9 15,0-6-1-15,0 0-8 16,1 0-3-16,-1 0-2 16,0-2-41-16,0-25-37 15,0-5-73-15,0-5 0 16,-9-6 19-16</inkml:trace>
  <inkml:trace contextRef="#ctx0" brushRef="#br0" timeOffset="265">0 165 1 0,'0'0'118'16,"0"0"-25"-16,0 0-14 16,0 0-13-16,0 0-11 15,0 0-40-15,57-86 59 16,-3 76-61-16,3 5 13 16,6 5 13-16,-6 4-16 15,-11 20 3-15,-10 7-26 16,-11 7 1-16,-19 9-6 0,-6 3 19 15,-6-3 20 1,-25-1 24-16,-5-4-48 16,-4-4 2-16,5-6-12 0,0-8 1 15,13-7 9-15,5-9-10 16,8-5-41-16,9-3-53 16,0 0-84-16,18-18-118 15</inkml:trace>
  <inkml:trace contextRef="#ctx0" brushRef="#br0" timeOffset="561">613 231 293 0,'0'0'169'0,"0"0"-140"16,0 0-20-16,0 0 119 16,0 0-49-16,0 0-25 15,-26 200-27-15,26-155-21 0,0-9 23 16,0-3-28-16,13-8-1 15,9-3 19-15,3-7-14 16,0-4 0-16,-3-3-5 16,-7-3 1-16,-6-4 26 15,-6-1-27-15,-3 0 0 16,0 0 22-16,0 0-20 16,-3 3-4-16,-21 1-3 15,-14 7 5-15,-3 1-16 16,1-2-38-16,4-5-90 15,5-5-49-15,7-17-31 0</inkml:trace>
  <inkml:trace contextRef="#ctx0" brushRef="#br0" timeOffset="715">552 244 311 0,'0'0'137'0,"0"0"-53"16,0 0 13-16,0 0-30 15,0 0-57-15,0 0-2 16,309-90-8-16,-270 83-161 16,-8 3-166-16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1:59.40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184 397 195 0,'0'0'206'15,"0"0"-113"-15,0 0-29 16,0 0 34-16,0 0-68 16,0 0 18-16,-9-62 3 15,4 60-42-15,4 2 23 16,-11 0-32-16,-10 18 0 15,-5 20 1-15,-9 11 20 0,4 2-18 16,9-9-6 0,11-8 19-16,7-10-17 0,5-11 1 15,0-7 0-15,0-3-1 16,17-3 1-16,15-3-15 16,7-29 4-16,-1-4-53 15,0 3 51-15,-13 8-31 16,-9 10 44-16,-10 10 16 15,-3 3-14-15,-3 2-2 16,0 0 0-16,0 2 8 16,0 20-2-16,-3 8 22 15,-1 2-6-15,4-5 5 16,0-2-25-16,0-9-2 16,0-8 0-16,3 0 6 15,13-8-22-15,4 0 3 16,8-4-56-16,5-24 26 0,8-9-83 15,-2-7-23-15,-2 0 45 16,-10 3 72-16,-10 11 32 16,-11 9 76-16,-6 13 65 15,0 8 46-15,0 0-135 16,0 0-35-16,0 0 16 16,-5 10-22-16,-1 10 36 15,2 4-47-15,4 1 0 16,0 2-2-16,0-5 2 15,14-2-4-15,4-1 4 16,0-2 0-16,-1-4 10 0,-4-4-10 16,-4 1 0-16,-7-4 11 15,-2-3-11-15,0 7-8 16,-5 8-5-16,-22 6 13 16,-9 4 33-16,1 0-33 15,3-7-20-15,9-10 12 16,6-5-97-16,7-6 8 15,5 0 28-15,5-24-88 16,0-19-10-16</inkml:trace>
  <inkml:trace contextRef="#ctx0" brushRef="#br0" timeOffset="172">606 250 213 0,'0'0'175'0,"0"0"-133"0,0 0 28 16,0 0 25-16,0 0-13 15,0 0-13-15,274 9-5 16,-212-9-64-16,0 0 0 16,-10-8-2-16,-8-3 2 15,-15 0-84-15,-13-4-116 16,-11 1-111-16</inkml:trace>
  <inkml:trace contextRef="#ctx0" brushRef="#br0" timeOffset="1190">1048 0 123 0,'0'0'195'16,"0"0"-165"-16,0 0 6 0,0 0 38 15,0 0-11-15,0 0-20 16,-49 284 29-16,39-223-57 16,1-3 4-16,-3-4 27 15,4-8-45-15,6-13 4 16,2-8-5-16,0-13 15 15,0-9-34-15,8-3 19 16,16-3 0-16,16-26-23 16,5-12 23-16,3-10-69 15,-7 7-5-15,-10 6 55 16,-9 13 19-16,-13 13 14 0,-5 8 33 16,-4 4 37-16,0 0-63 15,0 0-21-15,0 22-23 16,0 8 23-16,0 5 63 15,0-2-63-15,0-2 0 16,0-8 30-16,2-9-30 16,1-7 0-16,-3-6-9 15,0-1 21-15,0 0 23 16,0 0-34-16,0-1 12 16,0-22-7-16,4-11-6 15,10-1-8-15,7 3 4 16,4 0-42-16,8 8 20 15,-1 5-98-15,-2 5-40 16,-5 11 42-16,-4 3 24 0,-7 0 79 16,-5 0 13-16,-5 13 6 15,-4-1 4-15,0 2 11 16,0-3 22-16,0-1 23 16,0-2-41-16,5 1-13 15,-1-8-6-15,1 2 5 16,3-3-17-16,1 0 32 15,-3 0-20-15,0 0 38 16,-5-6-16-16,-1-9 19 16,0 7-24-16,0-1-13 15,-1 7 75-15,-11 2-14 16,-1 0-44-16,0 0 20 16,2 0-38-16,2 13 13 15,1 1-16-15,4-1 13 16,4 0-20-16,0-6 7 0,0-2 0 15,0-1-10-15,3-4 10 16,3 0 0-16,2 0 0 16,-2 0 2-16,1 0-8 15,-1 0 6-15,-1 0 0 16,-5 0 13-16,0 0-13 16,0 0-5-16,0 4 0 15,0 6 1-15,0 1-3 16,0 6 7-16,0-4 0 15,3-4 13-15,2 1-13 0,-4-7 0 16,4-1-1-16,4-2-13 16,3 0-44-16,2 0-19 15,2-5 31-15,-5-3 8 16,1 3 26-16,-7 0 12 16,2 4 6-16,-5 1 7 15,2 0 68-15,-4 0-28 16,0 0-30-16,3 0 19 15,-1 0-34-15,1 0 4 16,-2 0-12-16,2 0 14 16,-1 0-2-16,1 0-12 15,-3 0 0-15,4 0-9 16,3 0-32-16,0-22-25 0,2-7-58 16,-3-7-121-1</inkml:trace>
  <inkml:trace contextRef="#ctx0" brushRef="#br0" timeOffset="1657">1649 200 138 0,'0'0'213'16,"0"0"-118"-16,0 0 0 16,0 0-95-16,0 0 20 15,0 0-26-15,22 25 6 16,-13-10 0-16,-3-4-2 16,2 5 16-16,-4 1-28 15,-2 2-14-15,1 7-19 16,-3 1 47-16,0-2-6 0,0 2 3 15,0-8 3 1,0-1 0-16,0-3 29 0,0-8-16 16,0 0-2-16,0-5 35 15,0-2-39-15,0 3 0 16,0-2 5-16,0 1-10 16,0-2 32-16,0 0-34 15,0 0 0-15,7 0-1 16,4-3-11-16,6-14-101 15,2-4 26-15,3 0 86 16,0 4 1-16,-3 3 1 16,-7 6 17-16,-2 3 58 15,-4 4-13-15,1 1-10 16,0 0-28-16,2 4-24 16,2 12 53-16,3 2-33 15,-5 1-3-15,-2 1 21 16,-2 2-39-16,-5 1 0 0,0-3 6 15,0-3 11-15,0-2 1 16,0-7-18-16,0 0 0 16,0-3-79-16,4-5-226 15,5-8-134-15</inkml:trace>
  <inkml:trace contextRef="#ctx0" brushRef="#br0" timeOffset="1791">2028 462 554 0,'0'0'205'15,"0"0"-205"-15,0 0 71 0,0 0-38 16,0 0-15 0,0 0 10-16,0 0-28 0,0 1-11 15,0-1-78-15,0 0-259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6:34.21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 60 0,'0'0'40'16,"0"0"-2"-16,0 0 2 15,0 0-4-15,0 0 13 16,0 0-8-16,0-2-16 16,0 2 14-16,0 0-39 0,0 0 9 15,7 0 3 1,9 0-4-16,5 0 11 0,6 0-15 15,3 0-3-15,2 0 23 16,8 0-10-16,-1 5-8 16,2-2 3-16,0 0-2 15,-3 5-2-15,-1-6-5 16,-5-1 0-16,0 1 7 16,-7 1-7-16,-3-1 0 15,-7 1 2-15,-1-1 2 16,-2-2 3-16,-3 0-7 15,3 0 1-15,-3 0 10 16,0 0-11-16,0 0 0 0,0 0 3 16,0 0-3-16,1 1 12 15,-1-1-12-15,0 0 0 16,0 0 4-16,-1 0-4 16,1 0 0-16,0 0 4 15,-5 3 3-15,1-3-4 16,-1 2-3-16,-1-2 0 15,4 1 1-15,0-1-1 16,2 0 0-16,0 2 9 16,2-2-5-16,1 0-2 15,0 3-2-15,2-1 4 16,0 1-3-16,-1-3-1 16,2 1 0-16,2-1 2 15,0 2 6-15,-3-2-10 0,-1 0 2 16,1 0 0-16,-2 0 18 15,-3 0-18-15,0 0 0 16,0 3 5-16,2-2 1 16,3-1-7-16,-2 0 1 15,1 2 0-15,-3-2 2 16,-1 0-2-16,-5 0 0 16,1 0 16-16,-2 0-14 15,-3 0 6-15,1 0-4 16,-1 0 0-16,0 0 26 15,0 0-18-15,0 0 8 16,0 0 2-16,0 0-20 16,0 0 12-16,0 0-14 0,0 0 1 15,0 0-23-15,0 4 20 16,-6 5-88-16,-24-7-211 16</inkml:trace>
  <inkml:trace contextRef="#ctx0" brushRef="#br0" timeOffset="4058">1605 54 12 0,'0'0'26'16,"0"0"0"-16,0 0-5 0,0 0-5 15,0 0 9 1,0 0-15-16,0 0 10 0,-24 0 13 16,16 0-22-16,-1 0 11 15,-2-3 11-15,-1-2-2 16,3 0 14-16,-3 2-23 15,6-1 13-15,-2 2 5 16,7-1-18-16,-2 1-1 16,3 2-8-16,-2 0-5 15,2 0 5-15,0 0-13 16,0 0 0-16,0 0 9 16,0 0-9-16,0 0 0 15,0 0 0-15,0 0 4 16,0 0-16-16,0 0 10 0,0-3-17 15,0 3 16 1,2 0-4-16,10 0 7 0,6 0 16 16,0 0-13-16,1 0 24 15,-1 0-15-15,0 0-7 16,2 0 5-16,-5 0-10 16,2 5 0-16,-4-2-4 15,-4-1 9-15,-4-1-7 16,0-1 2-16,-5 0 0 15,3 0 8-15,-3 0-4 16,0 0-3-16,0 0 11 16,0 0-8-16,0 0 22 15,0 0-22-15,0 0 0 0,0 0 16 16,0 0-17 0,0 0-5-16,0 0 2 0,0 0 0 15,0 0 6-15,0 0-6 16,0 0 0-16,0 0 6 15,0 0-1-15,0 0-5 16,0 0 0-16,0 0 3 16,0 0-9-16,0 0 6 15,1 0 0-15,8 3-7 16,8-1 7-16,3 1 0 16,4 2-5-16,-1-1 14 15,-4-2-11-15,3 2 2 0,-4-2 0 16,-1 2 3-1,-4-2-3-15,-4 1 0 0,-1-3-2 16,-8 0 5-16,2 0 1 16,-2 1-4-16,0-1 0 15,3 0 3-15,-3 0-3 16,1 0 0-16,4 0-1 16,4 0 7-16,4 0-2 15,4 0-4-15,0 0 0 16,3 0 2-16,-2 5-2 15,6-3 0-15,-4 0-7 16,1 0 16-16,-6-2-14 16,5 0 5-16,-5 0 0 0,2 0 4 15,-3 0-4 1,2 2 0-16,-5-2 0 0,6 0 3 16,-2 0 8-16,2 0-11 15,-1 0 0-15,2 0 19 16,1 0-19-16,-1 0 0 15,0 0-1-15,3 0 7 16,-2 1-6-16,-1 4 0 16,0-2 0-16,0-2 3 15,1 1-1-15,0 1-2 16,-4-3 0-16,2 0 9 16,-2 1-2-16,2-1-7 15,-3 0 0-15,-1 0 26 16,0 0-22-16,0 0 9 0,-1 0-1 15,-3 0-6-15,-2 0 13 16,2 0-19-16,-5 0 0 16,1 0 14-16,-2 0-13 15,-3 0-1-15,0 0 0 16,0 0 9-16,1 0 6 16,-1 0-15-16,0 0 0 15,0 0 1-15,0 0-1 16,0 0-17-16,-15 0-67 15,-12 0-168-15,-8-15-37 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2:07.40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0 176 103 0,'0'0'77'0,"0"0"26"0,0 0-11 15,0 0-48-15,0 0-7 16,0 0 16-16,28 135-50 16,-28-114 18-16,0-5-21 15,0-10 4-15,0-1 20 16,0-4-24-16,0-1 0 15,0 0 22-15,0 0-22 16,0-20-11-16,0-10 5 16,0-7 6-16,0 2 1 15,0 2-1-15,9 4 0 16,7 0 0-16,1 1 4 16,3-2-4-16,1 3 0 15,2 5 3-15,0 5 8 0,-2 4-11 16,-3 5-10-16,-6 6 2 15,-3 2-116-15,-4 0-62 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2:07.99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0 199 0,'0'0'159'16,"0"0"-32"-16,0 0-24 16,0 0 12-16,0 0-73 15,0 0-12-15,18 62 49 16,-7-21-34-16,1 7-17 15,-3 0 4-15,-2-7-31 16,-2-8 42-16,0-14-43 16,-4-11 0-16,2-4 9 15,-3-4 2-15,2 0-11 0,-2 0 0 16,0 0 3-16,0-6 0 16,0-25-3-16,0-17-87 15,-6-17-55-15,-8-15-301 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2:08.45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6 358 0,'0'0'97'16,"0"0"-60"-16,0 0-37 15,0 0 0-15,0 0 16 16,0 0-15-16,129 0 41 15,-89 0-37-15,-1 0-3 16,-6 0 14-16,-8 0-16 16,-5 0 0-16,-7 0 0 15,1 0-40-15,1 0-67 16,-4-6-169-16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2:06.21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62 126 39 0,'0'0'84'16,"0"0"-54"-16,0 0 39 16,0 0-37-16,-3 0-30 15,3 0-2-15,0 0-56 16,-1 0-1-16,1 1 1 16</inkml:trace>
  <inkml:trace contextRef="#ctx0" brushRef="#br0" timeOffset="247">62 126 225 0</inkml:trace>
  <inkml:trace contextRef="#ctx0" brushRef="#br0" timeOffset="857">62 126 225 0,'-21'69'120'0,"21"-69"-69"0,0 0-17 0,0 0-21 0,0 0-4 0,0 0 24 15,79 4-32-15,-49-4 21 16,-2 0-22-16,-10-10 0 16,-9-3 10-16,-4 1-10 15,-5-7-7-15,0-2 7 16,-12 0 0-16,-11-4-9 16,-5 7 9-16,3 6 0 0,-3 5 27 15,6 7-21 1,0 0 31-16,4 17-31 0,4 20 1 15,5 9 37 1,5 9-28-16,4 3-2 16,0-1 31-16,7-8-29 0,12-3-2 15,5-9-14-15,5-5 17 16,3-10-29-16,2-9 12 16,-2-13-8-16,3 0 2 15,2-32-69-15,-2-15-23 16,-2-11-34-16,-4-4-28 15,-6 4 66-15,-13 7 10 16,-2 16 84-16,-7 14 104 16,-1 12 5-16,0 4 9 0,0 5-12 15,0 0-54 1,0 0-23-16,5 18-10 0,3 12-17 16,4 8 49-16,-3 1-46 15,2 2 5-15,-2 1 10 16,-2-5-12-16,-1-2 23 15,-1-4-31-15,-2-8 0 16,-3-6 18-16,0-9-14 16,0-5-4-16,0-3 11 15,0 0-7-15,0 0 39 16,0 0-43-16,0-5 0 16,-5-16-9-16,2-12 8 15,3-8-7-15,0-12-8 0,0-2-31 16,5-2 46-1,7 2-40-15,0 5 15 0,-3 9 21 16,0 9-15-16,-3 15 20 16,4 2-4-16,-1 6-84 15,0 3-38-15,-2 2-196 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2:08.82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35 309 383 0,'0'0'108'0,"0"0"-91"16,0 0 9-16,0 0 29 16,0 0-25-16,0 0-9 15,142-19-17-15,-98-3 4 16,-9-1 2-16,-7-1-10 15,-19-4-16-15,-9 3 15 16,-5 0-13-16,-30-2-7 16,-1 7-7-16,-2 5 28 15,1 7 0-15,6 8 7 0,0 0-7 16,4 32 44-16,4 17-40 16,5 9 10-16,9 3 7 15,9 3-14-15,0-13 12 16,10-4-19-16,18-9 0 15,7-7 3-15,3-8-1 16,4-8-2-16,5-15 0 16,3 0-7-16,0-17 5 15,-1-19-97-15,-7-9-62 16,-8-7-40-16</inkml:trace>
  <inkml:trace contextRef="#ctx0" brushRef="#br0" timeOffset="299">493 221 142 0,'0'0'133'0,"0"0"2"15,0 0-51-15,0 0 0 16,0 0-66-16,0 0-12 16,5 90 77-16,4-38-58 15,-3-3 2-15,6-1 16 16,0-8-26-16,-3-7 4 16,-3-14-21-16,-1-6 3 15,-2-12 9-15,-1-1-8 16,-2 0-4-16,0-1 19 15,0-24-19-15,0-13-5 16,0-15-29-16,0-4-5 16,0-7 20-16,0 2-40 0,0 4 3 15,12 12 46-15,-2 11-18 16,6 9 27-16,-3 11-4 16,1 0-20-16,0 2 17 15,-1 1-71-15,-1-1-37 16,-3 1-34-16</inkml:trace>
  <inkml:trace contextRef="#ctx0" brushRef="#br0" timeOffset="599">726 106 117 0,'0'0'105'16,"0"0"29"-16,0 0-56 16,0 0-19-16,0 0 38 15,0 0-60-15,50 246-18 0,-47-222 13 16,-3-8-7-16,0-3 0 15,0-6-25-15,0-3 2 16,0-3 13-16,0-1-12 16,0 0-3-16,0 0 17 15,0-10-14-15,4-17-3 16,4-10-5-16,1-5 5 16,2-2-9-16,1 1 9 15,-2 3-11-15,4 4 4 16,3 3 9-16,-1 3-6 15,0 5 4-15,0 5 0 16,-5 5-16-16,4 3-38 0,-1 9-79 16,1 3-58-1</inkml:trace>
  <inkml:trace contextRef="#ctx0" brushRef="#br0" timeOffset="888">1113 235 358 0,'0'0'50'0,"0"0"-2"16,0 0 52-16,0 0-23 15,0 0-31-15,0 0-31 16,-9 166-8-16,27-146 39 16,3-1-46-16,2 0 2 15,1-2 16-15,2-4-11 16,-5 0-3-16,-5-7-4 0,-9-3 0 15,-5-1 14 1,-2-1-14-16,0 6 0 0,-11 5 15 16,-16 9-4-16,-13 4-11 15,-1-3-26-15,2-3-62 16,4-14-6-16,4-5-154 16</inkml:trace>
  <inkml:trace contextRef="#ctx0" brushRef="#br0" timeOffset="1044">1202 260 389 0,'0'0'2'0,"0"0"14"0,0 0 45 16,0 0-40-16,0 0-21 16,0 0 0-16,0 0-119 15</inkml:trace>
  <inkml:trace contextRef="#ctx0" brushRef="#br0" timeOffset="1862">988 349 201 0,'0'0'183'0,"0"0"-96"15,0 0 54-15,0 0-28 16,0 0-20-16,0 0-52 16,37-21-29-16,-7 7 41 15,14 3-46-15,2 0 9 16,-2 5-10-16,-8 3 0 15,-1 1-6-15,-8 2 0 16,-1 0-81-16,-15 0-160 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2:17.29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181 1638 19 0,'-9'0'92'15,"-3"0"-29"-15,4-4 27 16,2 0-48-16,1 4 3 0,2-2-11 16,-1 2-34-1,-1 0-5-15,-1 0 3 0,2 0 2 16,1 0-7-16,1 0 16 15,-1 0-5-15,2 0 70 16,1 0-8-16,0 0-12 16,0 0-22-16,0 0-28 15,0 0 6-15,0 0-6 16,19 12 2-16,12 5 45 16,5-5-42-16,7-2-8 15,7-6 25-15,7-4-2 16,7 0-9-16,3-4-15 15,3-10 0-15,-3-2 43 16,-3 3-43-16,-2 1 0 16,5 2 17-16,-1 1-13 0,4-1 7 15,-1 2-11 1,1-1 0-16,-2 1 10 0,6-4-7 16,2-3-3-16,-3 2 16 15,2 1-13-15,-1 2 3 16,6 0-6-16,7-1 0 15,10-1-2-15,0 1 2 16,-5-1 0-16,-1 3 5 16,-5-1-4-16,4 0 0 15,2 0-1-15,-2-3 0 16,0 2 4-16,-4 4-4 16,-4-3 0-16,-3 1 5 0,-3 0-3 15,0 3-4-15,-3 2-6 16,-2 2 8-16,1 0 4 15,-1 0-4-15,-1 2 0 16,-2-3-2-16,2 3 6 16,-1 0-8-16,8 0 3 15,-1-5 1-15,-3 5 2 16,-3 0-2-16,-8-1 0 16,-7 1 0-16,-2 0 7 15,-8 0-7-15,-1 0 0 16,-4 0-7-16,-1 0 1 15,-7 0 6-15,-1 0 0 16,-4 0 4-16,-4 0-3 16,0 0 0-16,-5 0-1 0,0 1-1 15,2 4-4-15,-2-2 5 16,-4-3-2-16,1 2 2 16,-3 0 8-16,-3-2-8 15,0 0-4-15,-1 2 4 16,-7-2 8-16,4 0-6 15,-5 0-2-15,0 0 0 16,0 0 5-16,0 0 1 16,0 0-5-16,0 0 1 15,0 0 37-15,0 0-30 16,0 0-1-16,0 0 19 16,0 0-20-16,0 0 4 15,0 0-11-15,0 0 0 0,0 0 14 16,-11-9-14-1,-2-7 0-15,-4 0 0 0,0-7 3 16,-3-6-6-16,-2-9-3 16,-9-7-1-16,-1-11-13 15,-6-7 19-15,5-5-6 16,-2-5 3-16,3 3-6 16,2 4 1-16,2 2-3 15,3 10 12-15,-1 2-6 16,3 4 6-16,0 3-4 15,5 5 4-15,0 6 6 16,1 4-4-16,3 0-2 0,1 5 0 16,1 3 7-16,2 3-7 15,4 7 0-15,-1 1-4 16,2 5 9-16,1 0 5 16,1 2-10-16,1 2 0 15,-1-4-7-15,-3 6 7 16,-3 0 0-16,-3 0 15 15,-8-3-15-15,-6 1 0 16,-13 2-2-16,-14 0 2 16,-10 0-15-16,-10 0 13 15,-6 10-9-15,-6-3 4 16,-9-1 14-16,-5 0-26 16,-10-3 12-16,-2 3 7 0,-1-1-4 15,-5 6 4-15,-3-3-5 16,-3 1 4-16,5-3-6 15,2-2 0-15,5-4-1 16,9 0 7-16,1 0-4 16,7-2 5-16,7-7 0 15,5-4-2-15,14 3 7 16,8 3-10-16,4-1 1 16,6 5 0-16,-2-2-7 15,2 2-3-15,5-3-5 16,2-4 13-16,7-3 6 15,1 1 2-15,6-1-2 16,-1 3 0-16,4 1 3 16,2 3-3-16,-1 0-8 15,1 2 5-15,-5-1-11 0,0 0 8 16,-6-1-5-16,-1-2-14 16,-7-1 15-16,1-1-6 15,-2 1 16-15,0-1 0 16,3 1 5-16,3 1 3 15,6 2-8-15,6 2 0 16,3 2 12-16,4 2-12 16,2-2 0-16,3 0 0 15,-3 0 7-15,4-7-6 16,-1 1-1-16,-4 1 0 0,0 0 5 16,-1 0-5-1,-2 1-1-15,-2 2 1 0,-2-2 0 16,-6 3 5-16,2 0-5 15,0-4 0-15,1 3 15 16,5-1-11-16,2-1-3 16,4 2 21-16,8 3-14 15,4 1 16-15,4 0-24 16,1 0 0-16,0 0-6 16,0 0 6-16,0 0 0 15,-5 0-3-15,-7 22 8 16,-5 23-7-16,-1 15 2 15,0 16 0-15,3 20-1 16,6 11 1-16,5 9-5 16,4 8 2-16,0 3 6 0,0-2-11 15,17-1 8-15,-2-11 0 16,2-12-17-16,4-13 15 16,-5-6-1-16,-3-10 2 15,1-7 0-15,-5-13-12 16,0-6 13-16,-1-8 0 15,-4-9 3-15,1-8-3 16,-5-6-2-16,0-7 2 16,0-2 0-16,0-2 0 15,0-4 0-15,0 0 0 16,0 0 14-16,0 0-14 16,0 0 0-16,0 0 10 0,0 0-4 15,0 0 13 1,3 0-19-16,-3 0-7 0,0 0-3 15,1 0-25-15,4 0-15 16,3 0-43-16,1-21-205 16</inkml:trace>
  <inkml:trace contextRef="#ctx0" brushRef="#br0" timeOffset="129">441 1669 282 0,'0'0'335'16,"0"0"-335"-16,0 0-142 16,0 0-26-16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2:30.22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7 4 0,'0'0'58'0,"0"0"-23"15,0 0-9-15,0-2-6 16,0 2-20-16,0 0 0 16,0-2 5-16,0 2 2 15,0 0-1-15,0-3 11 16,2 3-16-16,-2 0-2 16,3 0-5-16,2 0-166 15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2:34.17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73 230 38 0,'0'0'57'0,"0"0"-22"0,0 0 1 16,0 0-24-16,0 0 34 15,0 0-27-15,-60-54 1 16,56 51 27-16,-4 2-2 16,7-3-7-16,1 4 11 15,0-1-13-15,0 1 21 16,0 0-52-16,0 0-4 16,0 0 7-16,12 0-1 15,11 0-2-15,4 0-5 16,3 0 5-16,2 0 3 0,-1 6-8 15,-2 0 0-15,-2-1 4 16,2-3-4-16,-2-1 0 16,3-1 0-16,2 0 5 15,3 0-5-15,-1 0 0 16,5 0 0-16,1 0 5 16,-1 0-5-16,2 0-1 15,0 0-7-15,-1 0 16 16,-1 0-10-16,1 3 2 15,-2-1 0-15,1 1 4 16,-1-2-4-16,0 1 0 16,0-2-2-16,0 0 4 0,1 0 4 15,-2 0-6 1,1 0 0-16,-5 0-5 16,2 0 7-16,-3-2-2 0,-2 1 0 15,-2 1 2-15,-2 0 2 16,-1 0-4-16,-5 0 0 15,4 0-4-15,4 0 6 16,2 0-2-16,7 0 0 16,2-3 9-16,2 3 2 15,3 0-11-15,2 0 0 16,4 0 1-16,1 0-1 16,4 0 0-16,3 0 0 15,3 0 6-15,-4 0-9 16,7 0 3-16,-2 0 0 15,7 0 15-15,5 0-9 0,1 0-7 16,0 0 1-16,-2 0 0 16,-3 0 8-16,-3 0-8 15,-5 0 0-15,-2 0 4 16,-1 0-1-16,1 0-3 16,3 0 0-16,-1 0 1 15,0 0 2-15,1-2-3 16,-6-2 0-16,3-1 21 15,-3 2-19-15,1-2-2 16,1 0 0-16,3-1 4 0,-1 1-4 16,1-3 0-16,1-1 0 15,-4 1 12-15,2 1-8 16,-2 1-7-16,-4 3 3 16,1 1 0-16,-2 2 4 15,3 0-4-15,0 0 0 16,3 0 3-16,0 0-2 15,0 0-2-15,-3 0-3 16,-2 0 4-16,1 0 5 16,2 0-5-16,-3-3 0 15,4-1-3-15,3-2 3 16,0 0-1-16,4 0 0 16,-4-1 1-16,-3 1 2 15,-1 1-2-15,-7 4 0 16,-3-2 5-16,-1 3 0 0,-2 0-5 15,-1 0 0-15,2 0 0 16,-2 0 1-16,1 0-1 16,2 0 0-16,2 0 10 15,-2 0-10-15,0 0 8 16,-3 0-8-16,-1 0 0 16,-1 0 6-16,-5 0-6 15,2 0 0-15,-4 0 5 16,2 0-2-16,-1 0 5 15,0 0-8-15,-1-2 0 16,-3-2-3-16,2 3 6 16,-10-2-3-16,-1 1 4 0,-6 2 1 15,-4-3-5-15,-5 3-2 16,-4-1 2 0,1 1 10-16,-5 0-4 0,0 0-4 15,0 0 14-15,0 0-12 16,0 0 6-16,0 0-10 15,0 0 0-15,1 0-7 16,2 0 9-16,-3 0-2 16,5 0 7-16,-5 0-2 15,2 0-1-15,-2 0-4 16,3 0 0-16,-3 0 15 16,0 0-15-16,1 0 0 15,2-1 5-15,5-3 4 0,5 4-14 16,1-1 5-1,1 1 0-15,3 0 5 0,-1 0-5 16,0 0 0-16,-3 0 1 16,-5 0 0-16,0 0 1 15,-5 0-2-15,4 0 0 16,-4 0 0-16,1 0 0 16,0 0 0-16,-1 0-4 15,-2 0 13-15,2-2-12 16,-1 0 3-16,2 2 0 15,-4 0 2-15,4 0-2 16,-5 0 0-16,0 0 0 16,0 0 2-16,0 0 0 15,0 0-2-15,0 0 0 16,0 0 7-16,0 0-7 0,0 0 0 16,3 0-2-1,-2 0 5-15,4 0-6 0,3 0 3 16,-4 0 0-16,4 0 2 15,-4 0-2-15,-2 0 0 16,2 0 1-16,-4 0 1 16,0 0 2-16,0 0-4 15,0 0 0-15,0 0 3 16,0 0-3-16,0 0 0 16,0 0-1-16,0 0 6 15,0 0-8-15,0 0 3 16,0 0 0-16,0 0-4 0,0 0 4 15,0 0 0 1,0 0 3-16,0 0-2 0,0 0 2 16,0 0-3-16,0 0 0 15,0 0 2-15,0 0-2 16,3 0 0-16,-3 0 0 16,0 0 1-16,0 0-2 15,2 0-6-15,1 0 7 16,3 0-1-16,-1 0 1 15,2 0 0-15,-5 0 1 16,2 0 2-16,-1 0-4 16,-1 0 1-16,1 0 0 15,-2 0-2-15,-1 0 2 16,3 0 0-16,-3 0-1 16,0 0 4-16,0 0 0 0,0 0-3 15,0 0 0-15,0 0 0 16,0 0 0-16,0 0 0 15,0 0 4-15,0 0-4 16,0 0 1-16,0 0-1 16,0 0 0-16,0 0-2 15,2 0 2-15,2 0-1 16,4 0-1-16,0 0 4 16,-2 0-4-16,-2 0 2 15,1 0 0-15,-2 0 0 16,-2 0 0-16,2 0 0 15,-3 0 0-15,0 0 4 0,0 0-4 16,0 0 0-16,0 0 0 16,0 0 0-16,0 0 0 15,2 0 0-15,-2 0-4 16,0 0 9-16,0 0-3 16,0 0-2-16,0 0 0 15,0 0 5-15,0 0-3 16,0 0-2-16,0 0 13 15,0 0-12-15,0 0 5 16,0 0-6-16,-9-3-32 0,-15-13-60 16,-14-6-259-1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2:37.81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 17 0,'0'0'82'0,"0"0"-9"0,0 0-13 15,0 0-10-15,0 0 12 16,0 0-21-16,0 0 0 16,0-5-7-16,0 5-18 15,0 0-13-15,0 0-3 16,7 0 0-16,22 0 2 15,20 0 14-15,12 0 11 0,12 11 7 16,7 2-21 0,5-3-10-16,2-1-3 0,-5-3 0 15,3-2-5-15,-6 1-11 16,-11-4-3-16,-7 3 13 16,-16 0 6-16,-8-2 3 15,-4 2-3-15,-5 1 0 16,-1-1 35-16,0 2-26 15,4-3 11-15,1 3 9 16,1-2-8-16,0-3 10 16,-1-1-25-16,-1 0-4 15,-4 0 32-15,-6 0-32 16,-7 0-2-16,0 0 13 16,-10 0-8-16,1 0 8 15,-5 0-11-15,0 0-1 0,0 0 49 16,0 0-30-1,0 0 10-15,0 0-1 0,0 0-19 16,-19 0-10-16,0 0-16 16,-7 0-56-16,3 0-31 15,-6 3-228-15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2:39.12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 56 14 0,'0'0'78'0,"0"0"12"15,0 0-24-15,0 0-19 16,0 0-5-16,0 0-13 16,-5-15 7-16,5 15-25 15,0-1-2-15,9-6 18 16,20 4-20-16,15-5 6 16,8 2 44-16,10 3-41 15,2 1-5-15,3 0-11 16,-5 0 0-16,-9-2 13 15,-12 4-13-15,-10 0 0 16,-13-1 2-16,-9 1 1 16,-4 0 7-16,-5 0-4 0,0 0-6 15,0 0 49 1,0 0-42-16,0 0-4 0,0 0-3 16,0 0-18-16,0 0-56 15,7 0-100-15,-2 7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7:17.88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7 18 0,'0'0'33'0,"0"0"-18"16,0 0 13-16,0 0-2 15,0 0-1-15,0 0 0 16,0 0-11-16,0 0 0 15,0 0 6-15,0 0-3 16,0 0-13-16,0 0-4 16,9 0 0-16,6 0-4 15,10 0 4-15,8 0 0 16,7 0-4-16,5 0 11 0,8 0 0 16,-1-4-4-16,-2 2-2 15,-4 2 4-15,-2 0-5 16,-5 0-1-16,1 0-3 15,-5 4 8-15,-2 3-3 16,-3 1-1-16,1-5 0 16,1-3 4-16,3 0-2 15,-1 0-1-15,0 0 4 16,-1 0-1-16,-4 0-6 16,-3 0 2-16,0 0 0 15,-3 0 7-15,-4 0-1 16,3 0-6-16,-4 0 0 15,-5 0 4-15,1 0 16 16,-2 0-15-16,-3 0 4 0,-1 0 15 16,-2 0-14-16,-6 0-4 15,3 0-1-15,-3 0 12 16,0 0 18-16,0 0-3 16,0 0-20-16,0 0 12 15,0 0-14-15,0 0-10 16,0 0-26-16,0-8-209 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2:39.28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0 421 0,'0'0'33'0,"0"0"-33"0,0 0-213 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6:57.89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11 0 115 0,'0'0'20'0,"0"0"-1"15,0 0 51-15,0 0-13 16,0 0-1-16,0 0-29 16,-2 141 19-16,-2-123-26 15,1-9-5-15,1-1 16 16,2-5-31-16,0-3 2 16,0 0 12-16,0 0-7 15,0 0 12-15,0 0-19 16,0 0 2-16,0-11-10 0,6-4 8 15,8-3-25-15,0 2 22 16,2 3-3-16,1 1-4 16,-2 4 8-16,3-2 2 15,-4 1-7-15,3 5 7 16,-4 2 0-16,0 2 2 16,-4 0 3-16,-3 0-10 15,1 0 15-15,-1 14-7 16,2 3 28-16,-8 2-24 15,5-3 14-15,-5 1-20 16,0-4-1-16,0-3 20 16,0-4-20-16,0-2 0 15,0-4 8-15,0 0-4 0,3 0-3 16,-2 0-1 0,2 0-22-16,3 0 14 0,6-10-20 15,4-11-5-15,5-2 29 16,-3 3-20-16,-1 5 19 15,-7 7 3-15,-1 4 4 16,-1 3-10-16,-3 1 3 16,2 0 5-16,-1 0 20 15,3 0-17-15,-1 0 10 16,1 5 14-16,0 7-5 16,-4 2-8-16,1 3-14 15,-3 4 0-15,-2-1 11 16,2 2-11-16,2-8-62 15,0-6-27-15,7-8-84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6:58.32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 0 73 0,'0'0'76'16,"0"0"-70"-16,0 0 59 15,0 0 40-15,0 0-27 16,0 0-38-16,-6 225-7 16,6-186 19-16,0-6-41 15,0-6 1-15,0-10-5 16,0-10 6-16,0-3-12 16,0-4-1-16,0 0 0 15,0 0 30-15,0 0-23 0,0 0 0 16,0 0-2-16,0-15-5 15,0-4-49-15,0 3 1 16,0 0 8-16,6 9 27 16,6 2-15-16,-3 3 21 15,5 2 3-15,-1 0 8 16,-3 0-7-16,2 0 3 16,-8 8-3-16,4 3-6 15,-4 1 9-15,-4 0-18 16,0 1 13-16,0 0 5 0,0-1-14 15,-3-3 2 1,-6-4-11-16,6 0 20 0,3-5-62 16,0 0 31-16,0 0-14 15,12 0-57-15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6:57.02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 48 24 0,'-4'0'0'0,"1"0"0"16</inkml:trace>
  <inkml:trace contextRef="#ctx0" brushRef="#br0" timeOffset="253">17 48 39 0,'-9'-48'53'15,"9"48"-6"-15,0 0 11 16,0 0-1-16,0 0-31 15,0 0-25-15,0 0-2 0,0 22-25 16,0 10 26 0,0 9 58-16,0 8-24 0,0 5 14 15,0 0-40-15,0-1 0 16,0 0 29-16,0-6-23 16,0-8-8-16,0-7-2 15,2-8-4-15,2-5 11 16,-1-10-11-16,2-1-42 15,3-6-22-15,1-2-87 16,0-6-19-16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7:02.44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 0 37 0,'0'0'112'0,"0"0"-22"15,0 0-25-15,0 0-6 16,0 0-26-16,0 0 30 16,11 33 37-16,-15-15-88 15,-1 0-4-15,0 1 13 16,1-1-19-16,4 1 5 15,0-4-7-15,0-6-48 0,0-3 8 16,0-3-26-16,0-3 7 16,0 0-32-16,0 0-2 15,12-6 35-15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7:03.04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77 17 19 0,'0'0'92'16,"0"0"2"-16,0 0 1 15,0 0-13-15,0 0-36 0,0 0 1 16,1-6 38-16,-1 1-51 16,0 2-14-16,0 2 3 15,0 1-23-15,-1 0-4 16,-7 0-3-16,2 0 7 15,-7 9 10-15,-1 10-4 16,0 0-4-16,2 0 3 16,8-5-2-16,0 4-2 15,4-4-1-15,0-1-9 16,0-2-11-16,4 0 27 16,12-3-14-16,4-5-9 15,6-3-23-15,4 0-18 16,4-17-6-16,-6-10 27 15,-3-2-33-15,-12 2-12 16,-5 4 42-16,-8 8 39 16,0 7 12-16,0 7 116 15,0 1-92-15,0 0-1 0,-3 0 67 16,-3 1-80-16,-3 16-14 16,0 4-1-16,1 5 1 15,4 6 19-15,4 4-9 16,0 7-16-16,0 4 46 15,3 3-48-15,6 2 0 16,-5-8 11-16,-4-1-8 16,0-2 6-16,0-7-9 0,-18-6 0 15,-6-4-2 1,1-5 2-16,3-9 0 16,0-8 16-16,7-2-16 15,2 0 32-15,7-27-16 0,4-9-8 16,0-7 16-16,22-7-24 15,15 1-8-15,2-1-10 16,1-1-78-16,-4 5-52 16,-8-9-153-16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7:00.49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 4 84 0,'0'0'132'0,"0"0"-40"16,0 0-35-16,0 0 17 0,0 0-9 16,0 0-29-1,-3-13-32-15,3 37-4 0,7 23 24 16,8 22 15-16,-6 12 11 15,1-5-41-15,-7-2 2 16,-2-14-3-16,2-12-6 16,-1-7 12-16,2-16-14 15,-1-10 0-15,5-9-3 16,-7-5-31-16,2-1-52 16,2 0-29-16,-1-16 18 15,3-21-82-15</inkml:trace>
  <inkml:trace contextRef="#ctx0" brushRef="#br0" timeOffset="473">210 426 48 0,'0'0'56'0,"0"0"-9"16,0 0-30-16,0 0 10 16,0 0-9-16,0 0 29 15,162-48-32-15,-162 37 5 16,0 2 33-16,0-2-48 15,-14 3 6-15,-5 3-11 16,-1 5 12-16,5 0 10 16,1 0-17-16,2 0-5 15,7 9 9-15,1 4-9 16,4 3-8-16,0 3 8 16,0 0 0-16,0-3-19 0,16 0 14 15,12-7-25-15,8-5-2 16,13-4 16-16,4 0-20 15,5-16-50-15,-4-10 24 16,0 1 1-16,-10 1 13 16,-14 5 48-16,-12 8 17 15,-12 1 1-15,-6 10 100 16,0 0 35-16,-13 0-92 16,-10 0 88-16,-4 0-88 15,-1 5-53-15,4 7 26 16,9 0-31-16,6-6 0 15,6 1-6-15,3 0-12 0,0 2 6 16,0 0 9 0,4 1-43-16,17 1 5 0,1-5-56 15,5-2 43-15,-4-4-32 16,4 0-23-16,-4-9 9 16</inkml:trace>
  <inkml:trace contextRef="#ctx0" brushRef="#br0" timeOffset="628">781 367 48 0,'0'0'106'15,"0"0"-41"-15,0 0 15 16,0 0-80-16,0 0 1 16,0 0-2-16,0 11 3 15,0-1 8-15,0 2 9 0,6-2-17 16,6-4-4-16,5-2-42 16,5-4-53-16,7 0 36 15,5-10-17-15</inkml:trace>
  <inkml:trace contextRef="#ctx0" brushRef="#br0" timeOffset="1417">1031 302 13 0,'0'0'87'16,"0"0"-7"-16,0 0-22 15,0 0-43-15,0 0 25 16,0 0 82-16,0 68-95 16,-4-52-4-16,2-2 3 15,-1-7-19-15,3-2 2 16,0-4-9-16,0-1 0 15,0 0 24-15,0 0-24 16,0 0-36-16,0 0 35 0,0-16-99 16,0-9-110-16,5 6 175 15,11-4-38-15,0 9 15 16,2 2 40-16,-2 4 18 16,6 0 0-16,-7 5 84 15,2 3-52-15,1 0-1 16,3 0-23-16,-1 0 26 15,6-2-20-15,-1 0-14 16,-5 0 16-16,-5-2-16 16,-5 4 0-16,-9 0 0 15,-1 0-1-15,0 0-6 16,0 0-19-16,0 1 26 0,-1 17 63 16,-7 4 67-16,2 1-78 15,-2-3-8-15,5-6-37 16,2-3 30-16,1-4-34 15,0-4-2-15,0-3-1 16,0 0 0-16,0 0-41 16,0 0-8-16,0 0-17 15,0 0 59-15,0-10-3 16,4-10-81-16,10-5 11 16,4-2 20-16,0 3 4 15,4 6 20-15,-1 5 36 0,-6 7 28 16,-1 6 5-1,-2 0-8-15,-3 0 35 0,0 14-20 16,-4 2 11-16,-2 1 4 16,1 1-41-16,-4 0 41 15,5-7-46-15,-1 2-2 16,5-7 6-16,2-3-6 16,10-3-14-16,7 0-2 15,7-11-65-15,1-15-4 16,2 0 7-16,-5-2 26 15,-4 8 36-15,-6 4 9 16,-8 5 18-16,-7 9 21 16,-7 2-26-16,-1 0 61 15,0 0-23-15,0 2-31 0,0 16 37 16,0 4 13-16,0-3 4 16,0 0-51-1,3-5-21-15,-1-5 17 0,1 2-14 16,-1-5-10-16,1 0-37 15,-2-3-65-15,-1-3-80 16,0 0-67-16</inkml:trace>
  <inkml:trace contextRef="#ctx0" brushRef="#br0" timeOffset="1612">1754 84 349 0,'0'0'93'0,"0"0"-24"0,0 0 7 15,0 0-26 1,0 0-46-16,0 0 13 0,0 0-31 16,15 0 14-16,0 6-2 15,7 5-51-15,-4 1-91 16,5-1-27-16,0 0-24 16,-2 2 116-16</inkml:trace>
  <inkml:trace contextRef="#ctx0" brushRef="#br0" timeOffset="1763">1945 243 32 0,'0'0'80'0,"0"0"28"16,0 0-33-16,0 0 32 16,0 0-51-16,0 0-9 15,-10 123-7-15,5-116-32 16,5-2 1-16,0-2-9 0,0-3-15 16,0 0-61-16,0 0-46 15,9-9 16-15,17-15 27 16,6-3-85-16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6:58.68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78 319 81 0,'0'0'125'15,"0"0"18"-15,0 0 15 16,0 0-64-16,0 0-71 16,0 0 31-16,-37-2-21 15,20 2-14-15,7 5-26 0,1 7 7 16,4-5-6 0,5-1-10-16,0-1 9 15,0 1-1-15,0 1 0 0,0 2-60 16,15-2-17-16,2-1 6 15,1-6 2-15,-4 0 20 16,0 0-18-16,-2-6 31 16,-8-4 4-16,-2 7 40 15,-2 0 15-15,0 3 40 16,0 0 5-16,0 0-9 16,0 0-22-16,0 0-11 15,0 0-8-15,0 0-10 16,0 0 0-16,0 0-3 15,0 0 2-15,7 3 1 0,7 3 0 16,0-3-69-16,7-3 23 16,6 0-41-16,4-12 52 15</inkml:trace>
  <inkml:trace contextRef="#ctx0" brushRef="#br0" timeOffset="243">371 0 118 0,'0'0'124'16,"0"0"-74"-16,0 0-10 16,0 0-32-16,0 0 46 15,0 0-3-15,-28 184-21 0,28-128 27 16,0-6-37-16,0-4-3 16,0-8-7-16,0-7-7 15,0-8 14-15,0-7-17 16,0-4-13-16,5-5-26 15,4 1-120-15,0-8-4 16,5 0-62-16</inkml:trace>
  <inkml:trace contextRef="#ctx0" brushRef="#br0" timeOffset="928">615 338 88 0,'0'0'145'0,"0"0"-7"0,0 0-95 15,0 0 12-15,0 0-20 16,0 0-22-16,-67-43 24 16,51 43-13-16,2 0-15 15,2 8-1-15,1 11-8 16,4 0-5-16,2 0 4 16,4-2 2-16,1-1-6 15,0-9 5-15,0-2-5 16,0-1-13-16,0-2 5 15,0-2-11-15,13 0 16 16,1-5-14-16,1-14 22 16,2 3-50-16,-5 2 15 15,-6 3 34-15,-1 6-10 0,-5 5 11 16,0 0 0 0,0 0-11-16,0 5 11 0,4 9 8 15,-1 0 5-15,2-7 6 16,-1-1-10-16,1-6-8 15,-1 3-1-15,2-3-4 16,2 0-5-16,9 0-26 16,-4-6-72-16,-2-10-9 15,-2 0-22-15,-4 5 110 16,-2 6 28-16,-2 1 4 16,-1 4 84-16,0 0-14 15,0 0-2-15,0 0-22 0,0 0-47 16,0 12-3-1,0 2 60-15,0 3-41 0,0-5 5 16,0-5-23-16,0-3-1 16,0-2 19-16,0-2-19 15,0 0-10-15,0 0-20 16,3 0 0-16,6-16 11 16,-1-8-48-16,3 0 58 15,-2 5 7-15,-5 6 4 16,1 8 3-16,-2 3 40 15,-3 2-14-15,1 0 10 16,7 0-37-16,-2 0-3 16,2 11 53-16,1 0-25 15,-5 4-26-15,1-2 7 16,-2 3-7-16,-2-2-6 16,3 2-3-16,-3-4-79 0,8-4-30 15,8-8-47-15</inkml:trace>
  <inkml:trace contextRef="#ctx0" brushRef="#br0" timeOffset="1326">987 255 73 0,'0'0'153'0,"0"0"-105"16,0 0 29-16,0 0-48 16,0 0 65-16,0 0-53 15,-59 48-29-15,50-34-5 16,6-3-7-16,3-3 5 0,0 0-24 15,0-1 16 1,7-1 3-16,12 0 8 0,11-4-8 16,7-2-19-16,13 0 5 15,3 0 10-15,5-10 4 16,-7-7-46-16,-5-4-11 16,-11 1-4-16,-13 1 22 15,-11 2 39-15,-8 5 4 16,-3 5 52-16,0 4 86 15,-3 0-28-15,-6 3-66 16,4 0 14-16,1 0-14 16,2 0-33-16,2 0-15 15,0 0-10-15,0 8 6 16,0 7 4-16,0 0-8 16,0 1-3-16,19-3-19 15,3-1-9-15,10-5-10 0,11-7-52 16,4 0 6-16,1 0-203 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7:04.74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456 0 248 0,'-37'25'28'0,"-7"12"-22"15,-9 10-1-15,1 1 1 16,-1 0 22-16,6-5-18 15,1-5 7-15,12-7 17 16,6-8-21-16,5-6 2 16,7-3-15-16,7-6 0 15,2 1-1-15,3-3 1 16,1 0 0-16,3 0-7 16,0 2 1-16,0 6 1 15,0 6 5-15,4 5 0 0,22 7 63 16,11 9-30-1,8 3 22-15,8 4 22 0,5-5-40 16,0-5-20-16,-5-5-17 16,-7-4 0-16,-8-6 20 15,-14-5-20-15,-7-7 3 16,-13-4-7-16,-4-6-6 16,0-1-7-16,0 0-59 15,-4 0-28-15,-22-5-37 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7:06.50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0 115 0,'0'0'117'0,"0"0"-6"15,0 0-8-15,0 0 17 16,0 0-42-16,0 0 14 16,108 22-73-16,-86-22-12 15,0 0-7-15,-3 0-5 16,-2 0-114-16,-12-13-116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7:18.96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75 95 0,'0'0'84'0,"0"0"-38"15,0 0-7-15,0 0 26 16,0 0-9-16,0 0-37 0,-4 0-19 15,13 0-23 1,18 3 23-16,16 3 10 0,2 0-8 16,5-2 7-16,3 2-9 15,4-3 0-15,2 3 11 16,3-4 4-16,5-2-10 16,4 0-5-1,4 0 17-15,1-4-17 0,0-9 10 16,-5 2-1-16,0-1-7 15,-8 1 2-15,-9 4-4 16,-2 0 0-16,-5 2 0 16,5 4 10-16,-2 1-10 15,-2 0-4-15,-2 0 4 16,-2 0 4-16,-9 0-2 16,-3 0-4-16,-5 0 4 0,-3 0-3 15,-4 0 7-15,-2 0-6 16,-1 0 8-16,0 0-6 15,-3 0-2-15,-4 0 0 16,4 0 0-16,3 0 10 16,4 0-8-16,-1 0 10 15,1 0 4-15,2 0-5 16,-5-4 5-16,3 2-4 16,-3 0-7-16,-4 0 15 15,3 2-14-15,-8 0-1 16,0-3 5-16,-5 3-9 15,1-1 12-15,-3 1-13 0,-2 0 1 16,0 0 20 0,0-2-20-16,0 2 2 0,0 0 0 15,0 0-3-15,0 0-7 16,0-5-67-16,-19-14-236 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7:07.17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108 127 105 0,'0'0'191'0,"0"0"-61"15,0 0 52-15,0 0-116 16,0 0-22-16,0 0 0 16,-73-16-18-16,61 16-25 15,7 0-2-15,2 0 2 16,2 0-10-16,1 4-6 15,0 6-40-15,0 8 52 16,0-4-23-16,1 5 5 16,16 3 6-16,4 1 15 15,2 0-7-15,-8-3 7 0,-3-5 0 16,-7 1-4 0,-5 3-21-16,0 1-47 0,0 6 48 15,-18 2 24 1,-5-2 43-16,-3 3-43 0,8-9 10 15,1-4-22-15,11-8 0 16,6-5-82-16,0-3 24 16,0 0 3-16,0-23 0 15</inkml:trace>
  <inkml:trace contextRef="#ctx0" brushRef="#br0" timeOffset="646">107 345 55 0,'0'0'73'0,"0"0"30"16,0 0-16-16,0 0 11 0,0 0-39 15,0 0-45 1,247 0 9-16,-198-15-4 0,-7-6-8 16,-10-3-22-16,-9-2 5 15,-9 0-54-15,-11-1 54 16,-3 2-27-16,-8 1 20 16,-15 6 8-16,-3 11 10 15,-1 5 37-15,1 2-10 16,3 3-10-16,1 21-12 15,3 5 4-15,10 1-14 16,2 5 0-16,7 1 1 16,0-1 4-16,0-6-5 0,12-4 0 15,3-6-5 1,6-3 5-16,1-5-47 0,0-9 20 16,4-2-4-16,-2 0 26 15,4-19-30-15,-2-4 22 16,-5-2 7-16,-6 6 6 15,-3 1 0-15,-4 7 18 16,-4 10-10-16,-4 1 51 16,0 0-23-16,0 0-3 15,0 0-33-15,0 3 0 16,0 14 0-16,0 4 4 16,0 0 26-16,0-5 14 15,0-6-40-15,0-3-3 16,0-5 19-16,0-2-20 15,0 0-65-15,0 0 36 0,0 0 29 16,0-6-19 0,0-20 17-16,2-6-173 0,16-3 134 15,5 3 14-15,1 9-37 16,-1 9 52-16,-5 8 12 16,-4 4 27-16,-2 2-22 15,-1 0 28-15,-4 0 32 16,-1 11-25-16,-1 3-12 15,-2 0-5-15,-3 3-20 16,0 0 26-16,0 1-23 16,0-4-5-16,0 1-1 15,0-4-57-15,0-5-57 0,14-6-31 16</inkml:trace>
  <inkml:trace contextRef="#ctx0" brushRef="#br0" timeOffset="980">1078 113 179 0,'0'0'26'16,"0"0"124"-16,0 0-85 15,0 0-3-15,0 0 9 16,0 0-50-16,-189 90 8 16,183-79-29-16,6 2-11 15,0 1 9-15,0 5-7 16,6-3 1-16,15 6 3 0,6-1 10 15,1-2 7 1,2-1-12-16,-3-6 0 0,-1 0 9 16,-5-2-3-16,-7-1-6 15,-9-3 0-15,-5-2-69 16,0 1 52-16,0 5-9 16,0 2 26-16,-19 2-10 15,1-1 10-15,-3-2-19 16,3-1-45-16,1-7-17 15,8-3-36-15,0 0-36 16</inkml:trace>
  <inkml:trace contextRef="#ctx0" brushRef="#br0" timeOffset="1166">1151 297 113 0,'0'0'74'0,"0"0"41"0,0 0-1 16,0 0-52-16,0 0 11 15,0 0-65-15,0 41 36 16,0-17-3-16,3-1-39 16,2-1 5-16,0-3-7 15,-4-4-43-15,2-6-46 16,2-4-49-16,-4-5-2 16,2 0-62-16</inkml:trace>
  <inkml:trace contextRef="#ctx0" brushRef="#br0" timeOffset="1328">1285 59 189 0,'0'0'124'0,"0"0"-43"0,0 0-54 16,0 0-26-16,0 0 53 16,0 0-23-16,38 84 3 15,-29-60-34-15,-3-1-54 16,2-1-7-16,-7-7-147 15</inkml:trace>
  <inkml:trace contextRef="#ctx0" brushRef="#br0" timeOffset="1523">1396 225 166 0,'0'0'109'0,"0"0"-70"16,0 0 30-16,0 0 6 15,0 0-28-15,0 0 19 16,124 0-51-16,-78 0 18 15,-4 0-1-15,-5 0-31 16,-10-3 5-16,-8-3-6 16,-10 2-58-16,-5 1-4 15,-4-6-30-15,0-5-65 16</inkml:trace>
  <inkml:trace contextRef="#ctx0" brushRef="#br0" timeOffset="1919">1601 0 41 0,'0'0'83'16,"0"0"-56"-16,0 0 10 0,0 0 48 16,0 0-7-16,0 0-19 15,-55 195-32-15,43-144 18 16,6-2 11-16,-2-6-25 16,5-8-31-16,3-3 2 15,0-10 17-15,0-6-19 16,11-5-17-16,3-8 9 15,5-3-48-15,4 0 31 16,6-8-10-16,0-17-17 16,1-7 0-16,-2 0 52 15,0 0 49-15,-8 7-14 16,-3 7-1-16,-6 7 12 0,-4 7-2 16,-5 4-1-16,-2 0 21 15,0 0-52-15,0 0-3 16,0 0 6-16,0 3-4 15,0 13-4-15,7 3-7 16,-2 0 4-16,-1-1 11 16,-1 0-15-16,-1 1-3 15,1 0-7-15,-3-3-53 16,0-3-16-16,0-7-40 16,0-4-53-16,0-2 21 15</inkml:trace>
  <inkml:trace contextRef="#ctx0" brushRef="#br0" timeOffset="2664">1810 65 39 0,'0'0'265'0,"0"0"-167"16,0 0-38-16,0 0-36 16,0 0 4-16,0 0-25 15,41 19 21-15,-24-5 3 16,0 3-26-16,-2 1-1 15,-3-3-20-15,-1-1-69 16,-4-3 30-16,1-2 21 16,-2-1-52-16,2 0 16 15,-4-3 42-15,2 6 32 0,2 2 0 16,-2 4 6 0,3 3 69-16,-1 3-12 0,-1 1 1 15,-1-3 1-15,2 0 2 16,-2-4-13-16,3-1-28 15,0 1-14-15,0-6 27 16,-1 2-37-16,-2-4-1 16,0-4 23-16,-1-3-24 15,-4-2 17-15,2 0-17 16,-1 0 6-16,2 0 30 16,5-13-34-16,5-18 40 15,4-12-18-15,-1-4-24 16,0 2-16-16,-4 6-34 15,-3 12-27-15,-6 11 17 16,-2 15 12-16,-2 1 15 0,0 0-22 16,0 0-27-16,0 0 16 15,4 5 48-15,1 9 18 16,5 4 20-16,4 4 11 16,1-1 3-16,6 7 21 15,7-6-15-15,4-3 8 16,6-5-5-16,-2-11-26 15,-1-3 34-15,-2 0-46 16,-2-6 0-16,-8-15 17 16,-7-4-17-16,-10-2 3 15,-6 0-8-15,0-2-6 16,-9 10-9-16,-10 5 11 0,0 8 4 16,0 6 20-16,0 0-14 15,1 13 24-15,3 15-23 16,0 8-7-16,6 5 29 15,4-4-24-15,5-8 4 16,0-6 1-16,0-4-9 16,17-7-2-16,13-3-1 15,7-7 2-15,17-2-13 16,9-2-2-16,8-23-146 16,-1-17-165-16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7:05.90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70 201 317 0,'0'0'91'16,"0"0"10"-16,0 0-16 16,0 0-31-16,0 0 2 15,0 0-56-15,-44 13-5 16,37 0 0-16,1 3 7 15,1 6-14-15,0-2 10 16,2 1 0-16,3-2-9 16,0-5 11-16,0 1-5 0,0-7-13 15,3-3-41 1,13-2 6-16,5-3 28 0,5 0 25 16,-7 0 2-16,-2 0 0 15,1-3-2-15,-9 0 6 16,-4 3-4-16,-2 0-3 15,-3 0 1-15,0 0-12 16,0 0 5-16,0 0-8 16,0 0 7-16,6 6 8 15,3 8 8-15,8-1 7 16,10-7-15-16,8-4 0 16,6-2-16-16,-1 0 13 15,-1-21-73-15,-8-1-9 0,-13-5 38 16,-8 0 47-1,-10 4 0-15,0 3 3 0,0 4 50 16,0 9 25-16,-13-3-21 16,-2 7-11-16,-2 3-35 15,0 0 22-15,4 0-33 16,2 0 5-16,2 0 24 16,1 0-28-16,1 0 1 15,2 0 2-15,0 0 3 16,4 0-4-16,-2 0-3 15,3 0 0-15,0 0-1 16,0 0 1-16,0 0-30 16,0 0-19-16,0 2-152 15,24 9 144-15,13-4-13 16,7-7-56-16,6 0 109 16,3-11 13-16,-7-8 4 0,-2-1 13 15,-8 5-13-15,-15 2 15 16,-4 7 30-16,-11 6 15 15,-6 0 41-15,0 0 23 16,0 0-9-16,-6 0-30 16,-11 0-43-16,-1 6 2 15,4 3-44-15,5-3 0 16,5-2-3-16,4 0 3 16,0 1-14-16,0 4-4 15,0 6-23-15,18 4 38 16,2 1-3-16,4 2 6 15,0-3-1-15,-1-2 8 16,-2-2-8-16,-2-3 1 0,-6-2-25 16,-5-1 23-16,-7-5-34 15,-1 1 4-15,0 1 18 16,-6 3 14-16,-15 4 3 16,-2-3 2-16,0-1-4 15,2-4 6-15,6 0-7 16,3-4-2-16,7-1 1 15,5 0-32-15,0-1-13 16,0-28-125-16</inkml:trace>
  <inkml:trace contextRef="#ctx0" brushRef="#br0" timeOffset="248">1039 0 92 0,'0'0'99'15,"0"0"1"-15,0 0 23 16,0 0-13-16,0 0-110 15,0 0 0-15,-4 64 31 16,-12-15 14-16,3 3 7 16,5-3-52-16,7-4 0 15,1-7 11-15,0-5-11 16,1-6 0-16,16-1-5 16,1-8 19-16,-4-6-28 15,7-3 14-15,-1-7 0 16,1-2-7-16,-3 0-38 15,-1-15-66-15,-12-13-109 0</inkml:trace>
  <inkml:trace contextRef="#ctx0" brushRef="#br0" timeOffset="459">860 103 312 0,'0'0'89'0,"0"0"-43"15,0 0 22-15,0 0-64 16,0 0 2-16,0 0 3 16,85 32-8-16,-45-24 43 15,1-2-23-15,-4-3-21 0,-5 1-41 16,-1-2-142-16,-8 5-61 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7:14.02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73 156 0,'0'0'195'15,"0"0"-37"-15,0 0-21 16,0 0-87-16,0 0-50 15,0 0-48-15,0-73-325 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7:11.30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 21 324 0,'0'0'95'0,"0"0"-7"15,0 0 13-15,0 0-33 16,0 0 43-16,0 0-81 16,0 0-14-16,0-29-16 15,0 58-16-15,0 18 6 16,0 15 6-16,0 7 4 16,0-3 31-16,0-4-31 15,0-2 0-15,0-4 8 16,0-11-7-16,0-11 6 15,0-15-7-15,4-14-72 0,6-5 27 16,2 0-128-16,4-30 46 16,0-24-77-1</inkml:trace>
  <inkml:trace contextRef="#ctx0" brushRef="#br0" timeOffset="1031">166 201 125 0,'0'0'32'0,"0"0"27"15,0 0 20-15,0 0-2 16,0 0-72-16,0 0 18 16,108 78 6-16,-76-78-13 15,-1 0 4-15,-12-11-20 16,-7-3-24-16,-4-5 16 16,-8 6 7-16,0-2 1 15,-5 4-5-15,-14 5 5 16,-4 1 0-16,-1 5 14 15,2 0-10-15,1 0 33 0,6 5-37 16,3 6 0-16,3-3 0 16,6 5 0-16,3 1-3 15,0 4-8-15,6-1 11 16,18 2-2-16,12-3 17 16,12-5-30-16,6-7 2 15,13-4-58-15,4-1-9 16,4-26-25-16,-8-3 27 15,-13 2-41-15,-19 0 119 16,-14 9 59-16,-14 8 20 0,-7 5 60 16,0 3 49-1,-2 3-64-15,-12 0-85 0,-7 0 41 16,0 0-49-16,1 0-6 16,3 9-22-16,4 4-1 15,4 2-4-15,6 2-4 16,3-3 6-16,0 0-16 15,0-1 16-15,0-2-1 16,4 2-13-16,10-7-13 16,3-6-6-16,1 0-27 15,5 0 6-15,-2-15 39 16,2-8-32-16,-7 0 21 16,-5 5 26-16,-2 3 16 15,-4 6-2-15,-2 5-3 16,-3 4 44-16,0 0 38 0,0 0-54 15,0 0-7-15,0 0-32 16,0 0 8-16,0 0-15 16,0 0 7-16,0 0 0 15,7 9-3-15,2 3 7 16,2 1-4-16,7-3 0 16,3-2-52-16,2-8 15 15,8 0 5-15,-4 0-51 16,5-16 19-16,1-7-27 15,-1-5 16-15,-5 4 51 16,-5 4 24-16,-13 8 1 16,-5 8 49-16,-4 2 43 0,0 2 8 15,0 0-32-15,0 0-40 16,0 5-25-16,0 11-2 16,0 6 65-16,0 2-39 15,0-1-23-15,0-5 25 16,0 0-28-16,0-9 1 15,2 2 4-15,-2-9-1 16,0 2-12-16,0-4-13 16,0 0 11-16,0 0 5 15,0-6 3-15,0-19-17 16,3-4-84-16,1-2 101 16,1 10-9-16,4 5 9 15,-4 8 0-15,-1 5 49 0,1 0-31 16,2-1 0-16,3 0 1 15,3 1-5-15,1 1-7 16,4-3-7-16,5 5 0 16,3-1-9-16,4-1 9 15,2 2-96-15,-3-3-30 16,-3 3-70-16,-8 0 31 16</inkml:trace>
  <inkml:trace contextRef="#ctx0" brushRef="#br0" timeOffset="1550">1447 95 14 0,'0'0'102'15,"0"0"-4"-15,0 0 41 16,0 0-90-16,0 0 10 0,0 0 46 16,-14 121-61-16,9-105-2 15,2-2-16-15,2 1-13 16,-2-3-1-16,3-7-12 16,0-1-12-16,0-4-12 15,0 0-48-15,0 0 15 16,0-17 37-16,4-12 0 15,13-6-96-15,0 2 80 16,-4 9 36-16,1 8 20 16,-5 8-10-16,-4 3 20 15,-4 5 9-15,2 0-22 16,-1 0 15-16,2 0-26 16,4 12 23-16,0 5 64 0,-2 1-71 15,1 2-7 1,-1-3 0-16,-1 0-13 0,3-6 17 15,-2-3-19-15,3-5-35 16,6-3-3-16,-1 0 16 16,4 0-32-16,0-12 43 15,0-13 10-15,-1 1-1 16,-6 4 2-16,-4 7 0 16,-5 3 24-16,1 9 10 15,-3 1 12-15,0 0-4 16,0 0-14-16,0 0-28 15,0 0-18-15,0 16 15 16,0 6 3-16,0 2 19 16,1-3-8-16,4-5-1 0,-1-2-6 15,1-3-3-15,-1-5-1 16,-4-6-88-16,0 0-2 16,0 0-1-16,0-19-74 15</inkml:trace>
  <inkml:trace contextRef="#ctx0" brushRef="#br0" timeOffset="1720">1706 40 225 0,'0'0'151'0,"0"0"-66"15,0 0-6-15,0 0-46 16,0 0-31-16,0 0 19 16,8 4-19-16,6 6 3 15,2 0-5-15,0-2-7 16,2-1-91-16,3-1-26 15,0 1-13-15,-3 4-6 0</inkml:trace>
  <inkml:trace contextRef="#ctx0" brushRef="#br0" timeOffset="2030">1880 170 120 0,'0'0'109'0,"0"0"-8"16,0 0 29-16,0 0-63 16,0 0 12-16,0 0-34 15,0 76-43-15,0-73 18 16,0-3-20-16,0 0-9 15,0 0 5-15,0 0-68 16,0 0 28-16,0-3 17 16,0-13-70-16,0-7-25 15,7 2 96-15,2 3 26 0,0 2 4 16,2 8 0 0,0 3 2-16,-5 4 31 0,1 1-7 15,-2 0 1-15,-4 0-17 16,7 0 3-16,-4 0 57 15,3 0-54-15,0 6 40 16,-1 6-33-16,3-2-24 16,3 4-3-16,1-2-28 15,0-1-34-15,7-3 6 16,9-8-67-16,4 0-87 16</inkml:trace>
  <inkml:trace contextRef="#ctx0" brushRef="#br0" timeOffset="2592">2375 35 301 0,'0'0'191'0,"0"0"-26"16,0 0-124-16,0 0-6 15,0 0 27-15,0 0-45 16,-131 25-14-16,113-5-3 16,1 0 2-16,11-6 4 15,1-1-6-15,5-2-5 16,0-2-8-16,0 2 13 15,0 7 0-15,10-4-17 16,5-3-41-16,3-5 37 16,6-6-22-16,1 0-82 15,5-21 102-15,0-8-79 16,-5-1 10-16,-9 3 82 0,-7 3 10 16,-6 12 17-1,-3 8 73-15,0 4 44 0,0 0-22 16,0 0-93-16,0 0-7 15,0 0-12-15,0 19 16 16,0 11-15-16,0 8 24 16,0 1-11-16,0 1 4 15,0 2-18-15,2 13 0 16,3 6-5-16,-5-2 21 16,0-3-24-16,0-12 8 15,-5-13-4-15,-12-7-13 0,-1-5 14 16,-5-8-18-16,0-5 16 15,-2-4 5-15,0-2 14 16,4-4-1-16,0-20 7 16,7-13 0-16,13-3-20 15,1-4 0-15,0 2 19 16,13 3-13-16,10 3 28 16,7 2-34-16,4 4 0 15,1 6-12-15,1 1 6 16,2 7-76-16,-1-1-53 15,-1 2-51-15,-1 5-26 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7:32.89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15 25 25 0,'-3'-1'23'0,"3"-4"20"16,0 1 2-16,0 1-36 0,0 3 30 15,-2-3-16-15,2 3 6 16,0 0-16-16,0-2-2 16,0 2 37-16,0-1-20 15,0-2 11-15,0 3 2 16,0 0-28-16,0 0 32 16,0 0-44-16,0 0-1 15,0 0 18-15,0-3-18 16,0 3 0-16,0 0 13 15,0 0-13-15,0 0 0 16,0 0 0-16,-3 0 0 16,3 0-7-16,0 0 7 15,0 0-11-15,0 3 8 16,-3 13 3-16,3 8 4 16,-1 2-4-16,1 8 0 0,0-4 2 15,0 3 2-15,0-1-4 16,0-5 0-16,0-6 6 15,0-7-8-15,-3-6 2 16,3-5 0-16,0-3 0 16,0 5 0-16,0-5 0 15,0 0 0-15,0 0 6 16,0 0 0-16,0 0-6 16,0 0 0-16,0 0-4 15,0 3 4-15,0 0-1 16,0 4-3-16,0-3-29 15,0-2-7-15,0-2-164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7:34.65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34 0 232 0,'0'0'177'0,"0"0"-172"16,0 0 7-16,0 0 8 15,0 0-11-15,0 0-6 16,0 5-3-16,0 11-13 0,0 13 7 16,-11 8 12-1,2 5-5-15,0-2 2 0,5-9 9 16,4-3-11-16,0-7-1 15,0-2 0-15,0-7-6 16,0-2 6-16,4-1 0 16,7-7-3-16,6 1 10 15,-4-3 13-15,9 0-20 16,-3-12 0-16,6-10 1 16,-6-9-1-16,-5 2-18 15,-6-1 10-15,-7 5 8 16,-1 5-1-16,0 1 8 15,0 3-7-15,-6 3 32 16,-3 2-31-16,-5 4 16 0,5 1-11 16,2 0 1-16,-1 1 21 15,2 3-26-15,-2 0 9 16,7 0-11-16,-4 2-4 16,2 0 4-16,3 0-2 15,0 0 10-15,0 0-17 16,0 0-1-16,0 0-23 15,0 0-11-15,12 0-58 16,7 4 84-16,3 9-7 16,1-3-18-16,6-2 42 15,-5-2-19-15,-1-1 20 16,-2-4 7-16,-2-1-7 16,-6 0 0-16,4 0 5 0,-3 0-3 15,2-3 35-15,-2-6-18 16,-5 3-5-16,-3 4 11 15,-6 2-21-15,0 0 2 16,0 0 10-16,0 0-16 16,0 0 33-16,0 0-28 15,0 0-1-15,0 0-8 16,0 0-18-16,0 11 22 16,-1 9 1-16,-2 4 0 15,-2-1 38-15,3-1-39 16,2-4 1-16,0 1 12 15,0-2-13-15,0-3 0 0,10-4-8 16,0-4 27 0,1-6-35-16,-2 3 27 0,0-3-11 15,0 0 19-15,2 0-18 16,6-17 5-16,-1-10-6 16,-5-4 13-16,-4 0-14 15,-5 2 1-15,-2 2-4 16,0 5 4-16,0 6 0 15,-2 4 4-15,-11 2-8 16,-2 4 8-16,4 3-12 16,-3 2 13-16,5-2-5 15,-3 3 20-15,3 0-15 16,3 0 14-16,0 0-8 16,6 0-10-16,0 0 22 0,0 0-23 15,0 0-8-15,0 0 6 16,0 0-41-16,3 0-24 15,14 4 2-15,5 13 26 16,6-3 39-16,4-1-27 16,-2 0-10-16,0-7 37 15,-2-3-19-15,-1-3 13 16,0 0 5-16,-1 0 2 16,-3-5 19-16,-5-9-19 15,-6 7-1-15,-7-2 31 16,-4 3 32-16,-1 2-21 15,3 0-26-15,-3 2 8 16,0 2 79-16,0 0-69 0,0 0-17 16,0 0 2-16,0 0-18 15,0 0 9-15,0 0-10 16,0 0 0-16,0 0 20 16,0 0-20-16,0 0 0 15,0 0 6-15,0 0-6 16,0 0 0-16,0 0-3 15,0 0 8-15,0 0-4 16,0 0-1-16,0 0-3 16,0 0 3-16,0 0 4 15,0 0-4-15,0 0-2 16,0 0 2-16,0 0 9 16,0 0-9-16,0 0 0 0,0 0-15 15,0 0 13-15,0 2-22 16,-4 10 24-16,-1 3 0 15,1-1 7-15,1 3-7 16,3 1 0-16,0 1-10 16,0 0 19-16,0 1-17 15,0 0 8-15,0-4 0 16,3-2 10-16,3-3-10 16,1-5 0-16,-1-2-4 15,2-3-18-15,0-1 22 16,2 5-5-16,4-5 13 15,3 0 11-15,4 0-19 0,-1 0 2 16,1-6 10 0,-3-4-12-16,-6-1-6 0,-3 0 1 15,-4-6 10-15,-4-9 12 16,-1 0-17-16,0-2 0 16,0 1 0-16,0 5 3 15,-6-1-3-15,-6 7 0 16,3 3 7-16,5 7 9 15,-4 4-12-15,2 2 8 16,-2 0 4-16,2-2 0 16,-3 0-16-16,0-1-2 15,1 2 2-15,1 1-4 16,2 0 4-16,4 0 0 16,-4 0 15-16,2 0-11 15,2 0 2-15,-2 0-6 0,-3 0-20 16,1 0 12-16,-3 14-155 15,4 2-78-15,-2-3 48 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7:37.89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43 0,'0'0'12'0,"0"0"-5"16,0 0-7-16,0 0 1 15,0 0 26-15,0 0 11 16,0 0 4-16,-2 0 20 16,2 0-24-16,0 0 3 15,0 0-8-15,0 0-15 16,0 0-9-16,0 0-9 15,0 0-26-15,11 0-26 16,7 0 52-16,3 7 40 0,7-3-28 16,-3 1-11-16,-2-4 36 15,3-1-23-15,-6 0 2 16,1 0 24-16,-7 0-39 16,-5 0 1-1,-5 0-2-15,-4 0 12 0,0 0-20 16,0 6 8-16,0 3-160 15,-24-1-79-15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7:38.18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0 197 0,'0'0'0'0,"0"0"-4"0,0 0-2 15,0 0 12-15,0 0 62 16,0 0 39-16,132 52-29 16,-88-47 2-16,-10-3-53 15,-4-2-6-15,-9 0 7 16,-10 0-28-16,-3 0 13 16,-8 0-13-16,0 0 1 15,0 0 16-15,0 0-15 16,0 0-2-16,0 0 30 15,0 0-24-15,0 0 5 0,0 0-11 16,0 1-12-16,0-1 12 16,-8 0-166-16,-16-6-190 15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7:46.77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0 203 150 0,'0'0'51'0,"0"0"-4"15,0 0 83-15,0 0-76 16,0 0-34-16,0 0 4 15,69 0-24-15,-29 0 83 16,2-3-53-16,-2-1-14 16,-8 4-9-16,1 0 1 15,-10 0 5-15,-3 0-13 16,-5 0 0-16,-6 0 0 16,-3 0 0-16,-1 0 0 15,-2 0 0-15,1 4-84 16,-2-4-10-16,-2 0-91 15,0 0-31-15</inkml:trace>
  <inkml:trace contextRef="#ctx0" brushRef="#br0" timeOffset="239">165 0 126 0,'0'0'123'0,"0"0"-13"16,0 0-57-16,0 0-15 15,0 0-38-15,0 0-56 16,-6 66 55-16,12-10 1 16,2 3 16-16,-1-3 25 0,-2-7-41 15,-4-6 2 1,2-6 28-16,-1-3-24 0,1-10 5 16,-3-7-9-16,2-12 4 15,-2 1 11-15,3-6-17 16,1 0-15-16,2 0-194 15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7:45.61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0 203 101 0,'0'0'61'15,"0"0"-61"-15,0 0 1 16,0 0-4-16,0 0 24 0,0 0 110 16,50 8-17-16,-15-6-45 15,0 0 4-15,1-2-42 16,2 0-10-16,-4 0 8 15,-1 0-21-15,-4 0 2 16,-6 0-8-16,-4 0 1 16,-5 0 21-16,-8 0-21 15,-1 0-3-15,-5 0 12 16,0 0-12-16,0-4-2 16,0-7-7-16,-2-11-206 15,-15-5-138-15</inkml:trace>
  <inkml:trace contextRef="#ctx0" brushRef="#br0" timeOffset="239">241 0 60 0,'0'0'66'0,"0"0"-64"0,0 0 6 16,0 0 87-16,0 0 35 15,0 0-65-15,0 213 10 16,0-175-14-16,0-7-50 15,3-5 22-15,2-4-6 16,-4-8-22-16,4-4 24 16,-2-5-27-16,-3-5 0 15,0 0 15-15,0 0-14 0,0 0 4 16,0 0-7 0,0 0-17-16,0 0-13 15,0-5-147-15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4:50.64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492 109 19 0,'0'0'34'0,"0"0"18"15,0 0-10-15,0 0-26 16,0 0 10-16,0 0-26 15,0 0 0-15,0 0 0 16,0 0 9-16,0 0-8 16,0 0 5-16,0 0-4 15,0 0 44-15,0 0-18 16,0 0-8-16,0 0-1 16,0 0-19-16,0 0-2 15,0 0-24-15,0 0-43 16,0-3 10-16,0-3-24 15</inkml:trace>
  <inkml:trace contextRef="#ctx0" brushRef="#br0" timeOffset="745">492 109 18 0,'0'-50'48'0,"0"50"14"15,0 0-26-15,0 0 9 16,0 0-31-16,0 0 1 15,0-5 23-15,0 5-7 16,0 0 7-16,0 0 7 16,0 0-20-16,0 0 20 15,0 0-36-15,0 0 0 16,0 0 7-16,0 0-15 16,0 0-2-16,0-4-4 15,0-1-48-15,0 2 37 0,-2 1 5 16,2-1 11-16,0 2-1 15,-3-1 7-15,3 2-6 16,0-3 0-16,-1-2 5 16,1 4 22-16,-3-1-23 15,1 2 30-15,2 0 9 16,-3 0-12-16,3 0 10 16,0 0 9-16,0 0-19 15,0-2 23-15,0 2-52 16,0-2 1-16,0 2 7 15,0 0-10-15,0 0-1 16,-6 0-11-16,2 0 12 16,-4 0-10-16,-1 0 1 15,-5 0 9-15,-3 0 1 0,-7 0 7 16,-11 0-5-16,-4 0-3 16,-7 0 1-16,-5 0 3 15,3 0-4-15,1 0-20 16,11 0 14-16,9 4-22 15,10-1-6-15,8 2 19 16,4-5 10-16,5 0-8 16,0 0 13-16,0 0 0 15,0 0 0-15,0 0 0 16,0 0-4-16,0 9-2 16,0 17-9-16,0 31 8 15,0 30 14-15,0 27 21 16,-1 10-7-16,-2 7-18 15,3 4-3-15,0-1 0 0,0 0 10 16,9-11-2-16,3-13-8 16,-7-24 0-16,1-23 5 15,-2-21-5-15,-1-20 0 16,-1-15-3-16,1-7 9 16,-3 0 15-16,1 0-21 15,-1 0-11-15,0-38-3 16,0-33-28-16,-1-26-442 15</inkml:trace>
  <inkml:trace contextRef="#ctx0" brushRef="#br0" timeOffset="952">0 772 62 0,'0'0'112'16,"0"0"-92"-16,0 0 42 15,0 0 41-15,0 0-9 16,0 0-38-16,278-129 1 15,-213 103-35-15,-16 3 9 16,-16 5-31-16,-9 8-2 16,-8 4-2-16,2 5-87 15,-9 1-146-15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7:26.2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64 6 0,'-2'0'5'0,"2"0"12"16,0 0 9-16,0 0 5 15,0 0-13-15,0 0-16 16,0 0 0-16,0-2 7 16,0 2-6-16,0 0-3 15,0 0 4-15,0 0-3 0,0 0 7 16,0 0 1 0,0 0-9-16,5 0 3 0,-1 0 8 15,1 0-9-15,1 2 10 16,5 4 0-16,-2 5-1 15,0-2-10-15,1 4 4 16,0 0 26-16,-1-1-29 16,0 1 9-16,1-2-8 15,0 3 5-15,-1-4 3 16,-3-2-9-16,-2-2 2 16,1-1 11-16,-1-3-12 15,-1 0 1-15,2-2-4 16,0 0 9-16,4 0-3 0,0 0-6 15,4 0 0-15,1 0 13 16,3-2-8 0,-2-9-1-16,2 3-1 15,-4 0-1-15,1 1 3 0,-2 4-5 16,-1-1 0-16,1-1 10 16,-3 1-10-16,0-2-3 15,0 2 3-15,0-3 5 16,4 1 3-16,-4 2-8 15,-2 0 0-15,-1 2 0 16,3-1 2-16,-4 1-2 16,3 2-2-16,-4 0 2 0,2 0 0 15,2 0 6 1,-2 0-6-16,2 0 10 0,-4 0-10 16,4 0-4-16,-4 0 1 15,5 7 6-15,-3 3-2 16,7 2 7-16,-4-1-8 15,0 0 7-15,-3-4-7 16,1 2 1-16,1-5 4 16,-2 0-1-16,2-2 3 15,1-2-1-15,0 0-6 16,-3 0 0-16,3 0-9 16,3 0 9-16,5-10 11 15,1-5-11-15,2-3 9 16,4-1-7-16,1 1 2 15,0 1-3-15,1 1-1 0,2 3 0 16,-6 4-1-16,1 3 1 16,-6 5-4-16,-2 1-6 15,0 0 10-15,-4 0-9 16,2 0 8-16,-3 0 1 16,2 10-2-16,-2-2 2 15,3 3 2-15,-1-3-2 16,-2 0 0-16,2-2 10 15,-1 1-10-15,-2-3 0 16,6 1 6-16,-4 3-6 16,1-3 4-16,2 1-4 15,-1-3 0-15,1 2 4 0,3-2-3 16,1-1-1 0,0-2 1-16,1 0 0 0,3 0 1 15,1 0-2-15,3-10-3 16,1-4-2-16,2-5 7 15,0 0-2-15,3 0 0 16,-3 2 0-16,-5 3 4 16,2 4-4-16,-3-1 0 15,-2 4 0-15,-3 6 0 16,0 1-4-16,-1 0-2 16,-2 0 12-16,2 8-10 15,0 8 4-15,-2 2 0 16,2 2 15-16,1-1-11 0,0 1-3 15,0 1 6 1,0-4-4-16,2-1 3 0,-5-6-5 16,2 1-1-16,-3-7 3 15,-5-4 0-15,0 0-3 16,3 0 0-16,-3 0 0 16,5-7 3-16,1-12 4 15,2-4-4-15,1 4-2 16,-1 0 2-16,-2 5-3 15,-1 3 2-15,2 3 2 16,-4 5-6-16,-1-2 2 16,3 2 0-16,-5 3 3 0,3 0-1 15,0 0 7 1,-1 0 2-16,2 0-7 0,0 0 0 16,2 3-4-16,1 7 0 15,1 2 26-15,1-1-26 16,1-1 7-16,-6 1 5 15,-1-5-11-15,-2 0 3 16,-4-2-4-16,-2-4 0 16,4 0 4-16,-2 0-4 15,6 0-7-15,5 0 7 16,5-4 3-16,4-16 6 16,-1-1-2-16,2 1-7 15,-1 2 2-15,-5 8 1 0,-1 4-3 16,-4 3 0-1,3 3-1-15,-1 0 0 0,-1 0-2 16,1 10 3-16,0 3 4 16,-1 1-3-16,6-5 5 15,-2 2 1-15,3-1-4 16,-1 1 3-16,-2-3-6 16,-3-2 0-16,1-1 9 15,-3-2-9-15,-2 1 0 16,0-4-2-16,-2 0 5 15,1 0-6-15,4 0-11 16,7-7-52-16,7-31-51 16,-5-18-183-16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7:40.74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312 184 54 0,'0'0'74'0,"0"0"1"16,0 0 2-16,0 0-13 15,0 0-12-15,0 0-20 0,9 0-19 16,-6 0 25 0,-3-3-32-16,0 0-5 0,0-4 8 15,0 3-7-15,0-4 0 16,0-1-2-16,0 1 0 15,0-2-10-15,0 4 6 16,0-1-10-16,-9 2 12 16,0 2-4-16,-1 0-4 15,-2 0 4-15,0 0 6 16,1 1 9-16,-1 2-9 16,2 0-29-16,-2 0 19 15,2 0 20-15,-2 0-11 16,6 9 1-16,-1 1-5 15,-2 7 3-15,4 2 2 0,0 4-2 16,1-4 2 0,4 0 0-16,0-4 0 0,0-3-11 15,0-3 11-15,0-4-12 16,7 3 12-16,7-6 0 16,4-2 12-16,1 0 3 15,3 0-7-15,0-11 3 16,-3-8-6-16,-2 3 8 15,-8 3-13-15,-1 2 0 16,-7 8 35-16,-1 3-28 16,0 0 34-16,0 0 18 15,0 0-26-15,0 0-33 16,0 0 0-16,0 0-14 0,-1 17-16 16,-7 15 30-16,-1 12 14 15,3 1-14-15,-2 1 13 16,8-8-19-16,-3-7 11 15,3-3-5-15,0-14 2 16,0 0 0-16,0-9 5 16,0-5-5-16,0 0-2 15,0 0 21-15,0 0-21 16,0 0 3-16,0 0-12 16,0 0-52-16,0 0-15 15,0 0-56-15,6-1-139 16</inkml:trace>
  <inkml:trace contextRef="#ctx0" brushRef="#br0" timeOffset="2354">1060 179 125 0,'0'0'86'15,"0"0"-34"-15,0 0 33 16,0 0-32-16,0 0-28 16,0 0-11-16,-15 13 30 15,5 2-43-15,-1 3 3 16,3 3 13-16,2 1-14 15,3 5 7-15,2 1-10 16,1-2 6-16,0 3-5 16,0-6 1-16,0-2-2 15,6-6 4-15,7-4-4 16,4-2 3-16,4-4 0 0,-1-5 4 16,6 0 33-1,1-14-33-15,1-12-4 0,0-5 16 16,-8-5 0-16,-6 6-2 15,-7-1-17-15,-7 4 3 16,0 3 18-16,0 0-15 16,-12 7 43-16,-3 5-35 15,-6 1 6-15,4 5-13 16,2 2-7-16,1 2 0 16,2 2 0-16,2 0 8 15,0 0-7-15,0 0 16 16,8 0-12-16,-2 0-3 15,4 0-2-15,0 0 0 16,0 0 0-16,0 0 0 0,0 0 0 16,0 0-6-16,0 0 6 15,0 0 0-15,0 0-32 16,0 0-48-16,0 0-54 16,-3 0-140-16</inkml:trace>
  <inkml:trace contextRef="#ctx0" brushRef="#br0" timeOffset="4079">770 155 60 0,'0'0'53'0,"0"0"-43"0,0 0-10 15,0 0-29-15,0 0 9 16,0 0-17-16,40-41 32 15,-36 38-27-15,-2 3 32 16,-2 0 5-16,0 0-1 16,0 0 28-16,0 0-32 15,0 0 2-15,-2 0 39 16,-1 0-6-16,-1 0-17 16,-1 0 9-16,1 0-5 15,2-6 10-15,-2-1 14 16,-1 1 24-16,0-5-47 15,-4 2 14-15,-1-1-12 0,1 1-8 16,-2 4 22-16,-1-3 12 16,1 3 9-16,-3 0-26 15,-2-4-10-15,2 6-15 16,0-4 24-16,2 4-33 16,2 0 6-16,-2 1 16 15,-1 0-15-15,0 2-5 16,-1 0-4-16,-1 0-1 15,-5 9 3-15,2 7-3 16,3 2 3-16,1-1-6 16,-1 2 6-16,9-4-6 15,1 1 5-15,2-1-5 0,3 1 3 16,0-2-3-16,0 1-9 16,0-2 6-1,0-1 8-15,9 0 1 0,3 4-2 16,1-7 8-16,-3 1-6 15,2-4 0-15,-3-3 0 16,2 1 5-16,4-3-5 16,3-1 0-16,2 0-7 15,3 0 16-15,1-3 16 16,-1-14-25-16,-5 1 0 16,-1-3 11-16,-6 2-11 15,-2 3-11-15,-2 3 11 16,-5 4 0-16,-2 3 8 15,0 1-8-15,0-1 1 16,0 2 17-16,0 2-3 0,0 0 1 16,0 0-2-16,0 0-14 15,0 0 0-15,0 0-7 16,0 0 4-16,0 0-6 16,0 0 9-16,0 0-3 15,0 0-8-15,0 0 15 16,0 0-8-16,0 0 4 15,0 0 0-15,0 0 9 16,0 0-9-16,0 0-22 16,0 9 18-16,-5 23 4 15,-1 18 0-15,-1 10 0 16,1-2 0-16,1-4 8 16,2-6-8-16,1-10 0 0,2-9 2 15,0-9 5-15,0-7-11 16,0-7 4-16,0-3 0 15,0-3-2-15,0 0 2 16,0 0-7-16,0 0 0 16,0 0-24-16,0 0-54 15,0 0-40-15,0 0-89 16</inkml:trace>
  <inkml:trace contextRef="#ctx0" brushRef="#br0" timeOffset="4536">0 703 224 0,'0'0'120'0,"0"0"-89"16,0 0-16-16,0 0-8 15,0 0 8-15,0 0 6 16,138-11 48-16,-45 8-38 15,20-3-4-15,16-4 63 16,9-3-63-16,3-4 18 16,-6 1-45-16,-12-3 2 15,-16 3 12-15,-21 2-14 16,-19 1 0-16,-20 5 7 16,-23 2 0-16,-10 3-14 15,-14 3 3-15,0 0-12 16,0 0 11-16,-14 0-33 15,-18 6-27-15,-7 12-107 16,-5-3-13-16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7:47.82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 0 69 0,'0'0'140'0,"0"0"-120"15,0 0 50-15,0 0 22 16,0 0-21-16,0 0-24 15,0 0-47-15,0 5-2 16,0 14-34-16,0 8 36 16,0 10 13-16,0 1-4 0,0 3 6 15,0-4-6 1,0-5-9-16,0-1 27 0,0-4-27 16,0-2 0-16,0-1 7 15,0-6-7-15,2-7 0 16,-2-2-5-16,3-6 11 15,-3-3 6-15,0 0-12 16,0 0 0-16,0 0 23 16,0 0-23-16,1 0 0 15,4 0-63-15,7-22-37 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7:48.32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41 48 211 0,'0'0'148'0,"0"0"-119"0,0 0 51 16,0 0 37-16,0 0-73 15,0 0-36-15,0 0-8 16,0 0 5-16,0 0-24 15,0 0 19-15,0 0-4 16,0 0-3-16,0 10 14 16,0 4-7-16,-4 4 0 15,-1 4 8-15,1-1 3 16,4 3-11-16,0 1 0 0,0-1-4 16,0-1 7-16,10-4-6 15,7-5 2-15,0-5 1 16,-2-3 8-16,3-4-1 15,6-2-7-15,4 0 31 16,7-21-30-16,-4-8 8 16,0-12-9-16,-8 1 17 15,-8 5-12-15,-6 6-5 16,-9 7 0-16,0 5 10 16,0 7 0-16,-6-1-9 15,-11 3-1-15,-3 2 14 16,-5 0 2-16,-1 3-16 15,-5 3 0-15,4 0 3 16,-2 0-3-16,3 0-11 0,4 0 9 16,0 10 2-16,4 8-8 15,4 1-32-15,2 8-197 16,6-2-14-16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7:50.02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0 220 0,'0'0'128'0,"0"0"-114"0,0 0 34 16,0 0 39-16,0 0-64 16,0 0-23-16,0 0-11 15,0 0-22-15,6 0 29 16,6 6-3-16,6 0 7 16,8 0 36-16,1 0-26 15,10 0 8-15,2-1 19 16,5-4-24-16,2-1 11 15,3 0 3-15,1 0-21 16,3 0 30-16,-5-6-34 16,1 0 2-16,-3 2 2 15,-7 1-5-15,-2 3 7 0,-3 0-8 16,-3 0 0-16,-4 0 2 16,4 0-2-16,-3 0 0 15,-2 0 1-15,0 0 1 16,-6 0 3-16,-3 0-5 15,-4 0 0-15,-1 0 4 16,-3 0-4-16,-2 0 0 16,-3 0 1-16,-4 0 0 15,3 0-1-15,-3 0 0 16,0 0 0-16,2 0 13 16,-2 0-10-16,0 0 8 15,0 0 12-15,0 0-17 16,0 0 12-16,0 0-18 15,0 0 0-15,0 0 12 16,0 0-11-16,0 0-1 0,0 0 15 16,0 0-14-16,0 0 12 15,0 0-13-15,3 0 0 16,-3 0 5-16,0 0-5 16,1 0 0-16,4 0-4 15,7 0 10-15,2 0-6 16,-2 0 0-16,-3 0 0 15,-5 0 3-15,2-3-3 16,-3 3 0-16,-1 0 7 16,-2-2-7-16,0 2 2 0,0 0-2 15,0 0 0 1,0 0 7-16,0 0-7 0,0 0-1 16,0 0-2-16,0 0 2 15,0 0-3-15,0 0-35 16,-11 0-95-16,-11 0-173 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7:53.0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51 41 0,'0'0'209'0,"0"0"-157"16,0 0 11-16,0 0 25 16,0 0 8-16,0 0-57 15,0 0-18-15,-6-5-6 16,6 5-13-16,0 0 41 16,0 0-30-16,0 0-11 15,0 0 44-15,0 0-37 16,0 0-1-16,0 0 19 0,0 0-18 15,0 0 0 1,0 0-9-16,0-1 0 0,0 1-12 16,17 0-5-16,7 0 17 15,16 0 24-15,1-2-17 16,3-4 11-16,0 3-18 16,-8-3 0-16,4 2 35 15,-9-3-28-15,-3 3-5 16,-8 2-2-16,-5-3 4 15,-8 5 0-15,-1-1-4 16,2 1 0-16,-7 0 15 16,3 0-15-16,-3 0 0 15,2 0-5-15,2 0 13 16,2 0 3-16,-1 0-11 16,2 0 0-16,1 0 27 0,-3-3-27 15,2 3 1-15,-2 0 7 16,-2-2 3-16,-1 2 5 15,-3 0-16-15,0 0 0 16,0 0 12-16,0 0-10 16,0 0-2-16,0 0 0 15,0 0 9-15,0 0-23 16,0 0-2-16,0 0-86 16,-22 0-146-16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8:11.60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0 292 0,'0'0'168'16,"0"0"-142"-16,0 0 33 16,0 0 38-16,0 0-63 15,0 0-33-15,13 8-1 16,0-2 0-16,-4 0 21 15,3 0-17-15,-6-2-2 0,-2-1 9 16,-4-1-8-16,3-2 3 16,-3 3-6-16,0-2 0 15,2 3-6-15,1 7 6 16,-3 8-94-16,0 3-93 16,0-1-174-16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8:11.78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0 237 0,'0'0'40'0,"0"0"40"16,0 0 42-16,0 0 2 0,0 0-60 16,0 0-11-16,34 23-44 15,-24-20 0-15,-3 1 18 16,-2 1-27-16,-1 1-5 15,1 0-21-15,-5-4-147 16,0-2-81-16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8:10.61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518 165 32 0,'0'-5'69'15,"0"0"25"-15,0-1-40 16,0 3 10-16,0-2 29 16,0-1-50-16,0 1 16 15,0-3-5-15,0-2-24 16,0-2-19-16,0 1 3 0,-3-2-11 16,-2 3 6-16,-1 0-9 15,-1 2 0-15,-2-3 22 16,-1 4-7-16,1-7-1 15,0 9 2-15,0-1 2 16,0 3 1-16,1 3-18 16,7-2 11-16,-4 2-19 15,5 0 7-15,-3 0-5 16,-3 0 3-16,-6 18 2 16,-5 13-1-16,4 7-2 15,2 2 3-15,2-3-2 16,4 0 2-16,1 0 0 15,4-5 6-15,0 3-6 0,0-2 0 16,0 2-7-16,6 3 7 16,6-2 0-16,-1 7 0 15,1 0 0-15,-1 0 1 16,-1-2 1-16,-5-1 7 16,-4 0-9-16,-1-3 0 15,0-2 2-15,0 1-2 16,0-3 0-16,-13-1 5 15,-4-2-3-15,-1-3-4 16,-2-5-11-16,-4 1 13 0,-1-1 26 16,4-8-26-1,3-3-13-15,6-6 13 0,1-5 1 16,-3 0 10-16,-2 0-11 16,-3-10-47-16,3-13-4 15,1-8-181-15,-4-4-35 16</inkml:trace>
  <inkml:trace contextRef="#ctx0" brushRef="#br0" timeOffset="497">0 505 116 0,'0'0'158'15,"0"0"-102"-15,0 0-4 16,0 0-4-16,0 0 7 0,0 0-52 16,29-4-3-16,-11 4 29 15,2 0-12-15,-5 0 7 16,-1 0-21-16,-5 0 8 16,5 0-2-16,2 0-8 15,2 0-1-15,5 0 16 16,3 0-12-16,4 0 6 15,-1 0-10-15,2 0 0 16,-4 0 5-16,-3 0-5 16,-9 0-2-16,-1 0 2 15,-2 2 8-15,-7-2-4 16,1 0-4-16,-3 0 0 0,5 0 13 16,-2 0-8-16,1 0 7 15,-1 0 9-15,6 0-6 16,2 0 14-16,0 0-25 15,-1 0 3-15,-3 0 19 16,-3 0-26-16,-5 0 0 16,1 0 5-16,-3 0-2 15,0 0 0-15,0 0-3 16,0 0 0-16,0 0-8 16,0 0 1-16,0 0-78 15,0 0-86-15,0 0-109 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8:22.82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311 218 131 0,'0'0'105'0,"0"0"-36"0,0 0 29 16,0 0-4-16,0 0 12 15,0 0-66-15,0 0-32 16,-5 0 41-16,5 0-40 15,2 0 11-15,-2 0-18 16,3 0 8-16,-1-6 13 16,1-13-17-16,-3-7 4 15,0-4 17-15,0 2-27 16,0 2-2-16,0 3 2 16,-14 3 4-16,0 1-4 0,2 6-8 15,1 7 2 1,-1 5-10-16,3 1 6 0,-9 0 10 15,-5 3 3-15,-7 26-3 16,-7 9-1-16,-2 8-8 16,4-4 9-16,8-1 9 15,8-5-9-15,7-4-8 16,11-6 4-16,1-1 1 16,0-4 2-16,10-2-13 15,18-7 3-15,7-2-4 16,6-10 15-16,6 0 0 15,-3 0 17-15,-2-18-3 16,-4-5-11-16,-10 0-3 16,-6 0 0-16,-5 0 2 15,-8 1-2-15,-4 3 1 0,-4 3 14 16,-1 2-14-16,0 7 16 16,0 2-17-16,0 5 0 15,0 0 0-15,0 0 0 16,0 0 0-16,0 0-11 15,0 0 5-15,0 0-1 16,0 12-17-16,0 15 24 16,-1 5 20-16,-7 7-12 15,2 3-4-15,1-1 15 16,-2-5-11-16,2-1 14 16,4-5-22-16,-2-6 0 15,3-5 7-15,0-8-7 0,0-1 0 16,0-7 7-1,0 0-4-15,0-3 6 0,0 0-9 16,0 0 0-16,0 0 9 16,0 0-9-16,0 0-12 15,0 0-20-15,0-22-51 16,0-13-294-16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8:23.45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205 117 78 0,'0'0'51'0,"0"0"-10"16,0 0 34-16,0 0-7 16,0 0 69-16,0 0-32 15,-14-113-31-15,-4 109-21 16,-3 4-37-16,-1 0-13 16,-2 0 25-16,-2 19-28 0,-1 5 0 15,4 3 9 1,6-2 2-16,8-4-8 0,5-3-3 15,4 1 0-15,0-4-16 16,0 6 16-16,4-7-2 16,15-2-2-16,2-4 8 15,-1-4-4-15,2-4 15 16,7 0-11-16,-1-16 26 16,2-11-30-16,-3-7-3 15,-9 10-8-15,-4 3 21 16,-9 8-14-16,-1 9 4 15,-4 0 0-15,0 4 1 16,0 0-1-16,0 0-1 16,0 0-6-16,0 0-13 15,0 11 9-15,0 18-16 16,0 6 27-16,-4 6 47 0,-1 0-47 16,2 2 3-16,-1-2 23 15,-1 1-18-15,3-8 2 16,-1-8-10-16,3-9 0 15,0-11 6-15,0-2-6 16,0-4 0-16,0 0 17 16,0 0-17-16,0 0-8 15,0 0-19-15,0-27-66 16,8-15-111-16,13-13-129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7:39.79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31 0,'0'-6'32'16,"0"6"-19"-16,0 0 5 16,0 0-9-16,0 0 3 0,0 0-12 15,0 0 0 1,0 0 19-16,0 0 8 0,0 0 4 15,0 0 3-15,0 0-15 16,0 0-19-16,0 0-6 16,0 0 6-16,0 16 3 15,9 3 24-15,5 5 6 16,-2 5-3-16,-1 0 1 16,1-2-11-16,-1-4-20 15,-2-6 8-15,3-6-2 16,-5 0-5-16,3-4 3 15,-4-3-2-15,-2-2-2 16,5-2 0-16,3 0-9 16,4 0 4-16,12-13 5 0,1-17 8 15,6-3 0-15,5-1-5 16,-8 4 0-16,-1 11-2 16,0 8-1-16,-8 8-9 15,-2 3 9-15,-3 0 0 16,-1 0 0-16,1 0 6 15,3 5-6-15,-1 9 17 16,3 0-15-16,0 4-1 16,-2 2 19-16,2-2-11 15,-2 4-1-15,-4-3 4 16,1-1-10-16,-4-3-2 16,-1-5-1-16,1-1 1 15,-2-6 5-15,2 1-5 0,-1-4-10 16,6 0 7-16,3 0 3 15,6-2-6-15,2-9 0 16,5-6 6-16,-3 2 12 16,3 1-12-16,-3 8 3 15,3-2-4-15,0 4 2 16,1 3 0-16,-1 1-1 16,-3 0 0-16,-2 0 13 15,-1 1-10-15,-3 8 7 16,0 0-1-16,-2-1-5 15,2-2 2-15,0-1-6 16,1 0 0-16,-1-2-1 0,-2-3 1 16,2 0 0-1,1 0 0-15,-4 0 2 0,6 0-2 16,-5 0 0-16,2 3 0 16,0 4 4-16,-3 3-4 15,-1 0 0-15,0 1 3 16,-3 2 2-16,0-3 3 15,-3 1-8-15,3-6 2 16,-1 1 2-16,3-3-1 16,9-3-6-16,2 0-3 15,5-5 5-15,4-18-23 16,-2-1-11-16,1-2 35 16,-5 6 10-16,-5 2-10 15,-3 9 1-15,-4 5-2 0,-5 4 0 16,1 0 1-16,-3 0 1 15,-1 0 1-15,2 4 17 16,0 5-13-16,3 1-5 16,1-1 7-16,5-1-7 15,3 0 4-15,4-5-5 16,8-3 0-16,3 0-6 16,0 0-1-16,-1 0 7 15,-5-3-1-15,-5-2 5 16,0 2-3-16,-4 0-1 15,0 3 0-15,-2 0 0 16,-2 0 0-16,1 0 0 16,-1 0 1-16,0 0-1 0,0 0 5 15,3 0-5-15,2 0-3 16,5-1 3-16,-3-4 1 16,4-2-1-16,-1 4 4 15,0 1-4-15,-4 1 2 16,-4 1-2-16,0 0 0 15,1-5 4-15,-1 5-4 16,6-3-5-16,-5 0 5 16,-1-2 5-16,4-3-5 15,-4-3-13-15,0-1 13 16,5-3 14-16,3-1-14 0,5 1-2 16,-6-1-4-1,-2 4 6-15,-1 5-1 0,-12 5-3 16,3 2 4-16,-9 0-1 15,1 0 1-15,4 0-31 16,0 0-68-16,2-8-86 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8:24.01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88 92 9 0,'0'0'121'0,"0"0"-33"15,0 0 74 1,0 0-67-16,0 0-6 0,0 0-17 16,-17-6-55-16,14 6-8 15,-3 10-9-15,-3 10 8 16,0 10 39-16,-3 0-35 15,6-4-11-15,1-4 10 16,2-1-11-16,3-4-3 16,0 2 1-16,0-3 2 15,0-10-22-15,0-1 18 16,12-4 4-16,7-1 14 16,6 0-8-16,7-6 9 0,0-16-15 15,-4-8 11 1,-7-3-37-16,-6-5 13 0,-10-1-24 15,-2 5 34-15,-3 2 6 16,-8 9 2-16,-12 0-5 16,-7 10 0-16,-2 1 19 15,2 8-19-15,2 4 0 16,1 0 12-16,6 0-12 16,4 10-6-16,4 9 3 15,4 4-23-15,6 2 8 16,3 0-107-16,28-5-80 15,12-10 60-15</inkml:trace>
  <inkml:trace contextRef="#ctx0" brushRef="#br0" timeOffset="330">456 16 100 0,'0'0'201'15,"0"0"-72"-15,0 0-33 16,0 0-19-16,0 0-77 15,0 0 19-15,-38 99-19 16,4-31 42-16,2 8-29 16,2-3 32-16,1 2-37 15,-1 2 10-15,-1-2 27 16,1-5-45-16,-2-4 8 16,5-6 0-16,-4-9 0 15,4-6 13-15,4-13-17 0,10-13-4 16,4-7 8-1,9-5-8-15,0-6-9 0,0 2 9 16,0-3-17-16,0 0 6 16,0 0-49-16,0 0-19 15,0 0 57-15,13-11-45 16,18-17-17-16,0-15-75 16,6-14-23-16</inkml:trace>
  <inkml:trace contextRef="#ctx0" brushRef="#br0" timeOffset="677">396 514 115 0,'0'0'103'0,"0"0"-34"16,0 0 20-16,0 0-10 0,0 0-26 16,0 0 20-16,0 118-73 15,10-107 8-15,3 0 9 16,1-9-17-16,3-2 0 15,1 0-3-15,0 0 10 16,0-9 34-16,0-14-41 16,-4-9 0-16,-6 0-11 15,-7-3 1-15,-1 1 4 16,0 8 2-16,0 9 4 16,-1 6 11-16,-8 6-8 15,-4 2-3-15,0 3 39 16,-1 0-24-16,-7 0-15 0,1 0 0 15,-1 14 11-15,3-5-3 16,4 4-8-16,0-2-13 16,5 8-29-16,2-6-160 15,2-5-35-15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8:25.52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274 182 49 0,'0'0'145'0,"0"0"-77"15,0 0 53-15,0 0-19 16,0 0-50-16,0 0-2 15,3-32-31-15,-3 20 3 16,0-3 26-16,0 2-48 16,0 0 0-16,0-2 0 15,0-1 11-15,-15-3-9 16,1 3-2-16,-4 3-1 0,2 2-13 16,-3 6 14-1,1 5-21-15,-2 0 19 0,-9 5 2 16,0 21 35-16,-3 3-29 15,6 0-5-15,5 1 39 16,7-1-40-16,8-5 0 16,6 3-5-16,0-2 11 15,0-4-24-15,5-2 17 16,15-6 1-16,1-1 3 16,5-9 0-16,1-3-3 15,2 0 0-15,1-9-14 16,2-10 2-16,-8-3-18 0,-4 4 11 15,-8 9 17-15,-7 5 2 16,-5 4 0-16,0 0-1 16,0 0 9-16,0 0-6 15,0 0-2-15,0 0-13 16,0 0-5-16,0 0 13 16,0 0 1-16,0 10-4 15,0 6 8-15,1 3 14 16,9 2-14-16,5-2-36 15,3-7-29-15,6-6-94 16,10-6-26-16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8:26.28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32 0,'0'0'138'0,"0"0"-39"16,0 0-23-16,0 0-8 15,0 0 34-15,0 0-7 16,19 23-57-16,-19-23-15 15,0 0-23-15,0 0-111 16,-17-11-227-16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8:25.79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218 0 226 0,'0'0'201'0,"0"0"-128"0,0 0 36 15,0 0-89-15,0 0 17 16,0 0-16-16,-133 65-9 16,98-32 23-16,9-2-35 15,12-1 0-15,8-6 12 16,6-1-12-16,0-2-16 16,0 1 14-16,23 1 4 15,6-2-3-15,4-5 1 0,1-1 0 16,1-9 22-16,3-3-14 15,-5-3-16-15,6 0-21 16,-2-5-88-16,2-16-62 16,1-7-90-16</inkml:trace>
  <inkml:trace contextRef="#ctx0" brushRef="#br0" timeOffset="323">672 53 292 0,'0'0'160'0,"0"0"-41"16,0 0-32-16,0 0-56 16,0 0-20-16,0 0 4 0,-114 67 7 15,87-37-14 1,9-2-2-16,6-2 2 0,7-5-5 16,4 0-3-16,1-7-7 15,0 2 7-15,1-2-4 16,17 0 9-16,4-3 1 15,4-2 3-15,-4-5 0 16,6-2 12-16,-6-2-21 16,0 0 0-16,-1 0 8 15,-6 0-8-15,2-6 0 16,-7 0 3-16,3 2-3 16,-1-1-28-16,-6 1-60 15,6 0-55-15,-1-2 0 16,1 1-73-16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8:27.76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409 93 192 0,'0'0'115'0,"0"0"-32"16,0 0 26-16,0 0 35 15,0 0-120-15,0 0-17 16,0-6 12-16,0 6-16 16,0 0 38-16,0 0-39 0,-14 3 2 15,-13 26 23 1,-13 17-26-16,-9 11 0 0,-1 6 20 15,6-4-19-15,3-1 10 16,6-8-12 0,5-2 0-16,7-11 1 0,5-7-1 15,6-10-8-15,3-10 8 16,7-4 5-16,-1-3 2 16,3-3-7-16,0 0-9 15,0 0-2-15,0 0-33 16,0-16-34-16,0-27-178 15</inkml:trace>
  <inkml:trace contextRef="#ctx0" brushRef="#br0" timeOffset="840">0 0 390 0,'0'0'81'16,"0"0"-26"-16,0 0 17 15,0 0-11-15,0 0-47 16,0 0-3-16,0 0 4 16,0 0-15-16,0 0 0 15,0 0 21-15,0 0-12 16,0 0 11-16,0 0-20 16,0 0 4-16,0 0 37 15,0 0-41-15,0 0 1 0,0 0 28 16,0 0-29-16,0 0 4 15,0 0-4-15,0 0 0 16,0 0 11-16,0 0-11 16,0 0 0-16,0 0 0 15,0 0 7-15,0 0-12 16,0 0 5-16,0 0 0 16,0 0 2-16,0 0-2 15,0 0 0-15,0 0 5 16,0 0 3-16,0 0-12 15,0 0 4-15,0 0 0 16,0 0-4-16,0 0 4 16,0 0 0-16,0 0-1 0,0 0 8 15,0 0-14-15,0 0 5 16,0 0-15-16,8 21 13 16,10 8 4-16,12 8 0 15,5 8 1-15,2 8 1 16,7 3-2-16,-5 2 0 15,2 3 6-15,-4-4-4 16,-7-3-2-16,0-8 0 16,-7-8 11-16,-8-12-6 15,-1-6-6-15,-6-9 1 16,-1-5 0-16,-5-5 5 16,1-1-5-16,-3 0 0 0,0 0 6 15,0 0-5 1,0 0 1-16,0 3-2 0,0-3 0 15,0 0 23-15,0 0-23 16,0 0 0-16,1 0 9 16,-1 0-9-16,0 0 0 15,0 0 0-15,0 0 7 16,0 0-11-16,0 0 4 16,0 0 0-16,0 0 11 15,0 0 1-15,0 0-12 16,0 0 0-16,0 0 5 15,0 0-4-15,0 0-1 16,0 0 0-16,0 0 13 16,0 0-7-16,0 0-11 0,0 0 5 15,0 0 0-15,0 0-13 16,0-12 13 0,0-27-142-16,0-23-427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9:02.07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276 117 38 0,'2'-16'67'15,"1"2"-21"-15,-3 4 25 16,0-1-21-16,0 2-8 15,0-2 3-15,0 3 6 16,0 1 15-16,0-1-15 16,0 4-19-16,0-3 31 15,0 3-48-15,-5 3-2 16,1-2 16-16,1 1-19 16,-2 1 11-16,-1 1-21 15,-2 0 0-15,2 0-3 16,-7 0 5-16,-3 18-2 15,3 9 2-15,-1 10 10 0,5 13-9 16,0 11-3 0,7 6 0-16,2 4 20 0,0-5-20 15,0-4 1-15,2 0-1 16,12-5 5-16,-2-6 4 16,-3-1-9-16,0-4 0 15,-3-7 6-15,-3-8-6 16,-3-10-4-16,0-10 3 15,0-11 2-15,0 5 5 16,0-5-6-16,0 0-20 16,-8 0 17-16,-11-18-49 15,-4-13-28-15,-3-13-88 16,-1-11-43-16</inkml:trace>
  <inkml:trace contextRef="#ctx0" brushRef="#br0" timeOffset="211">0 390 12 0,'0'0'91'15,"0"0"24"-15,0 0-22 16,0 0-42-16,0 0 13 16,0 0-24-16,97-43-1 15,-54 43 8-15,-1 0-20 16,-9 0 32-16,-2 2-59 16,-13 4 3-16,-4-1 2 15,-5 3 5-15,-5-3-9 16,4 1-1-16,-3-2-9 0,4 5-57 15,0-5-95 1,3 1-37-16</inkml:trace>
  <inkml:trace contextRef="#ctx0" brushRef="#br0" timeOffset="1123">521 495 35 0,'0'0'80'0,"0"0"-7"15,0 0-24-15,0 0-28 16,0 0 14-16,0 0-22 16,53-97-4-16,-53 75 3 0,-5 1 23 15,-14 6 42 1,0 5-38-16,-3 3 4 0,3 7 16 16,-2 0-51-16,3 0 18 15,0 21-3-15,1 4-19 16,3 0 32-16,8 1-36 15,3 2 0-15,3-3 19 16,0 0-19-16,0-6 0 16,5-1-2-16,8-7 7 15,4-4 2-15,1-5-7 16,4-2 0-16,-3 0 15 16,1-9-11-16,-5-10 3 15,-3-4-7-15,-1 4 4 16,-3 5-1-16,-4 3-3 15,-4 7 0-15,0 4 4 0,0 0-4 16,0 0 0 0,0 0-7-16,0 0 7 0,0 0-8 15,0 2 8-15,0 13 0 16,0 4 3-16,0 3-3 16,2 3 0-16,4 0-1 15,0-2-37-15,1-6-21 16,3-6-72-16,5-6 0 15,11-5 45-15,9-5 36 16,6-21 35-16,7-8-20 16,1-4-3-16,-4-3 2 15,-4 4 5-15,-12 4 31 0,-9 9 20 16,-11 7 56-16,-9 11 55 16,0 4 30-16,0 2-40 15,-23 0-36-15,-4 3-82 16,-5 20-3-16,5 1 63 15,1 6-58-15,8-2 5 16,5-4 4-16,9-1-6 16,4-2-9-16,0-2 1 15,4-2 0-15,18-4 11 16,7 0-11-16,4-4 0 16,6-8 0-16,4-1 12 15,6 0-4-15,2-14-8 16,1-13-4-16,1-8-21 0,-6-2 21 15,-9-1-22 1,-14 4 10-16,-13 4 16 0,-11 3 2 16,0 6-2-16,-11 4 0 15,-13 10 31-15,-3 7-28 16,-1 0 13-16,-2 14 8 16,3 14-15-16,4 8 20 15,9 3-29-15,10-1 0 16,4-3 1-16,0-2 2 15,15-10-3-15,18-2 0 16,5-11 6-16,18-9 7 16,11-1-13-16,14-14-8 0,8-15-10 15,-4-7-148 1,-9-1-178-16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9:03.72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0 227 194 0,'0'0'121'0,"0"0"-115"16,0 0-6-16,0 0 34 15,0 0 18-15,0 0 23 16,17 195-42-16,-8-149-3 16,0-5 15-16,0-11-43 15,-1-11 14-15,-2-6-11 0,-2-10 6 16,-1-3 8 0,2 0-13-16,4-10-4 0,5-21 67 15,2-7-65-15,3-9 3 16,-4 2-7-16,-1 2 7 15,-5 9-2-15,-3 9-5 16,-5 6 0-16,-1 11 2 16,0 2-2-16,0 6-7 15,0 0-13-15,0 0-125 16,0 14-107-16,3 9-10 16</inkml:trace>
  <inkml:trace contextRef="#ctx0" brushRef="#br0" timeOffset="749">272 528 81 0,'0'0'113'0,"0"0"-21"16,0 0-7-16,0 0-13 15,0 0-54-15,0 0 10 16,120-117-28-16,-117 86 0 16,-3 2 16-16,0 8-16 15,-8 2 0-15,-7 9 26 16,0 9 3-16,1 1 17 15,1 0-46-15,-3 20 0 16,1 7 27-16,2 5-27 16,3 0 0-16,9-1 0 0,1-1 2 15,0 0 0 1,1-5-2-16,18-7 0 0,0-5-4 16,4-9 9-16,5-4-5 15,2 0 10-15,3-18-7 16,-2-9-6-16,-4-4-29 15,-6 0-19-15,-7 3 38 16,-5 4-15-16,-6 7 28 16,-3 5 0-16,0 3 8 15,0 5 41-15,0 4 8 16,0 0-35-16,0 0-22 16,0 23-8-16,0 10 8 15,0 7 7-15,0 1 3 16,0-1 3-16,5-7-10 15,-1-7-3-15,2-7 17 0,-3-7-16 16,-3-5-1 0,2-5 0-16,-2-2 6 0,0 0-11 15,0 0 5-15,0-24-37 16,0-4-17-16,0-5 13 16,9-2 22-16,3 2 5 15,0 4 14-15,2 1-2 16,0 5 2-16,-1 5 0 15,-2 3 10-15,0 4-10 16,-1 3-1-16,-1 3 0 16,3 1-3-16,-2 4-11 15,0-2-19-15,2 2-16 0,-3 0 29 16,1 0 8 0,-3 4 5-16,2 16 4 0,2 3 4 15,-3 4 64-15,1 0-31 16,-2-1 20-16,-1-3 13 15,-1 0-54-15,-1-6 8 16,-1-1-4-16,-3-2-11 16,2-7 12-16,-2-1-17 15,0-3-1-15,0-3-3 16,0 0-70-16,0-22-9 16,0-18-165-16</inkml:trace>
  <inkml:trace contextRef="#ctx0" brushRef="#br0" timeOffset="891">802 184 22 0,'0'0'162'0,"0"0"-77"0,0 0-3 16,0 0-74-16,0 0-4 15,0 0 28-15,17 30-26 16,-4-16 7-16,1 2-13 16,0-5-12-16,-1-3-63 15</inkml:trace>
  <inkml:trace contextRef="#ctx0" brushRef="#br0" timeOffset="1176">1261 28 298 0,'0'0'176'0,"0"0"-47"0,0 0-69 16,0 0 34-16,0 0-79 15,0 0-4-15,-37 97 40 16,19-31-43-16,4 9 1 15,7 2-5-15,4 0 8 16,3-7 3-16,0-4-15 16,0-4 0-16,6-1 9 15,3-3-9-15,0-7 0 16,-3-13-3-16,2-11 3 16,-7-13-5-16,2-12-37 15,-3-2 2-15,0 0 10 16,-3-3-13-16,-20-25-132 15,-7-13 16-15,-2-14-10 0</inkml:trace>
  <inkml:trace contextRef="#ctx0" brushRef="#br0" timeOffset="1506">971 463 3 0,'0'0'134'16,"0"0"1"-16,0 0 22 16,0 0-42-16,0 0-67 15,0 0-39-15,6-24 5 16,24 24-12-16,9 0-2 15,2 0 2-15,7 0 5 16,2-6-7-16,0-5 0 16,1-7 11-16,-2-2-11 15,-11 1 0-15,-8 3-1 0,-11 6 11 16,-10 7-7-16,-5 3-3 16,4 3-12-16,-4 21 12 15,2 11 23-15,1 3 3 16,-6-2 19-16,2 1-36 15,-1-8 50-15,-2-9-51 16,3-4-5-16,-2-7 13 16,2-4-9-16,-3-1-14 15,0-4-17-15,0 0-61 16,0-21 74-16,0-23-307 16</inkml:trace>
  <inkml:trace contextRef="#ctx0" brushRef="#br0" timeOffset="1655">1449 134 218 0,'0'0'56'16,"0"0"-54"-16,0 0 23 15,0 0 6-15,0 0 3 16,0 0-29-16,61 93-2 16,-43-68-3-16,0-1-101 15,8-4-75-15</inkml:trace>
  <inkml:trace contextRef="#ctx0" brushRef="#br0" timeOffset="2414">1693 384 4 0,'0'0'141'0,"0"0"19"0,0 0-58 15,0 0 50 1,0 0-88-16,0 0-32 0,-39 118 27 16,39-103-53-16,0-5-4 15,0 2-2-15,15-4 3 16,19 1 16-16,8-7-19 15,5-2 2-15,5 0 3 16,-4 0-5-16,2-16-21 16,-5-5 11-16,-1-5 6 15,-11-2-14-15,-4-3 18 16,-14 2 0-16,-10 4 18 16,-5 4-13-16,0 9 20 15,-2 4 39-15,-16 6-61 16,-5 2 39-16,-6 0-38 15,2 4-4-15,1 14 33 0,3 3-33 16,5 1 0 0,4-3-2-16,7-6 11 0,7-4-17 15,0-2 8-15,0 2 0 16,0-2 9-16,12 1-8 16,9-7-1-16,2-1 0 15,3 0-1-15,-2 0-28 16,-1-12 10-16,-3-1 8 15,-7 6 4-15,-4 4-2 16,-7 3 7-16,1 0-3 16,-2 0-5-16,3 6-5 15,2 13 15-15,-2 1 0 0,1-1 19 16,-1-2-16 0,4-4-3-16,-4-5 0 0,4-5 1 15,1-3 2-15,2 0-3 16,12-2-1-16,10-24-4 15,0-16-43-15,10-12-36 16,-7-12-3-16,-4-9 10 16,-1 1 47-16,-10 13 15 15,-7 18 15-15,-10 21 37 16,-4 17 14-16,0 5 56 16,0 0-29-16,0 0-53 15,0 0 1-15,0 13-23 16,-4 17-3-16,-4 11 27 0,3 10-27 15,1 0 18 1,-1 1-18-16,5-4 8 0,0-7 21 16,0-3-29-16,0-4 0 15,9-10 4-15,5-5-2 16,0-10-3-16,2 1 1 16,3-10 0-16,-1 0-19 15,3 0-12-15,-6-24-81 16,-9-10-94-16,-6-4-189 15</inkml:trace>
  <inkml:trace contextRef="#ctx0" brushRef="#br0" timeOffset="2743">2353 257 166 0,'0'0'106'0,"0"0"-49"0,0 0-2 16,0 0 56-16,0 0-67 15,0 0-38-15,3 28 2 16,21-18-3-16,6-4 24 15,2-3-29-15,3-2 7 16,5-1 19-16,-4 0-26 16,5 0 0-16,-1 0 4 15,-1 0-2-15,-4 0-4 16,-6 0 2-16,-5 0 0 16,-6 6 2-16,-4 13-2 15,-8 6 0-15,-1 2 38 16,-5-2-6-1,0-3 17 1,0-1-3-16,0-6-30 0,0-3 45 16,0-2-61-16,0-1 2 0,0-3 9 0,0 1-11 15,3-2-17-15,-3-5-108 16,0 0-72-16,0-19 89 16</inkml:trace>
  <inkml:trace contextRef="#ctx0" brushRef="#br0" timeOffset="2916">2890 0 419 0,'0'0'103'0,"0"0"-100"15,0 0 57-15,0 0-2 0,0 0-57 16,0 0 29 0,46 28-26-16,-23-15-4 0,2 6 0 15,3-2-98-15,-1-2-100 16,3-3-136-16</inkml:trace>
  <inkml:trace contextRef="#ctx0" brushRef="#br0" timeOffset="3639">3119 257 85 0,'0'0'88'16,"0"0"51"-16,0 0-39 16,0 0-15-16,0 0 23 15,0 0-62-15,-68 193 6 16,68-175-45-16,9-2-1 15,11-5 22-15,6-6-28 0,1-5 0 16,7 0 16-16,-1-2-8 16,0-20 11-16,-5-4-19 15,-10-2 0-15,-12-1-26 16,-6 1 26-16,0-1-2 16,0 4-8-16,-11 2 8 15,-7 9-1-15,-3 3-10 16,3 5 13-16,1 2 24 15,6 4-24-15,-1 0 6 16,6 0-15-16,2 0 12 16,1 0-6-16,3 10-13 15,0-5 14-15,0 3-15 16,7-2 17-16,8-3-14 0,11-3 13 16,9 0-8-1,2 0 5-15,4-9-15 0,-7 1 19 16,-2-2 3-16,-9 10-3 15,-3 0 0-15,-10 0-4 16,-2 18 9-16,-6 6-13 16,-2 2 15-16,0 0-7 15,0 2 58-15,0-4-44 16,-6-1-4-16,1-4 20 16,0-4-21-16,5-5 7 15,-3-5-16-15,3-4 0 16,0-1-16-16,0 0 16 15,0 0-22-15,0-10 18 0,17-18-16 16,3-8-10 0,4 4-8-16,-4 8 35 0,-2 7-23 15,-4 11 20-15,-4 4 6 16,0 2 13-16,-1 0-12 16,-3 6 31-16,3 13-13 15,-2 2 8-15,-2 1 33 16,1-1-42-16,-1-3-14 15,-1-1 33-15,-1 0-35 16,-1-8 13-16,-2 0-15 16,0-4 0-16,0-5 1 15,0 0-1-15,3 0-35 16,-3 0-35-16,0-14-82 16,0-29-259-16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9:25.88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538 152 70 0,'-1'-2'94'0,"1"0"3"16,0 2-20-16,0-2 32 15,0 2-38-15,0-2-35 16,0 2 18-16,0 0-33 16,0 0 14-16,0 0-11 15,0 0-17-15,0 0-10 0,0 15 3 16,0 19 0-16,-5 14 51 15,1 9-33-15,-1-6-11 16,5-8-7-16,0-5 12 16,0-7-5-16,0-8-7 15,0-7 0-15,0-7-2 16,5-5 2-16,-5-2-5 16,0-2 3-16,1 0-61 15,2 0 36-15,-1-7-74 16,1-25-125-16,-3-8 2 15</inkml:trace>
  <inkml:trace contextRef="#ctx0" brushRef="#br0" timeOffset="488">333 0 29 0,'0'0'70'15,"0"0"10"-15,0 0-16 16,0 0 41-16,0 0-29 15,0 0 8-15,-291 140-20 16,270-95-47-16,7 5 40 16,9 5-46-16,5 4-5 15,0-2 27-15,8 2-31 16,15-5 0-16,6-5-2 16,5-8 11-16,12-6-5 15,3-6-3-15,8-9-3 16,4-7 40-16,3-13-24 0,3 0 19 15,-2-16-21-15,-6-14-14 16,-6-5 27-16,-4-3-18 16,-8-3-2-16,-9-5 3 15,-8-5-7-15,-10-6-3 16,-10-5 0-16,-4 4 10 16,0 3-1-16,-25 11-9 15,-7 6 0-15,0 12-15 16,-3 5 15-16,4 6 0 15,6 7 0-15,5 5 6 0,2 3-2 16,-2 0-4 0,5 0 0-16,-3 0-4 0,1 0 4 15,-1 8 0-15,-1 3-4 16,6-4 4-16,-4 4-20 16,5 3-40-16,3 2-81 15,3 1-57-15,3-6-142 16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9:28.85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 0 253 0,'0'0'167'0,"0"0"-66"16,0 0-20-16,0 0-20 16,0 0-44-16,0 0 13 15,-18 95-20-15,18-60-6 16,0-1 31-16,0-1-34 16,0 2 6-16,0 1 14 0,0-5-13 15,0-1 1 1,0-5-9-16,0-4 0 0,0-7 6 15,0-3-6-15,0-7 0 16,0-2 6-16,0-2-5 16,3 0 1-16,-3 0-2 15,2 0-7-15,1 0-1 16,3-2-50-16,6-16-61 16,2-9-120-16,-1-4-91 15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9:29.19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51 0,'0'0'192'0,"0"0"-67"15,0 0 44-15,0 0-72 16,0 0-8-16,0 0-34 0,27 77-23 16,-25-77-1-16,-2 0-19 15,0 2-5-15,0-2 30 16,0 0-33-16,0 0-4 15,0 0 13-15,0 0-13 16,0-6-40-16,-11-27-207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8:08.38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65 41 0,'0'-1'33'0,"0"1"31"0,0-3-29 15,0 1 2-15,0 2 22 16,0 0-30-16,0 0 3 15,0 0-6-15,0 0-16 16,0 0 21-16,0-1-31 16,0 1 0-16,0 0-2 15,0 0 2-15,0-2 0 16,0 2-12-16,0 0-21 16,0-3 23-16,0 1-6 15,9-2 13-15,2 2 0 16,-2-2 3-16,4 0-8 15,4-4-8-15,1 5-18 16,5-3 2-16,1 0-2 0,-4 2 2 16,3-1 25-1,-6 1-5-15,5 4-15 0,-3 0 5 16,-3 0 10-16,1 0 5 16,-3 0 5-16,-4 0 2 15,-1 3-1-15,-1 0 7 16,-2 0-6-16,2-2 0 15,-4 2 3-15,1-1 6 16,-1 0-8-16,-1-2 0 16,-1 0 5-16,2 0 1 15,-1 0 3-15,-1 0-6 16,-2 2-4-16,3-2 5 0,-3 0-3 16,0 0-2-16,0 0 3 15,2 0-3-15,5 0-9 16,2 0 9-16,5 0-58 15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9:29.94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 1 43 0,'0'0'124'16,"0"0"43"-16,0 0-54 16,0 0 8-16,0 0-34 15,0 0-70-15,-6-5-10 16,15 16 30-16,6 11 16 16,-1-6 24-16,3-2-58 0,-5 2-8 15,-1-7 8-15,-4 0-18 16,-1-3 5-16,-1-2-6 15,-2-4 0-15,-2 0 9 16,-1 0-9-16,0 0-12 16,0 0-37-16,0 0-188 15,0-21-187-15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9:28.10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214 56 111 0,'0'0'117'0,"0"0"-37"15,0 0-24-15,0 0 60 16,0 0-36-16,0 0-52 16,-32-47 11-16,22 47-6 15,1 0 15-15,-7 0-48 16,-5 15 9-16,-5 17-6 15,-1 7-3-15,3 7 0 16,3 0 6-16,4-1-3 0,8-7 16 16,7-2-19-16,2-9-1 15,0-4-12-15,11-6 13 16,15-9 0-16,6-7 15 16,2-1-15-16,7-1 0 15,-3-24-18-15,-1-9-64 16,-8 0 47-16,-3 0-42 15,-8 7 44-15,-6 11 33 16,-8 10 0-16,-4 3 9 16,0 3 9-16,0 0 11 15,0 0 40-15,0 9-57 16,-12 14 7-16,3 3-1 16,5 2-14-16,4-7 7 15,0-1-11-15,0-8 0 16,7-4-2-16,13-5 2 15,6-3 0-15,6-3 9 0,-2-19-9 16,-3-7-12-16,-5-4-18 16,-10 2 14-16,-11 3 9 15,-1 8 7-15,0 6-1 16,-16 5-3-16,-4 3 8 16,-3 2 34-16,-1 4-38 15,4 0 2-15,2 0 12 16,4 0-13-16,7 8-1 15,7-1 0-15,0 4 5 16,0 1-13-16,12-3-2 16,12-1-30-16,11-3 17 0,4-5-62 15,-2 0 24-15,-1 0 17 16,-5 0 34-16,-4-8 0 16,-6-4 10-16,-7 6 0 15,-6 5 11-15,-8 1-4 16,0 0 30-16,0 0 22 15,0 0-11-15,0 0 2 16,-5 10-38-16,-3 5-12 16,5-3 28-16,3 0-28 15,0 1-7-15,16-2 7 16,3 0 4-16,7-2 9 16,0 1-13-16,3 1 0 0,-3-2 7 15,-8 0-7-15,-4 0 0 16,-7-1-1-16,-7 0 6 15,0 3-10-15,-4 3 0 16,-22 5 5-16,-6-1 43 16,1-4-42-16,6 0-1 15,6-9 15-15,9-3-14 16,7-2-2-16,3 0-46 16,0-18-80-16,16-18-81 15,7-15-54-15</inkml:trace>
  <inkml:trace contextRef="#ctx0" brushRef="#br0" timeOffset="241">920 0 63 0,'0'0'53'0,"0"0"79"0,0 0-17 16,0 0-18-16,0 0 28 16,0 0-44-16,-42 183-59 15,34-143-2-15,7-9 12 16,1-2-24-16,0-9-1 15,0-3-7-15,6-4 0 16,11-7 13-16,1-2-13 16,5-4 6-16,-1 0 9 15,0 0-15-15,-7-6-13 16,-3-9-134-16,-12-1-59 16,0-6-4-16</inkml:trace>
  <inkml:trace contextRef="#ctx0" brushRef="#br0" timeOffset="421">705 159 78 0,'0'0'142'0,"0"0"-1"15,0 0-40-15,0 0-101 16,0 0 7-16,0 0 33 16,99-11-5-16,-46 7-12 15,-5-4-5-15,-4 2-14 16,-3 0-4-16,8-2-58 15,4-3-128-15,6-5 149 16,-1-6-255-16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9:37.57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54 56 74 0,'0'0'126'0,"0"0"-2"16,0 0-6-16,0 0 13 15,0 0-78-15,0 0-17 16,-9-2-32-16,-3 13 0 16,1 5 29-16,2 3-25 0,5-1 2 15,-4-1 6-15,8 2-7 16,0-5 2-16,0-3-11 15,0 2 0-15,0-4 6 16,12-3-1-16,2-2-5 16,1-4 14-16,-1 0-8 15,2 0 11-15,-2 0-17 16,-2-14 0-16,-3-6 0 16,-7-6 0-16,1-2-2 15,-3-1-6-15,0 3 16 16,0 6-18-16,-12 5 3 15,-2 6 4-15,0-1-9 16,2 7 12-16,3 3-1 0,5 0-1 16,2 0 2-1,2 0-8-15,0 0 3 0,0 0 1 16,0 0-13-16,6 8-2 16,15-2 4-16,1 0 11 15,2-2-6-15,2-2 9 16,-3-2-14-16,-2 2 15 15,-7-2 2-15,-5 3-2 16,-6-2 0-16,-3 4-8 16,0-1 15-16,0 5-14 15,0 1 0-15,0 1 7 16,0 4 16-16,0 0-11 16,0 0 1-16,0-5-1 15,0 1-1-15,6-5-8 0,3-1-1 16,5-2 5-16,-1-3 22 15,1 0-21-15,3 0 6 16,-5 0-3-16,-2-13 3 16,2-1-7-16,-5-5-1 15,-3-2-7-15,-1 2-9 16,-3 4 13-16,0-3 4 16,0 6-7-16,-14 2 10 15,-2 0-8-15,1 4-9 16,-2 1 14-16,0 5-14 15,4 0 1-15,6 0 13 16,3 0 1-16,1 0-1 16,3 0-64-16,0 8-37 0,7 0-2 15,21 1 17-15,4-3-22 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9:38.24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116 268 20 0,'0'0'109'0,"0"0"-3"15,0 0 3-15,0 0-56 16,0 0-40-16,0 0 4 16,0 0-17-16,20-33 10 0,-20 20-10 15,0-4 0-15,0 4 41 16,0 3-17-16,0-1 28 15,-10 5 2-15,-4 4-5 16,2 0-29-16,-5 2-20 16,2 0 14-16,-2 0-9 15,2 10-2-15,1 8-3 16,2-1 7-16,8 2-3 16,1-2-8-16,3-2 1 15,0 1 3-15,0-3 0 16,12-1 0-16,6-4 0 15,3-1 17-15,-3-7-13 16,4 0 10-16,0 0-14 16,-2-5 0-16,2-11 9 15,-4-4-9-15,0-8 0 0,-4 2-6 16,-1-8 6-16,-5 1-5 16,-4 0-16-16,-1-2 21 15,-3 6-19-15,0 4 19 16,0 8 0-16,0 9 6 15,0 4-5-15,0 4 12 16,-3 0-13-16,3 0 4 16,-1 0 14-16,1 0-18 15,-5 0-12-15,-1 0 12 16,0 13 2-16,-6 14 19 16,3 10-21-16,0 6 0 15,3 4 43-15,3 4-34 0,3-6-2 16,0 0 12-1,0-5-11-15,0-5-1 0,7-4-7 16,4-8 0-16,3-4 1 16,-5-8-1-16,1-5 0 15,-4-4 0-15,-1-1 7 16,-2-1-4-16,-3 0-3 16,2 0-53-16,2 0-4 15,-1-6-138-15,-1-23-219 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9:35.37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314 22 6 0,'0'0'42'16,"0"0"2"-16,0 0 8 0,0 0-24 16,0 0-11-16,0 0 8 15,0 0 3-15,0-22 10 16,0 22-5-16,0 0-17 15,0 0 35-15,0 0-35 16,0 0 2-16,0 0 26 16,0 0-39-16,0 0 0 15,-5 17 2-15,-4 16 32 16,-6 17 27-16,5 11-47 16,-3 11-8-16,4 9 25 15,3 3-19-15,6 2 7 16,0-4-12-16,0-7-5 15,0-8 19-15,0-12-26 16,0-11 0-16,0-17 15 16,0-13-13-16,0-9-2 0,0-5 3 15,0 0 6-15,0 0 27 16,0 0-34-16,0-19-4 16,-3-13-6-16,-11-2-114 15,1-5-48-15,-1 6-48 16</inkml:trace>
  <inkml:trace contextRef="#ctx0" brushRef="#br0" timeOffset="1460">305 222 35 0,'0'0'46'15,"0"0"28"-15,0 0-10 16,0 0-4-16,0 0-25 16,0 0 15-16,0-68-14 0,-3 58-28 15,-5-1 16-15,2 5 51 16,-6-3-18-16,-2 0-20 15,-4 0 8-15,0 1-43 16,-3-2 26-16,2 7-28 16,1 1 0-16,0 2-5 15,0 0 6-15,-3 0-1 16,-1 5 1-16,4 17 8 16,4-1 5-16,4 8-14 15,2 1 0-15,7-2 11 16,1 1-11-16,0-7-3 15,0-3 2-15,13-5 2 16,7-5 12-16,6-5-13 16,4-4 0-16,2 0 17 15,3-14-17-15,-3-11-19 0,-2-1 0 16,-5-1-27-16,-6 3 38 16,-8 5-20-16,-3 5 28 15,-8 6 1-15,0 3 4 16,0 5-5-16,0 0 3 15,0 0 5-15,0 0-16 16,-3 19 11-16,-11 10-3 16,-3 7 41-16,2 3-35 15,3 2 1-15,3 0 14 16,7 0-16-16,-1 4 35 0,3-4-40 16,0 0 0-1,0-3 21-15,8-3-21 0,-2-2 0 16,-3-5 0-16,-3-2 9 15,0 2-3-15,0-2-6 16,-17-1 0-16,-6 0 17 16,-2-2-13-16,-3-5-4 15,1-7 2-15,4-5 3 16,0-6 8-16,2 0-13 16,0-4 0-16,1-25 10 15,3-8-10-15,8-7 0 16,9-6-15-16,0 0 31 15,0 5-27-15,23 7 11 16,3 7-7-16,3 2-1 16,6 7-25-16,4 1-6 0,7 5-15 15,2-1-53-15,5 1-13 16,-2 2-75-16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9:39.98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 0 72 0,'0'0'126'0,"0"0"13"15,0 0-70-15,0 0-25 16,0 0-26-16,0 0 8 15,0 117 55-15,0-61-44 16,0-1-36-16,3-4 36 16,-3-3-37-16,0-7 0 15,0-10 23-15,0-10-19 16,0-11 3-16,0-5-7 16,0-5 9-16,0 0 29 15,0 0-32-15,0-2 12 16,0-24-16-16,0-6 10 15,0-4-14-15,1 8 2 16,11 10 0-16,0 5-16 16,2 6 13-16,4 3 3 0,1 4-4 15,-1 0 4-15,0 0 0 16,-4 0 0-16,-2 11 0 16,-6 4-16-16,-3 1 16 15,-3 6 0-15,0-3 5 16,-5 0-2-16,-17 0 2 15,-4-2 5-15,0-4 0 16,3-5 3-16,0-1-13 16,7-6 0-16,5-1-20 15,8 0 12-15,3 0-44 16,0 0-75-16,12 0-121 16</inkml:trace>
  <inkml:trace contextRef="#ctx0" brushRef="#br0" timeOffset="368">502 248 228 0,'0'0'150'16,"0"0"-36"-16,0 0 6 16,0 0-92-16,0 0-4 15,0 0 19-15,-185 47-43 16,176-26 0-16,3-2-3 15,3-2 13-15,3-3-17 16,0-5 7-16,0-3-4 0,0-2 3 16,16-4 2-1,4 0 10-15,3 0 9 0,3 0-16 16,-3 0-4-16,-7 0 0 16,-2 0-8-16,-7 0-11 15,-2 0 19-15,-5 0-1 16,0 0-5-16,0 0 12 15,0 0-10-15,0 0 4 16,0 0 0-16,0 0-8 16,0 0 8-16,0 4 0 15,0 6 1-15,2 2 2 16,2 1-2-16,8 2-1 0,7-5-55 16,8-2-169-1,5-5-11-15</inkml:trace>
  <inkml:trace contextRef="#ctx0" brushRef="#br0" timeOffset="878">842 328 13 0,'0'0'156'0,"0"0"-14"16,0 0-24-16,0 0-18 16,0 0-24-16,0 0-64 15,-68-24 14-15,48 28-3 16,2 9-11-16,4-1 21 15,1 1-22-15,1 1-10 16,2 1 37-16,6 0-38 16,2 0-6-16,2-2 5 0,0-1 2 15,5 1-13-15,13-5 12 16,5-5 0-16,3-3 39 16,4 0-35-16,-2-11 1 15,2-16-5-15,-3-7-23 16,-2-4 12-16,-6-4-50 15,-8-1 43-15,-7 1 3 16,-4 1 15-16,0 8 0 16,0 7 7-16,-6 9-5 15,-1 11 29-15,2 5-12 16,2 1-11-16,-1 0 10 16,-2 0-18-16,-4 22 0 0,3 13 1 15,1 7 1-15,1 1 8 16,5 0-10-16,0-5 0 15,0-5 18-15,0-7-14 16,9-5-4-16,2-1 3 16,1-8 2-16,2-1 4 15,-5-4-9-15,0-2 0 16,0-2 5-16,-4 0-5 16,4 0-49-16,-5-3-66 15,-1 0-111-15,-3 0-101 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9:39.03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0 169 155 0,'0'0'107'16,"0"0"27"-16,0 0-1 0,0 0-36 16,0 0-79-16,0 0-18 15,26-10 0-15,15 10 63 16,9 0-36-16,13 0 31 15,3 4-48-15,0 1-2 16,-7-4 10-16,-7 2-14 16,-14-1-4-16,-10-2 0 15,-9 2 9-15,-9-2-5 16,-7 0-4-16,-3 0 0 16,0 0 17-16,0 0-17 15,0 0 0-15,0 0-12 16,-3 0-78-16,-10-9 8 15,-6-9-140-15,1-1-84 16</inkml:trace>
  <inkml:trace contextRef="#ctx0" brushRef="#br0" timeOffset="250">397 0 173 0,'0'0'101'16,"0"0"-64"-16,0 0-24 15,0 0 66-15,0 0 22 16,0 0-63-16,187 87-25 16,-152-63 8-16,-8-2-16 15,-12-3 31-15,-7-2-36 16,-8 3 0-16,0 2 25 16,-9 2 11-16,-22 0 2 0,-5-1-33 15,-4-7 5 1,5-5-12-16,6-7 2 0,8-4-53 15,12 0-16-15,9-4-122 16,0-26-141-16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9:45.99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324 259 166 0,'0'0'200'0,"0"0"-86"15,0 0 8-15,0 0-44 16,0 0-71-16,0 0-7 16,0 0 4-16,59 0-4 15,-14 0 20-15,-6 0-16 16,-7 0-5-16,-11 11 1 15,-9-1 0-15,-10 4-15 16,-2 3 15-16,0 4 0 0,-18 4 10 16,-8-2 7-16,-2-3-9 15,3-1-8-15,5-5 7 16,3-5 1-16,8-1-8 16,5-7 0-16,0 4-4 15,4-1 4-15,0 1-11 16,0 0 8-16,7 3 3 15,6-5 2-15,5 0-2 16,7-3 0-16,1 0 24 16,4 0-21-16,2-11 0 15,-5-6-3-15,1-1 11 16,-4-1-28-16,-4-6-9 16,-7-1-75-16,-5-9-51 0,-8 0-63 15,0-4-28-15</inkml:trace>
  <inkml:trace contextRef="#ctx0" brushRef="#br0" timeOffset="567">387 0 50 0,'0'0'63'0,"0"0"-21"15,0 0 36-15,0 0-1 16,0 0-18-16,0 0 44 15,-289 176-35-15,256-128-8 16,2 3-3-16,13 2-43 16,9-6 10-16,6-2-10 0,3 2-12 15,0-8 28-15,26 2-28 16,9-5 7-16,7-4 24 16,10-3-22-16,1-5 14 15,2-6-25-15,-5-5 13 16,1-7 9-16,-2-6-22 15,-1 0 0-15,0-4 18 16,3-21-14-16,-1-7-2 16,-1-4-2-16,-5-2 8 15,-9-3 1-15,-6-1-7 16,-6 1-2-16,-4-5 19 0,-5-2-19 16,-8-1 0-1,-6-1-9-15,0 2 21 0,-2 5-8 16,-23 8-4-16,-3 6 0 15,-7 4-8-15,-1 4 8 16,1 9 0-16,0 1-6 16,8 5 16-16,-1 4-3 15,-2 2-7-15,-2 0 0 16,-4 3-6-16,-7 19 6 16,1 2 0-16,-1 1 0 15,2-2 4-15,9-2-4 16,6-6 0-16,5-6 0 0,12-4 4 15,3 0-4 1,3-5-10-16,3 0-22 0,0 0-70 16,0 0 7-16,17 0-358 15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9:50.35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 15 34 0,'0'0'83'0,"0"0"14"0,0 0 22 16,0 0-43-16,0 0-20 16,0 0-14-16,-4-21 46 15,4 21-60-15,0 0-8 16,0 0 0-16,0 7-20 16,0 18-7-16,0 12 7 15,0 10 23-15,0 0 24 16,0 4-47-16,3-4 3 15,-2 0 16-15,4-1-16 16,-2-9-2-16,-2-10-1 16,-1-7 5-16,0-10 1 15,0-5-6-15,0-3 0 16,0-2 26-16,3 0-24 16,2-2 0-16,1-23-2 15,3-10 11-15,3-4 0 0,-3-1-11 16,4 11 0-16,0 8-4 15,-4 4 4-15,0 8 0 16,2 2-3-16,0 3 8 16,-1 4-16-16,2 0 11 15,4 6-1-15,0 17-13 16,1 6 20-16,-3 2-6 16,-8 0 0-16,-6-1 3 15,0-2-5-15,0-1 3 16,-5-6-1-16,-13-2 15 0,-3-7-12 15,-2-1-3-15,-1-10 7 16,-2-1 1-16,3 0 17 16,2-9-25-16,4-15-18 15,6-1 2-15,7-1-39 16,4 4-1-16,0 3-88 16,4 2-151-16,19 4 46 15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9:50.93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105 305 30 0,'0'0'65'0,"0"0"-16"0,0 0 0 16,0 0-19-16,0 0-9 15,0 0-2-15,65-77 25 16,-65 66 30-16,0 4-51 16,0-5 48-16,0 4 3 15,-9-2-41-15,-5 3 5 16,0 0-13-16,1 6-13 16,-2-1 20-16,1 2-32 15,0 0 12-15,1 6 3 0,-3 12-15 16,4 7 0-1,-1 5 0-15,0 4 10 0,7 4 28 16,2-3-38 0,4-4 1-16,0-4 16 0,0-11-17 15,0-6 0-15,9-6-4 16,5-4 11-16,1 0 23 16,6-7-30-16,0-19 1 15,2-9 24-15,-5-1-25 16,-4 4 0-16,-5 5-4 15,-4 10 8-15,-2 10 2 16,-3 4-6-16,0 3 0 16,0 0-8-16,0 0 8 15,0 0-16-15,0 0 6 16,0 13 10-16,0 8 4 16,0 1-4-16,0 1 0 15,0-6 11-15,0 0-11 0,0-8-1 16,0 2 1-16,1-5 0 15,2 0 11-15,2 0-11 16,1-1-29-16,3-1 2 16,8-2-112-16,4-2-2 15,6 0-86-15</inkml:trace>
  <inkml:trace contextRef="#ctx0" brushRef="#br0" timeOffset="571">610 314 10 0,'0'0'225'0,"0"0"-78"0,0 0-42 16,0 0-25-16,0 0-16 15,0 0-42-15,-62-73 9 16,45 65-31-16,1-2 0 16,0 9 61-16,-2 1-57 15,5 0 7-15,-7 0 3 16,6 17-11-16,-1 6-6 15,1 6 3-15,7 0 0 16,2 1-7-16,5 0 7 16,0-7 0-16,3 0 7 15,12-9-6-15,4-4-1 16,-1-4-6-16,6-6 6 16,0 0 28-16,5-4-23 0,-1-22-3 15,-1-10 12-15,-4-9-14 16,-2-5-5-16,-7-3-23 15,-5 1-2-15,-8 1 18 16,2 5 12-16,-3 10 0 16,0 7 4-16,0 14-4 15,0 5 17-15,0 7-13 16,-4 3 4-16,1 0 15 16,-2 0-23-16,1 0 0 15,-1 13 0-15,-1 8 8 16,-2 8-8-16,7 4 0 15,-2 4 0-15,3 5 16 0,0-1-16 16,0-2 0 0,9-3 5-16,5-6 4 0,-1-4-11 15,-1-7 2-15,1-6 0 16,-9-7 4-16,-2-5-4 16,2 1-2-16,-4-2-7 15,3 0-6-15,2 0-41 16,-1 0-111-16,-2-8-118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8:35.65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0 178 53 0,'0'0'29'15,"0"0"-6"-15,0 0-5 16,0 0-2-16,0 0-6 16,0 0-2-16,0 0-1 15,0 0-4-15,0 0 5 16,0 0 2-16,0 0 3 15,0 0-2-15,0 0-3 16,0 0-1-16,0 0 33 16,0 0-28-16,0 0-1 0,0 0-3 15,0 0 5 1,0 0-2-16,0-1-11 0,0 1 0 16,0 0-2-16,0 0 2 15,0-4-7-15,0 4 7 16,3 0 0-16,1 0 9 15,6 0-9-15,2 0 0 16,3 0 11-16,6 0-10 16,0 0 6-16,4 0-2 15,-3 5 5-15,0-2 2 16,4-2-12-16,-4-1 0 16,1 0 16-16,0 0-16 15,0 2 0-15,-2-2 7 16,0 3 3-16,-3-3-1 0,2 1-4 15,0-1-5-15,-2 0 15 16,2 3-15-16,1-3 3 16,0 1 2-16,4 1 6 15,-4 1-3-15,2 0-8 16,-5-2 0-16,0 1 4 16,-3 1-1-16,1-2-6 15,-3 1 6-15,1 0 2 16,-2 0 3-16,2-2-8 15,-1 3 0-15,1-1 1 16,0 0 9-16,2 0-10 16,1 0 1-16,-2 0 2 15,2 0 8-15,0 2-11 0,-2-1 0 16,3-1 7-16,0-1-3 16,4 2-4-16,-1-3 3 15,-1 0 3-15,1 0 0 16,0 0-6-16,-1 0 0 15,1 0 5-15,2 0-5 16,-2 0 0-16,2 0 8 16,-2 0-7-16,-1 0 1 15,3 0-2-15,1 0 0 16,-1 0 0-16,0 0 5 16,-1 0-5-16,0 0 6 15,0 0-6-15,4 0 0 0,-3 0 0 16,0 0 0-16,3 0 1 15,-4 0-1-15,-2 0-1 16,1 0 0-16,1 0 2 16,-3 0 8-16,3 0-9 15,-1 1 2-15,-3-1 7 16,-3 0 0-16,5 0-5 16,-2 0-1-16,1 0 8 15,-1 0 1-15,0 0-12 16,0 0 3-16,3 0 22 15,1 0-17-15,-3-1 11 16,0-2-10-16,0 2-5 16,-5-1 4-16,1 2-8 0,-3-3 0 15,2 3 11-15,0-3-9 16,3 3-2-16,-4-1 0 16,1 1 0-16,-4-2 3 15,3 2-3-15,-1 0 0 16,-2 0 7-16,3 0-3 15,-3-2-4-15,4 2 8 16,1-2 1-16,-4 2 8 16,-2-2-17-16,0 0 0 15,-5 0 13-15,-1 2-12 16,-1-3 5-16,-2 3-6 16,0 0 0-16,0 0 17 15,0 0-17-15,0 0 0 16,0 0 8-16,0 0-7 0,0-2-1 15,-6-6-30-15,-26-8-253 16</inkml:trace>
  <inkml:trace contextRef="#ctx0" brushRef="#br0" timeOffset="797">481 106 35 0,'0'0'84'0,"0"0"-14"0,0 0-18 15,0 0-25-15,0 0 3 16,0 0-30-16,0 0-10 16,0 0-1-16,0 0-61 15,5 6 39-15,7-5-129 16</inkml:trace>
  <inkml:trace contextRef="#ctx0" brushRef="#br0" timeOffset="1267">1443 89 3 0,'0'0'40'0,"0"0"-1"16,0 0 5-16,0 0-33 15,0 0-6-15,0 0 28 16,4 0-11-16,-1 0 22 16,-3 0-10-16,0 0-10 15,0 0 21-15,0 0-41 16,0 0-3-16,0 0 22 15,0 0-23-15,0 2-10 0,0-2-4 16,0 3-87 0,0-3-34-16</inkml:trace>
  <inkml:trace contextRef="#ctx0" brushRef="#br0" timeOffset="3846">463 71 11 0,'0'0'30'15,"0"0"-21"-15,0 0-2 16,0 0-7-16,0 0-8 16,0 0 4-16,0-3 2 0,0 3 2 15,0-2 6 1,0 2-5-16,0-1-1 0,3 1 0 16,-1-3 0-16,1 3 6 15,-3-1-6-15,0 1 0 16,0 0 11-16,0 0-10 15,0 0 9-15,0 0 0 16,0 0 3-16,0 0 24 16,0 0-19-16,0 0 2 15,0 0 22-15,0 0-10 16,0 0-12-16,0 0-10 16,0 0-7-16,0 0-1 0,0 0 11 15,-5 7-1-15,-4 8 39 16,-3 2-27-16,6-5-8 15,-2-1-15-15,2-4 5 16,0 0 15-16,0 1-20 16,-2 0 2-16,2 3 9 15,-1-2-9-15,2 0-3 16,1 0 0-16,-1-3 0 16,0 3 6-16,4-4-6 15,-2 0 0-15,1-1 0 16,2-2 5-16,-3 0-5 15,3 0 0-15,0-2 0 16,0 0 3-16,0 0-3 16,0 2 0-16,0-1 4 15,0 5-1-15,0 0-4 0,-1-2 1 16,-2-1 0 0,1 0 3-16,2-3-3 0,0 0 0 15,0 0 9-15,0 0-8 16,0 0-1-16,0 0-7 15,0 0 7-15,0 0-14 16,0 0 10-16,0 0 4 16,0 0 6-16,2 0-3 15,7 0 10-15,0 0-13 16,3 0 0-16,-3 0 2 16,2 0-2-16,-2 0 0 15,2 0 0-15,-2 0 0 0,1 0 2 16,4 0-2-1,-2 0 2-15,2-3 5 0,-2 0-4 16,2 0-3-16,-1 2 5 16,-2 1-3-16,1-3-4 15,0 3-4-15,-1 0 6 16,-2 0 6-16,0 0-6 16,-6 0 0-16,2 0 0 15,-1 0 1-15,1 0-1 16,-1 0-2-16,1 0 2 15,-4 0 1-15,2 0 1 16,-1 0-2-16,-2 0 4 16,0 0 5-16,0 0 9 0,0 0 10 15,0 0 11 1,0 0 33-16,0 0-29 0,0-3-9 16,0-4-14-16,-9 1-19 15,0 0 6-15,0-3-7 16,3 3 0-16,-4-1-5 15,3 0 11-15,-2-3-6 16,1-3 0-16,-1-2 5 16,0 1-13-16,3 0 6 15,-2 1 2-15,4 2 7 16,-1 1-7-16,1 4-4 16,-1-3 4-16,4 5 7 0,-3 1-7 15,3-1 0 1,-2 0 2-16,3 4-2 0,-2 0 0 15,2 0 0-15,0 0-5 16,0 0 9-16,0 0-12 16,0 0 5-16,0 0 3 15,0 0-4-15,0 0 5 16,0 0-1-16,0 0 0 16,0 0-8-16,0 0 1 15,0 0-22-15,-3 0-116 16,-1 11-137-16</inkml:trace>
  <inkml:trace contextRef="#ctx0" brushRef="#br0" timeOffset="14130">1408 94 1 0,'0'0'18'0,"0"0"1"0,0 0 7 16,0 0 29-16,0 0-17 16,0 0 14-16,-2 0-24 15,2 0-16-15,-3 0 28 16,-1 0-40-16,-1 3 10 15,-1 13 4-15,-6 6-13 16,-2 2 41-16,0-2-40 16,5-3 5-16,2-8 15 15,2-2-22-15,4-5 1 16,1 0-1-16,-3-3 0 16,3 2 9-16,-2 2-9 0,-1-4 0 15,3 2 4 1,-1-2-2-16,1-1-2 0,0 0 0 15,-4 0 6-15,4 0 7 16,0 0-12-16,0 0-1 16,0 0 25-16,0 0-21 15,0 0-1-15,0 0 4 16,0 3 0-16,0-1-7 16,-4 2 0-16,-1 1 0 15,1-2 11-15,1 2-7 16,3-5-4-16,0 1 0 15,0-1 5-15,0 0 10 16,0 0-15-16,0 0 0 16,0 0 13-16,0 0-13 0,0 0-9 15,0 0-8-15,0 0 17 16,0 0 9-16,3 0-9 16,10 0 0-16,6-1 13 15,7-6-13-15,-1-2 6 16,0 2-6-16,-3 1 8 15,0-1-1-15,-4 3-7 16,0 0 0-16,-1 0-1 16,0-1 3-16,-2 1-2 15,-2 3 0-15,0-2 7 16,-7 3-2-16,-2 0-5 16,-4 0 0-16,3 0 2 15,-3 0-2-15,0 0 2 0,0 0-7 16,0 0 18-16,0 0 10 15,0 0-23-15,0 0 0 16,0-2 12-16,3 2-12 16,-3-1 0-16,2-2-4 15,1 0 10-15,-3 1-7 16,0 1 6-16,0 1-5 16,0 0 29-16,0-3-5 15,0-1 25-15,0 1-28 16,0-5-16-16,-5 3 27 15,-7 1-32-15,0-1 0 16,3 5 9-16,0-5-7 16,4 5-4-16,1 0-2 15,2 0 4-15,-1-1-1 16,-1 1 2-16,2 0-1 0,-3-2 6 16,-1 2-6-16,0-2 0 15,2 0-15-15,-1 2-30 16,1 0 37-16,-4 0-73 15,3 0-23-15,-1 0-26 16,-3 0-258-16</inkml:trace>
  <inkml:trace contextRef="#ctx0" brushRef="#br0" timeOffset="19116">395 237 34 0,'0'0'30'16,"0"0"-7"-16,0 0 18 16,0 0-22-16,0 0 4 15,0 0 1-15,0 0 13 16,0 0 49-16,0 0-38 15,-5 0-29-15,1 0 10 16,-4 0-21-16,-1 0-7 16,3 0 12-16,1 0-11 0,-2 0 16 15,2-5-18-15,1 1 0 16,-1 0 8-16,-3 0-4 16,2 0-4-16,-1 1 13 15,1-1-9-15,1 1 18 16,1 0-16-16,-1 0 4 15,2-3 32-15,1 4-31 16,2 2 13-16,0-1-15 16,0 1 2-16,0 0 6 15,0-3-17-15,0 3 0 16,0-1-9-16,0 1 6 0,0 0-9 16,5 0 12-1,15 0 1-15,6 0 19 0,4 0-18 16,2 0-2-16,0 0 9 15,3 5-5-15,0 4-4 16,1-3 0-16,0 0 5 16,4-1-12-16,1-5 7 15,-2 0 0-15,2 0-6 16,2 0 7-16,-7 0-1 16,-1 0 1-16,-3 0 19 15,-1-2-1-15,-3-3-16 16,-2 1-1-16,0 0 8 15,-6-2-5-15,4 1 3 16,-1 4-8-16,0-2 13 16,2 2-11-16,0 1-2 15,2 0 0-15,2 0 2 0,-2 0 0 16,4 0-2 0,1 0 0-16,-5 0 3 0,-1 0-3 15,-3 0 0-15,-2 0 0 16,-1 0-2-16,-4 1 5 15,-2-1-3-15,0 3 0 16,-1-3 5-16,4 1-5 16,-2-1 0-16,-1 2 0 15,-2-2-4-15,0 3 4 16,2-3 0-16,1 3-3 16,2-3 3-16,-1 1 0 15,-2 1 0-15,0 1 0 16,1-2 7-16,0 1-7 0,-4 0 0 15,1 0-5-15,-2 1 14 16,0-1-20-16,-1 0 11 16,0 0 0-16,-3 0 4 15,0-2-2-15,-1 2-2 16,-1-2 0-16,1 0 1 16,-2 2 1-16,1-2-2 15,1 1 0-15,1-1-2 16,1 3 2-16,4 0 0 15,0-1 0-15,-1 2 3 16,3-3-6-16,-3 2 3 16,-1-1 0-16,3-1 6 0,-7-1-6 15,1 0 0 1,-3 0-3-16,0 0 9 0,-1 0 1 16,1 0-7-16,-2 3 0 15,4-3-4-15,-1 0 4 16,4 0 0-16,-4 0-2 15,1 0 14-15,0 0-17 16,-4 0 5-16,2 0 0 16,2 0 5-16,-5 0-5 15,0 0 0-15,1 0-3 16,-1 0 10-16,0 0 13 0,0 0-17 16,0 0-2-1,0 1 11-15,0 3-12 0,-4-1-22 16,-24 5 15-16,-17 7-163 15,-18-8-41-15</inkml:trace>
  <inkml:trace contextRef="#ctx0" brushRef="#br0" timeOffset="20249">263 207 44 0,'0'0'53'0,"0"0"-33"15,0 0 35-15,0 0-27 16,0 0-6-16,0 0 25 16,-32-42-25-16,27 39 11 15,1 0 11-15,0 3-30 16,3 0 41-16,1 0-34 15,0-5 8-15,0 5-3 0,0-1-26 16,0 1-33 0,17 0 33-16,10 0 13 0,9-2 40 15,5 2-50-15,4 0 4 16,2 0 9-16,-5 0-16 16,1 0 0-16,-1 3 0 15,2 5 4-15,-1 0 6 16,-1-1-10-16,2-6 0 15,-1 2 8-15,-1-3-7 16,2 0 5-16,0 0-6 16,-3 0 6-16,-3 1-13 15,-1 5 12-15,-2-2-5 16,-2 1 4-16,2 1 2 16,-3 0-6-16,-2-2 0 15,2 1 0-15,-1-1-2 0,1-2 2 16,-2-2 0-16,2 0 0 15,1 0 4-15,1 0-4 16,-1 0 0-16,-4 0 5 16,1 0 6-16,-2 0-11 15,-3 0 0-15,3 0 9 16,-2 0-8-16,-2 0-2 16,0 0 1-16,-1 0 0 15,-3 0 4-15,-1 0-4 16,-3 0 0-16,0 0 2 15,-2 0 0-15,0 0-2 16,2 0 0-16,-2 0 7 0,0 0-4 16,1 0-3-1,0 0 0-15,0 0 9 0,-3 0-8 16,2 0-1-16,0 0 1 16,-1 0 9-16,0 0 16 15,-3 0-25-15,-2 0 2 16,-4 0 17-16,-2 0-20 15,1 0 6-15,-3 0-5 16,0 0 4-16,0 0 20 16,0 0-22-16,0 0-3 15,0 0 38-15,0 0-36 16,0 0 22-16,0 0-24 0,0 0 7 16,0 0 2-16,0 0-9 15,0 0 0 1,0 0-6-16,0 0-6 0,0 0-2 15,-3 0-85-15,-20 0-189 16</inkml:trace>
  <inkml:trace contextRef="#ctx0" brushRef="#br0" timeOffset="22812">2794 294 47 0,'6'0'40'0,"-4"0"17"15,2 0-9-15,1 0-18 16,-2-6 8-16,-3 4-31 15,0 0 11-15,0 2 40 16,0-2-37-16,0-2-4 0,-3 1-11 16,-8-7-3-16,-1 2 4 15,0 2-7-15,6 0 0 16,-2 2 16-16,4 0-16 16,2 2-1-16,-1-1-4 15,3 3 5-15,0 0 20 16,0-3-13-16,0 3-6 15,0 0 30-15,0 0-26 16,0 0 0-16,0 0-5 16,0 0 8-16,0 0-13 15,0 0 5-15,14 0 0 0,13 0 0 16,7 0 1-16,5 0-1 16,4 0 12-16,4 0-11 15,3 0 23 1,3 0-24-16,5 0 8 0,1 0 7 15,-1 0-15-15,-2-3 0 16,-3-7 11-16,-7 0-10 16,-7 1 12-16,-1 0-13 15,-5 8 0-15,-4-2-4 16,0 3 4-16,-5 0 0 16,2 0-1-16,0 0 6 15,-3 3 3-15,0 1-8 16,-1-3 0-16,0 1 0 15,-3-2 1-15,1 0-1 0,0 0 0 16,3 0 11-16,1 0-1 16,0 0-10-16,5-3 0 15,-5-1 7-15,4-1-7 16,-4 4 0-16,-4-2-1 16,-2 3 3-16,2 0 1 15,-5 0-3-15,2 0 0 16,1-1 2-16,0 1-2 15,5-4 0-15,0 3-1 16,1-1 9-16,0 0-6 16,4-2-2-16,-3-1 0 15,-2 5 2-15,3-5-2 16,-3 5 0-16,-2-1-2 0,2 1 9 16,-5-2-11-16,0 0 4 15,1 0 0-15,-1 0 4 16,3 0-2-16,0 0-2 15,-1 1 0-15,1-2 0 16,1 3 2-16,-4 0-2 16,0 0 0-16,0 0 1 15,-1 0-1-15,-2 0-3 16,6 0-4-16,-2 0 14 16,-1 0 1-16,0-2-8 15,-1 2 0-15,-1-3-8 16,-2 1 13-16,1 2-7 0,0 0 2 15,-1 0 0 1,0 0-2-16,-4 0 2 0,4 0 0 16,1 0 1-16,-4 0-1 15,3 0 0-15,-1-1-1 16,-1-4 5-16,2 4 1 16,0-1-5-16,4-3 0 15,5 2 1-15,3 2 6 16,4 1-7-16,0-2 0 15,2 2 2-15,-3-2-2 16,0 0 0-16,-5 2 0 16,1 0-5-16,-3-2 5 15,-2 2 0-15,1 0-4 16,-2 0 13-16,-1 0-9 16,-5 0 0-16,0 0 0 0,-4 0-1 15,-5 0 1-15,4 0 0 16,-4-2-4-16,2 2 11 15,-1 0-6-15,4 0-1 16,0-2 0-16,3-1 14 16,2 0-13-16,0 0 2 15,-1 1-3-15,4 0 10 16,-3 0 1-16,-1-2-11 16,0 3 0-16,-4-3 14 15,-3 3-14-15,-3 1 0 0,-2 0 5 16,-1 0-1-1,0 0 34-15,0 0-25 0,0 0-3 16,0 0 15-16,0 0-21 16,0 0-1-16,0 0-3 15,0 0-4-15,-9 0-10 16,-14 0-71-16,-16-3-231 16</inkml:trace>
  <inkml:trace contextRef="#ctx0" brushRef="#br0" timeOffset="25125">2729 267 42 0,'0'0'82'15,"0"0"-34"-15,0 0 9 16,0 0-22-16,0 0-17 15,0 0 1-15,0 0-5 16,73-32 5-16,-64 29-16 16,0 3 4-16,-1 0 10 15,1 0-9-15,1 0-8 16,10 0 8-16,3 0 3 16,9 0 8-16,9 0-12 0,6 0-7 15,11 5 20 1,2-4-17-16,6 3-3 0,-4 1 8 15,-7-1 0 1,-7 1-3-16,-7-4-5 0,-3 1 0 16,-6-2 0-16,-2 0 0 15,-1 0 0-15,5 0-5 16,-1 0 12-16,10 0-7 16,1 0 0-16,3-3 0 15,4-5 14-15,-2 5-14 16,-3-1-3-16,-2 1 0 15,-3 2 3-15,-6 1 10 16,-4 0-10-16,0 0 2 16,-7 0-1-16,2 0-1 0,0 0 0 15,0 0-1 1,-4 0 6-16,6 0-5 0,-1 0 0 16,-1 0 0-16,4 0 2 15,2 0-2-15,-5 0 0 16,4 0-1-16,-7-2 2 15,-3 2-2-15,1-3 0 16,-4 0 1-16,-3 2-3 16,2-3 9-16,-1 0-6 15,0 0 0-15,-3-1 5 16,4 3-9-16,-3 0 6 16,2-4-2-16,0 2 16 15,0-2-11-15,2-3 1 0,1 5-6 16,-1-1 1-1,6 2 4-15,-1 1-5 0,0 2 0 16,3-3 2-16,-7 2 3 16,3-1-3-16,-9-1-2 15,4 3 7-15,-6 0-12 16,1-5 5-16,-3 5 0 16,0 0 17-16,0-1-17 15,3-1 0-15,-1 0 4 16,1-2-2-16,3 0 23 15,-1 3-25-15,1-7 0 16,0 5 9-16,2 0-9 16,-2 0 0-16,2 1-5 15,1 2 16-15,0-3-14 0,1 1 3 16,2-2 0-16,-5 2 10 16,0 0-10-16,-4 0 0 15,-6 0-3-15,0 0 9 16,-1 2-9-16,-4 0 3 15,2 0 0-15,-3 0 17 16,0 0-16-16,2-2 3 16,1-1 0-16,3 0-1 15,3 0 5-15,0 1-8 16,0 0 0-16,3-2 3 16,2 2 4-16,-2 1-7 15,-1-3 0-15,1 3 4 16,-2-2-7-16,3 3 3 0,-6 0 0 15,-1 0 4 1,2-1-4-16,-2 1-1 0,2 0-2 16,-2 0 6-16,1 0-6 15,-2 0 3-15,-1 0 0 16,-2 0 2-16,1 0-2 16,-2 0 0-16,-1 0-2 15,3 0 8-15,-1 0-6 16,4 0 0-16,-4-3 0 15,2 3 11-15,-1 0-11 16,-1 0-3-16,1 0-1 16,-3 0 8-16,1-2 6 0,-1 2-10 15,0 0 0-15,0 0 38 16,0 0-20-16,0-1 11 16,0 1-3-1,0 0-14-15,0 0 22 0,0 0-34 16,0 0 11-16,0 0-2 15,0 0-9-15,0 0 0 16,0 0-1-16,0 0 16 16,0 0-22-16,0 0 7 15,0 0 0-15,0 0 3 16,0 0-3-16,0 0 0 16,0 0-1-16,0 0 10 15,0 0 0-15,0 0-9 16,0 0 0-16,0 0-4 15,0 0 8-15,0 0-4 0,0 0 0 16,0 0 2-16,0 0 2 16,0 0-4-16,0 0 0 15,0 0-2-15,0 0 2 16,0 0 0-16,0 0 2 16,0 0 1-16,0 0 0 15,0 0-3-15,0-9-11 16,-15-12-33-16,-24-14-368 15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9:52.39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0 202 117 0,'0'0'75'0,"0"0"9"16,0 0 37-16,0 0-106 15,0 0 0-15,0 0 37 16,58-13 34-16,-20 13-23 16,6 0-48-16,4 0-12 15,2 0 49-15,4 0-51 16,6 0 11-16,0 0 24 15,0 0-26-15,-10 0 15 16,-9 0-25-16,-10-6 3 16,-17 0 8-16,-7 6-11 15,-7 0 0-15,0 0 17 16,0 0-10-16,0 0 6 16,0 0-13-16,-3 0 0 15,-11-2-18-15,-4 2 11 0,-3 0-81 16,1 0-33-16,2-5-42 15,-2-1-38-15</inkml:trace>
  <inkml:trace contextRef="#ctx0" brushRef="#br0" timeOffset="364">416 0 45 0,'0'0'144'0,"0"0"-110"0,0 0-34 16,0 0 72-16,0 0 10 15,0 0-50-15,125 28 12 16,-90-10-9-16,-3 7-5 16,-7 0 40-16,-3 5-58 15,-9-4 2-15,-7-3 21 16,-1-2-26-16,-2-3 22 15,-3-5-29-15,0 1 13 16,-3 2 15-16,-17 2-9 16,-9 6-6-16,-3-1 13 15,2-2-24-15,6-7 4 16,6-2-8-16,8-5 0 16,4-5-27-16,6-2 10 0,0 0-50 15,0 0 16-15,17 0-110 16,9-21-2-16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9:54.29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227 170 191 0,'0'0'109'16,"0"0"27"-16,0 0-60 15,0 0-56-15,0 0 13 16,0 0-19-16,0-77 13 0,0 56-3 16,0-1-13-16,-16 2 39 15,-12 2-50-15,-2 8 0 16,-2 10 48-16,2 0-44 15,2 5 2-15,5 18-6 16,5 2 10-16,6 2 1 16,5 0-11-16,7 0 0 15,0-3 4-15,7 0-4 16,20-5 0-16,5-7-3 16,11-10 10-16,-2-2-14 15,-5 0-2-15,-1-21-21 16,-9-3 14-16,-11-1-21 0,-7 2 37 15,-7 4 0 1,-1 4 7-16,0 7 8 0,0 4-15 16,0 4 0-16,0 0 39 15,0 0-39-15,0 0-7 16,-1 9-9-16,-4 20 16 16,1 10-9-16,1 12 9 15,3-3 0-15,0 4 20 16,0 1-15-16,0-4-5 15,3-4 0-15,1-3 8 16,-4-9-1-16,0-7-7 16,0-7 0-16,-18-8 6 15,-8 2 14-15,-4-7-11 16,3-4 10-16,-4-2-14 16,7 0 32-16,1-18-37 0,8-14 0 15,9-6-5-15,6-9 5 16,0 2-18-16,35-3-3 15,12 1-47-15,14 0-20 16,2 2-101-16,3 3-103 16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9:54.90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23 208 92 0,'0'0'99'15,"0"0"16"-15,0 0-77 16,0 0-32-16,0 0 90 15,0 0-30-15,0 126 22 0,0-98-68 16,0-2-7-16,0-9 27 16,0-4-34-16,0-4-5 15,4-8 3-15,5-1 6 16,2 0 21-16,3-1-31 16,-4-21 0-16,-1-4 15 15,-3-5-15-15,-6-6-52 16,0 7-3-16,0 10 46 15,0 3-3-15,-6 8 8 16,-1 6 4-16,2 0-13 16,2 3 12-16,2 0-5 15,-2 0 5-15,3 0 1 16,-2 5 14-16,2 7-14 0,0 1-3 16,0-3-13-1,12 0 7-15,13-2-8 0,2-3-2 16,2-4-29-16,-2-1 39 15,-1 0-11-15,-6 0 20 16,-8 0 2-16,-6 0-2 16,-6 0 0-1,0 0 9-15,0 3-6 0,0 6 28 16,0 3 47-16,0 3-53 16,0-1 22-16,3-2-45 15,8-1-2-15,2-4 6 16,7-2-5-16,4-5 15 0,5 0-16 15,-2 0 0 1,-4-8-6-16,-2-11 6 0,-10-1-37 16,-3-3-5-16,-8-2 16 15,0 3 15-15,-8 4-23 16,-10 1-1-16,-5 5 32 16,0 6-22-16,2 3 20 15,4 3 10-15,7 0-3 16,5 0-2-16,5 15-37 15,0 0-49-15,15 0-16 16,16-5-44-16</inkml:trace>
  <inkml:trace contextRef="#ctx0" brushRef="#br0" timeOffset="470">705 253 22 0,'0'0'158'0,"0"0"33"0,0 0-71 16,0 0-57-16,0 0-17 15,0 0 13-15,-10-50-59 16,-2 47 3-16,-4 2-5 16,-3 1 4-16,0 0-1 15,-6 9-1-15,6 15 4 16,2-3 15-16,6 1-19 16,7-1 0-16,4-6-2 15,0 1-1-15,0-5 1 16,9-6-3-16,15-2 5 15,6-3 30-15,5 0-25 16,0-17-5-16,-3-12-5 0,-1-4-27 16,-7-5 9-1,-3 1-58-15,-7-3 32 0,-5 4 36 16,-9-1 16-16,0 7-3 16,0 5 6-16,0 11-2 15,0 4 69-15,-2 10-23 16,-1 0-49-16,0 0 33 15,-1 0-34-15,-7 12 0 16,-1 19 19-16,-3 14-5 16,3 5 0-16,6-4-6 15,3-3-7-15,3-6 26 16,0-5-26-16,0-7-1 16,4-3 7-16,10-5 1 0,2-4-7 15,4-3-1-15,6-8-115 16,-3-2-76-16</inkml:trace>
  <inkml:trace contextRef="#ctx0" brushRef="#br0" timeOffset="597">954 324 434 0,'0'0'74'0,"0"0"-16"16,0 0-15-16,0 0-10 15,0 0-33-15,0 0-25 16,4 22-241-16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29:45.03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  <inkml:brush xml:id="br1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247 0 64 0,'0'0'2'16,"0"0"11"-16,0 0-2 0,0 0 23 16,0 0 4-16,0 0-27 15,211 26 19-15,-152-17-10 16,4-3-11-16,-4-2 4 16,-3-3-11-16,-7 3 5 15,-2-4-7-15,-3 1 0 16,3 4 8-16,-5-1-8 15,6 0 0-15,2 1-1 16,10-5 4-16,3 0-1 16,4 0-2-16,-4 0 0 15,0-9 4-15,-9-1-4 16,-1-1 0-16,-9 4 9 0,-7 1-7 16,-8 4-2-1,-9 0-4-15,-8 2 4 0,-3 0 4 16,0 0 9-16,-2 0-8 15,3 0 30-15,-1 0-18 16,1 0 25-16,4 4-26 16,-2 2-12-16,0-6 35 15,-6 6-37-15,-1-6 3 16,-5 1 15-16,0-1-1 16,0 0 15-16,0 2-10 15,0-2-24-15,0 2 10 16,-5 1-10-16,-17-3-168 15,-13 0-230-15</inkml:trace>
  <inkml:trace contextRef="#ctx0" brushRef="#br0" timeOffset="2876">179 613 74 0,'0'0'89'16,"0"0"6"-16,0 0 0 16,0 0-16-16,0 0-31 15,0 0 5-15,-111 1-8 16,90 21-36-16,6 3 32 16,1 6-33-16,5 1-7 15,6 3 41-15,3 0-41 16,0-7-1-16,0 0 0 15,9-8 1-15,14-4-9 16,7-8 15-16,6-7-7 0,7-1 36 16,1-1-36-16,-3-25-15 15,-2-1-16-15,-5-2-38 16,-4 2 35-16,-12 4 1 16,-5 9 33-16,-12 7 12 15,-1 6-12-15,0 1 35 16,0 0 19-16,0 0-8 15,0 0 3-15,-1 0-49 16,-4 0 8-16,5 3-5 16,0 8-3-16,0 5-4 15,2-3 0-15,19-1 8 16,6 0-7-16,5-7 3 16,3-3 0-16,-3-2-16 0,-8 0 16 15,-6 0-16-15,-7-10 16 16,-6-5 4-16,-5-1-4 15,0 2-2-15,-10-4 2 16,-12 7 0-16,-1 2 3 16,-3 3-3-16,6 3 10 15,1 2-4-15,10 1 5 16,7 0-11-16,2 0-1 16,0 0-16-16,0 0 0 15,23 0-16-15,13 0-26 16,11 0-34-16,0-6 3 15,5-11 8-15,-3-4 20 0,-5 0 54 16,-3 5 16-16,-11 5 6 16,-15 6 16-16,-7 5-25 15,-8 0 21-15,0 0 1 16,0 18 72-16,-14 3 53 16,-4 2-122-16,1-1 7 15,5-3-23-15,11-2-12 16,1-3-1-16,0 0-1 15,9 1 0-15,12-3 6 16,3 1-6-16,2-3 0 16,0-1 14-16,-8-3-12 15,-7 0 5-15,-4-2-7 16,-7 0 0-16,0 1-10 0,0 3 10 16,-12 5 0-1,-8 1 12-15,-5 0-12 0,2-3 0 16,6-3-8-16,11-4-43 15,6-4-63-15,0 0-52 16,9-13 13-16</inkml:trace>
  <inkml:trace contextRef="#ctx0" brushRef="#br0" timeOffset="3136">1351 483 101 0,'0'0'185'0,"0"0"-116"0,0 0 43 15,0 0-14-15,0 0-40 16,0 0-28-16,-108 161-2 16,96-122-5-16,8-1-23 15,4-5 0-15,0-6-4 16,0-4 4-16,16-9 0 16,4-4 0-16,6-7 14 15,1-3 9-15,4 0-23 16,-5-3 2-16,-7-13-10 15,-7-4-32-15,-7-5-90 16,-5-6-98-16,-5-7-69 16</inkml:trace>
  <inkml:trace contextRef="#ctx0" brushRef="#br0" timeOffset="3326">1093 517 45 0,'0'0'137'0,"0"0"-38"0,0 0-19 15,0 0-40-15,0 0-33 16,0 0 18-16,49 15 60 16,-13-8-23-16,2-3-43 15,-1-4 22-15,-1 0-41 16,-4 2 0-16,3-2-5 16,-3 0-118-16,-2 0-43 15,-4 0-104-15</inkml:trace>
  <inkml:trace contextRef="#ctx0" brushRef="#br0" timeOffset="3619">1587 545 55 0,'0'0'89'0,"0"0"5"15,0 0 5-15,0 0-28 16,0 0 28-16,0 0-25 16,165 56-36-16,-156-39-35 15,-9 6 1-15,0 1 22 16,-4 3-19-16,-19 2 11 15,-4 1 0-15,1-8-17 16,5-3 5-16,10-9-6 16,3-4 0-16,8-6 21 15,0 0-21-15,0 1 0 16,0-1 1-16,9 3 4 16,10-1 12-16,5 1-17 0,-4-3 0 15,6 0 13-15,1 0-13 16,0 0-4-16,4 0-10 15,-1-5-152-15,0-12-161 16</inkml:trace>
  <inkml:trace contextRef="#ctx0" brushRef="#br0" timeOffset="4131">2018 567 173 0,'0'0'140'0,"0"0"28"0,0 0-62 16,0 0 60-16,0 0-117 16,0 0-40-16,5-3 7 15,8 6-6-15,2 14 3 16,7 0-13-16,0 1 5 16,0 1 2-16,-3 0-7 15,1-3 0-15,-6 3-62 16,-10-6-207-16,-4-8-147 15</inkml:trace>
  <inkml:trace contextRef="#ctx0" brushRef="#br0" timeOffset="4264">2091 812 369 0,'0'0'48'0,"0"0"73"16,0 0-32-16,0 0-20 15,0 0-10-15,0 0-51 16,45 83 12-16,-20-77-19 15,-2 1 0-15,-4-4-2 16,3-3-46-16,-9 0-218 16,1-16-89-16</inkml:trace>
  <inkml:trace contextRef="#ctx0" brushRef="#br1" timeOffset="19039">469 443 11 0,'0'0'64'0,"0"0"-8"15,0 0 7-15,0 0 20 0,0 0-34 16,0 0-1-16,0 0-27 16,0-2 17-16,0 1 34 15,0 1-24-15,0 0-15 16,0 0 12-16,0 0-13 16,0 0 4-16,0 0-36 15,0 0 3-15,0 0 29 16,0 0-30-16,0 0 15 15,0 0 13-15,0 0-10 16,0 0 10-16,0 0-30 16,0 0 4-16,0 0 22 15,0 0-26-15,0 0 0 0,0-3 18 16,0 3-10 0,0-2 11-16,0 2-19 0,0-4 12 15,0-2 5-15,0-6-15 16,7-4 4-16,4-9-3 15,7 3-1-15,2-7-2 16,3-2-1-16,1-3 1 16,2-1-3-16,-3 1 3 15,-2 4 0-15,-6 3-4 16,-4 7 12-16,-5 5-16 16,-2 3 7-16,1 5 1 15,-2 2 9-15,-1-1-9 16,1 5-1-16,-2-2 1 0,2 2 3 15,-3 1 0-15,0 0-3 16,0 0 0-16,0 0-6 16,0 0 6-16,0 0 0 15,0 0 17-15,0 0-15 16,0 0 3-16,0 0-5 16,0 0 0-16,0 0 4 15,0 0-4-15,0 0 0 16,0 0-3-16,0 0 7 15,0 0-8-15,0 0 4 16,0 0-1-16,0 0-9 16,2 0 10-16,5 4-2 15,2 11 0-15,5 3 4 16,3 5-4-16,1 5 0 0,0 4 2 16,0 2-4-16,1-2 4 15,-1 0 0-15,3-3 2 16,0-6 4-16,-5-1-12 15,0-3 6-15,-2-3 0 16,-5-3 10-16,5-1-10 16,-7-1-4-16,2-2 1 15,1 5 6-15,-4-5-2 16,3 4-1-16,-2-3 0 16,1-1 10-16,-3 0-10 15,-1-2 0-15,-2 0 4 16,2-4 0-16,-1 1-5 15,-3-1 1-15,2-1 0 0,1 0 1 16,-3 0-1-16,0-2 0 16,0 2 0-16,0-2 4 15,0 0-5-15,0 0 1 16,0 0 0-16,0 0 12 16,0 0-11-16,0 0-1 15,0 0 19-15,0 0-15 16,0 0 18-16,0 0-22 15,0 0 0-15,0 0 10 16,0 0-10-16,0-4-9 16,0-17-17-16,-3-14-109 15,-12-14-452-15</inkml:trace>
  <inkml:trace contextRef="#ctx0" brushRef="#br1" timeOffset="20476">674 124 49 0,'0'0'57'0,"0"0"-8"0,0 0 51 16,0 0-80-16,0 0 1 15,0 0 22-15,0-3-23 16,0 3-1-16,0 0 13 16,0 0-21-16,0 0 39 15,0 0-50-15,0 0 4 16,0 0 22-16,0 0-22 15,0 0-2-15,0 0-2 16,-2 8 7-16,-13 12 43 16,-3 4-20-16,-2 5-3 15,-3 1 14-15,4-3-32 16,0-2 2-16,0 4 6 0,2-5-14 16,0 1 42-16,4-2-45 15,2-4 0-15,2-4 28 16,1 1-28-16,4-8 0 15,2 0 8-15,-1-4-2 16,3 0 23-16,-3-4-29 16,3 1 0-16,0-1 15 15,0 2-13-15,-1 4-2 16,-2 0 0-16,-2 3 8 16,4-3 5-16,-2-3-13 15,3 1 0-15,-2-3 0 16,-1-1 8-16,3 0-8 15,0 0 0-15,0 0 1 0,0 0 29 16,0 0-30-16,0 0 0 16,0 0 39-16,0 0-38 15,0 0-1-15,0 0 1 16,0 0 11-16,0 0-10 16,0 0-2-16,0 0-4 15,0 0 0-15,9-16-58 16,12-11-136-16,1-11-287 15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0:25.92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40 3 0,'0'0'41'0,"0"0"5"16,0 0-10-16,0 0 2 16,0 0-3-16,0 0 1 15,0 0-20-15,0-3-16 16,0 3 6-16,0 0-13 15,0 0 6-15,0 0 1 16,0 0 0-16,0 0-1 16,0 0-3-16,0 0-4 15,0 0 8-15,6 0 17 16,8 0-13-16,7 0 3 0,2 0 14 16,4 0-15-16,4 3 4 15,1-2-10-15,2 2 0 16,3-2 1-16,-2 1 5 15,0 2-6-15,-3 1 0 16,-2-1 4-16,-1-2 1 16,0 2-5-16,-2-1 0 15,-4-3 2-15,3 6-2 16,-7-6 0-16,0 2 1 16,-3 0 5-16,-2 0-2 15,0-1-4-15,-1-1 0 16,0 3 1-16,8-3 0 15,-1 0-1-15,5 0 18 0,3 0 14 16,2 0-8-16,2 0-24 16,4 0 2-16,-1 0 16 15,2 0-17-15,1 5 7 16,-2-4-8-16,4 4 2 16,-1-2 0-16,-1-1-2 15,0 1 0-15,-1-2 8 16,-3-1-8-16,4 0 0 15,-4 0 12-15,4 0-12 16,0 0 0-16,-2 0 9 0,8 0-2 16,2 0 20-1,-2 0-27-15,1 0 0 0,3 0 2 16,-7 0 0-16,0 0-1 16,1 0-1-16,-4 0 0 15,2 0-1-15,-4 0 1 16,2 0 0-16,0 0 2 15,4 0-2-15,-1 0 5 16,3 0-5-16,2 0 1 16,1 0-4-16,-1-4 9 15,-2 1-6-15,-3 3 0 16,-5-2 0-16,2 2 2 16,-4 0-2-16,-1 0 0 15,-4 0-4-15,1 0 4 16,-2 0 0-16,2 0 2 0,-3 0 0 15,1 0 4 1,5 0-6-16,-1 0 0 0,0 0 3 16,0 0-3-16,1 0-1 15,-1 0 1-15,3 0 0 16,-3 2 1-16,0-2-1 16,-2 0 0-16,-1 0 0 15,0 0 0-15,-2 0 0 16,0 0 0-16,1 0 4 15,-1 0-7-15,2 0 3 16,-2 0 0-16,-1-2-2 16,-2-1 2-16,4 0 0 15,1 0 0-15,3 1 2 16,2-1 2-16,3 2-4 0,2 1 1 16,2 0-4-16,0 0 3 15,3 0-2-15,4 0-2 16,-3 0 8-16,1 0 0 15,7 0-4-15,5 0-1 16,4-6-6-16,2 0 7 16,5-1-6-16,-2 1-5 15,-4 0-3-15,-1 0 11 16,-8 3-9-16,0 2 4 16,-6 1-1-16,-2 0 3 15,1 0 2-15,-6 0 4 16,0 0 2-16,-2 0-2 15,1 0 0-15,-1 0 0 0,2 0 4 16,3 0-4 0,0 0 0-16,-3 0-2 0,3 0 5 15,-4 0-4-15,1-3 1 16,0 1 0-16,0-2 0 16,3 4 0-16,3 0-6 15,0 0 6-15,5 0 7 16,-2 0-7-16,-1-1-1 15,-4 1-4-15,-1-3-5 16,0 1 10-16,-3-1 0 16,-1-1-2-16,-4 3 4 15,-2 1-3-15,-3 0 1 0,4 0 0 16,-1-2-6 0,4-1 11-16,0 2-9 0,1-2 4 15,1 3 0-15,1-2 0 16,-3 2 0-16,-2 0-22 15,1 0 8-15,-1-2-34 16,-1 2-12-16,0-2 3 16,-3 0-25-16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1:19.91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59 119 9 0,'-6'0'26'0,"-3"0"17"16,0-5 13-16,2-1-18 15,0-2 2-15,3-1 15 16,-1 1-18-16,1 2 1 15,-1 2 24-15,5-2 27 16,-3 6-44-16,3 0-1 16,0 0 3-16,0 0-26 15,0 0-21-15,0 0-24 16,18 0 13-16,19 0 10 0,11 0 1 16,9 0 0-1,-3 6 3-15,-1 0 1 0,2-4 1 16,-2 0-5-16,0 0 0 15,1-1 3-15,-4-1-3 16,-6 0 0-16,-2 0 6 16,-5 0 1-16,-1 0-12 15,1 0 5-15,1 0 0 16,-2 0 0-16,4 0 0 16,-4 0 0-16,0 0 3 15,-1 0 1-15,-3 0-3 16,0 0-1-16,2 0 0 15,-1 0-2-15,2 0 2 16,0-3 0-16,0 1-1 16,-3-2 9-16,-5 2-9 0,0 2 1 15,-1 0 0-15,-3-2 3 16,-2 2-3-16,2 0-1 16,0-1 1-16,3 1 5 15,1-5-5-15,3 2 0 16,1 0 0-16,1-4 2 15,-2 1-2-15,-1 0 0 16,-3 2 2-16,-4 0 5 16,0 2-5-16,-4-1-2 15,3 0 0-15,-1 3 9 0,1-1-7 16,-3-1-2 0,1 0 11-16,-1 0-8 0,0 0-1 15,-1 0-2-15,-4 2 2 16,0-2 24-16,-7-1-19 15,1 1 5-15,-2 0 17 16,-1 2-7-16,-2-2 7 16,1 2-20-16,-3-1-2 15,0 1 45-15,0 0-51 16,0 0 19-16,0 0 3 16,0 0-19-16,0 0 15 15,0 0-19-15,0 0 9 16,0 0-17-16,0 0 8 15,0 0-18-15,0 0-54 16,-8 0-140-16,-24 0-269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1:23.48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35 35 37 0,'0'0'49'0,"0"0"-32"16,0 0 6-16,0 0 25 15,0 0-48-15,0 0 10 16,0 0 12-16,-21-13-19 0,16 11-3 16,1 2 4-16,2 0 0 15,-1-2 16-15,3 2-4 16,0-4 26-16,0 2 3 15,0 2-41-15,0-1-3 16,8-2 2-16,13 1 13 16,6-1 15-16,10 3-31 15,-1 0 7-15,4 0 10 16,-1 0-15-16,1 0 0 16,-4 0-2-16,-1 5 5 15,-3-1-3-15,0 0-2 16,-2 0 0-16,2 0 9 15,-1-4-8-15,0 0-1 16,1 0 9-16,3 0-2 0,0 0 21 16,0 0-18-16,-1 0 1 15,-1-4 12-15,-6 2-22 16,2 2 1-16,-3 0-2 16,-3 0 3-16,1 0-2 15,-4 0-1-15,3 0 0 16,1 0 10-16,0 0-10 15,2 0 0-15,4 0 9 16,-1 0-4-16,2 0 4 16,0 0-9-16,3 0 0 15,-5 0 10-15,-2 0-10 16,-3 0 0-16,-5 0 0 16,-6 0 3-16,-4 2-5 0,-3 0 2 15,2-2 0-15,1 0 7 16,-1 0-7-16,2 0 3 15,3 0 2 1,0 0 0-16,4 0 15 0,1 0-20 16,0 0 0-16,1 0 7 15,-3 0-7-15,-2 0-2 16,-3 0 2-16,-4 0 6 16,-2 0-2-16,-4 0-4 15,2 0 0-15,-1 0 10 16,1 0-9-16,-2 0-1 15,4 0 4-15,-1 0-3 16,4 0 18-16,0 0-19 16,-4 0 0-16,1 0 22 15,-1 0-22-15,1 0 9 0,-4 0 2 16,2 0-1-16,-3 0 6 16,0 0-14-16,0 0-1 15,0 0 26-15,0 0-24 16,0 0 1-16,0 0 17 15,0 0-15-15,0 0 2 16,0 0-8-16,0 0 0 16,0 0 9-16,0 0-9 15,0 0 0-15,0 0 8 16,0 0-8-16,0 0 1 0,0 0-1 16,0 0 0-16,0 0 17 15,0 0-16-15,0 0 1 16,0 0-4-16,0 0 9 15,0 0-14-15,0 0 7 16,0 0 0-16,0 0 7 16,0 0-7-16,0 0-4 15,0 0 4-15,0 0 2 16,0 0 6-16,0 0-8 16,0 0 1-16,0 0-1 15,0 0 0-15,0 0-3 16,0 0 3-16,0 0 3 15,0 0-3-15,0 0-6 16,0 0 6-16,0 0-6 0,0 0 6 16,0 0-6-16,0 0 6 15,0 0 2-15,0 0-2 16,0 0-5-16,0 0 5 16,0 0 6-16,0 0-6 15,0 0-7-15,0 0 7 16,0 0 7-16,0 0-7 15,0 0 0-15,0 0 0 16,0 0 2-16,0 0-2 16,0 0 0-16,0 0 6 15,0 0-4-15,0 0 0 0,0 0-2 16,0 0 0 0,0 0 3-16,0 0-2 0,0 0-1 15,0 0 0-15,0 0 0 16,0 0 2-16,0 0-2 15,0 0-6-15,0 0 6 16,0 0 0-16,0 0-3 16,0 0 3-16,0 0 6 15,0 0-4-15,0 0-2 16,0 0 1-16,0 0-5 16,0 0 8-16,0 0-6 15,0 0 2-15,0 0 0 16,0 0 0-16,5 0-14 15,4 0 14-15,2-2 2 16,5 0-2-16,-2 0 0 0,0 0 0 16,2 2 2-1,-2-2-2-15,-2 2 0 0,-3 0 0 16,-3-1-4-16,-1 1 8 16,-2 0-4-16,-1 0 2 15,-2 0-2-15,0 0 0 16,0 0-5-16,0 0 5 15,0 0 7-15,0 0-3 16,0 0-4-16,0 0 2 16,0 0 0-16,0 0 4 15,0 0-6-15,0 0 0 16,0 0 4-16,0 0-4 0,0 0 0 16,0 0 1-16,0 0 6 15,0 0 8-15,0 0-10 16,0 0-4-16,0 0 26 15,0 0-23-15,0 0-1 16,0 0-1-16,0 0 6 16,0 0-6-16,0 0-2 15,0 0 0-15,0 0-8 16,0 0 8-16,0 0-3 16,0 0 2-16,0 0 2 15,0 0-1-15,0 0 0 16,0 0 0-16,0 0 5 15,0 0-5-15,0 0 4 16,0 0 4-16,-2 0-6 16,-6-5-2-16,7 2-5 15,-2 1 5-15,1 2-1 16,2-1 1-16,0 1 0 0,0 0-2 16,0 0 8-16,0 0-12 15,0 0 0-15,0 0 6 16,0 0-1-16,0 0 1 15,0 0 0-15,0 0 2 16,0 0 2-16,0 0-8 16,0 0-2-16,0 0 2 15,0 0-6-15,0 0-20 16,0 0-53-16,0 0-46 16,0 0-71-16,0 0-7 15,-4 0-38-15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1:26.06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4 363 54 0,'0'0'39'16,"0"0"44"-16,0 0-43 15,0 0 25-15,0 0-16 16,0 0-31-16,0 0-15 15,-4-9-3-15,4 9 6 16,0 16-2-16,0 5 17 16,9-2 9-16,1 0 17 15,3-5-19-15,-4-5-10 0,1 1 19 16,-1-6-7 0,4 1-2-16,-1 0-22 0,-2-2-4 15,0-1 38-15,-1-1-21 16,-2 2-4-16,-2-3 1 15,-4 0-6-15,2 0 22 16,2 0-31-16,9 0 6 16,8-25 38-16,13-15-21 15,6-14-8-15,8-8-8 16,4-4-5-16,-3 5 1 16,3 11-4-16,-6 3 0 15,-9 14 4-15,-9 10-4 16,-9 10 0-16,-11 5-2 15,-4 8 5-15,-5 0-8 16,0 0 5-16,0 0 0 0,0 0-9 16,0 0 9-16,0 0-3 15,0 0 3-15,0 0 1 16,0 0 33-16,0 0-25 16,0 0 2-16,0 0 23 15,0 0-28-15,0 0-1 16,0 0-3-16,0 0 10 15,0 0-22-15,0 0 10 16,0 0-11-16,0 0 6 16,0 0-33-16,0 0-54 15,0-3-217-15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1:29.46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 77 37 0,'-1'-5'29'16,"-2"4"11"-16,1-1-3 15,-1 0-26-15,3 2 15 16,-3 0-7-16,3 0-5 16,0 0-3-16,0 0-6 0,0 0 11 15,0 0-8-15,0 0 12 16,0 0 5-16,0 0-21 16,12 0 0-16,11 0 39 15,7 0-17-15,1 0 9 16,2 0-30-16,2 4-3 15,0 2 21-15,0-1-22 16,-2-4 11-16,2 4 1 16,2-5 0-16,-2 0 25 15,2 0-23-15,0 0-8 16,2 0 14-16,4 0-21 16,4 0 11-16,-1-6-11 0,2 1 7 15,-2-5 4-15,-2 4 8 16,-5-2-18-16,-4 5 13 15,-3 0-14-15,-5 0 0 16,-4 3 0-16,-2-2 6 16,1 2 2-16,1 0-8 15,1-2 0-15,6 1 8 16,2-3-3-16,3 0 17 16,0 1-17-16,1-1 2 15,-1 4 16-15,0-3-23 16,-3 3 0-16,-1 0 7 15,0 0-7-15,1 0 1 0,0 0-7 16,2 0 13-16,-2 0-7 16,-1-1 0-16,0-1 0 15,1-1 10-15,-2 0-7 16,2 2-3-16,3 1 0 16,-3-2 2-16,3 2 5 15,-3 0-7-15,-2 0 0 16,-3 0 0-16,1 0 0 15,-3 0 0-15,3 0 0 16,-1 0 3-16,0 0 4 16,4 0-7-16,-1 0 0 15,2 0 0-15,3 0 4 16,0 0-4-16,-2 0 0 16,1 0 0-16,-7 0 2 15,0 0-2-15,-4 0 0 0,0 0-2 16,-5 0 2-16,3 0-4 15,-4 0 3-15,-2 0 2 16,2 0 6-16,-3 0-7 16,-1 0 0-16,4 0 10 15,-3 0-10-15,3 0 0 16,-2 0-1-16,3 0 12 16,5 0-7-16,3 0-4 15,-1 2 0-15,7 2 5 16,0-4-5-16,3 5 0 0,0-4-2 15,-3-1 8 1,0 0 8-16,-6 0-14 0,-4 0 0 16,0 0 8-16,-7 0-6 15,-3 0 4-15,-3 0 4 16,-1 0-2-16,-4 0 21 16,2 0-27-16,-1 0-1 15,-2 0 18-15,1 0-19 16,-4 0 0-16,2 0 0 15,-2 0 6-15,0 0 6 16,0 0-12-16,0 0 0 16,0 0 0-16,0 0-36 15,0 0-86-15,-24-10-171 16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1:38.27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0 163 10 0,'0'0'3'0,"0"0"14"15,0 0 0-15,12 0 28 0,-2 0 5 16,0 0-24-16,2 0-6 16,-3 0 14-16,1 0-33 15,3 0 37-15,3 0-32 16,3 0-5-16,3 0 19 16,4 0-19-16,6 0 3 15,0 3-4-15,3-3 3 16,1 0 16-16,-1 0-19 15,2 0 0-15,-2 0 5 16,-5 0-4-16,-1 0 3 16,-3 0-4-16,-1 0 4 15,-2 0-6-15,-1 0 2 16,-3 0 0-16,3 0 3 0,-1 0-3 16,-3 0 0-16,2 0-4 15,-4 0 3-15,3 0 1 16,-1 0 0-16,0 0 0 15,3 0-1-15,2-3 2 16,3 0-1-16,1 0 0 16,5 2 4-16,3-2 0 15,2 3-4-15,1-2 0 16,-7-1 9-16,1 3-9 16,-1-2 2-16,-7-2-2 15,2 3 1-15,0-3 0 16,1-1-1-16,3 4 0 0,2-3 17 15,3 0-15-15,2 3 9 16,4-1-10-16,3 0 5 16,0 2 8-16,6 0-14 15,-2 0 0-15,4 0 13 16,-6 0-13-16,-2 0 0 16,0 0 0-16,-8 0 6 15,-4 0 7-15,-2 0-13 16,-7 0 0-16,0-2 27 15,-2 0-25-15,-2 0-2 16,-1-1 0-16,3 3 8 16,-1 0-7-16,4 0-1 15,3 0 0-15,-2 0 9 16,4 0-7-16,-1 0-2 0,-2 0 0 16,0 0 4-16,-3 0 5 15,-2 0-8-15,-6 0-1 16,2 0 7-16,1 0-4 15,-1 0 4-15,-2 0-5 16,3 0 4-16,5 0-1 16,1 0-5-16,1 0 0 15,0 0 3-15,-2 0-1 16,0 0-2-16,1 0 0 16,-4 0 2-16,-2 0 10 15,-1 0-12-15,-5 0 0 0,2 0-3 16,-5 0 3-16,0 0-4 15,0 3 4-15,0-1 0 16,0 0 5-16,4-2-5 16,-3 2 0-16,2-2 10 15,2 0-10 1,4 0 0-16,0 0-1 0,4 0 4 16,-3 0 6-16,6 0-9 15,-2 0 0-15,-1 0 4 16,4 0-4-16,1 0 0 15,1 0 0-15,-1 0 0 16,5-2-2-16,1 0 2 16,1 0 0-16,4-1 6 15,-5-3-6-15,1 4 0 16,-5 0-1-16,-1 2 6 0,1-2-10 16,0 2 5-1,-5-4 0-15,-1 2 2 0,-2 2-2 16,1-4 0-16,-3 2-1 15,6-3 2-15,-2 4-4 16,1-4 3-16,5 4 0 16,0-1 3-16,1-1-3 15,2 3 0-15,1 0 0 16,-5-2 4-16,0 2-5 16,-2 0 1-16,2 0 0 15,-3 0 4-15,1 0-2 16,-2 0-2-16,1-3 0 15,-5 0 0-15,1-1-14 16,0-2 12-16,-1 0 2 0,1 3 17 16,-1-1-17-16,0 0 0 15,-2 2-6-15,0 1 14 16,0-3-9-16,3 3 1 16,2-3 0-16,0-1 10 15,3 4-8-15,-2-2-2 16,0 3 0-16,-1-1 6 15,-3-3-5-15,0 4-1 16,-5 0 0-16,-3 0 3 16,-1 0-2-16,1 0-1 15,-3-1 0-15,-1 1 3 16,-2-3 6-16,-2 3-9 16,4 0 0-16,1 0 8 0,1 0-4 15,3 0-1-15,0 0 0 16,4 0 1-16,-2 0 7 15,2 0-11-15,-2 0 0 16,2 0 2-16,-4 0-2 16,1 0-2-16,-5 0 0 15,0 0 2-15,-1 0 5 16,-3 0-5-16,2 0 0 16,-2 0 9-16,-1 0-4 15,2 0-3-15,-1 0 5 16,-1 0-2-16,4 0 3 15,-3 0-8-15,-1 0 0 0,1 0 7 16,-1 0-7-16,1 0 0 16,-1 0 1-16,1 0 0 15,-2 0 28 1,-3 0-29-16,0 0 12 0,0-1 40 16,0 1-37-16,0 0 7 15,0 0 3-15,0 0-16 16,0 0 31-16,0 0-40 15,0 0 2-15,0 0 15 16,0 0-15-16,0 0 1 16,0 0-3-16,0 0 3 15,0 0 7-15,0 0-10 16,0 0 0-16,0 0 1 16,0 0 0-16,0 0-1 0,0 0 0 15,0 0 7-15,0 0-6 16,0 0-1-16,0 0 0 15,0 0 1-15,0 0-1 16,0 0 0-16,0 0-3 16,0 0 8-16,0 0-9 15,0 0 4-15,0 0 0 16,0 0-10-16,0 0 10 16,0 0-2-16,0 0-2 15,0 0-5-15,0 0 4 16,0 0-50-16,0 0-52 15,0 0-71-15,-5-2-167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9:16.91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169 105 86 0,'-11'-3'64'15,"-5"-10"56"-15,-1-2-22 16,3 4-38-16,5 0 74 15,3 5-59-15,6 5-5 16,0-1 11-16,0 0-52 16,0-1-29-16,0 0-1 15,0 0-19-15,27-5 10 16,14 2 10-16,16 2 25 0,2 3-12 16,-11 1-10-1,-7 0 3-15,-9 0-1 16,-7 0 11-16,-12 0-15 15,-4 0-1-15,-4 0-100 0,-5 0-73 16,0 0-71-16,-17-13 81 16</inkml:trace>
  <inkml:trace contextRef="#ctx0" brushRef="#br0" timeOffset="354">105 134 67 0,'0'0'57'16,"0"0"1"-16,0 0-26 0,0 0 15 15,0 0 7-15,0 0-43 16,-88 293 14-16,82-274-18 16,-2-6 5-16,5-8 6 15,3-3-10-15,0-2-8 16,0 2-7-16,0 2-18 15,20 3 25-15,7 4 8 16,8-3 10-16,2 3 20 16,2-4 29-16,-1-4-17 15,2 0-17-15,-4-1-12 0,-7-2 1 16,-6 0-19-16,-8 0 2 16,-3 0 7-16,-3 0-11 15,-4 0-1-15,-2 0-5 16,-2 0-54-16,-1-11 3 15,0-5-135-15</inkml:trace>
  <inkml:trace contextRef="#ctx0" brushRef="#br0" timeOffset="565">114 290 236 0,'0'0'152'0,"0"0"-98"0,0 0-17 15,0 0-25 1,0 0-12-16,0 0 0 0,78 0 41 16,-31 0 0-1,-2 0-27-15,-4-2 16 0,-6-2-17 16,0-2-13-16,-7 1-18 16,-3-8-203-16,-6-2-109 15</inkml:trace>
  <inkml:trace contextRef="#ctx0" brushRef="#br0" timeOffset="730">801 79 63 0,'0'0'185'16,"0"0"-178"-16,0 0 0 0,0 0 49 16,0 0 0-16,0 0-28 15,44 55-15-15,-26-32 18 16,2-1-31-16,-8-6-53 15,-9-11-274-15</inkml:trace>
  <inkml:trace contextRef="#ctx0" brushRef="#br0" timeOffset="895">886 348 342 0,'0'0'34'15,"0"0"-23"-15,0 0 82 16,0 0-61-16,0 0-22 15,0 0-10-15,26 65 2 16,-2-59-4-16,-3-6-159 16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1:39.9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 78 0,'0'0'73'0,"0"0"-39"16,0 0 20-16,0 0-25 15,0-2-28-15,0 2 2 16,0 0-3-16,0 0-31 16,0 0-75-16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1:42.33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59 255 0 0,'0'0'25'0,"0"0"-15"16,0 0 11-16,0 0-21 15,0 0 3-15,0 0-17 16,-38-3 13-16,32 3-2 0,1 0-3 16,0 0-17-1,5 0 16-15,-3 0 2 0,2 0 5 16,1 0 22-1,0 0 23-15,0 0 17 0,0 0-17 16,0 0 24-16,0 0 14 16,0 0-43-16,0 0 11 15,0-2 13-15,0 2-36 16,0 0 10-16,0 0-29 16,0 0-6-16,0 0 45 15,0 0-48-15,0 0 6 16,0-3-17-16,0 1 25 15,0 2-7-15,0-1-7 16,0-1 0-16,0 2 30 16,0-4-26-16,0 4-1 0,0-2 16 15,0 2-14-15,0 0 7 16,0 0-12-16,0 0 0 16,0-3 47-16,0 3-42 15,0 0 11-15,0 0 2 16,0 0-11-16,0 0-7 15,0 0-6-15,0 0-6 16,0 6 0-16,4 13 12 16,10 2 0-16,-2 2 3 15,-1 1-1-15,1 2 5 16,-3-2-7-16,2-1 0 16,-2 1 6-16,3 3-6 15,-3-9 0-15,0-3 8 16,-1-3-7-16,-4-6 10 0,-2-1-11 15,-2-4 0 1,3-1 23-16,-2 0-16 0,2 0 10 16,-1 0 19-16,1 0-18 15,3 0-4-15,14-6-14 16,12-16 2-16,16-7 22 16,15-12-24-16,5-5 0 15,6-5-3-15,2-3 16 16,-4 0-13-16,-9 5 0 15,-6 6 0-15,-16 15 10 0,-11 5-10 16,-12 8 0 0,-7 5 11-16,-4 4 5 0,-5 2 14 15,1 2-29-15,-3 2 9 16,0 0 18-16,2 0-27 16,-2 0 1-16,0 0 15 15,0 0-16-15,0 0 14 16,0 0-15-16,3 0 0 15,-3 0 12-15,0 0-12 16,0 0 0-16,0 0 4 16,0 0-2-16,0 0 4 15,0 0-6-15,1-2 0 16,5-3 23-16,-1-1-23 16,1 0 0-16,-2 2 13 15,1 4-12-15,-5 0-2 0,0-2 1 16,0 2 0-16,0 0 2 15,0 0-2-15,0 0-4 16,0 0 0-16,0 0 4 16,0 0-2-16,0 0-18 15,0 0-32-15,0 0-20 16,0 11-84-16,-11-11-253 16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2:09.29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54 30 214 0,'5'3'19'0,"4"1"-11"0,11-2-8 15,4 0 50 1,2 0-24-16,0-2 7 0,-8 0 2 16,-3 0-13-16,-3 0 32 15,-3 0-3-15,-4 0-1 16,-1 0 22-16,-4 0-50 16,0 0-7-16,5 0 6 15,0 0-18-15,4 0 17 16,0 0-20-16,0 0 0 15,-5 3 21-15,1 0-21 16,1-3 0-16,-1 0 11 16,-1 0-4-16,-2 0 0 15,2 0-7-15,1 0 0 16,-1 0 15-16,4 0-15 0,-2-8 0 16,3 0 2-16,-1 0-1 15,-4 3 3-15,-4 1-4 16,0 4-4-16,0 0-11 15,0 0-39-15,0 0-112 16,0 0-68-16</inkml:trace>
  <inkml:trace contextRef="#ctx0" brushRef="#br0" timeOffset="291">85 0 19 0,'0'0'120'0,"0"0"-89"16,0 0 17-16,0 0 17 15,0 0 7-15,0 0-31 16,-31 282 21-16,30-228-20 16,1-2 4-16,-3-4 3 15,1-5-16-15,-1-5-24 16,2-8 40-16,1-9-41 15,0-5 2-15,-3-5 9 16,3-5-4-16,0-4-6 16,0-2-9-16,0 0 4 15,-2 0 12-15,-1 0-16 0,-3-25-107 16,-3-10-204 0,1-4-2-16</inkml:trace>
  <inkml:trace contextRef="#ctx0" brushRef="#br0" timeOffset="510">0 360 118 0,'0'0'101'16,"0"0"-14"-16,0 0 28 15,0 0-49-15,0 0-31 16,0 0 10-16,97-49-16 16,-64 39 17-16,-2 1-24 15,-4 3-7-15,-3 2 26 16,-10-1-41-16,-3 4 2 0,-4 1 2 15,-1-3-2-15,3 3-4 16,-1 0-58-16,1 0-72 16,-1 0-27-16,-4 0-55 15</inkml:trace>
  <inkml:trace contextRef="#ctx0" brushRef="#br0" timeOffset="771">454 143 118 0,'0'0'89'0,"0"0"3"15,0 0-19 1,0 0-19-16,0 0-1 0,0 0 0 16,-22 85-20-1,16-59 10-15,-1 2-23 0,-1-1 1 16,2 0-8-16,2-3-8 15,-1-1 5-15,0-4-10 16,2-4 0-16,3-7-14 16,0-3-12-16,0-5-146 15,0 0 8-15,0-13-32 16</inkml:trace>
  <inkml:trace contextRef="#ctx0" brushRef="#br0" timeOffset="1236">419 96 78 0,'0'0'158'0,"0"0"-130"16,0 0-9-16,0 0 40 15,0 0 26-15,0 0 27 16,67 167-72-16,-46-125-16 16,-1-3 52-16,1-4-49 15,-4-3 3-15,-2-13-15 16,-2 0 3-16,-5-9 0 15,-3-7-18-15,-4 0 0 16,-1-3 21-16,3 0-19 0,-1 0 22 16,1 0 10-1,1-13-10-15,4-16-2 0,2-6-22 16,0-7 0-16,-1-1 10 16,0 0-10-16,-5 0 0 15,-1 5-3-15,-1 13 9 16,-2 3-9-16,0 6 3 15,0 1 0-15,0 4 10 16,0-1-10-16,0 5 1 16,0-2 6-16,0 3-2 15,0 2 6-15,0 1-11 16,0 3 0-16,0 0 16 16,0 0-16-16,0 0 0 15,0 0-3-15,0 0 9 16,0 0-14-16,0 0 6 15,0 0-59-15,0 0 11 0,0 0-136 16,0 0-193-16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2:19.16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 14 20 0,'0'0'105'0,"0"0"-1"16,0 0-8-16,0 0-26 0,0 0 36 15,0 0-65 1,0 0-30-16,-14-10 15 0,14 10-26 16,0 0-15-16,11 0 5 15,15 0 10-15,4 5 27 16,1 0-13-16,0 0-6 15,4-3 37-15,-6 0-30 16,2-2-7-16,-4 0 14 16,-6 0-20-16,-3 0 32 15,-4 0-34-15,-5 0 0 16,-1 0 24-16,-7 0-23 16,-1 0-1-16,0 0 0 15,0 0 10-15,0 0-7 0,0 0-3 16,0 0-31-16,0 0-54 15,-18 0-108-15,-9 0-53 16,-8 0 51-16</inkml:trace>
  <inkml:trace contextRef="#ctx0" brushRef="#br0" timeOffset="93">14 14 54 0</inkml:trace>
  <inkml:trace contextRef="#ctx0" brushRef="#br0" timeOffset="359">14 14 54 0,'40'-4'30'0,"-40"4"-13"0,0 0 23 0,0 0-19 0,0 0 65 16,0 0-41-1,15 46-4-15,-11-18 14 0,1 7-16 16,-2 8 30-16,0 5-27 16,-3 6-13-16,0-2 24 15,0-1-39-15,1-3 4 16,4-4 13-16,-2-6-27 15,2-2 23-15,-1-7-19 16,-2-6 2-16,1-4 1 16,1-7-11-16,-2-3 0 15,-2-5 5-15,3-4-5 16,-3 0 0-16,0 0 3 16,0 0 4-16,0 0 16 15,0 0-23-15,0 0-26 0,0-8 1 16,0-18-140-1,0-7-42-15,0-5-3 0</inkml:trace>
  <inkml:trace contextRef="#ctx0" brushRef="#br0" timeOffset="599">120 320 28 0,'0'0'62'15,"0"0"-3"-15,0 0 55 16,0 0-47-16,0 0-8 15,0 0-14-15,136-60 28 16,-118 56-4-16,-3 2-44 16,-6 2-17-16,-3 0 17 15,-3 0-23-15,2 0-2 16,-4 0 0-16,2 0 2 0,-1 0 5 16,2 0-7-16,1 0-15 15,4 2-41-15,-1 2-143 16,-2-4-92-16</inkml:trace>
  <inkml:trace contextRef="#ctx0" brushRef="#br0" timeOffset="1027">678 0 50 0,'0'0'98'0,"0"0"-10"15,0 0-56-15,0 0-20 16,0 0 48-16,0 0-5 15,-3 202 44-15,12-139-69 16,-2-4-6-16,1-5 27 16,-2-6-28-16,-1-5-4 15,-1-5-9-15,1-2 1 0,2-3 16 16,-5-3-27 0,2-7 0-16,1-6 17 0,-2-9-17 15,-3-3 0-15,2-4-2 16,-2-1 12-16,3 0-8 15,-3 0-2-15,0 0-27 16,0-1 25-16,0-26-41 16,0-8-84-16,0-12 17 15,-13-11-56-15</inkml:trace>
  <inkml:trace contextRef="#ctx0" brushRef="#br0" timeOffset="1365">603 44 35 0,'0'0'109'16,"0"0"-5"-16,0 0-38 16,0 0-34-16,0 0-4 15,0 0 26-15,116-34-20 16,-75 34 25-16,1 0 5 16,-2 0-48-16,-8 0-1 15,-5 16 3-15,-6-2-18 16,-6 2 48-16,-5 6-41 15,-7 3 5-15,-3 2 31 16,0 11-25-16,-10 2 0 16,-12 2-5-16,-4-8 2 15,3-2 4-15,5-11-19 16,1-7 0-16,8-6 1 16,4-5-1-16,2-3 0 0,3 0-2 15,0 0 10-15,0 0-23 16,0 0 14-16,0 0-45 15,0-14-63-15,0-20-273 16</inkml:trace>
  <inkml:trace contextRef="#ctx0" brushRef="#br0" timeOffset="1493">950 270 110 0,'0'0'99'0,"0"0"-23"0,0 0-11 15,0 0-65-15,0 0-155 16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2:25.68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66 0,'0'0'40'0,"0"0"33"16,0 0 21-16,0 0-44 15,0 0-5-15,0 0-15 16,0 0-27-16,0 0 12 15,0 0-15-15,3 0 0 16,-3 0 0-16,1 0-23 0,3 0-57 16,5 0-23-16,1 0-25 15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1:46.2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23 22 0,'0'0'77'15,"0"0"-6"-15,0 0 31 16,0 0-42-16,0 0-22 15,0 0 8-15,0 0-16 0,4-2 16 16,-4 2-3 0,0 0-23-16,0 0 31 0,0 0-42 15,0 0 0-15,0 0 19 16,0 0-27-16,0 0 4 16,0 0-5-16,0 0 6 15,0 0 2-15,0 0-2 16,0 0-6-16,0 0 11 15,0 0-6-15,0 0 0 16,0 0-5-16,0 0 9 16,0 0 5-16,0 0-14 15,0 0 0-15,0 0 14 16,0 0-9-16,0 0 0 16,0 0-5-16,0 0 2 15,0 0-3-15,5 0 1 0,1 0 0 16,6-2 20-1,5-1 2-15,7-2 12 0,4 0-34 16,2 4 7-16,2 1 24 16,-3 0-31-16,0 0 0 15,1 0 1-15,-3 0 9 16,-1 0-14-16,-5 0 4 16,-1 0 0-16,-2 0 9 15,-1 0-9-15,0 0 0 16,-7 0 11-16,4 0-9 15,-5 0 1-15,0 0-3 16,-1 0 8-16,-4 0-1 0,-1 0-7 16,-1 0 0-16,-2 0 14 15,0 0-14 1,0 0 4-16,0 0-4 16,0 0 3-16,0 0 14 0,0 0-17 15,0 0 0-15,0 0-8 16,0 0-9-16,-5 0-104 15,-11-5-162-15</inkml:trace>
  <inkml:trace contextRef="#ctx0" brushRef="#br0" timeOffset="1041">299 94 53 0,'0'0'44'0,"0"0"-34"15,0 0 18-15,0 0 13 16,0 0 34-16,0 0-11 15,-7-17 6-15,7 17 37 16,-2 0-46-16,2 0-16 16,0 0-34-16,0 0 3 15,0 0-11-15,0 21 0 16,0 4-3-16,-3 6 30 16,1 2-22-16,-1 2 6 0,2 1 4 15,-2 3-17 1,1 0 45-16,-2 4-40 0,1 2 7 15,-2 0 18-15,4-2-30 16,-2-4 12-16,3-3-8 16,-2-9 5-16,-1-8 13 15,3-3-23-15,0-8 0 16,0 1 15-16,0-5-8 16,0 1-6-16,0-3-1 15,0 3 0-15,0-2 32 16,0-2-26-16,0 2-6 15,0-2 15-15,0-1-14 16,0 0-2-16,0-14-9 16,0-15-77-16,0-10-95 0,14-3-293 15</inkml:trace>
  <inkml:trace contextRef="#ctx0" brushRef="#br0" timeOffset="1643">629 44 111 0,'0'0'127'0,"0"0"-20"0,0 0 11 16,0 0-34-16,0 0-58 16,0 0 11-16,-14 15-33 15,5 15-1-15,-3 8 68 16,1 3-55-16,-1-4 18 15,3 1-15-15,1-3-15 16,4-2 36-16,4-3-40 16,-2-1 0-16,2-5 18 15,0-5-18-15,0-7 0 16,0-2-6-16,0-1 19 16,0-5-13-16,0 0 0 15,0-2 0-15,0-2-10 16,0 0 6-16,0 0-69 0,0-20-68 15,9-11-98-15,2-12 40 16</inkml:trace>
  <inkml:trace contextRef="#ctx0" brushRef="#br0" timeOffset="2248">603 30 75 0,'0'0'78'16,"0"0"-15"-16,0 0 9 15,0 0-34-15,0 0-16 16,0 0-6-16,0 0-14 15,0 0 7-15,3 0-9 16,-2 0 0-16,4 0 15 16,0 10 12-16,-1-2 5 15,-1-2 8-15,-1 0-11 16,1-3 21-16,1-1-37 16,-2 6 0-16,2 1 19 15,1 3-28-15,2 3 15 0,3 4 4 16,2 2-22-16,-3 0 30 15,1 1-21-15,3-3-10 16,-1 3 9-16,1-2 0 16,-3 3-11-16,0 0 2 15,-1-5 0-15,-1 1 13 16,-4-4-13-16,1-1 0 16,0-4 10-16,-2-1-10 15,-2-3-1-15,4 2-2 16,-2-1 3-16,1 3 8 15,1-1-8-15,-4-1 0 16,2-1 6-16,-1-2-6 16,1-1 0-16,-2-2-1 15,-1 0 4-15,0 0 15 0,0 1-18 16,0-3 1-16,0 0 19 16,0 0-19-16,0 0 4 15,0 0-5-15,3-13 9 16,-1-20-23-16,-2-8-206 15,0-7-271-15</inkml:trace>
  <inkml:trace contextRef="#ctx0" brushRef="#br0" timeOffset="3252">870 25 0 0,'0'0'49'0,"0"0"-31"15,0 0 1-15,0 0 6 16,0 0-11-16,0 0 31 0,5-14-8 16,-5 14 14-16,0 0 8 15,0 0-21-15,0 0-6 16,0 0-21-16,0 10-5 16,0 13 32-16,0 4 26 15,0 6-22-15,0-3 12 16,0-2-30-16,-2 3-5 15,-2 0 9-15,1-2-17 16,1 5 27-16,-1-4-35 16,2 4-2-16,-3-6 30 15,3-2-29-15,-2-6 10 16,1-2-4-16,2-4 0 16,0-2 15-16,-3 0-23 15,3 0 0-15,0 1 22 16,-3-3-22-16,3 3 0 0,0-2-11 15,0-4 23 1,0 0-9-16,0-1-3 0,0-2 0 16,0-2 5-16,0 1-2 15,0-2-3-15,0 2 0 16,0-2 9-16,0 1 15 16,0-2-24-16,0 0 0 15,0 0 13-15,0 0-13 16,0 0 0-16,0-17-5 15,0-20-224-15,0-9-309 0</inkml:trace>
  <inkml:trace contextRef="#ctx0" brushRef="#br0" timeOffset="40654">354 106 92 0,'0'0'61'0,"0"0"19"15,0 0 11-15,0 0-5 16,0 0-27-16,0 0-31 15,0 0 17-15,0 0-45 16,0 0-1-16,-6-2-118 16,-20-17-216-16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2:28.09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0 129 0,'0'0'8'16,"0"0"-8"-16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2:28.73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56 0,'0'0'38'16,"0"0"2"-16,0 0 74 15,0 0-37-15,0 0-19 16,0 0-2-16,5 0-16 0,-5 0-11 16,0 0-29-16,0 0-6 15,0 0 1-15,0 0-42 16,3 0-21-16,-3 0-59 16,0 0-110-16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2:25.84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0 161 0,'0'0'0'0</inkml:trace>
  <inkml:trace contextRef="#ctx0" brushRef="#br0" timeOffset="2083">214 49 17 0,'0'0'58'0,"0"0"17"16,0 0 4-16,0 0 2 15,0 0-47-15,0 0-10 16,5 0-4-16,-5 0-18 15,0 0 9-15,0 0-11 16,0 0-17-16,7 2 17 16,4 5-143-16,3-1 19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2:33.68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10 54 0,'0'0'56'15,"0"0"-15"-15,0 0 1 16,0 0-26-16,0 0 24 16,0 0 21-16,0 0-35 15,25 4 51-15,-16-2-51 16,1 0 28-16,1 0-7 16,1 0-31-16,-1 2 10 15,2-1-26-15,1 1 8 16,7-2 8-16,5 2-16 15,5-2 0-15,2-2 16 16,5 0-7-16,-2 0 4 16,4 0-13-16,-2 0 9 0,1 0 4 15,-4 0-13 1,0 0 0-16,-6 0-1 0,1 0 13 16,1 0-19-16,-4 0 7 15,1 0 0-15,-1 0 3 16,2 0-3-16,-2 0 0 15,3 0 3-15,-1 0 3 16,2 0 0-16,1-2-6 16,1-2 3-16,0 2-8 15,2-2 6-15,0 4-1 16,0 0 5-16,3 0 1 16,0 0-10-16,0-3 4 15,2 3 0-15,-1 0 9 0,-4 0-9 16,-2 0 0-1,1 0 13-15,-7-3-13 0,0 3 4 16,1-1-4-16,-4 1 0 16,0 0 0-16,-1-2 0 15,1 2 0-15,1 0 10 16,-2 0-6-16,2-2-1 16,1 2-3-16,-6 0 0 15,4 0 4-15,-6 0-4 16,-2 0 0-16,0 0-1 15,1 0 6-15,-2 0-7 16,3 0 2-16,4 0 0 0,-1 2 3 16,2 0-3-16,3-1 0 15,-4 2 1-15,3 2 4 16,4-3-3-16,-5 2-2 16,3 0 0-16,4 0-1 15,3 1 1-15,-3-2 0 16,5 2-1-16,1-2 4 15,-2-3-6-15,4 0 2 16,-2 0 1-16,2 0 4 16,1 0-4-16,-4 0 0 15,0 0 6-15,1 0-3 16,-2 0-4-16,4 3 1 16,-2 2 0-16,-1-4 4 0,2 1-4 15,-1 2-4 1,-2 0 2-16,-1 4 4 0,0-7-2 15,-1 7 0-15,1-4 0 16,-1 0 2-16,-4-1-2 16,3 2 0-16,3-2 2 15,0-3 6-15,4 0 0 16,1 0-8-16,1 0 0 16,0 0 16-16,0 0-16 15,3 0 0-15,-2 0 11 16,-1-3-10-16,0-2 4 15,3 4-5-15,0-5 0 16,-3 2 8-16,-1 0-8 16,-4-1 0-16,-1 5 4 0,-3-5-2 15,0 4 7-15,1-1-9 16,-5 2 0-16,2 0-1 16,-1 0 1-16,0 0 0 15,0 0 4-15,1 0-2 16,0 0-2-16,-1-2 0 15,2 0 0-15,-1 0 1 16,-3 0-1-16,4-1 0 16,-4-1 5-16,5 0-3 15,-2 2 0-15,2 1-2 16,0-4 0-16,-1-1 7 16,0 0-7-16,4 0 0 15,0 0 1-15,0 0 8 0,3 1-12 16,2-2 3-16,-1 6 0 15,-2-4 9-15,-2 4-9 16,0 1-3-16,-4-3-1 16,1 2 8-16,-1 1 0 15,-1 0-4-15,-1 0 0 16,0 0 0-16,-2 0 0 16,3 0 0-16,-5 0-5 15,1 0 10-15,1 0-2 16,0 0-3-16,2 0 0 15,0 0 4-15,-2 0-4 16,4 0 0-16,-1 0-5 0,-3 0 10 16,1 0-10-1,1 0 4-15,-5 0 1 0,2 0 4 16,0 0-4-16,-4 0 0 16,1 0 2-16,-2 0 0 15,-2 0-2-15,-1 0 0 16,-5 0 0-16,4 0-7 15,-2 0 7-15,-1 0 0 16,3 0 2-16,1 1-2 16,-1 3 1-16,1 1-1 15,2-1 0-15,1 0 0 16,2-2 0-16,2 1-1 16,3 0 0-16,-2 2 2 15,1-3 2-15,0-2-3 16,-1 2 0-16,1-2-4 0,1 2 8 15,-2 0-4-15,-4-2 3 16,1 0 0-16,1 2-6 16,-4-2 2-16,1 0 1 15,-2 0-1-15,-3 0 1 16,3 0 0-16,-4 1-1 16,5-1 4-16,-1 0-6 15,0 3 1-15,2-3 2 16,2 0 5-16,-2 0-5 15,6 0 0-15,1 0 0 16,2 0 2-16,5 0 0 16,1 0-2-16,5 0 0 0,-1 0-6 15,1 0 6-15,-2 0 0 16,2 0-1-16,-1 0 5 16,-1 0-4-16,-2 0 0 15,2 0 0-15,-2 0 6 16,1 0-6-16,0 0-2 15,1 0-2-15,1 0 8 16,1 0 1-16,1 0-5 16,-1 0 0-16,-1 0-1 15,4 0 1-15,-2 2 0 16,2 2-4-16,5 1 9 16,-4-2-6-16,2 2 1 15,-1 1 0-15,-1 0-1 0,3-2 1 16,0-1 0-16,2 2 1 15,0-5 2-15,-1 1-2 16,3-1-1-16,-5 4 0 16,-5-4-6-16,4 0 9 15,-7 0-3-15,-2 0 0 16,-1 0 3-16,-2 0-7 16,-6 0 4-16,3 0 0 15,-1 0 1-15,2 0-1 16,3 0 0-16,1 0-1 15,5 0 5-15,4 1-5 16,-1 2 1-16,1-3 0 0,4 4-5 16,-1 0 5-16,1-1 0 15,0 2 0-15,1-1 3 16,1 0 2-16,1-2-5 16,0-2 0-16,-2 3 2 15,-2 0-2-15,1 0-4 16,-1 0 2-16,3-3 4 15,-1 0 3-15,1 0-5 16,-1 0 0-16,4 0 4 16,-6 0-4-16,5 0 0 15,1-5 2-15,0 1 5 16,4-3-9-16,0 4 2 16,-1-2 0-16,-2 1-1 15,-2 2 1-15,-4-2 0 16,1 0-2-16,-2 0 10 0,4 0-16 15,3 3 8-15,2 1 0 16,6-5-4-16,-4 4 4 16,2-1 0-16,-7 2-2 15,0 0 9-15,-7 0-3 16,-6-2-4-16,-2 2 0 16,-2 0-5-16,-3 0 5 15,0 0 0-15,1 0-6 16,0 0 20-16,-3 0-16 15,-2 0 2-15,-3 0 0 0,-1 0 9 16,-2 0-9 0,1 0 0-16,-5 0-5 0,-4 0 15 15,-5 0-12-15,-1 0 2 16,-5 0 0-16,0 0 8 16,-5 0-6-16,0 0-2 15,0 0 0-15,0 0 10 16,0 0 3-16,0 0-13 15,0 0 0-15,0 0 0 16,0 0 0-16,0-14-54 16,-17-5-70-16,-20-8-203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9:18.75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0 386 99 0,'0'0'0'16,"0"0"0"-16,0 0 27 16,0 0-23-16,0 0 32 15,0 0 49-15,113 24-54 16,-95-24-6-16,-4 0-11 15,-5 0-6-15,3-3 28 16,-6-14-31-16,-2-8 5 16,-4-7 5-16,0 3-15 15,0-3-10-15,-6 9-39 0,-7 10 6 16,-1 7 25-16,-1 6-48 16,0 0 66-16,-2 9 3 15,3 20 1-15,1 1-4 16,0 4 28-16,12-4-22 15,-2 0 23-15,3-2-17 16,0-9-1-16,0 0 4 16,12-5-8-16,6 1 1 15,5-4-4-15,3-5-4 0,4-2 19 16,2-4-19 0,0 0 0-16,-2-4-10 0,1-17-71 15,-4-5-34-15</inkml:trace>
  <inkml:trace contextRef="#ctx0" brushRef="#br0" timeOffset="209">389 301 51 0,'0'0'111'0,"0"0"-4"15,0 0-36-15,0 0-20 16,0 0-51-16,0 0 0 16,71-5 13-16,-36 24-2 15,-3 3 29-15,-4 3-20 16,-6 1-15-16,0-4 13 15,-6 1-18-15,-5-3 3 16,-2-5 10-16,-1-2-13 16,-4-7-10-16,1-4-58 15,-4-2-24-15,2 0 40 0,2-12 8 16,-5-21-82-16</inkml:trace>
  <inkml:trace contextRef="#ctx0" brushRef="#br0" timeOffset="367">658 234 161 0,'0'0'116'0,"0"0"-30"16,0 0-71-16,0 0 27 16,0 0 19-16,0 0-35 15,-94 133 36-15,71-96-51 16,6-2-11-16,4-3 3 0,3-7-3 16,6-4-23-16,4-10-56 15,0-8-58-15,17-3-15 16</inkml:trace>
  <inkml:trace contextRef="#ctx0" brushRef="#br0" timeOffset="624">934 178 30 0,'0'0'101'15,"0"0"22"-15,0 0-14 16,0 0-45-16,0 0-35 15,0 0 26-15,0 437-38 0,0-381 3 16,3-12-12 0,3-6 3-16,0-12-2 0,-4-9-9 15,1-5 0-15,-3-7 9 16,0-3-6-16,2-2-6 16,-2 0-24-16,0-26-73 15,0-23 12-15,0-20-272 16</inkml:trace>
  <inkml:trace contextRef="#ctx0" brushRef="#br0" timeOffset="802">986 228 42 0,'0'0'183'0,"0"0"-104"0,0 0-47 16,0 0-32-16,0 0 0 16,0 0 39-16,58 79 45 15,-45-45-84-15,-8-6 2 16,-5 1 11-16,0 2 4 15,-5-1-6-15,-16 2 16 16,-2-5-27-16,2-6-57 16,3-10-92-16,4-11-37 15</inkml:trace>
  <inkml:trace contextRef="#ctx0" brushRef="#br0" timeOffset="1115">1183 315 17 0,'0'0'61'0,"0"0"50"0,0 0-49 16,0 0 5-16,0 0-24 15,0 0-42-15,107-38 3 16,-104 36 0-16,-3-1 3 16,0-6 18-16,0 3-25 15,0 0 5-15,0 0-14 16,-11 6-38-16,-3-1 32 15,1 1 15-15,4 0 20 16,-1 0 12-16,1 0-32 16,8 9 1-16,1 6-1 15,-3-1 0-15,3 2-1 16,0 5 0-16,0 2 2 0,13 2-4 16,10-4 3-16,11-5-109 15,11-8-1-15,13-8 67 16</inkml:trace>
  <inkml:trace contextRef="#ctx0" brushRef="#br0" timeOffset="1379">1821 198 35 0,'0'0'109'16,"0"0"30"-16,0 0-90 15,0 0 15-15,0 0-28 16,0 0-26-16,-158 51 11 15,142-23-13-15,11-1 8 16,3 1-16-16,2-5-6 16,0-7-1-16,0-3 0 0,19-4 2 15,0 0 5-15,10-4 9 16,3-5-9-16,5 0-44 16,7-23 31-16,4-13-42 15,5-5-36-15,2-8-35 16,-2-2-16-16</inkml:trace>
  <inkml:trace contextRef="#ctx0" brushRef="#br0" timeOffset="1597">2172 25 25 0,'0'0'176'0,"0"0"-13"15,0 0-39-15,0 0-52 16,0 0-25-16,0 0-47 0,0 20-4 16,0 17 4-16,-2 15 26 15,-1 2-18 1,3 2 7-16,0-8-12 0,0 1 11 15,0-10-14-15,10-3 0 16,2-10 3-16,-6-10-3 16,-2-6 1-16,1-6 6 15,-5-4-5-15,0 0 7 16,0 0-9-16,0-14-55 16,-14-18-107-16</inkml:trace>
  <inkml:trace contextRef="#ctx0" brushRef="#br0" timeOffset="1771">1921 122 212 0,'0'0'25'0,"0"0"-25"16,0 0-15-16,0 0 15 16,0 0 36-16,0 0 4 15,104 17-7-15,-59-17-18 16,4 0 2-16,-1 0-17 15,-3 0-46-15,-6 0-90 16</inkml:trace>
  <inkml:trace contextRef="#ctx0" brushRef="#br0" timeOffset="2251">2483 301 35 0,'0'0'71'0,"0"0"-15"16,0 0-19-16,0 0-10 15,0 0 11-15,0 0 18 16,50-24-40-16,-37 4-3 16,-9 2-7-16,-4 0 5 15,0 7-11-15,0 2 0 16,-3 5-8-16,-12 4 1 16,-8 0 2-16,-1 0 5 15,0 19 31-15,-2 4-11 16,4 2-2-16,7 3-12 15,3-5 35-15,11-5-35 0,1-3-6 16,0-5 0-16,0-1-12 16,0-5 10-16,0 2-9 15,10-6 11-15,4 0 23 16,4 0-10-16,2 0-8 16,-5-12-5-16,-1-2-10 15,-5 4 4-15,0-1 6 16,-4 7 0-16,-2 4 8 15,-3 0-8-15,0 0-17 16,1 0 12-16,5 0 1 16,-1 2-3-16,-1 3 7 15,2 3 0-15,2-4 13 16,1-1-13-16,0-3-4 0,2 0-28 16,6 0-88-16,4 0 15 15,3-16-2 1,5-6 53-16</inkml:trace>
  <inkml:trace contextRef="#ctx0" brushRef="#br0" timeOffset="2486">2775 12 166 0,'0'0'168'16,"0"0"-49"-16,0 0-8 16,0 0-68-16,0 0-43 15,0 0-32-15,0 0 32 16,0 125 33-16,0-75-27 15,6-9 7-15,-1-1 12 16,-4-10-22-16,4-6 5 16,-2-5-8-16,-3-8 0 15,0-2 8-15,0-8-6 0,0 2-4 16,1-3 0-16,-1 0-37 16,0 0-20-16,0 0-69 15,0-3-84-15</inkml:trace>
  <inkml:trace contextRef="#ctx0" brushRef="#br0" timeOffset="2846">2679 170 189 0,'0'0'117'0,"0"0"-74"16,0 0 21-16,0 0-51 0,0 0-13 16,0 0-6-16,9 0 6 15,10 2 17-15,3 6-12 16,4-1 2-16,-3-3 3 15,0-2-3-15,-2-2-7 16,-3 2-7-16,0-2-15 16,-1 0 12-16,-2 0-2 15,2 0 12-15,0 0 9 16,-4 0-5-16,1 3-4 16,-3 5-4-16,1-2 0 15,-6 3-2-15,2 2 7 16,-4 2-1-16,1 3 24 15,-1 3 6-15,-4-1 28 16,0 1-21-16,0-3-27 16,0 2 28-16,0-7-38 0,0 0 0 15,0-7 14-15,0-1-14 16,0-3-36-16,0 0-35 16,0-7 5-16,0-21-86 15</inkml:trace>
  <inkml:trace contextRef="#ctx0" brushRef="#br0" timeOffset="3024">3029 0 95 0,'0'0'128'0,"0"0"-96"0,0 0 32 16,0 0-33-16,0 0-28 16,0 0 16-16,24 12-19 15,-10 6 2-15,4-1-2 16,0 2-36-16,0 0-82 15,0-3-73-15</inkml:trace>
  <inkml:trace contextRef="#ctx0" brushRef="#br0" timeOffset="3772">3171 251 100 0,'0'0'66'16,"0"0"32"-16,0 0-35 15,0 0-10-15,0 0-14 16,0 0-29-16,38 107 9 15,-29-103-19-15,2 1 13 16,-2-5 2-16,3 0-5 0,2 0-5 16,-5-5 25-16,0-15-23 15,-4-7 13-15,-5-2-20 16,0 0-29-16,0 4 24 16,-14 9-8-16,-1 7-10 15,0 5 21-15,0 4 4 16,1 0 9-16,5 0 15 15,1 0-4-15,7 0 12 16,1 0-34-16,0 0-15 16,0 0 12-16,0 0-29 0,6 0-17 15,16 0 29 1,7 0 20-16,3 0 27 0,0 0-27 16,5 0 0-1,-3 0-11-15,1 0 17 0,-3 0-12 16,-9 0 6-16,-6 4 0 15,-4 3-3-15,-6-1 3 16,-4 0 0-16,1 0-5 16,-4 1-5-16,0-1 10 15,0 6 6-15,0-5 4 16,0 6 63-16,0-2-67 16,0-1-5-16,-3-4 17 15,3 0-15-15,0-6-3 16,0 0 0-16,0 0 0 15,0 0-6-15,0 0 6 0,0-3-9 16,6-22-11 0,9-6-50-16,4-4 16 0,-1 6 44 15,2 8 6-15,-10 6-14 16,-1 9 18-16,-1 2 0 16,-8 4 1-16,4 0-1 15,-2 0-8-15,6 0 8 16,-2 4 3-16,1 8 38 15,2 1-11-15,-1 4 1 16,-4-6 15-16,3 7-24 16,-3 0-2-16,4 1-1 15,-7 5-12-15,2 6 42 16,-1-4-49-16,-2-3 3 0,0-6 12 16,3-10-13-16,-2-1-2 15,2-4 0-15,3-2-51 16,4 0-50-16,5-17-51 15,5-12-111-15</inkml:trace>
  <inkml:trace contextRef="#ctx0" brushRef="#br0" timeOffset="3912">3911 307 103 0,'0'0'117'0,"0"0"-3"15,0 0-2-15,0 0-61 16,0 0-4-16,0 0-47 0,4 19-13 15,-4-19-111 1,-13-9-213-16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2:51.48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 28 60 0,'-5'0'47'0,"2"0"3"0,3 0-4 16,0 0-4-16,0 0 17 15,0 0-40-15,0 0 4 16,0 0 3-16,-4 0 3 16,2 0 9-16,-3 0-14 15,2 0 21-15,3 0 22 16,0 0-39-16,0 0 0 16,0 0-8-16,0 0-15 15,23 0-1-15,12 2 12 16,5 2-11-16,4-1 52 15,-5-2-54-15,-7-1 3 16,-8 2 7-16,-4-2-6 16,-11 3-6-16,-4-1-1 15,-4-2 0-15,-1 2 2 16,0-2-2-16,0 0-27 0,0 0-17 16,0-13-136-16,0-21-275 15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1:30.76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0 236 29 0,'0'0'63'0,"0"0"13"15,0 0 10-15,0 0-6 16,0 0-25-16,0 0-18 0,13-12-2 16,19 12 30-1,9 0-47-15,11 0 5 0,5 7 15 16,6 5-31-16,-4-2-4 15,-3-5 12-15,-4-1-11 16,-8-4 20-16,-9 0-24 16,-9 0 1-16,-13 0 2 15,-7 0 6-15,-6 0-9 16,0 0 3-16,0 0 0 16,0 0-3-16,-1 0 0 15,-22 0-126-15,-7-6-76 16,-10-11-35-16</inkml:trace>
  <inkml:trace contextRef="#ctx0" brushRef="#br0" timeOffset="245">249 266 7 0,'0'0'75'15,"0"0"-7"-15,0 0 31 16,0 0-21-16,0 0-3 15,0 0-14-15,0 247 3 16,0-212-37-16,0-1-22 16,0-5 19-16,0-6-19 15,0-1-5-15,0-8 2 16,0-3 3-16,0-5 8 16,0-2-13-16,0-2-21 0,0-2-90 15,6 0-14-15,6-21-135 16</inkml:trace>
  <inkml:trace contextRef="#ctx0" brushRef="#br0" timeOffset="933">665 105 43 0,'0'0'104'0,"0"0"-46"16,0 0 10-16,0 0-21 16,0 0-6-16,0 0 58 15,-2 124-38-15,2-72-9 16,0 2-1-16,0 2-45 15,0 0 29-15,2 1 16 16,1-5-23-16,-2-3-15 0,4-6 10 16,-1-4-15-16,5-8 5 15,1-2-13-15,-1-8 0 16,-2-7 3-16,2-5-3 16,-4-4 0-16,-2-4 5 15,-3-1-4-15,0 0 8 16,0 0-9-16,0 0 0 15,0 0-3-15,0 0 3 16,0 0-34-16,0-6-20 16,0-17-98-16,-8-8-21 15,-5-12 23-15,-9-9-42 16</inkml:trace>
  <inkml:trace contextRef="#ctx0" brushRef="#br0" timeOffset="1242">525 156 78 0,'0'0'78'0,"0"0"-17"16,0 0 17-16,0 0-4 16,0 0-11-16,0 0-15 15,36-145-20-15,-5 141 5 16,7 4-15-16,6 0-9 16,-2 15 3-16,4 7-3 15,-11 5 16-15,-6 1-24 16,-8-4 0-16,-12 1 10 15,-6 2-9-15,-3 5 5 0,0 4 19 16,-24 3-7-16,-8-3 26 16,-3-7-40-16,-1-6-2 15,1-5 18-15,7-7-12 16,4-4-8-16,4-6 8 16,5-1-9-16,7 0-3 15,8 0-58-15,0 0-85 16,0 0-218-16</inkml:trace>
  <inkml:trace contextRef="#ctx0" brushRef="#br0" timeOffset="1502">1218 664 308 0,'0'0'47'15,"0"0"2"-15,0 0 71 16,0 0-20-16,0 0-35 16,0 0-31-16,9 17-34 15,-5-7 6-15,1 4-24 16,-5-11-118-16,0-3-329 0</inkml:trace>
  <inkml:trace contextRef="#ctx0" brushRef="#br0" timeOffset="54083">405 374 28 0,'0'0'69'15,"0"0"14"-15,0 0-38 0,0 0-12 16,0 2 29-16,0-2-32 15,0 2-19-15,0-2-11 16,0 0 8-16,0 0-11 16,0 0 3-16,0 0 0 15,0 0-3-15,0 0-29 16,0 2-75-16,0-2-113 16</inkml:trace>
  <inkml:trace contextRef="#ctx0" brushRef="#br0" timeOffset="81683">349 708 101 0,'0'0'78'0,"0"0"-39"0,0 0-18 16,0 0-17-16,0 0-4 16,0 0 0-16,18 0-23 15,2-4-81-15</inkml:trace>
  <inkml:trace contextRef="#ctx0" brushRef="#br0" timeOffset="81905">687 702 43 0,'0'0'86'0,"0"0"28"0,0 0-28 16,0 0 19 0,0 0-55-16,0 0-21 0,0 2-16 15,0-2-4-15,0 0-9 16,0 0-3-16,0 0-24 15,0 0-7-15,0 0-33 16,0 0-13-16,0 0-41 16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2:54.42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 0,'0'0'109'0,"0"0"-33"15,0 0-22-15,0 0 26 16,0 0-34-16,0 0-8 16,0 0 22-16,0 0 1 15,0 0-6-15,0 0-14 16,0 0-13-16,0 0 34 15,0 0-56-15,0 0-1 16,0 0-10-16,0 0-15 16,0 0-169-16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2:54.57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0 607 0,'0'0'39'16,"0"0"-35"-16,0 0-4 15,0 0-5-15,0 0-409 16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3:02.3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22 0 80 0,'0'0'57'0,"0"0"-15"15,0 0 64-15,0 0-45 16,0 0-12-16,0 0-5 16,0 0-27-16,-20 0 6 15,20 0-23-15,0 0-66 16,5 0-67-16,13 0-16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3:02.71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0 193 0,'0'0'44'15,"0"0"-12"-15,0 0-29 16,0 0 1-16,0 0 46 15,0 0-14-15,0 0-9 16,0 0-13-16,0 0-9 16,0 0 6-16,0 0-11 0,0 0 0 15,0 0 7-15,0 0-7 16,0 0-2-16,0 0-7 16,0 0 18-16,0 0-11 15,0 0 2-15,0 0 0 16,0 0 2-16,0 0-2 15,0 0 0-15,0 0-2 16,0 0 12-16,0 0-3 16,0 0-7-16,0 0 0 15,0 0-6-15,0 0 2 0,0 0-67 16,0 0-51 0,0 0-114-16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3:15.19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383 30 82 0,'0'0'54'0,"0"0"-26"0,0 0 7 16,0 0 10-16,0 0-27 16,0 0-7-16,0 0 18 15,-12-12-26-15,10 12 6 16,2 0 0-16,0 0 0 15,-3 0 46-15,3 0-26 16,0 0 10-16,-1 0 41 16,-2 0-39-16,1 0-15 15,-2-6-1-15,-1 6-19 16,1-5 39-16,1 3-38 16,1 0-3-16,-2 2 23 15,-1-2-23-15,0 0 5 0,-2 2-9 16,-2 0 3-16,4 0 2 15,-7 0-5-15,3 0 0 16,0 0 14-16,0 0-14 16,0 0-12-16,-5 6 11 15,5 1 2-15,-3 3 0 16,1-1-1-16,-6 4 0 16,4-4 7-16,5-3-7 15,-1 0 0-15,3 0-7 16,-2 0 14-16,-1 1-7 15,5 0 0-15,-2 7-2 0,1-1-10 16,0 3 12 0,2 0-12-16,-1 3 5 15,-1-3 14-15,5 1-14 0,0 4 7 16,0-3 0-16,0 5-3 16,0-1 7-16,0 2-8 15,0-1 4-15,0-1 0 16,0-1 6-16,8-2-6 15,-4-1 0-15,3-1 5 16,0 0-5-16,-2-1 0 16,1-2-1-16,1 2 9 15,-5 0-9-15,7 1 1 16,-1 2 0-16,1 3 2 16,0 1-2-16,0 3 0 0,3 2 0 15,-3 2 6 1,0 2-2-16,2-1-4 0,-4 1 0 15,6 0 3-15,-3 0-3 16,4-2 0-16,-2 4-4 16,-3-5 11-16,0 4-7 15,3-1 0-15,-5-9 0 16,2 2 2-16,-5 2 1 16,1-3-3-16,-2 0 0 15,-3-1 6-15,1-1-7 16,2 2 1-16,-3 1 0 15,0 1 13-15,0 1-13 16,0 1 0-16,0-2-4 16,-7 3 13-16,-7 4 6 0,0-5-15 15,-2-2 0-15,1-1 12 16,-2-2-12-16,2 0 0 16,-7-1-5-16,1 2 16 15,-2-5-13-15,2 0 2 16,1-4 0-16,2 2 10 15,0-4-10-15,-3-2 0 16,2-2-2-16,1-2 5 16,1-4 6-16,4 1-9 15,1 0 0-15,3-4-1 16,4 1 2-16,0-1-1 16,5 0 0-16,0 0 2 15,0 0 7-15,0 0-9 0,0 0 0 16,0 0-18-1,0 0 17-15,0 0-3 0,0 0 3 16,0 0-1-16,0 0-22 16,0 0 20-16,0 0-14 15,0 0 13-15,10 2 7 16,2 6-2-16,1 3 0 16,-4-1 6-16,5 1-2 15,0-2-4-15,-2 2 0 16,-1 2 0-16,1-1 0 15,-3 1 0-15,3-2-6 16,-6 1 13-16,3 2-4 0,0 2-3 16,-1-3 0-1,1 4 0-15,-3-3 0 0,-3 1 0 16,6 0-5-16,-6 3 11 16,2-2-2-16,-1 3-4 15,-2-2 0-15,1 1 9 16,1 3-9-16,-2 2 0 15,3-2-2-15,-2 4 7 16,1 1-2-16,-2 1-3 16,1 2 0-16,-2 2 4 15,-1 3-4-15,0-3 0 16,0-1-3-16,0-3 14 16,0-5-6-16,0 3-5 0,0 1 0 15,0 4 6 1,0-3-6-16,0 3 0 0,0-1-3 15,0 3 7-15,0 3 2 16,0 7-6-16,-1-1 0 16,-2-2 3-16,-2-1-3 15,4-8 0-15,-2 3-2 16,-2-3 4-16,3-1 0 16,-5 0-2-16,1-1 0 15,1 2 6-15,-2-4-6 16,-1 3 0-16,2-1 0 15,1 3 2-15,1 5-1 0,-1 7-1 16,1 6 0 0,-1-1 3-16,-2-4-3 0,5-9 0 15,-1-7-3-15,3-1 9 16,0-1-12-16,0-1 6 16,0-5 0-16,0 1-1 15,0-2 1-15,0 5 0 16,5 1 5-16,-1 4-4 15,1 3 6-15,-1-6-7 16,1-3 0-16,-2-4 8 16,1 0-7-16,-2 2-1 15,3-2 1-15,-1-4 1 16,4 0 3-16,-1 2-5 16,2-1 0-16,2 7 0 15,1 0 0-15,2 3-1 0,-1-6-1 16,0-4 2-1,0 0 12-15,1 1-12 0,1 0 0 16,6 4 9-16,1-1-8 16,-3-1 1-16,3-2-2 15,-6-4 4-15,-2-4 1 16,-3 1-5-16,1-4 0 16,-3-3 12-16,-4-1-12 15,-1 1-3-15,-1-3 3 16,-1 0 1-16,-2 0 15 15,3 0-16-15,-3 0 0 16,0 0 15-16,0 0-15 16,0 0-5-16,0 0-27 0,0-36-110 15,-34-26-344-15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3:35.75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 30 23 0,'0'-4'65'0,"0"0"-41"15,0-1 24-15,-1 2-3 16,-2 0 6-16,1-1-8 15,-1 2-41-15,-1 0 27 0,4 0-22 16,-2 1 5-16,2 1 2 16,0 0-12-16,-3 0-2 15,3-4 28-15,0 4-23 16,0 0 11-16,0 0-16 16,0 0 9-16,0 0-13 15,0 21 8-15,0 11 6 16,0 4 25-16,0 8-21 15,0 3 10-15,0 0-2 16,0-2-19-16,0 3 39 16,0-4-42-16,0-3 0 15,3 0 13-15,2 0-11 16,-1 1-2-16,1 0 0 16,-4 2 8-16,2-1 8 15,-1 3-16-15,1 3 0 0,1 1 14 16,-1 0-10-16,2 0-4 15,0-2 0-15,1 3 5 16,1-4-5-16,-2 3 0 16,4 5 0-16,-5-1 3 15,2 5-3-15,2 4 0 16,-2-3-1-16,2 0 5 16,-1 3 1-16,-1-3-5 15,-1-1 0-15,3 4 5 16,-8-1-5-16,0 0-1 0,0-2 0 15,0-6 2 1,0-5 11-16,0-1-12 0,0-4 0 16,0-2 7-16,0 6-2 15,0-3-5-15,0 5 0 16,0-1 3-16,0 1-2 16,0 6-1-16,6 0 0 15,-2-1 4-15,4 1-1 16,-4 1-3-16,1-3 0 15,-4-2 2-15,-1 1-1 16,0 0-1-16,0 0 0 16,0 1 3-16,0 0-3 15,0 0 0-15,0-4-2 16,0 0 15-16,0-2-8 16,0-3-5-16,0-6 0 0,0 0-4 15,-4-1 4-15,-1 0 0 16,1 1-2-16,-1 2 8 15,1 0 5-15,-1-1-11 16,1-2 0-16,2-3 29 16,-1-2-29-16,3 1 2 15,0 0-2-15,0 1 10 16,0 1 6-16,0-6-16 16,0-6 0-16,3-7 11 15,-1-3-9-15,1-1-2 0,-3-1 0 16,0 0 7-16,0-5 9 15,1 1-16-15,-1-4 0 16,0-3 21-16,0-1-17 16,0 0 2-16,0 3-6 15,3-3 12-15,-3 0-1 16,0 0-11-16,0 0 0 16,0 0-10-16,2 0-1 15,1-6-33-15,-3-32-75 16,0-22-223-16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7:53.8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11 8 43 0,'-6'0'77'16,"3"0"8"-16,1 0-5 0,2 0-26 15,0-1 3-15,0 1-3 16,0 0-50-16,0 0 5 16,0 0 2-16,0 0-7 15,0-4-4-15,0 4-3 16,0 0 3-16,0 0-16 16,0 0 5-16,0 0-148 15,15 0-27-15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7:54.07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0 162 0,'0'0'39'16,"0"0"-39"-16,0 0-20 15,0 0-12-15,0 0-69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9:33.11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26 81 18 0,'-3'0'39'0,"-1"0"41"16,2-10-45-16,-1-4-2 15,-2 6 28-15,4 2-13 16,-2 5 9-16,1 1-20 16,2 0-17-16,-3 0 39 15,3 0-34-15,0 0 1 16,0 0 0-16,0 0-19 16,0 0-7-16,0 0 0 15,0 0-12-15,0 0 12 16,12 0 1-16,8 0 3 0,1 0 27 15,2 0-18 1,-5 1 0-16,1 3-13 0,-1 1 0 16,2-1 8-16,-2 1-8 15,2 0 0-15,1 0 8 16,2 0-4-16,-1 0-8 16,0-3 2-16,-1 0 2 15,2-2 25-15,-5 0-21 16,0 0 5-16,-1 0 7 15,-3 0-14-15,-1 0 1 16,-1 0-3-16,-1 0 0 16,3 0 1-16,-2 0-1 15,1 0 0-15,4 0 3 16,-2 0 5-16,7 0-13 16,-3 0 5-16,6 0 0 0,-1 0 3 15,0 0-3-15,-1 0 0 16,1 0 6-16,1-2-5 15,-1 0-1-15,3-4 0 16,2 2 0-16,-2-1 15 16,4 1-15-16,-7-1 0 15,4 4 13-15,-4-2-13 16,-1 3 0-16,-1 0-3 16,4 0 10-16,-2 0-7 15,5 0 0-15,0 0 0 0,3-1 4 16,1-4-2-1,-1 1 8-15,-1-1-10 0,-2 2 3 16,-1-1 10-16,1 2-13 16,2 2 0-16,-5 0 5 15,1 0 1-15,-1 0-6 16,1 0 0-16,0 0 0 16,1 0-1-16,2 2 1 15,0 0 0-15,4 0 3 16,1-2 2-16,1 2-5 15,-1-2 0-15,0 1 3 16,-3-1 1-16,3 0-4 16,-3 0 0-16,-2 0 5 15,-2 0-2-15,-7 0-6 0,-1 0 1 16,-4 0 2-16,1 0 10 16,3 0-10-16,1 0 0 15,0 0-2-15,2-3 10 16,-3 1-10-16,1 0 2 15,0 2 0-15,-1-2 10 16,1 2-10-16,5-2 0 16,-3 2 8-16,3-3-8 15,-2 3 0-15,-1-3-8 16,3 0 16-16,-4-1-4 16,4 1-4-16,0-2 0 15,-3 4 2-15,3 1 0 16,-7 0-2-16,3-3 0 0,-7 3 3 15,0 0-3-15,0 0 0 16,2 0 0-16,3 0 6 16,-1 0-6-16,-3 0 0 15,2 0-5-15,-5 0 13 16,3 0-9-16,-1 0 1 16,-3 0 0-16,2 0-2 15,-1 0 4-15,1 0-2 16,3 0 0-16,-4 0 5 15,1 0-6-15,0 0 1 16,-2 3 0-16,1-3-4 16,6 1 5-16,0 1-1 0,3 2 0 15,0-2 4 1,1 0-2-16,2 0-2 0,-6-2 0 16,0 0-5-16,-3 3 5 15,-2 0 0-15,-2-3-2 16,-3 0 7-16,-3 3-6 15,3-3 1-15,3 2 0 16,2-2 0-16,3 2 0 16,3 0 0-16,-1 0-4 15,-3 0 8-15,2-1-2 16,-5 3-2-16,4-4 0 16,-3 1 1-16,-2 2 2 15,-1-3-3-15,-2 3 0 16,0 0 3-16,0-3 0 0,2 0-3 15,-2 0 0-15,0 0-6 16,-3 0 10-16,1 0-4 16,0 0 0-16,-3 0 9 15,4 0-13-15,-2 0 4 16,4 0 0-16,-1 0 1 16,2 0 2-16,1 0-3 15,2 1 0-15,1 2 3 16,5 2-5-16,-2-3 2 15,2 3 0-15,1 2 3 16,-3-6-3-16,-1 4 0 16,-3-3 0-16,-2-2 7 15,-3 2-3-15,-3-2-4 0,2 0 0 16,-2 0 4-16,-2 0-4 16,1 0 0-16,-1 0 0 15,-1 0 9-15,2 0 7 16,0 0-16-16,1 0 0 15,1 2 10-15,1-2-9 16,2 0-1-16,-2 0 0 16,3 0 6-16,-2 0 2 15,3 0-8-15,2 0 0 16,2 0 5-16,-1 0-3 16,-2 0-2-16,-4 0 0 15,-3 0 3-15,0 0-1 16,-6 0-2-16,0 0 0 0,1 0 10 15,-1 0-10 1,0 0 0-16,0 0-1 0,0 0 10 16,0 0-1-16,0 0-8 15,0 0 0-15,0 0 5 16,0 0-5-16,0 0 0 16,0 0-5-16,0 0-24 15,-27 0-94-15,-25-4-408 16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7:54.2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0 120 0,'0'0'10'0,"0"0"-10"15,0 0-57-15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7:54.70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6 244 0,'0'0'71'16,"0"0"-44"-16,0 0-27 15,0 0-34-15,0 0-33 0,0 0-11 16,50-6 1-16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7:54.85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0 356 0,'0'0'18'16,"0"0"-18"-16,0 0-79 15,0 0-92-15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7:5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0 274 0,'0'0'0'16,"0"0"0"-16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7:55.45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0 343 0,'0'0'76'16,"0"0"-76"-16,0 0-124 15,0 0 42-15,0 0 25 0,0 0-55 16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7:55.61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0 419 0,'0'0'21'0,"0"0"-7"16,0 0 23-16,0 0-37 16,0 0-4-16,0 0-102 15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7:55.75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0 585 0,'0'0'0'0,"0"0"-4"16,0 0-408-16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8:16.55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15 126 17 0,'-4'-14'65'0,"-1"1"-11"0,4 3-36 15,-2-2 9-15,3 2 6 16,-2 3 10-16,2 1 11 16,0 4-8-16,0 0-10 15,0 2 23-15,0 0-17 16,0 0-12-16,0 0-2 15,0 0-28-15,0 0 8 16,0 0-8-16,18 4 0 16,14 11 14-16,12-1-10 15,6 0 13-15,8-1-3 16,3-5-13-16,3 0 17 16,3-8-18-16,2 0 0 15,3 0 5-15,-4 0-3 0,3 0-2 16,1 0 5-1,-2-8 0-15,-2 2-6 0,2 1 1 16,3 0 0-16,-2 2 2 16,1 3-2-16,-3 0-2 15,-5 0 1-15,-2 0 1 16,1 0 2-16,-3 0-2 16,-2 0 0-16,1 0-4 15,4 0 5-15,0 0-1 16,3 0 4-16,-2 0 0 15,1-2-6-15,-1 2 2 16,1 0 0-16,2 0-2 0,0 0 4 16,-1 0-2-1,-2-1 2-15,2 1 1 0,-4 0-6 16,-4 0-1-16,-7 0 4 16,-4 0 7-16,-3 0-7 15,-6 3 0-15,5 0 0 16,-2 3 4-16,3-4-6 15,0 0 2-15,0-2 0 16,1 0-4-16,4 0 10 16,0 0-7-16,-2 0 2 15,0-2 2-15,-6-6-3 16,0 3-2-16,-2-1 2 16,-4 4 6-16,-3-3-6 0,0 5 0 15,-3 0-2 1,-2 0 6-16,-2 0 2 0,0 0-6 15,3 0 0-15,-4 0 17 16,-1 0-17-16,-4 0 0 16,3 0 9-16,1 0-6 15,4 0 19-15,-1 4-22 16,4-3 0-16,-3 1 15 16,1 0-15-16,-1 1 0 15,-1-2 1-15,-3-1 0 16,2 0 6-16,1 0-7 15,-1 0 0-15,3 0 15 16,0 0-14-16,-5-4 3 16,-2-1 7-16,-6 1-10 0,-1 3 17 15,-5 0-18-15,-2 1 0 16,-2-3 12-16,-4 3-8 16,4 0 1-16,1 0 10 15,-1 0-5-15,4 0 21 16,0 0-31-16,0-2 0 15,0 2 18-15,0 0-13 16,-3-3-5-16,2 3 2 16,-1 0-1-16,0-1 15 15,-4 1-16-15,-2 0 0 16,-1-3 21-16,3 3-21 16,-3 0 3-16,0-1 12 15,0 1-14-15,0 0 9 0,0-2-10 16,-4-5-28-16,-27-3-1 15,-22-8-202-15,-23-14-244 16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8:36.64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0 129 16 0,'0'0'133'0,"0"0"-47"16,0 0-8-16,0 0 9 16,0 0-45-16,0 0-16 15,0 0 19-15,0 0-40 16,0 0 1-16,0 0 14 16,0 0-13-16,0 0 41 15,0 0-41-15,0 0-6 16,0 0 26-16,0 0-25 15,1 0-4-15,20 0 1 16,7 0 1-16,8 0 33 16,4 0-33-16,1 0 0 15,1 0 28-15,1-3-22 16,4 2-6-16,-2-6 0 16,1 1 1-16,-4 0 4 0,-1 2-5 15,-6 1 0-15,-3 2 2 16,-4-1 4-16,-1-1-6 15,2-2 0-15,-5 2 7 16,5 0-7-16,-2-4 0 16,1 3 0-16,-1-3-4 15,0 1 7-15,-2 0-3 16,-3 1 0-16,-3 0 6 16,-1-1 6-16,-2-1 3 15,-2 3-11-15,-5 0 32 16,2 2-36-16,-2-2 10 0,0 3-3 15,3-3 3-15,0 3 5 16,-1-2-15-16,-2 2 0 16,0 1 8-16,-4-3-8 15,-2 3 0-15,-2-2 0 16,-1 2 7-16,0 0 1 16,0 0-8-16,0 0 0 15,0 0 7-15,0 0-7 16,0 0-23-16,-1 0-70 15,-20 6-142-15,-16 3-150 16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8:37.82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47 91 30 0,'0'0'129'0,"0"0"7"16,0 0-89-16,0 0 47 0,0 0-18 16,0 0-34-16,0 0-2 15,-47-20-40-15,47 17-16 16,16 1 16-16,21 1 10 16,16-1 32-16,18-6-17 15,18 2-2-15,6-2 30 16,5-4-48-16,-4 1-4 15,-9 4 27-15,-11 0-25 16,-13 3-1-16,-9 4-2 16,-9 0 0-16,-5 0 4 0,-5 0-4 15,-8 0 0-15,0 6-5 16,-1-1 11-16,-3 0-6 16,-2-3 5-16,-1 1 9 15,0-1 2-15,-2-2-10 16,-5 0-6-16,-2 0 25 15,-3 0-24-15,-4 0 12 16,-2 0 4-16,1 0-17 16,-2 0 47-16,2 0-45 15,0 0-2-15,-1 0 14 16,2 0-9-16,1 0-7 16,-2 0 2-16,2 0 0 15,-5 0 8-15,0 0-8 16,0 0 0-16,0 0 17 15,0 0-10-15,0 0 2 0,0 0-9 16,0 0 7-16,0 0 7 16,0 0-14-16,0 0 0 15,0 0 11-15,0 0-8 16,0 0-4-16,0 0 1 16,0 0 0-16,0 0 2 15,0 0-2-15,0 0 0 16,0 0 8-16,0 0-2 15,0 0-6-15,0 0 0 16,0 2 0-16,0 0-23 16,-8 1 18-16,-10 7-62 15,-13 4-88-15,-14-5-339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9:40.19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199 148 12 0,'0'0'100'0,"0"0"-15"15,0 0-12-15,0 0-25 16,0 0 6-16,0 0-44 16,0 0-5-16,-2 6-3 15,-3 30 0-15,-2 12 44 16,-4 6 36-16,-5 5-43 16,5-7 1-16,-4-1-40 0,6-10 4 15,4-6 23 1,-1-9-27-16,6-7 0 0,0-10 4 15,0-4-4 1,0-5 0-16,0 0-16 0,0 0-11 16,0-18 27-16,5-21-148 15,-1-17-50-15</inkml:trace>
  <inkml:trace contextRef="#ctx0" brushRef="#br0" timeOffset="227">121 0 6 0,'0'0'73'0,"0"0"-62"15,0 0 47-15,0 0 35 0,0 0-47 16,0 0-16-16,-56 185-5 16,32-149-14-16,2-9 30 15,9-11-41-15,4-7-1 16,9-4-8-16,0-5-33 15,0 0-47-15,9-23 25 16,13-9-66-16</inkml:trace>
  <inkml:trace contextRef="#ctx0" brushRef="#br0" timeOffset="373">121 0 12 0,'64'51'64'15,"-64"-51"49"-15,0 0-36 16,0 0 2-16,0 0-26 0,0 0-21 15,147 70-22-15,-127-58-5 16,-5 3 22-16,-3-1-27 16,-1 8-20-16,-4-9-101 15,-7-6-204-15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8:40.98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58 48 195 0,'0'0'55'16,"0"0"21"-16,0 0 14 15,0 0 46-15,0 0-42 16,0 0-47-16,3 148 32 0,-3-90-52 15,0 5-13 1,0 2 21-16,1-6-31 0,7-7-4 16,-2-3 0-16,2-11 11 15,-1-9-13-15,-2-7 2 16,-4-9 0-16,-1-5 2 16,0-4-2-16,0-4-20 15,0 0-28-15,0-11-43 16,0-24 1-16,-9-17-104 15,-9-8 85-15,0-12 52 16,-3-1-15-16,4 4-72 16,6 10 144-16,8 16 31 15,3 5 89-15,0 7-29 0,12 0 1 16,14 2-27 0,6 4 4-16,5 6-11 0,2 11-10 15,-3 8-32-15,-1 0 37 16,-9 2-53-16,-8 28 0 15,-12 8-10-15,-6 6 25 16,0 9-10-16,-4-1-5 16,-19-1 8-16,0-6-9 15,-2-8 12-15,0-8-9 16,9-10 15-16,3-10-17 16,12-8 6-16,1-1-6 15,0 3 2-15,0-2 19 0,18 4-18 16,12 3 9-1,4-2 27-15,1 5-22 0,-5-4 8 16,5 10-5-16,-6 0-14 16,0 2 35-16,-9-1-41 15,-4 1 0-15,-5-3 4 16,1 2-4-16,-4-7 0 16,-4-2-69-16,1-9-82 15,-4 0-202-15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8:41.12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 27 304 0,'0'0'135'0,"0"0"-70"16,0 0 21-16,0 0 11 0,0 0-62 16,0 0-29-16,0 0-12 15,0-4-20-15,0-6-178 16,-6-3-171-16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8:40.12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32 14 18 0,'0'0'126'0,"0"0"-92"16,0 0 30-16,0 0-56 15,0 0 5-15,0 0-1 16,4-11-6-16,-4 8-6 15,3 3 2-15,-3 0 1 16,0 0 64-16,0 0-11 16,0 0 7-16,0 0 40 15,0 0-58-15,0 0-24 0,0 8-21 16,0 28 8 0,2 14 34-16,3 16-19 0,1 5 2 15,-2-7 16-15,2-6-22 16,2-6-11-16,1-8-4 15,0-5 4-15,2-6 24 16,1-3-32-16,-5-8 0 16,3-9-10-16,-6-6 10 15,-2-2 0-15,1-5 0 16,-3 0-24-16,0 0 14 16,0 0-58-16,0-6 2 15,0-24-24-15,0-7-115 0,-17-10-22 16</inkml:trace>
  <inkml:trace contextRef="#ctx0" brushRef="#br0" timeOffset="266">0 76 194 0,'0'0'129'0,"0"0"-48"16,0 0 32-16,0 0-18 15,0 0-63-15,0 0 0 16,125-49-32-16,-104 58 17 15,-8 12-30-15,-3 8 13 16,-9 6 0-16,-1 4 22 16,0 3-22-16,0-1 0 15,-15-2 2-15,-3-5 14 16,-1-6-7-16,3-7-9 0,4-6-20 16,7-8 3-16,5-7-76 15,0 0-85-15,3-13-65 16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8:39.28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8 287 0,'0'0'202'16,"0"0"-182"-16,0 0-12 16,11 1 35-16,13-1-27 15,11 0 65-15,9 4-56 16,2-4-9-16,-5 0 16 16,-6 1-26-16,-8-1-6 0,-7 3 0 15,-9-1 2-15,-4 0 3 16,-7-2-5-16,0 1-15 15,0-1 4-15,0 3-166 16,-12-3-71-16</inkml:trace>
  <inkml:trace contextRef="#ctx0" brushRef="#br0" timeOffset="215">58 0 61 0,'0'0'159'0,"0"0"-115"15,0 0 47-15,0 0-14 0,0 0-3 16,0 0-12-16,-9 422-28 16,9-350 20-16,0-6-40 15,8-6-13-15,-2-8 17 16,-2-7-13-16,4-10-5 16,-4-13 0-16,1-12-13 15,-2-10-4-15,-3 0-184 16,0-24-20-16</inkml:trace>
  <inkml:trace contextRef="#ctx0" brushRef="#br0" timeOffset="408">8 422 232 0,'0'0'156'0,"0"0"-90"0,0 0 6 16,0 0-3-16,0 0 14 15,0 0-29-15,152-33-40 16,-111 30 9-16,1-1-23 15,-5 0-1-15,-10-1-13 16,-4 1-59-16,-9 0 23 16,1-4-134-16,-6-10-8 15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8:45.82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107 320 49 0,'0'0'48'0,"0"0"41"15,0 0 27-15,0 0-55 16,0 0-18-16,0 0 30 16,0 0-51-16,-6 0-2 15,-7 0-10-15,-3 0-7 0,1 0-4 16,1 0 1-16,-1 0 0 15,4 0-6-15,4-3 8 16,0 2-2-16,4-2 15 16,3 2-10-16,0 1 33 15,0 0-38-15,0-2 12 16,0 2-17-16,22 0 20 16,13 0-15-16,9 0 29 15,3 0-16-15,6 0 8 16,-1 0-21-16,-5 0 7 0,-8 0 5 15,-6 0-8 1,-13 0-4-16,-8 0 9 0,-6 0-9 16,-6 0 0-16,0 0-67 15,0 0-116-15,-6 0-111 16</inkml:trace>
  <inkml:trace contextRef="#ctx0" brushRef="#br0" timeOffset="232">249 358 136 0,'0'0'80'0,"0"0"-1"15,0 0-19-15,0 0 11 0,0 0-43 16,0 0 20 0,0 289-3-16,4-248-24 0,0-7-8 15,1-7-13-15,1-9 0 16,1-7-10-16,2-7 5 15,7-4-126-15,3 0 26 16,1-23-82-16</inkml:trace>
  <inkml:trace contextRef="#ctx0" brushRef="#br0" timeOffset="772">716 77 364 0,'0'0'174'16,"0"0"-111"-16,0 0-43 16,0 0-1-16,0 0 3 15,0 0-14-15,15 269 33 16,6-186-36-16,-1 0 7 15,4-2 12-15,-4-6-21 16,1-10 9-16,-7-16-12 16,-2-10 0-16,-6-10 8 15,-3-18-8-15,-1-5 0 0,-2-6 7 16,0 0 0-16,0 0 16 16,0-17-23-16,-19-23-30 15,-11-17-6-15,-2-13-41 16,-7-16 2-16,1-4-28 15,0 2 24-15,9 14 5 16,9 23 65-16,11 13 9 16,9 8 36-16,0 8-8 15,0 3 7-15,0 5 39 16,17 3-11-16,9 5-26 16,7 6-37-16,9 0 4 15,4 0 19-15,-5 10-23 16,-8 11 0-16,-10 4 0 0,-17 4 1 15,-6 2-1-15,0 5 0 16,-13 0 0-16,-16-1 14 16,-5-2-9-16,6-11-5 15,8-12 0-15,9-4-13 16,11-6-65-16,0 0-26 16,14-29-76-16</inkml:trace>
  <inkml:trace contextRef="#ctx0" brushRef="#br0" timeOffset="1009">1114 166 31 0,'0'0'148'0,"0"0"10"0,0 0-40 16,0 0-7 0,0 0-75-16,0 0 38 0,25 374-66 15,-20-325 2-15,1-5 3 16,2-11-11-16,-2-8 10 15,-2-9-12-15,1-7-15 16,-1-4 7-16,-1-5-87 16,0 0-27-16,-1-28 38 15,-2-20-150-15</inkml:trace>
  <inkml:trace contextRef="#ctx0" brushRef="#br0" timeOffset="1702">1047 94 173 0,'0'0'137'0,"0"0"-2"15,0 0-27-15,0 0 5 16,0 0-48-16,0 0-37 16,-12-92-11-16,31 91-14 15,0 1-3-15,0 0-7 16,0 0 7-16,-3 1-3 16,-2 7 3-16,-5-2-4 15,-4-1 4-15,-5-2 0 16,3-2 5-16,-3-1-5 15,0 0 0-15,0 0 27 16,0 0-23-16,0 0 0 16,0 0 14-16,0 0-17 15,0 0 7-15,0 0-8 16,0 0 0-16,0 0 3 0,0 0-3 16,0 0 0-1,0 0 7-15,0 0-6 0,0 0 4 16,0 0-5-16,0 0 0 15,0 0-7-15,1 0 7 16,2 0-5-16,-1 0-1 16,2 0 12-16,4 0-15 15,4 0 9-15,6 0 0 16,0 0 8-16,2 0-8 16,1 0 0-16,1 2-2 15,-4 5 7-15,-4 3-10 16,-7 7-1-16,-5 5-16 0,-2 8 18 15,-2 7-9-15,-19 0 13 16,-5-1 15 0,-1-6-15-16,4-5 14 0,5-9-14 15,6-7 0-15,6-5 7 16,6-4-6-16,-3 0-1 16,3 0 13-16,-2 0-9 15,-1 0-8-15,3 0 2 16,0 0 2-16,0 0 3 15,0 0-3-15,0 0-4 16,0 0 2-16,0 0-8 16,9 6 2-16,14 13 3 15,9 6 5-15,3 3 22 16,4 0-22-16,1-1 1 16,-1 0 12-16,-5-2-9 0,-6-2 6 15,-3-3-10-15,-4 1 0 16,0 0 4-16,-1-5-4 15,1-5-147-15,1-11-221 16</inkml:trace>
  <inkml:trace contextRef="#ctx0" brushRef="#br0" timeOffset="1839">1867 618 340 0,'0'0'83'15,"0"0"41"-15,0 0-51 16,0 0 77-16,0 0-101 15,0 0-44-15,14 20-5 0,-7-11-42 16,-7-6-178-16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9:31.37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141 0 63 0,'-9'-4'0'0,"5"4"0"16,4 0-9-16,0 0 9 15,0 0 16-15,0 0-16 16,0 0-1-16,0 0 1 16,0 25 1-16,0 22 10 15,0 18 11-15,0 14-21 16,-3 7-1-16,-23 4 0 16,-6-7 0-16,2-15 0 15,7-17-3-15,9-19-1 16,14-21-38-16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9:44.55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0 374 35 0,'0'0'52'15,"5"0"-20"-15,-1-1 3 0,2-7-16 16,3 3-3-16,2-6 5 16,3-3-14-16,4-5 17 15,6-3-4-15,1-6-11 16,0 1 9-16,3 2-18 15,-2 3 13-15,-1 4-6 16,0 4-2-16,0 2 22 16,1 2-25-16,-1 1-2 15,-4 3 32-15,0-3-32 16,-3 5 15-16,-2-2-10 16,-3 2 3-16,-1-1 0 15,-3 0-8-15,1-3 0 0,-1 2 18 16,-2 1-18-16,-1 1 0 15,-3 2 0-15,-1-1-4 16,6-5 2-16,2-3-44 16,7-7-56-16,1-7-79 15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9:45.13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0 408 3 0,'0'0'97'16,"0"0"-13"-16,0 0-20 15,0 0 9-15,0 0-32 16,0 0-8-16,202-135 4 16,-174 111-26-16,4-5-1 15,6-4-10-15,1-1 13 16,-1 4-11-16,0 4-2 0,-2 5-5 16,1 3 2-16,-7 1-30 15,-2 2-30-15,-6 4-13 16,1-4-37-16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9:44.87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0 456 70 0,'0'0'75'16,"0"0"-70"-16,0 0 2 0,0 0 17 15,0 0 37-15,0 0-3 16,11-21-34-16,-7 12-3 16,8-5-16-16,2-2 8 15,4-3 2-15,5-1-11 16,1-2 10-16,1 2-10 15,2-3-1-15,3-5 9 16,5 0-10-16,0-3-2 16,-1 1 11-16,-1 0-5 15,-6 3-3-15,-4 6-3 16,-2 2 2-16,-7 7-15 16,-5 2 13-16,0 1-9 0,-4 2-12 15,2-2-29 1,3-4-49-16,0-5-23 0</inkml:trace>
  <inkml:trace contextRef="#ctx0" brushRef="#br0" timeOffset="970">120 421 130 0,'0'0'0'0,"0"0"-130"0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9:31.62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53 0 39 0,'0'0'16'0,"0"0"42"16,0 0-18-16,0 0-40 16,0 0-8-16,0 0-15 15,-9 401 18-15,39-408-83 16</inkml:trace>
  <inkml:trace contextRef="#ctx0" brushRef="#br0" timeOffset="13785">97 694 217 0,'0'0'12'0,"0"0"-12"15,0 0 31-15,0 0 26 16,0 0-2-16,0 0-21 16,140-91-6-16,-110 71-14 15,7-1 10-15,2-2-24 16,2-1 0-16,-3 3 7 16,-6 2-6-16,-5 3-1 15,-5 1 0-15,-4 3-17 16,-5 5-1-16,-3 1-44 15,-6 2-22-15,-1 2 18 16,-3-4-44-16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8:28.80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23 162 5 0,'0'-8'14'16,"0"-2"40"-16,0 1-1 0,0-2-18 15,0-2-20-15,-2 2 20 16,-1 5 5-16,0 2-31 15,3 2-6-15,-1 1 13 16,1 1-9-16,0-3 7 16,0 1-4-16,-3-2-2 15,1-3 8-15,-1 1-16 16,2 0 11-16,-2 2 15 16,3-2-4-16,-2 4 13 15,2 1-26-15,0 1 2 16,0-5-5-16,0 5-6 15,11 0-15-15,18 0 15 0,4 0 2 16,7 0 4 0,4 14-6-16,6-1 0 15,6-3 8-15,8 0-8 0,2-2 0 16,1-1 1-16,0-1 1 16,0-4-2-16,-5 0-10 15,3-2 10-15,-2 0 6 16,-1 0-6-16,2 0-6 15,1 0 1-15,-1-2-9 16,1-3 14-16,-4-3-2 16,0 2 7-16,-4-2 5 15,1 3-10-15,0 2-1 16,-3-2-3-16,2 5 8 16,2 0-2-16,-1 0-2 15,0 0 0-15,-2-1 4 0,-6-1-4 16,-4-1 0-16,-4 3-1 15,-1-5 2-15,-1 5-2 16,-1 0 1-16,4-1 0 16,1 1-5-16,0-2 17 15,1 0-23-15,-1-2 17 16,-1 0-6-16,0 3 0 16,-4-4 0-16,0 5 0 15,-2 0 2-15,2-3 4 16,1 0-6-16,-1-2 0 15,2 2-1-15,0-2-7 0,6-1 3 16,-1 2 10 0,3 1 11-16,4 3-14 0,1 0-2 15,6 0-4-15,-3 0 4 16,1 0 0-16,-2 0-3 16,-1 0 3-16,1 0 13 15,0 0-13-15,5 0 0 16,-2 0 0-16,-1 0 7 15,-5 0-7-15,-6 0 0 16,-13 0 0-16,-4 0 10 16,-7 0-6-16,-2 0 1 15,-3-1 3-15,-1 1-4 16,-2-2 28-16,-1 2-31 16,-2 0 2-16,-3-3 24 0,3 3-24 15,-7 0 0-15,-1 0 2 16,-2-3-3-16,-2 3-4 15,3 0 2-15,-3 0 0 16,0 0-10-16,0 0-38 16,0 0-121-16,-5 0-187 15</inkml:trace>
  <inkml:trace contextRef="#ctx0" brushRef="#br0" timeOffset="72772">1177 407 20 0,'0'0'127'0,"0"0"-33"16,0 0-15-16,0 0-72 15,0 0 8-15,0 0 33 16,0 133-4-16,0-81 11 16,0-5-37-16,0-7 8 15,0-4-14-15,0-14 1 0,0-5 19 16,0-11-32-16,0-6 0 16,0 0 20-16,0 0-20 15,0 0 14-15,0 0-14 16,0 0 0-16,0-3 28 15,0-8-28-15,0-10 0 16,0-4-10-16,3-4 10 16,3-7-23-16,6 1-4 15,2-4 3-15,0 3 9 16,-1 6 15-16,1 4 0 0,-2 7 1 16,-6 12 6-1,2 3-14-15,-4 4 7 0,2 0-23 16,4 4 12-16,5 21 6 15,-5 4 5-15,0 7 30 16,-6-3-24-16,-1-1 16 16,-3-5-9-16,0-3-11 15,0-10 22-15,0-2-24 16,0-8 0-16,0-2 12 16,0-2-8-16,0 0 2 15,2 0-6-15,1-4 8 16,3-15-8-16,1-12 0 15,2-4-12-15,4-5-2 16,-3 7-1-16,2 7 10 16,-1 11 1-16,-3 6 4 0,1 3-6 15,-5 5 6-15,1-2 0 16,2 3-10-16,0 0 2 16,2 3-1-16,3 13 3 15,-3 4 12-15,0 1 22 16,-3-2-26-16,2-6 1 15,-4 1 19-15,1-4-21 16,2-1-1-16,-1-3 0 16,-1-2-15-16,7-4-16 15,6 0-90-15,5-10 12 16,4-22-23-16</inkml:trace>
  <inkml:trace contextRef="#ctx0" brushRef="#br0" timeOffset="73063">1765 416 125 0,'0'0'151'0,"0"0"-61"16,0 0 3-16,0 0-40 15,0 0-21-15,0 0-8 16,-26 217-24-16,26-209-8 16,8-3-3-16,1-5 22 15,1 0 25-15,6-14-29 16,-6-18-2-16,4-7 20 15,-7-5-22-15,-2 5-6 16,-5 6-7-16,0 8-8 0,0 10 2 16,0 8 16-1,-5 2-17-15,-2 5 9 0,-4 0-8 16,4 0 2-16,1 0-5 16,-1 2-43-16,7 14 28 15,0 3-90-15,0-3-15 16</inkml:trace>
  <inkml:trace contextRef="#ctx0" brushRef="#br0" timeOffset="73576">2025 463 97 0,'0'0'102'0,"0"0"63"15,0 0-123-15,0 0-5 16,0 0 7-16,0 0-39 15,-11-97-4-15,-3 88 4 0,-2-1-1 16,-1 9-4-16,-3 1 9 16,3 0-9-1,-4 24 28-15,6 13-19 0,3 5-6 16,7 6-3-16,5-5 3 16,0-8-6-16,8-7 3 15,10-10 0-15,5-9 2 16,7-9 5-16,2 0-7 15,8-26 0-15,-1-19-58 0,-6-16-7 16,-2-2-6 0,-8-4 4-16,-7 4 64 0,-7 8-4 15,-7 11 7 1,-2 11 0-16,0 17 3 0,0 7 66 16,0 9-6-16,-2 0-22 15,-2 0-15-15,-5 15-8 16,-3 17 4-16,1 14 20 15,-1 0-35-15,7 2 37 16,4-1-37-16,-2-1-4 16,1-1 39-16,2-7-36 15,0-5-4-15,0-7-2 16,0-7 9-16,0-10-25 16,0-3 6-16,0-6-78 15,0 0-20-15,9-1-36 16,2-25 28-16</inkml:trace>
  <inkml:trace contextRef="#ctx0" brushRef="#br0" timeOffset="73900">2193 480 29 0,'3'0'56'0,"3"2"3"16,6 8 53-16,4-5-56 16,5-4-19-16,6-1 3 15,5 0-16-15,-2-3-11 16,-2-16-6-16,-7 2-1 15,-9 1 15-15,-7-1-21 16,-5-2 0-16,0 1 19 0,0 4-16 16,-17 1-6-1,0 8-7-15,2 5 8 0,1 0-4 16,1 0 6 0,-2 0 0-16,4 19 38 0,-1 8-19 15,7 6-17-15,4-4 6 16,1 3-8-16,0-7 19 15,0-5-19-15,9-1 0 16,5-5 18-16,2-4-18 16,4 1 0-16,6-7-4 15,1-4-2-15,4 0-41 16,-4-16-90-16,0-17-42 16</inkml:trace>
  <inkml:trace contextRef="#ctx0" brushRef="#br0" timeOffset="74165">2603 200 162 0,'0'0'163'0,"0"0"-106"15,0 0 13-15,0 0-36 16,0 0 13-16,0 0 21 16,-55 255-42-16,48-196 5 15,7-10-7-15,0-12-21 16,0-7 19-16,0-11-22 15,3-8-5-15,6-3-2 16,2-5 8-16,-2-3-1 16,0 0 19-16,0 0-13 0,3 0 28 15,0 0-34 1,-1-8-6-16,3 2-34 0,-5-2-161 16,-6-6-115-16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9:47.36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522 2135 38 0,'0'0'25'15,"0"0"-3"-15,0 0 21 16,0 0 26-16,0 0 11 15,0 0-17-15,140-193-25 16,-119 172 4-16,2 1-9 0,3-4 0 16,0-1-32-1,-4 4 0-15,-3 2 3 0,-3 4-4 16,-5 1-11-16,3-1-47 16,4-6-9-16,3-1-48 15,6-10-29-15</inkml:trace>
  <inkml:trace contextRef="#ctx0" brushRef="#br0" timeOffset="241">1418 1401 45 0,'0'0'85'0,"0"0"53"15,0 0-35-15,0 0-29 0,0 0 9 16,0 0-65-16,122-120-2 15,-97 95-11-15,6 0-4 16,5-4-1-16,1-2-2 16,2-2-56-16,-2 0-18 15,-4 2-20-15,-4 2-11 16,0 7-22-16</inkml:trace>
  <inkml:trace contextRef="#ctx0" brushRef="#br0" timeOffset="846">2241 756 49 0,'0'0'81'0,"0"0"-17"0,0 0-2 16,0 0-20-16,0 0-20 16,0 0-6-16,166-114-13 15,-134 94 1-15,3-1-4 16,4-3-22-16,4 0-12 15,4-1 5-15,1-1 10 16,-1 1-32-16,-3 3 0 16,1-2 18-16,-1 1 21 15,-3 0 12-15,1 1 1 16,-4 3 5-16,-3 4 36 16,-8 6 1-16,-8 1-20 0,0 4 7 15,-5 0 6-15,0-2 1 16,1 0 3-16,-2-6-19 15,4 1-11-15,4-3 2 16,2 1-11-16,5-3 26 16,3-1-27-16,3 0 0 15,-5 6-4-15,0-2 11 16,-7 7-12-16,-6-1 5 16,-9 5 0-16,-2 2 10 15,-4 0-6-15,2-3-3 16,2-3 10-16,2-6-3 15,4 0 8-15,3-5-16 16,-1 5 5-16,1-3-1 16,-5 9-4-16,-1 2 1 15,-4-2 6-15,-1 3-2 0,2-1 13 16,4-2-18-16,5 0 0 16,5-4 18-16,6-3-10 15,-10 7-8-15,-1 3 6 16,-10 0-6-16,-4 3 4 15,0 0-4-15,0 0 0 16,0 0 4-16,0 0-1 16,0 0-6-16,0 0 3 15,0 0-9-15,0 0 0 16,-6 0-112-16,-12 3-139 16</inkml:trace>
  <inkml:trace contextRef="#ctx0" brushRef="#br0" timeOffset="2688">0 2289 36 0,'0'0'28'0,"0"0"-10"16,0 0 0-16,0 0-5 15,0 0 5-15,0 0-18 16,305-175-13-16,-284 164-20 16,5-2-18-16</inkml:trace>
  <inkml:trace contextRef="#ctx0" brushRef="#br0" timeOffset="2903">771 1780 10 0,'0'0'46'16,"0"0"5"-16,0 0-16 15,0 0-20-15,0 0-11 16,0 0-3-16,421-327-2 15,-350 281-62-15</inkml:trace>
  <inkml:trace contextRef="#ctx0" brushRef="#br0" timeOffset="3107">1957 979 20 0,'0'0'31'0,"0"0"5"16,0 0-31-16,0 0-5 16,0 0 0-16,0 0-1 15,263-156-2-15,-227 137-11 16,1 0-17-16,-2-1-12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39:32.17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2805 1685 235 0,'0'0'7'15,"0"0"101"-15,0 0-84 0,0 0 5 16,0 0-9-16,0 0-17 15,-3 345-6-15,-6-315-3 16,-9-11-120-16,-12-15-161 16</inkml:trace>
  <inkml:trace contextRef="#ctx0" brushRef="#br0" timeOffset="-163">1966 280 142 0,'0'0'32'0,"0"0"29"15,0 0 4 1,0 0-12-16,0 0-42 0,0 0-9 16,-60 709-2-16,51-616 10 15,9-8-29-15,6 0 17 16,37 0-121-16,15-10-108 15</inkml:trace>
  <inkml:trace contextRef="#ctx0" brushRef="#br0" timeOffset="14940">1720 545 57 0,'0'0'53'0,"0"0"-18"16,0 0 21-16,0 0 36 15,0 0-34-15,0 0-2 16,200-126-18-16,-151 100-12 15,1 2 24-15,1-3-36 16,2-2-5-16,-1-2-1 16,1-3-4-16,0-1 1 15,-4 1-5-15,-5 4 0 16,-4 2-6-16,-9 0-3 16,-3-2-63-16,2 2-28 15,-3-7-56-15</inkml:trace>
  <inkml:trace contextRef="#ctx0" brushRef="#br0" timeOffset="-331">348 451 20 0,'0'0'35'0,"0"0"-16"0,0 0 12 15,0 0 6-15,0 0-35 16,0 0-2-16,-9 641 0 16,9-589-1-16,21-25-1 15,19-17-22-15,17-10-57 16</inkml:trace>
  <inkml:trace contextRef="#ctx0" brushRef="#br0" timeOffset="14614">491 1590 101 0,'0'0'99'16,"0"0"-50"-16,0 0-9 16,0 0-8-16,0 0-11 15,0 0-4-15,15-18 30 16,8-4-5-16,6 2-1 15,6-4-18-15,4-3-16 16,2-6 13-16,8-7-14 16,2-10-2-16,1-6 3 15,4-5-5-15,-3 0-4 16,-4 5 4-16,-8 10-2 0,-9 13 11 16,-9 12-11-1,-10 9 0-15,-8 7-22 0,-2 4-13 16,-3 1-30-16,0 0 30 15,1 0-52-15,7 0-83 16,4-4 33-16</inkml:trace>
  <inkml:trace contextRef="#ctx0" brushRef="#br0" timeOffset="17174">0 1793 36 0,'0'0'76'0,"0"0"-72"15,0 0 0-15,0 0 4 16,0 0-8-16,0 0 0 16,199-85-3-16,-153 56 8 15,-2-6-5-15,-3 4 8 16,1 4-8-16,-1 3-15 16,0-4-69-16</inkml:trace>
  <inkml:trace contextRef="#ctx0" brushRef="#br0" timeOffset="17583">1088 930 80 0,'0'0'71'0,"0"0"-37"16,0 0-18-16,0 0 20 15,0 0-36-15,0 0-1 16,355-198-16-16,-279 148-65 0,9-8-55 16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0:25.22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11 38 0,'0'0'61'0,"0"0"-22"16,0 0-1-16,0 0 8 16,0 0-17-16,0 0 18 15,0 0-25-15,0 0-4 16,0 0 12-16,0 0-3 0,0 0 17 16,0 0-22-16,0-5-4 15,0 4 11-15,7 1-29 16,7 0 0-16,6 0 17 15,2 0 2-15,3 0-7 16,-6 0-12-16,-2 0 0 16,1 4 6-16,-4 0-6 15,3 1 0-15,-7-1 4 16,2-1-4-16,-4 0 6 16,-3-3-6-16,-1 1 0 15,1-1-1-15,-4 0 1 16,4 0 0-16,-2 0 4 15,-2 0-4-15,2 0 0 16,-3 0-1-16,2 0-11 16,1 0 4-16,-2 0 8 15,7 0 0-15,-2 0 0 0,2 0 0 16,1 0-5-16,5 0-50 16,2 0-75-16,-1 0-9 15</inkml:trace>
  <inkml:trace contextRef="#ctx0" brushRef="#br0" timeOffset="700">543 23 93 0,'0'0'105'16,"0"0"12"-16,0 0-26 16,0 0 1-16,0 0-56 15,0 0 2-15,-7-5-14 16,7 5-18-16,3 0-6 15,18-4-12-15,6 4 12 0,8 0 31 16,-6 0-31-16,0 0 6 16,-6 0 5-16,-5 0-9 15,-4 0 4-15,-2 0-6 16,-3 0 0-16,-3 0 4 16,-1 0-4-16,-2 0 0 15,-2 0 2-15,2 0 1 16,-3 0-6-16,0 0 2 15,0 0 1-15,0 0 14 16,0 0-12-16,0 0-2 16,0 0 9-16,0 0-4 15,0 0 6-15,0 0-11 16,0 0 0-16,0 0 14 16,0 0-12-16,0 0 1 0,0 0 7 15,0 0-9-15,0 0 14 16,0 0-15-16,0 0 0 15,0 0 8-15,0 0-8 16,0 0 0-16,0 0-1 16,0 0 8-16,0 0-5 15,0 0-2-15,0 0 0 16,0 0 0-16,0 0 1 16,0 0-1-16,0 0 5 15,0 0-4-15,0 0 3 16,0 0-4-16,0 0 0 15,0 0 4-15,0 0-4 16,-3 0-16-16,2 0-40 16,1-1-59-16,0-12-172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0:29.01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 31 59 0,'0'0'102'16,"0"0"3"-16,0 0-31 16,0 0 7-16,0 0-28 15,0 0-46-15,-11 0-7 16,26 4-10-16,11 2 10 15,6-3 23-15,-1 2-20 16,-4-5 7-16,-1 0-10 0,-4 0 7 16,-3 0-6-16,-6 0-1 15,1-6 0-15,1-2-16 16,0-2-46-16,4-1-67 16,2-3-49-16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0:29.22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 36 0,'0'0'43'0,"0"0"60"16,0 0-11-16,0 0 12 15,0 0-66-15,0 0 6 16,76 0-7-16,-67 0-21 15,-4 0-8-15,0 0-8 16,-5 0 11-16,0 0-3 16,1 0-8-16,2 2 0 15,-1-1-5-15,2 4-5 16,4-2-75-16,-2-3 13 16,6 0-54-16,0 0-31 15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0:28.04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50 50 3 0,'0'0'27'0,"0"0"3"0,0 0-16 16,0 0 10-16,0 0 10 15,0 0-5-15,-41-41-4 16,38 41-18-16,1 0 23 15,2 0 10-15,0 0-17 16,0 0 18-16,0 0-28 16,0-1-5-16,0 1 5 15,0 0-13-15,11 0 0 16,10 0 19-16,4 0-8 16,0 0 34-16,1 0-27 0,-3 0-7 15,-2 0 8-15,-5 0-15 16,2 0-3-16,-2 0-1 15,1 0-7-15,1-2-22 16,7 2-62-16,0-3-64 16,1 0 28-16</inkml:trace>
  <inkml:trace contextRef="#ctx0" brushRef="#br0" timeOffset="331">591 41 28 0,'0'0'22'0,"0"0"12"15,0 0 25-15,0 0 53 16,0 0-9-16,0 0-39 16,127 0-17-16,-92 0-9 15,-3 0-27-15,-8 0-2 16,-2 0-9-16,-6 0 1 15,-5 0 5-15,-2 0-6 16,-6 0 0-16,-1 0 3 16,-2 0-1-16,0 2-2 0,0-2 5 15,0 0 2 1,0 0 17-16,0 0-18 0,0 0-2 16,0 0 23-16,-2 0-27 15,-7 0-20-15,0 0-140 16,1-17-84-16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0:36.94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0 102 144 0,'-6'0'47'0,"1"0"30"15,5 0-15-15,0 0 4 16,0 0 25-16,0 0-30 15,0 0-27-15,0 0 24 16,0 0-38-16,0 0-3 16,0 0-5-16,0 0-7 0,0 0 7 15,0 0-12-15,0 0 0 16,0 0-4-16,0 0 3 16,0 0-8-16,0 0 1 15,2 0-6-15,15 0 6 16,7 0-8-16,9 0 32 15,4 0-7-15,4 0-9 16,1 0 0-16,4 0 2 16,-1 0-1-16,7 0-2 15,-6 0-15-15,-1 0 16 16,-5 0-4-16,-4 0 3 16,-1 0-5-16,-3 0 5 0,3-2 2 15,-3-2 16-15,3-2-17 16,4 2 0-16,5-1-3 15,0-3 7-15,2 2-4 16,-1-1 0-16,-10 3 3 16,2 0-7-16,-11 2 4 15,-5 2 0-15,-6 0 1 16,-1 0-1-16,-1 0 0 16,3 0 3-16,-3 0-3 15,2 0 2-15,4-1-2 16,2 1 0-16,5 0 3 15,-2 0-3-15,6-3 0 16,1 3-6-16,4-1 13 16,-2-3-4-16,7 3-3 15,-4-2 0-15,2 3-9 0,-6-1 9 16,3 1 0-16,-3 0-3 16,3 0 15-16,-3 0-10 15,3 0-2-15,-4 0-7 16,4 0 7-16,-1 0 0 15,-1-2 5-15,-4-1-1 16,1 2-2-16,-2-2 0 16,-7 2-2-16,-3 1 0 15,-4-4 1-15,-7 4-1 16,-2 0 0-16,-3 0 0 16,-2 0 0-16,0 0 4 15,0 0-4-15,3 0 0 0,1 0 10 16,1 0-10-16,1 0 5 15,1-1 7-15,1-1-11 16,-2 2-1-16,3-2 0 16,0 2 0-16,0 0-1 15,-1 0 1-15,-3 0-1 16,1 0 1-16,-3 0 0 16,-2 0-1-16,2 0 1 15,-1 0 0-15,4 0 3 16,-2 0 1-16,5 0-4 15,-4 0 2-15,0 0-1 16,-1 0 0-16,-4 0-1 0,0 0 0 16,0 0 7-16,0 0-3 15,0 0-2 1,0 0 17-16,0 0 7 0,0 0-4 16,0 0-19-16,0 0-2 15,0 0 16-15,0 0-16 16,0 0-1-16,0 0 9 15,0 0-4-15,0 0 5 16,0 0-10-16,0 0 1 16,0 0 26-16,0-2-25 15,0 2 5-15,0 0 7 16,0 0-13-16,0 0 1 16,0 0-2-16,0 0 0 0,2 0-5 15,-2 0 5-15,0 0-1 16,0 0-1-16,0 0 3 15,0 0-2-15,0 0 0 16,0 0 1-16,0 0 3 16,0 0-3-16,0 0 0 15,0 0 2-15,0 0-2 16,0 0 1-16,0 0-1 16,0 0 0-16,0-2 6 15,0 2-4-15,0 0-2 16,0 0 5-16,0 0 4 15,0 0-3-15,0 0-6 0,0 0 4 16,0 0 0 0,0 0-4-16,0 0 0 15,0 0 2-15,0 0 4 0,0 0-4 16,0 0-2-16,0 0 0 16,0 0-8-16,0 0 8 15,0 0-2-15,0 0 2 16,0 0 1-16,0 0-1 15,0 0-1-15,0 0-1 16,0 0-13-16,0 0 1 16,0 0-29-16,0 0-68 15,0-2-94-15,-11-9-150 16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0:40.89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35 60 0,'-4'0'65'15,"4"0"8"-15,0 0-9 16,0 0-12-16,0 0 15 15,0 0-51-15,0 0 0 16,0 0 16-16,0 0-19 16,0 0 20-16,0 0-30 0,0 0 9 15,0 0-24-15,0 0 11 16,14 0 1-16,12 0 26 16,6 0-24-16,3 4 6 15,1 1 0-15,4-2-4 16,1-3 17-16,0 3-17 15,-2-3-4-15,4 2 9 16,-5 0-3-16,0 0-6 16,0 0 0-16,-5-2 11 15,-1 0-7-15,-2 0-4 16,-5 0 0-16,2 0 13 16,2 0-13-16,-2 0 12 15,-1-6-5-15,-6 1 5 16,-2 2-1-16,0 0-11 0,-1 1 0 15,0 0 4 1,-2 2 3-16,-3 0-7 0,-6-2 0 16,2 2 10-16,-5 0 25 15,-3 0-33-15,0 0 10 16,0 0 27-16,0 0-32 16,0-2 3-16,1 2-10 15,-1-2 10-15,0 2-3 16,0 0-7-16,0-2-34 15,0-7-30-15,0-11-166 16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0:42.08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21 16 111 0,'0'0'117'0,"0"0"-19"15,0 0 10-15,0 0-43 16,0 0 24-16,0 0-62 16,-21-16-16-16,21 16 9 15,0 0-20-15,0 0-5 0,0 0-3 16,4 0 8-1,13 0-9-15,6 5 9 0,7 0 0 16,4 0 0-16,-1-4 11 16,0 2-11-16,-2-3 0 15,-5 0 5-15,-7 0 5 16,-2 0-10-16,-8 0 0 16,-4 0 17-16,-2 0-15 15,-2 0 5-15,-1 0 4 16,0 0-4-16,0 0 27 15,0 1-33-15,0-1-1 16,0 0 27-16,0 0-27 16,0 0 0-16,0 0 0 0,0 0-25 15,0 0-29-15,0 0-122 16,-1 0-100-16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0:42.46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0 142 0,'0'0'38'0,"0"0"13"0,0 0-51 16,0 0-5-16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9:38.76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166 40 1 0,'0'0'21'0,"0"0"-7"16,0 0 19-16,0 0-20 16,0 0-2-16,0 0 27 15,0 0-35-15,-26-16 4 16,21 11 14-16,4 4 24 15,-4-3-17-15,2 1-6 16,2-2 4-16,-2 3 28 0,3-2-29 16,0 4 9-16,0 0-6 15,0 0-16-15,0 0 24 16,0 0-36-16,0 0 2 16,0 0-17-16,0 0 15 15,4 0 0-15,8 9-3 16,-1 6 8-16,4 1 13 15,-4 0-16-15,1 1 1 16,-2-2 24-16,0-1-23 16,-3-1-4-16,-2-3 4 0,1-1 1 15,-3-3-3 1,0-2-2-16,-2-2 0 0,-1-2 2 16,3 0-2-16,-1 0 0 15,3 0 0-15,2 0 3 16,4 0 6-16,7 0-8 15,3-11-1-15,2-4 21 16,-2-3-19-16,1 2-2 16,-7 2 0-16,-3 3 5 15,-1 3-1-15,-4 0-4 16,-1 6 0-16,-3-4 1 16,-1 6-1-16,-2 0 0 15,3 0-2-15,3 0-2 16,1 0-5-16,6 10 9 15,-3 2 0-15,4 2 17 0,0-1-15 16,-2-2-2-16,-3 3 2 16,0-5 0-16,-1-2 12 15,-2-3-14-15,-2 0 0 16,1-2 3-16,-1 1-2 16,4 0-1-16,-4-2 2 15,6 1 4-15,-1-2-4 16,3 0-2-16,3 0 0 15,2 0 10-15,4-9-10 16,-3-3 0-16,-3-2 6 16,2 0-1-16,-3 7 0 15,-5 3-5-15,-5 1 0 0,-4 3-1 16,3 0 1-16,-1 0-4 16,7 0-1-16,0 0 10 15,0 5-5-15,3 4 0 16,1 2 0-16,-4 1 10 15,0-5-10-15,0 3 0 16,-3-1 7-16,2-3-4 16,-2-2 4-16,-2 1-7 15,4-3 0-15,-1 2 4 16,-1-2-4-16,2 0 0 16,1-1 0-16,-3-1 2 15,-1 0 0-15,2 0-2 16,-2 0 0-16,-3 0 3 0,2 0-3 15,4 0 0 1,-4 0 7-16,4-5-3 0,-2-3-4 16,1 1 0-16,3 1 0 15,-1 0-3-15,0 3 3 16,-3 3-3-16,3 0 3 16,-1 0 0-16,1 0 0 15,-2 0-2-15,-1 0 2 16,2 0 0-16,-3 0 0 15,-1 0 0-15,1 3 1 16,-1 0 5-16,-2-2-1 16,1 1-5-16,-2-2 0 0,2 0 1 15,-3 0-1 1,5 0-3-16,2 0 3 0,4 0 7 16,6-3-5-16,-2-10-2 15,2 3 0-15,-4 1 2 16,-4 3-2-16,-1 3-1 15,-3-2 1-15,-4 5 3 16,-1 0-3-16,0 0-9 16,3 0 9-16,-1 0-7 15,5 5 7-15,2 4 0 16,-3 1 3-16,5-1 0 16,-5-5 7-16,2-1-10 15,-2 0 0-15,-2-3 3 16,-1 0-2-16,-1 0-1 15,3 0 7-15,-2 0 1 0,-2 0 2 16,-1 0-10-16,3 0 2 16,-3 0 19-16,2 0-21 15,-2 0 0-15,0 0-2 16,0 0 2-16,0 0 4 16,0 0-4-16,0 0 0 15,0 0 3-15,0 0-3 16,0 0-11-16,0 0-59 15,0 0-193-15</inkml:trace>
  <inkml:trace contextRef="#ctx0" brushRef="#br0" timeOffset="5918">0 61 6 0,'0'0'116'0,"0"0"-45"16,0 0 3-16,0 0-12 15,0 0-35-15,0 0-26 16,0 0 5-16,9 3 9 16,2 8-2-16,4 0 6 0,-4-1-13 15,-2-1 34 1,-2-3-40-16,-1-1 2 0,2-1 8 15,-2-2-10 1,5 3 0-16,-1-2 8 0,7-3-8 16,-3 0-80-16,-5-8-211 15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0:46.26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665 0 131 0,'0'0'69'16,"0"0"10"-16,0 0-15 15,0 0 20-15,0 0-35 0,0 0-21 16,-14 0 20-16,14 0-31 16,-3 0 10-16,1 0 21 15,-1 0-28-15,-7 0-5 16,-21 23-15-16,-8 21 0 15,-20 23 2-15,-7 9-2 16,-1 1 0-16,5-2 3 16,3-9-2-16,-3 0 3 15,-1-5-4-15,15-7 0 16,8-15 12-16,18-13-12 16,12-12 0-16,6-9 0 15,4-5 3-15,0 0-6 16,0 0 1-16,0 0-4 0,0 0-9 15,0 0 15-15,0 0 0 16,0 0 0-16,0 0 0 16,0 14-5-16,8 11-22 15,16 17 27-15,15 12 12 16,14 9-12 0,22 0 0-16,10 4 22 0,14-1-1 15,4-4 2-15,8-1-23 16,-8-7 4-16,-10-7 5 15,-20-7-9-15,-20-11 0 16,-18-9 4-16,-14-8 0 16,-12-3-8-16,-7-6 2 0,-2-3 2 15,0 0 35 1,0 0 1-16,0 0-4 0,0 0 12 16,0 0-28-16,0 0 1 15,0 0-17-15,-7-3-13 16,-9-7 9-16,1-5-81 15,-14-4-198-15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0:16.4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23 113 0 0,'0'0'94'0,"0"0"-32"15,0 0-58-15,0 0 42 16,0 0-26-16,0 0 31 16,0 0 5-16,-22-55-39 15,21 53-9-15,1 2 16 16,0 0-8-16,0 0 2 16,0 0 5-16,0 0-17 15,0 0 9-15,0 0-15 16,0 0-5-16,0 0 0 15,0 0-13-15,0 0-8 16,0 0 21-16,18 0 5 16,2 0-4-16,1 6 4 15,6-2 0-15,-1 2-2 0,1-3 7 16,4-1-5-16,-4-2 0 16,5 0 2-16,-2 0 17 15,5 0-1-15,-6 0-15 16,6 0 9-16,-3 0 3 15,1 0-3-15,-1 0-8 16,0 0 2-16,0 0-3 16,3 0-3-16,0 0 0 15,0 0 6-15,3 0-6 16,1 0 0-16,4 0 4 16,-1 0-2-16,2 0-2 15,1 0-1-15,0 0 1 0,-2 0 6 16,-5-2-6-1,0-1 2-15,-2-2-2 0,-1 2 5 16,1 3-5-16,-1-4-1 16,2 2 1-16,-1-2 8 15,2-2-8-15,-1 3 0 16,-2 1-1-16,1 1 8 16,-1-2-11-16,-3 3 4 15,0 0 0-15,-2 0-1 16,2 0 1-16,0 0 0 15,1 0 5-15,1 0-3 16,1 0-3-16,0 0 1 16,1 0 0-16,-1 0 0 15,1 0 2-15,1 0-2 16,-2 0 1-16,0-2 6 0,-5-1-12 16,-1-2 5-16,4 4 0 15,-5-2 2-15,1-2 1 16,1 4-3-16,2-2 5 15,1 0-5-15,1 3 0 16,-1-3-2-16,-1 0 2 16,0 3 4-16,-5-1-4 15,2 1-2-15,-5 0 1 16,4 0 2-16,-4 0-2 16,-1 0 1-16,0 0 0 0,-1-2 8 15,4 2-8 1,1 0 0-16,-1 0 4 0,2 0-4 15,2 0 0 1,2 0-3-16,3 0 3 0,3 0 9 16,0 0-9-16,-2 0 0 15,-1 0 0-15,-6 0 0 16,1 0 0-16,-4 0 0 16,-6 0 0-16,-3 0 3 15,-8 0-3-15,-5 0 0 16,-4 0 0-16,3 0 0 15,-3 0 12-15,0 0-8 16,0 0 0-16,0 0 30 16,0 0-34-16,0 0 2 15,0 0 9-15,0 0-10 16,0 0 12-16,0 0-13 16,0 0 0-16,0 0 14 0,0 0-14 15,0 0-48-15,-27-3-142 16</inkml:trace>
  <inkml:trace contextRef="#ctx0" brushRef="#br0" timeOffset="30969">1556 6 60 0,'0'0'51'15,"0"0"8"-15,0 0-1 16,0 0 2-16,0 0-30 15,0 0-22-15,0-6 27 16,0 6-35-16,0 0 0 0,0 0-2 16,0 0 4-16,0 0-4 15,0 0 1-15,0 0 1 16,0 0 11-16,0 0-4 16,0 0 11-16,0 0 27 15,0 0-18-15,0 0 19 16,0 0-18-16,0 0-17 15,0 0 36-15,0 0-42 16,0 0 2-16,0 0 23 16,0 0-30-16,0 0 1 15,0 0-1-15,0 0-28 16,0 0-71-16,0 0-209 16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0:48.51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 0,'0'0'94'16,"0"0"-35"-16,0 0-16 15,0 0 18-15,0 0-34 16,0 0 20-16,3 4 4 0,-3-4-12 16,0 0 42-1,0 0-46-15,0 0-8 0,0 0 25 16,0 0-28-16,0 0-1 16,0 0 9-16,0 0-28 15,0 0 49-15,0 0-51 16,0 0 0-16,0 0 28 15,0 0-27-15,0 0-1 16,0 0-2-16,0 0 9 16,0 0-3-16,0 0-6 15,0 0 0-15,0 0 14 16,0 0-12-16,0 0-2 16,0 0 0-16,0 0 11 15,0 0-9-15,0 0-2 16,0 0 0-16,0 0-1 0,0 0 3 15,0 0-2-15,0 0 0 16,0 0 5-16,0 0-3 16,0 0-2-16,0 0 0 15,0 0 1-15,0 0-1 16,0 0 0-16,0 0-2 16,0 0 7-16,0 0-7 15,0 0 2-15,0 0 0 16,1 0 5-16,-1 0-4 15,0 0-1-15,0 0 0 16,0 0 2-16,0 0-2 16,0 0 0-16,0 0 0 0,0 0 0 15,0 0 0 1,0 0 0-16,0 0-2 0,0 0 9 16,0 0-21-16,0 0 14 15,0 0-54-15,0 0-19 16,0 0-152-16,0 0-27 15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0:50.57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0 155 36 0,'0'0'55'0,"0"0"3"16,0 0 26-16,0 0 0 15,0 0-26-15,0 0 16 16,-8 0-35-16,8 0 6 16,0 0-10-16,0 0-20 15,0 0 2-15,0 0-17 16,0 0 0-16,0 0 20 15,0 0-18-15,0 0-2 16,0 0 26-16,0 0-8 16,0 0-2-16,0 0-16 15,0 0-37-15,12-2 35 16,13 1 0-16,10 1 2 16,9 0 7-16,4-5 2 0,-7 5-2 15,0 0-7-15,-3 0 0 16,-4 0 3-16,1 0-3 15,-5 0 0 1,0 0 2-16,-1 5 1 0,0-2 1 16,-2-1-4-16,5 0 0 15,-4-2 4-15,2 0-4 16,-3 0-1-16,1 0 1 16,0 0 2-16,0 0-1 15,-1 0-1-15,0 0 0 16,-1 0 0-16,0 0 5 15,1 0-6-15,-2 0 2 16,-1 0 1-16,-1 0-2 16,-5 0-4-16,3 0 4 0,2 0 4 15,-5 0-4-15,-3 0 0 16,2 0 0-16,-3 0 10 16,3 2-13-16,2 0 3 15,3-2 0-15,3 2-4 16,6-2 5-16,1 1-2 15,4-1 2-15,4 5 4 16,-1-5-5-16,2 0-7 16,-1 0 7-16,1 0 10 15,-2 3-10-15,2-3-2 16,-1 0 2-16,-4 0 0 16,0 0 0-16,4 0-1 0,-5 0 1 15,6 0 1-15,-3 0 0 16,-2 0-1-1,1 0 3-15,2 0 0 0,-2 0-3 16,-1 0-4-16,-1-3 4 16,-3-2 9-16,1 4-9 15,-4-1 0-15,2 0 0 16,-1 0 3-16,-3 0-3 16,1 0 0-16,-1-1 0 15,3-2 7-15,2 2-7 16,3 0 0-16,2 3 7 15,1-2-4-15,-2-1-6 16,0 3 3-16,-1-2 0 16,2 1 1-16,-7-4-1 15,5-1 0-15,-3 2 4 0,-2 2 0 16,-1 0 15-16,0 2-19 16,-5 0 0-16,2-2 9 15,5 2-2-15,2 0-7 16,5-3 22-16,3 0-16 15,-1 0 22-15,-9-1-28 16,0 0 5-16,-11 4 8 16,-1-5-13-16,-4 5 0 15,2 0 16-15,-2-2-13 16,5 1 6-16,-6 1-9 16,-1-3 0-16,-3 2 29 15,-1 1-25-15,0 0-4 16,-2 0 20-16,-2 0-19 0,-1 0 11 15,-4 0-12-15,0 0 0 16,0 0 19-16,0 0-19 16,0-3 0-16,0-4-4 15,-19-8-25-15,-22-7-132 16,-31-14-327-16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1:25.78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0 349 0,'0'0'9'0,"0"0"17"16,0 0-29-16,0 0 3 15,0 0 0-15,0 0 15 16,293 11-15-16,-226-10 0 15,6 4 7-15,3 1-6 16,3-2 7-16,6 0-8 16,0-2 0-16,3-2 8 0,0 0-8 15,2 2 0-15,1 3 3 16,0 2 4 0,-4 6-7-16,-2 0-1 0,6-3 1 15,5 1 10-15,8-7-7 16,1-2-3-16,1-2 12 15,-2 0-7-15,5 0 3 16,0 0-8-16,2-6 0 16,3 1 13-16,-5 3-13 15,-2 2 0-15,-1 0 8 16,2 0-4-16,-2 0-3 16,1 0-1-16,-1 2 0 15,-1 0 6-15,4-2-6 0,3 0 0 16,4 0 12-1,-5 0-6-15,-7 0 2 0,3 0-8 16,-2 0 1-16,-1 0 1 16,6 0 5-16,-10 0-5 15,5 0 10-15,-5 0-9 16,2 0 4-16,-1 3-7 16,3-2 0-16,-6-1 8 15,7 0-8-15,3 0 0 16,7 0 11-16,5-4-2 15,0-2-8-15,-6 4-1 16,0 1 0-16,-3 1 4 0,-3 0-4 16,3 0 0-16,-8 0 8 15,-1 0-3-15,-2 0-5 16,-3 0 0-16,2 0 3 16,1 0 13-16,-4 0-16 15,1 0 0-15,-4 0 13 16,1 0-10-16,0 0 3 15,-1 0-6-15,-4 0 0 16,-8 0 21-16,-7-6-21 16,-2 4 0-16,-6 1 25 15,-2 1-25-15,-5 0 1 16,-7 0-1-16,-11 0 8 16,-9 0 1-16,-11 0-8 15,-9 0-1-15,-7 0 9 16,-5 0-8-16,0 0-1 15,0 0 0-15,0 0-21 16,0 0-101-16,-18 0-263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1:37.59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 50 25 0,'0'0'19'0,"0"0"-1"0,0 0 21 16,0 0-5-16,0 0-2 15,0 0 10-15,0 0-28 16,0 0-11-16,-2 5 7 16,-3 8-4-16,1 3-6 15,1-3-51-15,1-5 13 16,2-2 36-16,0-2-4 16,0-2 6-16,0 0 8 15,0 1 6-15,0-3 5 16,0 0-8-16,0 0-4 15,0 0 25-15,0 1-29 16,0 9 5-16,5-1 40 0,6 6-20 16,10-1 19-1,2 2-20-15,9-1-21 0,7-1 34 16,10-4-16-16,7-1 9 16,3-3 8-16,5-3-30 15,1-3 19-15,2 0-30 16,-3 0 7-16,1 0 12 15,-1-10-19-15,1-2 0 16,-1 5 15-16,-2 1-10 16,-4-1 0-16,-5 4-5 15,-7 0 0-15,-2 1 5 16,-9 2-3-16,-4 0-2 16,-3 0 2-16,-2 0 1 15,-1 0-2-15,6 0-1 0,-2 0 0 16,6 0 7-16,4 0-7 15,5 0 0-15,-1 0-2 16,4-1 9-16,-2-2-6 16,1 0-1-16,-2 1 0 15,0 2 6-15,-5 0-6 16,1 0-1-16,-2 0 0 16,-3 0 1-16,0 0 10 15,-3 5-10-15,0 1 0 16,-2 0-1-16,2 1 1 15,1-4 0-15,1 1-1 16,-1 1 10-16,0-1-15 16,2 1 6-16,-3-1 0 0,3 2-2 15,-4-2 2 1,-1 1 0-16,-3-2 0 0,1-3 9 16,-1 2-14-16,0-2 5 15,4 0 0-15,-4 2 2 16,2 0-2-16,0 3 0 15,1 0 3-15,5-2 5 16,9 1-1-16,6-2 5 16,12 2-11-16,2-3 27 15,3-1-26-15,4 0-1 16,1 0 8-16,2 0-5 16,-2-7 8-16,-1-5-12 15,-7 9 0-15,-2-1 6 16,-6 2-6-16,-3 2 0 15,-4 0 4-15,-7 0-3 0,1 0-2 16,-5 0-2-16,4 0 3 16,-2 4 11-16,1 1-11 15,3 0 0-15,0-5 1 16,2 0 1-16,-1 0 0 16,2 0-2-16,0 0 0 15,0 0 0-15,-1 0 0 16,-5 0 0-16,3 0-2 15,-1 0 4-15,-2-5 1 16,0 5-3-16,0 0 0 0,1 0-8 16,-1 0 8-1,0 0 0-15,3 0 6 0,-3-3-6 16,-1 1 3-16,2 2-3 16,-5 0 0-16,-2 0 5 15,-2 0-5-15,-4 0 0 16,0 0-5-16,-4 0 10 15,3 0-8-15,-2 0 3 16,-1 0 0-16,3 0 7 16,-1 0-7-16,3 0-2 15,2 0-1-15,5 0 6 16,-1 0 1-16,2 0-4 16,2 0 0-16,1 0 0 15,-2 0 0-15,4 0 0 16,1-4-1-16,0 0 9 0,1-1 0 15,-2 4-8-15,-2 1 0 16,0-3-3-16,-2 2 3 16,5-1 0-16,1-1-2 15,0 2 6-15,1-3-8 16,5-1 4-16,-2 2 0 16,-4 2 8-16,-1-4-8 15,1 5-2-15,-1 0 2 16,-2 0 1-16,2 0 3 15,-3 0-4-15,2 0 0 16,1 0 1-16,3 0-1 16,4 0-1-16,3 0 0 0,0 0 2 15,-1 0 1-15,2 0-2 16,-2 0 0-16,0 0 0 16,1 0 0-16,-6 0 0 15,1 0 0-15,-1-1 1 16,-5-2-2-16,1 2-1 15,-5-1 2-15,-2-1 1 16,1 1-1-16,-5 0 0 16,1 0 9-16,-2-2-6 15,-2 2-6-15,-3 1-4 16,-4 1 7-16,-2-3 9 16,-3 3-9-16,-4 0-6 0,0 0 6 15,-1 0 6 1,1 0-6-16,3 0-8 0,1 0 8 15,3 0 6-15,-1 0-6 16,3 0 0-16,1 0 4 16,-1 0 1-16,1 0-9 15,2 0 4-15,-5-5 0 16,-1 4 5-16,-3-2-5 16,-1 3 0-16,3-1-5 15,-1-2 11-15,3 1-7 16,2 1 1-16,1-2 0 15,5-2 0-15,-2 2 0 16,5-5 0-16,-1 0-5 16,4 3 14-16,-3 1-15 15,-1 0 6-15,-3 3 0 0,-2 1 1 16,-5-5-1-16,-6 5 0 16,2 0-1-16,-8 0 3 15,-3 0-2-15,2 0 0 16,-4 0 0-16,4 0 0 15,-2 0 0-15,7 0 0 16,0 0 2-16,5 0 2 16,3 5-2-16,6-5-2 15,8 0 0-15,2 0 12 16,4 0-12-16,3 0 0 16,4-5 8-16,3-6-3 0,6-1-2 15,4 0-3-15,-2 1 0 16,5-2 2-16,-2 5-2 15,1-3 0-15,-3 0 5 16,0 0-4-16,-3 3-2 16,-1 5 0-16,-1-3 1 15,0 4 1-15,1 0-1 16,2-2 0-16,-4 4 2 16,7-2 6-16,6 2-14 15,0 0 6-15,4 0 0 16,1 0 2-16,-6 0-2 15,1 0 0-15,0 0-1 0,1 0 6 16,2 2-10 0,2 0-1-16,-1 0 6 0,-4 2 6 15,-3-4-6-15,-7 6 0 16,1-6-3-16,-5 3 6 16,-3-1-5-16,-1-2 2 15,-5 0 0-15,0 0 6 16,-3 0-6-16,-5 2-1 15,-2 0-4-15,-7 0 10 16,0-2-9-16,-4 2 4 16,3-2 0-16,-3 1 0 15,-2-1 0-15,-1 4 0 16,1-3-1-16,-4 2 10 16,-4-3-8-16,-2 0-1 15,-2 2 0-15,0-2-10 16,-1 1 10-16,0 2 0 0,-2-2-2 15,1-1 14-15,2 3-20 16,5-2 8-16,1 3 0 16,2-3 1-16,4 2-1 15,-1-2 0-15,4 1 5 16,0-2-2-16,-1 3 3 16,3-3-6-16,0 0 0 15,-3 0 7-15,-5 0-7 16,0 0 0-16,-9 0 14 15,-4 0-13-15,-2 0 0 16,-3 0-1-16,0 0 0 0,0 0 32 16,0 1-32-1,0 2 0-15,-3-3 6 0,-15 0-6 16,-13 0-22-16,-11-9-112 16,-19-20-203-16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1:39.92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17 0,'0'0'71'0,"0"0"-12"15,0 0-13-15,0 0 42 16,0 0-61-16,0 0-16 15,0 0 29-15,0-5-40 16,0 5 0-16,3 0 2 16,11 0 11-16,8 13 46 15,4-2-53-15,6 5-3 16,12-4 26-16,5 0-11 16,10-6 19-16,8-1-21 15,3 2-7-15,-2-3 6 16,2 0-15-16,-6-2 0 0,-2-2 6 15,3 0-5-15,-1 0-1 16,3 0 0-16,-2 0 9 16,-3 0-2-16,-6 0-7 15,2 0 0-15,-5 0 11 16,-4 0-11-16,0 0 0 16,-4 0 0-16,-2 0 7 15,-2 0-2-15,0 0-5 16,1 0 0-16,4 0 8 15,-2 4-8-15,1 1 0 16,1 0 0-16,2 1 4 16,1 2 5-16,0-3-9 15,-4 1 0-15,2-3 12 0,-1-3-12 16,2 0 0-16,7 0 0 16,7 0 3-16,5 5 16 15,3-2-19-15,-2-1 0 16,2-2 19-16,-6 2-19 15,-2-2 0-15,-1 2-1 16,-2 0 5-16,2-2-4 16,-5 0 0-16,5 0 0 15,-6 0 7-15,1 0 0 16,-3 0-7-16,-3 0 0 0,-1 0 11 16,-5 0-5-16,-2 0-6 15,1 0 0-15,1 0 2 16,3 0-1-16,2 0-1 15,2 0 0-15,2 0 1 16,2 0 16-16,4 2-17 16,-1-2 0-16,-2 0 18 15,2 0-18-15,0 0 0 16,1 0-8-16,8 0 22 16,4 0-12-16,5 0-2 15,4 0 0-15,-4 0 9 16,0 0-9-16,-6 0 0 15,-1-4-5-15,2-5 10 16,0-5-2-16,4 1-3 16,-4 2 0-16,-4 2 9 0,-8 0-9 15,-1 3 0-15,-7 2 0 16,0 1 3-16,-6 0-1 16,2 1-2-16,-3 1 0 15,-6-2 4-15,2 3 6 16,-4-3-10-16,-2 1 0 15,-3 0 2-15,-3 0 16 16,2 1-18-16,-2-2 0 16,-1 3 3-16,3 0 8 15,-2 0-15-15,-6 0 4 16,0 0 0-16,-6 0 15 16,-2 0-15-16,-3 0 0 0,-2 0 4 15,-2 0-1-15,-2 0-3 16,-4 0 2-16,2 0 4 15,-3 0 8-15,0 0-14 16,0 0 0-16,0 0 12 16,0 0-7-16,0 0-5 15,3 0 0-15,-3-2 9 16,0 2 8-16,0 0-17 16,0 0 0-16,0 0 17 15,0 0-17-15,0 0 0 16,0 0 0-16,0 0 12 15,0 0-3-15,0 0-9 16,0 0 0-16,0 0 7 16,0 0-7-16,0 0 0 15,0 0 0-15,0 0 8 0,0 0-7 16,0 0-1-16,0 0 0 16,0 0-2-16,0 0 2 15,0 0-2-15,0 0-2 16,0 0 8-16,0 0-8 15,0 0 4-15,0 0-14 16,0 0 5-16,0 0-99 16,0 0-108-16,-15-4-187 15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1:41.14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0 323 26 0,'0'0'78'16,"0"0"-7"-16,0 0 60 16,0 0-63-16,0 0-25 15,0 0-5-15,-11 0-38 16,15 0 0-16,18 8 14 16,7 1 15-16,9 1 26 15,3 0-40-15,3-4-12 0,6 0 39 16,9-3-35-16,8-3 8 15,4 0 6-15,7 0-18 16,-6 0 16-16,3 0-18 16,-4 0-1-16,1 0 22 15,-6 0-22-15,-2 0 0 16,-3 0-2-16,-6 0 13 16,-2 0-6-16,-3 0-5 15,-1 0 0-15,-4 0 6 16,-1 0-2-16,-1 0-7 15,-2 0 3-15,0 0 0 16,0 0 7-16,3 0-7 16,4 0 0-16,6-2-1 0,0 1 1 15,7-5 0-15,-3 2-4 16,-1 1 11-16,-7-3-8 16,-1 1 1-16,-5 1 0 15,-3 2 7-15,-1-3-7 16,-1 4 0-16,-1-4-5 15,0 5 14-15,-2-5 1 16,-4 4-10-16,-6-1 0 16,-8 0 6-16,-5 0-3 15,-7 2-3-15,-3 0 8 16,-3 0 2-16,0 0 42 16,0 0-48-16,0 0 1 0,0 0 28 15,0 0-33 1,0-2-8-16,-3-2-6 0,-17-5-157 15,-15-11-132-15</inkml:trace>
  <inkml:trace contextRef="#ctx0" brushRef="#br0" timeOffset="10653">3073 184 14 0,'0'-10'91'0,"0"3"-16"15,0 0-13-15,0-3-36 0,0 3 12 16,0-2 14-16,0 1-32 15,0 1-5-15,0 5 47 16,0-2-26-16,0 3 2 16,0 1-7-16,0 0-13 15,0 0 37-15,0 0-37 16,0 0 4-16,0 0 20 16,0 0-18-16,0 0 6 15,0-4-30-15,0-5 0 16,5-1 19-16,13-5-19 15,3-1 0-15,2 2 13 16,0 1-12-16,-2 2 2 0,1 1-3 16,-3 4 0-16,3 4 0 15,-4 1 0-15,-2 1 0 16,-2 0-9 0,-3 0 13-16,1 11-8 0,-1 10-1 15,-7 7 5-15,2 4-15 16,-6 7 15-16,0 6-2 15,0-2-44-15,-6-2-66 16,-5-4-64-16,-2-4-3 16,1-11-18-16</inkml:trace>
  <inkml:trace contextRef="#ctx0" brushRef="#br0" timeOffset="10847">3256 431 113 0,'0'0'111'0,"0"0"-27"15,0 0 30-15,0 0 2 16,0 0-52-16,0 0-2 15,53 176-1-15,-35-157 1 16,-1-3-36-16,-2-5-24 16,-6-2 28-16,-1-6-30 15,-4-3 0-15,-4 0-29 16,0-18-91-16,-18-33-195 16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1:03.68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2186 134 0,'0'0'46'16,"0"0"-21"-16,0 0-20 15,0 0 21-15,0 0-18 16,0 0 12-16,0 0 4 15,0 0-16-15,4 0 3 0,9 8 2 16,2 3 16 0,7 2 15-16,0 1-22 0,0 0-3 15,0 0 1-15,1-1-5 16,-2-4 0-16,4 1-15 16,-1 1 0-16,0 0 9 15,2-1-7-15,0-3-2 16,3 0 2-16,1-2 1 15,7-5 3-15,1 0-6 16,3 0 0-16,0-13 16 16,-2 0-16-16,-4 1 0 15,-3 2 4-15,-2 3 2 0,2 3-7 16,-4 2 1 0,2 0 0-16,-4 2-5 0,1 0 10 15,-1-1-5-15,3-2 11 16,9 0 2-16,-2 3 21 15,4 0-34-15,1 0 0 16,0 0 16-16,3 0-16 16,1 0-3-16,-1 0 3 15,0 0 3-15,-3 0 0 16,-1-3-3-16,1 1 0 16,-2-1 1-16,2 0-1 15,-1-2 0-15,-2-1 5 16,0-1 0-16,-3 4-4 0,1-1-1 15,-1-1 0 1,2 3-8-16,1 2 8 0,-1 0 0 16,3 0 7-16,2 0-5 15,0-3-2-15,2 2-4 16,-2-3 4-16,2 0 3 16,0 0-3-16,0 3 0 15,0-4 9-15,0 2-4 16,-1-1-5-16,5 0 0 15,4-2 2-15,3-4 4 16,5-5-6-16,1-2 0 16,1 1 4-16,-1 0 1 0,-2 7-10 15,-2 4 2 1,-4 5 3-16,5 0-3 0,1 0 3 16,5 0 0-16,5 0 5 15,-2 0 1-15,0 0-6 16,-3 0 0-16,1 0 1 15,-3 0-2-15,1 0 1 16,3 0 0-16,-3 0 2 16,-1 0-2-16,-4 0-2 15,-4 0-3-15,0 0 5 16,-1 0 6-16,1 0-6 16,-2 0 0-16,-5 0 11 15,2-6-11-15,-5-2 0 16,4-2-3-16,-4-1 9 15,2-1 0-15,1-2-6 0,-9 1 0 16,-3 4 2 0,-5 5-2-16,-10 4-3 0,1 0-4 15,-4 0 7-15,-2 7-1 16,3 12 8-16,2 1-7 16,0 4 34-16,1-2-27 15,5-1 5-15,6-1-12 16,7-5 5-16,11-4 12 15,13-10-17-15,8-1 0 16,10 0 20-16,2-8-20 16,-2-11 0-16,-5 3-3 15,-8 5 3-15,-6 6-3 0,-1 5 3 16,-6 0 0-16,-2 0 5 16,-8 13-5-16,-2 1-3 15,-7-4-2-15,-5 0 10 16,-7-4-1-16,2-1-4 15,0-5 0-15,-2 0 2 16,6 0 3-16,-2 0-5 16,0-5 0-16,-5-1 3 15,-8 2 4-15,-2 4-7 16,-1 0 0-16,1 0-7 16,3 0 7-16,0 8 0 15,-2 3-3-15,-2-5 7 16,-7-2-2-16,-1-4-2 15,-2 0 0-15,1 0 13 16,-2-4-13-16,4-19-67 16,-2-10-151-16,-3-7-74 15</inkml:trace>
  <inkml:trace contextRef="#ctx0" brushRef="#br0" timeOffset="1327">6147 1216 28 0,'0'0'100'0,"0"0"-17"16,0 0 12-16,0 0-33 15,0 0-13-15,0 0-17 16,-2-4-14-16,2 4 8 15,0 0 8-15,2 0 3 16,1 4 15-16,-2 4-32 16,-1-5-6-16,0 3 3 15,0-1 0-15,0 9-17 0,0 6-3 16,0 10 3-16,0 11-2 16,0 6-136-16,3 4-20 15,11-8-109 1</inkml:trace>
  <inkml:trace contextRef="#ctx0" brushRef="#br0" timeOffset="1498">6294 1695 145 0,'0'0'211'0,"0"0"-132"16,0 0 51-16,0 0-17 16,0 0-44-16,0 0-28 15,0 0-21-15,0 0-20 0,0 3 0 16,0 4-6-16,3 4-39 15,2 2 42 1,2-2-102-16,-1-3-47 0,2-8-38 16,-4-2-117-16</inkml:trace>
  <inkml:trace contextRef="#ctx0" brushRef="#br0" timeOffset="2603">5412 1216 55 0,'0'0'17'0,"0"0"-17"16,0 0 0-16,0 0 7 15,0 0-7-15,0 0 0 16,4 11 8-16,-4-11-3 15,0 0 41-15,0 0 23 16,0 0-3-16,0 0 11 16,0 0-50-16,0 0-6 15,0 0 9-15,0 0-17 16,0 0 7-16,0 0-12 16,0 0-2-16,0 0 24 15,0 0-26-15,0 0 0 16,0 0 12-16,0 0-14 0,0 0-4 15,0 0-88-15,0 0-131 16</inkml:trace>
  <inkml:trace contextRef="#ctx0" brushRef="#br0" timeOffset="3401">5401 1262 110 0,'0'0'77'0,"0"0"13"15,0 0 3-15,0 0-11 16,0 0-34-16,0 0 17 15,0 0-55-15,1 0 1 0,-1 0 17 16,0 0-26-16,0 0-2 16,0 0 3-16,0 0 9 15,0 0-24-15,0 0-59 16,0 0-119-16</inkml:trace>
  <inkml:trace contextRef="#ctx0" brushRef="#br0" timeOffset="4556">8747 1312 24 0,'0'0'120'0,"0"0"-15"16,0 0-5-16,0 0-13 15,0 0-5-15,0 0-15 16,0-10-67-16,0 10 1 16,0 0 25-16,0 0-26 15,0 0 0-15,0 0 9 16,0-2-9-16,0 2 36 16,0 0-33-16,0 0 14 15,0 0 22-15,0 0-37 0,0 0 16 16,0 0-15-1,0 0 4-15,0 0 0 16,0 0-7-16,0 0 0 0,0 0 2 16,0 0-2-16,0 0 0 15,0 0-2-15,0 0 9 16,0 0-8-16,0 0 1 16,0 0-34-16,-3 0-49 15,-10 0-227-15</inkml:trace>
  <inkml:trace contextRef="#ctx0" brushRef="#br0" timeOffset="5897">5758 1275 50 0,'0'0'37'0,"0"0"20"15,0 0 10-15,0 0-2 16,0 0 8-16,0 0-20 16,0-4 0-16,0 4 19 15,0 0-62-15,0 0 13 16,0 0 3-16,0 0-10 16,0 0 8-16,0 0-24 15,0 0 0-15,0 0 22 16,0 0-22-16,0 0 0 15,0 0 14-15,0 0-6 16,0 0 10-16,0 0-14 16,0 0-4-16,0 0 32 15,0 0-30-15,0 0 2 0,0 0 13 16,0 0-12-16,0 0 3 16,0 0-8-16,0 0 0 15,0 0-1-15,0 0 1 16,0 0 0-16,0 0 10 15,0 0-9-15,0 0 5 16,0 0-6-16,0 0-4 16,0 0-7-16,12-8-114 15,-1-6-92-15,-2-5-109 16</inkml:trace>
  <inkml:trace contextRef="#ctx0" brushRef="#br0" timeOffset="7189">10587 1300 123 0,'0'0'140'0,"0"0"-86"16,0 0-28-16,0 0 19 15,0 0-24-15,0 0 2 16,0 0-3-16,0 0-9 15,0 0 50-15,0 0-34 16,0 0 7-16,0 0 11 16,0 0-35-16,0 0 12 15,0 0 11-15,0 0-25 16,0 0 48-16,0 0-53 16,0 0 3-16,0 0 28 15,0 0-27-15,0 0-6 16,0 0-1-16,0 0 7 15,0 0 1-15,0 0-8 0,0 0 0 16,0 0 10 0,0 0-2-16,0 0-10 0,0 0 2 15,0 0 0-15,0 0 13 16,0 0-13-16,0 0 0 16,0 0 0-16,0 0 2 15,0 0-2-15,0 0 0 16,0 0 7-16,0 0 1 15,0 0-8-15,0 0 0 16,0 0-3-16,0 0 3 16,0 0-7-16,0 0 6 0,0 0 2 15,0 0 1-15,0 0-2 16,0 0 0-16,0 0 15 16,0 0-15-16,0 0 0 15,0 0-2-15,0 0 8 16,0 0 3-16,0 0-9 15,0 0 0-15,0 0-1 16,0 0 1-16,0 0-2 16,0 0-3-16,0 0 5 15,0 0-2-15,0 0 2 16,0 0 0-16,0 0 9 16,0 0-9-16,0 0 0 0,0 0-10 15,0 0 20 1,0 0-17-16,0 0 7 0,0 0 0 15,0 0 7-15,0 0-7 16,0 0-1-16,0 0-1 16,0 0 2-16,0 0-1 15,0 0 1-15,0 0 0 16,0 0 1-16,0 0-1 16,0 0-49-16,0 0-51 15,0 0-182-15,0 0-18 16</inkml:trace>
  <inkml:trace contextRef="#ctx0" brushRef="#br0" timeOffset="12501">6573 2307 11 0,'0'0'81'16,"0"0"-36"-16,0 0 13 15,0 0-27-15,0 0-8 16,0 0 11-16,0 0-34 16,0 0-19-16,0 0 4 0,14 0 15 15,7 0 33 1,4 0-28-16,10 0 2 0,1 0 23 15,3 0-12-15,6 0 1 16,-1 0-17-16,1 0 1 16,-1 3 24-1,5-2-27-15,-1-1 0 0,2 0 17 16,7 0-14-16,-3 0 0 16,6 0 2-16,0-6-3 15,-2 0 17-15,0-1-16 16,-5 3-3-16,0 2 21 15,-6 2-16-15,0 0-5 16,-6 0 0-16,-1 0 7 16,-4 0 1-16,-1 0-8 15,-3 0 0-15,0 0 9 0,-3-2-5 16,-2 0 3 0,0 0-5-16,-1 1 4 0,-1-2 21 15,-3 3-27-15,3 0 1 16,-7 0 17-16,2 0-16 15,1 0 3-15,2 0-5 16,-1 0 7-16,4 0 4 16,-3 0-11-16,0 0 0 15,1 4 9-15,-1-2-9 16,1 0 0-16,7 0-4 16,5 0 8-16,2 1 5 15,3-3-9-15,5 1 0 0,2 2 0 16,10-3 0-16,0 0 0 15,4 2-1-15,-3-2 13 16,2 4-5-16,1-2-7 16,0 2 0-16,5 0-5 15,5-1 8-15,3-1-3 16,3-2 0-16,-1 0 4 16,-1 0 2-16,-3 0-6 15,2 0 0-15,-4 0 1 16,-3 0-1-16,-1 0 0 15,-6-2 0-15,-3-1 13 16,-4 2-16-16,-1-2 3 16,1 1 0-16,-4 0 12 15,-2 0-12-15,-2 0 0 16,-2 2-2-16,0-2 7 0,-5 2-5 16,-2 0 0-16,-5 0 0 15,-3 0 2-15,-7 0 4 16,-2 0-6-16,-2 0 0 15,-1 0 2-15,-3 0-7 16,-1 0 5-16,4 0 0 16,-3 0 10-16,-2 0-10 15,3-2 0-15,2 2-1 16,6-3 8-16,2 2-7 16,3-2 0-16,4 1 0 15,0 0 8-15,2-2-8 16,-2 3 0-16,2 1 0 0,-5 0 5 15,-4 0 2 1,-2 0-7-16,-6 0 0 0,-2 0 4 16,-3 0-4-16,-3-3 0 15,4 3 2-15,-4-3 6 16,1 3 20-16,4 0-28 16,6-3 1-16,-2 1 27 15,2-1-27-15,4 0-1 16,-4-2 0-16,2 4 10 15,1 1-2-15,-3 0-8 16,-2 0 0-16,-3 0 5 16,-1 0-5-16,-2 0 0 15,0 0-2-15,-2 0 10 0,-1 0 0 16,1 0-8 0,-1-4 0-16,2 3 7 0,0 1-6 15,-2-2-1-15,0-1 12 16,0 1-12-16,0 1 23 15,-4-1-23-15,2-1 0 16,1 3 15-16,-4-1-15 16,1-3 0-16,-1 4 0 15,1-1 7-15,0 1 3 16,-4 0-10-16,2 0 0 16,-1 0-1-16,2 0 8 15,-1 0-11-15,-1 0 4 0,1-2 0 16,-3 2 0-1,0 0 0-15,0 0 0 0,0 0 13 16,4 0-13-16,1 0-3 16,-1-3 0-16,3 3 6 15,0-1 1-15,2 1-4 16,-1-2 0-16,1 0-6 16,2 0 6-16,2 0 0 15,-1-1 0-15,1 2 7 16,-4 1-8-16,0 0 1 15,-3 0 0-15,1 0 2 16,-2 0-2-16,0-1 0 16,-1 1-3-16,1-4 8 15,1 4-13-15,4-1 7 16,1-2 1-16,6 1 9 0,-4 2-9 16,1-2 0-16,3 1-4 15,-4 1 10-15,-2-3-8 16,3 3 2-16,-1 0 0 15,-2-2 0-15,-2 2 0 16,-4 0 0-16,-1-1-4 16,-4 1 8-16,0 0-8 15,2 0 4-15,-2 0 0 16,0 0 2-16,0 0 2 16,0 0-4-16,0 0 0 15,0 0 0-15,0 0 6 16,0 0-6-16,0 0 0 0,0 0 10 15,0 0-10-15,0 0 0 16,0 0 0-16,0 0 3 16,0 0-5-16,0 0 2 15,0 0 0-15,0 0-1 16,0 0 1-16,0 0 0 16,0 0-11-16,0 0 23 15,0 0-24-15,0 0 12 16,0 0 0-16,0 0-7 15,0-3 7-15,0-2-11 16,-11-2-1-16,-9-8-66 16,-4-8 0-16,-15-18-163 15,-16-21-42-15</inkml:trace>
  <inkml:trace contextRef="#ctx0" brushRef="#br0" timeOffset="13724">6320 673 31 0,'0'0'43'0,"0"0"0"0,0 0-6 16,0 0 2-16,0 0 11 15,0 0-11-15,0 0-15 16,0 163 33-16,0-113-33 16,0 7 13-16,0-1-1 15,0 7 5-15,0 1-2 16,0 2-30-16,0 3-3 16,4 0 22-16,4 1-28 15,-4-5 7-15,1-7-2 16,0-2 6-16,-4 0-10 0,2-2-1 15,-3 5 5-15,0-4 9 16,0 1-12-16,0-6 4 16,0-2 4-16,0-9-9 15,0-4 7-15,2-1-8 16,2-10 0-16,1-2 6 16,2 0-6-16,1-8 0 15,-2-3 1-15,-3-3 3 16,-1-4-4-16,-2-4-4 15,0 3 4-15,0-3 10 16,0 0-10-16,0 0 0 16,0 0 3-16,3 0 1 15,-3 2-8-15,1-1 4 16,-1 2 0-16,0-1 12 16,0 0-12-16,3-2 0 15,-3 0-3-15,2 0 6 0,-2 0 5 16,0 0-8-16,0-17-49 15,0-32 42-15,0-30-254 16,0-33-68-16</inkml:trace>
  <inkml:trace contextRef="#ctx0" brushRef="#br0" timeOffset="15308">6248 579 12 0,'0'0'22'0,"0"0"-17"15,0 0 54-15,0 0 16 16,0 0-30-16,0 0 11 16,137 24 9-16,-91-20-28 15,7 2 19-15,9 1-53 16,9-1 7-16,10-5 29 16,7-1-37-16,3 0 9 15,2 0-11-15,-4-1 14 0,4-5-6 16,-2-3-8-1,-3 5 0-15,0 0 9 0,-6 4-3 16,-6 0-6-16,-1 0 0 16,-12 0 1-16,0 0 12 15,-6 4-13-15,0 2 0 16,-7-3 16-16,3 1-15 16,-3-3 1-16,2-1-2 15,1 0 12-15,0 0 12 16,2 0-21-16,7 0 0 15,5 0 12-15,9 1-13 16,7 4 0-16,2-2 4 16,0 1-2-16,2-3 16 15,1 2-18-15,2-1-2 16,2-2 17-16,7 3-16 0,0-3 0 16,2 0-1-16,-2 0 7 15,3 0-1-15,-3 0-6 16,-2 1 0-16,0-1 4 15,-7 5-2-15,-1-5-2 16,-1 1 0-16,3 1 1 16,5-2 15-16,-2 0-16 15,-7 2 0-15,-5-2-5 16,-11 2 13-16,-3 1-8 16,-1-3 0-16,0 0 7 0,-5 2-7 15,-7-2 0-15,-3 0 0 16,-11 0 6-16,-5 0-5 15,-1 0-1-15,-3 0 0 16,-6 0 1-16,-3 0 2 16,-2 0-3-16,-3 0 0 15,0 0-3-15,1 0 6 16,2 0-3-16,0 0 0 16,2 0 5-16,4 0-9 15,1 0 4-15,3 0 0 16,4 0 7-16,2 0-7 15,2 0-4-15,1 0 2 16,-4 0 4-16,-2 0-1 16,-7 0-1-16,-3 0 0 15,-7 2 6-15,0 0-6 0,-11 0 0 16,-2 0-6 0,1-2 6-16,-5 2 4 0,0-2-3 15,0 0-1-15,0 0 16 16,0 0-16-16,0 0-10 15,3 2 10-15,-2 3 0 16,2-2-3-16,-1 2 3 16,3 0 0-16,-1 3 11 15,1-1-11-15,2 5 0 16,-2 2-4-16,-1 5 8 16,-1 9 14-16,-1 8-8 15,2 5-7-15,-1 5 24 0,2 3-26 16,1 5 6-1,2 3-7-15,1 7 9 0,0 2 14 16,0 8-23-16,3 1 0 16,-3-3 21-16,0-3-21 15,1-7-2-15,-4-6-3 16,1-4 10-16,-1-2 5 16,2-6-10-16,-1-4 0 15,0-9-2-15,0-2 3 16,-5-5-1-16,2-4 0 15,1-3 3-15,-5-5 5 16,3-3-8-16,-3-2 0 16,0 1 3-16,0-2-3 15,1 2 0-15,-1 0 0 16,3 0 6-16,-1 3-5 0,-2 1-1 16,3 2 0-16,-2-1 2 15,-1 2-1-15,3-3-1 16,-3-2 0-16,0-2 7 15,0-3 7-15,0-4-14 16,0-1 0-16,0 0 31 16,0 0-28-16,0 0 11 15,0 0 3-15,0 0-12 16,0-1 17-16,-3-24-22 16,-15-10-14-16,-6-10 12 15,-14-14-98-15,-15-10-187 16</inkml:trace>
  <inkml:trace contextRef="#ctx0" brushRef="#br0" timeOffset="17076">8507 2362 16 0,'0'0'37'0,"0"0"-22"0,0 0 54 15,0 0-18-15,0 0 8 16,0 0-14-16,59 96 1 16,-50-79 13-16,0 2-28 15,-1 6-6-15,-7 0 42 16,-1 7-47-16,0 2 11 16,0 2-1-16,0-4-17 0,-9 3 30 15,-6-1-29 1,-6-4-9-16,-1 1 44 0,3-4-43 15,-4-7 6 1,2-1 6-16,2-1-14 0,-2-2 20 16,3-1-24-16,-5 0 0 15,0 1 31-15,1 1-30 16,-4-4 5-16,3 6 4 16,-3-2-1-16,-1 0 0 15,0 0-9-15,-4 2 0 16,4-5 24-16,-7-2-21 15,3-1-3-15,-1-7 18 16,-3 1-10-16,-5 4 4 16,-1-2-12-16,-4-1 0 0,-7-1 14 15,-1 1-14-15,-8-1 3 16,-4 3-1 0,-7 1 4-16,-7 0-5 0,-1-3-1 15,-2-2 0-15,-3-3 9 16,-2-1-9-16,1 0 0 15,-4 0 10-15,-2 0-5 16,-10 0-1-16,0 0-4 16,2 0 0-16,3-1-9 15,2-8 9-15,6-1 0 16,-4-3-2-16,1 1 11 16,2-1-11-16,0-1 2 15,5 2 0-15,0-1 8 16,0 0-8-16,2 2 0 15,-1-3-5-15,2 3 10 0,3-2-6 16,2-2 1-16,1 1 0 16,-2-3 1-16,5-1-1 15,-3 5 0-15,-3-2 0 16,4 1 7-16,-1 2-10 16,4-1 3-16,5 1 0 15,4 2-3-15,0 1 3 16,-2-4 0-16,3 7-3 15,0-4 10-15,4 2-8 16,6 2 1-16,1 1 0 16,5-1 1-16,-1 4-1 15,1-4-2-15,1 2 2 16,1-2 2-16,-2 0-1 16,-1-1-1-16,2 3 0 0,-1 0-6 15,-3 1 9-15,-2 2-6 16,-4 1 4-16,-3 0-1 15,-1 0 0-15,-6 0 0 16,1 0 0-16,-3 0 3 16,-3 0-3-16,-3 4 0 15,-6 4-4-15,1 3 10 16,0 1-12-16,7 2 2 16,4 2 4-16,5-3-6 0,1-2 6 15,9-2 0 1,-1 0 3-16,4-3 4 0,8 1-8 15,2-1 1-15,6-4 0 16,8-2-3-16,4 2 8 16,3-2-6-16,4 0 2 15,-3 0 1-15,7 2-2 16,-2-2-4-16,3 3 4 16,-1-3 7-16,6 0-7 15,-1 0-1-15,1 0 1 16,4 1 1-16,-3-1-1 15,3 0-5-15,0 0 5 16,0 0-11-16,0 0 11 16,0 0-10-16,0 0 10 15,0 0 0-15,0 0-1 16,0 0-8-16,0 0 9 0,0 0 1 16,0 0-1-16,0 0-3 15,0 0-4 1,0 0-55-16,0-1-98 0,0-21-128 15</inkml:trace>
  <inkml:trace contextRef="#ctx0" brushRef="#br0" timeOffset="17565">2283 2801 106 0,'0'0'87'0,"0"0"-24"16,0 0 1-16,0 0-8 15,0 0-18-15,0 0-16 16,-59 0 27-16,47 0-43 16,-2 0 7-16,0 0 9 15,1 0-4-15,-1 0 26 16,0 0-33-16,2 7-10 15,-1 7 33-15,-3 2-34 16,0 6 0-16,-1 0 11 16,3-3-10-16,5-6 5 0,3 0-6 15,2-7 0-15,0 1 5 16,3-5 5-16,-2-2-10 16,3 0 20-16,0 0-5 15,0 0-7-15,0 0-8 16,0 0 0-16,0 0 5 15,0 0-5-15,0 6-11 16,14 4 11-16,7 3 5 16,2 10 4-16,4-5-9 15,3 3 0-15,-2 0 6 16,-1-6-6-16,0-2 0 16,-2 0 1-16,-6-5-1 15,0-5-23-15,0-3-135 16,-5 0-109-16</inkml:trace>
  <inkml:trace contextRef="#ctx0" brushRef="#br0" timeOffset="19447">11426 2155 81 0,'0'0'124'16,"0"0"-16"-16,0 0-18 16,0 0-8-16,0 0 2 15,0 0-70-15,0 0 4 16,0-4 17-16,0 4-35 16,0 0 6-16,0 0-12 15,0 0 12-15,0 0-25 0,0 0-72 16,0 0-145-1</inkml:trace>
  <inkml:trace contextRef="#ctx0" brushRef="#br0" timeOffset="19951">11609 2154 130 0,'0'0'20'0,"0"0"10"0,0 0 6 15,0 0 55-15,0 0-22 16,0 0-22-16,41 10 28 16,-15-4-14-16,0-1-53 15,4-1 42-15,-1 0-31 16,2-2-7-16,-1-2 11 16,-3 0-22-16,-1 0 25 15,-2 0-26-15,2-6 0 16,0-5 33-16,-8-2-30 0,-4 3 15 15,-5 6 1-15,-6-1-11 16,-3 5 25-16,0 0-33 16,0 0 3-16,0 0 32 15,0 0-27-15,0 0-6 16,0 0-4-16,0 0-2 16,-10 0 2-16,-4-3-63 15,-1-8-51-15,-2-5-57 16,3-4-49-16</inkml:trace>
  <inkml:trace contextRef="#ctx0" brushRef="#br0" timeOffset="20295">11881 1870 25 0,'0'0'139'16,"0"0"-106"-16,0 0-12 15,0 0 49-15,0 0 10 16,0 0 0-16,28 46-11 15,-19-19-17-15,-2-1-7 16,-2 1-39-16,-5 0 0 16,3 0 40-16,-3 1-41 15,0-8 12-15,0-2 7 16,0-7-19-16,0-5 6 16,0-3-11-16,0 0 0 15,0 2 14-15,0-2-13 0,0 4-1 16,0-3 12-16,0-2-10 15,0 0 6-15,0-2-8 16,0 0 0-16,0 0 31 16,0 0-23-16,0 0 3 15,0 0 1-15,0 0-12 16,0 0 0-16,0 0-84 16,-12-21-283-16</inkml:trace>
  <inkml:trace contextRef="#ctx0" brushRef="#br0" timeOffset="51807">8905 1465 349 0,'-10'0'10'0,"9"0"3"16,1 0-13-16,0 0-4 15,0 0-175-15</inkml:trace>
  <inkml:trace contextRef="#ctx0" brushRef="#br0" timeOffset="51939">8905 1465 260 0,'115'-2'31'0,"-115"2"-31"15,0 0-9 1,0 0-60-16</inkml:trace>
  <inkml:trace contextRef="#ctx0" brushRef="#br0" timeOffset="52076">9135 1470 72 0,'0'0'72'0,"0"0"-65"15,0 0-1-15,0 0-4 16,0 0-2-16,0 0-149 15</inkml:trace>
  <inkml:trace contextRef="#ctx0" brushRef="#br0" timeOffset="52178">9135 1470 53 0,'46'24'104'0,"-46"-24"-42"16,0 0-62-16,0 0-6 15,0 0-207-15</inkml:trace>
  <inkml:trace contextRef="#ctx0" brushRef="#br0" timeOffset="57116">7773 364 72 0,'0'0'81'15,"0"0"26"-15,0 0-29 16,0 0-6-16,0 0 11 16,0 0-39-16,0 1-26 0,3 27-9 15,2 10-9 1,-4 3 52-16,2 1-45 0,2-5 6 16,-1-5 7-16,4-8-17 15,-3-9 7-15,-1-3-10 16,1-11 0-16,-4-1-19 15,4 0 3-15,2 0-56 16,2-26-5-16,5-11-147 16</inkml:trace>
  <inkml:trace contextRef="#ctx0" brushRef="#br0" timeOffset="57332">7773 364 106 0,'152'-45'188'0,"-152"45"-163"15,0 0 11-15,0 0 38 16,0 0-32-16,0 0 32 16,6 95-54-16,-4-74-19 15,2-2 33-15,-4-1-32 16,3 5-2-16,-3 0 0 16,0-1-10-16,0 0-17 15,0-5-63-15,2-2 5 16,2-6 15-16,-1-7-51 15,2-2-67-15</inkml:trace>
  <inkml:trace contextRef="#ctx0" brushRef="#br0" timeOffset="57826">7998 110 74 0,'0'0'54'16,"0"0"29"-16,0 0-2 16,0 0-25-16,0 0 4 15,0 0-26-15,-52-94 63 16,39 86-68-16,-1 4-28 0,-3 2 59 16,2 2-60-1,-3 0 2-15,1 0 11 0,0 6-13 16,7 8 0-16,-2 4-7 15,1 7 23-15,3 2 4 16,4 3-20-16,4-1 0 16,0 0 23-16,0-6-18 15,3-4-5-15,12-7 0 16,6-6 1-16,-1-6 17 16,4 0-18-16,-1-6-34 15,0-20 32-15,-5-4-45 16,-4 0 16-16,-2 10 26 15,-6 8 5-15,-3 5 5 16,-1 7 3-16,-2 0-8 16,0 0 44-16,0 0-44 0,3 11 0 15,3 12 34-15,1 3-33 16,5-1 43-16,-2 0-44 16,3-4 0-16,1 0 17 15,1-1-17-15,6 1-22 16,7-2-55-16,11-8-163 15</inkml:trace>
  <inkml:trace contextRef="#ctx0" brushRef="#br0" timeOffset="58518">10665 467 38 0,'0'0'92'0,"0"0"34"15,0 0-27-15,0 0-14 16,0 0 9-16,0 0-79 16,0 14-9-16,0 19 28 15,0 6-20-15,-5 0 49 16,1-1-63-16,2-7 1 15,2-6 10-15,0-5-9 0,0-7-2 16,0-5 0 0,0-6-21-16,2-2-46 15,14-4-135-15,4-27 75 0</inkml:trace>
  <inkml:trace contextRef="#ctx0" brushRef="#br0" timeOffset="58714">10847 431 99 0,'0'0'90'0,"0"0"-17"15,0 0 9-15,0 0-9 16,0 0-28-16,0 0 2 16,27 141-43-16,-19-122 8 0,-2-3 4 15,-3-1-16 1,-3 6-35-16,0 1-29 0,0 4-74 15,0 3-37-15</inkml:trace>
  <inkml:trace contextRef="#ctx0" brushRef="#br0" timeOffset="59463">11251 77 193 0,'0'0'112'0,"0"0"-64"0,0 0 48 16,0 0-54-1,0 0-29-15,0 0 5 0,0 47 9 16,0-10 27-16,0 2-30 15,0 1-14-15,0-5 63 16,-6-2-73-16,1-6 1 16,4-5 20-16,1-6-16 15,0-5-4-15,0-6-1 16,0-2 0-16,0-3 17 16,0 0-15-16,0 0-2 15,0 0 19-15,0 0-18 16,0 0-2-16,0 0-4 15,0 0 5-15,0-3 7 16,1-9-7-16,10-5 0 16,-2-4-3-16,2 1 12 15,1-3-19-15,2 2 3 16,-4 3 7-16,2 3-8 0,0 2 8 16,2 9-3-16,0 4-6 15,1 0 15-15,2 0-12 16,-1 15-5-16,-5 8 11 15,1 5 2-15,-7-4-2 16,-5 0 0-16,0-1 14 16,0-6-7-16,-12-1 23 15,-8-4-30-15,-4-7 3 16,4-3 23-16,-1-2-23 16,2 0-3-16,1-6 7 0,6-13 0 15,3-6-14-15,9-4-41 16,0-8-105-16,0-4-239 15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1:57.7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711 452 37 0,'0'0'63'0,"0"0"62"16,0 0-52-16,0 0-8 15,0 0 19-15,0 0-17 16,-38-11-30-16,38 10-15 15,0 1-20-15,2 0-4 16,24 0-25-16,10 0 27 16,13 0 48-16,4 0-39 15,-3 8-6-15,-6 1-3 16,-3-2 3-16,-8 2 10 16,-14 1-13-16,-6-1-2 15,-8-2-3-15,-5 10 5 0,0 6 0 16,-9 11 5-1,-22 4-1-15,-8 4 17 0,-2-6-21 16,-5-4 0-16,4-3 3 16,1-2 1-16,1-4-4 15,10-4 0-15,7-6 1 16,9-7 5-16,13-6-6 16,1 0 0-16,0 0 3 15,0 0-3-15,0 0-5 16,0 0 0-16,11 0 5 15,10 4 4-15,5-2-3 16,3 0 11-16,4-2 40 16,-4 0-27-16,-3 0-6 0,1 0-6 15,-6 0-11-15,-3 0 26 16,-1 0-28-16,-3 0 0 16,-1 0 13-16,-2-2-13 15,1-4 3-15,2-3-6 16,0-1-62-16,4-3-4 15,-1 1-144-15,1-2-91 16</inkml:trace>
  <inkml:trace contextRef="#ctx0" brushRef="#br0" timeOffset="418">1329 605 199 0,'0'0'78'0,"0"0"2"16,0 0-28-16,0 0 31 15,0 0-67-15,0 0-5 16,0 11 22-16,0-5-24 16,0 0 28-16,2-1-19 15,2-4-8-15,-4-1 14 16,0 0-18-16,0 0 0 15,0 0 33-15,0 0-38 16,0 0 8-16,0 0-9 16,0 0-32-16,0 0-130 15,0-9-299-15</inkml:trace>
  <inkml:trace contextRef="#ctx0" brushRef="#br0" timeOffset="1192">1727 554 97 0,'0'0'94'15,"0"0"-54"-15,0 0 9 16,0 0 7-16,0 0-4 16,0 0-32-16,9 0 40 15,-6-5-33-15,-1-9 0 16,1-7 12-16,-3-1-35 15,0 3-1-15,0 3-3 16,0 0 17-16,-12 4-19 16,1 5 2-16,-2 1 0 15,-1 5-3-15,2 1 17 16,0 0-6-16,-2 0-8 16,3 17 1-16,-1 5-3 0,3 5 2 15,4 1 0 1,4 2-2-16,1-2 2 0,0-3 0 15,0 1 0-15,0 1 3 16,11-2 28-16,2-3-29 16,4 1-2-16,-2-8 11 15,0-5-4-15,-4-4-14 16,-2-6 7-16,3 0 0 16,-1 0 14-16,1-6-9 15,0-21 0-15,-3-8 21 16,0 2-24-16,-3 6 1 15,-3 8-3-15,-1 11 5 16,-2 3-5-16,3 5 0 0,-3 0-15 16,0 0 11-1,0 0-9-15,5 5 8 0,5 10-5 16,2 12 10 0,7-5 55-16,-6 1-51 0,1-3-2 15,-2-2 23-15,-3-2 1 16,-1-7-3-16,-2 0-23 15,-3-3 0-15,-2-3 18 16,2 0-18-16,-1-3 0 16,-2 0 4-16,3 3-3 15,-1-3-1-15,2 0-91 16,5 0-91-16,0-3 52 16,0-21-87-16</inkml:trace>
  <inkml:trace contextRef="#ctx0" brushRef="#br0" timeOffset="1597">2140 634 37 0,'0'0'119'15,"0"0"-2"-15,0 0-47 16,0 0 24-16,0 0 13 16,0 0-59-16,26 21-4 15,-26-21-34-15,0 0 20 16,2 0-26-16,-2 0 0 15,0 0 43-15,0 0-33 16,0 0 8-16,0-8 24 16,0-3-21-16,0 3-25 15,0 4-2-15,0 4 2 16,0 0 12-16,0 0-12 0,0 0-18 16,0 9 16-16,9 7 4 15,7 5 23-15,-5-7-25 16,1-1 0-16,-7-5 30 15,-5-4-26-15,0-4-4 16,0 0 11-16,0 0-6 16,0 0 17-16,0 0-22 15,0 0 0-15,0-7 15 16,-3-12-15-16,-8-5-15 16,-3-2-1-16,2-2-26 0,3-1-57 15,8-4-275-15</inkml:trace>
  <inkml:trace contextRef="#ctx0" brushRef="#br0" timeOffset="7773">2207 0 187 0,'-3'-3'94'0,"3"3"-61"15,0 0 2-15,0 0-35 0,0 0 2 16,0 11 3-16,0 16 23 16,0 10 4-16,3 4 5 15,2 10-4-15,1 9 43 16,-3 9-57-16,4-1 3 16,-5-2 32-16,3-5-47 15,-5-12-4-15,3-10 19 16,1-10-19-16,1-9 11 15,-4-7-14-15,4-6 0 16,-2-5 9-16,-3-2-3 16,0 0-6-16,0 0 19 15,1 0-11-15,-1 0 23 16,0 0-30-16,0 0 1 16,0 0 33-16,0 0-35 15,0 0 0-15,0-9-2 0,0-1 7 16,0-2-8-16,0 0 3 15,3-3 0-15,-1-4-8 16,2 0 8-16,1-1-6 16,-2 1 3-16,-1 5 6 15,1-1-17-15,1 2 12 16,1 5-1-16,4 3-17 16,3 0 19-16,-1 5-13 15,2 0 13-15,5 0-3 16,2 5-2-16,-5 8 6 15,2 9 0-15,-8 4 15 16,-3 5-15-16,-3 6 0 0,-3 2 10 16,0 0-3-16,0-9 16 15,-12-8-23-15,-2-4 0 16,1-6 28-16,-1-6-22 16,0-2 11-16,-2-4 1 15,1 0-13-15,-2 0 11 16,-1-15-16-16,4 1 0 15,2-2-3-15,1 2 3 16,4-3-25-16,1 1-35 16,-4-8-195-16</inkml:trace>
  <inkml:trace contextRef="#ctx0" brushRef="#br0" timeOffset="8544">37 1333 88 0,'0'0'82'0,"0"0"17"15,0 0 33-15,0 0-106 16,0 0 75-16,0 0-74 16,-17-22-27-16,17 19 0 15,5 0-4-15,30-8 4 16,27-2 1-16,28-3 2 16,20-4 49-16,29-2-43 15,25-5-3-15,18-1 24 16,11 3-23-16,12-4-6 15,0 4-1-15,0 3 0 16,-9 4 0-16,-12 6 0 0,-17 2 0 16,-23 7 6-16,-15 1-5 15,-14 2-1-15,-16 0 0 16,-9 0 5-16,-19 0-6 16,-19 0 1-16,-23-2 0 15,-14 2 7-15,-14 0-1 16,-1 0 13-16,0 0 32 15,0 0-42-15,0 0 71 16,0 0-80-16,0 0 0 16,0 0-10-16,0 0 9 15,-21 0-108-15,-12-6-167 16</inkml:trace>
  <inkml:trace contextRef="#ctx0" brushRef="#br0" timeOffset="9959">1384 1507 243 0,'0'0'131'16,"0"0"-78"-16,0 0 45 15,0 0-54-15,0 0-33 16,0 0-1-16,0-39 5 15,-1 22-6-15,-7 2-9 16,2 4 10-16,-3 2 17 16,-3 3-14-16,2 2 8 15,-2 1 1-15,2 2-22 16,-4 1-4-16,2 0-7 16,3 0 11-16,-5 0 9 0,6 10-9 15,-1 13 0-15,0 10-6 16,8 5 6-16,1 1 0 15,0-2-6-15,0-6 15 16,0-8-3 0,4-9-6-16,1-5 0 0,1-8-5 15,-3-1 5-15,-2 0-11 16,3 0-3-16,0-7 14 16,1-19 26-16,7-1-26 15,-6 3 6-15,1 5-11 16,0 9 5-16,-3 6-1 15,1 2-11-15,2 2 12 16,-1 0-19-16,6 0 19 0,5 7 0 16,-2 12 7-16,7 3 3 15,-9 0-10-15,9-2 0 16,-4 2 5-16,2-3-15 16,1-4-18-16,0-9-139 15,-3-6-72-15</inkml:trace>
  <inkml:trace contextRef="#ctx0" brushRef="#br0" timeOffset="10203">1660 1513 192 0,'0'0'158'0,"0"0"-151"16,0 0 2-16,0 0 68 15,0 0-9-15,0 0-8 16,151 0-50-16,-124 0-1 15,-4 0 22-15,-6 0-31 16,-5 0 0-16,-8 0-7 16,-4 0-56-16,0-2 25 15,0-6-8-15,0-3-9 16,0-3-45-16,-16-4-14 16,-6 1 42-16,0-1-13 15</inkml:trace>
  <inkml:trace contextRef="#ctx0" brushRef="#br0" timeOffset="10365">1660 1513 88 0,'114'-126'125'15,"-114"126"-15"-15,0 0-17 0,0 0-41 16,0 0-7-16,0 0-44 16,-21 40 2-16,21-1 40 15,0 1-38-15,3-1 30 16,8-4-34-16,-2-4-1 16,5-4 9-16,-1-5-2 15,-1-9-7-15,10-7-93 16,-4-6-55-16,0-7 29 15,3-29-71-15</inkml:trace>
  <inkml:trace contextRef="#ctx0" brushRef="#br0" timeOffset="10770">2046 1237 324 0,'0'0'99'0,"0"0"-88"0,0 0 13 16,0 0 96-16,0 0-74 15,0 0-8-15,76 223 6 16,-65-176-16-16,-2-9-5 16,-2-12-23-16,-2-8 0 15,3-12 18-15,-7-2-18 16,-1-4 0-16,3 0 18 16,-1 0-18-16,-2-4-7 15,7-15-15-15,-1-6-35 16,8-2 49-16,4 9-12 15,7 7 18-15,2 6-2 16,5 5 4-16,0 0-4 0,3 13 4 16,-5 6 0-16,-6 4 10 15,-2-3-10-15,-13-1 0 16,-6 0 14-16,-3 0-12 16,0 3 44-16,-9 3-24 15,-16-1 4-15,-7-2 29 16,-3-13-55-16,-3-9 0 15,-4-1-1-15,4-39 1 16,3-21-91-16,3-18-148 16,-1-15-175-16</inkml:trace>
  <inkml:trace contextRef="#ctx0" brushRef="#br0" timeOffset="12454">3695 806 34 0,'0'0'72'0,"0"0"6"15,0 0 21 1,0 0-21-16,0 0 8 0,0 0-19 16,0-2-16-16,0 2 34 15,0 0-42-15,0 0-26 16,-16 0-17-16,-7 2-11 16,-3 6 11-16,2 5 0 15,-2-2 1-15,3-1 3 16,2-4 9-16,3 1-6 15,9-6-1-15,1 2-2 16,8-3-2-16,0 0-2 16,0 0-6-16,0 0-18 15,0 2 21-15,5 4-5 16,14 5 8-16,6 2 0 0,1 1 9 16,4 4-9-16,-1-3 0 15,1-1 12-15,-3 1-12 16,-1-3 0-16,-3-2 1 15,-5-2 5-15,-6-3 2 16,-5 0-8-16,-4-5 0 16,-3 1 0-16,0-1 0 15,0 0-30-15,0 0-5 16,-3 0-69-16,-25 0-158 16,-8-5 5-16</inkml:trace>
  <inkml:trace contextRef="#ctx0" brushRef="#br0" timeOffset="12668">3504 994 24 0,'0'0'69'0,"0"0"5"0,0 0-13 16,0 0-29-16,0 0 33 15,0 0 23-15,64 49 14 16,-26-40-12-16,-2 0-43 16,1-3-18-16,-5 0 21 15,-7-3-45-15,-3 0-5 16,-7-2 19-16,-7 1-18 15,-4 0 13-15,-4 0-14 16,0-2-23-16,0 0 10 16,0 0-37-16,0 0-59 15,-4-2-202-15</inkml:trace>
  <inkml:trace contextRef="#ctx0" brushRef="#br0" timeOffset="19014">5009 11 156 0,'0'0'152'16,"0"0"-122"-16,0 0-10 16,0 0-9-16,0 0 63 15,0 0-46-15,140 0 27 16,-108 13-55-16,-11 0 5 16,-9 7 1-16,-7 4 5 15,-5 7-8-15,0 2 6 16,-15-5-9-16,-4 0 28 15,4-11-28-15,3-6 0 16,7-3 17-16,5-8-9 0,0 0 43 16,0 0-49-16,0 0 5 15,3 0-6-15,13 0 6 16,6-5-7-16,3-1 20 16,-6 2-14-16,3 0 10 15,-4 2-16-15,0-5 0 16,0 3 5-16,4 2-5 15,-1 0-35-15,-1 2-58 16,-2 0-46-16,-4 0-39 16</inkml:trace>
  <inkml:trace contextRef="#ctx0" brushRef="#br0" timeOffset="19273">5478 475 233 0,'0'0'147'0,"0"0"-131"16,0 0 51-16,0 0 53 15,0 0-91-15,0 0 63 16,111-15-32-16,-76 3-56 16,-7-1 37-16,-9 5-41 15,-3 3 8-15,-10 2-1 16,-2 3-6-16,-4 0-1 15,0-3 0-15,0 2-68 0,3-9-84 16,-3 1-124 0</inkml:trace>
  <inkml:trace contextRef="#ctx0" brushRef="#br0" timeOffset="21346">5015 359 34 0,'0'0'57'0,"0"0"-7"16,0 0 16-16,0 0-6 15,0 0 15-15,0 0-1 16,0-5 8-16,0 5 15 16,0 0-57-16,0-1-4 0,0-2 39 15,0 1-43 1,-1-4-3-16,-2 2-21 0,-2-2 3 16,1-1 23-16,-4 1-30 15,2-2-4-15,-2 2 32 16,2 0-27-16,2 0-4 15,-1 1-1-15,1 3 9 16,-1 2-1-16,5-2-8 16,-3 2 0-16,1 0-4 15,2 0 4-15,0 0-3 16,-3 0-2-16,-1 0 10 16,-1 0-9-16,-2 0 4 15,1 0 0-15,-2 0 3 16,-1 0-3-16,0 0 0 15,3 0-2-15,-2 0 12 0,4 0 0 16,2 0-10-16,-2 0 0 16,-1 0 2-16,2 0-2 15,3 0-2-15,0 0 0 16,0 0 4-16,0 0-11 16,-3 0 9-16,3 0 0 15,-2 0-1-15,-5 0 4 16,2 0-3-16,-4 0 0 15,3 0 7-15,-3 4-6 16,0 3-1-16,0 5 0 16,-2-2-4-16,2 2 4 15,0 1 0-15,0-1-2 0,0-3 8 16,0 1-2 0,-1-4-4-16,4 2 0 0,-1-2 7 15,7 1-7-15,-3 1-12 16,3 0 10-16,0 3 2 15,0 0-13-15,0 2 13 16,0 2 0-16,10-2-7 16,4 1 7-16,-5 1 0 15,0-2 0-15,0-3 4 16,0 2 5-16,-2-1-9 16,3-3 0-16,-4 3 1 15,2-4-1-15,1 2-4 16,-3-1-1-16,2-1 10 15,1-1-16-15,-3-2 11 16,1-2 0-16,-2 0-1 0,3-1 7 16,-4 4-6-16,-2-4 0 15,2 2 4-15,-1-3-3 16,-3 0-1-16,2 2 0 16,-2-2-7-16,3 0 7 15,-3 0-2-15,4 0-2 16,1 0 4-16,1 0 3 15,2 0-3-15,1 0 0 16,-3 0 10-16,-3 0-10 16,4 0 0-16,-7 0 0 15,0 0 5-15,0 0 3 16,0 0-8-16,0 0 0 0,0 0-3 16,2 0-1-16,5-2-82 15,4-10-203-15,1 0-134 16</inkml:trace>
  <inkml:trace contextRef="#ctx0" brushRef="#br0" timeOffset="24479">5006 386 10 0,'0'0'8'0,"0"0"-7"15,0 0 8-15,0 0 23 16,0 0-5-16,0 0-9 16,0 0 15-16,0 0 2 15,0 0 12-15,0 0-14 16,0 0-24-16,0 0 22 15,0 0-23-15,0 0-5 16,0 0 12-16,0 0-13 16,0 0 6-16,0 0-8 15,0 0 0-15,0 0 1 16,0 0 8-16,0 0-9 0,0 0 9 16,0 0-8-16,0 0-1 15,0 0-3-15,0 0 3 16,0 0 12-16,0 0-11 15,0 0-1-15,0 0 10 16,0 0 1-16,0 0 5 16,0 0-16-16,0 0 10 15,0 0-3-15,0 0-7 16,0 0-6-16,0 0 6 16,0 0 2-16,0 0-2 15,0 0-18-15,0 0-96 16,0 0-19-16</inkml:trace>
  <inkml:trace contextRef="#ctx0" brushRef="#br0" timeOffset="32924">3372 1134 3 0,'0'0'89'16,"0"0"-42"-16,0 0 47 16,0 0-33-16,0 0-22 15,0 0-35-15,-36-55 42 0,36 36-29 16,16 0-17-16,15-2 0 15,7-2 7-15,18-8 40 16,26-10-39-16,29-17 23 16,34-19 47-16,33-19-61 15,20-12-10-15,19-3 25 16,-2 4-24-16,-14 19 42 16,-23 15-50-16,-36 17-15 15,-29 13 10-15,-30 10-34 16,-28 14 19-16,-26 10 16 0,-20 9-27 15,-9 0 19 1,0 0 12-16,-24 6 19 0,-10 16 13 16,-13 11-32-1,-11 6-11-15,-5 6-134 0,-16 8-133 16</inkml:trace>
  <inkml:trace contextRef="#ctx0" brushRef="#br0" timeOffset="33222">3375 1311 461 0,'0'0'10'0,"0"0"-10"0,0 0 24 15,0 0-24-15,0 0 52 16,0 0 35-16,1008-614 33 15,-809 514-67-15,-16 15-26 16,-30 14-3-16,-24 17-24 16,-29 13 0-16,-22 8-13 15,-20 9 26-15,-27 11-30 16,-12 7 17-16,-16 6-29 16,-3 0 25-16,-22 0-88 15,-32 24 11-15,-18 14-125 16,-25 7-155-16</inkml:trace>
  <inkml:trace contextRef="#ctx0" brushRef="#br0" timeOffset="33434">4213 878 300 0,'0'0'57'16,"0"0"-16"-16,0 0-31 15,0 0 45-15,0 0 21 16,0 0-60-16,865-386-16 16,-749 340 0-16,-11 8-15 15,-11 5-17-15,-18 8-64 16,-16 4-42-16,-27 9-24 16</inkml:trace>
  <inkml:trace contextRef="#ctx0" brushRef="#br0" timeOffset="33594">5336 548 463 0,'0'0'28'16,"0"0"-20"-16,0 0-16 15,0 0-119-15,0 0-137 16</inkml:trace>
  <inkml:trace contextRef="#ctx0" brushRef="#br0" timeOffset="34965">1815 994 35 0,'0'0'33'16,"0"0"5"-16,0 0-22 15,0 0-12-15,0 0 19 16,0 0-19-16,0 0 13 16,0 0-3-16,0 0 3 15,0 0 33-15,0 0-37 16,0 0-3-16,0 0 24 0,0 0-34 16,0 0-17-16,0 0-27 15,0 0-58-15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4:57.18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0 115 0,'0'0'88'16,"0"0"-9"-16,0 0-8 0,0 0-33 15,0 0-17-15,0 0-1 16,44 117-19-16,-44-91 28 16,0 1-29-16,0-4-28 15,0-13-134-15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9:45.70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279 23 72 0,'0'0'165'15,"0"0"-37"-15,0 0 20 16,0 0-44-16,0 0-23 15,0 0 10-15,0-22-91 16,-3 22-13-16,-2 12 12 16,1 39-23-16,-1 24 24 15,1 19 11-15,2 6 2 16,2-5-3-16,0-2-10 16,0-6 0-16,2-4-1 0,10-8 1 15,2-6 0-15,-4-13 2 16,2-15 8-16,-2-17-12 15,-6-10 2-15,1-11-23 16,-5-3-7-16,0 0-10 16,0-20 27-16,-14-20-39 15,-18-16-302-15,-7-4 267 16,-7-2-83-16</inkml:trace>
  <inkml:trace contextRef="#ctx0" brushRef="#br0" timeOffset="358">0 501 45 0,'0'0'152'0,"0"0"-56"0,0 0-31 16,0 0-65-16,0 0 0 16,0 0 0-16,100-4 11 15,-44 4 21-15,2 0-32 16,-5 0 2-16,-6 0 8 16,-4 0-8-16,-1 0-4 15,-10-15-8-15,-2-4-89 16,-5-1 27-16,-7-2 1 15,-1 1 45-15,-5 6 26 16,-8 4 3-16,-2 7 16 16,-2 2 71-16,0 2 25 0,0 0-12 15,0 0-71-15,0 0-22 16,0 6-20-16,0 20 20 16,-5 10 7-16,-1 7 45 15,2-1-42-15,1-4 7 16,1-3-27-16,2-3 1 15,0-5 7-15,0-5-8 16,0-7-2-16,6-5-19 16,8-6-93-16,2-4-19 15,-2-8-28-15</inkml:trace>
  <inkml:trace contextRef="#ctx0" brushRef="#br0" timeOffset="571">691 418 19 0,'0'0'137'0,"0"0"-115"0,0 0 4 16,0 0-25-16,0 0 31 16,0 0 63-16,101 73-47 15,-61-46-13-15,-4-2 12 16,-4-5-44-16,-1-4 6 16,-10-6-1-16,-6-1-8 15,-6-5 12-15,-1-4-12 16,-5 0-9-16,-3 0-24 15,0 0-75-15,0-17-17 16</inkml:trace>
  <inkml:trace contextRef="#ctx0" brushRef="#br0" timeOffset="749">917 368 129 0,'0'0'82'0,"0"0"-32"15,0 0 34-15,0 0-9 16,0 0 14-16,0 0-49 15,-90 169-9-15,78-145-6 16,3-1-23-16,5-1 7 16,2-3-9-16,2-4-69 15,0-7-39-15,0-8-32 16,0 0-42-16</inkml:trace>
  <inkml:trace contextRef="#ctx0" brushRef="#br0" timeOffset="982">1007 343 72 0,'0'0'29'0,"0"0"-13"15,0 0 56-15,0 0 44 16,0 0-31-16,0 0-48 16,101 191 16-16,-93-158-36 15,-8-5-8-15,0 2 43 16,0-6-30-16,-12 0-22 15,-6-6 0-15,-4-5 0 16,1-9-18-16,1-4-102 16,2-6 15-16,4-29-88 0</inkml:trace>
  <inkml:trace contextRef="#ctx0" brushRef="#br0" timeOffset="1150">1359 329 47 0,'0'0'16'16,"0"0"89"-16,0 0 12 16,0 0-28-16,0 0-47 15,0 0-26-15,62 57 2 16,-50-46-16-16,-3-3-4 16,-4-8-102-16</inkml:trace>
  <inkml:trace contextRef="#ctx0" brushRef="#br0" timeOffset="1305">1429 521 368 0,'0'0'29'0,"0"0"4"15,0 0 36-15,0 0-16 16,0 0-6-16,0 0-47 16,15 87 6-16,-3-81 10 15,2-3-16-15,-1-3-95 16,0-23-163-16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2:35.27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204 378 34 0,'0'0'82'16,"0"0"-9"-16,0 0-1 0,0 0-33 16,0 0 19-16,0 0-15 15,0 0-3-15,0 0 44 16,0 0-44-16,0 0-3 16,0 0 5-16,0 0-19 15,0 0 20-15,0 0-30 16,0 0-10-16,0 0 26 15,0 0-25-15,0 0-4 16,0 0 10-16,0 0-10 16,0 0 8-16,0 0-8 15,0 0 0-15,0 0 5 16,0 0-5-16,0 0 0 16,0 0 4-16,0 0-2 15,0 0 1-15,0 0-3 0,0 0 0 16,0 0-2-16,0 0 2 15,0 0 0-15,0 0 2 16,0 0 0-16,0 0 0 16,1 0-2-16,-1 0 0 15,0 0 7-15,0 0-7 16,0 0 0-16,0 0 14 16,0 0-14-16,0 0 5 15,0 0-5-15,0 0 0 16,0 0 0-16,0 0 0 15,0 0 0-15,0 0 5 0,0 0-4 16,0 0 0 0,0-6-1-16,0-3 0 0,0 2-7 15,0-2 7-15,-1 1 0 16,-4-1-4-16,1 0 8 16,-4-3-8-16,2 2-6 15,-3-1 0-15,0 3-15 16,-3 3 23-16,-2 4-38 15,-3 1 33-15,2 0-8 16,-5 0 13-16,2 0 0 16,3 17 2-16,-2 1-3 15,8 7 3-15,-3 7 0 0,6 1 1 16,1 5 6-16,2-2 13 16,3-1-13-1,0-4-6-15,0-3 44 0,8-5-43 16,5-5 5-16,4-6-4 15,1 0 6-15,1-9-7 16,2-3-2-16,2 0 0 16,1 0 16-16,9-22-10 15,-1-11-6-15,-6 1 0 16,-6-3 0-16,-8 5-2 16,-6 11-16-16,-3 8 18 15,-1 8 0-15,-2 3 0 16,0 0 0-16,0 0 6 15,0 0-3-15,0 0-6 16,0 0-11-16,7 18 14 0,2 3 8 16,5 7-5-16,3-6-1 15,-4 0 14-15,1-4-16 16,0-3 6-16,-2-4-6 16,-3 2 0-16,0-4 3 15,-3 1-3-15,3-2-46 16,3-3-31-16,7-5-102 15,2 0 26-15,3-6-131 16</inkml:trace>
  <inkml:trace contextRef="#ctx0" brushRef="#br0" timeOffset="545">895 483 129 0,'0'0'103'0,"0"0"9"15,0 0-33-15,0 0 27 16,0 0-39-16,0 0-6 0,-3 0-61 15,3 0 12-15,0 0-4 16,9-8-1-16,3-6-7 16,2-5 10-16,-1 5 0 15,-1-2-10-15,-1 3 0 16,0 2 0-16,-5 1 12 16,1 3-4-16,-1 2-8 15,-1 1 25-15,-2 4-17 16,-3 0 0-16,5 0-8 15,4 0-4-15,4 11 4 16,4 11 10-16,1 1-2 16,5-3 25-16,0 1-20 15,3-7 10-15,-2 0-23 16,5-9 0-16,-2 1 8 16,4-3-8-16,-7-3 0 0,3 0 20 15,2 0-19-15,-5-14 13 16,-1 2-14-16,-6 0 6 15,-5 2-2-15,-6 1-4 16,-1 3-3-16,-1-1-3 16,1-4-40-16,4 0-77 15,0-3-184-15,6-3-80 16</inkml:trace>
  <inkml:trace contextRef="#ctx0" brushRef="#br0" timeOffset="1335">1827 123 34 0,'0'0'79'16,"0"0"-7"-16,0 0 37 15,0 0-18-15,0 0-24 16,0 0 60-16,14-80-79 16,-14 79 6-16,0 1-20 0,0 0-29 15,3 0-1-15,1 22-3 16,4 12-1-16,-2 7 44 16,2 4-41-16,-2 1 24 15,1-5-27-15,-2 0 9 16,-4-7 17-16,3-3-26 15,-3-2 0-15,2-4 17 16,-1-3-12-16,1-9 3 16,-2-3-8-16,-1-6 6 15,0-4-6-15,3 0 0 16,-3 0 0-16,0 0 8 16,0 0 0-16,2 0-8 15,-2 0 0-15,3 5 0 16,-2-1-3-16,2 2 3 15,2 0 0-15,-2-2 4 0,-3-1 2 16,0 1-8-16,0-2 2 16,0-2 0-16,0 0 4 15,0 0-4-15,0 0 0 16,0 0 13-16,0 0-6 16,1 0-5-16,-1 0-2 15,0 0 1-15,0-10 2 16,0-9-3-16,5-1 0 15,0-4-14-15,4 6 13 16,3-1-4-16,3 3 5 16,3 3 0-16,2 2-18 15,0 6 18-15,2 2 0 0,0 3-10 16,1 0 10-16,-2 0-1 16,-5 7-4-1,0 13 5-15,-4 3-12 0,-6 2 12 16,-2 2 0-16,-4 0-9 15,0 0 9-15,0-3-4 16,-10-2-4-16,-8-4 8 16,-4-3 12-16,4-5-12 15,-3-9 0-15,3-1 9 16,-4 0-9-16,3-6-1 16,2-18-49-16,6-13-80 15,1-9-140-15</inkml:trace>
  <inkml:trace contextRef="#ctx0" brushRef="#br0" timeOffset="1479">2313 293 67 0,'0'0'328'15,"0"0"-328"-15,0 0-19 16,0 0-99-16</inkml:trace>
  <inkml:trace contextRef="#ctx0" brushRef="#br0" timeOffset="2581">911 573 45 0,'0'0'96'16,"0"0"27"-16,0 0 3 15,0 0-51-15,0 0 39 16,0 0-57-16,-4 0 11 16,4 0 7-16,0 0-61 15,0 0-5-15,0 0-9 16,0 0 6-16,0 0 3 15,0-2-9-15,0 0 0 16,0-2 27-16,0 2-25 16,-3-1 4-16,3-2-4 15,-3 2 13-15,1 0-7 16,-1-2-8-16,-1 3 0 16,2-4-4-16,-1 2 4 0,-1 2 0 15,4-2-2-15,-2 1 12 16,2 2-5-16,0-1-5 15,0-1-26-15,0 0 19 16,0 0-14-16,0-3 21 16,0-4-6-16,9-3 25 15,5 3-13-15,-2-4-6 16,-1 7 0-16,1 0 10 16,-6 1-10-16,-2 4 0 15,-1 0-2-15,-3 2 10 16,0 0-7-16,0 0-1 15,0 0 0-15,2 0-8 0,-2 0 8 16,0 0 0-16,0 0-4 16,0 0-31-16,0 0 32 15,0 0-84-15,0 0-64 16,0 0-14-16,0 0-65 16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2:42.18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184 0 18 0,'0'0'123'0,"0"0"-26"16,0 0 18-16,0 0 17 16,0 0-16-16,0 0-74 15,0 0-40-15,3-2 22 16,2 64-9-16,-1 22 31 15,1 13 6-15,-1 2-26 16,2-3 2-16,2-7-20 16,1-7-6-16,0-7 40 15,-1-10-41-15,2-11 15 16,0-11 5-16,-3-10-20 16,-1-9 1-16,-3-12-2 15,-1-6 0-15,1-5 17 0,-3-1-17 16,0 0-11-16,0 0 7 15,0-7-10-15,0-23-2 16,-8-13-105-16,-5-11 4 16,-3-12-58-16,0-9-134 15</inkml:trace>
  <inkml:trace contextRef="#ctx0" brushRef="#br0" timeOffset="228">180 12 75 0,'0'0'109'16,"0"0"52"-16,0 0-38 0,0 0-20 15,0 0-54-15,0 0-42 16,-17 17 8-16,-7 20-6 16,-8 5-1-16,-2 1 15 15,5-8-23-15,5-5 0 16,9-10-1-16,10-12 1 15,5-8-51-15,0 0-149 16,6-24-54-16</inkml:trace>
  <inkml:trace contextRef="#ctx0" brushRef="#br0" timeOffset="357">180 12 74 0,'89'-17'99'0,"-89"17"27"16,0 0-66-16,0 0 0 15,0 0-60-15,0 0-39 16,226 223-142-16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2:43.87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318 252 173 0,'0'0'116'15,"0"0"-48"-15,0 0-6 16,0 0 17-16,0 0-75 0,0 0 3 15,0-50 21-15,0 30-28 16,0 0 8-16,0-2-6 16,-1 2-2-16,-2 1 39 15,-2 0-35-15,-1 2 8 16,1 2 14-16,-5 0-8 16,1 4 12-16,-2 2-26 15,-1 3 8-15,-3 0 5 16,-2 6-17-16,-4 0-15 15,-4 0 15-15,-3 19 4 16,-4 9-1-16,1 2-3 16,4 5 7-16,3 3-5 15,7-5-2-15,5-5 0 16,7-4 15-16,5-6-8 0,0-3-9 16,0-2 2-16,8-4 0 15,13 2 14-15,3-1-13 16,-1-4 1-16,1 0 10 15,-1-6-8-15,0 0-4 16,0 0 0-16,4-8 0 16,-1-8-14-16,-3-7 13 15,-5-1-3-15,-1 1-7 16,-7 2 15-16,2 8-4 16,-7 6 0-16,0 4 0 15,-5 1 2-15,3 2-2 16,1 0 0-16,10 0 0 15,1 8 0-15,9 9 15 0,-1 4-5 16,1-1-6 0,2 1 30-16,0-4-34 0,-3-3 0 15,-2-1 8-15,-6-4-7 16,-3-4-1-16,-2 2 0 16,-4-3-23-16,-2 0 18 15,2-1-69-15,-4 0-96 16,-2-3-29-16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2:45.46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308 8 6 0,'0'0'101'15,"0"0"-28"-15,0 0 27 16,0 0-40-16,0 0-22 15,0 0 29-15,0-8-38 16,0 8 4-16,0 0 1 16,0 0-28-16,0 0 15 15,0 6-16-15,-6 22-5 16,-10 11 56-16,-3 9-49 0,1 1 15 16,-3-1-4-16,6-9-6 15,-2-4 22-15,5-6-34 16,3-4 2-16,3-3 34 15,-2-6-34-15,2-3 3 16,-2-3-3-16,4-4 6 16,2-3 0-16,-1 2-8 15,0-5 0-15,3 0 12 16,0 0-12-16,0 0 0 16,0 0 0-16,0 0 13 15,0 0-13-15,0 0 0 16,0 0-10-16,0 0-4 15,0 0 6-15,0 0-10 0,0 0 13 16,0 0 5-16,0 0-6 16,0 0 6-16,0 1 0 15,0-1-2-15,0 0 2 16,0 0-2-16,0 0-2 16,0 0 8-16,0 0-10 15,0 0 6-15,0 4 0 16,0-4 4-16,0 1-4 15,0-1 0-15,0 0 9 16,0 0-9-16,0 0 12 16,0 0-12-16,0 0 0 15,0 0-17-15,0 0 14 0,0 0-48 16,-4-12-100 0,-7-14-127-16</inkml:trace>
  <inkml:trace contextRef="#ctx0" brushRef="#br0" timeOffset="872">0 122 53 0,'0'0'79'0,"0"0"-27"0,0 0-4 16,0 0-8-16,0 0-32 15,0 0 14-15,0-12 20 16,0 12-2-16,0 0 10 16,0 0-25-16,0 0-10 15,0 0 37-15,0 0-40 16,0 0 3-16,0 0 11 15,0 0-15-15,0 0 22 16,0 0-30-16,0 0 2 16,0 0 27-16,0 0-32 15,0 0 3-15,0 0 11 16,0 0-13-16,0 0 10 0,0 0-11 16,0 0 0-16,0 0 1 15,9 0 7-15,9 12-8 16,8 1 17-16,5 3-5 15,5-3 11-15,1 3-23 16,2 2 3-16,-4 0 17 16,-3 3-20-16,-2-2 0 15,-5 1 3-15,-7-4 5 16,2-2 6-16,-10-1-14 16,2-2 0-16,-3-3 11 15,-3 0-11-15,4-1 0 16,-3-4 7-16,-2 2 0 15,-1-2-8-15,-1-2 1 0,-1 2 0 16,1-1 2 0,-3-2-2-16,1 1 0 0,-1-1 3 15,3 0 2 1,-3 3-6-16,0-2 1 0,2-1 0 16,1 3 0-16,-1-1 0 15,2 1 0-15,-1-2 7 16,2 0-4-16,-4 3-6 15,4-4 0-15,-5 0 3 16,3 0 3-16,-3 0 0 16,0 1-3-16,0-1 3 15,0 0 3-15,0 0-5 0,0 0-1 16,1 0 0 0,-1 0 6-16,0 0-6 0,0 0 0 15,0 0 8-15,0 0-5 16,0 0-1-16,0 0-2 15,0 0 0-15,0 0 8 16,0 0-8-16,0 0 0 16,0 0-2-16,0 0 2 15,0 0-15-15,0-12-45 16,0-17-189-16,-13-5-156 16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2:48.69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33 9 0,'0'0'71'0,"0"0"5"16,0 0-25-16,0 0 28 15,0 0-64-15,0 0-6 0,0-33 17 16,0 33-26-16,8 6 22 16,1 23 65-16,0 12-26 15,-1 12 34-15,-4 5-70 16,1 4-16-16,-4-4 29 16,2-7-31-16,-1-5 4 15,1-9-2-15,1-8-2 16,1-7 34-16,-4-6-41 15,2-7 0-15,-3-4 23 16,2-2-17-16,-2-3-6 16,0 0 10-16,3 0-3 15,-3 0 33-15,2 0-39 0,1-19-1 16,1-7 17 0,5-3-17-16,5 0 0 0,3 5-2 15,2 3 10-15,7 2-18 16,0 5 10-16,3 5 0 15,4 4-12-15,1 5 12 16,1 0-8-16,1 8 6 16,-6 12 4-16,-4 4-10 15,-8 3 8-15,-5-3 0 16,-12-1 30-16,-1-4-28 16,0-2 0-16,-4-5-4 15,-13-2 18-15,-1-3 11 0,-5-3-27 16,0-4 0-1,-7 0 27-15,-2 0-27 16,0-14-1-16,-1-5 1 0,8-7-51 16,2 0 49-16,10 2-66 15,7 2-137-15,6 1-52 16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2:49.34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200 41 51 0,'0'0'87'15,"0"0"30"-15,0 0-30 16,0 0 7-16,0 0 14 15,0 0-43-15,-27-41-30 16,27 41 1-16,0 3-36 0,0 30-3 16,0 21 3-1,1 15 15-15,2 11 1 16,-1-1 25-16,1-9-27 16,1-5 23-16,4-11-37 0,-2-8 1 15,-1-13 24-15,-2-9-16 16,1-8-9-16,-4-9 21 15,0-5-18-15,2-2 18 16,-2 0-21-16,0 0 7 16,0 0 14-16,0 0-21 15,-6-15-28-15,-17-6-49 16,-3-3-66-16,0-4-90 16,-4-2-114-16</inkml:trace>
  <inkml:trace contextRef="#ctx0" brushRef="#br0" timeOffset="254">0 450 70 0,'0'0'77'0,"0"0"-10"15,0 0 23-15,0 0-37 16,0 0 30-16,0 0-28 16,132 214 3-16,-114-195 4 15,-4-3-49-15,-8-8 14 16,-2-5 4-16,-1-3-13 15,-3 0 35-15,0 0-9 16,0 0-25-16,2 0 23 16,4-8-40-16,3-16-2 15,9-13 10-15,5-9-7 16,12-6-6-16,7-3-70 0,5 1-170 16,4 4-59-16</inkml:trace>
  <inkml:trace contextRef="#ctx0" brushRef="#br0" timeOffset="393">725 456 238 0,'0'0'152'0,"0"0"-110"16,0 0-2-16,0 0-40 15,0 0-192-15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3:01.49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 10 206 0,'0'0'100'0,"0"0"-49"0,0 0 48 16,0 0-20-16,0 0-19 15,0 0-45-15,0 0-2 16,3 0 34-16,0-3-37 16,-1-2 21-16,1 4 5 15,-3 0-18-15,0 1 26 16,0 0-44-16,0 0 0 16,0 0-18-16,0 7 18 15,0 20 0-15,0 10 13 16,0 14-13-16,0-2 4 15,0 1-4-15,0-2 0 0,0-6 4 16,0-6-4 0,0-2 0-16,0-5 4 0,0-2-1 15,0-3 5-15,0-5-8 16,0-4 0-16,0-4-18 16,4-7 8-16,-2-4-79 15,7 0-35-15,5 0-98 16,2-26 37-16</inkml:trace>
  <inkml:trace contextRef="#ctx0" brushRef="#br0" timeOffset="493">386 136 185 0,'0'0'129'0,"0"0"-84"15,0 0 54-15,0 0-28 16,0 0-22-16,0 0-15 16,-15 93-25-16,15-75 19 15,6-2-17-15,7-2 7 16,4 2 25-16,0-5-42 16,-2-2 2-16,2 3 8 15,-2-5-7-15,-2 1 16 16,0-7-20-16,-6-1 0 15,2 0 9-15,0 0-9 16,1-1 0-16,-4-21 22 0,1 2-17 16,-5-4 3-16,-2-3-8 15,0 8 3-15,0 0 6 16,0 1-9-16,0 4 0 16,-11 4 12-16,-1 1-10 15,1-2 6-15,-2 5-8 16,4-1 0-16,-4 4 4 15,1 0-3-15,2 3-1 16,-3 0 10-16,3 0-7 16,1 0-4-16,-2 0 1 15,2 0 0-15,0 1-4 16,0 17 4-16,3 4-7 16,6 5 4-16,0 5-140 0,9-13-183 15</inkml:trace>
  <inkml:trace contextRef="#ctx0" brushRef="#br0" timeOffset="646">875 592 383 0,'0'0'157'16,"0"0"-60"-16,0 0-2 15,0 0-88-15,0 0 2 16,0 0-18-16,15 12-237 15,-15-30-243-15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3:04.02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173 254 206 0,'0'0'62'16,"0"0"-41"-16,0 0 24 0,0 0-8 15,0 0-36-15,0 0 10 16,29-46 9-16,-29 43 6 15,0-1 49-15,0 2-37 16,0 0 12-16,0 2 9 16,0 0-38-16,0 0-9 15,0 0-12-15,0 0 5 16,0 0 0-16,0 0-5 16,0 0 0-16,0 0 12 15,0 0-7-15,0 0-5 16,0 0 3-16,0 0 1 15,0-2 45-15,0 2-48 16,0-5 7-16,0 4 20 0,0-4-22 16,0-2 1-1,0 5-7-15,0-3 8 0,0-2 5 16,0 5-13-16,0-2 0 16,0-1 24-16,0 5-21 15,0-3 3-15,0 3-6 16,0 0 6-16,0-2-2 15,0 2-4-15,0 0 0 16,0 0 2-16,0 0 0 16,0 0-4-16,0 0-1 15,0 0 3-15,0 0 2 16,0 0-2-16,0 0 0 16,0 0-1-16,0 0 3 0,0 0-2 15,0-2 0-15,0 0 3 16,0 0 1-16,-3-2-4 15,2 4 0-15,-3-3-1 16,4 3 4-16,0 0-3 16,0 0 0-16,0 0 3 15,0 0-8-15,0-2 5 16,0 0 0-16,0-2 2 16,-1-2-1-16,-2 2-1 15,0-1 0-15,1 0 0 16,-2 1 0-16,-1-3 0 15,1 1 0-15,-5 1-7 16,1 0 7-16,-1 2-1 16,0 0-2-16,3 0 6 0,-5 1-10 15,2 2 7-15,-2 0-2 16,-2 0-14-16,-4 0 16 16,0 21-13-16,2 10 11 15,1 6 4-15,5 9 2 16,2 0-4-16,5-2 0 15,2-5 0-15,0-9 0 16,6-9 0-16,11-4-1 16,-2-8 7-16,5-5-2 15,-2-4-4-15,2 0 0 16,1-10 16-16,5-16-16 16,-6-11 0-16,1-5-4 0,-7 3 2 15,-2 4-14-15,-6 10 16 16,-3 12 0-16,-2 9 4 15,-1 4-3-15,0 0-2 16,5 0 1-16,3 4 0 16,1 17-8-16,4 3 8 15,1 5 0-15,0 1 14 16,-5-3-9-16,3-1-5 16,-3-3 0-16,0-5 5 15,3 0-23-15,-1-11 6 16,3-2-95-16,2-5-8 15,-2 0-80-15,-2-25-66 0</inkml:trace>
  <inkml:trace contextRef="#ctx0" brushRef="#br0" timeOffset="169">441 149 97 0,'0'0'142'0,"0"0"-68"0,0 0 91 15,0 0-60-15,0 0-40 16,0 0-10-16,164 7-28 15,-134 4-13-15,-3-2-14 16,-6 1 7-16,-5-4-17 16,-7 1-42-16,-9-3-165 15,0-4-14-15</inkml:trace>
  <inkml:trace contextRef="#ctx0" brushRef="#br0" timeOffset="337">497 238 106 0,'0'0'162'0,"0"0"-143"16,0 0 121-16,0 0-47 16,0 0-44-16,0 0 2 15,147 70-48-15,-112-59 1 16,-2 0-4-16,-2-5-31 16,-1-4-34-16,0-2-128 15,-5-5-73-15</inkml:trace>
  <inkml:trace contextRef="#ctx0" brushRef="#br0" timeOffset="646">1005 0 237 0,'0'0'127'16,"0"0"-61"-16,0 0 69 15,0 0-12-15,0 0-71 16,0 0-3-16,0 224-31 15,14-194-9-15,4-6 10 16,5 0-19-16,3 1 0 16,-3-1 12-16,0-2-11 15,-4-5-1-15,-8-1 0 16,-4-4 10-16,-7 0-5 16,0-1-5-16,0 8 0 0,-21 2 26 15,-9-1-26-15,-4-3 0 16,-4-5-2-16,7-7 12 15,0-5-27-15,8 0-13 16,4-29-106-16,-1-21-184 16</inkml:trace>
  <inkml:trace contextRef="#ctx0" brushRef="#br0" timeOffset="806">946 114 195 0,'0'0'195'0,"0"0"-94"15,0 0 75-15,0 0-92 16,0 0-50-16,0 0 7 0,223-6-41 16,-182 6-16-16,0-6-150 15,-3-7-330-15</inkml:trace>
  <inkml:trace contextRef="#ctx0" brushRef="#br0" timeOffset="937">1687 246 276 0,'0'0'163'0,"0"0"-104"16,0 0 53-16,0 0-46 15,0 0-62-15,0 0-4 16,-50 124-77-16,12-117-297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3:06.47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37 0 466 0,'0'0'78'16,"0"0"16"-16,0 0 17 15,0 0-74-15,0 0 11 16,0 0-48-16,17 174-18 0,-39-160-73 16,-10-14-292-1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3:05.61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0 156 0,'0'0'97'0,"0"0"18"16,0 0-1-16,0 0-15 16,0 0-43-16,0 0 33 15,184 338-75-15,-171-286-5 0,-5-7 34 16,-4-7-42 0,-4-7 6-16,0-4-7 0,0-11 12 15,0-8 8-15,-6-6-19 16,-6-2-1-16,-1 0 39 15,0-21-39-15,4-7 0 16,5-6-7-16,4 3 20 16,0 2-33-16,7 8 9 15,13 7 11-15,1 6-3 16,5 8 3-16,-2 0-10 16,1 0 4-16,-2 16 6 15,-5 3 5-15,-5 4-5 16,-3 2 0-16,-6-1 15 15,-4 6-15-15,0-2 0 16,-6 2 0-16,-15-6 16 0,-2-3-9 16,2-7-7-1,2-7-1-15,3-7-10 0,2 0-59 16,8-23-121-16,-2-24-182 16</inkml:trace>
  <inkml:trace contextRef="#ctx0" brushRef="#br0" timeOffset="152">366 154 244 0,'0'0'109'0,"0"0"29"15,0 0 7-15,0 0-55 16,0 0-42-16,0 0-6 0,228 3-40 16,-189 2 19-16,-8-4-21 15,-9 4-63-15,-13 3-86 16,-9 2-170-16</inkml:trace>
  <inkml:trace contextRef="#ctx0" brushRef="#br0" timeOffset="300">458 437 248 0,'0'0'221'16,"0"0"-172"-16,0 0 35 15,0 0-17-15,0 0 11 16,0 0-64-16,207 10-14 0,-146-11 0 15,1-18-124 1,-4-3-100-16,-8-10-84 0</inkml:trace>
  <inkml:trace contextRef="#ctx0" brushRef="#br0" timeOffset="580">1039 14 389 0,'0'0'31'15,"0"0"18"-15,0 0 68 16,0 0-51-16,0 0-29 16,0 0 31-16,0 243-45 15,4-206-4-15,14 2-3 16,7 1-8-16,-3-1 22 16,1-4-30-16,0-6 2 15,-5-3 21-15,-4-6-23 0,-9-4 0 16,-5-1 8-16,0 2-6 15,-5 0 9-15,-19-1-11 16,-7-5-35-16,-1-5 22 16,-6-6-109-16,5 0-103 15,0-33-141-15</inkml:trace>
  <inkml:trace contextRef="#ctx0" brushRef="#br0" timeOffset="750">1037 242 401 0,'0'0'57'0,"0"0"100"0,0 0-72 16,0 0-44-1,0 0-34-15,0 0-7 0,325-96-127 16,-270 77-233-16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9:52.58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9 308 111 0,'0'0'87'0,"0"0"-61"0,0 0-1 15,0 0-19-15,0 0 0 16,0 0 20-16,32 52-25 15,-18-52 6-15,5-3 16 16,-3-16-15-16,-3-3 17 16,-5-1-25-16,-7 0 0 15,-1 5 12-15,0 3-12 16,-1 3-4-16,-17 11-2 0,-1 1 6 16,-5 0 29-1,4 10-23-15,4 9-3 0,7 0 7 16,4-2-10-16,5-4-4 15,0-4-5-15,0 1-2 16,18-9 11-16,14-1 0 16,12 0-13-16,9-20-36 15,1-10-38-15,0-2 6 16,-1-3-66-16</inkml:trace>
  <inkml:trace contextRef="#ctx0" brushRef="#br0" timeOffset="228">475 0 141 0,'0'0'159'0,"0"0"-20"0,0 0-17 16,0 0-118 0,0 0-1-16,0 0-3 0,-24 51 17 15,10-4 12 1,4 5-15-16,5-1-5 0,5 1 2 16,0 3-11-16,0 6 0 15,2-1 22-15,10-2-22 16,-3-10 0-16,-3-17-4 15,-1-11 11-15,-2-11-1 16,-3-4-6-16,0-5-30 16,0 0-16-16,-8-6-148 15,-16-26-98-15</inkml:trace>
  <inkml:trace contextRef="#ctx0" brushRef="#br0" timeOffset="417">276 249 317 0,'0'0'104'0,"0"0"-95"16,0 0-4-16,0 0 39 16,0 0 48-16,0 0-60 15,133 0-12-15,-97 0-15 16,-4 0 20-16,-5 0-25 16,-4-2-4-16,-6 2-2 15,-14-3-240-15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3:08.15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0 315 181 0,'0'0'102'0,"0"0"-75"16,0 0 8-16,0 0 52 16,0 0-25-16,0 0-5 15,117-65-12-15,-102 61-17 16,-9 4 36-16,-1 0-35 16,0 0-28-16,-1 10 20 15,1 19-14-15,-2 12-5 16,-3 9 35-16,0-2-25 15,0-2-2-15,-9-6-10 0,0-2 0 16,1-2 18-16,2-7-18 16,0-6 0-16,4-12 10 15,2-2-8-15,0-6 11 16,0-2-13-16,5-1 0 16,16 0 23-16,11 0-20 15,7-14 0-15,2-19-3 16,4-8-17-16,-6-10-32 15,-3 2-41-15,-5-1-19 16,-7-2 47-16,-6 7 9 16,-5 5 21-16,-9 6 32 15,-1 15 15-15,-3 7 51 16,0 10 14-16,0 2-5 0,0 0 14 16,0 0-80-16,0 0-9 15,2 9 11-15,1 15-6 16,6 12 39-16,0 3-28 15,5 2-13-15,4 0 52 16,0-4-49-16,3-4-6 16,4-5 15-16,-4 0-8 15,-4-5-1-15,-4-4-6 16,-8-5 0-16,-5-2 4 16,0 3-4-16,-5 4-5 15,-27 1 5-15,-12 1 0 16,-9-4 0-16,1-11-16 0,7-6-54 15,1-13 12 1,7-37-312-16</inkml:trace>
  <inkml:trace contextRef="#ctx0" brushRef="#br0" timeOffset="175">495 210 357 0,'0'0'194'15,"0"0"-96"-15,0 0 36 16,0 0-52-16,0 0-39 15,0 0 17-15,347-113-60 16,-290 88-10-16,-3-9-36 16,-21-4-261-16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3:10.73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245 479 369 0,'0'0'29'0,"0"0"-25"16,0 0 0-16,0 0 3 16,0 0-14-16,0 0 7 15,0 0 0-15,-88-170 18 16,65 170 11-16,-3 0 32 16,3 8 0-16,-1 21-33 15,3 12 17-15,3 10-19 16,6 4-16-16,7-1 44 15,5-3-40-15,0-4-10 16,9-6 22-16,12-10-16 16,5-6-8-16,-2-12-2 0,2-9 0 15,0-4 9 1,-2 0-9-16,2-20-18 0,-3-8 17 16,0-1 2-16,-3 7-11 15,-7 1-4-15,-2 6 14 16,-4 6 6-16,-2 3-6 15,-4 5 0-15,-1 1-4 16,0 0 9-16,4 0-10 16,0 1 1-16,5 17 4 15,0 4 9-15,0 5-8 16,1 0-1-16,2 6 0 16,1-1-53-16,1-10-145 15,-2-8-151-15</inkml:trace>
  <inkml:trace contextRef="#ctx0" brushRef="#br0" timeOffset="215">581 435 596 0,'0'0'114'0,"0"0"-110"15,0 0 42-15,0 0 32 16,0 0-58-16,0 0-13 15,235 30 7-15,-196-20-14 16,-7 2-32-16,-9-1-95 16,-11-1-157-16,-12-2-15 15</inkml:trace>
  <inkml:trace contextRef="#ctx0" brushRef="#br0" timeOffset="368">664 652 519 0,'0'0'94'0,"0"0"-85"16,0 0 2-16,0 0 15 16,0 0 26-16,0 0-52 15,182 36 0-15,-129-36-3 16,2-4-78-16,1-17-38 16,-1-5-89-16,-5-7-76 15</inkml:trace>
  <inkml:trace contextRef="#ctx0" brushRef="#br0" timeOffset="703">1454 0 573 0,'0'0'101'16,"0"0"-96"-16,0 0 9 16,0 0 17-16,0 0 66 15,0 0-65-15,-140 452-5 16,128-374 9-16,10-14-11 15,2-17-9-15,0-9-16 16,19-12 0-16,6-7 15 16,7-12-15-16,5-7 0 15,4 0 9-15,-2-19-9 16,-2-13 11-16,-11-5-11 0,-13 3 0 16,-13 4-16-16,0 5 16 15,-20 6 0-15,-10 6 2 16,-2 5 0-16,-6 4-4 15,2 4-4-15,4 0 6 16,6 0-25-16,11 6 25 16,10 8-74-16,5 0-89 15,0-7-284-15</inkml:trace>
  <inkml:trace contextRef="#ctx0" brushRef="#br0" timeOffset="849">1823 676 640 0,'0'0'10'0,"0"0"0"16,0 0 47-16,0 0-33 15,0 0-24-15,0 0-142 16,-85 92-400-16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3:13.57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120 0 47 0,'0'0'605'0,"0"0"-577"15,0 0 20-15,0 0 12 16,0 0-47-16,0 0 21 15,0 2-34-15,0 4-51 16,-8 3 22-16,-7 0-26 16,-11-3-86-16,-6-6-40 15,-7 0-43-15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3:12.24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6 226 93 0,'0'0'113'0,"0"0"-5"16,0 0 0-16,0 0 57 16,0 0-36-16,0 0-63 15,-4-91-56-15,4 123-20 16,0 20 8-16,0 17 2 16,0 4 29-16,0-8-18 15,9-13 4-15,-2-10-15 16,-2-13 0-16,-4-12 12 15,-1-8-12-15,0-8 0 16,0-1 30-16,0 0-29 16,0-8-1-16,0-14-8 15,-4-8-1-15,4 3-11 16,0 2-5-16,0 6 12 0,21 7 5 16,2 5 5-16,0 7 3 15,-1 0-6-15,0 0 6 16,-4 14 0-16,-4 5 0 15,-5 3 0-15,-6 2 19 16,-3 4-12-16,0 2 4 16,-9 6-11-16,-14-1 0 15,-3-4 14-15,0-4-14 16,2-10-11-16,3-7-7 16,4-10-97-16,8 0 23 15,7-35-125-15</inkml:trace>
  <inkml:trace contextRef="#ctx0" brushRef="#br0" timeOffset="195">205 261 381 0,'0'0'67'16,"0"0"112"-16,0 0-60 16,0 0-72-16,0 0-4 15,0 0-41-15,251 58 30 16,-207-52-32-16,-9-2-12 15,-6 2-38-15,-16-6-134 16,-13 0-129-16</inkml:trace>
  <inkml:trace contextRef="#ctx0" brushRef="#br0" timeOffset="312">363 488 356 0,'0'0'146'15,"0"0"-69"-15,0 0-69 16,0 0 71-16,0 0-5 15,0 0-69-15,147 39-5 16,-93-39-6-16,2 0-114 16,-3 0-32-16,-6-19-98 15</inkml:trace>
  <inkml:trace contextRef="#ctx0" brushRef="#br0" timeOffset="688">873 0 231 0,'0'0'335'16,"0"0"-334"-16,0 0 73 16,0 0-9-16,0 0 1 15,0 0 25-15,47 343-57 16,-21-300-14-16,9-8-20 16,2-6 14-16,10-10-7 15,0-10-7-15,9-9 0 16,-1 0-11-16,1-28-42 15,-9-15-21-15,-8-11-74 16,-13-8-63-16,-20-1 100 16,-6 0-45-16,-10 5 88 15,-21 13 68-15,-4 15 5 16,6 17 138-16,1 13 57 0,3 4-78 16,0 38-28-16,2 23-47 15,5 27 19-15,1 18 10 16,3 8-55-16,5 0 6 15,4-4-24-15,5-1 12 16,0 0-30-16,23-13-9 16,5-16-158-16,-4-32-156 15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3:14.97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0 305 433 0,'0'0'135'0,"0"0"-22"15,0 0-46-15,0 0 18 16,0 0-85-16,0 0 0 16,48-9 20-16,-12 9-17 15,-1 0 13-15,-3 11-16 16,-9 6 18-16,-11 4-19 16,-12 9 1-16,0 8 0 15,0 4 20-15,-12 2-20 16,-4-8 0-16,3-9 0 15,5-4 8-15,5-6-5 16,3-5-3-16,0 0 0 16,15-3-18-16,10-1 19 15,10-1-1-15,4-6 0 0,10-1 2 16,-4 0-12 0,4-25-42-16,-8-12-37 0,-6-4-19 15,-5-8 11-15,-12-6 49 16,-4-1 8-16,-5 0 33 15,-7 11 7-15,-2 9 17 16,0 15 51-16,0 7 43 16,0 8-31-16,0 6 2 15,0 0-20-15,0 0-59 16,0 0-2-16,0 17-1 16,3 24 0-16,10 11 20 15,10 14 0-15,7-4-11 0,5-8 16 16,6-8-19-1,5-13 12-15,3-7-18 0,-5-12 0 16,-5-8 8-16,-2-6-8 16,-3-6-1-16,6-32-8 15,-2-17-50-15,0-18-8 16,-15-7-119-16,-14-2-30 16,-9 2-4-16,-9 10-6 15</inkml:trace>
  <inkml:trace contextRef="#ctx0" brushRef="#br0" timeOffset="158">945 0 54 0,'0'0'191'0,"0"0"-67"16,0 0 26-16,0 0-75 16,0 0-11-16,0 0-14 15,-109 432-4-15,109-307 7 16,1-9-53-16,27-14 1 0,10-8-6 16,4-15-39-16,2-21-188 15,-4-29-96-15</inkml:trace>
  <inkml:trace contextRef="#ctx0" brushRef="#br0" timeOffset="272">1313 903 502 0,'0'0'299'0,"0"0"-297"15,0 0-4-15,0 0-62 16,0 0-308-16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3:44.15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0 330 16 0,'-2'-1'45'15,"2"1"4"-15,0-3-6 16,0 3-10-16,0 0-1 15,0 0-32-15,0 0 0 16,0 0 26-16,0 0-9 16,0 0 29-16,0 0 10 15,0 0-18-15,0 0 35 16,0 0-41-16,0 0-16 0,0 0 31 16,0 0-34-16,0 0 1 15,0 0 16-15,0 0-15 16,0 0 20-16,2 3-5 15,7 2-21-15,0-1 27 16,3 1-34-16,0 0 17 16,-1 0-2-16,2-4-13 15,0 2 16-15,0 1-20 16,4-3 0-16,-3 3 20 16,-1-3-20-16,1 2 0 15,-3-3-1-15,1 1 7 16,0-1-1-16,2 0-5 15,1 0 0-15,4 0 15 0,4 0-14 16,0 0 0 0,0 0 8-16,3 0-4 0,-4 0 2 15,4 0-7-15,-3 0 0 16,0 0 1-16,-2 0 0 16,-1 0-1-16,1 0 0 15,-3 0 7-15,-1 0-7 16,1 0 0-16,-3 0 0 15,2 0 3-15,1 0-3 16,-1 0 0-16,1 0-2 16,-1 0 10-16,1 0-1 15,2-4-7-15,1 3 0 0,2-4 3 16,4 3-3 0,4 0 0-16,5-1-7 0,2 2 23 15,-1 1-25-15,-1 0 9 16,-6-2 0-16,1 2 6 15,-7 0-6-15,-1 0 0 16,-2-3-4-16,-7 3 13 16,-1 0-9-16,0 0 0 15,-7 0 0-15,3 0-1 16,-3 0 1-16,0 0-5 16,-2 0 3-16,1 0 2 15,0 0 6-15,-1 0-6 16,-1 0 0-16,-1 0 1 15,-2 0-1-15,3 0-2 16,-3 0 0-16,0 0 4 0,0 0 11 16,0 0-13-16,0 0 0 15,1 0 12-15,2 0-12 16,-1 0 0-16,5 0-6 16,-1 0 16-16,2 0-10 15,0 0 0-15,-2 0 0 16,-2 3 1-16,1-1-1 15,-2-2 0-15,-2 0-5 16,2 0 15-16,-3 0-13 16,0 0 3-16,0 1 0 15,0-1 0-15,0 0 0 16,0 0 0-16,0 0-3 0,0 0 10 16,0 0-5-16,0 0-2 15,0 0 0-15,0 0 3 16,0 0-1-16,0 0-2 15,0 0 0-15,0 0 11 16,0 0-8-16,0 0-3 16,5 0 0-16,0 0-1 15,4 3 1-15,0 1 0 16,1-3-4-16,6 4 11 16,-3-1-9-16,1 1 2 15,-3-4 0-15,1 2 0 0,-3-3 0 16,-2 0 0-1,-1 1-2-15,-1 1 8 0,0-2-13 16,-2 0 7 0,-2 0 0-16,2 0 7 0,2 3-7 15,-1-3 0-15,1 3-4 16,-4-3 12-16,4 0-7 16,-5 0-1-16,3 0 0 15,-3 0 0-15,1 0 1 16,-1 0-1-16,0 0 0 15,0 0 5-15,4 0-4 16,-3 0-1-16,2 0 0 16,2 1 3-16,2-1-3 15,-1 0 0-15,3 2-1 16,-1 0 7-16,1-2-3 16,0 0-3-16,2 0 0 0,4 0-6 15,-1 2 6-15,1-2 0 16,3 0-7-16,3 2 20 15,2-2-11-15,5 0-2 16,6 0 0-16,1 0-3 16,5 0 5-16,-1 0-2 15,2 0 0-15,0 0 9 16,-1 0-5-16,-4 0-4 16,1 0 0-16,-2 0 1 15,-3 0-1-15,2 0 0 16,-2 0-1-16,2-6 2 0,-5 3 6 15,1-5-7 1,0 4 0-16,1-3 3 0,2-1-3 16,2 0 0-16,5-3-1 15,-4 4 6-15,5 0-2 16,2-3-3-16,1 4 0 16,-2 3 7-16,7-5-7 15,-1 2 0-15,1 3 0 16,1-4 5-16,-1 4-12 15,-1-2 7-15,-2-1 0 16,2-1 6-16,-1 2-6 16,-1-4 0-16,3 0-2 15,-4 2 8-15,8-1 0 0,1 6-6 16,0-5 0-16,2 5 4 16,-1-1-4-16,-3-3 0 15,-2 4-3-15,-5-2 16 16,2 0-10-16,1 1-3 15,-1-2 0-15,1 0 15 16,-2 1-13-16,2-1-2 16,1 0 0-16,-3 1 0 15,2 0 11-15,2 2-11 16,2 2 0-16,-2-2-1 16,3 2 1-16,0-2 0 15,-3 0 0-15,7 1 3 16,-3-4-6-16,10-2 3 15,1 0 0-15,7-1 12 0,-4 1-12 16,3-2 0-16,-4 3-2 16,3 0 12-16,-3 2-8 15,1-1-2-15,7 1 0 16,-1 2-3-16,4 0 4 16,1 0-1-16,-2 1 0 15,-1-5 7-15,4 4-11 16,-1 1 4-16,2-1 0 15,2-1-1-15,3 1 9 16,-6 1-8-16,0-1 0 16,-5 2 5-16,-4-3-8 15,-2 2 3-15,-3 1 0 16,0 0 5-16,-9-4-5 16,-6 4-1-16,-3 0 1 0,-8-1 0 15,-7-1-4-15,-3 2 4 16,-4-2 0-16,-6 2 1 15,-2 0-1-15,2 0 0 16,-2 0-1-16,2 0 4 16,6 0-7-16,6 0 4 15,6 0 0-15,3 0 2 16,3 0-2-16,1 2-2 16,-1 1 1-16,0 2 1 15,-4 0 0-15,-4-2 0 16,-5 2 0-16,-4-2 1 0,-9 3-1 15,0-3-3 1,1 1 2-16,-1-2 1 0,3 2 1 16,2-1-1-16,0 1 0 15,2 0 13-15,-2 0-9 16,0 0 0-16,-2 1-4 16,1-4 1-16,-4 2 18 15,0-3-19-15,0 0 0 16,-4 0 27-16,0 0-25 15,-2 0 12-15,-3 0-14 16,-3 0 3-16,-3 0 12 16,-2 0-15-16,-1 0 0 0,0 0 13 15,0 0-9 1,0 0 5-16,0 0-9 0,0 0 2 16,0 0 15-16,0 0-17 15,-6-4-20-15,-10-15-22 16,1-5-61-16,-7 0-9 15,4-1-89-15,4 2-516 16</inkml:trace>
  <inkml:trace contextRef="#ctx0" brushRef="#br0" timeOffset="144">7842 116 57 0,'0'0'411'0,"0"0"-411"16,0 0-106-16,0 0-137 16</inkml:trace>
  <inkml:trace contextRef="#ctx0" brushRef="#br0" timeOffset="1345">1732 250 256 0,'0'0'99'0,"0"0"-56"16,0 0-22-16,0 0 64 16,0 0-37-16,0 0-11 15,-1 0 7-15,1 0-40 16,0 1-4-16,0 3-2 16,0 5-74-16,0 5-8 15,0-3-47-15,0-11-112 16</inkml:trace>
  <inkml:trace contextRef="#ctx0" brushRef="#br0" timeOffset="1786">3500 170 250 0,'0'0'0'15,"0"0"-130"-15</inkml:trace>
  <inkml:trace contextRef="#ctx0" brushRef="#br0" timeOffset="2141">6867 293 250 0,'0'0'0'0,"0"0"-170"16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3:53.4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20 51 241 0,'-12'-8'88'0,"7"7"-20"0,2 1-7 15,3 0 29-15,0-3-49 16,0 3-20-16,0 0 24 15,0 0-41-15,0 0-1 16,0 0-3-16,0 0-3 16,20 0-3-16,16 16 6 15,17 8 0-15,11-4 10 16,15-6-10-16,8-3 11 16,8-9-11-16,6-2 0 15,3 0 19-15,-3-19-19 16,3-1 2-16,-5-5 5 0,-6 5-7 15,-13 3 9-15,-8 4-9 16,-13 8 0-16,-15 5-2 16,-9 0 2-16,-15 0 0 15,-8 0 12-15,-6 0-10 16,-3 0 16-16,-3 0-3 16,0 0-12-16,0 0 53 15,0 0-50-15,4 0-2 16,-4 0 19-16,3 0-16 15,2 0 2-15,-1 0-9 16,-2 0 0-16,1 0-3 16,-3 0 3-16,0 0 0 15,0 0 3-15,0 0-3 0,0 0-49 16,0 0-128 0,-21 12-268-16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3:54.2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0 238 0,'0'0'45'0,"0"0"-32"16,0 0 6-16,0 0-19 16,0 0 0-16,0 0 3 0,85 15 66 15,-12 0-30 1,18 2 30-16,14 1-49 0,11-1 45 15,4 0-39-15,4-5-19 16,1-2 10-16,-4-6-5 16,2-4-6-1,-6 0-6-15,-1-5 2 0,-9-6 34 16,-5 3-28-16,-17 1-2 16,-18 7 5-16,-21 0 1 15,-16 0 11-15,-7 0-15 16,-10 0-3-16,0 0 41 15,-6 0-38-15,-2 0 11 16,-4 0 10-16,2 0-21 16,-3 0 15-16,0 0-23 15,0 0 0-15,0 0 17 0,0 0-17 16,0 0 0 0,0 0 8-16,0 0-7 0,0 0-2 15,0 0-2-15,0 0-69 16,-3 0 4-16,-20 0-206 15</inkml:trace>
  <inkml:trace contextRef="#ctx0" brushRef="#br0" timeOffset="175">2101 177 385 0,'0'0'70'15,"0"0"-65"-15,0 0 57 0,0 0-26 16,0 0-36-16,0 0-58 16,9-24-203-16</inkml:trace>
  <inkml:trace contextRef="#ctx0" brushRef="#br0" timeOffset="307">2069 134 387 0,'0'0'37'0,"0"0"-37"16,0 0 2-16,0 0 1 0,0 0-3 15,0 0-103 1,12 0-125-16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3:56.47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 0 4 0,'0'0'20'0,"0"0"22"16,0 0-23-16,0 0 0 0,0 0 6 15,0 0-18 1,-3 0 0-16,3 0 7 0,0 0-10 15,0 0 41 1,0 0-33-16,0 0 13 0,0 0 14 16,0 0-25-16,0 0 14 15,0 0-12-15,0 0-13 16,0 0 13-16,0 0-12 16,0 0-4-16,0 0 32 15,0 0-31-15,0 0 4 16,0 0-3-16,0 0-1 15,0 0 27-15,0 0-28 16,0 0 0-16,0 0 13 16,0 0-13-16,0 0 0 15,0 0 0-15,0 0-21 0,0 1 1 16,0 5-99 0,0-4-19-16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3:57.68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15 273 326 0,'0'0'37'0,"0"0"0"0,0 0 24 15,0 0 4-15,0 0 10 16,0 0-47-16,-15 0-21 16,21 0 27-16,7 0-32 15,0 0 8-15,-3 0 34 16,-2 0-39-16,-4 0 16 15,1 2-3-15,-2-2-18 16,-3 0 51-16,0 2-37 16,0-2-10-16,0 0 44 0,0 2-46 15,0-2 12 1,0 0-14-16,0 0 14 0,0 0-2 16,0 0-12-16,0 0 0 15,0 0 3-15,0 0-3 16,0 0-2-16,0 0-11 15,0 0-31-15,0 0 22 16,0 0-46-16,-11-6-81 16,2-13-89-16,5-2-144 15</inkml:trace>
  <inkml:trace contextRef="#ctx0" brushRef="#br0" timeOffset="999">104 82 80 0,'0'0'165'0,"0"0"-9"16,0 0-91-16,0 0 29 15,0 0-82-15,0 0 2 16,-4 83 21-16,4-18-11 16,0 1 0-16,0-1 8 15,0-9-8-15,0 0 16 16,8-1-40-16,-2-5 3 15,-2-3 28-15,-1-5-31 16,-3-9 0-16,0-10 8 16,0-9 1-16,0-6-14 15,0-7 5-15,0-1 0 0,0 0-1 16,0 0 1-16,0 0-43 16,0-35-4-16,0-16-90 15,2-14 19-15,-2-11 3 16,0-2-17-16,-2-1 88 15,-11 8-5-15,-1 13 49 16,2 11 67-16,6 10 9 16,1 3 19-16,5 10-32 15,0 3 0-15,2 0 28 16,23 4-59-16,10-1-7 16,8 7 15-16,5 11-21 15,4 0-7-15,-6 10-12 0,-5 17 6 16,-6 9-12-16,-17 8 6 15,-11 8 0-15,-7-2-4 16,-4 5 16-16,-22-7-17 16,-10-5 5-16,-2-8 0 15,0-6 18-15,0-7-18 16,9-10 0-16,3-6 1 16,9-5 1-16,7-1 12 15,7 0-14-15,3 0 0 16,0 0 14-16,0 0-14 15,0 0 0-15,0 0 5 16,0 0-1-16,0 0 9 16,0 0-13-16,0 0 0 15,0 0 25-15,0 0-25 16,0 0 1-16,0 0 25 0,0 0-14 16,0 0-12-16,0 5-1 15,12 7 1-15,11 9 42 16,7 6-42-16,6 5 4 15,8 0 29-15,2 1-33 16,-2-3 11-16,-3 0-11 16,-6-8 0-16,-8 3 6 15,-4-5-6-15,-6 1 0 16,-4-2 5-16,-3-5-1 16,-6-6 1-16,-1-2-5 15,-3-6 0-15,0 0 23 16,0 0-21-16,0 0-2 0,0 0 25 15,0 0-23 1,0 0 12-16,0 0-14 0,0 0 0 16,0 0 7-16,2 0-7 15,-2 0 0-15,0 0 10 16,0 0-7-16,0 0 14 16,0 0-17-16,0 0 0 15,0 0 19-15,0 0-19 16,0 0 0-16,0 0 4 15,0 0-3-15,0 0-2 16,0 0-46-16,-23 0-61 16,-14-36-75-16,-14-31-467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9:47.5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0 262 103 0,'0'0'84'0,"0"0"-9"16,0 0 27-16,0 0-30 0,0 0 0 15,0 0-61 1,-5-3-11-16,5 25-24 0,17 28-4 16,6 25 28-16,-2 8 34 15,-6 0-22-15,-2-7 35 16,-6-11-38-16,-2-11-7 15,-4-17 17-15,-1-12-13 16,0-11-6-16,0-6 12 16,0-8-8-16,0 0 18 15,0 0-22-15,0-24 0 16,0-22-35-16,-13-19-271 16,-1-17 129-16</inkml:trace>
  <inkml:trace contextRef="#ctx0" brushRef="#br0" timeOffset="194">38 268 138 0,'0'0'41'16,"0"0"5"-16,0 0-23 15,0 0-23-15,0 0 63 16,0 0-11-16,115 58-18 16,-99-37-34-16,-9 5 0 15,-2-2-1-15,-5 3 1 16,0 2 0-16,0 0 28 15,-9-1-28-15,1-8-34 16,2-7-77-16,6-10-42 0</inkml:trace>
  <inkml:trace contextRef="#ctx0" brushRef="#br0" timeOffset="828">270 389 74 0,'0'0'17'0,"0"0"16"0,0 0 16 15,0 0 28-15,0 0-6 16,0 0-50-16,155 6 13 16,-126-6-28-16,0 0-6 15,-9-14 25-15,-4-2-23 16,-11-2 3-16,-5-2 17 16,0-3-17-16,-12 2-3 15,-3 5-2-15,-5 8-35 0,5 8-7 16,-2 0 24-16,3 0 18 15,4 20 21-15,-1 9-21 16,10 4 0-16,1 2-1 16,0 0 1-16,0-11-5 15,0-6-2-15,12-3 7 16,-2-7 0-16,2-3 12 16,7-5-3-16,2 0-1 15,6-5-6-15,1-19 15 16,-1-5-17-16,-1 0-24 15,-6 0-3-15,-5 4-5 16,-9 8 31-16,-2 9 2 16,-4 6 24-16,0 2 45 0,0 0-37 15,0 0-33 1,0 2-4-16,0 23-35 0,0 10 39 16,8 4 18-16,1 0-3 15,-4-7 12-15,1-7-22 16,-2-8-1-16,-4-9 6 15,3-3-7-15,-3-5 15 16,0 0 2-16,0 0-8 16,0-11 48-16,0-18-60 15,0-14-27-15,0 4 15 16,0 2 17-16,0 6-10 16,0 7-1-16,14 9 6 15,-5 4-12-15,3 7 12 16,-3 2-8-16,0 2 0 0,2 0-4 15,6 0 3-15,1 0-28 16,0 10-99-16,0-1-36 16</inkml:trace>
  <inkml:trace contextRef="#ctx0" brushRef="#br0" timeOffset="1864">279 213 122 0,'0'0'78'0,"0"0"28"16,0 0-32-16,0 0-15 16,0 0-43-16,0 0-16 15,-9 5-31-15,9 25-17 16,0 16 48-16,0 6 64 15,5-3-4-15,4-2-36 16,5-13-19-16,-2-2-1 0,-3-8 4 16,-3-7-8-16,-1-7 0 15,-5-5 7-15,0-5 0 16,0 0-1-16,0 0 27 16,0 0 10-16,0 0 45 15,0-11-31-15,0-15-57 16,0-10 10-16,-7-3-10 15,3-1-7-15,4 4 1 16,0 10-8-16,0 2 5 16,0 5-9-16,0 1-12 15,6 6-40-15,11 0-2 16,1 1-73-16,0 5-14 16</inkml:trace>
  <inkml:trace contextRef="#ctx0" brushRef="#br0" timeOffset="2804">768 330 43 0,'0'0'70'0,"0"0"-22"0,0 0-35 15,0 0 27-15,0 0-5 16,0 0-21-16,7-38 60 16,-7 35-46-16,0 0-10 15,0 3 26-15,0 0-12 16,0 0-32-16,-7 0-22 15,-5 3 22-15,-1 15 34 16,-1 2-34-16,0-1 0 16,5 0 13-16,2-3-13 15,5 3 0-15,2 1-3 16,0 2 6-16,0-5 5 16,0 0-8-16,0-4 0 15,0-2 2-15,0-6-2 0,0 0 0 16,2-5 4-16,-2 0 0 15,3 0-2-15,-2 0-2 16,-1 0 0-16,5 0 14 16,2-7 0-16,2-9-5 15,2-8 3-15,-2 0-12 16,2-1-9-16,-2-3-31 16,2-6-18-16,-2-1 15 15,0-3-10-15,-2 1-3 16,-5 0 55-16,-2 6 1 15,0 5 11-15,0 9-3 16,0 4 18-16,0 8 37 16,0-1-37-16,0 4 13 15,0 2 8-15,0 0-26 0,0 0 0 16,0 0-21 0,0 0-30-16,0 8 20 0,0 20-40 15,3 11 50-15,1 5 72 16,3 0-42-16,0-1 19 15,2-7-41-15,0 0-1 16,0-7 14-16,1-4-21 16,-1-6 0-16,-2-12 3 15,-1 2 0-15,0-7-6 16,-1-2-15-16,4 0-50 16,5-4 33-16,1-19-32 0,2-1-17 15,-1 3-1 1,-7 7 43-16,1 4 34 15,-9 8-3-15,2 2 11 0,-3 0 8 16,0 0 11-16,0 0 9 16,0 0-28-16,0 0 8 15,2 10 4-15,2-2 29 16,4-2-33-16,-7 0 19 16,4 0-25-16,-2-2 6 15,-2 3 2-15,2-6-10 16,-3 2 0-16,0-3-74 15,0 0-16-15,0-11 88 16</inkml:trace>
  <inkml:trace contextRef="#ctx0" brushRef="#br0" timeOffset="2954">996 160 1 0,'0'0'140'0,"0"0"-103"15,0 0-36-15,0 0 4 16,0 0-5-16,0 0 1 15,37 26 9-15,-25-10-7 16,2 1 5-16,1-2-8 16,6-6-100-16</inkml:trace>
  <inkml:trace contextRef="#ctx0" brushRef="#br0" timeOffset="3154">1229 238 99 0,'0'0'102'0,"0"0"-42"0,0 0 12 15,0 0 18-15,0 0-31 16,0 0-40-16,-55 124 6 16,52-98-10-16,3-3-15 15,0-3 0-15,0-4-4 16,8-4 4-16,2-5-2 16,4-5-2-16,-1-2-66 15,12 0-2-15,-1-29 46 16,9-10-109-16</inkml:trace>
  <inkml:trace contextRef="#ctx0" brushRef="#br0" timeOffset="3377">1415 210 182 0,'0'0'148'0,"0"0"-61"16,0 0-36-16,0 0-51 16,0 0-3-16,0 0 1 15,32 0-15-15,-10 0 17 16,0 0 20-16,0 0-15 15,-7 0-4-15,-3 0 1 16,-3 0 2-16,0 0-1 16,-1-5-3-16,-4-5-74 15,-4-5-59-15,0-2-106 16</inkml:trace>
  <inkml:trace contextRef="#ctx0" brushRef="#br0" timeOffset="3803">1500 0 44 0,'0'0'44'0,"0"0"-8"16,0 0 16-16,0 0 59 15,0 0-80-15,0 0-9 16,0 216 9-16,-1-186 2 16,-2-3 8-16,0-4-30 15,1-2 0-15,2-7 8 16,0-4-19-16,0-4-4 15,0-3-3-15,0-3-20 16,0 0 19-16,8 0-32 16,3 0 23-16,2 0 17 0,9 0 5 15,0 0-5-15,6-9 7 16,-1-5-1-16,2-2 2 16,-5-1-8-16,-6 2 0 15,-2 4 7-15,-12 5-2 16,-4 4 9-16,0 2 43 15,0 0 3-15,0 0 41 16,0 0-84-16,0 0-14 16,0 0-6-16,0 0-31 15,0 11 21-15,2 4 5 16,7 1 16-16,-5-1 19 16,1-5-27-16,-2-4 0 0,-2-2 8 15,4-1-8 1,-2-3-53-16,2 0-86 0,-5-9-120 15,0-24 146-15</inkml:trace>
  <inkml:trace contextRef="#ctx0" brushRef="#br0" timeOffset="4563">1750 67 153 0,'0'0'60'15,"0"0"-60"-15,0 0-9 16,0 0 8-16,0 0-5 15,0 0 0-15,59 69 6 16,-29-54-10-16,2-1 2 16,-5 1 1-16,-2 0 3 15,-12 0-3-15,-7-1 0 0,2 4 6 16,-8-1 2-16,0 0 1 16,0-1 49-16,0-1-7 15,0-4 13-15,0-2-19 16,0-3-33-16,0 1 39 15,0-6-44-15,0 4-8 16,6-4 8-16,6-1 0 16,5 0 0-16,3 0 6 15,6-2-5-15,-1-13 38 16,-2 0-38-16,-9 2 1 0,-5 5 16 16,-9 0-18-1,0 5 0-15,0-1-1 0,-3 1 0 16,-11-2-18-16,-4 2 12 15,3 3 7-15,3 0 4 16,3 0 0-16,5 0 2 16,4 0-6-16,0 0 2 15,0-1 1-15,0 1-3 16,0-2-32-16,0-1-12 16,4 1-39-16,2 1 38 15,4-4 38-15,-1 4 14 16,-3-3-6-16,4 4-1 15,-3 0 0-15,4 0 15 16,1 0-13-16,-3 0 0 16,-1 0 1-16,-7 0 2 0,2 0-1 15,-3 0-4 1,2 4 0-16,-2-4 7 0,0 0-6 16,0 0 11-16,0 0-12 15,4 0-2-15,5-4-2 16,8-9-21-16,6-5 7 15,0 1 11-15,-2 8 7 16,-6 3 0-16,-3 6 0 16,-3 0 7-16,3 0 10 15,-1 5-9-15,1 9 22 16,-1 0 20-16,-4 3-35 16,1-4 1-16,-2 5 18 15,-1-6-25-15,-2-2 17 0,-3-1-26 16,0 0-6-16,0-3 2 15,0-2-92-15,0-3 2 16,0-1-62-16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3:59.71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251 434 19 0,'0'0'53'0,"0"0"3"15,0 0-21-15,0 0 15 0,0 0 24 16,0 0-31-16,-18-116-24 16,13 92 19-16,-2 3 1 15,2 2 21-15,4 6-9 16,-2 7-16-16,-2 1 30 15,5 5-32-15,-1 0 19 16,-2 0-15-16,3 0-33 16,-2 5-4-16,-1 27-8 15,2 14 8-15,-2 14 36 16,1 7-24-16,2 1 4 16,0-9 13-16,0-5-22 15,6-7 7-15,8-5-14 0,1-9 0 16,-4-6 4-16,1-6-4 15,-6-11 0-15,-2-4 4 16,-4-6 0-16,0 0-8 16,0 0 4-16,0 0-49 15,0-4 37-15,0-29-81 16,0-16-180-16,0-16-153 16</inkml:trace>
  <inkml:trace contextRef="#ctx0" brushRef="#br0" timeOffset="782">16 206 50 0,'0'0'42'0,"0"0"-4"16,0 0 38-16,0 0-59 16,0 0 17-16,0 0-23 15,-14-171 15-15,32 160-25 16,8 0 38-16,9 3-2 15,5 6 11-15,8 2-45 16,4 0 12-16,1 13 22 16,3 10-18-16,-7 7-3 15,-11 4 4-15,-12 1-1 16,-10 5-11-16,-11 1-8 16,-5 2 0-16,-3 3 40 15,-21-4-33-15,-10-6-3 0,-4-4 22 16,-4-10-25-1,-2-7 21-15,6-9-19 0,3-6-3 16,0 0 64-16,9-4-46 16,3-10-6-16,5-3 6 15,9 3-11-15,1 1-1 16,7 5-6-16,-2 1 0 16,3 3-25-16,0 4 3 15,0 0-149-15,12 0-176 16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4:11.96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182 0 136 0,'0'0'34'16,"0"0"-7"-16,0 0 37 15,0 0-58-15,0 0 7 16,0 0 11-16,-147 566-21 16,124-500-2-16,11-12-2 15,12-13-19-15,0-15-48 16,12-16-15-16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4:12.15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171 0 157 0,'0'0'19'16,"0"0"9"-16,0 0 22 16,0 0-32-16,0 0 8 15,0 0-16-15,-141 428 3 16,141-391-26-16,0-8 1 15,9-4-75-15,14-15-31 16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4:12.36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134 0 178 0,'0'0'50'0,"0"0"-12"16,0 0-17-16,0 0-3 16,0 0-8-16,0 0 11 15,-120 320-21-15,114-284-5 16,6-3-3-16,0 2-71 16,14-11-12-16,13-13-48 15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4:12.55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120 0 188 0,'0'0'55'16,"0"0"17"-16,0 0-26 15,0 0 34-15,0 0-71 16,0 0 6-16,-77 446-4 15,77-409-11-15,1-4-9 16,31-12-50-16,21-21-80 16,17-9-54-16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4:12.69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0 320 0,'0'0'33'0,"0"0"81"15,0 0-27-15,0 0-42 16,0 0-37-16,0 0 14 16,31 507-22-16,-31-435-89 15,-9-10-125-15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4:11.54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641 0 53 0,'0'0'3'0,"0"0"20"16,0 0 22 0,0 0 38-16,0 0-13 0,0 0-34 15,0 0-10-15,-278 971 5 16,216-826-23-16,2-12 9 16,3-12-17-16,4-20 0 15,8-15 11-15,6-13-8 16,12-21-6-16,8-21 0 15,12-19-22-15,7-9-105 16,0-3 35-16,30-27 36 16,11-29-21-16</inkml:trace>
  <inkml:trace contextRef="#ctx0" brushRef="#br0" timeOffset="226">738 892 36 0,'0'0'25'0,"0"0"36"0,0 0 8 15,0 0-15-15,0 0-35 16,0 0 22-16,-144 687-41 16,119-589 0-16,10-12-4 15,3-16 4-15,11-18-46 16,1-17-46-16,0-22-71 15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4:16.01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91 0 0,'-3'0'85'15,"1"0"-46"-15,2 0-27 16,0 0-3-16,0 0 5 16,0 0 21-16,0 0 38 15,0 0-44-15,0 0-17 16,0 0-12-16,2 0 9 16,15 0 0-16,5 0-6 15,4 0-2-15,5 0 24 16,-3 0-24-16,7 0-1 15,2 0 14-15,11 2-9 16,9 1 10-16,6-3-15 0,13 0 0 16,5 0 26-16,2 0-18 15,-2-5-5-15,2-4 9 16,-2 0-11-16,-1 0 8 16,1 6-9-16,-4-2 0 15,1 1 7-15,-2 4-7 16,0-2 0-16,4 0 11 15,5-3-7-15,5-1 16 16,2-2-20-16,0-2 0 16,-4 1 15-16,-3 4-10 0,-2 4 1 15,-5 1-6-15,1 0 0 16,-3 0 11-16,0 11-11 16,-2 1 0-16,-1-2 7 15,3 1-7-15,-5-3 0 16,4-3 9-16,-4-4-9 15,2 1 9-15,-2 1-9 16,1-3 0-16,-3 2 8 16,-2-2-8-16,0 2 0 15,1 0-1-15,7 2 8 16,4 1-6-16,1-2-1 16,-2 1 0-16,-2 0-3 15,-2 0 3-15,-7 1 0 16,1 1-5-16,-1-4 14 15,0 2-13-15,0-2 4 0,-5 0 0 16,0 0 3-16,-4 4-3 16,-5-1 0-16,-7-2 6 15,-4 2-5-15,-5 0 0 16,-5-4-1-16,-5 3 0 16,2-2 10-16,-2-2-9 15,0 2 0-15,-4-2 12 16,-1 0-5-16,-7 0 7 15,0 0-15-15,-6 0 0 16,-3 0 28-16,-3 0-20 16,-1 0-1-16,1 0 14 15,-3 0-13-15,0 0 17 0,0 0-25 16,0 0 0-16,0 0 32 16,0 0-32-16,0 0 0 15,0 0-7-15,0 0 4 16,0 2-52-16,4 2-162 15,-4-4-28-15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4:40.21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32 55 11 0,'-6'-9'39'16,"-2"-1"21"-16,4 3-6 16,-1 0-24-16,1-1 23 15,1 2 4-15,1 2-3 16,2 3 5-16,0 1-22 16,0 0-4-16,0 0 32 15,0 0-55-15,0 0 4 16,0-3-4-16,0 3-7 15,0 0-6-15,14 0-11 0,13 0 14 16,11 0 6 0,3 4-6-16,3 4 0 0,2-3 3 15,-1 5-2-15,-1-4 7 16,-3-3-8-16,-1 2 0 16,-5-5 4-16,4 3-4 15,-4-1 0-15,-6-2 8 16,-2 0-8-16,-1 0 28 15,0 0-25-15,0 0-1 16,-4 0 40-16,-3 0-39 16,-4 0 4-16,-5 0 2 15,0 0-4-15,-6 0 10 16,1 0-15-16,-5 0 0 16,0 0 10-16,0 0-4 0,0 0 1 15,0 0 13 1,0 0-5-16,0 0 5 0,0 0-20 15,0 0 0-15,0 0 6 16,0 0-5-16,0 0-1 16,0 0 6-16,0 0-6 15,0 0-10-15,0-2-80 16,0-15-156-16,-17-10-181 16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44:43.67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94 140 53 0,'0'0'50'16,"0"0"22"-16,0 0-34 15,0 0-19-15,0 0 34 16,0 0 2-16,-73-112-6 0,65 102-16 16,2 3 16-1,2 3 28-15,1 4-49 0,3-2-15 16,0-1 46-16,0 3-42 16,0-2-12-16,0 2-5 15,9 0 12-15,23 0 1 16,16 0-2-16,10 2-8 15,7 5 32 1,7-1-32-16,1-3 6 0,7 5 9 16,5-4-16-16,6-3 11 15,-1 4-13-15,1-4 0 16,0-1 18-16,-9 0-18 0,-3 0 0 16,-8 0-2-1,-8 0 7-15,-4 0 1 0,-10 0-6 16,-8 0 0-16,-7 0 7 15,-11 0-7-15,-6 5 0 16,-6-1 4-16,-1-4 1 16,-4 2-2-16,-3 3-3 15,-1-5 0-15,-2 0 10 16,0 0-10-16,3 0 0 16,-3 0 16-16,0 0-9 15,0 0 22-15,0 0-29 16,0 0 2-16,0 0 13 15,0 0-15-15,0 0 0 16,0 0-27-16,-3-5-66 16,-6-7-122-16,3 0-129 15</inkml:trace>
  <inkml:trace contextRef="#ctx0" brushRef="#br0" timeOffset="122">1582 127 268 0,'0'0'117'0,"0"0"-50"16,0 0-41-16,0 0-26 16,0 0-224-16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9:54.16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302 339 5 0,'0'0'74'0,"0"0"-18"0,0 0 64 15,0 0-58 1,0 0-2-16,0 0 23 0,0 0-32 16,0-13-16-16,6-8-35 15,7-3 5-15,-4 2-2 16,0 0-3-16,-5 8 0 15,1 4 12-15,-5 9-10 16,0 1 4-16,0-5-6 16,0 5 0-16,0 0 13 15,0 0-13-15,0 0 0 16,0 0 5-16,0 0 4 16,0 0-16-16,0 0 7 0,0 0 0 15,0 0 14-15,0 0-9 16,0 0-3-16,0 0 35 15,0 0-26-15,0 0 14 16,0 0-25-16,0 0 10 16,0 0 24-16,0 0-34 15,0 0 0-15,0 0 28 16,0 0-21-16,0 0-3 16,0 0-4-16,0 0 0 15,0 0 0-15,0 0 0 16,0 0 0-16,0 0 1 15,0 0 6-15,0 0-6 16,0-3-1-16,0 1 0 0,0-2 9 16,0 0-9-1,0-2 0-15,0-2-4 0,0-1 7 16,0-1-6 0,0-3-2-16,0-1 5 0,0-4-3 15,0 3 3-15,0-2 0 16,0 5-12-16,0 1 24 15,0 3-17 1,0 2 5-16,0-2 0 0,-9 0-23 16,-2-1 21-16,-5 0-24 15,-3 1 15-15,3 3-7 16,-3 5-4-16,1 0 15 0,-3 3 7 16,-2 25 1-1,5 13-1-15,1 6 0 0,8 9-4 16,4 0 6-16,5 3-2 15,0-4 0-15,14 1 2 16,12-2 3-16,1 1-5 16,1-4 3-16,-4-5-2 15,-6-5 2-15,-7-6 1 16,-4-6-4-16,-7-8 0 16,0-4-1-16,0-3 1 15,-3-3 0-15,-10-1 0 16,-6-1 0-16,-2-9-14 15,-3 0-37-15,-6-6-77 16,-1-22 26-16,2-11-133 16</inkml:trace>
  <inkml:trace contextRef="#ctx0" brushRef="#br0" timeOffset="233">0 440 156 0,'0'0'19'0,"0"0"-15"16,0 0 3-16,0 0 158 16,0 0-47-16,0 0-54 15,0 0 37-15,362 6-66 16,-323-6-26-16,-13 0 35 16,-17 0-44-16,-4 0 0 0,-5 0 14 15,0 0-11-15,0 0-2 16,0 0-1-16,0 0-132 15,0-6-78-15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1:44.3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95 15 10 0,'0'-2'31'0,"0"2"-10"16,0-1-4-16,0 1 15 16,0-4-31-16,0 4 4 15,0 0-3-15,0 0-2 16,0 0-2-16,0 0 1 15,0 0 1-15,0 0 2 16,-3 0-2-16,3 0 0 16,-4 0 0-16,-1 0 8 15,1 0 0-15,-6 0 11 16,1 0-10-16,-4 0 16 16,1 0-11-16,-2 0 16 15,5 0-7-15,1 0 6 0,4 0 26 16,4 0-35-16,0 0 6 15,0-1 0-15,0-4-26 16,0 5 5-16,0-1-11 16,0 1-9-16,3 0 8 15,15 0 7-15,8 0 11 16,3 0 3-16,5 7-10 16,6 2-1-16,-5-1 27 15,1-1-27-15,1 1 5 16,-2-3 12-16,0 0-16 15,1 0-4-15,1-1-2 16,2-1 2-16,1 1 16 0,-1-1-2 16,-3 3-9-1,-1-2 7-15,-3 0-6 0,-4-2 6 16,2 1-12-16,-7-3 0 16,-2 0 8-16,-3 0 11 15,-4 0-13-15,0 0 10 16,-1 0 8-16,-4 0-13 15,-1 0-11-15,-3 0 2 16,-1 0 11-16,1 0-13 16,-5 0 0-16,1 0 5 15,-1 0-5-15,0 0 12 16,0 0-12-16,0 0 7 16,0 0 56-16,0 0-29 0,0 0 2 15,0 0-2-15,0 0-15 16,3 0 1-16,-3 0-20 15,2 0 0-15,-2 0 22 16,0 0-22-16,0 0 0 16,0 0 4-16,0 0-4 15,0 0 7-15,0 0-7 16,0 0 0-16,0 0-11 16,0 0 11-16,0 0-75 15,0 0-88-15,0-10-273 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1:46.70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0 124 78 0,'0'0'46'16,"0"0"39"-16,0 0-36 15,0 0-1-15,0 0-27 16,0 0-21-16,1 0 0 0,20 12 11 15,10 5-4-15,5 0 23 16,8-1-30-16,9-4 1 16,2-1 21-16,4-7-7 15,7-2 6-15,-4-2-8 16,6 0-8-16,-1 0 21 16,4 0-26-16,-1 0 0 15,-1 0 14-15,-4-8-12 16,-3-1-4-16,-3 3 4 15,-1-3 1-15,3-1 25 16,3 3-28-16,3 0 0 16,4 2 21-16,-1 2-19 0,1-1 5 15,-4 0-7-15,-5 4 6 16,-3 0 1-16,-1 0-7 16,0 0 0-16,-3 0 4 15,1 0-4-15,1 0 0 16,3 0-1-16,0 0 10 15,1 0-4-15,0 0-5 16,1 0 0-16,-3 0 10 16,4 0-10-16,2 0-3 15,3 0 1-15,2 0 2 16,-3 0 11-16,0 0-11 0,-8 0 0 16,-1 0-2-1,0-1 5-15,-1-1-3 0,1 2 0 16,1 0 1-16,2 0-1 15,1 0 0-15,-3 0 0 16,-1 0 3-16,-2 0-2 16,-4 0-1-16,1 0 0 15,0 0 5-15,-1 0 0 16,0 0-5-16,-1 0 0 16,-1 0 6-16,-1 0-3 15,1-6-2-15,2-4-1 16,-4 1 0-16,2 4 22 15,-1-3-22-15,1 5 0 16,-3 1 9-16,0-2-7 0,0 2-2 16,3-1 0-16,8 1 4 15,4-1-2-15,4 3-2 16,-6-1 0-16,6-3 10 16,-7 0-7-16,-1 0-3 15,-1 1 0-15,0 0 5 16,-7 3 5-16,-2-3-10 15,-4 3 0-15,-4 0-1 16,-8 0 1-16,-5 0 0 16,-4 0 0-16,-2 3 3 15,-6 3 3-15,-1-4-6 16,1 0 0-16,-1-2 12 16,1 0-9-16,3 0 10 15,7 0 10-15,-1 0-22 16,2 0 24-16,1 0-25 0,0 0 0 15,2 0 7-15,-1 0-7 16,-4 0 0-16,2 0-2 16,-4 0 13-16,-3 0-4 15,0 0-7-15,-5 0 0 16,-5 0 28-16,-3 0-24 16,-1 0-2-16,-5 0 4 15,0 0-1-15,0 0 33 16,0 0-31-16,0 0 6 15,0 0 23-15,0 0-35 0,0 0 3 16,0 0-4 0,0 0-10-16,0 0 5 0,-5 4-88 15,-4-4-190 1,-2 0-102-16</inkml:trace>
  <inkml:trace contextRef="#ctx0" brushRef="#br0" timeOffset="1607">7402 5 92 0,'0'0'78'0,"0"0"14"15,0 0 9-15,0 0-21 16,0 0-23-16,0 0-29 15,0 0-28-15,-12-8 0 16,15 8-15-16,15 0 15 16,12 3 41-16,7 4-37 15,7-2 19-15,9-4 11 16,2 2-9-16,2-3-2 16,3 0-23-16,2 0 0 15,5 0 26-15,4 0-26 16,5 0 0-16,0 0 2 15,-2 0 5-15,-5 0-10 16,-7 0 3-16,-4 0 0 16,-7 0 12-16,-2 0-12 0,-4 0-1 15,-1 0-3-15,-3 0 8 16,5 0-4-16,-3 0 0 16,1 0 0-16,-2 0 3 15,1 0-3-15,-2 0 0 16,-2 4-1-16,-2 0 10 15,-1-2-9-15,-1 3 0 16,0-4 0-16,-5 2 3 16,-1-2-3-16,-3 1 0 15,-3 5-3-15,-2-2 8 16,-1-3-10-16,-1 5-2 16,1-1 7-16,1 1 6 15,-1-1-6-15,5-1 1 0,-1 3 0 16,5-5 4-1,0 3 1-15,1-1-6 0,2 1 0 16,-2-2 10-16,5 4-10 16,-1-2 0-16,0 5 4 15,1-3-4-15,0 1 2 16,5 0-2-16,1-4 0 16,4 0 2-16,7-1-2 15,3-3 0-15,-1 4 10 16,4-5-8-16,3 4 3 15,-7 0-5-15,3-2 0 16,-6 2 6-16,5-2-6 0,-1-2 0 16,3 0-7-16,3 0 14 15,-2 0-7-15,6 0 0 16,-4 0 0-16,4 0 1 16,-1 0 2-16,-2 0-3 15,4 0 1-15,-3 0 0 16,3 0 11-16,0-2-12 15,-3-2 0-15,1 2-3 16,1-2 3-16,-3 4 0 16,-3 0-3-16,-1 0 6 15,-5 0 5-15,0 0-8 16,0 0 0-16,5-2 1 16,1-5-1-16,8 2-1 15,0-4 1-15,-2-1 1 16,-1 0 2-16,-6 1-3 0,0 3 0 15,-4-2 5-15,-2 5-5 16,-2 0-5-16,0-2 4 16,-1 2 2-16,2 0 7 15,-4 1-8-15,5-1 0 16,-3 1 8-16,-4 1-8 16,-1 1 0-16,-3 0-4 15,-1-2 13-15,-5 2-9 16,-3-3 0-16,-2 3 0 15,-7 0 6-15,-10 0-6 16,-3 0-1-16,-7 0 1 16,-3 0 4-16,0 0 15 0,0 0-19 15,0 0 1-15,1 0 38 16,2 0-36-16,-3 0-3 16,0 0 16-16,2-1-16 15,-2 1 4-15,0 0-4 16,0 0 0-16,0 0 8 15,0 0-8-15,0 0-7 16,0 0 0-16,0 0-46 16,0 12-132-16,0-2-203 15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1:50.09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19 18 0,'0'0'41'16,"0"0"18"-16,0 0-14 16,0 0 3-16,0 0 10 15,0 0-40-15,-9-14 31 16,9 14-35-16,0 0 1 16,0 0-3-16,22 0-9 15,14 0 19-15,10 0 18 0,5 0-20 16,2 0 22-16,2 0-41 15,-2 0 0-15,0 0 17 16,-7 0-16 0,-4 0-2-16,-5 0 0 0,-7 0 0 15,-5 0 3-15,-7 0-3 16,-9 0 0-16,2-2 43 16,-7 0-9-16,1 2-4 15,-5-2-6-15,0 2-20 16,0 0 28-16,0 0-29 15,0 0-3-15,0 0 18 16,0 0-18-16,0 0 0 0,0 0-9 16,0 0 17-16,0 0-29 15,0 0-11-15,0 0-53 16,0 10-61-16,0-5-101 16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1:50.97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81 0,'0'0'58'0,"0"0"46"16,0 0 2-16,0 0-23 16,0 0 4-16,0 0-45 15,-9 0-41-15,9 0-2 16,28 0 13-16,11 0 17 15,13 0 5-15,8 0-11 16,7 8 3-16,2 5-26 0,-3 2 0 16,-5-1 15-1,-8 0-15-15,-7-4 0 0,-10-4 3 16,-2-3 2-16,-14-1 3 16,-7-2-8-16,-4 0 0 15,-6 0 22-15,-3 0-6 16,0 0 26-16,0 0 10 15,0 0-29-15,0 0 15 16,0 0-38-16,0 0 3 16,0 0 4-16,0 0-7 15,0 0 0-15,0 1-2 16,0 1-7-16,0 6-51 16,0-3-125-16,-4-5-233 15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1:53.60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0 144 0,'0'0'49'0,"0"0"12"15,0 0 9-15,0 0 7 0,0 0 17 16,0 0-36-16,0 0-38 16,155 5 17-16,-110-3-37 15,1 4 49-15,1-3-39 16,-4 1-1-16,-1-2 13 16,-4 2 3-16,-3-4-11 15,-5 0-5-15,-7 0-8 16,-5 0 37-16,-4 0-37 15,-5 3 0-15,-4-3 13 16,-2 2-6-16,-3-2-8 16,0 0 0-16,0 2 9 15,0-2-6-15,0 0-3 16,0 0 0-16,0 0-6 0,0 2-3 16,0-1-78-1,-3-1-215-15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1:52.66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61 93 29 0,'0'0'58'0,"0"0"-15"15,0 0 31-15,0 0-5 16,0 0-29-16,0 0 5 16,-19-3-18-16,18 3-12 15,-4 0-15-15,1 0 1 0,-4 0 2 16,4 0 0-1,-2 0-3-15,3 0 3 0,-2 0 3 16,0-2 1-16,4 2-2 16,1 0 15-16,0 0 25 15,0 0-25-15,0-2-9 16,0 2-4-16,0 0 26 16,0-3-28-16,4 3 4 15,15 0-9-15,10-3 62 16,1 3-25-16,0-3-10 15,2 3 1-15,-4-2-14 16,-1 2 3-16,-1 0-17 16,-5 0 0-16,-3 0 11 0,-4-2-8 15,-1 2-3-15,0 0 18 16,-4 0-11-16,-5-2 11 16,1 2-18-16,-1 0 3 15,-4 0 8-15,5 0-11 16,-5 0 0-16,5 0 0 15,-4 0 3-15,2 0 4 16,2 0-7-16,-1 0 0 16,-1 0-8-16,-1 0 10 15,2 0-2-15,1 0 5 16,4 0 0-16,0 0-1 16,3 0-4-16,2 0 0 15,-2 0 0-15,-1 0 0 16,1 0 0-16,-3 0 3 0,0 0 0 15,-4 0-3 1,-1 0 0-16,-4 0 0 0,2 0 3 16,1 0-3-16,-3 0 0 15,0 0 0-15,0 0 0 16,0 0 4-16,0 0-4 16,0 0 0-16,0 0-9 15,0 0 9-15,0 0-1 16,0 0-6-16,0 0 7 15,0 0-65-15,0 4-101 16,0 4-81-16,0-3-95 16</inkml:trace>
  <inkml:trace contextRef="#ctx0" brushRef="#br0" timeOffset="6586">1241 0 13 0,'0'0'47'16,"0"0"11"-16,0 0-10 15,0 0 6-15,0 0-21 16,0 0 0-16,0 0-17 16,-5-2-13-16,5 2 12 15,0 0-15-15,0 0 0 16,0 0 6-16,0 15-2 16,3-4 17-16,6 3 0 0,2-4-13 15,1-1 33-15,3-4-4 16,-3 0-8-1,2-1 22-15,-2-2-42 0,-1-2-2 16,-2 2 4-16,-1 0 0 16,-1-2 20-16,-1 0-31 15,3 0 0-15,5 0 12 16,7 0-7-16,5 0-5 16,3-4 0-16,4-11 4 15,-4 4 8-15,-3 2-12 16,-5 0 0-16,-6 4 4 15,-2 5-4-15,-4 0-2 16,1 0-2-16,1 0 4 0,-2 0-1 16,5 0 6-1,-4 0-3-15,3 5 17 0,0-2-19 16,1-2 6-16,4-1-4 16,0 0 4-16,-1 0 13 15,0 0-19-15,-4 0 0 16,-2 0-1-16,1 0 1 15,-1 3-3-15,4 4 2 16,-4 2 2-16,1 1-2 16,1-3 1-16,-3-3 0 15,-4 0 1-15,4-4-1 16,-5 3-1-16,-1-3-2 0,-2 0-34 16,1 0-18-16,-3 0-65 15,0 0 13 1,0 0-90-16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2:22.81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0 111 0,'0'0'49'16,"0"0"-35"-16,0 0-14 15,0 0-115-15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2:22.00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70 141 26 0,'-7'-15'41'0,"-1"-4"5"16,2 1-22-16,1-1 14 15,1 5-1-15,-4 0-26 16,4 1 27-16,-2 3-16 16,1 4-1-16,-3 0 0 15,4 1-19-15,2 3 20 16,-1 2 7-16,3 0-9 15,0 0 28-15,0 0-45 16,0 0 0-16,0 0-6 16,0 0-10-16,0 0 4 15,0 5 9-15,17 8 0 16,7-2 7-16,7 0-7 0,8-5 0 16,2 0 28-16,3-3-23 15,-3-2 8-15,-1-1-1 16,-8 1-9-16,-2 3 11 15,-4-3-14-15,-6 2 0 16,-1-2 0-16,-4-1 8 16,2 4-11-16,3-2 3 15,0-2 0-15,2 0 11 16,1 0-11-16,3 0 0 16,1 0 6-16,1 0-6 15,-1 0 0-15,-10 3-2 16,1-2 4-16,-4 2-6 15,-5-1 4-15,0-2 0 16,-6 0 8-16,-2 0-6 16,-1 0-2-16,0 0 9 0,0 0-6 15,0 0 38-15,0 0-41 16,3 0 0-16,-3 0 10 16,0 0-7-16,0 0-6 15,0 0 2-15,0 0-61 16,0 0-32-16,2 0-100 15</inkml:trace>
  <inkml:trace contextRef="#ctx0" brushRef="#br0" timeOffset="665">75 69 11 0,'0'0'64'16,"0"0"23"-16,0 0-5 15,0 0 1-15,0 0-8 16,0 0-30-16,-17-26-14 0,17 26-31 16,0 0-4-1,0 0-1-15,5 0-17 0,25 7 22 16,11 8 14-16,9-4-1 15,6 2-1-15,-3-2-11 16,-2-4 1-16,-1-1 20 16,-2-1-20-16,1-5-2 15,-5 0 2-15,-3 0 4 16,-8 0 0-16,-10 0-6 16,-12 0 0-16,-8 0 14 15,-3 0-9-15,0 0 17 16,0 0 15-16,0 0-28 15,0 0-9-15,0 0-2 16,0 0-32-16,-3 5-35 16,-6 2-132-16,-5-2-71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2:26.3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85 26 0,'0'0'34'15,"0"0"-6"-15,0 0-11 0,0 0-9 16,0 0 9-16,0 0-13 15,0 0 4-15,0-2 10 16,0 2-9-16,0 0 1 16,0 0-10-16,0 0 0 15,0 0 6-15,0 0-6 16,0 0-5-16,0 0 5 16,0 0 0-16,0 0 0 15,0 0 0-15,0 0 0 16,0 0-1-16,0 0 1 15,0 0 0-15,0 0 3 16,0 0-1-16,0 0 3 16,0 0-5-16,0 0 0 15,0 0 4-15,0 0-4 16,0 0 0-16,0 0 0 0,0 0 2 16,0 0 3-16,0 0-4 15,0 0-1-15,0 0 17 16,0 0-15-16,0 0 0 15,0 0 7-15,0 0-9 16,0 0 4-16,0 0-4 16,0 0 1-16,0 0 1 15,0 0-2-15,0 0-1 16,0 0 1-16,0 0 0 16,0 0 1-16,0 0-1 15,0 0 0-15,0 0 1 16,0 0-1-16,0 0 0 0,0 0 0 15,0 0 0-15,0 0 0 16,0 0-3-16,0 0 3 16,0 0 3-16,0 0-3 15,0 0-2-15,0 0 1 16,0 0 2-16,0 0 16 16,0 0-1-16,0 0-14 15,0 0 21-15,0 0-17 16,0 0 4-16,0 0 0 15,10 0-8-15,2 2 12 16,6 2 14-16,3 5-16 0,7-2 12 16,3 2-19-1,4-1 9-15,6-2-1 0,6 1-9 16,4-3 14-16,2 0 13 16,4 0-29-16,-2 0 18 15,1-4-19-15,-6 1 11 16,4 3 8-16,-4-4-16 15,3 0 5-15,3 0-9 16,-4 0 6-16,4 0 0 16,-8 0-3-16,1 0-3 15,1 1 10-15,-4 2-9 16,5-3 4-16,-1 2-5 16,4-2 0-16,0 2 18 15,9 0-14-15,3 0-4 16,6 0 9-16,2-2-5 15,-2 0-1-15,0 0-3 0,3 0 0 16,-4 0 7-16,1 0-7 16,-2-8 0-16,-7-2 1 15,0 3 5-15,-4 0-10 16,2-3 4-16,-2 6 0 16,-3-1 4-16,2 2 2 15,-1-2-6-15,0 4 5 16,5-1-5-16,3-1 0 15,7 2-5-15,-1-3 5 16,0 2 5-16,1 0-5 16,-2-2 0-16,-4 1 2 0,3 0-1 15,1 2-2 1,1 1 1-16,-3 0 0 0,2 0 2 16,-2 0-2-16,-1 0 0 15,3 0 0-15,-3 0 3 16,0 0-6-16,-3 0 0 15,2 0 3-15,0 0 3 16,1 0-2-16,-2 0-1 16,2 0 0-16,3 0 0 15,-4 0 7-15,6 0-7 16,4 0 0-16,3 0-7 16,1 0 7-16,1 0 0 0,-5 1 4 15,-5 2-2 1,-4 0-4-16,0-3 0 0,-1 0 2 15,1 0 5-15,5 0-5 16,-4 0 0-16,-1 0-1 16,0 0 2-16,-2 0 2 15,-6 0-3-15,-1 0 0 16,-2 0 0-16,-6 0 0 16,-1 0 0-16,-4 0 0 15,2 4 2-15,0-2 2 16,1-2-4-16,0 0 0 15,-2 0-6-15,-2 2 6 16,-3-2 0-16,-5 4 0 16,2-3 2-16,0-1 0 15,2 3-2-15,2-3 0 0,-1 0 4 16,5 0-4-16,2 0 0 16,2 0 2-16,4 0-1 15,-3 0 25-15,-2 0-26 16,-11 0 6-16,-5 0 8 15,-5-3-14-15,-10 2 0 16,-8-1-11-16,-4 2 25 16,-6-2-15-16,0 0 1 15,0-4-15-15,0-3-5 16,-24-20-153-16,-21-25-341 16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2:35.24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35 62 17 0,'0'-4'42'0,"0"0"-8"15,-3 0-21-15,2 1 9 16,1 0 37-16,-3-2-18 0,-2 0-34 15,4 0 9-15,-4-4-14 16,2 4-2-16,3 3 4 16,-1-2-3-16,-2 1 21 15,1 3-22-15,2-3 0 16,0 0 12-16,0 3-12 16,-3 0 0-16,3 0-1 15,0 0 5-15,-2 0 13 16,2 0 2-16,0 0-5 15,0 0 24-15,0 0-27 16,0 0 9-16,-3 0-7 16,3 0-7-16,0 0 7 15,0 0-12-15,0 0 5 16,0 3 20-16,0 0-26 0,0 8 13 16,0 1 9-16,0 3-11 15,0-1 26-15,3-1-35 16,2 0-2-16,1-2 18 15,3 5-12-15,-1-2 9 16,-2-3-15-16,1 0 6 16,3-3 6-16,-6 1-10 15,4-4-2-15,-4-4 3 16,2 3-2-16,-1-2-2 16,3-2-4-16,-2 0-2 15,3 0 3-15,3 0 2 16,5 0 2-16,-2 0 22 15,3-2-21-15,0-3 17 0,2-4-18 16,-2-1 0-16,2 1-4 16,0-3 4-16,-2 0 0 15,-3 1 5-15,-1 3-5 16,-5 0 0-16,0 2 0 16,-3 4 2-16,-4-1-12 15,-2 3 10-15,0 0-4 16,0 0 4-16,0 0 2 15,3 0-2-15,-2 0-4 16,7 0 4-16,-2 0 17 16,1 7-17-16,-1-3 0 15,2 1 7-15,1 4-4 16,-3 1 4-16,5 1-7 16,-2-1 0-16,0 5 1 0,2-2-1 15,-2 0 0-15,3-1 15 16,-3-2-14-16,3-4 3 15,-3-2-4-15,-3-1 0 16,4-3-3-16,-3 0 3 16,2 3 0-16,5-3-9 15,3 0 15-15,1 0-6 16,2 0 0-16,5-4 0 16,1-4 1-16,-3-3 4 15,3-1-5-15,-6 2 0 16,-2 0 10-16,-2 1-16 0,-2 6 6 15,-2 2 0-15,-3 1-4 16,-3 0 4-16,-1 0-11 16,4 0 11-16,-1 0 4 15,-1 0 5-15,4 9-9 16,-3 0 3-16,2 3 17 16,-1 0-19-16,-1-5-1 15,-2 2 12-15,3-3-11 16,3 1 0-16,0-4-1 15,2 1 0-15,0-1 0 16,1-1 0-16,5-1 0 16,-1-1-6-16,7 0 10 15,5 0-7-15,2 0 3 0,5 0 0 16,-2-7 5-16,4 1-5 16,-5 0 0-16,-3 3 8 15,-8 3-3-15,-3 0-10 16,-7 0 2-16,0 0 3 15,-5 0 5-15,0 0-5 16,-5 0 0-16,1 0 5 16,3 0-4-16,1 0 6 15,4 0-7-15,9 0 0 16,3 0-2-16,4 0 2 16,5-6 0-16,-1-8 0 15,5-1 1-15,0 1 0 0,-3-1-1 16,0 6 0-1,-9 7-3-15,-4 2 3 0,-6 0-8 16,-3 0 8-16,0 8 3 16,-4-2 4-16,0 2-7 15,3 1 0-15,-3-3 22 16,5 0-22-16,2-3 1 16,7 0 5-16,6-3-5 15,9 0 11-15,3-9-12 16,0-14 0-16,2 0-3 15,-6-1 8-15,-2 0-5 16,-7 8 2-16,-7 6 0 16,-7 5-2-16,-5 4-14 15,-5 1 11-15,-1 0-5 0,-3 0 8 16,0 0-19-16,0 0 8 16,2 0-48-16,2 0-36 15,4 0-81-15,-6 0-29 16</inkml:trace>
  <inkml:trace contextRef="#ctx0" brushRef="#br0" timeOffset="1194">348 193 69 0,'0'0'31'16,"0"0"5"-16,0 0-5 16,0 0 14-16,0 0 11 15,0 0-1-15,0 0-16 16,-54-33 14-16,46 33 32 15,3 0-73-15,4 0 30 16,1 0-13-16,0 0-11 16,0 0-18-16,0 0 1 0,11 0-1 15,19 0 10-15,9 9 12 16,7-4 23-16,3-5-45 16,-1 0 2-16,-7 0 10 15,-9 0-10-15,-11 0 7 16,-7 0-9-16,-9 0 4 15,-2 0 6-15,-3 0-10 16,0 0-8-16,0 0 1 16,0 0-14-16,0 0-45 15,0 0-162-15</inkml:trace>
  <inkml:trace contextRef="#ctx0" brushRef="#br0" timeOffset="1911">1162 191 19 0,'0'0'84'0,"0"0"27"15,0 0-34-15,0 0-17 16,0 0-46-16,0 0-5 15,23 0 15-15,26 7 30 16,13 9 13-16,6-3-48 16,4-2 4-16,-1-8 18 15,0-3-27-15,1 0-2 16,-5 0-12-16,-7 0 13 0,-10-7-23 16,-10 0 13-1,-14-1-3-15,-13 3 21 0,-11 5-20 16,-2 0 7-16,0 0-5 15,0 0-3-15,0 0-34 16,-2-4-170-16</inkml:trace>
  <inkml:trace contextRef="#ctx0" brushRef="#br0" timeOffset="3177">303 117 75 0,'0'0'84'16,"0"0"2"-16,0 0-40 15,0 0 34-15,0 0-34 16,0 0-11-16,-17-3 4 16,17 3-21-16,0 0 4 15,8 0-18-15,14 0 33 16,9 0 11-16,2 0-26 16,2 0-6-16,0 0-16 15,-5 0 15-15,-2 0 1 16,-6 0-16-16,-3 0 0 15,-7 0 9-15,-3 0-9 0,-3 0 0 16,-3 0-4-16,-3 0 12 16,0 0-9-16,0 0 3 15,0 0-2-15,0 0 15 16,0 0-15-16,0 0 0 16,0 0 2-16,-8 3 8 15,-11 5-20-15,-12 2 0 16,-1 1 3-16,-2-3 3 15,2 1-22-15,3-6 16 16,9 0 7-16,6-2 6 16,7-1-1-16,5 0-2 15,2 0 0-15,0 0-6 0,2 0-2 16,21 0-14-16,11-1 22 16,7-2 14-16,4 0 22 15,2 0-36-15,-6 2 0 16,-6 1 2-16,-11 0 1 15,-6 0-3-15,-7 0 0 16,-11 0 7-16,0 0-4 16,0 0-3-16,0 0 0 15,-20 0-6-15,-12 0 2 16,-7 4-17-16,5-3 10 16,8 1-5-16,10-2 2 15,11 0 14-15,5 0 0 16,0 0-6-16,0 0 0 0,9 0-38 15,22 0 27 1,13 0-38-16,6 0-13 0,-2 0-102 16,-4 0-1-16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9:55.3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85 75 92 0,'0'0'105'0,"0"0"-104"0,0 0 34 16,0 0 12-16,0 0 6 16,0 0-11-16,-75 116-27 15,75-97 19-15,0-4-34 16,0-2-11-16,16-4 11 16,2-3 10-16,0-1 3 15,5-5-13-15,3 0 4 16,-7-5 27-16,6-18-14 15,-7-6-16-15,-7-3-1 16,-2-4 0-16,-9 1-11 16,0 1 1-16,0 8 2 0,-2 5 4 15,-11 11 4 1,-1 4 0-16,2 6 2 0,4 0 14 16,4 0-11-16,2 0-5 15,2 0 0-15,0 8-14 16,0 4 14-16,2-2-24 15,17-2-7-15,1-4 14 16,1-3-5-16,-2-1 16 16,-1 1 6-16,-2 4 10 15,-2 2-10-15,0 3 0 16,-2 2 6-16,-1 1-5 16,-2-1 7-16,0 2 0 0,-5-1-2 15,-1 0 24 1,-3-3-28-16,0 1 3 0,0-2 20 15,0 0-13-15,0-3 2 16,0 0-14-16,0-3 0 16,0-3-13-16,0 0-5 15,0 0-3-15,0-3 4 16,9-21-61-16,13-5 10 16,1-6 48-16,1 3 20 15,2 5 10-15,-5 4-7 16,-6 10 16-16,-3 7 22 15,-3 6-6-15,-1 0-2 16,3 0-22-16,-2 0-11 16,0 13 52-16,0 4-32 15,-1 0-14-15,1 2 32 0,-2 1-24 16,-1 1 5-16,-1 2-19 16,-2 1 2-16,-2-4 20 15,2 1-22-15,4-3-139 16,5-14-35-16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2:40.32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245 0 35 0,'0'0'107'15,"0"0"-46"-15,0 0-1 16,0 0-41-16,0 0-9 16,0 0 17-16,-76 116 22 15,68-59 10-15,2-1-7 16,-2-5-17-16,2 1 17 16,-1-6-47-16,1-4 13 15,-3-6-7-15,-4-3-8 16,0-4 14-16,1-4-17 15,1-8 0-15,3-8 14 0,7-6-14 16,1-3 0-16,-3 0-4 16,1 0-12-16,-1-22-36 15,3-20-234-15,0-13 125 16</inkml:trace>
  <inkml:trace contextRef="#ctx0" brushRef="#br0" timeOffset="189">125 4 73 0,'0'0'6'0,"0"0"39"0,0 0 22 16,0 0 19-16,0 0-37 16,0 0-18-16,-113 146-14 15,104-123-17-15,6-5-3 16,3-7-99-16,0-6-60 15</inkml:trace>
  <inkml:trace contextRef="#ctx0" brushRef="#br0" timeOffset="324">239 69 110 0,'0'0'40'0,"0"0"67"15,0 0-7-15,0 0-61 16,0 0-15-16,0 0 6 0,218 21-30 15,-171-13-38 1,-4-6-67-16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2:42.37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240 642 35 0,'-13'-31'80'0,"3"4"-46"15,-5 5 10-15,5 5-19 16,-3 0 20-16,-2 7 10 15,-1 1 11-15,-3 9-29 16,-3 0-3-16,-4 0-30 16,0 26-1-16,3 4-3 0,8 5 7 15,3 5 12 1,7-5-19-16,5-1 0 0,0-5 5 16,0-5-5-16,17-7-6 15,3-3 1-15,6-6-3 16,-1-8 8-16,0 0 0 15,0-14-27-15,-3-16 26 16,-4-2-43-16,-7 3 38 16,-4 8 6-16,-2 11 5 15,-4 10 26-15,7 0-31 16,1 10-3-16,9 24 3 16,3 7 19-16,-2 7 8 15,-1 2 5-15,-1-3-31 16,-8-1 28-16,-5-5-29 15,-4-1 0-15,0-12 18 0,0-7-15 16,-9-8 0-16,-12-9 21 16,-5-4-3-16,-3-4 21 15,-4-28-42-15,1-17 0 16,8-13-8-16,7-11-10 16,12-2-45-16,5 4-41 15,0 8 8-15,19 4-26 16,8 8-76-16</inkml:trace>
  <inkml:trace contextRef="#ctx0" brushRef="#br0" timeOffset="323">465 410 11 0,'0'0'76'0,"0"0"-9"0,0 0 18 16,0 0 3-16,0 0-46 15,0 0 28-15,30 209-29 16,-25-171-29-16,2-6 8 15,-2-6-20-15,0-14 0 16,-4-4-5-16,-1-4 16 16,0-4 2-16,0 0-10 15,0 0-2-15,0 0 25 16,0-18-26-16,0-11-17 16,0-11-21-16,9-6 0 15,12 5 37-15,-2 0-40 0,-1 7 6 16,3 8 32-16,-3 3-8 15,-1 6-3-15,-2 10-47 16,-6 4-10-16,1 3 31 16,-3 0-17-16,2 0 15 15,0 5 14-15,0 9-29 16</inkml:trace>
  <inkml:trace contextRef="#ctx0" brushRef="#br0" timeOffset="1808">750 539 38 0,'0'0'56'16,"0"0"22"-16,0 0-44 15,0 0 8-15,0 0-1 16,0 0-35-16,57 120 23 16,-47-120-22-16,7 0 18 0,0-15 19 15,-2-12-28-15,-3-3-5 16,-6 5-11-16,-6-2 5 16,0 8 8-16,0 4-13 15,0 3 0-15,-9 4 18 16,-2 6 4-16,-5 2-16 15,0 0-3-15,1 0 5 16,5 0 4-16,5 0-12 16,5 0 0-16,0 0-9 15,0 0-5-15,0 0-37 16,2 2 1-16,17-2-7 16,10 0 6-16,9-11 8 15,-1-7 43-15,-1 1-6 0,-6 6 6 16,-10 9-4-1,-5 2 0-15,-9 0 8 0,-1 0-7 16,-2 2 8-16,-3 12-1 16,0 5 71-16,0 0-32 15,0 4 7-15,0 0-4 16,0 3-32-16,0-5 10 16,0 2-17-16,0-4-7 15,9-2 7-15,2-3-7 16,6-4-6-16,-1-5 5 15,2-5 1-15,1 0-12 16,-1 0 12-16,0-8-17 0,-4-16-11 16,-1-4-1-1,4-7 25-15,-8 1-19 0,-1-1 23 16,-4 8 6-16,-4 8 2 16,0 10-8-16,0 4 44 15,0 2-3-15,0 3-29 16,0 0-12-16,0 17 0 15,0 11 29-15,0 2-24 16,0 1-2-16,0-2 21 16,11 1-24-16,3-8-2 15,-1-3-4-15,6-9-14 16,5-7 2-16,0-3-62 0,5-9 76 16,-2-17-39-1,-2-8-45-15,-4 2 32 16,-3 2 4-16,-4 10 52 0,-10 7 20 15,1 9 9-15,-5 4 27 16,0 0 12-16,0 0-54 16,0 0-10-16,0 14 27 15,0 9 11-15,-2 2 19 16,-1 1-48-16,2-3-2 16,1-1 10-16,0-6-20 15,0-4 10-15,0-5-11 16,0-4 3-16,0-3 7 15,0 0-7-15,0 0-3 16,0 0 10-16,0-18-10 16,0-13-5-16,0 1-14 0,4-3-14 15,3 7 31-15,0 5-14 16,2 3 7-16,-1 5 6 16,-2 8 6-16,-2 0-6 15,-1 5-2-15,2 0-16 16,0 0 20-16,-1 0-11 15,1 14 12-15,1 2 28 16,-2 3-13-16,1 2 3 16,-2 0-14-16,2-2 4 15,-5 1 4-15,4-4-12 16,-1 2 0-16,2-6-6 16,1-4 6-16,3-4-14 15,8-4-76-15,8 0-34 16,7-7 92-16,5-20-2 15,-1 8-26-15,-2-3 0 0,-3 6 14 16,-3 0 15-16,-1 1 30 16,-6 2 1-16,-5 1 32 15,-6 1 0-15,-5 0 13 16,-5 2 6-16,0-2 4 16,0-2 39-16,0 3-23 15,-17 4-4-15,3 6 8 16,-4 0-47-16,-3 0-10 15,3 8 2-15,-1 13-18 16,6-4 13-16,4 5-15 16,4-3 0-16,5-2 6 15,0 0-6-15,0-6 0 0,0-3-7 16,11-5 9-16,5-3-2 16,4 0 0-16,1-10-6 15,1-17-5-15,-3-8-21 16,1-1-26-16,0-7 6 15,-3 7 20-15,-4-6 31 16,-4 11-16-16,-4 6 3 16,-2 7 14-16,-3 8 0 15,0 9 1-15,0 1 25 16,0 0 8-16,0 0-34 16,0 16 9-16,0 17-9 15,0 3 47-15,0 6-39 0,0-3-5 16,5-5 2-1,1-3-3-15,3-2 5 0,4 0-7 16,9-1-24-16,8-9-67 16,3-9-54-16,10-10-70 15</inkml:trace>
  <inkml:trace contextRef="#ctx0" brushRef="#br0" timeOffset="2013">2407 379 291 0,'0'0'84'0,"0"0"16"16,0 0-76-16,0 0 52 16,0 0-17-16,0 0-59 0,26-10 3 15,2 10 6-15,6-3 7 16,3 0-16-16,-2-5 0 16,-5 3-9-16,-5 1 6 15,-4-2-76-15,-8-3-51 16,-5-3-74-16,-8-7-33 15</inkml:trace>
  <inkml:trace contextRef="#ctx0" brushRef="#br0" timeOffset="2506">2550 94 70 0,'0'0'46'0,"0"0"23"0,0 0 29 0,0 0-57 16,0 0 5-1,0 0-12-15,-27 304-16 0,27-267 51 16,0-8-55-16,0-6-4 16,7-7 0-16,-1-8-6 15,4-8-4-15,3 0-16 16,5 0 2-16,7-22 7 16,2-10-14-16,3-6-101 15,-2 2 100-15,-1 5 18 16,-4 10 1-16,-6 9-6 15,-4 7 18-15,-4 5-2 16,-2 0-7-16,0 0 0 0,-2 13 12 16,-2 10 31-1,-2 5 15-15,-1 2-16 0,0 0-13 16,0-2 24-16,0-4-48 16,0 0-2-16,0-8 7 15,0-6-7-15,0-5 7 16,0-5-10-16,0 0 0 15,0 0 27-15,0-5-25 16,0-17-2-16,0-9-14 16,0-4 3-16,8 4 8 15,12-3-3-15,5 6 2 16,3 0-31-16,4 3 33 16,-2 3-55-16,0 1-13 15,1 5-6-15,-2-2 9 0,-7 8-44 16,0 4-12-16</inkml:trace>
  <inkml:trace contextRef="#ctx0" brushRef="#br0" timeOffset="3055">3103 211 45 0,'0'0'97'0,"0"0"-6"15,0 0-1-15,0 0 21 16,0 0-73-16,0 0 9 16,-14 174-8-16,14-155-36 15,0-2 10-15,0-8-13 16,0 0 0-16,0-7 4 15,12-2-4-15,7 0-31 16,2-11 17-16,2-15-30 16,-1-4-18-16,-3 4 37 0,-6 5 25 15,-5 8 15-15,-3 7-10 16,-5 4 7-16,0 2 47 16,0 0-38-16,0 0-7 15,0 5-14-15,0 15 0 16,0 8 52-16,0-2-46 15,0-1 6-15,0-2-3 16,0-4-9-16,9 0 0 16,6-5-4-16,5-10-5 15,4-4 7-15,6-4-18 16,5-29-34-16,-3-9-35 16,0-8 49-16,-5-4-11 0,-7-1 8 15,-6 0 41 1,-5 8 2-16,-8 16 0 0,-1 12 31 15,0 11 30-15,0 8 9 16,0 0 6-16,0 0-76 16,0 12 3-16,-4 17 25 15,-5 9-9-15,4 3-11 16,4-4 12-16,1-1-5 16,0-6-1-16,0-4-14 15,0-3 0-15,0-5 12 16,0-6-12-16,4-3 0 15,-2-7 1-15,-2-1-1 16,0-1-8-16,0 0-59 16,0 0-48-16,-2-12-83 15</inkml:trace>
  <inkml:trace contextRef="#ctx0" brushRef="#br0" timeOffset="3233">3322 243 34 0,'0'0'157'16,"0"0"-49"-16,0 0-41 15,0 0-13-15,0 0-40 16,0 0-1-16,21 0-13 16,6 9 13-16,4 2-11 15,-1-7-2-15,5-2 0 16,-3-2-4-16,3 0-38 0,-3-6-85 16,-4-14-37-1</inkml:trace>
  <inkml:trace contextRef="#ctx0" brushRef="#br0" timeOffset="3609">3723 0 163 0,'0'0'106'16,"0"0"-96"-16,0 0 26 16,0 0 88-16,0 0-19 15,0 0-64-15,-52 213-4 16,46-172-8-16,4-1-9 15,2-7 0-15,0-8-20 16,0-7 0-16,0-5 3 16,0-9-3-16,0-4-3 0,0 0-2 15,2 0-43-15,15-21-7 16,5-9 48-16,4 0-63 16,-5 4 50-16,-1 8-13 15,-3 7 33-15,0 8 13 16,-7 3-5-16,4 3-3 15,-2 22 21-15,-1 7 21 16,-2 10 15-16,3 1-28 16,-3 2-17-16,0 2 17 15,3-8-32-15,-3-1 13 16,5-3-15-16,0-7-16 16,2-1 5-16,0-9-119 15,-3-18-114-15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2:47.44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21 302 84 0,'0'0'108'15,"0"0"31"-15,0 0-16 0,0 0-33 16,0 0-68 0,0 0-20-16,-27 95-2 0,27-18 35 15,11 3-33-15,5-4 35 16,1-8-37-16,-2-4 0 16,-1-12 8-16,-5-8-8 15,-5-10 0-15,1-21-2 16,-5-4 6-16,0-7 7 15,0-2-11-15,0 0 0 16,0-24 0-16,-6-23-80 16,-3-13-90-16,4-9-6 15,2-6 20-15</inkml:trace>
  <inkml:trace contextRef="#ctx0" brushRef="#br0" timeOffset="211">114 330 20 0,'0'0'93'0,"0"0"-28"15,0 0 5-15,0 0-23 16,0 0-23-16,0 0-13 16,161 71-4-16,-161-42-4 15,0 1 38-15,-3 0-10 16,-17-3-15-16,-6-1 14 16,5-7-30-16,3-11 0 15,12-2-2-15,3-6-20 16,3 0-6-16,0-13-49 15,25-18-161-15</inkml:trace>
  <inkml:trace contextRef="#ctx0" brushRef="#br0" timeOffset="476">440 319 79 0,'0'0'47'0,"0"0"40"0,0 0 27 15,0 0-59-15,0 0 41 16,0 0-73-16,46 176 2 15,-43-158 17-15,-3-3-42 16,0-5 3-16,0-4-3 16,0-6 7-16,0 0 14 15,0 0-21-15,0 0 10 16,0-3 21-16,0-21-31 16,0-6-9-16,0-6 6 15,12-3 6-15,6 1-13 16,2 3 10-16,1 7-8 15,2 1 7-15,3 9-105 0,-6 4-45 16,4 5 5-16,-9 6-41 16</inkml:trace>
  <inkml:trace contextRef="#ctx0" brushRef="#br0" timeOffset="790">782 476 90 0,'0'0'76'0,"0"0"19"15,0 0-44-15,0 0-7 16,0 0 0-16,0 0-36 16,149-27 18-16,-126-4-26 15,-10 2 0-15,-10 2-11 16,-3 6 7-16,0 10 4 0,-9 1-6 16,-7 10 16-16,-4 0 7 15,-1 5-16-15,2 14 11 16,6 5 2-16,5 1-10 15,7 1-6-15,1 1 2 16,0-8 0-16,10 0 5 16,13-1-5-16,6-8-5 15,7-6-5-15,5-4 9 16,8 0-36-16,1-9-59 16,3-11 8-16,-6-7-24 0,-6 3 1 15</inkml:trace>
  <inkml:trace contextRef="#ctx0" brushRef="#br0" timeOffset="1370">1326 372 17 0,'0'0'52'0,"0"0"26"16,0 0 55-16,0 0-49 16,0 0-36-16,0 0-5 15,-38-5-38-15,18 16 1 16,2 4 23-16,3-2-29 16,4-1 31-16,6-1-31 15,2-4 0-15,3 0-4 16,0-1 4-16,0-1-11 15,5-4 0-15,13-1 5 16,7 0 6-16,2-9 0 16,0-19-46-16,4-4 14 0,-3-6-10 15,-2-4 23 1,0 1-5-16,-11-1 24 16,0 1 18-16,-10 2-18 0,-5 4 8 15,0 7 3-15,0 11-10 16,0 6 31-16,-3 8 9 15,1 3 2-15,-1 0-30 16,-1 8-13-16,-1 21 0 16,-2 12 36-16,2 8-17 15,5-4-3-15,0-1 16 16,0-3-26-16,0-8 27 16,9 0-33-16,3-5 0 15,2-10 6-15,3-4-6 0,-2-5 0 16,6-9-36-1,0 0-61-15,2-3 83 0,-1-16-110 16,-7 1 53-16,-3 4 71 16,-8 5 0-16,-4 5 46 15,0 2 6-15,0 2 11 16,0 0 17-16,0 0-45 16,0 0-21-16,0 0 4 15,0 9-17-15,0 5 10 16,0 1-11-16,0-1 4 15,0-3 5-15,0-3-9 16,0-2-10-16,2-6-98 16,6 0-15-16,-7-8-35 0,2-23 13 15</inkml:trace>
  <inkml:trace contextRef="#ctx0" brushRef="#br0" timeOffset="1515">1631 116 134 0,'0'0'159'0,"0"0"-67"15,0 0-80-15,0 0-6 16,0 0-12-16,0 0 3 16,-1 33-3-16,19-14 2 15,8 3-67-15,5-8-49 16,9-3-73-16</inkml:trace>
  <inkml:trace contextRef="#ctx0" brushRef="#br0" timeOffset="1730">1964 217 241 0,'0'0'85'0,"0"0"-49"0,0 0 10 16,0 0 8-16,0 0-12 15,0 0 29-15,-132 113-63 16,127-95-3-16,5 2 9 16,0 1-8-16,0 0-11 15,17-4 5-15,5-3 0 16,10-6-4-16,3-8 4 15,2 0-53-15,2-8 1 16,-4-19-100-16,-9-6-47 16,-8-5 124-16</inkml:trace>
  <inkml:trace contextRef="#ctx0" brushRef="#br0" timeOffset="1896">1964 217 139 0,'144'-27'124'0,"-144"27"-16"15,0 0-47-15,0 0-39 16,0 0-15-16,0 0-7 15,74-3 34-15,-33 11-10 16,8-7 25-16,1 1-45 16,-1 0-2-16,-2-2 12 15,-5 0-14-15,-4 0-71 16,-10 0-33-16,-12 0-95 16</inkml:trace>
  <inkml:trace contextRef="#ctx0" brushRef="#br0" timeOffset="2300">2365 0 28 0,'0'0'258'0,"0"0"-217"16,0 0-35-16,0 0 10 16,0 0 22-16,0 0-1 15,-58 240 50-15,53-196-51 16,1-3-19-16,1-4 13 15,3-4-29-15,0-10 7 16,0-6-8-16,3-9 0 16,10-8-15-16,9 0 1 15,7-5-43-15,10-19 37 16,1-4-109-16,1-4 69 0,-10 5 5 16,-2 2 55-16,-9 7 73 15,-6 9-43-15,-7 5 10 16,-2 3 11-16,-5 1-20 15,0 0-3-15,0 0-26 16,0 11 5-16,0 10 70 16,0 2-54-16,0 4-18 15,0-2 11-15,0-1-15 16,1-6 0-16,4-1-1 16,1 1-30-16,-1-7-50 15,1-8-131-15,-2-3 94 16</inkml:trace>
  <inkml:trace contextRef="#ctx0" brushRef="#br0" timeOffset="2472">2691 99 353 0,'0'0'139'0,"0"0"-97"16,0 0-8-16,0 0-34 15,0 0 0-15,0 0-3 16,8-9-16-16,5 9 7 15,6 17-90-15,3 1-13 16,4 1-46-16</inkml:trace>
  <inkml:trace contextRef="#ctx0" brushRef="#br0" timeOffset="3112">2895 292 54 0,'0'0'140'0,"0"0"-40"0,0 0-23 16,0 0-5-16,0 0-29 15,0 0-32-15,-54 118 18 16,54-109-29-16,0 1-1 16,2-4-10-16,15-3 22 15,-1-3-19-15,0 0 8 16,2 0 0-16,-5-6 45 16,0-14-42-16,-4-3 7 15,-9-3 7-15,0 4-17 0,0 3 0 16,0 3-25-16,-5 4 25 15,-2 8 16-15,2-2 1 16,0 6-16-16,5 0 15 16,0 0-16-16,0 0-3 15,0 0-10-15,0 0-15 16,10 0 23-16,6 0 1 16,6 5-34-16,0-5 37 15,4 0 1-15,-3 0-1 16,-3 0 1-16,-1 0 0 15,-3 0 7-15,-3 3-7 16,-4 5-17-16,-1 5 5 16,-3 1 12-16,-4 3 9 0,-1 6-8 15,0-4 8 1,0-2 24-16,0-2-25 0,0-4-8 16,0-4 10-16,0-5-8 15,0-2 3-15,0 0-5 16,0 0-7-16,3 0 4 15,11-9-33-15,7-10-30 16,3 2 16-16,1 1 3 16,-6 7 38-16,-5 4-4 15,-2 5 13-15,-3 0 27 16,-1 0-26-16,1 0 20 16,-3 11 8-16,2 2 7 0,-4 1 26 15,1 1-42 1,-1 1-13-16,-2 1 24 0,5-1-31 15,-2 3-3 1,-3 10-50-16,5-1-118 0,-2-4-180 16</inkml:trace>
  <inkml:trace contextRef="#ctx0" brushRef="#br0" timeOffset="3200">3422 625 55 0,'0'0'120'15,"0"0"19"-15,0 0-70 16,0 0-4-16,0 0-65 15,0 0-176-15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2:46.72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35 286 53 0,'0'0'53'0,"0"0"-29"16,0 0 1-16,0 0-12 15,0 0-1-15,0 0-12 16,-35 23 0-16,35-23 23 15,0 0 38-15,0-4-5 16,13-11-36-16,5-4-2 16,8 0 36-16,10 1-34 15,14-1-2-15,25 2 29 16,17 2-26-16,13 3 17 16,6 6-14-16,3 6-22 15,0 0 12-15,-3 0-12 0,-8 6-2 16,-12 6 17-16,-23-5-15 15,-12 1 0-15,-22-3-2 16,-13-1-6-16,-15-2 3 16,-6 0-12-16,0-2 15 15,0 0 27-15,0 0-25 16,-18 0-2-16,-6 0-58 16,-2-4-177-16,0-25-47 0</inkml:trace>
  <inkml:trace contextRef="#ctx0" brushRef="#br0" timeOffset="256">1150 0 364 0,'0'0'16'16,"0"0"-11"-16,0 0-2 16,0 0 42-16,0 0-15 15,0 0 8-15,217 136 14 16,-173-119-34-16,-12-2-7 15,-9 0-11-15,-14-1 6 16,-9 0-2-16,-1 4 4 16,-37 5-8-16,-13 1 19 15,-12 5-19-15,-4-3-23 0,5-2-45 16,10-1-56 0,17-16-8-16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5:07.5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0 246 82 0,'0'0'43'15,"0"0"-43"-15,0 0 0 16,0 0 16-16,0 0 10 0,0 0-14 16,0 0 29-16,39 0 3 15,-16 0-34-15,0 0 14 16,3 0-9-16,-4 0 5 16,1 0-20-16,4 2 0 15,4 4 20-15,8-5-16 16,10 1 7-16,6 2 2 15,2-2-10-15,1 0 9 16,-3 0-12-16,1 1 0 16,-3-1 7-16,0-2-7 15,-3 2 1-15,3-2 1 16,2 0 4-16,-2 0-4 16,5 0 4-16,0 0-6 0,-4-4 15 15,3-3-11 1,-4 1 3-16,-3 0-7 0,-5 1 4 15,2 4 7-15,-2-2-11 16,-8 2 0-16,3 1 4 16,-4 0-3-16,-1 0-1 15,2 0 1-15,-2 0 1 16,0 0 1-16,0 5-3 16,1 3 0-16,0-5 4 15,-1 1-4-15,2 0 0 16,1-2 2-16,-2 1 2 15,1-3 11-15,-1 0-15 16,-1 0 0-16,0 0 16 0,0 0-15 16,1 0 3-16,-4 0-4 15,3 0 1-15,2 0 13 16,-1 0-12-16,4 0 2 16,-1-5 24-16,-4-3-28 15,-5 5 12-15,-2-5-4 16,-4 7-3-16,0-3 6 15,-5 1-11-15,-6 3 0 16,1-2-2-16,-5 2 3 16,0 0-1-16,-4 0 0 15,-2 0 5-15,-3 0-6 16,0 0 1-16,0 0 0 0,0 0 9 16,0 0-4-16,0 0-5 15,0 0 0-15,0 0 7 16,0 0 4-16,0 0-11 15,1 0 0-15,-1 0 20 16,0 0-20-16,0-1 13 16,0 1 8-16,0-3-14 15,0 3 32-15,0 0-37 16,0 0 1-16,0 0 22 16,0 0-16-16,0-1 2 15,0 1-8-15,0 0 7 16,0 0 0-16,0 0-10 15,0 0 0-15,0 0-4 16,0 0 4-16,0 0 0 16,0 0 0-16,0 0 2 0,0 0-4 15,0 0 2-15,0 0 0 16,0 0-8-16,3 0 8 16,-1 0-8-16,7-4 5 15,5 3 3-15,10-6 1 16,3 1-1-16,7 0 0 15,5-2 4-15,8 3-4 16,3-3-4-16,13 2 2 16,5-2 2-16,6 0-3 15,7 0 3-15,4 0-17 16,3-1 6-16,2 0-8 16,4 1-2-16,0-3 12 0,3 1 18 15,0 1-15-15,-3 0 6 16,4 1 0-16,0-3-6 15,4 3 6-15,-6-3-2 16,-5 3 2-16,-14 2 0 16,-2 0-13-16,-7 2 13 15,2 2 0-15,1 2 11 16,-2 0-11-16,2 0-5 16,-4 0 2-16,-5 0-8 15,-4 0-1-15,-5 0 9 16,-7 0 6-16,1 0-10 15,-2 0 12-15,1 0-5 16,2 0 0-16,-1 0 6 0,-1-5-5 16,-2 4-1-1,2-4 0-15,-1 3-1 0,4 0 1 16,2 2 0-16,3-2-1 16,-3 2 5-16,7 0-4 15,3 0 0-15,1 0-5 16,0 0 3-16,0 0 2 15,1 0 0-15,-9 2-3 16,0 0 6-16,-6 0-2 16,1 0-1-16,-1-2 0 15,-2 0-7-15,-5 0 9 16,1 0-2-16,-1 0 0 0,5 0 2 16,3 0 3-16,4 0-5 15,-5 0 0-15,-4 0 1 16,-7 0-1-16,-7 0 0 15,-5 0-7-15,-9 0 17 16,-5 0-20-16,-8 0 14 16,-3 0-4-16,0 0 6 15,0 0-4-15,0 0-2 16,0 0 0-16,-23 3-93 16,-25-3-136-16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5:09.23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 61 26 0,'0'0'42'0,"0"0"-15"0,0 0 22 16,0 0-7-16,0 0 14 15,0 0 17-15,-3-5-14 16,3 4 19-16,0 1-50 16,0 0-20-16,0-3-8 15,16-1-19-15,24-1 19 16,18 0 12-16,8-4-8 15,3 6-4-15,-4-6 4 16,-7 5 5-16,-13 0 5 16,-8 2-14-16,-11 2-10 15,-5 0 6-15,-7 0-2 16,-8 0 2-16,-3 0 1 0,-2 0 3 16,-1 0 1-16,0 0 7 15,0 0 2-15,0 0 17 16,0 0 3-16,0 0-2 15,0 0-14-15,0 0-11 16,0 0 20-16,0 0-23 16,0 0 0-16,0 0 4 15,0 0-4-15,0 0 0 16,0 0-2-16,0 0 2 16,0 0 3-16,0 0-3 15,0 0 0-15,0 0 7 16,0 0-3-16,0 0 3 15,0 0-7-15,0 0 0 0,0 0 11 16,0 0-11 0,0 0 0-16,0 0 2 0,0 0-1 15,0 0-1 1,0 0-8-16,0 0-4 0,0 0 0 16,0 0-124-16,0 7-142 15,0-7 146-15</inkml:trace>
  <inkml:trace contextRef="#ctx0" brushRef="#br0" timeOffset="170">499 0 132 0,'0'0'71'0,"0"0"-65"16,0 0-6-16,0 0 0 15,0 0-6-15,0 0-44 16</inkml:trace>
  <inkml:trace contextRef="#ctx0" brushRef="#br0" timeOffset="426">499 0 80 0,'-70'19'21'0,"70"-19"9"16,0 0-30-16,0 0-40 16</inkml:trace>
  <inkml:trace contextRef="#ctx0" brushRef="#br0" timeOffset="584">399 66 305 0,'0'0'19'0,"0"0"-17"16,0 0-2-16,0 0-13 15,0 0-42-15,0 0-75 16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5:11.37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0 738 61 0,'0'0'101'0,"0"0"-9"0,0 0-25 16,0 0-13-16,0 0-48 15,0 0-6-15,0-6-18 16,0 6-38-16,0 0 55 16,0 0-26-16,0 0 11 15,0 0 14-15,0 0-3 16,0 0 4-16,0 0 1 16,0-5-27-16,0-4-57 15,8-5-42-15</inkml:trace>
  <inkml:trace contextRef="#ctx0" brushRef="#br0" timeOffset="272">0 738 26 0,'94'-99'87'0,"-94"99"-25"15,0 0-9-15,0 0-2 16,0 0-26-16,0 0 9 15,0 0 29-15,0 0-19 16,0 0 11-16,0 0-37 16,0 0 1-16,0 0 9 15,0 0-28-15,0 0 4 16,0 0-4-16,0 0 6 16,0 0-1-16,0 0-5 0,0 0 0 15,0 0-8-15,0 0-42 16,0 0-58-16,0 1-42 15,0 12-71-15</inkml:trace>
  <inkml:trace contextRef="#ctx0" brushRef="#br0" timeOffset="882">184 630 62 0,'0'0'0'0,"0"0"-17"16,0 0 17-16,0 0 2 16,0 0 26-16,0 0-16 15,0 0-12-15,0 0 0 16,0 4 7-16,-2 11 24 16,-10 4 45-16,-2 1-32 15,1-1-29-15,-4 0 2 16,-1 1 16-16,0-1-19 15,4-3 19-15,0-3-33 16,7-3 1-16,1-1 7 16,1-5-8-16,0 2 0 0,2-3-1 15,3 0 6 1,0 0-1-16,-1-3-4 0,1 0-3 16,0 0 2-16,0 0 2 15,0 0-2-15,0 0-3 16,0 0-7-16,0 0 4 15,0 0-7-15,1 3 14 16,13 4 2-16,6-5-1 16,-5 2 1-16,3-4-2 15,-1 0 9-15,1 0-4 16,-1 0 8-16,-2 0-7 16,-1 0 18-16,-5-4-7 15,-2-2 11-15,-7-3 15 16,5-1-3-16,-5 1 30 15,0-1-41-15,0-2 4 0,0 2 11 16,-9-3-23-16,-5 4-9 16,0-3-11-16,-2 2-1 15,-2-1 27-15,1 1-27 16,2 4 0-16,3-2 2 16,2 6-2-16,6-1-2 15,4 0-52-15,0 3-89 16,0 0-110-16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5:13.25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170 0 60 0,'0'0'96'0,"0"0"-96"15,0 0-1-15,0 0-4 0,0 0 5 16,0 0 10-16,-9 52 6 16,-5-24 5-16,-4-4-8 15,1 3 3-15,1-3 5 16,-4 6-10-16,-1-4 3 16,1 2 13-16,3-7-27 15,5-10 0-15,8-3 5 16,2-7-5-16,2 1 1 15,0-2-1-15,0 0-12 16,0 0 10-16,0 3-15 16,18 1 17-16,5 2 7 15,3-2-6-15,1-2 15 0,5 0-9 16,0-2-1 0,-2 0 27-16,-4 0 7 0,-11 0-17 15,-4 0 0-15,-6 0 21 16,-5 0 16-16,0 0-8 15,0 0 7-15,0 0 21 16,0 0-27-16,0 0-8 16,0-4-5-16,-11-9-39 15,-7-6-1-15,-2-3-2 16,2-1 2-16,-2 3-10 16,2-3 10-16,3 6-37 15,2 3-26-15,7 1-91 16,-1-6-82-16</inkml:trace>
  <inkml:trace contextRef="#ctx0" brushRef="#br0" timeOffset="153">339 114 393 0,'0'0'0'0,"0"0"-4"16,0 0-304-16</inkml:trace>
  <inkml:trace contextRef="#ctx0" brushRef="#br0" timeOffset="310">339 114 357 0,'130'86'0'0,"-130"-86"-23"15,0 0-274-15</inkml:trace>
  <inkml:trace contextRef="#ctx0" brushRef="#br0" timeOffset="431">504 160 193 0,'0'0'0'15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5:23.47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 0 49 0,'-5'0'63'15,"2"0"24"-15,2 0-13 16,-2 0-10-16,3 0-45 0,0 0-13 16,0 0-2-1,0 2-4-15,3 4 0 0,19 5 9 16,6 0 0-16,7-1 21 15,1-4-30-15,4-2 3 16,-4-4 21-16,-4 0-23 16,1 0 0-16,-8 0 11 15,0 0-11-15,-6 0 9 16,-6 0-10-16,1 0 0 16,-5 0 20-16,0 0-19 15,-1 0 16-15,-7 0 1 16,2 0-3-16,-3 0 7 0,2 0-13 15,-2 0-3-15,3 0 23 16,-3 0-26-16,0 0-3 16,0 0 8-16,0 0-7 15,0 0-1-15,0 0-7 16,0 0-66-16,8 0-87 16,-2-9-135-16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5:25.8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 0 117 0,'0'0'83'0,"0"0"-32"0,0 0-4 16,0 0-26 0,0 0 19-16,0 0-27 0,-13 0-4 15,13 0-9-15,0 0-1 16,3 4-85-16,22 9-34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9:56.15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16 474 0,'0'0'7'0,"0"0"-4"15,0 0 135-15,0 0-54 16,0 0-72-16,0 0-12 15,0 1-109-15,0-18-500 16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5:30.12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23 201 43 0,'-8'-6'69'0,"2"3"-44"16,1-2 1-16,2 2 6 0,2 3-11 15,1 0 6-15,0 0-27 16,0 0 0-16,0 0 7 16,0 0-7-16,0 0-5 15,0 0 4-15,0 0 2 16,0 0 7-16,0 0-8 16,0 0-14-16,0 0 13 15,0 0-15-15,1 0 16 16,21 0-3-16,3 0 7 15,4 0 1-15,9 0-5 0,-6 0 0 16,3 0 13 0,-6 0-10-16,0 0-3 15,-7 0 0-15,3 0 0 0,-1 0 9 16,-6 3-8-16,2-1-1 16,1-2 3-16,1 3 1 15,0-1-4-15,1-2 3 16,4 1 0-16,4-1 7 15,-1 0-10-15,-1 0 0 16,4 0 10-16,-4 0-9 16,0 0 0-16,-5 0-2 15,2 0 5-15,-3 0-1 16,-5 3-3-16,-1-3 0 16,-3 2 4-16,4-2-4 0,-1 0 1 15,1 1-3-15,3 1 4 16,2-2 10-16,-3 0-12 15,1 0 0-15,2 0 5 16,-2 0-5-16,-1 0 1 16,4 0-1-16,-4 0 1 15,-2 0 14-15,3 0-15 16,-3 0 0-16,1 0 0 16,-3 0 3-16,7 0-3 15,0 0 0-15,3 0 5 16,0 3 2-16,1-3-7 15,3 0 0-15,-1 0 9 16,5 0-8-16,-6 0 5 0,3 0-6 16,-5-5 5-16,-2 4 2 15,0-1-4-15,-4-2-3 16,3-1 4-16,3 0-1 16,1 2-3-16,0-3 1 15,7-4 6-15,-2 5 13 16,4-3-14-16,-1-1 0 15,4 1 10-15,-2 1-16 16,-5 3 6-16,-2 1-6 16,-3 0 6-16,-4 2-11 15,1 1 5-15,-1-3 0 16,0 2 0-16,-5-1 4 16,4-1-6-16,-4 1 2 0,-3 2 0 15,2-2 2-15,-1 2-2 16,-2-2 0-16,-3 2 7 15,2-2-6-15,-2 2 3 16,-2 0-4-16,-3 0 6 16,2 0-2-16,1-2-4 15,-3 2 0-15,3 0 16 16,-1-2-13-16,1 2-1 16,0 0-2-16,0 0 3 15,0 0 5-15,-1 0-8 16,1 0 0-16,-3-2 3 15,1 2-1-15,3 0-4 0,-3 0 2 16,-1-2 0-16,2 2 2 16,-4 0-2-16,1 0 0 15,1 0 2-15,-1 0 3 16,-1 0-6-16,1 0 1 16,-1 0 0-16,-1 0 1 15,-3 0-1-15,2 0 0 16,-2 0 7-16,0 0-6 15,3 0-1-15,1 0 0 16,4 0 1-16,-2 0-4 16,2 0 3-16,1 0 0 15,-5 0 2-15,-2 0-1 0,1-3-1 16,-2 3-2 0,2-2 2-16,-1 2 4 0,3 0-4 15,2 0 0-15,2 0 2 16,5 0 0-16,0 0 0 15,4 0-2-15,0 0 0 16,6 0 5-16,1 0-5 16,0 0 0-16,7 0 7 15,0 0-4-15,-1 0 4 16,0-2-7-16,-2 0 0 16,-4 1 9-16,-3-4-9 15,-2 5 0-15,-5-4 1 16,-1 2-1-16,3-1 0 15,-4 2-1-15,4-1 1 16,-2 0 12-16,4-2-12 0,0 2 0 16,-1-1 3-16,5 3 0 15,3-1-6-15,-2 1 2 16,2 0 1-16,0 0 1 16,-2 0-1-16,-1 0 0 15,-2 0 3-15,1 0 0 16,-3 0-6-16,3 0-1 15,5 0 4-15,6 0 4 16,1 0-4-16,1 4 0 16,-3-1 0-16,-5 0 1 15,3-1-1-15,-2-2 0 16,-3 0 0-16,-2 0 1 0,0 0 0 16,-3 0-1-16,0 0 0 15,-2 0 1-15,3 0-1 16,-3 0 0-16,5 0 0 15,6 0 5-15,-2 0-5 16,5 0 0-16,-5 0-7 16,-1 0 18-16,2 0-16 15,-6 0 5-15,4 2 0 16,2-2-4-16,-3 4 4 16,-2 1 0-16,3-2 4 15,-2 1-4-15,2 0 1 16,1 1-1-16,1-1-8 15,1 2 8-15,-2-4 0 0,0 2 3 16,4-4-3-16,-3 0 9 16,6 0-10-16,-2 0 1 15,0 0 0-15,0 0-3 16,-2 0 7-16,0 0-4 16,1-4 0-16,-4 0 6 15,3 4-10-15,-1 0 4 16,-1 0-1-16,-3 0-1 15,1 0 2-15,-3 0 0 16,0 0 2-16,0 0-2 16,-2 0 0-16,0 0 0 15,-6 0 0-15,2 0 8 16,-2 0-8-16,0 0-1 16,1 0-1-16,-3 0 4 0,1 0-1 15,1 0-1-15,-4 0 0 16,1 0 2-16,-2 0-2 15,0 0 0-15,2 0 2 16,0 0-1-16,-1 0 1 16,-2 0-2-16,0 0 0 15,3 0 1-15,2 0-1 16,-1 0-1-16,1 0 1 16,0 0 6-16,-5 0-1 15,-2 0-5-15,-1 0 0 16,-3 0 5-16,-1 0-1 15,-2 0-4-15,0 0 10 16,0 0 2-16,0 0 15 0,0 0-10 16,0 0-4-1,0 0 14-15,0 0-24 0,0 0-3 16,0 0 9-16,0-2-6 16,0-7-3-16,0-7-5 15,-14-13-160-15,-22-15-193 16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5:31.35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9 9 0,'0'0'57'0,"0"0"15"16,0 0-22-16,0 0-6 16,0 0-9-16,0 0-23 15,0 0 3-15,0-7-13 16,0 7-2-16,0 0 15 15,0 0-15-15,0 0 0 16,0 0 6-16,0 0-6 16,0 0 0-16,0 0 0 0,0 0 0 15,0 0-4 1,15 0 4-16,17 0-1 0,15 0-1 16,8 0-102-16,2 0-102 15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5:31.62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 0,'0'0'8'16,"0"0"1"-16,0 0-9 15,0 0 0-15,0 0-2 16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5:31.88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66 0,'0'0'6'15,"0"0"-6"-15,0 0-10 16,0 0 8-16,0 0 2 0,0 0-18 15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5:32.08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0 260 0,'0'0'20'0,"0"0"-14"0,0 0-4 15,0 0 2 1,0 0-8-16,0 0-72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5:37.43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0 209 34 0,'0'0'34'0,"0"0"13"15,0 0 25-15,0 0-45 0,0 0-16 16,0 0 9-16,0 0-20 15,0-18 0-15,27 12 29 16,17-5-4-16,14-4 26 16,13-2-32-16,10 3-17 15,4 2 8-15,0 2-10 16,-2 5 0-16,-2-2-1 16,2 6 4-16,2-4-1 15,3 0-2-15,-1-3 0 16,-2-2 6-16,-6 0-2 15,-11 2-4-15,-7 6 0 16,-8 2 3-16,-7 0-6 16,-5 0 3-16,1 0 0 15,-5 0-2-15,2 0 4 0,-2 6-2 16,-1-2 0-16,4 1 0 16,1 0 7-16,1-1-7 15,-4 1 0-15,5 1 2 16,-4 2 0-16,2 1-2 15,3-1 0-15,2-1 0 16,4 1 3-16,3-4-3 16,5-3 0-16,0-1 3 15,-2 0-1-15,-5 0-2 16,1 0 0-16,-6-9 6 16,-5-1 8-16,1 5-13 15,-5-2-1-15,-3 7 11 16,-2-1-8-16,0-2 0 0,2 3-3 15,-5-2 4 1,2 1 21-16,0-2-22 0,4-3 12 16,-3-3 26-16,4 1-33 15,4-2 9-15,2-2-11 16,-1 1-1-16,0 1 8 16,-1 1-13-16,4 4 0 15,-3 2 5-15,-2 3-5 16,1 0 0-16,-7 0 0 15,2 0 8-15,-3 0-5 16,-2 0-3-16,1 0 0 16,-1 0 1-16,-6 0-1 15,2 0 0-15,-8 0-4 16,-1 0 11-16,-8 0-6 0,-3 0-1 16,-3 0 0-16,-1 0 0 15,-2 0 6-15,0 0-6 16,0 0 3-16,0 0 1 15,0 0 17-15,0 0-21 16,0 0 0-16,0 0-3 16,0 0 0-16,0 3-140 15,-19-3-143-15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5:39.64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23 31 0,'0'0'39'0,"0"0"-4"16,0 0-14-16,0 0 25 16,0 0-12-16,0 0 1 15,-5 0-13-15,5 0-11 0,0 0 1 16,0 0-12-16,0 0 1 16,0 0-3-16,0 0 2 15,0 0-3-15,5 0 1 16,8 5 4-16,6 1-3 15,2 2 1-15,2 1 0 16,-2-3 15-16,3-2-15 16,2 1 3-16,4-4 15 15,2-1 5-15,-1 0 8 16,1 0-31-16,-2 0 6 16,-1 0 15-16,1 0-15 15,-2 0-3-15,2 0 13 16,-3 0-5-16,1 0 1 0,0-5-12 15,0 4 0 1,-1-3 22-16,0 1-19 0,1 1 0 16,-2 1 3-16,-1 1-5 15,3-3 5-15,-2 3-6 16,-2 0 1-16,-3 0 11 16,-3 0-12-16,-4 0 0 15,0 0 12-15,-5 0-10 16,3 0-4-16,-3 0 1 15,0 0 1-15,3 0 8 16,-1 0-8-16,1 0 0 16,2 0-1-16,-2 0 8 0,-1 3-11 15,2-3 4 1,6 1 0-16,0-1 13 0,4 2-13 16,0-2 0-16,0 0 3 15,-2 3-2-15,-1-3 8 16,-1 0-9-16,0 0 0 15,-4 0 1-15,-2 0 0 16,0 0-1-16,3 0 2 16,-2 0-1-16,1 0-2 15,3 0 1-15,2 0 0 16,0 1 14-16,3-1-14 16,-2 0 3-16,5 0 1 15,-2 0-2-15,6 3 0 16,1-3-2-16,4 1 0 15,1 3 6-15,5-3-6 0,2-1 0 16,-1 0 10-16,1 0-8 16,-2 0 6-16,-6 0-8 15,-3 0 0-15,-7 0 4 16,-5 0-4-16,-6 0 0 16,-2 0 8-16,-5 0-8 15,-2 0 6-15,0 0-6 16,-5 0 0-16,1 0 9 15,-1 0-9-15,0 0 0 16,0 0 5-16,0 0-4 16,0 0 2-16,3 0-3 15,-1 0 0-15,-2 0 14 0,0 0-14 16,3 0 0-16,-3 0 7 16,1 0-1-16,2 0 8 15,-3 0-14-15,2 0 0 16,-2 0 19-16,0 0-17 15,0 0-2-15,0 0 3 16,0 0 2-16,0 0-4 16,0 0-1-16,0 0 0 15,0 0 12-15,0 0-12 16,0 0 0-16,0 0 4 16,0 0-1-16,0 0-2 15,0 0-1-15,0 0 0 16,0 0 0-16,0 0 0 0,0 0 0 15,0-1 3 1,0 1-1-16,0 0 10 0,0 0-12 16,0 0 3-16,0 0 30 15,0 0-32-15,0-4 8 16,0 4 10-16,0 0-14 16,0 0 15-16,0 0-20 15,0 0 0-15,0 0 9 16,0 0-9-16,0 0-2 15,0 0 1-15,0 0 2 16,0 0 1-16,0 0-2 16,0 0 0-16,0 0 2 15,0 0-2-15,0 0 0 16,0 0-5-16,0-1-3 0,0-2-30 16,7 2-62-16,7-8-76 15,4-3 76-15,10-1-26 16,2 1 5-16,0 3 63 15,-1 7-3-15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5:41.38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75 50 0,'0'0'36'0,"0"0"-29"0,0 0-6 15,0 0 16-15,0 0 3 16,0 0 6-16,0 0 8 16,0 0-34-16,0 0-6 15,0 0 0-15,0 0 6 16,0 0 5-16,9 0-2 15,2 8-1-15,3 1 12 16,-1-1-14-16,2-1 0 16,5 2-3-16,3-3 9 0,6 2-11 15,4-7 5-15,5 1 0 16,2-2 10-16,-1 0-7 16,1 0 2-16,-1 0 2 15,-1 0-4-15,6 0 5 16,5 0-8-16,1 0 0 15,6 0 4-15,2 0-4 16,-1 0 0-16,-3 0 0 16,-4 0 4-16,-2 0 0 15,1 0-4-15,0 0 0 16,-7 0 25-16,5 0-20 16,-1 0 3-16,-2 0 0 0,0 0-3 15,1 0 0 1,1 0-5-16,1 2 0 0,2 2 8 15,-4-2-8-15,4-2 0 16,1 0 4-16,6 0-3 16,-4 0 26-16,5 0-16 15,0 0-9-15,-3-2 6 16,-1 0-4-16,1 2-4 16,-4 0 0-16,1-2 2 15,-5 0 2-15,-2 0-4 16,-3 1 0-16,-5-3-4 15,2 4 4-15,-4-1 0 16,-4 1 0-16,0 0 5 16,-2 0 0-16,2-3-5 15,2 3 0-15,-2 0-1 0,2 0 1 16,5 0 0-16,-2 0-3 16,4 0 6-16,2 0-3 15,0-4 0-15,6-2 0 16,-1 0 3-16,2 0-3 15,1-1 0-15,4 2-1 16,0 4 3-16,7-5 2 16,-3 2-4-16,6-2 0 15,-1-1 5-15,-3 1-5 16,-1 3-5-16,-2 0 5 16,-6 1 0-16,-4 2 0 15,1 0 0-15,-6 0 0 16,-2 0-1-16,-2 0 1 0,2 0 0 15,-2 0 0-15,-1 0 7 16,4 5-9-16,-1-2 2 16,-3-1 0-16,4 1 2 15,-5-2-2-15,0-1 0 16,-2 2-2-16,1-2 5 16,-1 3-1-16,2-1-2 15,4 1 0-15,2-2 4 16,4-1-4-16,3 0-1 15,2 0 1-15,2 0 0 16,-2 0 1-16,3 0-1 16,-4 0 0-16,-1 0 10 0,-1 0-10 15,1 0 0 1,-3 0 0-16,-1-1 5 0,2 1-1 16,-2-3-4-16,0-2 0 15,1 3 7-15,-2-2-1 16,-1 2 1-16,1-1 1 15,-7 0-4-15,-1 1 21 16,-6 2-25-16,-5-3 0 16,-4 3 9-16,-6 0-4 15,-5 0-4-15,-4 0-1 16,-2 0 1-16,-2 0 5 16,2 0-6-16,2 0 0 15,-2 0 8-15,1 0-2 16,1 0 0-16,-1 0 12 15,1-1-9-15,-1-1 38 0,-2-1-29 16,1 2 10-16,-1-1 10 16,-2 2-30-16,0-2 7 15,0 2-15-15,0 0 7 16,0 0 10-16,0 0-17 16,0 0 0-16,0-2-3 15,0-4-53-15,0 0-2 16,0-2-72-16,-2-6-55 15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5:42.35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0 158 42 0,'0'0'70'0,"0"0"-34"0,0 0-3 15,0 0-33-15,0 0-7 16,0 0 7-16,41-9 14 16,-11 9-3-16,2 0 1 15,3 0-6-15,1 0 16 16,2 0-22-16,0 0 5 15,6 0 9-15,5 0-9 16,1 0 12-16,3 0-16 16,5 0 7-16,0 0 4 15,4 2-8-15,3-2-4 16,-1 0 13-16,7 0-11 16,1 0 7-16,7 0 0 15,6 0-8-15,4 0 23 16,1 0-22-16,-1 0 3 15,-3 0 1-15,-3 0-1 0,1 0-10 16,-4 0 4-16,1 0 1 16,-1 0 8-16,-4 0-8 15,-2 0 0-15,-2 0-1 16,-1 0 6-16,-2 0-8 16,0 0 3-16,0-4 0 15,1-7 9-15,-2-4-9 16,2 4 0-16,-3-4 7 15,-4 3-6-15,-2 0 7 16,1-1-8-16,-5 3 0 16,3-2 13-16,-2 4-13 15,-3-2 0-15,-7 5 1 0,-4 1 0 16,-9 0 5-16,-12 4-6 16,-8 0 0-16,-4 0 10 15,-7 0-10-15,-4 0 0 16,0 0 22-16,0 0 17 15,0 0-2-15,0 0-21 16,0 0-9-16,0 0 35 16,0 0-32-16,0 0-9 15,0 0 15-15,0 0-13 16,0 0 0-16,0 0-3 16,0 0-29-16,0 0-107 15,0-5-109-15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5:46.11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311 38 18 0,'0'0'48'0,"0"0"-26"15,0 0 20-15,0 0-40 16,0 0 10-16,0 0 8 16,0 0 7-16,-39-35-24 15,34 32 10-15,1 3 29 16,-1 0-24-16,0 0-16 15,-1 0-2-15,-1 0 6 16,-2 0-1-16,-3 0-5 16,2 0 0-16,-3 6 0 15,-1 7 1-15,-1 1-1 16,-2 5 0-16,1 3 8 16,2 2-17-16,5 1 9 15,0-1 0-15,4-1 1 16,-4 1-1-16,4-2 0 15,-2-1-6-15,1 1 6 0,3 1 6 16,-2 1-6-16,1 6 0 16,2-1-7-16,2 0 7 15,0 4 0-15,0-2-1 16,0 5 4-16,0 1-5 16,5 0 2-16,4 3 0 15,1-4 1-15,3-1-1 16,-1 1 0-16,1 6 0 15,1 2 8-15,1 1-6 16,2 5-2-16,1 6 0 16,0 4-4-16,1 2 6 15,-3 2-4-15,1 1 2 0,-2-6 0 16,2-7 6-16,1-1-6 16,-1-8 0-16,1 1 2 15,0-2 1-15,0-1-3 16,-4-2 0-16,-2-1 1 15,-6-1 7-15,-1 3-5 16,-2-1-3-16,-3-2 4 16,0 4-4-16,0-6 0 15,0 0 0-15,0 1 7 16,-9 2-4-16,0-3-3 0,-3 0 0 16,2-3 11-1,-3-2-9-15,4 0-2 0,-8 3 0 16,-1 0 5-16,-5 4 1 15,-4 0-6-15,-4-4 0 16,-1-1 9-16,5-8-7 16,-3 1-2-16,2-1 0 15,-2-2 2-15,7-1-1 16,0-3-1-16,7-3 0 16,4-7 3-16,5-6 0 15,4 0-3-15,3-2 0 16,0 0 1-16,0 0 0 15,0 0-1-15,0 0-13 16,0 0 13-16,0 4-19 16,0 7 13-16,0 3 3 15,3 5 3-15,4-1 10 0,0 5-10 16,5 2 0-16,-3 3 3 16,2 2-3-16,-2 5-2 15,0 5-1-15,0 11 6 16,-1 1-5-16,4 7 2 15,-6-2 0-15,2 2 5 16,-4-3-4-16,-2 2-1 16,1 2-5-16,-3 2 5 15,0-4 10-15,0 0-10 16,0-4 0-16,0-7 2 16,0 3-2-16,-3 5 0 15,-3 1 0-15,3 0 0 16,1-1 26-16,2-8-26 0,0 4 0 15,0 6 5-15,0 3 0 16,0 1-5-16,5-6 4 16,4-12 2-16,-3-2-1 15,3 7 0-15,0 0-5 16,-4-1 11-16,2-2-11 16,-2-7 5-16,-1 0-5 15,-1-2 0-15,7 7 7 16,-1 2-7-16,1-4 0 15,4-3 11-15,-2-9-11 16,0-4 0-16,2-3 0 16,6 10 5-16,1 5-5 15,6 3 0-15,1-1 0 0,1-2 5 16,-2-4-5-16,0-1 0 16,-1-4 3-16,1-4 3 15,-1-2 5-15,-2-3-11 16,-1-3 0-16,-2-8 1 15,-2 0 1-15,-1 1-2 16,-1-3 3-16,-4 0 0 16,-4-4 4-16,-1-2-7 15,-3 0 0-15,-5 0 7 16,0 0 2-16,0 2-9 16,0 0 0-16,1 4-8 15,-1 3-61-15,-6-9-162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9:55.80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0 146 345 0,'0'0'90'0,"0"0"-1"15,0 0-6-15,0 0-50 16,0 0 11-16,0 0-42 16,3 0-2-16,-2 0 14 15,2-11-8-15,-3-5 8 16,2-5-14-16,1-1 0 16,0 4 2-16,-2 7-2 15,2 5 0-15,-1 2-4 16,1 0 1-16,-1 3-1 15,1 1-13-15,-2 0 4 16,8 0-1-16,5 0 14 16,4 19-4-16,6 10 0 0,-1 2 8 15,-3 2 0-15,4 0-4 16,-4 1 0-16,1-2 13 16,-4 4-9-16,-3-7-4 15,-4-7 7-15,-1 0-4 16,0-12 2-16,-4-3-5 15,3-4 0-15,-7-3-13 16,7 0-77-16,5-19-96 16,1-20-60-16</inkml:trace>
  <inkml:trace contextRef="#ctx0" brushRef="#br0" timeOffset="207">392 0 167 0,'0'0'69'15,"0"0"67"-15,0 0-59 16,0 0 6-16,0 0-5 16,0 0-30-16,-251 372 0 15,221-341-37-15,10-12-10 16,8-8 19-16,9-10-20 16,3-1-1-16,0 0-13 15,0-1-117-15,19-29-264 16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5:51.15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 0 3 0,'0'0'63'15,"-3"0"-24"-15,1 0 9 16,2 0-17-16,0 0-3 16,0 0-3-16,0 0-17 15,0 0-8-15,-3 0-2 16,3 0 2-16,-1 0 1 16,1 0 0-16,0 0-1 15,0 0 6-15,0 0-4 16,0 0 2-16,0 0-4 15,0 0-22-15,-5 0-187 16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5:51.53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16 0,'0'0'15'0,"0"0"3"0,0 0-13 15,0 0 4-15,0 0-9 16,0 0-15-16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5:59.98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16 5 0,'0'0'9'16,"0"0"9"-16,0 0-12 16,0 0 0-16,0 0-6 15,0 0 3-15,0 0 1 0,0 0-1 16,0 0 0-1,0 0 14-15,0 0-7 0,0 0-1 16,0 0 5-16,0 0-14 16,0 0 12-16,0 0-12 15,0 0 0-15,0 0 1 16,0 0 3-16,0 0-4 16,0 0 4-16,0 0 0 15,0 0 11-15,0 0-14 16,0 0 4-16,0 0 11 15,0 0-12-15,0 0 1 16,0 0-3-16,0 0 5 16,0 0-14-16,0-1 6 15,0 1 1-15,0 0 0 0,0 0 1 16,0 0-1-16,0 0 0 16,0 0-17-16,0 0-14 15,0 0-62-15</inkml:trace>
  <inkml:trace contextRef="#ctx0" brushRef="#br0" timeOffset="1198">85 0 20 0,'0'0'39'0,"0"0"-7"0,0 0-22 16,0 0 4-16,0 0-5 15,0 0 3-15,0 3 40 16,0-3-21-16,0 1-14 15,0-1-4-15,0 0-13 16,-1 0-7-16,-2 0-30 16,-2 0-19-16,5 2-33 15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6:03.25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48 0,'0'0'56'16,"0"0"-17"-16,0 0-33 15,0 0-6-15,0 0-46 16,0 0-54-16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6:05.06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403 130 180 0,'0'0'20'15,"0"0"47"-15,0 0-36 16,0 0 8-16,0 0 1 16,0 0-2-16,-97-24 27 15,97 24-7-15,0-3-58 0,0 3 11 16,0 0-11-16,0 0-87 15,0 0 1-15,0 0-71 16,0-6-62-16</inkml:trace>
  <inkml:trace contextRef="#ctx0" brushRef="#br0" timeOffset="305">122 0 218 0,'0'0'52'16,"0"0"-42"-16,0 0-7 16,0 0-3-16,0 0 0 15,0 0-1-15,-18 12-125 16,18-12 0-16</inkml:trace>
  <inkml:trace contextRef="#ctx0" brushRef="#br0" timeOffset="466">122 0 299 0,'-108'30'39'16,"108"-30"-21"-16,0 0-18 15,0 0-7-15,0 0-72 16,0 0-61-16</inkml:trace>
  <inkml:trace contextRef="#ctx0" brushRef="#br0" timeOffset="622">32 49 388 0,'0'0'33'15,"0"0"-12"-15,0 0-18 16,0 0 5-16,0 0-8 16,0 0-65-16,-35 0-86 15,57-7-24-15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6:03.54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0 141 0,'0'0'75'0,"0"0"-11"0,0 0-64 16,0 0-7-16,0 0-33 16,0 0-15-16</inkml:trace>
  <inkml:trace contextRef="#ctx0" brushRef="#br0" timeOffset="124">0 0 228 0,'9'17'3'0,"-9"-17"-3"16,0 0-96-16</inkml:trace>
  <inkml:trace contextRef="#ctx0" brushRef="#br0" timeOffset="267">36 72 257 0,'0'0'1'0,"0"0"-1"15,0 0-176-15</inkml:trace>
  <inkml:trace contextRef="#ctx0" brushRef="#br0" timeOffset="393">36 72 205 0,'84'4'8'15,"-84"-4"-8"-15</inkml:trace>
  <inkml:trace contextRef="#ctx0" brushRef="#br0" timeOffset="532">182 95 312 0,'0'0'44'15,"0"0"-34"-15,0 0-10 0,0 0-92 16,0 0-47 0</inkml:trace>
  <inkml:trace contextRef="#ctx0" brushRef="#br0" timeOffset="700">182 95 268 0,'102'13'55'15,"-102"-13"-45"-15,0 0-7 16,0 0 6-16,0 0-8 16,0 0-1-16,0-3-74 15,0-11-175-15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6:06.53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0 213 0,'0'0'41'0,"0"0"-35"15,0 0-6-15,0 0 1 0,0 0 15 16,0 0-16-16,0 0-29 15,0 0-59-15,13 0 18 16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6:07.27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134 0 3 0,'0'0'71'16,"0"0"3"-16,0 0 4 15,0 0-35-15,0 0-43 16,0 0 3-16,0 0-1 16,0 7-2-16,0 17 0 15,-5 7 49-15,2 6-45 16,-3 1 14-16,-2 1-8 0,-1 0-7 16,0-4 16-16,0-3-14 15,0-10-4-15,4-3 13 16,1-5-13-16,1-1 2 15,-2 0-1-15,5-5 2 16,0-2 4-16,0-6-8 16,0 0 0-16,0 0 12 15,0 0-12-15,0 0 0 16,0 0 0-16,0 0 7 16,0 0-20-16,0 0 11 15,0 0-27-15,0 0 4 0,0 0-32 16,0 0-39-1,0-19-102-15</inkml:trace>
  <inkml:trace contextRef="#ctx0" brushRef="#br0" timeOffset="472">2 141 9 0,'0'0'78'16,"0"0"-23"-16,0 0-43 0,0 0-7 15,0 0 0 1,0 0 0-16,-2 0-10 0,2 0 8 16,0 0-3-16,0 0 38 15,0 0-8-15,0 0-15 16,0 0-15-16,0-4-40 15,0-5-6-15,5-5 46 16,10-5 3-16,2 3 2 16,-5 3-5-16,-3 3-8 15,-5 6 7-15,-2 4 1 16,-2 0 21-16,0 0-7 16,0 0 10-16,0 0 26 0,0 0-17 15,0 0-13 1,0 0-6-16,0 0-10 0,0 0-8 15,0 0-3-15,0 0 7 16,3 4 2-16,3 11 3 16,6 4 11-16,0 3 7 15,2-1-21-15,1-3 16 16,-1-3-18-16,3-3 0 16,-1 1-3-16,-1-3-22 15,4-2-65-15,-6-8-60 16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6:09.43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62 46 1 0,'0'0'11'15,"0"0"-11"-15</inkml:trace>
  <inkml:trace contextRef="#ctx0" brushRef="#br0" timeOffset="341">62 46 139 0</inkml:trace>
  <inkml:trace contextRef="#ctx0" brushRef="#br0" timeOffset="367">62 46 139 0,'-62'-46'15'0,"62"46"-15"0,0 0-34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6:51.44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63 103 9 0,'0'0'71'0,"0"0"-36"0,0 0-35 16,0 0 10-16,0 0 19 15,0 0 27-15,0 0-22 16,-16-33-20-16,9 25 8 15,-1 4 0-15,2 0 5 16,2 3-10-16,-4-4 1 16,2 5-17-16,3-3 44 15,-2 3-22-15,5-2-19 16,0 2 40-16,0 0-34 16,0 0-10-16,0 0-5 15,0 0-25-15,12 0 24 16,14 5 5-16,3 9 1 15,6 2 13-15,1 0-13 0,9-5 0 16,3 2 24 0,7-5-8-16,6-2 4 0,1-3-8 15,2-3-7-15,2 0 9 16,4 0-13-16,2 0-1 16,1 0 7-16,1 0 5 15,-3 0-9-15,-2-3-3 16,-7 3 0-16,-4 0 2 15,-2 0-2-15,-3 0 0 16,-1 0 0-16,-1 0 2 16,-1-1 6-16,-1-3-8 15,1 4 0-15,-6-1 7 0,0 1-7 16,0 0 0-16,0 0 0 16,-3 0 3-16,5 0 5 15,1 0-8-15,2 0 0 16,-4 0 6-16,4 0-6 15,-5 1 0-15,1 3 0 16,-1-3 4-16,0 2-3 16,-1-2-1-16,1 1 0 15,-2-2 12-15,-1 3-12 16,-1-2 1-16,-2 3-3 16,0 0 7-16,0-1-5 15,4-1 0-15,4 0 0 16,3 0 1-16,5 0-1 15,7-2 0-15,1 0-4 16,5 0 15-16,-3 0-11 0,1 0 0 16,-1 0 0-16,3 0 15 15,0 0-15-15,2 0-3 16,-2 0 2-16,2 0 1 16,-3 0 4-16,-5 0-4 15,-3 0 0-15,-6 0 7 16,-4-2-7-16,-1 2 0 15,-6 0-5-15,-1 0 12 16,-5 0-1-16,-3 0-6 16,-5 0 0-16,-1 2-2 15,-4 1 5-15,-2-2-3 16,-3-1 0-16,-5 0 5 0,-6 2-3 16,-1-2-1-16,-2 3-1 15,-3-1 6-15,0-2-3 16,0 0-3-16,0 0 5 15,0 0 0-15,0 0 10 16,6 0-15-16,1 0 0 16,4 0 7-16,4 0-6 15,0 0-1-15,8 0 0 16,6 0 6-16,3 0 5 16,4 0-11-16,1 0 0 15,7 0 2-15,1 0-2 16,9 0-4-16,8 0 4 15,5 0 0-15,9 0 3 0,4 0-3 16,2 0 0-16,-1 0-6 16,-5-7 6-16,-4 6 0 15,4-6-6-15,0 3 15 16,0 1-14-16,6-2 5 16,-4 2 0-16,1-1 7 15,-3 1-7-15,0 0 0 16,-4 2-5-16,4-3 12 15,0 3-8-15,3-1 1 16,0-2 0-16,-1 2 7 16,1-3-7-16,-2 2 0 15,2-4-2-15,6-1 3 16,0 2-1-16,0-3 0 16,-1 1 2-16,-5 0-4 0,-11 2 2 15,-1 1 0-15,3 0-5 16,-6 0 10-16,5 3-11 15,-2 2 6-15,-3 0 0 16,-5 0 4-16,2 0 0 16,-6 0-8-16,1 0 4 15,-1 0 0-15,-5 0 4 16,3 0-4-16,-2 0 0 16,-2 0-2-16,-2 0 4 15,2 0-2-15,-1 0 0 16,4 4 3-16,-5-1-5 0,5 2 2 15,1-2 0 1,0-1 3-16,3-1-2 0,5-1-2 16,3 3-4-16,6-1 5 15,-2 0-4-15,3-1 4 16,-1-1 0-16,-2 3 5 16,-2-3 0-16,-2 0-10 15,2 0 0-15,1 0 5 16,3 0 0-16,1 0 0 15,-4 0 0-15,2-6 2 16,-3 0 0-16,1 2-3 16,0-2 1-16,0 3 0 15,-2 1 6-15,-1-2-6 16,3-1 0-16,3 1-1 0,-2 0 2 16,-1 2-1-1,3 2 0-15,-3 0 0 0,1 0 0 16,6 0 0-16,-1 0 0 15,5 0-6-15,-2 0 15 16,0 0-16-16,-5 0 7 16,0 0 0-16,-2 2-3 15,5 1 3-15,-1-2 0 16,1 3 1-16,-1-4 5 16,-3 0-6-16,-3 0 0 15,-5 0 0-15,-3 0-4 16,-1 0 4-16,-2 0 0 15,-6 0 3-15,1 0 1 16,-3 0-7-16,4-4 3 16,-2 0 0-16,0-2-9 0,-1 4 14 15,-7-1-5-15,-1-2 6 16,-4 1-4-16,-1 2-4 16,-1-1 2-16,-3 3 0 15,-6 0-8-15,0 0 8 16,-4 0 0-16,1 0-3 15,3 0 6-15,-2 6-5 16,2-3 2-16,-3 2 0 16,0-4 3-16,-2 1-3 15,0 0 0-15,2-2-2 16,-2 0 9-16,3 0-11 16,-1 0 4-16,2 0 0 0,2 0 3 15,0 0-3-15,4 0 0 16,0 0-7-16,1 0 18 15,-1 0-15-15,4 0 4 16,-2 0 0-16,2 0-4 16,1 0 4-16,2 3 0 15,-1-2-1-15,2 4 7 16,1 0-11-16,-2-4 5 16,4 3 0-16,2 2-2 15,-3 2 2-15,5-7 0 16,1 3 7-16,0-3-5 15,2 4-2-15,-1-2-2 16,-4 2-3-16,-7-2 2 0,-5-1 6 16,-8-2-4-16,-6 0 3 15,-7 0-2-15,1 0 7 16,-1 0-7-16,-1 0 0 16,1 0 6-16,-2 0-6 15,-1 0 1-15,-2 0 11 16,-2 0-7-16,1 0 4 15,-5 0-9-15,0 0 1 16,0 0-3-16,0 0 2 16,0 0-33-16,0 0-39 15,-18-24-213-15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9:58.94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41 1 0,'0'0'122'0,"0"0"-59"16,0 0-2-16,0 0-25 15,0 0 12-15,0 0-15 16,0 0-13-16,0 0-1 0,0 0-8 16,0 0 22-16,0 5-32 15,0 6 3-15,0 3 26 16,0 9 16-16,6-1-7 16,4 0-12-16,0-6-25 15,2-1 40-15,2-3-42 16,-3 0 0-16,4-1 32 15,-5-3-31-15,3-1-1 16,-4-1 0-16,4-3 9 16,-2-3-22-16,4 0 13 15,0 0 0-15,2-6 22 16,3-16-16-16,1-5-6 16,-3 2 5-16,-1 5 13 0,-6 3-11 15,-1 9-7 1,-5 3 0-16,-4 5-7 0,2 0 7 15,-1 0-9-15,1 0 4 16,3 0 10-16,3 2-7 16,0 9 2-16,5 0 0 15,-2 1 19-15,2 0-19 16,-2 4 2-16,2-3-5 16,-4-4 9-16,-1-1 2 15,2-5-8-15,-7-3 0 16,1 0 7-16,1 0-4 15,3 0-3-15,5-8 0 0,0-10 10 16,-2-7 2-16,0-3-12 16,-3 0-32-16,0-3-13 15,0 2-156-15,-4 1-67 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6:40.26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4895 342 31 0,'0'0'79'0,"0"0"-36"15,0 0 23-15,0 0 10 16,0 0-25-16,0 0-16 16,-29-39 8-16,26 37 32 15,3 2-34-15,0 0-9 16,0 0-14-16,0 0-2 15,0 0-16-15,0 0-11 16,0 0 11-16,17 0-5 0,6 0 5 16,7 0 5-16,-3 0-4 15,1 2-1-15,-1-1 11 16,-6-1-11-16,-2 0 22 16,-1 0-22-16,-5 0 0 15,0 0 6-15,-4 0-4 16,0 0 2-16,-2 0-4 15,-2 0 7-15,-3 0 30 16,-2 0-29-16,0 0 2 16,0 0 10-16,0 0-10 15,0 0 11-15,0 0-21 16,0 0 0-16,0 0 18 16,0 0-18-16,0 0 0 0,0 0-4 15,0 0-27 1,0 0-72-16,3 0-146 0,-2 0-119 15</inkml:trace>
  <inkml:trace contextRef="#ctx0" brushRef="#br0" timeOffset="915">5472 358 17 0,'0'0'94'0,"0"0"2"0,0 0 4 15,0 0-11-15,0 0-1 16,0 0-43-16,-13 0-5 16,13 0-22-16,0 0-10 15,0 0 10-15,0 0-18 16,0 0 0-16,4 0-15 16,19 0 15-16,13 0 12 15,8 0-12-15,6 0 6 16,8 0 1-16,4 0-7 15,8-6 7-15,6-8-7 16,2-1 5-16,-2 1 13 0,-6 3-18 16,-17 3 4-16,-14 2 4 15,-12 4-8-15,-7-2 0 16,-3 4 4-16,-5 0-3 16,-3 0-2-16,-4 0-4 15,-4 0 5-15,2 0 0 16,-1 0 0-16,-2 0 0 15,3 0 6-15,-3-2-5 16,0 2 9-16,0 0-10 16,0 0 3-16,1 0-5 15,-1 0 2-15,0 0 0 16,0 0 3-16,0 0-1 16,5 0-2-16,3 0-2 0,-4 0 2 15,4 0 0-15,-4 0 0 16,1 0-3-16,-1 0 3 15,-2 0 0-15,1 0 12 16,-3 0-12-16,0 0 0 16,0 0 12-16,0 0-10 15,0 0-1-15,0 0 18 16,0 0-15-16,0 0 29 16,0 0-22-16,0 0-8 15,0 0 35-15,0 0-19 16,0 0-5-16,0 0-2 15,0 0-9-15,0 0-6 0,0 0-14 16,0 0-79 0,-24 0-127-16,-17-22-303 0</inkml:trace>
  <inkml:trace contextRef="#ctx0" brushRef="#br0" timeOffset="1539">4875 351 73 0,'0'0'32'15,"0"0"-8"-15,0 0 23 16,0 0-26-16,0 0 2 16,0 0 20-16,46 21-20 0,-32-16-3 15,-1-2-11 1,-5-2 0-16,-2 2 35 16,5-3-31-16,-5 1 14 0,3-1-12 15,-2 0 2-15,-1 0 4 16,4 0-21-16,-3 0 4 15,-1 0-2-15,2 0-2 16,4 0-39-16,3 0-32 16,2-5-133-16</inkml:trace>
  <inkml:trace contextRef="#ctx0" brushRef="#br0" timeOffset="2110">5753 243 129 0,'0'0'75'0,"0"0"-35"0,0 0-40 16,0 0-1-16,0 0 1 16,0 0 38-16,78 20-7 15,-40-15-25-15,-2-5-4 16,1 0 36-16,2 0-18 15,2 0 6-15,2 0 17 16,-6 0-9-16,-2 0 18 16,-4 0-23-16,-10 0-12 15,-3 0 24-15,-7 0-34 16,-7 0-1-16,1 0 10 16,-2 0-2-16,-3 0 1 15,0 0-8-15,0 0-6 16,0 0 22-16,0 0-23 15,0 0 6-15,0 0 3 16,0 0-7-16,0 0 16 0,0 0-18 16,0 0 7-16,0 0 10 15,0 0-13-15,0 0-4 16,0-3 3-16,0-3-3 16,0-4-38-16,-8-12-145 15,-14-7-129-15</inkml:trace>
  <inkml:trace contextRef="#ctx0" brushRef="#br0" timeOffset="-1740">3092 394 28 0,'-7'-9'63'0,"5"5"-39"16,-1 3-9-16,2-2 19 15,1 1-24-15,0-1-5 16,0 2 36-16,0 0-16 16,0 1 2-16,0 0 5 15,0 0-13-15,0 0-12 16,0 0-7-16,0 0 0 16,0 0-9-16,0 0 12 15,1 0-9-15,11 0 3 16,4 0 3-16,0 0 9 0,6 0 0 15,0 0-4 1,3 0 21-16,0 0-15 0,1 0-1 16,-3 0 3-16,-2 0-13 15,-1 0 6 1,1 0-6-16,-2 5 0 0,2 1 11 16,-3-2-11-16,3 3 0 15,2-5 2-15,-3-2 0 16,4 0 0-16,0 0-2 15,-1 0 0-15,2 0 8 16,-1 0-5-16,2 0-3 16,1 0 4-16,3 0 6 15,-2 0-8-15,2 0-1 16,-1 0-1-16,0 0 13 16,-5 0-8-16,-3-4-4 0,-2-1 11 15,-1 4-12-15,-5 1 14 16,0-3-14-16,-4 3 0 15,-5 0 7-15,4-1-7 16,1 1 0-16,2 0-4 16,1 0 13-16,3 0-11 15,2 0 2-15,-1 0 0 16,-2 0 4-16,1 0-4 16,0 0 0-16,-1 0-1 15,0 0 1-15,-1 0 4 16,1 0-4-16,0 0 3 15,-1 0-8-15,1 0 8 0,3 0-3 16,-4 1 5-16,4-1 2 16,-3 0 0-16,-1 0-7 15,1 0 1-15,-5 0 14 16,-1 0 5-16,-2 0 2 16,-3 0-11-16,-3 0 5 15,0 0 9-15,0 0-23 16,0 0 0-16,0 0 18 15,0 0-20-15,0 0 0 16,0 0-1-16,0 0 4 16,0 0-3-16,0 0 0 15,0 0 0-15,0 0 6 16,0 0-2-16,0 0-4 16,0 0 14-16,0 0 2 15,0 0 31-15,0 0-39 0,0 0-1 16,0 0 20-1,0 0-27-15,0 0 4 0,0 0 1 16,0 0-1-16,0 0-1 16,0 0-3-16,0 0 0 15,0 0-1-15,0 0 1 16,0 0 0-16,0 0 0 16,0 0 4-16,0 0-8 15,0 0 4-15,0 0 0 16,0 0 4-16,0 0-4 0,0 0 0 15,0 0-2 1,0 0 5-16,0 0-1 0,0 0-2 16,0 0 0-16,0 0 2 15,0 0-2-15,0 0 0 16,0 0 3-16,0 0-1 16,0 0-4-16,0 0 0 15,0 0 2-15,0 0 6 16,0 0-6-16,0 0 0 15,0 0-1-15,0 0 3 16,0 0-2-16,0 0 0 16,0 0-5-16,0 0 1 15,0 0 4-15,0 0 0 16,0 0 1-16,0 0 2 16,0 0-2-16,0 0-1 0,0 0 0 15,0 0 4-15,0 0-4 16,0 0-2-16,0 0 2 15,0 0 0-15,0 0-6 16,0 0 5-16,0 0 1 16,0 0 5-16,0 0-5 15,0 0 0-15,0 0 3 16,0 0-2-16,0 0-2 16,0 0-2-16,0 0 3 15,0 0 6-15,0 0-6 16,0 0 0-16,0 0 2 15,0 0 2-15,0 0-3 0,0 0-1 16,0 0 0 0,0 0 1-16,0 0-1 0,0 0 0 15,0 0-1-15,0 0 3 16,0 0-2-16,0 0 0 16,0 0 0-16,0 0 2 15,0 0-2-15,0 0-2 16,0 0 2-16,0 0 3 15,0 0-2-15,0 0-1 16,0 0 0-16,0 0-1 16,0 0 1-16,0 0 0 15,0 0 4-15,0 0-3 16,0 0-1-16,0 0 0 16,0 0 0-16,0 0 16 15,0 0-16-15,0 0 0 0,0 0 1 16,0 0-1-16,0 0 0 15,0 0-1-15,0 0 1 16,0-4-2-16,0 4 2 16,0-2 0-16,0 2 0 15,0 0 4-15,0 0-4 16,0 0 0-16,0 0 0 16,0 0-4-16,0 0 4 15,0 0 0-15,0 0-1 16,0 0-12-16,0 0-18 15,0-5-60-15,0-13-225 16</inkml:trace>
  <inkml:trace contextRef="#ctx0" brushRef="#br0" timeOffset="3989">2772 268 72 0,'0'0'65'0,"0"0"24"16,0 0-10-16,0 0-29 0,0 0-4 15,0 0-15-15,0-3 8 16,0 3-17-16,0 0 0 16,0 0 3-16,0 0-16 15,0 0 0-15,0 0-9 16,0 0 0-16,0 0 0 15,0 0 0-15,0 0-2 16,0-2-1-16,0 2-37 16,1-6-70-16,9-2-45 15,-1-2 67-15,-2 1 81 0,1 3-8 16,-7 2 15-16,-1 1 4 16,0 3-2-16,0 0 16 15,0-1 32-15,0-1-19 16,0-1 31-16,0 3-23 15,0 0 12-15,0 0-36 16,0 0-15-16,0 0-3 16,-9 11-19-16,-3 13 22 15,-3 10 13-15,-3 0-9 16,-4-2-4-16,1 2 15 16,1-3-11-16,4-3 7 15,2 1-11-15,0-9 1 16,5 4 14-16,2-5-15 15,5-4 1-15,-1-7-4 16,3-1 3-16,0-2-3 0,0-1-3 16,0 0 6-16,0-2 10 15,0-2-9-15,0 3-2 16,0-3 1-16,5 0 0 16,8 0 14-16,7 0-9 15,4 0 1-15,4 0 34 16,2-5-32-16,-3-4 3 15,2-5 2-15,-9 4-9 16,1-2 1-16,-2-1-2 16,-3 0 9-16,-5 1 19 15,-2 2-13-15,-4 3 5 16,-5 1-3-16,0-2 8 0,0 0 16 16,0-5-14-16,0-1-18 15,-2-2 11-15,-12-1-15 16,1-3 10-16,-2 3 4 15,-1-5-16-15,3 4 1 16,-1 1-7-16,2 3 2 16,3 4 10-16,0-1-10 15,4 3 6-15,1 2 3 16,0 2-11-16,4 4 2 16,0 0-2-16,0 0 0 15,0 0 1-15,-1 0-1 16,1 0-7-16,0 0 5 15,-3 0 2-15,3 0-1 16,-2 0-2-16,2 0 3 0,0 0-4 16,0 0 4-16,0 0 0 15,0 0 8-15,0 0-4 16,0 0-4-16,0 0-9 16,0 0-6-16,0 0-74 15,0 4-122-15,5 10 71 16,0-3-69-16</inkml:trace>
  <inkml:trace contextRef="#ctx0" brushRef="#br0" timeOffset="12772">4810 340 31 0,'0'0'66'0,"0"0"-20"16,0 0 14-16,0 0-60 15,0 0 2-15,0 0-2 16,0 0 21-16,43-7 39 15,-19 14-40-15,2-1 0 16,1 3 7-16,0-6-3 16,4 1 3-16,1 0-4 15,-3-4-1-15,-10 4 14 16,-5-4-28-16,-5 0-3 0,-4 0 18 16,-5 0-23-1,0 0 10-15,0 0 4 0,0 1-12 16,0-1 0-16,0 0-2 15,-5 0-88-15,-13 0-81 16,-11 0 14-16</inkml:trace>
  <inkml:trace contextRef="#ctx0" brushRef="#br0" timeOffset="12983">4810 340 34 0,'49'96'20'0,"-49"-96"-13"15,0 0 5-15,0 0 59 0,0 0 11 16,0 0-8-16,85 13-18 16,-50-13-32-16,-3 0 16 15,-4 0-36-15,-5 0 1 16,-8 0-10-16,-6 0-9 16,-4 0 13-16,-5 0-53 15,0-8-31-15,0-3-7 16</inkml:trace>
  <inkml:trace contextRef="#ctx0" brushRef="#br0" timeOffset="13330">4854 336 61 0,'0'0'45'0,"0"0"-28"0,0 0 28 16,0 0 3-16,0 0 0 15,0 0 11-15,160 30-26 16,-125-30-12-16,-7 0-20 16,-9 0 23-16,-7 0-24 15,-9 0 0-15,-3 0 17 16,0 0-13-16,0 0 10 16,0 0 12-16,0 0-11 15,-5 0-11-15,1 0-4 16,-2 0 0-16,6 0 6 15,-2 0-3-15,-1 0-3 16,3 0 0-16,0 0 0 0,0 0-11 16,0 0 11-16,0 0-25 15,0 0-3-15,0 0-54 16,0 0-14-16,-5 0-54 16</inkml:trace>
  <inkml:trace contextRef="#ctx0" brushRef="#br0" timeOffset="13978">5518 306 36 0,'0'0'109'0,"0"0"1"16,0 0-9-16,0 0-55 15,0 0-46-15,0 0 12 16,54-16-12-16,9 16 34 16,8 0-29-16,8 0 5 0,2 5 31 15,-2 1-19-15,-4-1-8 16,-6 4 13-16,-7-4-26 15,-9 0 25-15,-12-3-26 16,-10 1 0-16,-15-3 14 16,-7 0-9-16,-9 0-4 15,0 0 2-15,0 0-1 16,0 0 3-16,-13 0-5 16,-18 0-38-16,-14 0-55 15,-11 0-29-15,-13 0-57 16</inkml:trace>
  <inkml:trace contextRef="#ctx0" brushRef="#br0" timeOffset="14229">5559 344 81 0,'0'0'10'16,"0"0"-3"-16,0 0 54 15,0 0 16-15,0 0-5 16,0 0-30-16,338 22 11 15,-263-16-29-15,-7 2 8 16,-2-3 22-16,-13 0-40 16,-14-1 6-16,-10-2-20 15,-15 0 0-15,-7-2 8 16,-7 2-8-16,0 0-16 0,-9-1-10 16,-26-1-85-16,-22 0-79 15</inkml:trace>
  <inkml:trace contextRef="#ctx0" brushRef="#br0" timeOffset="14415">5861 365 61 0,'0'0'69'0,"0"0"-14"15,0 0-8-15,0 0 2 16,0 0 8-16,0 0-47 15,498 10-5-15,-474-8-1 0,-7 2-4 16,-17 2-95 0,0-6-111-16</inkml:trace>
  <inkml:trace contextRef="#ctx0" brushRef="#br0" timeOffset="21531">755 550 104 0,'0'0'101'15,"0"0"-39"-15,0 0-8 16,0 0-4-16,0 0-5 0,0 0 11 15,0 0-56-15,-6-4-6 16,6 4 3-16,0 0-20 16,0 0 0-16,0 11 23 15,0 6 3-15,0 0 26 16,0 0-29-16,0-5 1 16,0-1 8-16,0 2-8 15,9-2-1-15,0 1 0 16,0 2 5-16,4-4-3 15,0 1 7-15,1 4-4 16,0-4 12-16,2 2-14 16,-2-5-3-16,4 3 0 15,0-4 6-15,4 0 9 16,-3 3-13-16,3-2 9 16,3-1 7-16,-2 2-16 0,2-3 1 15,3 3-6-15,-3-1 13 16,1-1 1-16,-1-1-11 15,0-1 0-15,-1 1-1 16,-1-3 1-16,-4 0-2 16,3-3 2-16,0 0 0 15,1 0 7-15,3 0-6 16,0 0 4-16,-2 0 9 16,2 0-13-16,1-4 7 15,2-4-8-15,-4 5 1 16,5-3 3-16,-3-1-4 15,1 3 0-15,0-2 2 0,-3 0 5 16,1 0-14-16,-4-1 6 16,1 1 1-16,-2 0 7 15,-2-4-7-15,-1-1 0 16,-1 1 2-16,1-2 2 16,0-1-8-16,5-3 3 15,-2-2 1-15,0 2 5 16,-1 0-5-16,-3-3 0 15,-4 0 6-15,1-1-2 16,-5-1-1-16,-4-2-3 16,-2 1 0-16,-3-2 3 15,0-2-3-15,0 1 0 16,0-2 6-16,0 4-5 0,0 0-1 16,-9 0-2-16,-5 0 2 15,2 4 6-15,-5-3-6 16,3 1 0-16,4 4 12 15,-7-6-9-15,0 4 6 16,-1 4-9-16,3-2 0 16,-3 4 9-16,-2-2-6 15,5 2-3-15,-8 2 3 16,2-2-1-16,-5 3-2 16,3-3 0-16,0 4 2 15,2-2-7-15,-2 1 5 16,1-2 0-16,0 3 3 0,4 3-3 15,-3 2-2-15,3 1-1 16,-1 2 3-16,0 1-4 16,-6 0 4-16,1-2 0 15,-6 2 2-15,-1 0 1 16,2 0 6-16,-4 0-9 16,1 0 0-16,0 0-6 15,-4 0 6-15,-2 11-6 16,-2 4-4-16,4 4 12 15,-1 0-2-15,3 0 0 16,-1 1-1-16,3 3-15 16,1-3 16-16,7 1 0 15,-2-2 14-15,3 0-13 0,1 0 5 16,-1-1-6 0,2 2 0-16,-1 1 3 0,7-1-3 15,3 5 0-15,1 6-3 16,-1 4 5-16,5 6-4 15,1 5 1-15,1-1 1 16,2 2 0-16,-2-2 0 16,5 0 0-16,-1-8 0 15,1-7 5-15,0-5-5 16,0-7 0-16,0-8 4 16,0-4-5-16,0-1 1 15,0-5 0-15,0 0-8 0,0 0 15 16,0 0-16-1,1 0 7-15,21 0-9 0,10 0-7 16,4 0-141-16,-3-30-107 16</inkml:trace>
  <inkml:trace contextRef="#ctx0" brushRef="#br0" timeOffset="22852">0 224 3 0,'0'0'122'0,"0"0"-18"0,0 0-9 16,0 0-13 0,0 0-27-16,0 0 8 0,-18-2-16 15,18 0-37-15,0 2-6 16,0 0 6-16,0 0-10 15,0 0-7-15,0 0-10 16,2 0-3-16,23 0 20 16,10 0 1-16,9 0 11 15,4 0 26-15,3 0-31 16,4 0-4-16,3 0 7 16,2 0-4-16,1-11-6 15,1 1-5-15,-1-4 5 0,-3 0 20 16,-5 5-20-1,-12-1 0-15,-2 5 7 0,-8 3-5 16,-7 2 3-16,-1 0-5 16,1 0 0-16,-1 0 1 15,4 0 0-15,1 0-1 16,-1 0 8-16,6 0-8 16,-1 0 4-16,-1-2-4 15,1 0 0-15,-4 2 3 16,3-2-1-16,-4 1-2 15,3-4 4-15,-2-1-3 16,1 3 2-16,-5-1-3 16,-1 3 0-16,1 1 7 15,-1-3-4-15,0 1-1 16,-1 2-2-16,4-3 4 0,2 0-4 16,3-1 0-16,1 0 0 15,6-3 6-15,2-1-6 16,-4 2-3-16,1-3 3 15,-2 3 3-15,-4 1 0 16,0-2-3-16,-7 5 0 16,2 2 8-16,-3 0-8 15,3 0-10-15,1 0 10 16,0 0 1-16,7 0 1 16,-5 0-2-16,4 0 0 15,-1 0 1-15,-2 5-1 16,-2-1 0-16,-1 0 0 0,-1-3 9 15,-4 4-7-15,1-4-2 16,0 3-5-16,0-2-3 16,3 1 16-16,4-1-8 15,-1 2 0-15,4 0 0 16,-1-2 6-16,3 2-6 16,2-1 0-16,4-3 9 15,1 0-8-15,-1 0 9 16,-6 0 3-16,-8 0-5 15,-8 0 6-15,-7 0-14 16,-8 0 0-16,-2 0 13 16,-2 0-8-16,0 0 4 15,0 0 6-15,0 0-11 0,0 0 7 16,0-7-11 0,-6-10-17-16,-9-2-7 0,1-5-103 15,-10-7-118-15</inkml:trace>
  <inkml:trace contextRef="#ctx0" brushRef="#br0" timeOffset="39075">1076 702 28 0,'0'-1'15'15,"-2"1"11"-15,-1 0 6 16,3 0-4-16,-1 0-14 0,1 0-8 16,-4 0 5-16,4 0-10 15,0 0 2-15,0 0 5 16,0 0-8-16,0 0 1 15,0 0 1-15,0 0-1 16,0 0 12-16,0-1-7 16,0 1 22-16,0 0-22 15,0 0 1-15,0 0-7 16,0 0-10-16,5 0 8 16,12 0-3-16,4 7 10 15,6 0 12-15,5 1 17 16,3-2-20-16,2-2 24 15,-1-3-26-15,2 2-3 16,-5-1-2-16,-2-2 3 16,-5 0-7-16,-8 0 11 15,-8 0 4-15,1 0-2 0,-6 0-8 16,-4 0-6-16,4 0 13 16,-1 0-7-16,1 0 8 15,-1 0-2-15,-1 0-9 16,2 0 0-16,-3 0-5 15,2 0 0-15,-1 3 3 16,-1-3-2-16,-2 0 0 16,0 0 7-16,3 0 9 15,-3 0-2-15,0 0-9 16,0 0-1-16,0 0 4 16,0 0-8-16,0 0 3 0,0 0 1 15,0 0 2 1,0 2 8-16,0-2-12 0,0 0-3 15,0 0 30-15,0 0-30 16,0 0 0-16,0 0-3 16,0 0 1-16,0 1-11 15,0-1-66-15,0 3-59 16,0 0 31-16,-9-3-23 16</inkml:trace>
  <inkml:trace contextRef="#ctx0" brushRef="#br0" timeOffset="39399">1030 755 47 0,'0'0'33'15,"0"0"47"-15,0 0-80 16,0 0 3-16,0 0 34 15,0 0 7-15,122 0-9 16,-78 0-7-16,-5 0-20 16,-4 0 21-16,-8 2-16 15,-4 2-9-15,-5 0 9 16,-1-4-7-16,-3 2-5 0,-5-2 12 16,-5 0-7-1,-4 0 10-15,0 0-16 0,0 0 7 16,0 0 23-16,0 0-28 15,0 2-2-15,0 0-54 16,0-2-125-16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7:20.9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1765 224 13 0,'0'0'67'0,"0"0"-3"16,0 0 4-16,0 0 3 16,0 0-5-16,0 0-30 15,-30-8 8-15,30 8-17 16,0 0-11-16,0 0-16 15,0 0-12-15,9 0-16 16,23 0 28-16,15 0 5 0,10 5 4 16,10 3-1-16,0-5-7 15,0-3 18-15,-3 0-19 16,-2 0 0-16,-3 0 8 16,-1 0-2-16,-2 0-6 15,-6 0 0-15,-6 0 3 16,-7 0 7-16,-10 0-10 15,-3-2 0-15,-4 2 3 16,-3 0-3-16,-4 0 0 16,9 0-3-16,-3 0 3 15,4 2 5-15,2 2-5 16,-3 0 0-16,-2-2 7 16,0 0-6-16,-7-2-1 0,1 0 0 15,-5 0 0-15,-3 0 8 16,-1 0-8-16,-2 0 0 15,-2 0 17-15,2 0-1 16,-3 0-2-16,3 0-5 16,-1 0-8-16,3 0 12 15,-1 0-13-15,4 0 2 16,-4 0 3-16,1 0-5 16,-4 0 0-16,-1 0 3 15,0 0-2-15,0 0 15 16,0 0-9-16,0 0 0 15,0 0 19-15,0 0-23 0,0 0 0 16,0 0-3-16,0 0-14 16,-18 0-115-16,-12-20-143 15</inkml:trace>
  <inkml:trace contextRef="#ctx0" brushRef="#br0" timeOffset="6163">219 171 24 0,'0'0'29'15,"0"0"31"-15,0 0-38 16,0 0-3-16,0 0 12 16,0 0-25-16,0 0 13 15,-70-24-19-15,61 24 2 16,-6 0-4-16,-6 0 9 15,-1 7-14-15,3 3 7 16,0-4 0-16,3 0 3 16,3-4-2-16,4 3 9 15,3-4 9-15,2-1 7 16,1 0-1-16,3 0-17 16,0 0-8-16,0 0 0 0,0 0-9 15,18 0-16-15,24 2 24 16,13-2 1-16,7 0 57 15,5 0-22-15,0 0-23 16,-8 0 8-16,-3-3-20 16,-2 0 4-16,-4 1-5 15,3 0 4-15,2-3 14 16,-2 4-17-16,0-4 0 16,3 0 15-16,-1-1-14 15,2-5 9-15,1 3 0 16,0-1-8-16,-5 3 14 15,-3 2-16-15,-1 2 0 16,-5 1 3-16,0-2-2 0,-6 0-1 16,-3 3 0-1,-3-2 0-15,-7 2 4 0,3 0-4 16,-5-2 0-16,2-1 0 16,3-1 0-16,-1-1 0 15,3 0 10-15,-2 2-5 16,2-2 1-16,-4 0-6 15,-2 4 0-15,-3-5 4 16,2 4-4-16,0 2 0 16,-3-2 0-16,-2 2 0 15,-4 0 0-15,-4 0 0 16,-2 0 0-16,1 0 8 16,-1 0-8-16,-4 0 2 0,1 0 8 15,1-2-9 1,3 2 26-16,5 0-27 0,-2-2 15 15,4 0-1-15,3 0-9 16,-4 1-3-16,6 1 0 16,5-4 1-16,-3 4 7 15,2-1-10-15,-2 1-1 16,-3 0 1-16,1-3 0 16,-4 3 0-16,-6 0-3 15,-2 0 9-15,-2 0-6 16,-2-2 0-16,-4 2 0 15,2 0 7-15,-1 0-7 0,3 0 0 16,2-1-1 0,1 1 6-16,1 0 3 0,0 0-8 15,5-2 0-15,1 2-2 16,1-3 7-16,3 3-5 16,-3-2 0-16,-5 2 2 15,3 0 0-15,-4-1-2 16,-1 1 0-16,-2 0 5 15,-3-3-4-15,-4 3 1 16,0-2-2-16,0 2 8 16,0 0 5-16,0 0-13 15,0 0 3-15,0 0 7 16,0 0-10-16,0 0-28 16,0-10-145-16,-9-9-296 15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7:53.80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82 33 1 0,'-7'-5'43'16,"-2"-2"-28"-16,1 0-7 15,-1 4 10-15,0-2 15 16,-2 1 3-16,2 4-17 16,0-2 5-16,1 2-15 15,5 0 3-15,3 0 6 16,0 0-5-16,0 0-6 16,0 0 6-16,0 0-2 15,0 0-11-15,0 0-1 0,3 13 1 16,20 9 4-1,5 5 15-15,9 0-4 0,11-4-14 16,12-6 11-16,13-7 6 16,18-5 19-16,5-5-26 15,9 0-1-15,-5 0-4 16,2 0-1-16,-4 0-3 16,0 0-4-16,-6 0 7 15,-2 0-6-15,-5 0 1 16,-11 0 0-16,-7 0 5 15,-12 4-5-15,-5 1 1 16,-3 4 1-16,-9-4 1 0,-5-2-2 16,-4 1 1-16,0-2-2 15,-1-2 10-15,6 0-3 16,3 0 1-16,7 0 4 16,6-6-2-16,3-2 6 15,2 2-16-15,1 2-1 16,2 4-1-16,-1-3 2 15,3 3 0-15,-3 0 4 16,1-1-1-16,-5 1 1 16,-4-4-4-16,-7 4 0 15,-7 0 0-15,-3 0 0 16,-3 0-2-16,-5 0 0 16,1 0 2-16,-3 0 3 0,6 0-3 15,-1 0 0 1,5 0 6-16,1 0-6 0,-4 0 0 15,2 0 3-15,-4 0-2 16,-6 0 16-16,2 0-10 16,-6 0-2-16,-4 0 13 15,-2 0-11-15,-6 0 6 16,-1 0-1-16,-1 0 2 16,-1 0 7-16,-2 0-12 15,0 0 10-15,0 0 8 16,0 0-10-16,0 0-1 15,0 0-10-15,0 0-1 16,0 0-5-16,0 0-18 16,-11-7-102-16,-25-22-128 15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8:10.32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3 139 0,'0'0'111'0,"0"0"-15"16,0 0 21-16,0 0-67 15,0 0-12-15,0 0-29 16,0 0 0-16,9-3-4 15,-6 3-5-15,2 0-1 16,13 0 1-16,8 0 0 16,13 0 14-16,9 0 13 15,8 3-18-15,6 4 54 16,2-1-38-16,1-5-12 16,-3-1 14-16,-4 0-24 15,-8 0-1-15,-1 0-2 16,-14 0 8-16,-11 0 2 15,-10 0-10-15,-10 0 0 0,-1 0 15 16,-3 0-12-16,0 0-6 16,-4 0-8-16,-24 0-69 15,-16 0-80-15,-9-1-168 16</inkml:trace>
  <inkml:trace contextRef="#ctx0" brushRef="#br0" timeOffset="557">116 22 134 0,'0'0'110'0,"0"0"-62"0,0 0-48 16,0 0 2-16,0 0 35 15,0 0 32-15,152 91 24 16,-95-60-80-16,1 5 10 15,-5 1 6-15,-7 0-27 16,-4 1 4-16,-5-7-3 16,-10-7 4-16,-10-1 15 15,-8-12-22-15,-9 0 2 16,0 5 15-16,-9 9-15 16,-31 12 13-16,-13 9-11 15,-11 6 3-15,-10 6-1 16,1 0-5-16,3-2-1 15,8-9 5-15,13-7-2 0,13-10-6 16,13-7 3-16,9-8 0 16,7-5-5-16,7-7 5 15,0-2-10-15,9 3-1 16,27 1 1-16,16 1 10 16,10-3 13-16,10-3 15 15,3 0 51-15,11 0-52 16,8-3 5-16,4-12 2 15,0 0-20-15,-13 0 2 16,-15 2-16-16,-20 4 3 16,-18 6 6-16,-13 0-8 15,-10 3-1-15,-7 0 2 16,-2 0 6-16,0 0-8 16,0 0 0-16,0 0-35 0,-2-4-8 15,-28-13-84-15,-23-13-510 16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8:12.02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7 225 150 0,'0'0'149'0,"0"0"-58"16,0 0-20-16,0 0-58 15,0 0 25-15,0 0-29 16,-7-95 3-16,7 76-1 16,0 9 0-16,0 2 28 15,0 7-23-15,0 1 2 16,0 0 23-16,0 0-41 15,0 0-17-15,7 0-7 16,9 17-1-16,14 12 25 16,5 10 0-16,3 9 6 15,4-2 7-15,-5-3-4 16,-1-5-3-16,-5-8-1 0,-4-4-4 16,-6-7 5-16,-7-8-6 15,-5-2 0-15,-4-5 0 16,-1-4 0-16,-1 0-53 15,-3-3-23-15,0-31-11 16</inkml:trace>
  <inkml:trace contextRef="#ctx0" brushRef="#br0" timeOffset="203">228 30 270 0,'0'0'55'0,"0"0"-53"0,0 0 28 15,0 0 7-15,0 0 21 16,0 0-48-16,-166 367-9 16,154-330 21-16,3-10-22 15,7-10 0-15,2-6-3 16,0-7-38-16,6-4-106 16,16 0-67-16</inkml:trace>
  <inkml:trace contextRef="#ctx0" brushRef="#br0" timeOffset="476">622 33 220 0,'0'0'143'0,"0"0"-25"15,0 0-75-15,0 0-36 16,0 0-3-16,0 0 1 15,-150 146-7-15,141-111 2 16,4-7-4-16,5-6-6 16,0 1 10-16,7-4-20 15,17 1 9-15,3-3 4 16,5 0 6-16,5-3 2 16,2-6 4-16,-3 0-2 15,-2-8-3-15,-7 0-99 16,-12 0-42-16</inkml:trace>
  <inkml:trace contextRef="#ctx0" brushRef="#br0" timeOffset="690">442 242 55 0,'0'0'214'16,"0"0"-209"-16,0 0 0 15,0 0-4-15,0 0 39 16,0 0 34-16,0 0-52 16,156 4-18-16,-112-8 16 15,-4-10-13-15,-8 0-7 16,-7-4-6-16,-3 3-143 0,-9-1 2 16</inkml:trace>
  <inkml:trace contextRef="#ctx0" brushRef="#br0" timeOffset="990">899 0 206 0,'0'0'133'0,"0"0"-133"15,0 0 0-15,0 0 7 16,0 0 99-16,0 0-43 0,153 168-23 15,-118-127-7-15,-3 2-23 16,-2-3 2-16,-4-2-1 16,-3-5-10-16,0 1 41 15,-5-9-42-15,-4-5 0 16,-1-5 3-16,-3-6 8 16,2-5-15-16,-3-4 4 15,0 0-51-15,3-9-39 16,-6-25-9-16,-3-19-80 15,-3-10-32-15</inkml:trace>
  <inkml:trace contextRef="#ctx0" brushRef="#br0" timeOffset="1210">1265 57 60 0,'0'0'222'16,"0"0"-121"-16,0 0-51 16,0 0-34-16,0 0 42 15,0 0 31-15,-125 236-56 16,95-177-4-16,3-12 34 15,1-9-43-15,6-12 9 16,6-10-2-16,4-8-23 16,5-5 23-16,4-3-27 15,1 0 0-15,0 0 16 16,0 0-16-16,-3 0-16 16,3-16-126-16,0-17-144 15,0-11-114-15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8:17.0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0 246 43 0,'0'0'201'0,"0"0"-82"16,0 0-42-16,0 0 5 0,0 0-31 15,0 0-41-15,0 0-1 16,0 0-9-16,6 0 0 15,15 0 24-15,14-2 0 16,6-3 7-16,9 1 5 16,8-2-33-16,4 5 32 15,4-3-35-15,2-1 0 16,3 3 11-16,-1 0-8 16,-6-2-1-16,-8 2 11 15,-15-2-12-15,-9-1 15 16,-15 5-16-16,-8-2 0 15,-5 2 3-15,-4 0-3 0,0 0-7 16,0 0-16-16,-9 0-23 16,-26-4 13-16,-18 0-168 15,-15-4-23-15</inkml:trace>
  <inkml:trace contextRef="#ctx0" brushRef="#br0" timeOffset="553">71 179 166 0,'0'0'32'16,"0"0"-14"-16,0 0-12 15,0 0 87-15,0 0 19 16,0 0-28-16,205 115-39 0,-141-92 12 16,-2-4-21-16,1 5 1 15,-6-3-37-15,-8 0 0 16,-8-2 7-16,-6-1-7 15,-12-5 0-15,-10-3-1 16,-5-4 3-16,-7-3 0 16,-1 2-2-16,0 6 0 15,-10 11 18-15,-34 12-14 16,-11 9 6-16,-19 7-9 16,-2-2 13-16,1 1-11 0,11-3-3 15,16-9 0 1,11-7-1-16,16-11 1 0,11-8 0 15,5-8-1 1,5 2-10-16,0 2 1 0,6 5-5 16,21 2 13-16,11 1-8 15,5-3 10-15,5-6 0 16,10-6 40-16,12 0-19 16,6 0 39-16,6-15-47 15,9-6 7-15,-6-2 15 16,-7 2-34-16,-13 2 8 15,-15 5-9-15,-10 6 13 16,-13 1-10-16,-10 4-3 16,-11 3 0-16,-3-3 4 15,-3 3-2-15,0 0-4 0,0 0-1 16,0 0-41-16,0 0-19 16,-19-4-122-16</inkml:trace>
  <inkml:trace contextRef="#ctx0" brushRef="#br0" timeOffset="1760">67 1460 41 0,'0'0'113'0,"0"0"-75"16,0 0-4-16,0 0 2 15,0 0-34-15,0 0 7 16,18-111-3-16,-18 95 16 16,0 3-5-16,0 5 26 15,0 7 49-15,0 1-4 0,0 0-41 16,0 0-29 0,0 0-12-16,0 0-12 0,0 5-11 15,0 20 6-15,0 12 11 16,0 8 3-16,9 2-1 15,0-8 5 1,3-5 1-16,3-10-1 0,-1-7-7 16,0-6 0-16,3-6-6 15,-4-5 6-15,4 0 0 16,1-2 1-16,-1-20 7 16,-2-11-8-16,-3-4-6 15,-6-3-23-15,-3 1 29 0,-1 5 0 16,-2 7 5-1,0 9 9-15,0 9 3 0,0 5 19 16,0 4-10-16,0 0-26 16,0 0 6-16,0 0-6 15,0 13-22-15,0 21 15 16,0 16 7-16,3 8 5 16,3 5-5-16,3-5 0 15,2-3 19-15,-1 2-14 16,4-4-4-16,-2-3 5 15,-3-8 5-15,-4-9-5 16,-1-11-6-16,-4-5 0 16,0-5 22-16,0-5-20 15,0 0 1-15,-16 3 14 16,-7-2-5-16,-3-2 6 0,3-3-18 16,5-3 2-16,3 0 13 15,0 0-7-15,4-9 2 16,2-9-8-16,1-4 7 15,7-6-18-15,1-6 5 16,0-1 4-16,0-3-11 16,15 5 8-16,6-2-45 15,-3 4-19-15,5 6-94 16,-6 3-40-16</inkml:trace>
  <inkml:trace contextRef="#ctx0" brushRef="#br0" timeOffset="2172">522 1547 122 0,'0'0'125'0,"0"0"26"16,0 0-51-16,0 0-26 16,0 0-74-16,0 0-31 15,19 0 31-15,11 0 10 16,9 0 25-16,1 0-14 15,-7 1-13-15,1-1 28 16,-10 0-34-16,-6 0 5 16,-6 0-4-16,-3 0 7 15,-4 0 4-15,-5 0-14 16,0 0-8-16,0 0-1 16,0 0-48-16,-21 0-214 15</inkml:trace>
  <inkml:trace contextRef="#ctx0" brushRef="#br0" timeOffset="2510">513 1739 134 0,'0'0'54'16,"0"0"-13"-16,0 0 16 16,0 0-32-16,0 0-23 0,0 0 54 15,41 0-21 1,-10 0 61-16,0 0-34 0,4 0-12 16,0 0 1-16,-4 0-18 15,-7-1 15-15,-3-3-48 16,-7 0 0-16,-6 3 19 15,-7 1-15-15,-1 0-4 16,0 0 19-16,0 0-17 16,0 0-2-16,0 0-48 15,-1-5-41-15,-19-7-106 16,-8-11-79-16</inkml:trace>
  <inkml:trace contextRef="#ctx0" brushRef="#br0" timeOffset="2788">539 1300 305 0,'0'0'162'0,"0"0"-127"16,0 0-23-16,0 0-7 16,0 0 55-16,0 0 25 15,32 298-56-15,-15-222-8 16,-4-11 45-16,-4-14-61 15,-3-10 1-15,2-4-5 16,-3-8 3-16,-4-9 16 16,2-7-20-16,-3-7 0 15,2-6 11-15,-2 0-10 0,3 0 6 16,-3 0-7 0,0 0-9-16,0-30-49 0,0-15-196 15</inkml:trace>
  <inkml:trace contextRef="#ctx0" brushRef="#br0" timeOffset="3800">507 1584 63 0,'0'0'96'0,"0"0"-37"16,0 0-23-16,0 0 10 15,0 0-1-15,0 0-25 0,0-2 28 16,0 2-29-1,0 0 1-15,0 0-1 0,5 0-19 16,8 0 0-16,6 10 62 16,3 1-40-16,1-3 22 15,0-1-38-15,-5 0-6 16,-1-2 21-16,-5-4-21 16,-6 4 0-16,2-5-4 15,-2 0-140-15,-6 0-28 16</inkml:trace>
  <inkml:trace contextRef="#ctx0" brushRef="#br0" timeOffset="4342">562 1779 26 0,'0'0'66'15,"0"0"8"-15,0 0 14 16,0 0 1-16,0 0-31 15,0 0-19-15,0 0-17 16,9 0-15-16,8 0 16 16,7 0 2-16,2 0-13 15,6 0 23-15,-2 0-21 16,-4 0-3-16,-2 0-2 16,-7 0 1-16,-5 0 5 0,-7 0-15 15,-4 0 0-15,-1 0 12 16,0 0-12-16,0 0-27 15,0-15-77-15,0-8-220 16</inkml:trace>
  <inkml:trace contextRef="#ctx0" brushRef="#br0" timeOffset="5900">1025 1303 105 0,'0'0'142'15,"0"0"8"-15,0 0-27 16,0 0-54-16,0 0 7 16,0 0-76-16,-5-3-13 15,2 22 5-15,2 24 8 0,-2 22 1 16,1 14 12 0,2 1-11-16,0-1 49 0,0-1-40 15,0-4 1-15,16-7 14 16,5-7-19-1,0-8 3-15,2-8-10 0,-5-9 1 16,-4-9 0-16,-2-7-1 16,-6-5 0-16,-3-9 0 15,-3-3-9-15,0-2-10 16,0 0-17-16,-26-12-123 16,-15-29-262-16</inkml:trace>
  <inkml:trace contextRef="#ctx0" brushRef="#br0" timeOffset="6126">806 1758 194 0,'0'0'9'0,"0"0"58"0,0 0 57 16,0 0-17-16,0 0-23 15,0 0-42-15,205-25-32 16,-176 16-1-16,-8 4-9 15,-2 0 0-15,-7-1-5 16,-2 0-21-16,-2-3-120 16,1-1-9-16,-9 0-158 15</inkml:trace>
  <inkml:trace contextRef="#ctx0" brushRef="#br0" timeOffset="6523">1257 1470 244 0,'0'0'131'0,"0"0"-63"0,0 0-17 16,0 0-51-16,0 0 0 16,0 0 19-16,3 147 6 15,11-99 10-15,0-5-25 16,-4-5 12-16,4-5 7 15,-3-6-23-15,-2-3-6 16,-3-5 1-16,1-3 7 16,0-6-4-16,0-5-4 15,-1-3-19-15,2-2-37 0,1 0-108 16,0-18 45 0,-4-16-6-16</inkml:trace>
  <inkml:trace contextRef="#ctx0" brushRef="#br0" timeOffset="6776">1389 1548 49 0,'0'0'12'15,"0"0"14"-15,0 0 86 16,0 0-19-16,0 0-5 16,0 0-35-16,114 117 23 15,-85-100-44-15,-6-6-22 16,0 4 12-16,-2 0-14 15,-1-4-9-15,-2 2 1 0,-4-2 0 16,1-3 20-16,-9-3-20 16,-1 0-10-16,-1 0 6 15,-1-5-84-15,-1 0-23 16,-2 0-3-16,0-11 32 16</inkml:trace>
  <inkml:trace contextRef="#ctx0" brushRef="#br0" timeOffset="6957">1579 1528 123 0,'0'0'64'15,"0"0"-13"-15,0 0 0 16,0 0 2-16,0 0-14 0,0 0 40 16,-91 205-55-16,73-170-19 15,4-5 10-15,7-11-15 16,2-8 0-16,5-4 0 15,0-7-133-15,0-7 6 16</inkml:trace>
  <inkml:trace contextRef="#ctx0" brushRef="#br0" timeOffset="7183">1670 1333 138 0,'0'0'26'0,"0"0"115"0,0 0-72 16,0 0 11-16,0 0-12 16,0 0-37-16,201 205-23 15,-192-155 13-15,-9-2-17 16,0 5 25-16,-12-3-27 16,-14-8-2-16,-1-9 0 15,-5-12-63-15,0-17-117 16,-1-4-124-16</inkml:trace>
  <inkml:trace contextRef="#ctx0" brushRef="#br0" timeOffset="9484">1614 116 132 0,'0'0'141'0,"0"0"-43"16,0 0 30-16,0 0-46 0,0 0-61 15,0 0-13 1,-10-16-8-16,23 51-2 0,15 20 1 15,7 20 2-15,-4 14 14 16,0 9-15-16,-2-1 0 16,-4-6 22-16,-2-6-18 15,-1-5-4-15,-4-9 8 16,0-11-8-16,-6-11 20 16,-3-20-20-16,-3-13 0 15,-3-10 3-15,-1-6-1 16,1 0 7-16,-3 0 6 15,0-25-15-15,-5-26-43 16,-20-22-222-16,-6-13 48 16</inkml:trace>
  <inkml:trace contextRef="#ctx0" brushRef="#br0" timeOffset="9722">1608 176 24 0,'0'0'52'0,"0"0"1"0,0 0 17 15,0 0 7-15,0 0-11 16,0 0-27-16,264-67 13 16,-213 99-42-16,-7 11-4 15,-14 5 6-15,-13 2-10 16,-13 3 9-16,-4 4-4 16,0-3-7-16,-18-5 31 15,-6-9-28-15,4-12-3 0,2-11 6 16,1-10-6-16,3-7-104 15,7 0 21-15,7-14-152 16</inkml:trace>
  <inkml:trace contextRef="#ctx0" brushRef="#br0" timeOffset="10040">2202 587 64 0,'0'0'97'15,"0"0"-19"-15,0 0-32 16,0 0 5-16,0 0-17 16,0 0-16-16,50 169 18 0,-50-165-11 15,0-4 64-15,0 0-26 16,-9 0-18-16,-6 0 2 16,-2-10-32-16,3-10-9 15,5-6-6-15,6-3-3 16,3-2-4-16,0 1 7 15,0-2 0-15,12 4 27 16,7 2-27-16,-6 3 0 16,1 7 7-16,-2 6-4 15,-6 1-3-15,2 7-4 16,-1 2-39-16,3 0-3 16,3 0-116-16,1 0 42 15,-4 7-42-15</inkml:trace>
  <inkml:trace contextRef="#ctx0" brushRef="#br0" timeOffset="10293">2550 135 235 0,'0'0'20'0,"0"0"-7"15,0 0 56-15,0 0 6 16,0 0-37-16,0 0 4 16,-32 404-15-16,43-359 2 0,8-7-28 15,-1-8 2-15,1-7 11 16,-1-8-14-16,0-7-14 16,3-8-11-16,-1 0-159 15,0-23-2-15</inkml:trace>
  <inkml:trace contextRef="#ctx0" brushRef="#br0" timeOffset="11253">2872 284 91 0,'0'0'121'0,"0"0"-37"16,0 0 2-16,0 0 7 15,0 0-50-15,0 0-14 16,0 0 16-16,0 0-32 15,0-2 10-15,0 2 6 16,0 0-13-16,0 0 43 0,0 0-48 16,0 0-1-16,0 0 26 15,0 0-36-15,0 0 0 16,0 0-4-16,0 0 10 16,0 0 5-16,0 0-11 15,0 0 0-15,0 0 9 16,0 0-9-16,0 0 0 15,0-1-1-15,0 1 7 16,0 0-5-16,0 0-1 16,0 0 0-16,0 0-8 15,0 0 8-15,0 0-4 16,0 0 1-16,0 0 3 16,0 0 6-16,0 0-6 15,0 0 0-15,0 0 7 16,0 0-7-16,0 0 0 0,0 0-11 15,0 0 23-15,0 0-7 16,0 0-5-16,0 0 0 16,0 0 3-16,0 0-1 15,0 0-2-15,0 0 0 16,0 0 11-16,0 0-7 16,0 0-4-16,0 0 0 15,0 0 2-15,0-5-2 16,0 5 0-16,0 0 0 15,0 0 5-15,0 0-15 16,0 0 10-16,0 0 0 16,0 0-2-16,0 0 5 0,0 0-3 15,0 0 0-15,0 0 6 16,0 0-14-16,0 0 8 16,0 0 0-16,0 0-3 15,0 0 3-15,0 0-11 16,0 0 9-16,0 0 2 15,0 0-17-15,4 0 6 16,7 0-13-16,7 11 23 16,6 10-7-16,2 2 8 15,0 1 1-15,-3 2 10 16,-2-1 8-16,-1-1-19 16,-3-2 0-16,-4 1 22 15,-1-4-22-15,-3-4-1 16,-2 0-6-16,0-3 14 0,-2 1 2 15,-4-3-9-15,2-1 0 16,-1-3-1-16,-2-2 1 16,0-2-66-16,3-2-12 15,-3 0-66-15,0-25 19 16</inkml:trace>
  <inkml:trace contextRef="#ctx0" brushRef="#br0" timeOffset="11480">3096 141 201 0,'0'0'164'0,"0"0"-99"16,0 0-32-16,0 0 4 15,0 0 28-15,0 0-49 16,-51 167-2-16,46-123 17 16,1-4-30-16,-2-2 8 15,-2-2-9-15,-1-4 10 16,0-4 3-16,4-5-13 15,2-7 0-15,3-5-9 16,0-11-178-16,8 0-64 16</inkml:trace>
  <inkml:trace contextRef="#ctx0" brushRef="#br0" timeOffset="11667">3347 404 134 0,'0'0'97'0,"0"0"-93"15,0 0 110-15,0 0-55 16,0 0 41-16,0 0-29 16,5 97-47-16,-14-72 16 15,-5-5-40-15,2-3 0 16,3-6-6-16,-2-9-78 16,-1-2-97-16,3-19-100 15</inkml:trace>
  <inkml:trace contextRef="#ctx0" brushRef="#br0" timeOffset="12350">3517 238 118 0,'0'0'145'0,"0"0"-49"15,0 0-10-15,0 0-20 16,0 0-21-16,0 0 0 15,40-154-37-15,-31 125 2 16,-5 7-2-16,1 5-1 16,-2 4 30-16,-3 10-26 15,0 3 13-15,0 0 9 16,0 0-33-16,0 0-10 16,0 3-25-16,0 29 32 15,0 7 1-15,6 10 4 16,-1-1-2-16,2-4 17 0,-1-5-9 15,2-3-8-15,1-9 0 16,0-8 5-16,-1-5 0 16,-2-9-5-16,3-5 0 15,3 0 4-15,6 0 2 16,5-15 14-16,4-14-20 16,-1-6-7-16,-3 2-2 15,-6 3-11-15,-2 4 15 16,-3 4-6-16,-4 8 17 15,-7 4-6-15,2 7 0 16,-3 3 1-16,0 0 48 0,0 0-49 16,0 0-17-1,0 3 14-15,0 26-12 0,0 12 15 16,0 11 0-16,9 8 3 16,6 4 3-16,4 9-1 15,0 2-5-15,1 10 12 16,-8-2-7-16,-6-5-5 15,-6-3 0-15,0-14 0 16,-1-12 8-16,-11-12-8 16,-2-16 0-16,0-12 11 15,-2-9 6-15,-3 0 21 16,-3-5-17-16,-4-27-18 16,3-13 4-16,0-11-7 15,7-8 0-15,6 1 0 16,4 3 7-16,6 3-14 0,0 4-15 15,2 4-47-15,19-1 32 16,5 3-134-16,-3-3-36 16</inkml:trace>
  <inkml:trace contextRef="#ctx0" brushRef="#br0" timeOffset="12587">4059 62 57 0,'0'0'165'0,"0"0"-159"16,0 0 22 0,0 0 72-16,0 0-22 0,0 0-5 15,111 192-24-15,-97-135-34 16,-5 1 26-16,-7-3-34 16,-2 2-3-16,0-5 14 15,0-7-13-15,-20-1 5 16,-6-1-10-16,-6-8-18 15,-6-8-46-15,-3-16-187 16</inkml:trace>
  <inkml:trace contextRef="#ctx0" brushRef="#br0" timeOffset="13105">4480 649 78 0,'0'0'86'16,"0"0"62"-16,0 0-46 15,0 0 11-15,0 0-19 16,0 0-28-16,-9-5-53 16,26 5-13-16,15 0 0 15,12 15 75-15,6 1-43 16,6-1-11-16,-1-2 10 16,1-3-9-16,-9-1-10 15,-9-1-12-15,-15-5 0 16,-10 2 7-16,-8-4-7 0,-5 4-47 15,0 0-36-15,-17-2-38 16,-24-3-337-16</inkml:trace>
  <inkml:trace contextRef="#ctx0" brushRef="#br0" timeOffset="13321">4538 996 255 0,'0'0'115'0,"0"0"-115"15,0 0 116-15,0 0-3 16,0 0-36-16,0 0-8 16,275 56-38-16,-216-56 28 0,-1 0-58 15,-5 0-1-15,-5 0 10 16,-8 0-10-16,-8 0-57 16,-14 0-166-16,-18 0-217 15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8:31.71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12 226 0,'0'0'40'16,"0"0"-10"-16,0 0-8 16,0 0-2-16,0 0 14 15,0 0 23-15,18 0-27 16,-18 0-15-16,0 0 18 16,3 0-13-16,-3 0 34 15,0 0-35-15,0 0-12 16,0 0 17-16,0 0-11 0,0 0-7 15,0 0-6-15,0 0 10 16,0 0-3-16,0 0-7 16,0 0 0-16,0 0-7 15,0 0 7-15,1 0-25 16,-1 0-91-16,0-12-210 16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8:33.85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29 53 0,'0'0'57'0,"0"0"-3"16,0 0 0-16,0 0-22 0,0 0 10 16,0 0-38-16,0 0 8 15,286 87-1-15,-212-84-6 16,7-1 21-16,8-2-20 15,5 0-3-15,8 0 25 16,-3 0-26-16,3 0-1 16,-1 0 17-16,0 0-16 15,3 2 14-15,-8 2-16 16,0 2 0-16,-10 2 1 16,-2 3-1-16,-2-3 0 15,4 0 9-15,-1-4-6 16,5-4 13-16,0 0 38 15,2 0-43-15,4 0 7 0,6 0-17 16,5-4 9-16,7-6 15 16,-3 4-16-16,2-2 2 15,-6-1-11-15,7-1 0 16,-4 1 6-16,4-3-6 16,1 0 0-16,8 2 7 15,5-3 1-15,5 1-8 16,1 2-3-16,-8-2 3 15,3 2 2-15,-4 2-2 16,-2 4 0-16,-9 0 10 16,-4 4-7-16,-6 0-4 15,-4 0 1-15,-4 0 0 0,-5 0 1 16,-5 0 1-16,-2 0-2 16,-7 0 0-16,-1 0 2 15,2 0 2-15,-2 2-4 16,-4 1 0-16,-2 0 16 15,-7-1-16-15,-10-2 1 16,-8 3-1-16,-8-3 4 16,-10 0-1-16,-4 1-3 15,-8 1 0-15,-4 1-13 16,-7-2 7-16,-1 8-39 16,-3-5-92-16,0-4-82 15</inkml:trace>
  <inkml:trace contextRef="#ctx0" brushRef="#br0" timeOffset="137">5718 111 743 0,'0'0'0'15,"0"0"-143"-15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8:42.36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31 0,'0'0'73'15,"0"0"17"-15,0 0-35 16,0 0-11-16,0 0 6 16,0 0-25-16,0 0-19 15,0 0-2-15,18 0 2 16,14 0 25-16,12 0-18 15,9 4-11-15,9 5 24 0,10 2-23 16,10-3 4 0,7 1 3-16,7-5 0 0,0-2-4 15,1-2-4-15,2 0-2 16,-7 0 1-16,-4 0 4 16,-7 0-5-16,-10 0 7 15,-4 0 1-15,-8 0-5 16,-1 0-2-16,-5 0-1 15,-3 4 27-15,2-2-24 16,-7 3-1-16,1-4 3 16,1 2 3-16,-1-3-7 15,2 0-1-15,-2 0 0 0,-4 0 2 16,-4 2-2 0,0 2 0-16,-1-3-2 15,-5 4 4-15,-2-2 11 0,-4 0-13 16,-7 0 0-16,3-1 1 15,-7 1-1-15,2-3 0 16,-4 3 7-16,-1-2-1 16,-2-1 16-16,-4 0-17 15,1 0-5-15,1 0 34 16,-7 0-33-16,2 0-1 16,-1 0 0-16,-2 0 9 15,0 0 3-15,0 0-12 16,0 0 0-16,0 0 19 15,0 0-17-15,0 0 8 16,0 0-10-16,0 0 10 0,0 0 9 16,0 0-19-1,0 4 0-15,0-4 14 0,0 1-13 16,0-1 0-16,-5 4-1 16,-8 0-62-16,-10-4-107 15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8:44.95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62 0,'0'0'41'16,"0"0"-16"-16,0 0 29 15,0 0-37-15,0 0 28 16,0 0 12-16,91 38-14 16,-38-28 2-16,9-4-12 15,9-2-12-15,5 1 4 16,5-1-8-16,4-4-13 16,3 0 7-16,0 0-7 0,-1 0-4 15,1 0 7-15,1-3 0 16,-4 2 8-16,-1-2-10 15,-5 3 4-15,-6 0-3 16,-2 0-5-16,-4 0 10 16,0 8-11-16,3 1 0 15,-4 1 9-15,3-1 0 16,1-3-4-16,-2 0 3 16,-1-4-3-16,-5-2 13 15,-4 0-18-15,-10 0 0 16,-8 0 23-16,-13 0-17 15,-12 0 1-15,-10 0 2 0,-2 0-8 16,-3 0 23-16,0 0-5 16,0 0-17-16,-9 0-1 15,-28-2-1-15,-28-6-192 16,-34-9-178-16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0:29.91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28 0,'2'0'42'0,"-2"0"-7"16,0 0-10-16,0 0-19 16,3 0 14-16,-3 0-20 15,0 0-7-15,1 0 6 16,-1 0 2-16,0 0 4 15,0 0-5-15,0 0 0 16,0 0-10-16,0 0-74 16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58:46.21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36 296 0,'0'0'36'0,"0"0"-36"16,0 0-1-16,0 0-1 16,0 0 2-16,0 0 3 15,0 0 18-15,138-15-21 16,-80 15 0-16,9 3 16 16,4 6-5-16,9-3-7 0,9-1-4 15,5-2 7-15,7-3 17 16,10 0-20-16,5 0 0 15,8 0 10-15,7 0-12 16,10 0 6-16,3 0-8 16,8 2 5-16,-4-1 6 15,2 1-11-15,-3-2 0 16,-1 0-1-16,-2 0 8 16,-2 0-7-16,-3-3 0 15,-5-2 3-15,-2 0 5 16,2 5-8-16,4 0 0 15,5 0 19-15,-4 0-16 16,-5 0 3-16,-2 0-6 0,-10 0 4 16,1 0-5-16,-6 5 2 15,-7-5-1-15,-6 0 17 16,-2 0-9-16,-5 0-5 16,-3 0 6-16,-5 0-9 15,0 0 15-15,-3-1-10 16,-1-6-5-16,3 4 18 15,-4-6-18-15,-8 0 0 16,-12 3 19-16,-11 2-17 16,-12 2 18-16,-11 2-20 15,-7 0 0-15,-10 0-8 16,-8 4 2-16,-5 19-107 0,-11-4-48 16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3:46.31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0 301 0,'0'0'31'15,"0"0"-31"-15,0 0-104 16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3:43.9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43 0,'-2'0'29'0,"2"0"-7"16,-3 0-3-16,3 0 10 16,0 0 16-16,0 0-13 15,0 0-10-15,0 0 0 16,0 0-11-16,0 0 17 15,0 0-18-15,0 0 8 16,0 0 15-16,0 0-28 16,0 0-5-16,0 0 0 15,0 0 0-15,0 0-5 16,5 0 10-16,8 0-3 16,6 0 21-16,3 0-23 15,4 3 0-15,5 2-9 0,-1-1 9 16,2 1 18-1,-2 0-17-15,-1 0-1 16,0-1 7-16,-9-2-2 16,1 2-4-16,-3-2 4 0,-1 2-4 15,1 3-1-15,-3-4 0 16,-1 2 0-16,-2-4 5 16,0 2-5-16,-1 0 0 15,1-1 1-15,-1-1-1 16,1-1-11-16,0 0 10 15,3 0 1-15,-3 0-13 16,2 0 17-16,-3 0-4 16,-2 0 8-16,-2 0-1 15,1 0-7-15,-2 0 0 16,-1 0 0-16,2 0 12 16,-1 0-12-16,-1 0-2 0,4 3-2 15,3-3 8-15,-3 1 0 16,0-1-4-16,0 3 0 15,-1-3-1-15,-2 2 1 16,3 1 0-16,3-2-2 16,-1 0 5-16,1 3 3 15,-3-3-6-15,5 1 0 16,3 0 1-16,-4-2-1 16,10 0 0-16,-2 0-1 15,2 0 2-15,3 0 2 16,-6 0-3-16,2 0 0 15,-2 0 7-15,-5 0-7 16,-1 0-1-16,3 3-2 0,4-3 6 16,-1 0 5-16,6 0-8 15,-1 0 0-15,3 0 7 16,-2 0-6-16,-4 0 3 16,1 0-4-16,-2 0 0 15,-2 0 6-15,-1 0-6 16,-3 0 0-16,5 0 0 15,-5 0 1-15,3 0-2 16,3 0 1-16,1 0 0 16,2 0 10-16,-1 0-10 15,1 0 0-15,-6 0-1 16,-2 0 1-16,0 0 0 0,1 0-3 16,-3 0 7-16,4 0-3 15,0 0-1-15,0 0 0 16,4 0-5-16,-7-3 9 15,4 3-4-15,-5 0 0 16,0 0 4-16,-4 0-7 16,-5 0 3-16,3 0 0 15,-7 0 11-15,4 0-10 16,2 0 10-16,-2 0 2 16,-2 0-9-16,-2 0 40 15,4 0-44-15,-1 0 2 16,1 0 25-16,0 0-13 15,-2 0-11-15,-3 0-3 16,0 0 8-16,0 0-7 16,0 0-1-16,0 0-81 0,-13 0-205 15</inkml:trace>
  <inkml:trace contextRef="#ctx0" brushRef="#br0" timeOffset="2242">141 86 6 0,'0'0'67'0,"0"0"21"16,0 0-27-16,0 0 13 15,0 0-39-15,0 0 24 16,0 0-6-16,-30-33 1 16,30 33-29-16,0 0-2 15,0 0 10-15,0 0-31 16,0 0 1-16,0 0 17 16,0 0-18-16,0 0-2 15,0 0 0-15,0 0-4 16,0 0 3-16,13 3-3 15,13 8 4-15,3-1 10 16,4-1-10-16,1-1-7 0,1-2 4 16,1-1-1-1,4-2 2-15,2-3-5 0,1 0 7 16,4 0-12-16,-2 0 12 16,4 0 0-16,-3 0 2 15,1 0-1-15,0 0 0 16,0 0-1-16,1 4 0 15,-1 0 3-15,2-4-3 16,0 2-9-16,2-2 9 16,-1 0 3-16,-1 0 0 15,1 0-3-15,3 0 0 16,-4 0 1-16,-1 0-1 16,3 0 0-16,-6 0-1 0,2 0 11 15,-3 0-13-15,-6 0 3 16,-3-2 0-16,-7 0-6 15,-7 2 6-15,-9-2 0 16,-6 2 4-16,-3 0 3 16,-3 0-4-16,0 0-3 15,0 0 0-15,0 0 27 16,0 0-27-16,0 0 0 16,0 0 11-16,0 0-11 15,0 0 5-15,0 0-5 16,0 0 0-16,0 0-2 15,0 0 4-15,0 0-4 0,0 0 2 16,0 0-43 0,0 2-116-16,0 8-77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3:54.0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0 196 17 0,'0'0'76'0,"0"0"30"16,0 0 5-16,0 0-19 16,0 0 8-16,0 0-83 15,0 0 47-15,0-43-64 16,3 30-5-16,6 1 5 15,7-3 0-15,5 1-22 16,2 0 8-16,-1 5 20 16,0 3-6-16,-4 3 8 15,0 3 2-15,-4 0-17 16,-5 0 7-16,3 0 0 16,-4 0-6-16,1 11 6 0,1-3 0 15,3 5 7-15,-3-1 6 16,7-2 8-16,-3 0-21 15,2-1 5-15,2-3 26 16,-4-2-23-16,3-1-8 16,-4-2 35-16,1-1-23 15,0 0-1-15,-5 0-11 16,3 0 0-16,-3 0 11 16,5 0-11-16,0 0 1 15,1 0-5-15,1 0 14 16,3 0-13-16,-1 0 3 15,-1 0 0-15,-4 0 0 0,-1-1 0 16,-6-2 0-16,-2 3 15 16,-3 0-11-16,2 0-6 15,-1-2 2-15,-2 2 0 16,0 0 9-16,0 0-5 16,0 0-4-16,0 0 14 15,0 0-10-15,4-2-1 16,1 2-3-16,4-4 0 15,0 2 9-15,0-2-9 16,2 2 0-16,-5-1 0 16,1 2 4-16,-2-1-3 15,-5 2-1-15,1 0 0 16,-1 0-2-16,0 0 2 0,0 0 0 16,0 0 1-1,3 0 2-15,-1 0-4 0,6-2 1 16,-2 0 0-16,-2-1 3 15,1 3-1-15,-2 0-2 16,1-2 7-16,-4 2-4 16,5 0-4-16,-2 0 1 15,-2 0 0-15,2 0-2 16,-1 0 2-16,-2 0 0 16,0 0 11-16,0 0-11 15,0 0 2-15,0 0-2 16,0 0-40-16,0 0 29 15,0 0-59-15,0 0-24 16,0-8-13-16,0-7 16 0</inkml:trace>
  <inkml:trace contextRef="#ctx0" brushRef="#br0" timeOffset="282">594 1 73 0,'0'0'103'15,"0"0"-25"-15,0 0 17 16,0 0-3-16,0 0-55 15,0 0-21-15,-1-5-16 16,1 5-19-16,18 0 19 16,5 3 49-16,4 5-49 15,-1 3 38-15,-1-3-38 16,-2 0 0-16,-6 0 5 16,-2-2-4-16,-3 1 7 0,-3 0-8 15,-4 3-23-15,-5-2 21 16,0 2-40-16,0 5 18 15,0 6 23-15,-17 1 1 16,-1 1-38-16,0 2-34 16,4 0-6-16,2-2-25 15,7-8-45-15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3:55.01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0 227 147 0,'0'0'113'0,"0"0"-23"15,0 0-52-15,0 0 23 16,0 0 36-16,0 0-56 16,36-175-41-16,-31 156 0 15,-1 2-2-15,-1 7 2 16,2 4-20-16,-4 2 17 15,-1 2-3-15,0 2 1 16,0 0-4-16,0 0-39 16,0 0 29-16,0 6-39 15,0 18 58-15,0 10 19 16,0 7 14-16,0 0 15 0,0-7-34 16,0-5-14-16,0-4 23 15,14-2-23-15,3-8 6 16,4-5-12-16,2-5-17 15,4-5-2-15,3-5-12 16,5-24-8-16,-1-12 36 16,-1-9-34-16,-8 0 26 15,-4 7-4-15,-11 13 21 16,-4 18 46-16,-6 7-28 16,0 5 14-16,0 0 13 15,0 0-35-15,0 5-11 16,-12 15 1-16,0 10 0 0,-1 8 2 15,6 0-2 1,3 10 0-16,4 1 21 0,0 5 3 16,0 3-7-16,14 0 13 15,4 7-14-15,-2-1-8 16,-5 0-8-16,-6-5-10 16,-5-10-3-16,0-9-10 15,-22 1-2-15,-14-2 19 16,-10-9-12-16,1-6 17 15,-2-11 0-15,10-12 1 16,5 0 42-16,11-12 6 16,9-21-13-16,10-10 7 15,2 1-37-15,13-2 63 0,19 3-68 16,13 5 0 0,8 4 0-16,6 0-11 0,8 5-24 15,3 2-35-15,3 1-78 16,-6-2-130-16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3:55.14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75 594 0,'0'0'149'16,"0"0"-128"-16,0 0 16 15,0 0 43-15,0 0-80 16,0 0-9-16,35-75-480 15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4:23.01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13 19 0,'0'0'24'15,"0"0"-20"-15,0 0-1 16,0 0 0-16,0 0-3 16,0 0 7-16,0 0 8 15,0 0 7-15,0 0 20 16,0 0-21-16,0 0 4 15,0 0 12-15,0 0-23 16,0 0-14-16,0 0 0 16,5 0 2-16,1 0-2 15,6 0 10-15,3 5-3 0,2-4 34 16,4 3-22-16,2 1-3 16,0-1 16-16,4 1-27 15,4-2 16-15,-1-1-21 16,2 1 1-16,3-3 12 15,-2 0-10-15,5 0 0 16,-5 0 4-16,-2 0-6 16,-4 0 22-16,-2-5-9 15,-6-3-13-15,-2 2 39 16,-3-1-38-16,-2 1 8 16,-2 2 8-16,0 2-16 15,-6 2 11-15,1 0-11 16,-5 0-2-16,0 0 22 0,0-3-22 15,0 3 0-15,0 0 11 16,0 0-10-16,3-1 9 16,-3 1-10-16,0 0 0 15,1 0 13-15,-1 0-11 16,0 0-1-16,0 0 13 16,0 0-7-16,0 0 7 15,0 0-14-15,0 0-18 16,0 0-22-16,-13 1-96 15,-15 13-71-15</inkml:trace>
  <inkml:trace contextRef="#ctx0" brushRef="#br0" timeOffset="563">23 92 115 0,'0'0'59'0,"0"0"17"16,0 0-30-16,0 0-28 15,0 0 21-15,0 0 10 16,49 0-4-16,-22 0 26 15,-1-3-41-15,3 3 1 16,1-1-25-16,2-1-1 0,6-4 48 16,0 0-44-16,4-1 1 15,-5-1 2-15,-2 0-9 16,-8 2 12-16,-9 3-15 16,-4-1 0-16,-6 4 3 15,-4-1-3-15,-4 1-3 16,0 0-1-16,0 0 8 15,0 0 5-15,0 0-9 16,0 0-1-16,0 0-18 16,0 0 18-16,0 0-62 15,0 0-39-15,-9 1-47 16,-11 6-33-16</inkml:trace>
  <inkml:trace contextRef="#ctx0" brushRef="#br0" timeOffset="885">180 92 60 0,'0'0'15'15,"0"0"10"-15,0 0 31 16,0 0 2-16,0 0 52 15,0 0-54-15,62 0-36 0,-39 0 7 16,-1-3-24 0,0 2 2-16,-1-1 8 15,-3-3-13-15,-3 4 10 0,-3-1-10 16,-2-1 2-16,2 3-1 16,-8 0-1-16,1 0-3 15,-5 0-1-15,0 0-40 16,0 0 0-16,0 0-68 15,0 0 6-15,0 8-42 16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4:53.13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 80 28 0,'-4'-3'57'0,"1"-2"-7"15,1 0-10-15,2 2 20 16,-3-1-15-16,3 2 5 15,0 0-14-15,0 2-32 0,0 0 13 16,0 0-17 0,0 0 0-16,0 0-3 0,0 0-3 15,0 0 6-15,19 4 4 16,6 3-3-16,6 3 19 16,2-2-4-16,5-4-8 15,-1 1 5-15,-1-4-12 16,-4-1 12-16,-2 0-12 15,-4 0 0-15,-3 0 22 16,-2 0-21-16,-6 0-2 16,2 0 6-16,-5 0-4 15,-1 0 3-15,1 0-5 0,-1 0 4 16,-2 0 9-16,0 0-13 16,3 0 0-16,0 0 15 15,-1 0-6-15,1 0-4 16,2 0 3-16,-4 0-7 15,5 0 16-15,-4 0-16 16,1 0 0-16,-1 0 4 16,-2 0-2-16,3 0 0 15,-3 0-6-15,0 0 6 16,-1 0-2-16,-4-1 5 16,1 1-6-16,0 0 1 15,-1 0 6-15,-2 0-11 16,2 0 4-16,1 0 0 0,2 0-4 15,2 0 4 1,5 0 0-16,3 0 4 0,3 0-2 16,4 0 0-16,0 0-2 15,3 0 0-15,2 0 11 16,-1 0-11-16,2 0 0 16,-3 0 2-16,2 0-2 15,0 0 0-15,0 0 0 16,0 0 0-16,0 0-2 15,-4 0 3-15,-2 0-1 16,0 0 0-16,1 0 0 16,-4 0-1-16,3 0 1 15,-2 0 0-15,0 1 3 16,2-1-3-16,0 0 0 0,0 0 6 16,0 0-5-16,2 0-1 15,-2 0 0-15,3 2 1 16,0 0 4-16,-6 2-5 15,-2 0 0-15,-2-4 1 16,1 3-1-16,-2-3 0 16,-1 3 0-16,3-3 0 15,-1 0 0-15,0 1 0 16,0-1 0-16,-1 0 4 16,-1 2-2-16,3-2-4 15,0 0 2-15,-4 2 0 16,2 0-2-16,2 0 2 15,1 1 0-15,1-2 2 0,5 2 1 16,3-3-3-16,5 0 1 16,0 0 7-16,3 0 6 15,0 0-10-15,-3 0-4 16,3 0 6-16,1 0-6 16,1 0 1-16,1 0-1 15,-2 0 0-15,0 0 7 16,1 0-7-16,-2 0 0 15,1 0 2-15,4 0 0 16,1 2-2-16,3-2 0 16,4 0 6-16,-2 0-1 15,3 0-5-15,-1 0 0 0,1 0 3 16,-1 0 0 0,1 0-2-16,1 0-1 0,3 0 0 15,-4 0 0-15,-1 0 0 16,-7-2 0-16,-1 2-1 15,-4 0 2-15,-1 0-2 16,5 0 1-16,-4 0 0 16,1 0 0-16,-1 0 0 15,-1 0 0-15,0 0 3 16,0 0-2-16,-2 0 0 16,2 0-1-16,-3 0 0 15,-1 0-1-15,0 0 1 16,3 0 0-16,-1 0-2 0,2 0 2 15,-3 0 0 1,6 0-1-16,-6 3 3 0,3 0-1 16,-6 1-1-16,1-2 0 15,-4 2-1-15,1-3 8 16,-4 2-12-16,-2 2 5 16,-1-4 0-16,1 2 0 15,-2-3 0-15,2 1 0 16,0 1 2-16,2-2-2 15,1 3-3-15,5-3 1 16,0 0 2-16,4 0 7 16,1 0-7-16,4 0 0 0,0 0 1 15,1 0 5 1,5 0-6-16,0 0 0 0,5 0 0 16,4-5 1-16,-1 4-1 15,5-2 0-15,1 2 1 16,3 1 1-16,-2-3-4 15,2 3 0-15,-2-2 2 16,-1-1 14-16,-4 2-14 16,7 0 1-16,-3-2-1 15,4 3 3-15,2-5-6 16,-3 4 3-16,1-2 0 16,-3 3 4-16,-1 0-4 15,-1 0 0-15,1-1 4 16,0-1-4-16,0-1 3 0,-5 2-3 15,-2 1 4-15,1 0-13 16,-3 0 9 0,1 0 0-16,-2 0 11 0,2 0-11 15,-1 0-1-15,-2 0-6 16,0-3 7-16,-3 3 10 16,0-2-10-16,0 2 0 15,0 0-1-15,-1-2 5 16,1 0-8-16,0 2 3 15,2-2 1-15,-2 1 2 16,3-5-2-16,-6 6 0 16,-2-6 5-16,2 4-4 15,-4-2 3-15,2 0-4 16,1-1 0-16,-1 2 2 0,-1-2 1 16,2 2-3-16,-2-1 3 15,-7-1-1-15,-2 0-1 16,-3 2-1-16,-5 1 0 15,-5 0 3-15,-1 2-3 16,-5 0 0-16,2-2 5 16,-1 2-4-16,-2-4-1 15,-1 4-1-15,-2 0 1 16,0 0 1-16,0 0-1 16,-1-3 0-16,-1 3 7 15,-1 0-2-15,-1 0-6 16,2 0 1-16,4 0 0 15,1 0 15-15,0 0-13 16,2 0-2-16,1 0 10 16,0 0-7-16,-1 0 2 0,1 0-5 15,-2 0 1-15,3 0 4 16,-6 0-5-16,2 0 0 16,-4 0 5-16,1 0-5 15,-3 0 11-15,-2 0-5 16,-1 0-6-16,0 0 29 15,0 0-18-15,0 0 0 16,0 0 14-16,0-3-10 16,0 3 10-16,0 0-16 15,0 0-6-15,0 0 28 0,0 0-27 16,0 0 0-16,0 0 10 16,0 0-10-16,0 0 5 15,0 0-9-15,0 0 0 16,0 0 13-16,0 0-13 15,0 0 0-15,0 0 13 16,0 0-10-16,0 0 6 16,0 0-9-16,0 0 0 15,0 0 4-15,0 0-4 16,0 0 0-16,0 0 2 16,0 0-1-16,0 0-1 15,0 0 0-15,0 0 0 16,0 0 2-16,0 0-2 15,0 0 0-15,0 0 0 0,0 0 4 16,0 0-7 0,0 0 3-16,0 0 0 0,0 0-1 15,0 0 1-15,0 0 0 16,0 0 1-16,0 0 2 16,0 0-6-16,0 0 2 15,0 0 1-15,0 0 3 16,0 0-3-16,0 0 0 15,0 0 1-15,0 0 1 16,0 0-1-16,0 0-1 16,0 0 0-16,0 0-3 15,0 0 3-15,0 0 0 0,0 0-4 16,0 0 8 0,0 0-8-16,0 0 4 0,0 0 0 15,0 0-3-15,0 0 3 16,0 0 0-16,0 0-1 15,0 0 2-15,0 0-2 16,0 0-1-16,0 0 2 16,0 0-7-16,0 0 7 15,0-3 0-15,0 3-4 16,0-2 8-16,0 2-5 16,0 0 1-16,0 0 0 15,0 0 0-15,0 0 0 16,0 0 0-16,0 0-2 15,0 0 6-15,0 0-7 16,0 0 3-16,0 0 0 0,0 0 1 16,0 0-1-16,0 0 0 15,0 0 2-15,0 0 2 16,0 0-4-16,0 0 0 16,0 0 0-16,0 0-13 15,0 0-21-15,-10 0-44 16,-28-7-74-16,-40-23-335 15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5:07.68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228 165 75 0,'-6'-14'30'0,"-1"4"65"16,1 9-18-16,1-1-8 16,-3 2-30-16,1 0 11 15,-7 0-5-15,-4 0-45 16,-5 25 0-16,-4 11 2 15,-4 11-2-15,6 10 5 16,2 2-5-16,8 6 0 16,7-1-5-16,3-5 5 15,5-1-4-15,0-6 4 16,14-6 0-16,9-9 0 16,6-9-2-16,-2-15 2 0,0-4 10 15,1-9-8-15,-1 0 7 16,2-11 7-16,-5-16-16 15,-1-8-7-15,-11-8-39 16,-7-2-10-16,-5 0 15 16,0 7-12-16,-9 10 31 15,-10 8 13-15,6 10-7 16,1 5 16-16,6 3 17 16,1 2-6-16,5 0 27 15,0 0-8-15,0-2-12 16,0 2-18-16,0 0-12 15,11 0 11-15,10 0 1 16,3 0 2-16,2 0 22 16,0 2-20-16,-5 6 0 15,-1 1 10-15,-3 6-6 0,-2-1 0 16,-3 2-8-16,-3 5 0 16,0 2 7-16,-6 4-3 15,-3 2-1-15,0 2 8 16,0-3-2-16,0-2 10 15,0-3-19-15,-3-6 0 16,-3-1 6-16,6-6-6 16,0-4-66-16,0-6-44 15,14 0-123-15</inkml:trace>
  <inkml:trace contextRef="#ctx0" brushRef="#br0" timeOffset="1665">761 446 129 0,'0'0'106'16,"0"0"-106"-16,0 0 0 16,0 0 22-16,0 0 14 15,0 0 15-15,-3 165-14 16,2-126-29-16,-2-2 24 16,1-5-23-16,2-10-5 15,0-6 4-15,0-6-4 16,0-9 4-16,0 2-8 15,0-3 0-15,0 0 31 16,0 0-31-16,0-22-30 16,0-13-43-16,0-2 67 15,0-4 1-15,0 5 5 16,5 9 0-16,4 7 7 0,2 2 9 16,2 3-3-16,2 0 12 15,1 2-17-15,6 3 12 16,1-2-20-16,6 4 0 15,-2-2-10-15,-4 7 5 16,-5 3-52-16,-1 0-43 16,-8 0-12-16,-4 0 60 15,-1 3 7-15,-4 16-12 16,0 7 57-16,0 8 0 16,0 6 19-16,0 3 19 0,0-5 5 15,0-6 17-15,0-5-45 16,6-8 4-16,10-8 29 15,-3-3-43-15,5-8 14 16,2 0 5-16,6-5-18 16,0-20 45-16,1-13-44 15,-6-7-1-15,-10-4-6 16,-3 8 0-16,-8 2-2 16,0 12 0-16,0 7 4 15,-13 4-20-15,3 10 15 16,-4 5 2-16,2 1 0 15,3 0-5-15,1 0 6 16,4 0-5-16,2 0 12 16,2 1-18-16,0 5 9 15,0 1-38-15,11-2-25 16,13-1 21-16,4-4 28 16,0 0 15-16,3 0 1 0,-4 0 4 15,-7 0-4-15,-5 0 1 16,-3 0 9-16,-3 14 2 15,0 9 22-15,-4 4-13 16,-4 4 14-16,-1-1 33 16,0-1-53-16,0-5 1 15,4 0 9-15,0-5-18 16,4-3-2-16,1-5-5 16,0-5 7-16,0-6-11 15,6 0 4-15,6-3-9 0,5-24-8 16,3-10 2-1,1 4-12-15,-4 4 26 0,-11 11 2 16,-4 10 12-16,-6 4-10 16,-5 4 1-16,0 0 15 15,0 0-19-15,0 0-12 16,0 16 12-16,0 5 5 16,0 1 30-16,1-3-35 15,2-2 1-15,-1-2 10 16,2-7-9-16,5-2-2 15,1-6 0-15,2 0-42 16,1 0 36-16,6-23 2 0,2-7-11 16,3-6 7-1,0 1-3-15,-1 4 11 0,-5 8 0 16,-5 10 5-16,-7 5-1 16,-2 8-4-16,-4 0-7 15,3 0 4-15,-1 11 3 16,1 8 1-16,-3 1 14 15,0 0-13-15,0-2 20 16,0-2-17-16,0-3-5 16,0-7 15-16,0-1-14 15,0-5-1-15,0 0 0 16,0 0 2-16,0 0-6 16,4-16-36-16,10-8-10 0,1 6 40 15,-3 6 9 1,-3 4 1-16,-1 8-4 0,-3 0 6 15,1 0-12-15,-2 0 3 16,4 5 7-16,1 4 19 16,6 4-16-16,5-2 0 15,4 0-3-15,11-3 4 16,5-8 4-16,4 0-8 16,4 0-6-16,-5-3-10 15,-4-13-28-15,-8-2 14 16,-9-2 19-16,-8 1 11 15,-6 0 10-15,-8 6-7 16,0-1 35-16,0 9 35 16,-12 5-33-16,-2 0-12 0,0 0-19 15,1 2-2-15,-1 12-4 16,2 2-3-16,6 2 0 16,3-4-6-16,3-2 4 15,0 2 2-15,0-2-6 16,9-3 12-16,4-2-19 15,4-4 12-15,-2-3 1 16,2 0 7-16,6-13-7 16,0-15 0-16,1-9-6 15,0-4 6-15,-7-1-7 16,-3-2 7-16,-7 4 0 0,-7 8 16 16,0 12-13-1,0 9 39-15,0 6 17 0,0 5-39 16,0 0-20-1,0 0-21-15,0 29 18 0,-6 9 3 16,5 8 1-16,-3 0-1 16,4-5 0-16,0-6 7 15,0-3-5-15,16-6-2 16,3-6-26-16,12-4-33 16,8-16-80-16,7 0 2 15</inkml:trace>
  <inkml:trace contextRef="#ctx0" brushRef="#br0" timeOffset="1952">2982 219 214 0,'0'0'86'0,"0"0"-86"15,0 0 0-15,0 0 2 16,0 0-2-16,0 0 0 15,35 19 25-15,-13-11 51 16,6 0 3-16,4-2-41 16,6-1-30-16,6-3 60 15,1-2-49-15,-1 0 22 16,-7 0-15-16,-10 0-23 16,-4 0-2-16,-6 0-1 0,-5 0-15 15,-6 0-26-15,-3 0-172 16,-3-4-25-16</inkml:trace>
  <inkml:trace contextRef="#ctx0" brushRef="#br0" timeOffset="3001">3295 25 76 0,'0'0'81'0,"0"0"-70"15,0 0 19-15,0 0 44 16,0 0-25-16,0 0 26 15,0 0 8-15,-78 424-57 16,75-374-25-16,3-7 5 16,0-7 6-16,0-10-12 0,12-4-3 15,6-12 1 1,10-10-19-16,7 0 4 0,10-36-4 16,8-14-18-16,1-5 2 15,-4 1 37-15,-8 10 0 16,-14 13 20-16,-10 12 21 15,-9 8 42-15,-5 10-36 16,-4 1-20-16,0 0-22 16,0 0-5-16,0 0-15 15,0 14 15-15,0 13 6 16,0 2 10-16,-6 3-16 0,-1-4 0 16,2-2 13-1,-1-6-13-15,3-5 0 0,-1-6 4 16,4-8 0-16,0-1 1 15,0 0-3-15,0 0-2 16,0-19 0-16,0-10-11 16,0-7-3-16,0 3 5 15,4-3 16-15,14 7-14 16,5 0 1-16,6 2 6 16,4 2 3-16,7 0-3 15,1 4-37-15,-2 7-18 16,-4 6-16-16,-7 4 11 15,-6 3-15-15,-5 1 18 16,-8 0 33-16,0 0-2 16,-6 0 24-16,-3 0-4 15,0 9 6-15,0 9 0 0,0 12 8 16,-10 10 60-16,-5 4 10 16,-2 0-55-16,6-2-4 15,2-9 27-15,2-5-34 16,7-6 14-16,0-6-26 15,0-6 7-15,0-6-10 16,0-4 3-16,7 0-13 16,11-4 6-16,7-25 4 15,5-10-49-15,-3-7-19 16,-1 7 71-16,-8 7-4 16,-5 16 9-16,-9 9-2 15,-4 7 27-15,0 0-13 0,0 0-17 16,0 0-1-16,0 21 1 15,0 5 17-15,0-1-6 16,0-1 0-16,0-4 5 16,0-2-10-16,0-9 2 15,0 0-8-15,6-7 0 16,8-2-17-16,7 0 14 16,9-14 0-16,7-21-14 15,7-4-29-15,0-11 0 16,-8 3-2-16,-5 1 48 15,-8 9 5-15,-10 15 26 16,-5 11 6-16,-8 10 18 0,0 1-7 16,0 0-48-16,0 10-21 15,0 20 21-15,-6 15 9 16,-3 6 18-16,0 1 18 16,2-5-12-16,4-5-6 15,3-4 0-15,0-9-27 16,0-4 3-16,0-9-3 15,8-5 4-15,-2-8-4 16,-1-3 0-16,-2 0-17 16,1 0-46-16,-4-22-44 15,0-18-133-15</inkml:trace>
  <inkml:trace contextRef="#ctx0" brushRef="#br0" timeOffset="3215">4162 187 154 0,'0'0'43'0,"0"0"-41"16,0 0 43-16,0 0 6 15,0 0 7-15,0 0-29 16,144 78-5-16,-100-70-3 16,2-3 12-16,-2-4-17 15,-6-1-13-15,-10 0-3 16,-5 0-31-16,2-5-49 15,-7-15-66-15</inkml:trace>
  <inkml:trace contextRef="#ctx0" brushRef="#br0" timeOffset="3592">4710 0 118 0,'0'0'51'15,"0"0"-35"-15,0 0 80 16,0 0-29-16,0 0-5 15,0 0-9-15,-62 349 4 16,57-297-19-16,5-4-7 16,0-5-26-16,0-5 21 15,0-9-25-15,0-9 0 16,0-9 4-16,0-6-5 16,2-5 0-16,7 0-11 0,11-30 11 15,2-18 0 1,7-6-89-16,-3 6 86 0,-8 12 3 15,-6 14 0 1,-3 12 23-16,-9 7-15 0,0 3-7 16,0 0-2-16,2 11 10 15,3 19-9-15,-1 7 50 16,-1 3-24-16,2-3-8 16,-1-5-7-16,1-2 5 15,-2-4 6-15,3-2-21 16,-2-2-1-16,4-3 8 15,3-5-8-15,10-9-127 16,9-5-242-16</inkml:trace>
  <inkml:trace contextRef="#ctx0" brushRef="#br0" timeOffset="3740">5201 576 689 0,'0'0'97'15,"0"0"-94"-15,0 0 27 16,0 0-13-16,0 0 7 15,0 0-4-15,0 3-20 16,0 8-64-16,0-11-163 16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5:19.62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58 36 0,'0'0'31'0,"0"0"-3"16,0-2 21-16,0 2-6 0,0 0-11 16,0 0-12-1,4 0-4-15,9 0-2 0,0 0 43 16,5 0-33-16,5 0-16 16,8 0 24-16,3 0-12 15,7 0-10-15,5 0 3 16,10-4-12-16,7-4 24 15,3 1-22-15,6-3-2 16,-1 1 7-16,0 2-8 16,-4-1-2-16,-3 4 2 15,-2 4 0-15,-1 0 5 16,-3 0-5-16,0 0 0 16,-4 4-5-16,4 7 5 15,-5-3 0-15,-3 0-3 16,0 1 16-16,2-4-14 0,-3 3 1 15,1-2 0-15,0-5-6 16,1 3 6-16,4 0 0 16,6-4 0-16,1 0 0 15,0 0 10-15,-2 0-10 16,-3 1 0-16,-2 1-6 16,-2 2 11-16,-4 0-5 15,-1-1 0-15,-4 2 5 16,0 0-11-16,-6 1 6 15,0 5 0-15,-4-3 8 16,1 0-8-16,-3-2-2 16,2-2-2-16,3 0 8 0,2 4 1 15,1-8-5-15,4 5 6 16,-3-3 2-16,3-2 24 16,-3 0-15-16,6 0-15 15,-1 0 4-15,2 0 5 16,5 0-10-16,1 0-1 15,0 0 6-15,1 0-1 16,-2-4-5-16,-1 1 0 16,-2 3 0-16,-2 0 5 15,3-3-5-15,2 3 0 16,3-5-2-16,2 3 3 16,-4 0-1-16,4 0 0 15,-5 0 0-15,0 2 13 16,0 0-13-16,-2 0 0 15,2 0 10-15,0 0-10 0,0 0 0 16,-1 0-2-16,1 0 8 16,0 0-6-16,3 0 0 15,2 2 0-15,-2 0-1 16,6-2 1-16,5 0 0 16,-2 0 5-16,2 0-2 15,0 0 3-15,1 0-6 16,7 0-1-16,1 0 1 15,0 0 0-15,0 0-1 16,-6 0-5-16,-4 0 12 0,-2 0-5 16,3 0-1-1,-5 0 0-15,4 0-7 0,-7 0 8 16,0 2-1-16,-3 8 0 16,-6-3 5-16,2-1-8 15,0 0 3-15,-4-2 0 16,5 1 4-16,0-1-4 15,1-3 0-15,0 3 0 16,-2-4 1-16,-2 1-7 16,-1 3 6-16,-1 1 0 15,1-4 7-15,-4 2-7 16,-4-2-3-16,2-1-1 16,1 4 4-16,-6-4 12 15,6 0-12-15,5 0-1 16,1 0-5-16,10 0 6 0,3 0 0 15,-1 0 0-15,2 0 8 16,-3 0-14-16,-7-5 6 16,-1 1 0-16,-3-1-2 15,2 4 7-15,1-3-5 16,-3-1 0-16,4 1 1 16,-6-2-1-16,1 2 0 15,-4-1 0-15,1-1-1 16,-2 4 1-16,0-3 0 15,-3 5 0-15,-2-3 5 16,1 0-5-16,-5 3 0 16,-3-2 0-16,-3 2-4 0,-1 0 5 15,0 0-1-15,-5 0 0 16,-2 0 2-16,-3 0-4 16,2 0 2-16,0 0 0 15,-2 0-2-15,0 0 2 16,-1 5 0-16,-4-2 0 15,1-3 4-15,1 3-7 16,2-3 3-16,-3 0 0 16,4 0 2-16,-2 0-1 15,0 2-2-15,-1-2 1 16,-1 0 0-16,4 0 8 16,0 0-8-16,0 0 0 15,5 0 0-15,-2 0 0 0,1 0 0 16,2 0 0-1,2 0 2-15,4 0-3 0,-3 0 1 16,4 0 0-16,-4 0-3 16,-3 0 5-16,2 0-2 15,-3 0 0-15,-5 0 1 16,-3 0-5-16,-4 0 4 16,1 0 0-16,2 0-3 15,6 0 3-15,4 0 0 16,0 0-1-16,5 0 5 15,-2 0-7-15,2 0 3 16,2 0 0-16,-1 0 3 0,0 0-3 16,-1 0-5-1,2 0 2-15,-4 0 6 0,-1 0-3 16,1 0 0-16,-1 0 0 16,-3 0 1-16,-1 0-1 15,0 0 0-15,0 0-2 16,6 0 4-16,-2 2-3 15,1 4 1-15,0 0 0 16,1-2 1-16,0 1-1 16,-3 0-1-16,1 0 1 15,-5-1 0-15,-3 1 0 16,-3-4 0-16,-4-1 0 16,-5 0 5-16,-1 0-5 0,-2 0-18 15,-3 0-57 1,0-10-34-16,0-28-22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0:31.02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36 0,'0'0'57'16,"0"0"4"-16,0 0-17 16,0 0-19-16,0 0 41 15,0 0-53-15,0 0-3 16,0 0 21-16,0 0-31 16,0 0-1-16,0 0-3 15,0 0 8-15,0 0-6 0,0 0 2 16,0 0 0-1,0 0 6-15,0 0 1 0,0 0-7 16,0 0 9-16,0 0-6 16,0 0 19-16,0 0-22 15,0 0 0-15,0 0 6 16,0 0-6-16,0 0 0 16,0 0-2-16,0 0 9 15,0 0-7-15,0 0 0 16,0 0-2-16,0 0-5 15,0 0-118-15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4:55.12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1285 1057 5 0,'0'0'73'15,"0"0"19"-15,0 0-26 16,0 0-47-16,0 0 7 15,0 0-19-15,0 0-3 16,-10 7 17-16,37 0 29 16,13 1-17-16,1 3 10 15,12-3-29-15,0 3 13 0,2-3-27 16,5 0 6-16,3-2 23 16,0 0-19-16,9 1-9 15,7-1 27 1,3-2-17-16,3-2 14 0,-5 1-25 15,-1-3 5-15,-7 0 6 16,-1 0-2-16,0 0-5 16,1 0 10-16,-1 0-9 15,5 0 15-15,-5 0-19 16,4-3 0-16,-4 1 11 16,1 0-12-16,-1 0 0 15,0-1 1-15,-2 0 5 16,-2 0 7-16,2-1-13 0,0 2 0 15,1 2 23-15,-2-4-23 16,-1-2 2-16,0 1-2 16,-1-1 5-16,1 1 16 15,3 1-21-15,-3-1 0 16,-3-1-7-16,-2 2 8 16,-1 1-1-16,-7-5 0 15,3 6 2-15,-7-2 2 16,0 4-4-16,3 0 0 15,0 0 5-15,0 0-5 0,0 0 0 16,2 0-4 0,-2 0 9-16,4 0-1 0,0 0-4 15,-1 0 0-15,5 0 3 16,-2 0-3-16,2 0 0 16,1 0-4-16,2-2 13 15,3 2-9-15,4-3 0 16,-1-1 0-16,2 2 0 15,1-6 4-15,2 4-6 16,6 1 2-16,7 0 0 16,0 0 6-16,-1 2-6 15,-4 1-1-15,-4-2 0 16,2-1 1-16,-1 2-3 16,5-1 1-16,0-2 4 15,3-1-3-15,-1 1 1 0,-2-2 0 16,2 0 1-16,-2-3 9 15,-3 4-12-15,3-3 2 16,-3 1 0-16,0 3 5 16,-3 1-5-16,3-3 0 15,1 6-8-15,5-4 10 16,3 0-2-16,2 2 0 16,0-1 4-16,-7-2 1 15,-1 0-5-15,2-1 0 16,-1-2-5-16,2-1 5 15,2 4 0-15,-5-3-1 16,-4 2 7-16,-1 3-2 0,-4-1-4 16,-2-2 0-16,-1 3 3 15,0 2-3-15,0-4-2 16,-1 4 1-16,2-2 2 16,-1 3 0-16,3-1-1 15,0 1 0-15,4 0 6 16,7 0-6-16,-5 0-4 15,1 0 2-15,-2 0 4 16,-4 0-1-16,-1 0-1 16,2 0 0-16,-5 0-3 15,1 0 8-15,-6-4-8 16,-2 3 3-16,-7-2 0 16,-1 2 5-16,-5-1-5 15,0-1 0-15,-5-1 4 16,-2 3-4-16,0-3 0 0,-2 2-4 15,-3-3 16-15,1 3-5 16,-2-3-2-16,1 5-5 16,0-6 21-16,-2 2-17 15,-2 0-4-15,-1 2 0 16,-3 0 10-16,-1 1-8 16,-4 1-2-16,-3 0 0 15,1 0 7-15,-3 0-7 16,-3 0 0-16,-3 0 0 15,-5 0 0-15,-3 0 13 16,0 0-13-16,-3 0 0 16,2-3 12-16,-4 3-12 15,1 0 0-15,-4-2 1 0,2 2 8 16,-3 0-9-16,0 0 0 16,0 0 0-16,0 0-4 15,0-3-81-15,-12-19-215 16</inkml:trace>
  <inkml:trace contextRef="#ctx0" brushRef="#br0" timeOffset="6432">4419 2042 31 0,'0'0'81'0,"0"0"32"16,0 0-30-16,0 0-30 16,0 0-16-16,0 0 11 15,-11-15-47-15,11 15 11 16,0 0 3-16,0 0-14 16,0 0 5-16,0 0-6 15,0 0-22-15,1 0 19 16,27 0-1-16,16 0 4 0,12 0 17 15,12 0-6 1,8 0 7-16,5 0-11 0,2 0-3 16,5 0 11-1,-6 0-15-15,-6 0 0 0,-1 0 3 16,-13 0 1-16,-7 0-3 16,-13 0-1-16,-8 0 0 15,-7 0 3-15,2 0-3 16,-6 0 0-16,-1 0 12 15,1 0-1-15,0 0 7 16,3 0-14-16,-3 0-3 16,-1 0 10-16,3 0-11 15,-7 0 0-15,-3 0 0 16,-6 0 9-16,-4 0 2 0,-2 0-6 16,-3 0-2-16,0 0 48 15,0 0-27-15,0 0 9 16,0 0-1-16,0 0-16 15,0 0 1-15,-9 0-17 16,-8 0-16-16,-6 0-54 16,-4 6-137-16,-5-6-134 15</inkml:trace>
  <inkml:trace contextRef="#ctx0" brushRef="#br0" timeOffset="9394">4074 1974 26 0,'0'0'47'0,"0"0"-5"16,0 0 3-16,0 0-23 15,0 0 3-15,0 0 35 16,-21 0-45-16,19 0 2 15,2 0-2-15,0 0-11 16,0 0 5-16,0 0-9 16,0 0 0-16,0 0 10 15,0 0-10-15,0 0 1 16,0 0-1-16,0 0 4 16,6 0-3-16,15 0 39 15,7 0-27-15,4 0 21 16,6 0-22-16,-2 0 6 0,5 0 9 15,3 0-26 1,0 3 10-16,0-3-9 0,-1 2-2 16,-4-2 7-16,-2 0-4 15,-4 0 0-15,-6 0-3 16,-4 0 1-16,-5 0 10 16,1 0-11-16,-6 0 1 15,2 0 10-15,-4 0-10 16,3 0 0-16,-1 0-1 15,0 0 6-15,-1 0 0 16,-2 0-6-16,-1 3 0 16,-4-3 1-16,-2 2-1 0,-1-2-2 15,-2 0 0 1,0 0 4-16,0 0 14 0,0 0-15 16,0 0-1-16,0 0 13 15,0 0-13-15,0 1-1 16,0-1-51-16,-11 2-105 15,-18-2-40-15</inkml:trace>
  <inkml:trace contextRef="#ctx0" brushRef="#br0" timeOffset="9831">4128 1960 70 0,'0'0'56'0,"0"0"24"16,0 0 3-16,0 0-26 15,0 0-39-15,0 0-18 16,-19 0-11-16,43 0 11 15,14 7 2-15,12 3 14 16,12 3 27-16,14-5-18 16,9-4 5-16,5 0 12 15,0-4-25-15,-2 0 16 0,-8 0-27 16,-5 0-4-16,-13 0 8 16,-11 0-8-16,-8 0-1 15,-11-2-1-15,-9 0 7 16,-10 1-9-16,-5 1 3 15,-8 0-1-15,0 0 14 16,0 0-10-16,0 0 2 16,0 0-6-16,0 0-23 15,-21 3 1-15,-20 18-163 16,-20 2 3-16</inkml:trace>
  <inkml:trace contextRef="#ctx0" brushRef="#br0" timeOffset="10115">4235 2042 32 0,'0'0'27'0,"0"0"-18"16,0 0-9-16,0 0 63 15,0 0-2-15,0 0 8 16,331 16-9-16,-245-16-42 16,-8 0-14-16,-7 0 15 15,-13 0-18-15,-12 0-1 16,-12 0 0-16,-8 0 0 0,-11 0-30 16,-7 0-55-16,-8-5-24 15,0-5 6-15</inkml:trace>
  <inkml:trace contextRef="#ctx0" brushRef="#br0" timeOffset="10297">4778 2071 226 0,'0'0'31'0,"0"0"-31"16,0 0-60-16,0 0-137 16</inkml:trace>
  <inkml:trace contextRef="#ctx0" brushRef="#br0" timeOffset="10443">4778 2071 107 0,'122'-10'42'15,"-122"10"-42"-15,0 0-59 0</inkml:trace>
  <inkml:trace contextRef="#ctx0" brushRef="#br0" timeOffset="10574">4991 2061 188 0,'0'0'11'15,"0"0"-22"-15,0 0-23 16</inkml:trace>
  <inkml:trace contextRef="#ctx0" brushRef="#br0" timeOffset="20012">3813 2032 3 0,'0'0'33'0,"0"0"34"16,0 0-23-16,0 0 9 15,0-7-2-15,0 2-46 16,0 2 40-16,0 3-26 15,0 0 3-15,0 0 5 16,0 0-27-16,7 0 2 16,20 0-2-16,14 0 26 15,17 0 23-15,9 0-42 16,12 3 12-16,5-3 7 0,5 0-11 16,1 0-1-1,4 0-3-15,-1 0-9 0,-7 0 14 16,-2 0-16-16,-10 0 0 15,-7-3 3-15,-8-2-3 16,-6-1 0-16,-4 1 0 16,-5-5 2-16,-8 4 6 15,-5 0-8-15,-9 1 0 16,-8 4 5-16,0 1-3 16,-5 0-2-16,-1 0 0 15,1 0 0-15,-3 0 4 16,1 0-4-16,-2 0 0 15,-1 0 3-15,1 0-3 16,-3 0 0-16,2 0-2 0,-1 0 6 16,-3 0 0-16,0 0-4 15,0 0 0-15,0 0 6 16,0 0-6-16,0 0-3 16,0 0-11-16,0 0-38 15,0 0 14-15,0 0-41 16,0 0-48-16,-4 0 18 15</inkml:trace>
  <inkml:trace contextRef="#ctx0" brushRef="#br0" timeOffset="20206">4652 1960 249 0,'0'0'81'0,"0"0"-81"16,0 0-5-16,0 0 5 16,0 0 5-16,0 0 1 15,131 0-6-15,-81 0-68 16,-10 0-180-16</inkml:trace>
  <inkml:trace contextRef="#ctx0" brushRef="#br0" timeOffset="20363">5096 1948 390 0,'0'0'82'0,"0"0"-82"16,0 0-45-16,0 0-151 15,0 0 81-15</inkml:trace>
  <inkml:trace contextRef="#ctx0" brushRef="#br0" timeOffset="20501">5196 1932 336 0,'0'0'33'0,"0"0"-20"15,0 0-13-15,0 0-178 16</inkml:trace>
  <inkml:trace contextRef="#ctx0" brushRef="#br0" timeOffset="20650">5196 1932 320 0,'-141'9'64'16,"141"-9"-29"-16,0 0-35 0,0 0-29 15,0 0-112 1</inkml:trace>
  <inkml:trace contextRef="#ctx0" brushRef="#br0" timeOffset="20793">4873 1990 139 0,'0'0'47'0,"0"0"-47"16,0 0-13-16,0 0-91 16</inkml:trace>
  <inkml:trace contextRef="#ctx0" brushRef="#br0" timeOffset="21159">4813 2012 210 0,'0'0'63'0,"0"0"-63"15,0 0-7-15,0 0-26 16,0 0-37-16</inkml:trace>
  <inkml:trace contextRef="#ctx0" brushRef="#br0" timeOffset="21308">5014 2039 356 0,'0'0'71'0,"0"0"-48"16,0 0-10-16,0 0-13 16,0 0-130-16,0 0-166 15</inkml:trace>
  <inkml:trace contextRef="#ctx0" brushRef="#br0" timeOffset="26700">3035 2979 11 0,'0'0'52'0,"0"0"33"15,0 0-28-15,0 0 25 16,0 0-16-16,0 0-38 16,0 0-6-16,-49-29-22 15,49 29-27-15,0 0 16 16,28 0-9-16,16 2 20 16,18 12 11-16,11-1-8 15,12-2 9-15,6-3-12 16,0-7 0-16,6-1 14 15,2 0-10-15,10 0-4 16,1 0 1-16,5-8 3 0,-1-2-4 16,-5 0-1-1,5-1 1-15,-1 3 9 0,-1 0-5 16,4 1-3-16,-9 4 6 16,3-6 2-16,-4-1-3 15,-1-3-6-15,-3-1 0 16,-4 1 8-16,-2 1-8 15,-5-1 0-15,2 3 3 16,1 1 0-16,0 6 14 16,-1 0-17-16,-8 1 0 15,-5 2-1-15,-1 0 2 16,-3 0-1-16,0 0 0 16,2 0 7-16,-3 0-7 15,3 0 0-15,-7 0 0 0,2 0 1 16,-1 0 6-16,2 0-14 15,-1 0 7-15,3 0 0 16,-2 0 12-16,2 0-12 16,0 0 0-16,-1 0 1 15,-3 0 0-15,0 0-1 16,2 0 0-16,4 0 2 16,1 0-4-16,-2 0 2 15,-1 0 0-15,-6 0-2 16,-6 0 2-16,3 0 0 15,2 0 0-15,3 0 7 16,-4 0-9-16,3 0 2 16,-1 5 0-16,-1-4-3 0,-2-1 3 15,-2 2 0-15,2-2-2 16,-4 3 15-16,3-3-8 16,-2 2-5-16,2-2 0 15,0 0 6-15,2 0-6 16,2 0-3-16,-2 0 1 15,4 0 4-15,2 0 15 16,2 0-15-16,4-7-2 16,-1 6 28-16,-6 1-27 15,-7-3 4-15,-9 3-5 16,-7 0 4-16,-4 0 2 16,-8 0-6-16,-5 0 0 0,-7 0 5 15,-8 0-5 1,-8 0 0-16,-6 0-2 0,-1 0 8 15,-3 0 10-15,0 0-16 16,0 0 0-16,0 0-2 16,0 0 2-16,0 0-35 15,0 6-105-15,-4-3-83 16</inkml:trace>
  <inkml:trace contextRef="#ctx0" brushRef="#br0" timeOffset="26859">10250 2641 428 0,'0'0'50'16,"0"0"-46"-16,0 0-4 16,0 0-72-16,0 0-74 15</inkml:trace>
  <inkml:trace contextRef="#ctx0" brushRef="#br0" timeOffset="31654">862 0 26 0,'0'0'34'15,"-2"0"-6"-15,-2 0 16 0,-1 0-10 16,-3 0 12 0,4 0-16-16,-5 0-11 0,-3 0 21 15,-4 5-27-15,0 4-13 16,-2 1 26-16,-5 9-16 16,-5 1-7-16,-2 8 6 15,0 1-6-15,-1 4 21 16,2 4-23-16,-1 1-1 15,0 7 18-15,-2-4-17 16,6 0 7-16,2 1 9 16,-1-1-12-16,3 8 21 15,-3 1-24-15,0 1 0 16,-3 3 28-16,2 2-29 16,4-1-1-16,-6 4 0 0,-1 3 11 15,2 0-1-15,0-2-10 16,-1-2 0-16,7-1 1 15,-2-2 4-15,5 2-5 16,1 1 0-16,4-3 0 16,-1 2 14-16,5 2-13 15,1 6-1-15,2 3 12 16,3 7-12-16,2-1 0 16,1 1-3-16,0-2 8 15,0-7-3-15,0-4-2 16,0-1 0-16,0-6 9 15,4-1-9-15,1-3-1 0,-1-8 0 16,1-2 1 0,4-3-7-16,0 1 7 0,5 0 0 15,3 5 7-15,1-1-7 16,5 2-3-16,7-4-7 16,0 0 10-16,2-2 14 15,3-1-14-15,-3-1 0 16,-2-5-2-16,-2-4 4 15,-4-1-4-15,-3-4-1 16,-2-4 3-16,-3-1 15 16,-2-1-15-16,0 0 0 15,-2-3 0-15,-2 3 0 16,2-3 0-16,-2-1-1 0,-1-1 7 16,0-2-6-1,0 3 0-15,0-4 0 0,0 7-1 16,5-2 1-16,-1 1 0 15,0 4-1-15,5-4 4 16,-4 4-10-16,-1-2 7 16,4 3 0-16,0 1 6 15,1 3-6-15,2-4 0 16,-4 1-5-16,-2-4 17 16,0-4-21-16,-2 0 9 15,-2 1 0-15,3-5-11 16,-4 4 11-16,7-2-8 15,-5 3 7-15,3-7 2 0,-2 2 5 16,1 1-6-16,4 0 0 16,-2 8 13-1,4-3-10-15,2-1-2 0,-3 4-1 16,0-6 11-16,-1 1-4 16,0-1-7-16,1 3 0 15,0 2 7-15,0-2-6 16,-4-4-1-16,-2 2 1 15,-3-4 9-15,-3-3-6 16,-1-4-4-16,-2 0 0 16,-1-2-8-16,-2 0 8 15,0 0-3-15,0 0 0 16,0 0 6-16,0 0 18 16,0 0-21-16,0 0 0 0,0 0 14 15,0 0-14-15,0 0-56 16,0 0-103-16,-14-4-210 15</inkml:trace>
  <inkml:trace contextRef="#ctx0" brushRef="#br0" timeOffset="32307">965 3280 193 0,'0'0'86'0,"0"0"-86"16,0 0 1-16,0 0-14 15,0 0 9-15,0 0 4 16,44 59 58-16,-26-27-30 16,-1-1-6-16,1-6-10 0,-4-5-7 15,0-1 19 1,-1 0-21-16,-1-1 3 0,-3-3 20 16,1-4-15-16,-6 3 16 15,4-4-8-15,-4 0-19 16,1-1 38-16,1 4-31 15,-2-5-2-15,-1 0 29 16,-1-5-32-16,1 0 4 16,-3-1-1-16,0-2 3 15,0 0 19-15,0 0-17 16,0 0 3-16,0 0 32 16,0 3-24-16,0-3-13 15,0 0-5-15,0 0 7 16,0 0-4-16,0 0-6 0,0 0 0 15,0 0 9-15,0 0-9 16,0 0 0-16,0 0 6 16,0 0-3-16,0 0 45 15,0 0-20-15,0 0-4 16,0 0 30-16,0 0-33 16,-9 0 0-16,-12 0-21 15,-11-8 12-15,-5-1-19 16,-10-6 7-16,-10 2 0 15,-7 2-18-15,-3 2-16 16,-4 6-16-16,1 3-22 16,6 3-115-16,2 13-159 15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5:34.17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0 418 162 0,'0'0'124'0,"0"0"-124"15,0 0 5-15,0 0-9 16,0 0 8-16,0 0 4 16,-3 35 1-16,11-14 0 15,-4 0 27-15,1-1-23 16,-4-1 11-16,-1-2 12 16,0-5-10-16,0-6-6 15,0-3-11-15,0-3-6 16,0 0 25-16,0 0-22 15,0 0 3-15,0 0 9 16,0-4-10-16,0-17-8 16,0-11-7-16,0-5 6 15,0 2-6-15,8 4 7 16,-4 6 0-16,1 6 1 16,-1 9-1-16,-2 7-5 15,3 3-10-15,-1 0 10 0,7 0-12 16,-1 3 19-16,-1 8-2 15,1 8 15-15,-1-1 2 16,-5 0 1-16,4 1-18 16,-7-2 5-16,2-1 20 15,-1-3-25-15,-2-6 0 16,0-2 3-16,0-5-2 16,3 0 1-16,-3 0-2 15,4 0-17-15,1 0 9 16,3-3-63-16,2-17 21 15,2-6 44-15,4-4 10 16,-3 4-8-16,2 4 4 0,-4 10 0 16,-2 5-5-16,-1 1 5 15,-4 6 0-15,2 0 11 16,-1 0-7-16,0 0 6 16,2 0-1-16,2 18-3 15,3 0 41-15,-1 9-29 16,1 2-14-16,-1 2 10 15,6-2-9-15,1-2-1 16,0-6-4-16,3-8-104 16,2-9 13-16,0-4-65 15</inkml:trace>
  <inkml:trace contextRef="#ctx0" brushRef="#br0" timeOffset="270">495 446 115 0,'0'0'72'0,"0"0"-71"15,0 0 99-15,0 0-39 16,0 0-30-16,0 0-2 16,24 79-23-16,1-70-2 15,2 0 9-15,0-9-8 16,1 0 6-16,-6 0-9 16,-5-5 9-16,-8-11 14 15,-6-3-24-15,-3-2-1 16,-3 0 21-16,-15 7-21 15,-8 2-3-15,3 5-2 0,5 3 10 16,5 2-15-16,3 2 10 16,7 0-32-16,3 0-31 15,0 0-217-15</inkml:trace>
  <inkml:trace contextRef="#ctx0" brushRef="#br0" timeOffset="727">1043 387 162 0,'0'0'153'0,"0"0"-96"0,0 0-32 15,0 0 15 1,0 0-24-16,0 0-15 0,-114-20 38 16,104 20-38-1,2 0 4-15,-1 7 24 0,5 16-29 16,-1 8 0-16,5 1 0 15,0-3 1-15,0-6-1 16,0-10 0-16,9-2 0 16,0-7-9-16,3-4 9 15,5 0 0-15,-2 0-5 16,3-25 14-16,1-14-18 16,-4-13-35-16,-6-9 2 15,-7 0 29-15,-2 3-8 16,0 4 19-16,0 14 0 0,0 17 2 15,0 9 32-15,0 12 19 16,-2 2 19-16,2 0-60 16,-3 0-10-16,3 29 0 15,0 13 0-15,0 9 6 16,0 6 33-16,3-3-36 16,6-5 1-16,5-7 11 15,-1-7-15-15,3-9 0 16,0-7 0-16,-2-3-15 15,0-11-79-15,-1-5-31 16,-4 0-105-16</inkml:trace>
  <inkml:trace contextRef="#ctx0" brushRef="#br0" timeOffset="783">1043 387 18 0</inkml:trace>
  <inkml:trace contextRef="#ctx0" brushRef="#br0" timeOffset="1036">1043 387 18 0,'139'56'74'0,"-139"-56"25"0,0 0-26 0,0 0-8 16,0 0-23-16,0 0 10 15,130 29-40-15,-112-29 0 16,2 0 17-16,-11-11-18 16,-7-4 3-16,-2-7 18 15,0-1-31-15,-11 1 17 16,-13 1-18-16,-4 8-12 16,6 7-4-16,3 6 5 15,3 0-2-15,7 5 13 16,4 19 12-16,5 5 1 15,0 2-13-15,0-2 0 0,18-4 1 16,5-4 4 0,6-2-10-16,-2-7 5 0,5-6 0 15,3-6-5-15,2-2-116 16,4-33-4-16,-3-16-20 16</inkml:trace>
  <inkml:trace contextRef="#ctx0" brushRef="#br0" timeOffset="1234">1592 0 199 0,'0'0'63'0,"0"0"-32"16,0 0 50-16,0 0-13 0,0 0 3 16,0 0-20-1,15 331-14-15,6-283-23 0,0-5 28 16,4-5-42-16,3-8 0 15,4-6 0-15,0-21-90 16,0-3-166-16</inkml:trace>
  <inkml:trace contextRef="#ctx0" brushRef="#br0" timeOffset="1405">2012 373 485 0,'0'0'87'16,"0"0"-84"-16,0 0 14 0,0 0 32 15,0 0-39 1,0 0-6-16,44 92-4 16,-32-92-223-16,-7-27-209 15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5:32.75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111 79 31 0,'0'0'61'0,"0"0"-16"16,0 0-19-16,0 0 40 15,0 0-12-15,0 0-33 16,0 0 5-16,-76-30 3 16,67 28-7-16,5 1-1 15,-1 1-14-15,3 0 47 16,2 0-38-16,0 0 2 0,0 0 11 15,0-3-17-15,0 2 29 16,0-2-15-16,0 3-8 16,0 0 32-16,0-2-50 15,0 2 0-15,0 0-1 16,0-3-14-16,14 2 14 16,10 0 1-16,5-4 4 15,0-2 21-15,2 6-25 16,-4-1 0-16,0-1 4 15,-3 3-2-15,-5 0 2 16,-4 0-4-16,-8 0 0 16,3 0-4-16,-6 0 6 15,1 0-2-15,-2 0 7 0,-3 0-5 16,0 0-4 0,0 0-10-16,0 0-28 0,0 0 18 15,0 0-56-15,-25-1-77 16,-6-12-145-16</inkml:trace>
  <inkml:trace contextRef="#ctx0" brushRef="#br0" timeOffset="125">111 79 41 0</inkml:trace>
  <inkml:trace contextRef="#ctx0" brushRef="#br0" timeOffset="300">111 79 41 0,'-1'92'19'0,"1"-92"-15"0,0 0 73 0,0 0 35 0,0 0-12 16,0 0-59-16,19 281 32 15,-19-214-5-15,3-10-1 16,-3-10-62-16,5-11-5 16,0-8 28-16,-1-6-25 15,1-8-3-15,-2-7 12 16,-2-3-11-16,-1-4 3 15,0 0-4-15,3 0 0 16,-3 0-10-16,0 0-60 16,0-6-64-16,-4-17-95 15</inkml:trace>
  <inkml:trace contextRef="#ctx0" brushRef="#br0" timeOffset="554">0 674 45 0,'0'0'34'16,"0"0"13"-16,0 0-12 16,0 0 22-16,0 0-21 15,0 0 11-15,66 170-18 16,-57-165-3-16,-2-5 24 16,-2 0-43-16,1 0 30 15,3 0 20-15,3-15-5 16,2-10-1-16,3-4-51 0,-4 1-11 15,2-4-50-15,-2 5-101 16,-4 2-72-16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4:27.62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159 231 1 0,'0'0'63'15,"0"0"26"-15,0 0-68 16,0 0 28-16,0 0-6 16,0 0-1-16,0 0-1 15,-28-19-19-15,28 19-11 16,0 0 23-16,0 0-17 15,0-2-14-15,0 2 7 16,0 0-10-16,0 0-4 16,0 0-16-16,3 0 20 0,13 0 6 15,5 0 1-15,2 0 0 16,7 4-7-16,6-2 1 16,4-2 6-16,1 0 28 15,6 0-33-15,-6 0 22 16,0 0-22-16,3 0-1 15,2 0 5-15,2 0-5 16,4 0 5-16,-2 0-6 16,0 0 2-16,2-7-7 15,-4-5 10-15,-2 5-1 0,-1-2 16 16,-2 3-12 0,-5 2-2-16,0 1-6 0,-5 3 0 15,2 0-5-15,0 0 10 16,-3 0-5-16,3 0 0 15,-3 0 8-15,4 0-10 16,-2 0 2-16,-1 0 0 16,2 0-4-16,-3 0 4 15,6 0 0-15,0 0 6 16,4 0-1-16,-1 0-3 16,0 0-2-16,2 0 0 15,-2 0 5-15,3 0-5 16,-3 0 0-16,3 0 7 15,-3 0-6-15,2 0 9 16,-5 0-10-16,1-1 0 16,-3 1 1-16,-1 0-1 15,0 0 0-15,0 0-1 0,-3 0 2 16,3 0-1-16,-2 0 0 16,2 0 0-16,2 0 1 15,1 0-1-15,0 0 0 16,1 0 1-16,1 1 1 15,-1 2 4-15,1-1-6 16,1 0 1-16,-2-1 6 16,1 2-4-16,-2-3-3 15,1 2 9-15,1-1-5 16,-1 2-4-16,-1-1-2 16,2-2 2-16,-1 3 5 15,-2-2-5-15,0-1 0 0,0 2 5 16,-2-2-4-16,-2 4-1 15,1-1 0-15,-2-2 0 16,-1 4 2-16,1-2-2 16,2-2 0-16,-5 1 2 15,1-2 0-15,0 2-2 16,-1-2 0-16,2 0 0 16,-1 2 5-16,-3-2-5 15,-1 3 0-15,1-3 2 16,1 2 2-16,-1-1-7 15,2-1 3-15,0 3 0 16,1-3 11-16,1 0-5 16,0 0-5-16,4 0 12 0,-1 0-9 15,1 0 6-15,3 0-10 16,-6 0 0-16,0 0-4 16,-1 2 4-16,0 2 0 15,-1 0-2-15,2 1 6 16,0-1-3-16,3-2-1 15,1-1 0-15,4 2-3 16,-4-3 3-16,4 0 0 16,1 0 6-16,-2 0-5 15,1 0 5-15,-5 0-6 0,-6 0 0 16,1 0-2 0,-3 0 2-16,2 0 0 0,-2 0-6 15,1 0 19-15,-2 0-15 16,-2 0 2-16,5 0 0 15,-6 0-2-15,1 0 2 16,0 0 0-16,-1 0-2 16,0 0 7-16,-1 0-5 15,4 0 0-15,2 0 2 16,2 0-22-16,-1 0 21 16,0 0-1-16,-2 0 11 15,-3-4-5-15,2 2-9 16,0-2 3-16,-6 1 0 15,-1 1-1-15,0-1 4 16,-4 3-3-16,2-1 6 0,4 1-6 16,-3 0 0-1,2-2-3-15,0 2 8 0,-2 0-7 16,-3 0 2-16,2 0 0 16,-4 0-3-16,1 0 8 15,0 0-5-15,-5 0 0 16,3 0 0-16,2 0 8 15,-1-2-8-15,1 0 0 16,3-2 2-16,-2 2 0 16,5-3-3-16,-5 1 1 15,-2 3 0-15,0 1 2 16,-4-3-2-16,0 3 0 0,-2-2 4 16,-2 2-2-1,1 0-1-15,2 0-1 0,-2 0 3 16,3-3 6-16,0 3-9 15,-2-1 0-15,1 1-3 16,-2 0 13-16,-1-3-9 16,2 3-1-16,-1 0 0 15,2 0 3-15,-2-2-3 16,2 2 0-16,-2 0 7 16,3-2-5-16,1 2-2 15,1 0 3-15,-2 0 7 16,-1 0 5-16,-4-2-15 15,1 2 0-15,-1 0 19 0,1 0-14 16,-3-1-3 0,2 1 2-16,-1-3 0 0,-3 3 9 15,0 0-9 1,0-2-4-16,0 2 8 0,0-3-4 16,0 3-5-16,0 0 1 15,0 0-33-15,-12-3-57 16,-26-18-374-16</inkml:trace>
  <inkml:trace contextRef="#ctx0" brushRef="#br0" timeOffset="2831">4557 85 28 0,'0'0'53'15,"0"0"23"-15,0 0-19 0,0 0-2 16,0 0-6-16,0 0-37 15,0 0 1-15,-2-8 10 16,2 8-21-16,0 0-1 16,0 0-1-16,0 0-7 15,0 0-23-15,18 0-120 16,19 0 9-16</inkml:trace>
  <inkml:trace contextRef="#ctx0" brushRef="#br0" timeOffset="3211">5599 109 302 0,'0'0'74'15,"0"0"-23"-15,0 0 4 16,0 0-3-16,0 0-21 15,0 0-4-15,-8 0-27 16,8 0-5-16,0 0 4 16,0 0 2-16,0 0 18 15,0 0-19-15,0 0 0 16,0 0 31-16,0 0-18 16,0 0 9-16,0 0 9 0,0 0-27 15,0 0 29-15,0 0-33 16,0 0 0-16,0 0 5 15,0 0-5-15,0 0-1 16,0 0-2-16,0 0 6 16,0 0-14-16,0 0 3 15,0 0-55-15,0 0-46 16,0 10-148-16,0-4 98 16</inkml:trace>
  <inkml:trace contextRef="#ctx0" brushRef="#br0" timeOffset="5708">154 103 85 0,'0'0'64'0,"0"0"4"0,0 0-4 16,0 0-18-16,0 0-16 16,0 0 3-16,0 0 11 15,0 0-25-15,0 0 8 16,-1 0-5-16,-4 0-5 16,0 0-16-16,1 0-2 15,-1 0 2-15,-2 0 14 16,1 3-15-16,-2 6 0 15,-1 6 2-15,0 1 3 16,-3 5-3-16,1-1-2 16,-3 3 0-16,2 2 11 15,-1-1-11-15,3-7 0 16,1-2 0-16,5-4 3 0,-1-7-6 16,5-2 3-1,0-2 0-15,0 0-2 0,0 0 2 16,0 0-5-16,0 0 5 15,0 0-7-15,0 0-1 16,0 0 3-16,0 0 5 16,11 0 4-16,6 0-2 15,1 0 5-15,5 0 0 16,2 0-4-16,3 0 5 16,2 0-8-16,0-2 1 0,-1-1 14 15,-4 2-15-15,-6 1 0 16,-2-4 0-16,-6 3 3 15,-4-1-2-15,-5-1-1 16,-2 3 0-16,0-1 15 16,0 1 6-16,0 0 7 15,0 0 18-15,0 0 1 16,0-6-5-16,0-3-21 16,-6-6-19-16,-11-2-2 15,2 0 0-15,-6 0-12 16,4 2 12-16,-1 1 2 15,4 1 0-15,3 7-2 16,-1-2 0-16,9 4 15 0,2 3-15 16,-2 1 0-1,3-3-1-15,0 3 6 0,0 0-8 16,0-2 3-16,0 2 0 16,0 0 1-16,0 0 4 15,0 0-5-15,0 0 2 16,0-1 4-16,0-3-9 15,-2 0 3-15,-2 1 0 16,1 3-3-16,-2 0 3 16,5 0-5-16,0 0-5 15,0 0-67-15,0 0-74 16,0 7-124-16,0 8 61 16</inkml:trace>
  <inkml:trace contextRef="#ctx0" brushRef="#br0" timeOffset="7511">109 119 3 0,'0'0'19'0,"0"0"12"15,0 0-2-15,0 0 2 16,0 0-5-16,0 0-8 16,0 0 3-16,0 0-18 15,0 0-3-15,0 0-6 16,0 0 5-16,0 0-5 16,0 0 6-16,0 8 6 0,-10 8-5 15,3 3 13-15,-4-2-14 16,-1 1 10-16,1 4 4 15,-1 0-14-15,-1-2 9 16,3 4-9-16,-2-6 25 16,6-4-11-16,2-5-13 15,4-7-1-15,0 0 4 16,0 0-8-16,0 0 3 16,0 2-4-16,0-4 5 15,0 0 1-15,0 3 2 16,0 0-2-16,6-2 6 15,-2-1 2-15,1 2 0 0,2-2-9 16,0 2 12-16,5-2-12 16,1 0 0-16,6 0 15 15,3 0-9-15,9 0 0 16,1-2 6-16,1-7-11 16,-4-3 24-16,-3 2-25 15,-4 2 0-15,-8 2 2 16,-5 1-1-16,-4 3 4 15,-5 2-5-15,0 0 0 16,0 0 30-16,0 0-18 16,0 0 8-16,0 0 3 15,0 0-14-15,0 0-3 16,0 0-6-16,0 0 0 16,0 0 8-16,0 0-3 15,0 0-3-15,0 0 32 0,0 0 10 16,0 0 14-16,0 0-17 15,0 0-6-15,0-4 29 16,0-2-43-16,-9-6-10 16,-10 0-11-16,4 1 2 15,2-4-4-15,-3 2 0 16,3-3 2-16,2 0-10 16,-1 1-1-16,3 2 8 15,4 5 3-15,4 3 0 16,-2 2 0-16,-2 1-1 15,5 1 1-15,0 1 3 16,0 0-3-16,0 0 0 16,-3 0 5-16,3 0 3 0,0 0-15 15,0 0 7-15,0 0 0 16,0 0-7-16,0 0 7 16,0 0-23-16,0 0-36 15,0 0-93-15,0 0-75 16,0 3 133-16,3 1-120 15</inkml:trace>
  <inkml:trace contextRef="#ctx0" brushRef="#br0" timeOffset="8095">178 109 36 0,'0'0'69'15,"0"0"-15"-15,0 0-21 16,0 0-33-16,0 0 0 16,0 0 1-16,-38 47 0 15,25-27 2-15,-5 4-3 16,4-5 0-16,2-3 9 15,1 0-9-15,2-6 0 16,6-1-2-16,-2-3 5 0,5-3-3 16,-1 1 0-16,1-2-2 15,0-2-4-15,0 0 6 16,0 0-21-16,0 0 19 16,0 2 2-16,0 0-8 15,10-2 7-15,7 0 1 16,-2 0 12-16,7 0-12 15,3 0 15-15,-2 0 5 16,5 0-9-16,-6-4-10 16,0-2 1-16,-6 0 2 15,-2 3 2-15,-5 1-6 16,-3 0-1-16,-3 2 1 0,-1 0 2 16,-2 0 2-1,0 0 22-15,0 0 30 0,0 0 29 16,0 0-16-16,0-5-13 15,-2 0-35-15,-10-4-21 16,1-1-2-16,-1 2 2 16,-1 0 0-16,0-1 1 15,3-2-1-15,2 3-18 16,2 2-22-16,6 0-36 16,-3 0-89-16</inkml:trace>
  <inkml:trace contextRef="#ctx0" brushRef="#br0" timeOffset="9458">4279 88 49 0,'0'0'62'0,"0"0"-19"16,0 0-28-16,0 0-4 15,0 0-4-15,0 0 19 16,50-7 31-16,-1 7-21 16,8 0 0-16,7 0-21 15,10-2-2-15,7 0 24 16,9-1-35-16,8-6 4 16,9 1 8-16,-3-3-8 15,-5 1-6-15,-14 1 0 16,-13-1 6-16,-13 4 2 15,-11 0-8-15,-8 1 0 16,-8 5 6-16,-9 0-6 0,-4 0 0 16,-8 0-6-16,1 0 6 15,-1 0 6-15,1 0-6 16,-2 0 0-16,6 0 5 16,-3 3-3-16,1-1-1 15,0-2-1-15,-5 3 4 16,-5-3 11-16,-2 0-13 15,-2 0 2-15,0 1 13 16,0-1-7-16,0 0 1 16,-5 0-11-16,-18 0-2 15,-10 0-1-15,-9-1-73 16,-7-2-26-16,-6 1-28 16</inkml:trace>
  <inkml:trace contextRef="#ctx0" brushRef="#br0" timeOffset="9870">4265 98 157 0,'0'0'42'0,"0"0"4"15,0 0-41-15,0 0 13 16,0 0 18-16,0 0 28 0,340-10-37 16,-221 7 25-16,4 3-50 15,4 0 5-15,-1 0 12 16,-7 0-19-16,-7 0 0 16,-8 0-4-16,-4 0 11 15,-9 0 6-15,-12 0-13 16,-15 0 0-16,-13 0 3 15,-19 0-3-15,-14 0 0 16,-8 0 0-16,-7 0 4 16,-3 0-8-16,0 0 8 15,0 0 4-15,0 0 1 0,0 0-9 16,0 0-1 0,0 0-8-16,-17 0-4 0,-9 9-94 15,-7 0-58-15,-11-6-41 16</inkml:trace>
  <inkml:trace contextRef="#ctx0" brushRef="#br0" timeOffset="10629">5425 171 131 0,'0'0'32'0,"0"0"-32"16,0 0-58-16</inkml:trace>
  <inkml:trace contextRef="#ctx0" brushRef="#br0" timeOffset="10762">5425 171 29 0,'63'61'0'0</inkml:trace>
  <inkml:trace contextRef="#ctx0" brushRef="#br0" timeOffset="69000">1814 100 3 0,'0'0'19'0,"0"0"-15"16,0 0 1-16,0 0 20 0,0 0-24 15,0 0 10-15,18-16-11 16,-18 16 0-16,0 0 6 15,0 0-2-15,0 0-3 16,0 0 30-16,0 0-5 16,0 0 27-16,0 0 27 15,0 0-34-15,0 0 23 16,0 0-49-16,0 0-8 16,0 0-2-16,0 0-10 15,0 0-5-15,0 0-87 0,5 0-120 16</inkml:trace>
  <inkml:trace contextRef="#ctx0" brushRef="#br0" timeOffset="69288">1814 100 0 0,'55'24'143'0,"-55"-24"-74"0,0 0 32 16,0 0-32-16,0 0 2 15,0 0 15-15,4 0-74 16,5 0-4-16,10 1 1 15,11 6-9-15,9-1 38 16,5 0-25-16,-1-4-12 16,-4 1 0-16,-2-3 18 15,-11 0-7-15,-3 0-12 16,-10 0 0-16,-5 0 1 0,-1 0-1 16,-7 0 0-1,0 0 0-15,0 0 10 0,0 0-9 16,0 0-1-16,0 3-27 15,0 7-23-15,-7 3-96 16,-16 5 19-16,-12-5-80 16</inkml:trace>
  <inkml:trace contextRef="#ctx0" brushRef="#br0" timeOffset="69479">1885 191 147 0,'0'0'89'0,"0"0"-84"0,0 0-5 15,0 0 26 1,0 0 12-16,0 0 40 0,131 18-41 16,-87-18-3-16,-4 0-14 15,-9 0-18-15,-3 0 22 16,-5 0-23-16,-7 0-1 16,-4 0-61-16,-12-9-137 15</inkml:trace>
  <inkml:trace contextRef="#ctx0" brushRef="#br0" timeOffset="69650">2019 171 433 0,'0'0'7'0,"0"0"-4"15,0 0-3-15,0 0 6 16,0 0-2-16,0 0-4 15,138 131-68-15,-97-131-161 16</inkml:trace>
  <inkml:trace contextRef="#ctx0" brushRef="#br0" timeOffset="69774">2247 227 609 0,'0'0'17'0,"0"0"-17"15,0 0-37-15,0 0-172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5:49.64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13 10 0,'0'0'43'0,"0"0"-22"16,0 0-2-16,0 0 25 16,0 0-17-16,0 0 20 15,0 0 8-15,0 0-22 16,0 0 32-16,0 0-48 15,0 0 4-15,0 0 31 16,0 0-38-16,0 0 10 0,0 0 2 16,0 0-16-16,0 0 34 15,0 0-30-15,0 0 3 16,0 0 17-16,0 0-19 16,0 0-9-16,0 0 0 15,0 0 8-15,0 0-16 16,0 0 2-16,0 0-32 15,0 0-141-15,4-13-242 16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5:51.30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26 0,'0'0'0'0,"0"0"4"16,0 0-8-16,0 0-6 15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6:09.3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0 138 81 0,'0'0'54'0,"0"0"-26"16,0 0-2-16,0 0 43 16,0 0-25-16,0 0-2 15,0 0-27-15,-4-7-9 0,4 7-12 16,9 0 10 0,13 0-4-16,4 0 13 0,14 0-7 15,-1 3 10 1,4 5-7-16,4 3-7 0,-3 2 25 15,-2-6-27-15,5 1 0 16,-1-7 12-16,0-1-7 16,2 0-3-16,-5 0-2 15,-2 0 6-15,-2 0-2 16,-2-9-4-16,2 2 0 16,-2-5 2-16,4 2-1 15,-2 4-1-15,-2 4 0 16,-3 0 7-16,-6 2 22 15,1 0-25-15,-7 0 2 0,3 0 31 16,-1 0-32 0,-1 0 5-16,0 0 2 0,4 0-10 15,5 0 28-15,3 0-30 16,6 0 0-16,6 0 7 16,1 0-7-16,3 0 0 15,-3 0-3-15,-4 0 10 16,-7 4 7-16,-2-1-14 15,-8-3 2-15,-1 1 11 16,-8-1-12-16,-3 0 15 16,-1 0-9-16,1 0-4 15,-6 0 21-15,0 0-24 16,-4 0 0-16,-5 0 16 16,1 0-16-16,-1 0 0 0,0 0 0 15,0 0 7-15,0 0-20 16,9 0 13-16,8 0-169 15,-3-1-33-15</inkml:trace>
  <inkml:trace contextRef="#ctx0" brushRef="#br0" timeOffset="2611">2530 181 39 0,'0'0'64'0,"0"0"-29"0,0 0 5 16,0 0 13-16,0 0 22 15,0 0-20-15,-27-40-23 16,27 40-2-1,0 0-24-15,0 0-5 0,1 0-1 16,22 0 0-16,8 6 0 16,3 6 28-16,3 2-26 15,-2 0 14-15,1-1 7 16,1-2-8-16,1-2 16 16,-2 4-31-16,-1-2 2 15,-1-1 26-15,5-1-24 16,-3-7 12-16,4-2-6 15,1 0-7-15,-3 0 18 16,-2 0-21-16,-1 0 0 0,-4 0 14 16,-4-7-12-16,0 1-4 15,-1 1 4-15,-2-6-1 16,2-1 12-16,2-3-8 16,2 1-5-16,0 0 44 15,-5 3-36-15,0 4-3 16,1 1 7-16,-3 3-11 15,-2 3 3-15,-1 0-4 16,3 0 0-16,-5 0 7 16,8 0-7-16,0 0 0 15,6 0 1-15,7 0 5 16,1 0 5-16,2-1-11 0,5-5 0 16,-3-3 12-16,2 2-12 15,-2-1 0-15,-5 4 1 16,-1 2 0-16,2-2-1 15,-1 0 0-15,2-1 0 16,-3 2 12-16,0-3-12 16,-4 1 0-16,-2-1-3 15,-2 0 6-15,-1 4-4 16,3 0 1-16,3-1 0 16,-1 0-1-16,6 0 1 15,1-2 0-15,0 0 4 16,2 2-4-16,-6 0 0 15,3 3 0-15,2-2 0 0,1 1 8 16,0-4-8-16,1 2 0 16,-2 0 3-16,5 1-3 15,-3 0 3-15,-1-4-3 16,1 6 0-16,-5 0-12 16,-2 0 13-16,-1 0-1 15,-1 0 0-15,0 0 2 16,0 0 2-16,0 0-4 15,1 0 0-15,8-3 10 16,-1-1-10-16,4 0 0 16,-1-3 11-16,-1 3-11 15,2 1 0-15,-3 3-1 16,-3 0 1-16,0 0-8 0,-1 0 8 16,-4 0 0-16,-2 3 5 15,-6 1-1-15,-5 3-4 16,-2-3-3-16,1-3 3 15,-3 5 10-15,6-6-10 16,-1 6 0-16,3-4-3 16,-1 3 8-16,-3 0-3 15,-2-1-2-15,-2 1 0 16,-1-2-4-16,0-1 4 16,-1 1 0-16,-4-2-3 15,4 3 12-15,-3-4-18 16,1 1 8-16,5-1 1 15,-5 0 4-15,6 0-4 16,-3 0 0-16,1 0 11 0,-1 0-9 16,0 0 2-16,-1 0-4 15,-1 0 0-15,-5 0 2 16,3 0-2-16,-5 0 0 16,-2 0 5-16,-1 0-4 15,-1 0-1-15,1 0 0 16,-4 0 0-16,2 0 1 15,4 0-1-15,-4 0 0 16,2 0-1-16,-1 0 2 16,3 2 1-16,-4 1-2 15,1-3 0-15,-1 0 0 16,-2 0 0-16,-2 0 0 0,3 0 4 16,-3 0-3-16,0 0 2 15,1 0-3-15,-1 0 1 16,0 0-3-16,0 0 2 15,0 0 0-15,3 0 4 16,-3 0-2-16,0 0 1 16,0 0-3-16,0 0 0 15,0 0 2-15,0 0-2 16,0 0 0-16,0 0 4 16,0 0-4-16,0 0 0 15,0 0 0-15,0 0 0 16,0 0-2-16,2 0 2 15,1 0 0-15,0 0-2 0,-3 0 7 16,1 0-5 0,-1 0 0-16,0 0 0 0,0 0-1 15,0 0 1-15,0 1 0 16,0-1 9-16,0 0-9 16,0 0 3-16,0 0-3 15,0 0 0-15,0 0 1 16,0 0-1-16,0 0 0 15,0 0-1-15,0 0 4 16,0 0-6-16,0 0 3 16,0 0 0-16,0 0-1 15,0 0 1-15,0 0 0 0,0 0-4 16,0 0 9 0,0 0-4-16,0 0-1 0,0 0 0 15,0 0-1-15,0 0 1 16,0 0 0-16,0 0 5 15,0 0-2-15,0 0-5 16,3 0 2-16,-3 0 0 16,0 0-1-16,0 0 1 15,0 0 0-15,0 0 2 16,0 0 3-16,0 0-9 16,0 0 4-16,0 0 0 15,0 0 0-15,0 0 0 16,0 0-2-16,0 0 2 15,0 0 0-15,0 0 1 0,0 0-1 16,0 0 1-16,0 0 0 16,0 0-1-16,0 0 0 15,0 0 0-15,0 0 3 16,0 0-5-16,0 0 2 16,0 0 0-16,0 0 0 15,0 0 0-15,0 0 0 16,0 0 7-16,0 0-3 15,0 0-8-15,0 0 2 16,0 0 2-16,0 0 2 16,0 0-2-16,0 0 0 15,0 0 9-15,0 0-9 16,0 0-1-16,0 0-4 0,0 0 5 16,0 0 0-16,0 0 0 15,2 0-41-15,1-12-152 16,-3-23-121-16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5:48.27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59 392 44 0,'-9'-7'23'16,"-3"1"7"-16,2 2 30 16,6 0-53-16,-2-1 33 15,1 2-35-15,2-4 29 16,-1 3 3-16,-1 1-23 0,4-1 21 15,-2 3 13 1,3-2-29-16,0 3 20 0,0 0-39 16,0 0-9-16,0 0-1 15,4 0 8-15,22 0 2 16,10 0 8-16,10 3-4 16,10 2 0-16,6-5-4 15,2 0 0 1,6 0 16-16,1 0-16 0,2 0 1 15,2-4 2-15,-2-4 0 16,-2-3 4-16,0 6-7 16,1-1 0-16,-2-2 7 15,1 7-7-15,-3 1 0 16,-1 0 2-16,-2 0 3 0,-1 0 0 16,-1 0-5-16,-1 0 0 15,5 0-1-15,4 0 2 16,3 0-1-16,2 0 2 15,-4 0-1-15,-8 0-2 16,-2 0 1-16,0 0 0 16,-4 0-3-16,3 0 4 15,-2 0-1-15,-2 0 5 16,4 0-3-16,-6 0-4 16,0 0 0-16,-4 1 2 15,-2-1 0-15,-7 4 0 16,2-4 0-16,-4 0 4 15,1 0-1-15,1 0 3 0,-1 0-6 16,-1 0 0-16,-4 0-7 16,1 0 13-16,-2 0-6 15,0 0 0-15,0 0 5 16,-2 0-6-16,2 0 1 16,0 0 0-16,1 0-4 15,1 0 7-15,-2 0-3 16,1 1 2-16,2 2 0 15,-2-3-2-15,6 0-3 16,2 0 3-16,1 0 7 16,7 0-7-16,2 0 0 15,9 0 0-15,-1 0 1 0,3 0-2 16,-2 0 1-16,0 0 0 16,1 0 10-16,6-8-6 15,-2 3-4-15,5-1 7 16,0 3-5-16,-3-3 10 15,1 2-12-15,-7 2 0 16,-2 2 9-16,-2 0-9 16,-3 0 0-16,1 0 4 15,-2 0-4-15,-1 0 6 16,3 0-6-16,-4 0 0 16,4 0 9-16,-5 0-9 15,3 0 0-15,-1 0 1 16,6 0-1-16,0-2 6 0,5-2-6 15,4-2 0-15,2 0 6 16,2-2-6-16,-6 0 0 16,2 1 4-16,-3 1 1 15,1 0-8-15,4 1 3 16,-1-1 0-16,5 3 0 16,3-6 3-16,-3 3-3 15,0 0 4-15,0 0 4 16,0-1-10-16,-2 1 2 15,-1-1 0-15,3 4 3 16,0-2 0-16,3 1-3 16,-6 1 3-16,3 0 2 0,-2 0 0 15,2 2-5 1,3-2 0-16,3 3-2 0,2 0 2 16,1-2 0-16,-2 1 2 15,-7-2-2-15,2 2 0 16,-2-4 0-16,-1 3 0 15,4 0 8-15,-6-1-8 16,-1 0 0-16,-2 0-4 16,-4 3 11-16,1-5-11 15,-3 4 4-15,3-1 0 16,-5 0 3-16,0 0 1 16,4 2-4-16,-7-2 5 15,2 0-1-15,-4 0-8 16,-2 2 4-16,0-1 0 15,1 1 2-15,2-4-2 0,1 4 0 16,6-1 1 0,-1 1 1-16,6 0-4 0,-2 0 2 15,-1-3 0-15,0 1 5 16,-2 1-5-16,3-2 0 16,4 3-5-16,2 0 10 15,2 0-6-15,0-2 1 16,2 0 0-16,-3 2-2 15,0-1 2-15,-1 1 0 16,2-3 6-16,0 1-5 16,2-1 5-16,1 3-6 15,1 0 0-15,-1 0-1 0,3 0 1 16,3 0 0-16,8-1 1 16,5 1 1-16,4 0-2 15,5 0-5-15,-4 0 5 16,3 0 3-16,2-2-3 15,4 2 0-15,2 0-5 16,-3 0 17-16,-3 0-20 16,-6 0 8-16,-2 0 0 15,-3 0 7-15,-4 0-7 16,-2 0 0-16,-5 0-2 16,-1 0 8-16,1 0-7 15,-1 0 1-15,3 0 0 16,-6 0-5-16,-2 0 5 15,-4 0 0-15,-5 0-2 16,-1 0 7-16,2 0-5 0,-4 0 0 16,3-3 0-16,-4 2-5 15,-4 1 5-15,-3-2 0 16,-7 2 1-16,-2 0 7 16,-6 0-8-16,2 0 0 15,-1 0 2-15,-5 0-8 16,-2 0 6-16,-7 0 0 15,-6 0 8-15,-5 0-3 16,-7 0-8-16,-5 0 3 16,-3 0 0-16,-3 0 1 0,0 0-1 15,-3 0 0 1,0 0 5-16,0 0-2 0,0 0 4 16,0 0-7-1,0 0 3-15,0 0 33 0,0 0-35 16,0 0-1-16,0 0 0 15,-24-21-35-15,-19-20-173 16</inkml:trace>
  <inkml:trace contextRef="#ctx0" brushRef="#br0" timeOffset="15372">1187 1287 41 0,'-1'0'56'0,"1"0"-23"16,0 0 24-16,0 0-16 15,0 0-19-15,0 0 20 16,0 0-34-16,0 0 0 16,0 0-8-16,0 0 5 15,0 0-17-15,0 14 15 16,0 8-3-16,10 3 38 15,2-2-27-15,2-1-1 16,-2-3 7-16,-1-3-17 16,-2-3 27-16,0-1-27 15,-1-1 0-15,1-4 25 16,-5-1-25-16,4-1 4 16,-6-5-4-16,1 0 4 15,-2 0 4-15,2 0-8 0,3 0 0 16,8 0 18-16,7-5-10 15,6-13 22-15,1-2-16 16,2-2-4-16,-2-1 4 16,-6 3-14-16,4 1 0 15,0 3-3-15,-6 3 3 16,1 1 0-16,-3 4 0 16,-1-2 7-16,-3 7-13 15,-2 3 6-15,-3 0-3 16,0 0-6-16,0 0 2 15,5 0 7-15,-1 0 0 0,1 8 4 16,3-2 15-16,-4 7-19 16,3-1 0-1,0 4 23-15,-2-4-19 16,3-1-4-16,-4 1 4 0,-4-6 7 16,1-2 2-16,-6-4-13 15,1 0 0-15,-1 0 6 16,4 0-3-16,1 0-3 15,5 0 4-15,1-4 5 16,5-10 12-16,2 3-21 16,-2-4 0-16,4 0-2 15,-1 6 2-15,-3-2 0 16,-3 4-3-16,1 6 8 16,-6-3-4-16,-1 4-1 0,1 0 0 15,-2 0-8-15,3 0 8 16,0 4-1-16,-1 4-7 15,2 3 16-15,-3 0 4 16,4 1-12-16,-2-2 0 16,-2 0 13-16,3 1-13 15,-1-3 0-15,0-1-4 16,3-2 13-16,-7-1-1 16,2 0-8-16,1-4 0 15,2 0 1-15,0 0 6 16,2 0-7-16,4-4 0 15,1-20 8-15,7-7 8 16,-7 1-16-16,-1 7 0 0,-8 11-2 16,-3 6 2-1,-2 3-1-15,0 1-2 0,2 1 3 16,-2 1-12-16,2 0 12 16,3 0 0-16,2 0 1 15,-3 1-1-15,2 9 0 16,4-3-2-16,-3 5 6 15,3-3-4-15,-2 1 0 16,1-1 0-16,3 1 0 16,-1-1 0-16,-1-6 0 15,-4 4-1-15,2-7 11 16,2 0-4-16,1 0-6 0,4 0 0 16,5-24 4-1,3-4 4-15,5-6-8 0,-6 4 0 16,-6 5 2-16,-2 11-9 15,-9 7 7-15,-3 5 0 16,1 2-10-16,-1 0 10 16,1 0-2-16,5 2 2 15,-1 6 0-15,4 2-3 16,-2-1 3-16,0-1 0 16,-2 0 5-16,4-1-5 15,0-1 0-15,2-6-6 16,-2 0 13-16,2 0 0 15,1 0-7-15,1-6 0 16,2-13 11-16,0 0-11 16,-4 2 0-16,-2 3-4 0,-4 6 12 15,-2 5-17-15,0 3 9 16,2 0-1-16,9 7-18 16,4 16 19-16,5 1 0 15,1 0 1-15,-5-4 2 16,-4-1 8-16,0-7-11 15,-1-1 0-15,-3-3-1 16,-1-7 8-16,-3-1-7 16,0 0 16-16,-2-24-12 15,7-15 22-15,-6-5-26 16,2 2 0-16,-6 15 10 16,-4 11-10-16,-5 10-2 0,1 4-6 15,-3 0 16-15,0 2-16 16,0 0 8-16,0 0-1 15,1 0-16-15,-1 0 17 16,3 0 0-16,1 0-5 16,-3 0 12-16,2 0-6 15,-1 0-1-15,1 0 0 16,1 0-2-16,-2 0 4 16,1 2-2-16,-2-2 4 15,2 0-1-15,-3 0 11 16,0 0-14-16,0 2 0 15,0-2 25-15,0 0-22 16,2 0 4-16,-2 0 11 0,0 0-3 16,0 0 10-1,0 0-25-15,0 0 0 0,0 0 17 16,0 0-10-16,0 0-7 16,0 0 8-16,0 0-5 15,0 0 0-15,0 0-3 16,0 0 0-16,0 0 7 15,0 0-7-15,0 0 0 16,0 0 2-16,0 0 1 16,0 0 2-16,0 0-5 15,0 0 0-15,0 0-2 16,0 0 3-16,0 0-1 16,0 0 0-16,0 0 2 15,0 0-4-15,0 0 2 0,0 0 0 16,0 0-4-1,0 0 4-15,0 0 0 0,0 0 1 16,0 0 2-16,0 0-2 16,0 0-1-16,0 0 0 15,0 0-6-15,0 0 6 16,0 0 0-16,0 0 0 16,0 0 6-16,0 0-4 15,0 0-2-15,0 0 0 16,0 0 1-16,0 0-1 15,0 0 0-15,0 0 0 16,0 0 0-16,0 0 5 16,0 0-5-16,0 0 0 15,0 0 3-15,0 0-3 16,0 0-1-16,0 0-1 0,0 0 4 16,0 0 1-16,0 0-3 15,0 0 0-15,0 0-1 16,0 0 1-16,0 0 0 15,0 0-1-15,0 0 2 16,0 0 2-16,0 0-3 16,0 0 0-16,0 0 1 15,0 0-1-15,0 0 0 16,0 0-3-16,0 0 6 16,0 0-1-16,0 0-2 0,0 0 0 15,0 0-4-15,0 0 4 16,0 0 0-16,0 0 6 15,0 0-5-15,0 0-1 16,0 0 0-16,0 0 0 16,0 0 4-16,0 0-4 15,0 0-1-15,0 0 1 16,0 0 1-16,0 0 5 16,0 0-6-16,0 0 0 15,0 0-5-15,0 0 5 16,0 0 0-16,0 0 3 15,0 0 1-15,0 0-5 16,0 0 1-16,0 0 0 0,0 0-7 16,0 0 7-1,0 0 0-15,0 0-1 0,0 0 12 16,0 0-13-16,0 0 2 16,0 0 0-16,0 0-7 15,0 0 7-15,0 0 0 16,0 0 7-16,0 0-7 15,0 0 3-15,0 0-3 16,0 0 0-16,0 0-2 16,0 0 2-16,0 0 0 15,0 0-1-15,0 0 7 16,0 0-12-16,0 0 6 16,0 0 0-16,0 0 4 0,0 0-4 15,0 0 0-15,0 0 6 16,0 0-6-1,0 0 2-15,0 0-2 0,0 0 0 16,0 0 0-16,0 0 0 16,0 0 0-16,0 0 2 15,0 0 1-15,0 0-3 16,0 0-4-16,0 0 4 16,0 0 3-16,0 0-3 15,0 0 0-15,0 0 3 16,0 0 1-16,0 0-4 15,0 0 0-15,0 0 0 16,0 0 2-16,0 0-2 16,0 0 0-16,0 0 5 15,0 0-4-15,0 0 1 16,0 0-2-16,0 0 0 0,0 0 2 16,0 0-2-16,0 0 0 15,0 0-5-15,0-4-1 16,-2 2-7-16,-2 2-56 15,-5-2-120-15,0-11-207 16</inkml:trace>
  <inkml:trace contextRef="#ctx0" brushRef="#br0" timeOffset="17843">3874 982 11 0,'0'0'83'16,"0"0"-17"-16,0 0 15 15,0 0-26-15,0 0-18 16,0 0 6-16,-2-6-25 16,2 6-16-16,0 0-2 0,0 0-6 15,0 0-7-15,0 0 0 16,6 4 13-16,7 6 23 15,0 1-16-15,-2-3 15 16,2 3-11-16,3-3-8 16,-1 1 23-16,6 1-21 15,2 0-5-15,3 2 25 16,-4-2-25-16,4-1 6 16,-3-1-1-16,-5 0 4 15,1-1 4-15,-1-1-13 16,0 0 2-16,0 1 16 15,2-1-16-15,-2-3-2 16,-3 5 0-16,2-5 5 0,0-1 3 16,-4 2-8-1,3 0 0-15,0-4 6 0,1 6-6 16,1-6 0-16,-3 0 0 16,2 0 2-16,0 0 7 15,-2 3-9-15,-1-3 0 16,-1 0 8-16,1 0-8 15,-2 0 0-15,-3 0-1 16,0 0 6-16,-4 0-3 16,0 0-2-16,-1 0 0 15,1 0 4-15,-2 0-4 16,-2 0 0-16,2 0-1 16,-3 0 7-16,0 0 0 0,2 0-6 15,-2 0 0-15,0 0 9 16,3 0-8-16,-3 0-1 15,0 0 0-15,1 0 10 16,-1 0 5-16,3 0-15 16,-1 0 0-16,1 0 16 15,-2 0-14-15,2 0-2 16,-1 0 0-16,1 0 6 16,0 0-9-16,-3 0 3 15,0 0 0-15,2 0 10 16,-2 0-10-16,0 0 0 15,0 0-3-15,3 0 14 0,-3 0-6 16,0 0-5 0,1 0 0-16,-1 0 7 15,3 0-6-15,-1 0-1 16,-2 0 0-16,0 0 2 0,0 0 1 16,3 0-3-16,-3 0 0 15,0 0-1-15,1 0 1 16,-1 0 0-16,0 0-5 15,3 0 10-15,-3 0-1 16,0 0-4-16,0 0 0 16,0 0 1-16,2 0-1 15,-2 0 0-15,3 0-4 16,-3 0 11-16,1 0-4 16,-1 0-3-16,0 0 0 0,0 0 9 15,0 0-6-15,0 0-3 16,0 0 4-16,0 0 3 15,0 0 9-15,0 0-16 16,0 0 0-16,0 0 18 16,0 0-18-16,0 0 0 15,0 0-4-15,0 0 12 16,0 0-6-16,0 0-2 16,0 0 0-16,0 0 0 15,0 0 0-15,0 0 0 16,0 0-6-16,0 0 16 15,3 0-17-15,-1 0 7 16,1 0 0-16,-3 0 7 0,1 0-7 16,-1 0 0-1,4 0-2-15,-4 0 5 0,1 0-3 16,2 0 0-16,-3 0 0 16,2 0-6-16,1 0 6 15,-2 0 0-15,4 0-3 16,-1 0 13-16,1 0-12 15,1 0 2-15,-2 0 0 16,1 0 0-16,1 0 0 16,-1-3 0-16,2 3-2 15,-2 0 6-15,1-5-6 16,1 4 2-16,3-1 0 0,-1-1 5 16,0-2-4-1,3 2-1-15,-3-2 0 0,2 0 4 16,1-1-1-16,-2 0-3 15,7-4 0-15,1-7 4 16,5-3-4-16,11-5 0 16,-1-7 0-16,11-4 5 15,5-6-5-15,5-4 0 16,12-4 0-16,7-1 4 16,10-1-4-16,2-1-1 15,-1 4-2-15,-4 5 6 16,-12 4-9-16,-7 10 6 15,-12 6 0-15,-10 7 4 0,-14 6-4 16,-9 4 0 0,-5 1-6-16,-3 4 14 0,-1-2-6 15,-1 3-2-15,-1-4 0 16,-1 1 23-16,1-1-23 16,-1 4 4-16,-1-1-4 15,2 0 9-15,-3-1-11 16,2 2 2-16,-1-1 0 15,2-1 3-15,-4-2-3 16,4 2 0-16,-2-1 0 16,3 0 2-16,0 1-1 15,0-5-1-15,3 0 0 16,3 0 2-16,-1 2-2 16,-2 0 0-16,0 2-1 0,-4-2 6 15,-2 6-9-15,-3 0 4 16,0 0 0-16,0 0-5 15,0 0 5-15,0 0-5 16,0 0-2-16,0 0 5 16,0 0-7-16,0 0-5 15,-3 0-49-15,-13 3-6 16,-6 10-35-16,-7-2-27 16,0-3-11-16,2-7-25 15,-2-1 47-15</inkml:trace>
  <inkml:trace contextRef="#ctx0" brushRef="#br0" timeOffset="18358">5558 306 119 0,'0'0'66'16,"0"0"3"-16,0 0 4 15,0 0-58-15,0 0-15 16,0 0 0-16,14 1 6 15,4 7 15-15,3-2 6 16,2-5-6-16,3 2 17 16,-2-3-38-16,2 0 7 15,0 0 31-15,-3 0-13 16,-1 0 2-16,0 0 8 16,-3-9-7-16,1 0-5 0,-2 2-23 15,-4 0 0-15,-3 4 10 16,-7 0-9-16,1 3-1 15,-2 0 0-15,-3 0 4 16,0 0-12-16,0 0-2 16,3 0 10-16,1 3 5 15,1 5-3-15,-1-2 1 16,1 2 11-16,-4-1-13 16,3 0-1-16,-4 4-3 15,0 2 3-15,0 6 29 16,0 2-29-16,-4 3 22 15,-6 3 2-15,-2 1-24 16,3-6 24-16,-1-2-24 16,3-3 0-16,1-1 4 0,1-5-1 15,1-3-3-15,1-2 1 16,3-3 3-16,0-1-2 16,0-2-2-16,0 0 0 15,0 0-16-15,0 0-38 16,9 0-95-16,7-5-153 15</inkml:trace>
  <inkml:trace contextRef="#ctx0" brushRef="#br0" timeOffset="18499">6223 504 343 0,'0'0'6'0,"0"0"17"16,0 0 26-16,0 0-33 15,0 0-16-15,0 0-223 16</inkml:trace>
  <inkml:trace contextRef="#ctx0" brushRef="#br0" timeOffset="25226">5971 3414 4 0,'0'0'13'16,"0"0"0"-16,0 0 50 15,0 0-44-15,0 0 36 16,0 0-13-16,2-79-40 16,5 69 13-16,2-3 9 15,0-1-7-15,2-2 15 16,6-1-32-16,6-6 5 0,4-6 24 16,11-1-17-16,0-4 24 15,6 3-28-15,-2 7-4 16,1-1 15-16,-1 4-19 15,-1 6 0-15,-1 5 7 16,-4 1-2-16,1 5-5 16,1 4 3-16,0 0-1 15,6 0 30-15,4 0-12 16,3 0 6-16,2 0 13 16,0 0-31-16,0-5 2 15,5-3 7-15,1-4-13 16,6-4 31-16,2-3-34 15,-3-5 0-15,1 0 21 0,-1-7-14 16,-2-9-7 0,0-3 2-16,4-2 0 0,1-4 19 15,1 4-22-15,3-2 0 16,4 1 17-16,-2 0-17 16,1-2 0-16,-3 1-6 15,1-4 13-15,-5 5 3 16,-4-1-10-16,0-2 0 15,-3 2 21-15,0-3-20 16,-3 0-1-16,0 0 0 16,-3 0 3-16,-1-2 8 15,1 3-11-15,-4 0 0 0,3 0 2 16,-3 6-2-16,-1 1 0 16,2 1 0-16,-1 3 15 15,-1 0-9-15,-1 0-6 16,-2 1 0-16,3-7 4 15,-1-4-4-15,1 1-1 16,1-6-3-16,0 0 8 16,2-2 3-16,-2 0-7 15,1 0 0-15,0 6 6 16,-1 2-6-16,1-2-1 16,-4 4-5-16,2 1 12 15,-2-5 4-15,-1 1-10 16,-2 0 0-16,1-1 6 0,2 1-6 15,-4 4 0-15,-1 3-3 16,-5 6 7-16,-7 8-2 16,-7 3-2-16,-8 10 0 15,-3 4 16-15,-4 1-16 16,1-1 0-16,-3 1-1 16,2 0 12-16,-2-1 3 15,1 2-14-15,-1 1 0 16,-1 3-6-16,0 2 6 15,-5 1 0-15,3 1 0 16,-3 0 3-16,0 0 3 16,0 0-6-16,0 0 0 15,0 0-18-15,0 0 9 16,0 0-2-16,-5 0-17 0,-7 5-27 16,-3 7 1-16,-7-1-97 15,-5-3 29-15,-5 0 21 16,-3-6-58-16</inkml:trace>
  <inkml:trace contextRef="#ctx0" brushRef="#br0" timeOffset="25729">9898 395 43 0,'0'0'81'16,"0"0"-6"-16,0 0-36 16,0 0 59-16,0 0-27 15,0 0-48-15,-13-18-8 16,13 16-7-16,10 0-8 15,12-2 25-15,5-2-11 16,6 1 33-16,1-1-44 0,4-5 14 16,-2 1 29-16,-4 1-39 15,0-1 4-15,-6 2-11 16,0 0 10-16,-11 2 0 16,2-1-10-16,-8 5 0 15,0-2 8-15,-2 4-7 16,-2-2-1-16,0 2 0 15,-4 0 5-15,-1 0 3 16,3 0-8-16,-3 0 0 16,0 0 0-16,0 0 0 15,0 2 0-15,2 11 21 16,-2 3-21-16,0 4 37 16,3 3-30-16,-3-1-6 0,0 2 31 15,0 3-28-15,0 2-3 16,0-2 1-16,0-1 4 15,0-4 9-15,0 1-15 16,0 0 0-16,0-3 9 16,0-3-9-16,0 0 0 15,0-7 0-15,0-1 2 16,0-4 7-16,0 1-9 16,-3 1 0-16,3-1-4 15,0 5 4-15,0 0-96 16,0-6-128-16,0-5-118 15</inkml:trace>
  <inkml:trace contextRef="#ctx0" brushRef="#br0" timeOffset="25861">10518 642 644 0,'0'0'40'16,"0"0"-40"-16,0 0 4 15,0 0 8-15,0 0 4 16,0 0-16-16,-77 3-549 15</inkml:trace>
  <inkml:trace contextRef="#ctx0" brushRef="#br0" timeOffset="31603">6823 228 3 0,'0'0'29'16,"0"0"25"-16,0 0-17 15,0 0 7-15,0 0 2 16,0 0-33-16,0 0-7 16,0 0-6-16,0 5-9 15,0-4 4-15,0 9-78 0,-7 3-13 16</inkml:trace>
  <inkml:trace contextRef="#ctx0" brushRef="#br0" timeOffset="32415">243 1529 62 0,'0'0'50'0,"0"0"-30"0,0 0-3 15,0 0-15-15,0 0 2 16,0 0 15-16,0-1-14 16,0 1-5-16,0 0-22 15,0 0-129-15</inkml:trace>
  <inkml:trace contextRef="#ctx0" brushRef="#br0" timeOffset="32554">243 1529 54 0,'101'-39'24'0,"-101"39"-24"16,0 0-53-16</inkml:trace>
  <inkml:trace contextRef="#ctx0" brushRef="#br0" timeOffset="32697">353 1480 86 0,'0'0'29'0,"0"0"-9"16,0 0-20-16,0 0-110 0</inkml:trace>
  <inkml:trace contextRef="#ctx0" brushRef="#br0" timeOffset="32830">353 1480 35 0,'49'-15'33'0,"-49"15"33"0,0 0-66 15,0 0-27-15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6:45.68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74 64 62 0,'0'0'60'16,"0"0"-13"-16,0 0 27 16,0 0-34-16,0 0-4 15,0 0-21-15,-27-15 16 0,24 13 1 16,-2 0-28-1,1 2-1-15,-1-2 5 0,-2 0-7 16,-2 1 20-16,4-4-20 16,-1 5 13-16,3-3 24 15,1 3-17-15,2 0-5 16,0 0-7-16,0-2-3 16,0 2-12-16,0 0 0 15,0 0-19-15,14 0 22 16,13 0 6-16,10 5-3 15,7 1 0-15,0-2 3 16,6-2 1-16,-1-2-4 0,4 0 0 16,1 0 18-1,3 0-17-15,0-7 6 0,-3-1 4 16,-1 5-6-16,-6-4 4 16,-3 6-9-16,-9-2 1 15,4 1 0-15,-4-1-1 16,-3 0 0-16,0 0-4 15,0 0 11-15,-2 1-5 16,7 0-2-16,-2 2 0 16,-1 0 4-16,-2 0-4 15,5 0-3-15,1 0 2 16,-5 0 2-16,5 0 0 16,-4 0-1-16,-1 0 0 15,-9 0 3-15,-5 0-3 16,-7 0 0-16,0 0-1 0,-3 2 9 15,0-2 0-15,0 0-8 16,0 0 0-16,0 0 9 16,2 0-9-16,4 0 0 15,0 0-1-15,4 0 6 16,-6 0 0-16,4 0-5 16,-3 0 0-16,-1 0 1 15,1 0-1-15,-2 0 0 16,2 0 0-16,-1 0 3 15,0 0-3-15,0 0 0 16,-2 0 0-16,1 2 1 16,-4 0 2-16,-4-2-3 0,-2 1 0 15,-2-1 2-15,0 0 14 16,0 0-4-16,0 0 11 16,0 0 21-16,0 0-36 15,0 0 15-15,0 0-5 16,0 0-14-16,0 0 20 15,0 0-24-15,0 0 0 16,0 0 8-16,0 0-8 16,0 0-75-16,-14 0-146 15,-9 0-117-15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6:47.30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58 155 12 0,'0'0'49'15,"0"0"1"-15,0 0-2 16,0 0 46-16,0 0-67 0,0 0 16 16,-58-20 15-16,58 17-22 15,0 3-11-15,0 0-25 16,0 0 0-16,0 0-1 16,0 0 1-16,0 0-19 15,22 0 18-15,11 0 2 16,11 4 3-16,5 1-3 15,4-5-1-15,2 0 21 16,2 0-19-16,1 0 0 16,3-14 12-16,-2 3-12 15,-3-4 6-15,-4 3-8 16,-4 3 0-16,-4 4 0 16,-4 0 0-16,-4 2 0 15,-1 3 3-15,-3 0-2 16,-4 0 0-16,0 0-1 0,-3 0 0 15,1 0-1-15,-1 0 1 16,-2 0 0-16,-3 0 1 16,-3 5 2-16,-4-2-5 15,-1-3 2-15,-1 0 0 16,1 0 5-16,-3 0-5 16,8 0 0-16,-3 0 4 15,1 0-3-15,3 0 1 16,6 0-2-16,-4 0 0 15,3-3 11-15,-2-2-11 16,2 4 0-16,-2 1 0 16,0-2 3-16,-1 2-3 0,1 0 0 15,-4 0 0-15,-2 0 4 16,-3 0-4-16,-2 0 0 16,-6 0-3-16,-2 0 8 15,-2 0-6-15,0 0 1 16,0 0 0-16,0 0 26 15,0 0-6-15,0 0-5 16,3 0 0-16,-2 0-15 16,2 0 0-16,2 0-3 15,-1 0 3-15,-2 0 10 16,1 0-10-16,-3 0 0 16,0 0 13-16,0 0 2 15,0 0 16-15,0 0-15 16,0 0-2-16,0 0 24 15,0 0-25-15,0-3-12 0,0-2 6 16,-9-6-7-16,-14-8-98 16,-12-7-126-16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4:57.3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1 485 0,'0'0'157'0,"0"0"-105"0,0 0 64 15,0 0-81-15,0 0-21 16,0 0-14-16,6-2-21 16,8 2 17-16,6 10-84 15,2 11-45-15,-2-6-130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0:42.45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41 110 29 0,'0'0'88'16,"0"0"-25"-16,0 0-10 15,0 0-1-15,0 0 12 16,0 0-13-16,0 0-6 15,-41-49-21-15,41 49-24 16,0 0-1-16,0 0-13 16,17 0 13-16,10 0 1 15,13 8 19-15,5-1-17 16,9 5 13-16,0-6-13 0,2 0 8 16,-1-4 2-16,0 0-12 15,1 0-11-15,-6-2 11 16,2 0 2-16,-5 0 8 15,-5-15-10-15,-2-1 4 16,-4 0-1-16,5 1-3 16,0 0 0-16,6 1 1 15,-1 6 2-15,-2 2-3 16,0 6 0-16,-8 0 4 16,-1 0-4-16,-6 0 0 15,-3 0 0-15,-3 0 4 16,-5 4-4-16,2 1 0 15,-5-2-4-15,2-1 14 0,-2-1-4 16,6 2-6-16,0-1 0 16,-1-2-3-16,6 3 7 15,0-3-5-15,4 0 1 16,2 0 0-16,5 0 6 16,2 0-6-16,5 0 0 15,-3 0-3-15,0-3 4 16,2 1-1-16,-12 2 0 15,0 0 4-15,-8 0-6 16,-5 0 2-16,0 0 0 16,0 0 2-16,-1 0-2 15,1 0 0-15,2 0-7 16,6 0 17-16,1 0-13 0,2 0 3 16,-2 0 0-16,-7 0 0 15,0 0 0-15,-7 0 0 16,-6 0-4-16,-3 0 10 15,-4 0 12-15,0 0-11 16,0 2 5-16,0-2 25 16,0 0-37-16,-9 0-15 15,-6 0 8-15,-5 0-120 16,-3-6-103-16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6:49.09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11 191 13 0,'0'0'90'16,"0"0"-18"-16,0 0 15 16,0 0-1-16,0 0-17 15,0 0-11-15,-11-15-12 16,11 15-25-16,0 0-2 15,0 0-15-15,0 0 2 16,0 0-2-16,0 0-4 0,0 0-9 16,0 0 7-1,6 0 2-15,12 2 2 0,5 4-2 16,3 3 0-16,1-4 12 16,7 0-11-16,-2-1-1 15,3-3 4-15,-2 3 1 16,0-3-3-16,-1-1-2 15,-4 0 0-15,2 0 12 16,-3 0-12-16,1 0 3 16,-1 0-3-16,2 0 4 15,-2 0-4-15,2-5-1 16,1 3 1-16,-2-3 5 16,2 1-5-16,-4-2 0 15,3 3-1-15,-3 0 5 16,4 0-5-16,5 0 1 0,-2 2 0 15,5-1 9-15,0 0-9 16,0-3 0-16,3-1-1 16,3 2 6-16,0-2-4 15,2-3-1-15,-2 3 0 16,0 2-3-16,-3-1 3 16,-5 2 0-16,-4-2-2 15,2 2 5-15,-7 0-2 16,0-3-1-16,-1 2 0 15,0 0 6-15,-3 0-6 16,1-2-1-16,2 6-5 0,4-5 12 16,-1 1-10-16,2 2 4 15,-1-1 0-15,-3-2 5 16,1-1-5-16,2 2 0 16,-3 0-5-16,7 2 13 15,-5-4-10-15,1 3 2 16,0-3 0-16,-5 2 5 15,3 3-5-15,0-7-3 16,-4 4 1-16,2 1 4 16,-3-1-2-16,-5 0 0 15,2 3 0-15,-2-2 0 16,-3 2 0-16,3-1 0 16,-1-1-2-16,0 3 5 15,-4 0-3-15,1 0 0 0,0 0 0 16,-2 0 2-16,2 0-2 15,1 0 0-15,1 0-3 16,3 0 7-16,2 0-2 16,-1 0-2-16,4 0 0 15,-1 0-3-15,0 0 3 16,-2 0 0-16,2 5-2 16,-4-4 10-16,3 3-8 15,-1 0 0-15,-3 0 0 16,2-1-3-16,1 0 4 15,5 1-1-15,-2 1 0 16,5-4 5-16,-2 5-9 0,4 1 4 16,1-1 0-1,3 0 5-15,-2 0-5 0,2 0 0 16,-3-2-1-16,1 3 7 16,1-1-3-16,-4 0-3 15,5 2 0-15,-5-4 30 16,-2 2-26-16,-4-1 0 15,-7-4-4-15,-8-1 8 16,-2 3 9-16,-5-3-16 16,-2 0 1-16,0 0 26 15,0 0-17-15,0 0-3 16,0 0-8-16,-18-23-20 16,-32-16-185-16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6:53.62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22 36 47 0,'-3'-6'60'15,"-4"-2"-1"-15,3 3-16 0,1-1 30 16,1 2-30-16,2 4-23 16,-3 0 23-16,3 0 2 15,0 0-10-15,0 0 12 16,0 0-24-16,0 0-15 16,0 0-8-16,0 0 1 15,0 0-9-15,0 0 2 16,0 0 0-16,0 0 0 15,17 5 6-15,7 4 0 16,10 0 0-16,7-9 3 0,9 0-5 16,8 0 2-1,-1 0 0-15,1 0 11 0,-5-3-11 16,-4-3 0-16,-5 2 5 16,-5-1-4-16,-2 5 5 15,-2 0-6-15,-7 0 0 16,6 0 2-16,-5 0-2 15,3 0 0-15,3 0-5 16,1 0 12-16,7 0-14 16,-2 0 7-16,3 0 0 15,4 0 5-15,-2 0-5 16,-1 0-3-16,2 0-1 0,-3 0 8 16,-1 0-6-16,4 0 2 15,-3 0 0 1,-1-5 0-16,1 3 4 0,0-1-4 15,1 1 0-15,2 2 1 16,2 0-7-16,-2 0 6 16,5 0 0-16,-2 7 4 15,1 1-4-15,-5-2 0 16,3-1-1-16,-4-1 6 16,1 0-2-16,-2-1-3 15,0 0 0-15,0-2 4 16,1 4-4-16,-1 1-2 15,0-2-3-15,1 4 5 16,-6-3 10-16,2 3-10 0,-2 3 0 16,4-2 2-16,0 0-2 15,-4-3-1-15,-1-4-5 16,-3-2 12-16,-3 0-6 16,3 0 6-16,-8 0-6 15,0 0 15-15,-1 0-14 16,0 0 0-16,0 0-1 15,-2 0 5-15,4 2-6 16,5 0 1-16,0 1 0 16,2 0 8-16,2-3-1 15,-7 0-7-15,-4 0 0 16,-5 0 3-16,-7 0 1 16,1 0-4-16,-3 0 0 15,-1 5 4-15,1-3-3 0,-3 0-1 16,0 0 0-1,0 0 1-15,3-2 12 0,-5 0-13 16,-3 0 0-16,4 0 23 16,-7 0-21-16,7 0 8 15,-1 0-2-15,2 0-2 16,-2 0 17-16,2 0-23 16,0 0 0-16,-2 0 10 15,2 0-5-15,-2 0 2 16,0 0-7-16,-2 1 8 15,-1 3 15-15,1-4-23 16,-5 1 0-16,3-1 15 0,-3 0-12 16,0 0 6-1,0 0 2-15,0 0-2 0,0 0 23 16,1 0-20-16,-1 0-9 16,3 0 15-16,-3 0-18 15,0 0 6-15,0 0-6 16,0 0 12-16,0 0-2 15,0 0-10-15,0 0 0 16,0 0 13-16,0 0-7 16,0 0-6-16,0 0 0 15,0 0 9-15,0 0-11 16,0 0 2-16,0 0 0 0,0 0 7 16,0 0-7-1,0 0-8-15,-13 0-46 0,-27 0-176 16,-30-10-223-16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7:01.00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 42 0,'0'0'26'0,"0"0"-13"0,0 0-13 15,0 0 5-15,3 0 3 16,-3 0-3-16,0 0 7 16,0 0-12-16,2 0 1 15,-2 0 15-15,3 0-13 16,-3 0 3-16,0 0 5 16,0 0 1-16,0 0 16 15,0 0-10-15,0 0 11 16,0 0 17-16,0 0-14 15,0 0-3-15,0 0-10 16,0 0-5-16,0 0 4 16,0 0-18-16,0 0 0 15,0 0 15-15,0 0-6 16,0 0 3-16,0 0 9 16,0 0-4-16,0 0 13 0,0 0-19 15,0 0-8-15,0 0 19 16,0 0-21-16,0 0 2 15,0 0-1-15,0 0 1 16,0 0 4-16,0 0-7 16,0 0 0-16,0 0 9 15,0 0-8-15,0 0 5 16,0 0 0-16,0 0-3 16,0 0 4-16,0 0-7 15,0 0 0-15,0 0 0 16,0 0 0-16,0 0-1 15,0 0-1-15,0 0 2 0,0 0 5 16,0 0-5-16,0 0 0 16,0 0 0-16,0 0 0 15,0 0-2-15,0 0 2 16,0-2-16-16,0 2 5 16,0 0-50-16,0 0-13 15,0 0 33-15,0 0-64 16,1 0-61-16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7:02.74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 19 32 0,'0'0'62'15,"0"0"-7"-15,0 0-18 16,0 0-14-16,0 0-10 16,0 0 26-16,0 0-24 15,0 0-5-15,0 0 8 16,0 0-15-16,0 0 20 15,0 0 6-15,0 0-12 0,0 0 21 16,0 0-13-16,0 0-4 16,0 0 1-16,0 0-11 15,0 0 3-15,0 0-3 16,0 0-10-16,0 0 29 16,0 0-23-16,0 0 2 15,0 0 4-15,0 0-5 16,0 0 5-16,0 0-13 15,0 0 3-15,0 0 9 16,0 0-12-16,0 0 0 16,0 0 6-16,0 0-5 15,0 0 5-15,0 0-6 16,0 0 1-16,0 0 8 0,0 0-9 16,0 0 0-16,0 0 19 15,0 0-11-15,0 0 7 16,0 0-15-16,0 0 0 15,0 0 16-15,0 0-16 16,0 0 0-16,0 0 11 16,0 0-8-16,0 0 8 15,0 0-11-15,0 0 0 16,0 0-3-16,0 0 3 16,0 0-22-16,0 0-33 15,0 0-120-15,-16-19-98 16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7:04.0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0 218 0,'0'0'48'16,"0"0"-34"-16,0 0-8 15,0 0 0-15,0 0-4 16,0 0 24-16,0 0-14 15,0 0-5-15,0 0-7 16,0 0 0-16,0 0 26 16,0 0-11-16,0 0 0 15,0 0 25-15,0 0-10 16,0 0 4-16,0 0-8 16,0 0-17-16,0 0 12 0,0 0-20 15,0 0-1-15,0 0 4 16,0 0 2-16,0 0-6 15,0 0 0-15,0 0 0 16,0 0 3-16,0 0 1 16,0 0-3-16,0 0 11 15,0 0-2-15,0 0 11 16,0 0-21-16,0 0 0 16,0 0 21-16,0 0-19 15,0 0 0-15,0 0 5 16,0 0 0-16,0 0-8 15,0 0 1-15,0 0 0 16,0 0 7-16,0 0-4 0,0 0-2 16,0 0-1-16,0 0 0 15,0 0 4-15,0 0-4 16,0 0 0-16,0 0-1 16,0 0 1-16,0 0-21 15,0 0-121-15,0 0-145 16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7:04.66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0 172 0,'0'0'82'16,"0"0"-17"-16,0 0-40 16,0 0-7-16,0 0 23 15,0 0 37-15,5 0-42 16,-4 0-15-16,3 0-4 16,-4 0-12-16,0 0 20 15,0 0-25-15,0 0 0 16,0 0 11-16,0 0-11 15,0 0-25-15,0 0-64 0,0 0-79 16,-10 0-16-16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7:10.49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30 3 23 0,'0'0'43'0,"0"0"2"16,0 0-11-16,0 0 6 15,0 0-30-15,0 0-1 16,0 0-3-16,-30-3-9 0,30 3 3 16,0 0-10-16,0 0-5 15,0 0-49-15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7:20.76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57 345 0,'-20'-5'127'0,"19"2"-93"16,1 3-19-16,0 0-22 16,0 0 7-16,26 0-25 15,16 0 25-15,20 0 0 16,19 0 8-16,11 0-10 16,12-3 15-16,2-3 3 15,8 0-9-15,-2 1 6 16,5-3 31-16,8 4-34 15,2-2-5-15,4 1-1 16,3 1 10-16,4 4 1 0,5 0-15 16,-2 0 2-16,-1 3 4 15,-8 7-1-15,-3 4-6 16,-5-1 1-16,-1-3 0 16,-3-2 0-16,-4 2 0 15,-2-9 0-15,-2-1 4 16,0 0 0-16,-1 0-4 15,6 0 4-15,2-7 0 16,1 1 31-16,-2 6-34 16,-4-1 2-16,-11 1 16 15,-6 0-19-15,-5 0 0 16,-1 0-5-16,-5 0 11 16,-5 0-4-16,-7 0 5 0,-7 0-7 15,-9 0 27 1,-5 0-23-16,-8 0-4 0,-1 0-1 15,1 0 1-15,-6 0 17 16,-1 0-12-16,-3 0-5 16,-3 0 4-16,-2 0 1 15,-7 0 3-15,-5 0-8 16,-6 0 0-16,-6 0 2 16,-6 0-2-16,0 0-4 15,0 0-10-15,0 0-83 16,0 0-113-16,0 0-123 15</inkml:trace>
  <inkml:trace contextRef="#ctx0" brushRef="#br0" timeOffset="118">4842 0 511 0,'0'0'20'0,"0"0"-20"16,0 0-239-16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7:38.24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24 0 0,'0'0'29'0,"0"0"-4"16,0 0-1-16,0 0-11 0,0 0-13 15,0 0-9-15,0-24-54 16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7:49.16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15 101 0,'0'0'96'0,"0"0"1"16,0 0-16-16,0 0-24 15,0 0 4-15,0 0-53 16,0 0 4-16,-3-8-12 16,3 8-4-16,0 0-7 15,4 0 4-15,20 0 7 16,5 0 35-16,15 8-21 16,8-4-2-16,0-3 5 15,5-1-5-15,1 0 5 16,3 0-14-16,3 0 3 15,5 0 14-15,7 0-20 16,0 0 0-16,0 0 7 0,-3 0-3 16,-2 0-2-16,-1 0-2 15,-6 0 0-15,1 0 4 16,-2 0-4-16,-1 2 0 16,0-2 9-16,0 0-6 15,1 0 4-15,-1 0-6 16,0 0 1-16,2 0 31 15,-3 0-25-15,1 0-4 16,0 0 5-16,-5 0-4 16,0 4 8-16,-1 4-13 15,-2-1 0-15,-1 0 5 16,-6-1-5-16,1-2 0 16,0-1 5-16,-6 0 1 0,5-1 0 15,2 2-6-15,4-2 0 16,-1 1 9-16,4 0-9 15,-3-1 0-15,-3 2 7 16,-1-2-5-16,-1 1-2 16,-2 2 0-16,2-5 0 15,2 1 10-15,2-1-6 16,1 2-1-16,0-2 4 16,-2 2-4-16,2-2 0 15,0 2-3-15,-3 0 0 16,0-2 8-16,2 2-8 15,-4-2 0-15,-2 2 2 0,2-2 4 16,-2 1 0 0,3-1-6-16,-5 0 0 0,1 0 7 15,4 0-7-15,-4 0 0 16,7 0 7-16,1 0-3 16,0 0-6-16,2 0 2 15,-5 0 0-15,3 0 4 16,3 0-4-16,-1 0 0 15,7 0 11-15,2 0-9 16,6 0-4-16,1 0-1 16,-4 0 3-16,0-5 2 15,-3-1-2-15,-2 0 0 16,-1-1 10-16,-2 1-8 16,2 3 3-16,-2-5-5 0,2 2 0 15,-2 1 8-15,2 0-8 16,-5 2-3-16,0 3 3 15,2-3 3-15,-3 1-3 16,1 0 0-16,-2 0 0 16,1 0 14-16,-3 0-14 15,-8-3 1-15,-3 1-2 16,-6 3 9-16,-6-2-7 16,-4 1-1-16,-8 2 0 15,-8-1 1-15,-4 1-1 16,-5 0 0-16,0 0 2 15,0 0-2-15,0-3-29 16,-37 2-62-16,-36-14-172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0:52.6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1225 3693 0 0,'0'0'6'0,"0"0"11"0,0 0 3 16,-5 0 7 0,4 0 3-16,-4 0-14 0,2 0 7 15,-2 0-5-15,1 0-9 16,-5 0 14-16,0 0-8 15,0 0 14-15,-5-5-23 16,5 4-4-16,0-4 23 16,-4 1-17-16,4 2-7 15,0-2 29-15,0-1-23 16,0 1 13-16,-3 0-6 16,1-2-4-16,-2 0 2 15,-1-1-12-15,-3 1 0 16,0 0 12-16,-1 0-11 0,0-1 7 15,0 1-8 1,1 2 0-16,2 0 9 0,1-1-7 16,-7-5-2-1,4 1 0-15,-5-2-4 0,2 0 4 16,-2-1-2-16,1 1 2 16,3 1 7-16,0 0-7 15,1 1 0-15,-1-1 9 16,3 2-5-16,-7-4 4 15,0-6-8-15,-1 5-5 16,-3-6-6-16,5 2 11 16,1 2 8-16,0 0-8 15,2-3 5-15,0-1-18 16,0 1 15-16,-4 0-2 0,4 0 12 16,0-4-12-1,0-2-4-15,1-4 0 0,2 5-4 16,-2-6 8-16,-1 4 3 15,6 5-2-15,-2-9 5 16,0 4-5-16,1-4-2 16,-1 2-12-16,2 2 13 15,1 1 5-15,-2-4-5 16,3 3-12-16,1 3 6 16,0 0-1-16,-3-3 7 15,4-3 3-15,-2-2 3 16,1 1-1-16,-3 0 1 15,1 0-3-15,-1-4 6 16,0-3-9-16,-2-3-1 16,5 1 1-16,-5 5 2 0,1-7-2 15,-1 2 0-15,0 1 0 16,2 2 7-16,1 4-7 16,-1-2-9-16,6-1-1 15,-1-2 3-15,7 0 5 16,0 0-3-16,0 2-2 15,0-8 4-15,0 1 3 16,0-7-2-16,0 1-4 16,0-2 6-16,0 0 2 15,0-1-2-15,0 1 0 0,0-2-7 16,0-1 8 0,0-2-2-16,0-6 2 0,0 6-1 15,0-2 3-15,0 9-3 16,7 4-18-16,-1-1 1 15,2 2 2-15,-2-1 15 16,-1-1 19-16,2-1 0 16,-1-1-8-16,3 2-11 15,3-3 0-15,5-1 3 16,-2-1 2-16,7 1-5 16,-4 4-4-16,5 5 4 15,-1 1 0-15,4-1-7 16,2 2 7-16,3-3-15 15,3 1 16-15,-2-3-1 16,3 5 0-16,-3 0-6 0,-2 2 1 16,-3 2 4-16,-1 2-2 15,-3 3 1-15,-3 4 2 16,-4 5-2-16,-2 5 2 16,-2-1 1-16,2 0 6 15,-1-1-7-15,6-3-4 16,2-2 2-16,-1 5 2 15,1 2 0-15,0-1 2 16,-3 3 0-16,1 3-2 16,-6 2-2-16,-4 4 2 15,-1 0 7-15,-6 3-7 16,1 0 0-16,-3 0 0 16,0 0 1-16,0 0 0 0,0 0-1 15,0 0 0-15,0 0-1 16,0 0 1-16,-8-10-141 15</inkml:trace>
  <inkml:trace contextRef="#ctx0" brushRef="#br0" timeOffset="579">538 22 26 0,'0'0'19'0,"0"0"29"0,0 0-22 16,0 0 9-16,0 0 10 15,0 0 23-15,0-8-24 16,0 8 0-16,0 0-24 15,0 0-5-15,0 0-15 16,3-3-37-16,15 3 37 0,8 0 11 16,2 0-9-1,2 0 2-15,-3 0 3 0,1 0-4 16,-3 0-2 0,0 0-1-16,-4 0 0 0,-3 0 10 15,-1 0-10-15,-3 0 0 16,-1 0-6-16,1 0 6 15,-2 0 0-15,-1 0-2 16,-2 0 2-16,0 0 4 16,-1 3-4-16,-4-1-3 15,1 2 3-15,-1-2-14 16,-1 2 10-16,-1-2 1 16,1 0-1-16,-3-2 0 15,0 0 8-15,1 0-4 16,-1 0 11-16,0 0-7 15,0 0-8-15,0 2-13 16,0 4 15-16,0 8 0 16,0 11 4-16,-13 5 11 15,-1 7-2-15,-3 6-6 0,2 8-5 16,1 7-23-16,-2-5-155 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7:51.11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0 390 74 0,'0'0'118'16,"0"0"-60"-16,0 0-19 15,0 0-15-15,0 0 29 16,0 0-17-16,1-6-22 0,2 6 0 16,-3 0-9-16,2 0 3 15,1 0-8-15,-3-2 2 16,4 2 8-16,1 0-9 15,5 0-1-15,9 0 31 16,2 0-12-16,9 8-10 16,7 0 2-16,2 0-9 15,7-2 21-15,-2-4-21 16,1 1 0-16,4-3 11 16,0 0-9-16,4 0 0 15,9 0-4-15,2 5 0 16,6-3-1-16,-2 3 1 15,2 4 0-15,-3-6 7 16,-4 4-7-16,0-5-2 16,-3-2 2-16,3 0 0 0,-4 0 10 15,2 0-10-15,1 0 0 16,-3 0 11-16,-1 0-7 16,6 0-3-16,-2-4-1 15,-4-1 4-15,4 2 19 16,-1 0-23-16,-2 1 0 15,6 0 4-15,2 0-4 16,4-2 0-16,5 1-3 16,-3 0 3-16,8-2 7 15,-2 2-7-15,1-2 0 0,8 2 8 16,2-2-8 0,2-1 0-16,-5 0-1 0,-2 1 8 15,-6-5 1-15,-3 4-8 16,3-2 0-16,-3-1 4 15,-5 0-1-15,1 4-3 16,-9-4 0-16,4 6 0 16,-6-4 3-16,-2 5-3 15,-1 0 0-15,-3 0 4 16,2 0-4-16,0 1 0 16,0-2-8-16,2 0 17 15,5 1-7-15,2-1-2 16,2-2 0-16,2-1 7 15,4 0-2-15,4-2-5 16,5-2 0-16,2 3 7 0,0 0 1 16,-1-3-8-16,-8 2 0 15,0 2 9-15,-3 0-9 16,3-2 0-16,-2 1-2 16,2-1 4-16,-3 2 3 15,-2 0-5-15,-1-3 0 16,0 4 1-16,-9-2-1 15,-1 2 0-15,-2 4 0 16,-3 1 0-16,1-2-6 16,-3-1 6-16,3 2 0 15,2-6 8-15,0 3-8 16,-2-3 0-16,-1 2-4 0,5-4 15 16,12 1-9-1,5-3-2-15,11 3 0 0,2-2 3 16,-2 2 1-16,-3-1-4 15,-8 1 0-15,4-3 3 16,1 1-3-16,-2 2 0 16,1 0 0-16,-1 4 2 15,-2-1-2-15,-2 3 0 16,-2 2-1-16,-2 0 5 16,-9 0-3-16,-2 0-1 15,-3 0 0-15,-8 0 2 16,-6 0 1-16,-8 0-3 15,-5 0 0-15,-13 0 0 16,-6 0 2-16,-6 0-2 16,-3 0 0-16,-3 0 11 0,0 0-4 15,0 0 15-15,0 0-17 16,0 0 7-16,0 0-15 16,0 0 3-16,-7 0-61 15,-21-6-171-15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8:17.58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40 10 0,'0'0'49'0,"0"-4"-33"16,0 4-15 0,0 0-1-16,0 0-4 0,0 0-14 15,0 0 8-15,14 0 9 16,7 11 1-16,6 1 0 16,4-6 13-16,5-1 0 15,7-2 9-15,-1-3 9 16,10 0-5-16,-4 0-6 15,2 0-8-15,-4 3 0 16,1 0-6-16,-6 2-1 16,5 0 2-16,-2 0-1 15,4-2-5-15,-2 0 13 0,5-3-4 16,0 0 2 0,-3 0 4-16,1 0 3 0,-5 0-7 15,-6 0-11-15,4 1 2 16,-2 5 4-16,-2-2-7 15,4 1 1-15,-1-3-1 16,0-1 1-16,2-1-1 16,-5 3 11-16,4-3-8 15,-4 2 9-15,2 0-12 16,4 0 10-16,-5 0-10 16,2 0 1-16,3 3 10 15,0-4-11-15,0 2 0 16,-1-3 8-16,1 0-5 15,-2 0 0-15,0 0 13 16,-1 0-1-16,-2 0-6 0,0 0-8 16,1 0-1-1,-4 0 7-15,1 0-4 0,2 0-2 16,1 0 1-16,1 0-2 16,0 0 7-16,3 0-7 15,0 0 0-15,1 0 4 16,0-3 9-16,-4 2-3 15,3-4-2-15,-5 3-8 16,1 0 14-16,-4 0-14 16,0 0 0-16,-1 0 1 15,0-1 1-15,0 2-1 16,-3-1 3-16,-1-1-2 0,-3 1-2 16,3 0 0-1,-1 2 2-15,-1-2 5 0,1 1-5 16,-2-2-1-16,1 1 10 15,-2 1-9-15,0-5 4 16,-1 2-6-16,-2 3 1 16,2-4 4-16,1 0 8 15,1 2-3-15,-2-1 3 16,-1-3-7-16,0 2 0 16,1 4-6-16,-1-9 7 15,-2 2 18-15,-2 2-25 16,-5 1 8-16,-7 4 2 15,-5 1-7-15,-1 0-2 16,-3 0-1-16,0 0 0 16,0 0-4-16,0 0-24 0,0 0-46 15,0 0-11-15,0-2-59 16,0-25-108-16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8:17.72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0 138 0,'0'0'99'16,"0"0"-75"-16,0 0-24 16,0 0-52-16,0 0-52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8:25.88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19 0,'0'0'49'0,"0"0"-49"16,0 0-68-16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8:26.95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403 113 34 0,'0'0'25'16,"0"0"-9"-16,0 0 33 15,0 0 1-15,0 0-33 16,0 0-4-16,0 0 7 16,-9-3-9-16,9 3-10 15,-5 0 5-15,-4 0-6 16,0 0 0-16,-10 0 0 15,-2 0-4-15,0 2 9 16,-3 1-1-16,-1 0-4 0,3-1 0 16,2 1 0-16,0-3 3 15,5 0-3-15,1 0 12 16,2 0 11-16,3 0-15 16,1 0 1-16,2 0 6 15,2 0 18-15,-1 0-13 16,1 0-1-16,1 0-1 15,3-3 22-15,-2 1-8 16,-1-3-17-16,2 4-3 16,-7-4 9-16,-1 2-17 15,-2-5-4-15,-4 3 3 16,0-3-2-16,1-1 3 0,0 1-4 16,2 5 0-16,8 3 3 15,-1-4-3-15,5 4-1 16,0 0-1-16,0-1 1 15,0-2-13-15,0 2-16 16,9 1 10-16,14 0 20 16,7 0 14-16,2 0-14 15,0 0 12-15,-1 0-7 16,1 0 2-16,-2 0-7 16,6 0 0-16,4 0 0 15,1-5 0-15,3-2-7 16,-2-6 7-16,-4 4 4 15,-3 2 0-15,-4 1-3 16,-9 3 3-16,-5 3-8 16,-6 0 1-16,-2 0 3 0,-1 0 0 15,-2 0 2-15,6 0-2 16,0 0 0-16,2 0 0 16,1 0 9-16,1 0-9 15,6 0 0-15,-3 0 0 16,-2 0 0-16,-2 0 5 15,-2-3-5-15,-6 3 0 16,-5 0 1-16,1 0-1 16,-3 0 0-16,0 0-4 15,0 0 4-15,0 0-64 16,-29 0-97-16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7:37.58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1982 1454 9 0,'0'-2'64'0,"0"0"-31"16,0 2 16-16,0 0-20 16,0 0-12-16,0 0 2 15,0 0-19-15,0 0 0 16,0 0-1-16,0 0 2 16,0 0-4-16,0 0 3 15,0 0 0-15,0 0 3 0,0 0-1 16,0 0 2-1,0 0 5-15,0 0-7 0,0 0 21 16,0 0-16-16,0 0-6 16,0 0 6-16,0 0-7 15,0 0-5-15,5 0-17 16,-1 0-85-16</inkml:trace>
  <inkml:trace contextRef="#ctx0" brushRef="#br0" timeOffset="4365">620 1515 22 0,'0'0'13'16,"0"0"40"-16,0 0-23 15,0 0 41-15,0 0-60 16,0 0 14-16,0 0 4 16,-57-41-2-16,57 41 16 0,0 0-9 15,0 0-22 1,0 0 12-16,0 0-24 0,0 0 0 15,0-1-3-15,0-2 2 16,0 3-11-16,0 0-2 16,0 0-11-16,12 0 25 15,6 0 0-15,5 0 33 16,-1 0 15-16,1 3-28 16,0-2-5-16,-3 1-3 15,0-2-11-15,1 3 39 16,2 2-37-16,-1-4-1 15,1 3 11-15,1 0-11 16,-4-2-2-16,3 3 1 0,-2-2 2 16,0 0-1-1,2-1-2-15,0 0 0 0,0-2 3 16,3 0-3-16,-4 0 0 16,6 0 8-16,-1 0-2 15,2 0-5-15,-5 0-1 16,2 0 0-16,-5 0-4 15,-2 0 10-15,-4 0-8 16,-3 2 2-16,2-2 0 16,-1 3 7-16,4-3-7 15,-3 0 0-15,2 0-4 16,-1 0 4-16,8 0 0 0,-1 0-1 16,3 0 7-16,0 0-6 15,-4 0 0-15,2 0 0 16,-5 0 2-16,0 0-2 15,-1 0-2-15,-5 0-3 16,-1 0 10-16,1 0-10 16,-2 0 4-16,3 1 1 15,5-1 0-15,0 1 4 16,0-1-4-16,8 0 0 16,-5 0 1-16,-1 0-9 15,1 0 8-15,-4 0 0 16,3 0 3-16,-2 0 2 15,-1 0-5-15,-1 0 1 16,-2 0 5-16,0 0 7 16,-5 0-13-16,3 0 2 0,-6 0 17 15,2 0-19-15,-4 0 0 16,-2 0 5-16,1 0 0 16,-3 0 27-16,0 0-25 15,0 0 14-15,0 0 19 16,0 0-18-16,0 0-1 15,0 0 14-15,0 0-26 16,0 0 22-16,0 0-31 16,0 0 0-16,0 0-4 15,0-1 3-15,-3-9-85 16,-12-9-218-16</inkml:trace>
  <inkml:trace contextRef="#ctx0" brushRef="#br0" timeOffset="8708">771 1499 10 0,'0'0'82'0,"0"0"-50"0,0 0 7 16,0 0-5-16,0 0 10 16,0 0-12-16,0 0-26 15,-27-13-4-15,27 13 3 16,-3 0-4-16,3 0-1 15,0 0 4-15,0 0 1 16,0 0 7-16,0 0-10 16,0 0-1-16,0 0 26 15,0 0-21-15,0 0 14 16,0 0-8-16,0 0-3 16,0 0-9-16,0-2-1 0,0 2-19 15,16 0 12-15,10 0 8 16,6 0 64-16,8 0-30 15,-2 2-30-15,1 4 22 16,-4 1-10 0,0-1-10-16,-3-4 10 0,3 0-12 15,-3-2 1-15,3 0 6 16,-7 0-1-16,-2 0 9 16,2 0-11-16,0 0 5 15,-3 0 5-15,2 0-16 16,2 0-1-16,-5 0 3 15,2 0 3-15,0 0-4 16,-2 0-3-16,2 0 0 0,0 0-7 16,-2 0 6-1,5 0 1-15,-2 0 8 0,-1 0-6 16,-2-4 3-16,-1 1-5 16,-2 3 0-16,-2-3 0 15,2 3 0-15,-3-3-5 16,0 3 5-16,1 0 0 15,-3 0 1-15,-2 0-1 16,7 0 0-16,-3 0 8 16,-4 0-8-16,0 0 0 15,3 0 5-15,-7 0-4 16,7 0 0-16,-3 0-1 0,-1 0 0 16,4-2 5-1,-2 2-5-15,2 0 0 0,-2 0-1 16,0 0 3-16,-1 0-3 15,1 0 1-15,-1 0 0 16,-2 0 5-16,-5 0-5 16,-2 0 0-16,-3 0 0 15,-2 0 2-15,0 0 12 16,0 0-11-16,0 0 5 16,0 0 30-16,0 0-29 15,0 0 3-15,0 0 8 16,0 0-17-16,0 0 3 15,0 0-6-15,0 0 0 16,0 0 0-16,0 0 0 16,0 0 0-16,0 0 6 0,0 0-3 15,0 0 7-15,0 0-10 16,0 0 0-16,0 0 13 16,0 0-11-16,0 0-2 15,0 0 6-15,0 0-1 16,0 0-3-16,0 0-2 15,0 0 0-15,0 0-4 16,0 0 4-16,0 0 0 16,0 0 2-16,0 0 2 15,0 0-4-15,0 0 0 16,0 0 0-16,0 0 4 16,0 0-4-16,0 0 0 0,0 0 7 15,0 0-5 1,0 0-4-16,0 0 0 0,0 0 2 15,0 0-3-15,0 0 3 16,0 0 0-16,0 0-1 16,0 0 4-16,0 0-6 15,0 0 0-15,0 0 3 16,0 0-4-16,0 0 4 16,0 0 0-16,0 0 1 15,0 0 5-15,0 0-12 16,0 0 6-16,0 0 0 15,0 0 6-15,0 0-6 16,0 0-6-16,0 0 4 0,0 0 2 16,0 0-5-1,0 0 4-15,0 0 1 0,0 0-3 16,0 0 3-16,0 0 0 16,0 0 8-16,0 0-7 15,0 0 4-15,0 0-5 16,0 0 0-16,0 0-2 15,0 0 2-15,0 0 0 16,0 0 5-16,0 0-4 16,0 0 0-16,0 0-1 15,0 0 0-15,0 0-1 16,0 0 1-16,0 0 0 0,0 0 1 16,0 0-1-1,0 0 2-15,0 0-2 0,0 0 0 16,0 0 2-16,0 0-2 15,0 0 0-15,0 0-2 16,0 0 4-16,0 0 3 16,0 0-5-16,0 0 0 15,0 0-9-15,0 0 11 16,0 0-2-16,0 0 0 16,0 0 0-16,0 0 0 15,0 0 0-15,0 0 0 16,0 0-13-16,0 0 2 15,0 0-9-15,0 0-17 16,0 0-31-16,0-2-80 16,3-6-163-16</inkml:trace>
  <inkml:trace contextRef="#ctx0" brushRef="#br0" timeOffset="62445">789 1478 7 0,'0'0'46'0,"0"0"-19"15,0 0 34-15,0 0-49 16,0 0-12-16,0 0-2 16,0 0-4-16,0-3-7 15,0 3 3-15,23 3 10 16,12 9 1-16,6 3 0 16,8-4 9-16,4 3 3 0,5-1-12 15,-1-6 11-15,1 2 1 16,0-5-11-1,-4-2 8-15,4-2-1 16,3 0-8-16,1 0 8 0,2-6-7 16,1-9 1-16,3-5 5 15,2-5-1-15,-1-5-6 16,5-1 2-16,-1 1-3 16,3-4 8-16,4-1-8 15,1-2 0-15,5-3 1 0,-5-1 3 16,-4 1-4-1,-5 1 0-15,-5 1 0 0,-5 3 0 16,-9 3 0-16,-12 5 0 16,-11 9 0-16,-13 4 6 15,-6 2 3-15,-2-3 41 16,-5-8 22-16,4-6-33 16,-3-1-30-16,-5-8 5 15,0-4 33-15,0-2-32 16,0-2-11-16,0-1-4 15,0 6 3-15,0 8 8 16,0-1 0-16,-3-3-4 16,-4 1-4-16,0-7 0 15,-4 0 1-15,-1 4-4 0,-3 3 0 16,-5 2-7 0,0 2 7-16,-7 2 0 0,-6 2 11 15,-4 2-11-15,-2 0-14 16,-10 1 14-16,-6 3 14 15,-4 1-14-15,-6 3-7 16,-2 1 4-16,-6 2-2 16,-10 6 10-16,-2 6-16 15,-8 3 11-15,-1 0 0 16,-12 15 7-16,-7 6-7 16,-7 9-9-16,0 4-7 15,0 4 15-15,0 0 1 16,3-4-7-16,2-8 16 0,9-3-1 15,21-10 1 1,12 1-8-16,10 0 21 0,10 7-22 16,0 4-12-16,3 10 8 15,-6 17 1-15,-7 12-3 16,-3 17 6-16,2 11 0 16,6 3 2-16,14 5 0 15,9-1-2-15,15-2-2 16,8-1 2-16,9-3 0 15,3-2-2-15,0-6 2 16,21-10-7-16,16-8-8 16,7-8 9-16,8-1 3 0,2-4 6 15,13-3 0 1,-3-9-3-16,3-4 0 0,0-10 2 16,2-1 7-16,0-8-9 15,2-5 3-15,-1-3 5 16,6 1-8-16,-6-5-58 15,-2 0-53-15,-1 6 11 16,-9 5-1-16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8:47.73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72 108 31 0,'-5'0'62'15,"5"0"-55"-15,0 0 6 16,0 0-19-16,0 0 6 16,0 0 0-16,0 0 22 15,0 0-15-15,9 0 5 16,-6 0-6-16,-3 0-6 15,0-3 27-15,0 3-17 16,0-8-8-16,0 4 21 16,0-3-13-16,-4-1 0 15,-4 3-4-15,8-4-5 16,-4 4 7-16,-1 0-8 0,0 1-3 16,1 1-2-16,1 2 10 15,1 1-10-15,2 0 4 16,-3-3 1-16,2 3 0 15,1 0 0-15,0 0 0 16,0 0 8-16,0-2-7 16,0 2 1-16,0 0-2 15,0-1 3-15,0-2 8 16,-3-3-11-16,-3-3-76 16,-7 0 27-16,-5-4-93 15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8:49.93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87 50 0,'0'0'32'0,"0"0"-32"16,0 0-6-16,0 0 6 15,0 0 36-15,0 0-1 16,8-6-22-16,-8 4 18 16,2 2 7-16,-2 0-17 15,7 0-21-15,5 0 0 16,11 0 0-16,9 0 22 15,12 0-8-15,5 2 5 16,2 6-9-16,5-1 0 16,-1-1-10-16,1-1 6 15,2 0 2-15,4-4-8 16,2-1 3-16,7 0 13 16,8 0-8-16,2 3-5 0,1 1-3 15,-2 1 0-15,2-5 12 16,-4 0-12-16,1 0 0 15,1 0 0-15,1 0 2 16,-1 0-4-16,1 0 2 16,-1 0 0-16,-5 0 2 15,1 0 0-15,0 0-2 16,-4 0 6-16,3 0-6 16,-2 0 0-16,4 0 0 15,-4 0-2-15,-1 0 2 16,2 0 1-16,-6 1 0 15,4-1 10-15,-1 0-10 0,0 0-1 16,-1 2 0-16,-7-2 0 16,-6 3 9-16,-2-3-8 15,-6 0-1-15,-4 0 4 16,-1 0-4-16,0 0 2 16,-3 0-5-16,2 0 7 15,-1 0 3-15,5 0-7 16,3 0 9-16,1 0 7 15,5-3-10-15,-2 0 10 16,4 0-16-16,0 1 1 16,0-2 15-16,1 1-6 15,-2 1-10-15,4-3 16 16,-3 1-13-16,0 0 3 0,-5-1-6 16,-2 1 0-1,-2 0 5-15,-6 0-4 0,-12 0-1 16,-8 1 3-16,-9 2 6 15,-10 1-8-15,-4 0-1 16,0-5 2-16,0-2 13 16,-30-7-15-16,-20-5-139 15,-31-9-90-15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8:51.88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0 233 0 0,'0'0'93'0,"0"0"-92"15,0 0 8-15,0 0 8 16,0 0 8-16,0 0 8 16,0 0-12-16,7 0 13 15,-2 0-7-15,7 0-2 16,-1 0 26-16,5 0-42 15,-2 0-6-15,0 0 6 16,7 0-7-16,-3 2 9 16,2-1-10-16,6 7-1 15,4-5 19-15,2 2-12 0,4 0 13 16,4-2-9 0,-1 1-4-16,2 0 6 0,3 3-13 15,2-3 0-15,3-1 4 16,-1 0-4-16,2-3 0 15,2 0-3-15,-3 0 7 16,-1 0-4-16,-10 0 0 16,5 0 0-16,-7 0 16 15,4 0-16-15,-4-3 6 16,5-4-6-16,6-2 7 16,-1 1-10-16,4-4 3 15,6 1 0-15,-1 1 5 16,5-4-1-16,0 7 3 15,-6 1-7-15,2 1 6 0,-1 1-2 16,1 0-4-16,-1-1 0 16,0 3 8-16,1-1-7 15,-3 3-1-15,0 0 0 16,0 0 0-16,2-2 4 16,3 2-4-16,1-3 0 15,-3 2 11-15,2 1-11 16,-3 0 0-16,2 0-4 15,10 0 8-15,0 0-2 16,-3 0-2-16,-2 0 0 16,-4 0 4-16,-7 0-4 15,-1 0 0-15,-1-4 0 16,-3-2 3-16,1-1-1 0,-2-1-2 16,1 3 0-1,2 1 0-15,4 2 0 0,0 0 0 16,1 2-1-16,-2 0 4 15,3 0 2-15,-3-2-5 16,2 2 0-16,-1 0 0 16,1 0 0-16,-3 0 0 15,5 0-3-15,1 0 8 16,-3-1 1-16,5 1-6 16,-3 0 0-16,2 0 5 15,3-3-5-15,-3 3 0 16,0 0-2-16,0-2 13 0,1 2-7 15,1-3-4 1,5 2 0-16,3 1 2 0,-2-2-2 16,3-1 0-16,-2 1 1 15,-2 2 6-15,1-3-3 16,-1-1-4-16,5 0 0 16,4 1-2-16,2 0 7 15,4-2-7-15,-2 2 2 16,2-3 0-16,-1 1 11 15,-4-2-11-15,-1 1 0 16,3 2 7-16,0-1-7 16,1 2-1-16,-1 1-3 15,-3-3 4-15,-3 4 8 16,-6-2-8-16,1-2 0 16,-1 4 1-16,1 1-1 0,-1-2-1 15,-2 2-2-15,-7 0 6 16,1 0 2-16,-7 0-5 15,-4 0-1-15,-4 3 0 16,-3 0 1-16,-6-3 0 16,-2 0 0-16,-7 0 3 15,0 0-3-15,0 0 0 16,0 0 0-16,2 0 6 16,-2 0-6-16,-2-3-7 15,-7-2 2-15,-5-2-22 16,-4-1-53-16,-5-7-98 15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9:02.80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 4 0,'0'0'6'0,"0"0"-6"0,3 0 0 15,22 0 2-15,10 0 6 16,9 0 4-16,6 0 7 16,12 3 8-16,5 7-1 15,9 3-24-15,6-1 2 16,0-2 1-16,3-1-4 16,-5-2 1-16,-4 2 3 15,0-2-4-15,-3-6 11 16,-5 1-12-16,4-2-4 15,-1 0-2-15,1 0 6 16,-1 0-1-16,3 0-4 0,-1-3 5 16,8-4 4-16,4 1 7 15,1 3-3-15,-1 2-6 16,-3 1 6-16,-3 0-8 16,-6 0-2-16,2 0 2 15,-4 0 10-15,4-4-9 16,-4 0 3-16,-4 0 0 15,-4-2-4-15,-3 3-2 16,-4 1-5-16,-6 0 7 16,-1 2 8-16,-1 0-2 15,-4-1-6-15,0-4 6 16,-1 0-5-16,-4 0 6 16,1-3-4-16,-4 3-2 15,-1 3 7-15,0-1-6 16,-3 3 0-16,-2 0-1 0,-1 0 2 15,0 0-3-15,-2 0 0 16,-1 0 0-16,2 0 1 16,3-1 0-16,1 1 2 15,6-3-4-15,0 2 7 16,9-1-3-16,2 2-3 16,-2 0 6-16,5 0-8 15,-8 0 2-15,-11 0 0 16,-4 0 2-16,-11 0-2 15,-9 0-4-15,-3 0-2 0,-6 0 1 16,0 0 4-16,0 0-14 16,0 0-76-16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1:04.41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 6 0,'0'0'0'16,"0"0"0"-16,0 0 1 0,0 0 6 15,0 0-3-15,0 0-4 16,0 0 0-16,0 0 25 16,0 0-23-16,0 0 3 15,0 0 12-15,0 0-16 16,0 0 0-16,0 0-1 15,0 0 4-15,0 0 1 16,0 0-5-16,0 0 0 16,0 0 4-16,0 0 0 15,0 0 1-15,0 0 9 16,0 0 3-16,0 0 28 16,0 0-20-16,0 0 2 0,0 0 10 15,0 0-24 1,0 0 0-16,0 0-13 0,0 0 6 15,0 0 1-15,0 0 2 16,0 0-2-16,0 0 33 16,0 0-20-16,0 0 15 15,0 0-7-15,0 0-19 16,0 0 19-16,0 0-28 16,0 0 0-16,0 0 4 15,0 0-4-15,0 0 0 16,12 0-3-16,3 0 6 15,2 0 13-15,1 0-16 16,3 0 0-16,-2 0 6 16,-1 0-2-16,-2 0-4 15,0 4 0-15,-1-1 6 0,-1 3-2 16,-4-6-4-16,-1 0 0 16,-1 0 2-16,1 4-2 15,-3-4 0-15,2 0 0 16,-7 0 6-16,2 0-4 15,0 0-2-15,-3 0 0 16,2 0 6-16,-2 2-1 16,3-2-5-16,-2 0 7 15,-1 2-6-15,3-2 35 16,2 0-36-16,-1 0 0 16,3 2 29-16,2 0-27 15,0-1 0-15,0 2-2 0,0-1 7 16,-1-1-3-16,-1 4-4 15,-5-2 0-15,2-3 2 16,-4 0-2-16,0 0 0 16,0 0-2-16,3 0 2 15,-3 0 7-15,2 0-7 16,-2 0 0-16,0 0 16 16,0 0-13-16,0 0-3 15,0 0 0-15,0 0 6 16,0 0 21-16,0 0-21 15,0 0-3-15,0 0 24 16,0 0-27-16,0 0 0 16,0 0-7-16,0 0 19 15,0 0-17-15,7 2 5 0,-1-2 0 16,2 1 3-16,1-1-3 16,-3 2 0-16,-1-2-3 15,1 0 11-15,-2 0-7 16,-4 0-1-16,2 0 0 15,-2 0 9-15,0 0-9 16,0 0 0-16,0 0 0 16,0 0 5-16,0 0 24 15,0 0-29-15,0 0 0 16,0 0 29-16,0 0-25 16,0 0-1-16,0 0-3 15,0 0 12-15,0 0-17 16,0 3 5-16,0-3-15 0,0 1-48 15,0-1-127-15,-14 0-145 16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09:44.85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24 123 0,'0'0'20'16,"0"0"6"-16,0 0-10 15,0 0-12-15,0 0 30 16,0 0 13-16,0 0-26 16,0 0 17-16,0 0-22 15,0 0 13-15,0 0-10 16,0 0 2-16,0 0 4 0,0 0-25 15,0 0 4-15,0 0 12 16,0 0-13-16,0 0 10 16,0 0-1-16,0 0-7 15,4 0-5-15,15 0 1 16,9 1-1-16,7 9 35 16,6-2-28-16,3 1-4 15,4-4 7-15,5 0-6 16,-2-5-2-16,10 0 2 15,1 0-1-15,-2 0 14 16,5 0-12-16,-1-3-3 0,1-1 1 16,2 1 7-1,0 0-10-15,-5 3-3 0,0 0 3 16,-6 0 3-16,-2 0-3 16,-3 0 0-16,-2 4 0 15,-4 0 2-15,4 1-2 16,0-2 0-16,4-3 0 15,-2 1 8-15,5-1-8 16,-2 0-1-16,-1 2-6 16,0 1 14-16,-3-2-5 15,-1 1-2-15,-1-2 0 16,-1 2 7-16,0-2-7 16,-6 0 0-16,-1 2-2 15,-5 1 4-15,-2 0 1 0,1 4-3 16,-2-1 0-16,-1-1 0 15,1 1 0-15,3-4 0 16,-3 1-2-16,2 1 6 16,-1 0-3-16,2-3-1 15,-3-1 0-15,3 2-2 16,-3-2 2-16,3 0 0 16,-4 2 0-16,3-2 0 15,-2 0 1-15,-2 0-1 16,4 0 0-16,4 0 7 15,3 0-7-15,-2 0-4 16,4 0 2-16,1 0 4 16,0 0-4-16,0 0-1 15,1 0 3-15,-1 0 3 0,5 0-3 16,-4 0 0-16,7 0 1 16,-2 0 3-16,3 0-8 15,5 0 1-15,-3 0 3 16,2-4 0-16,1-1 0 15,0 0 0-15,0-1 4 16,-5 2-1-16,0 1-2 16,-5-2-1-16,0 5 0 15,-1-1 2-15,-2-1-2 16,-1 2 0-16,0-4-3 16,0 4 6-16,-1-4-3 0,4 2 0 15,-3-1 0 1,-2-1-4-16,3 1 6 0,-1-2-2 15,-3 1 0-15,3 1 0 16,-2 1 0-16,1-2 0 16,1 0 0-16,1 2 1 15,2-4-1-15,-1 2 0 16,-2-3 0-16,0 2 2 16,-3-1-4-16,-2 3 2 15,-4-1 0-15,-10-2-5 16,-1 5 5-16,-10-3 0 15,-5 3 4-15,-5 1-3 16,-4 0 8-16,0 0 4 16,0 0 6-16,0 0 26 15,0 0-38-15,0 0-7 16,0 0 0-16,0 0-57 16,-4 0-84-16,-31 0-286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0:47.07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 0 266 0,'0'0'20'0,"0"0"62"16,0 0 64-16,0 0-59 15,0 0-51-15,0 0 36 16,0 289-51-16,0-246-4 16,0 0-15-16,0-5 16 15,0-1-6-15,0 0-12 16,-3-7 0-16,0 0 10 15,1-4-10-15,2-4-5 16,0-1-32-16,0 1-73 16,0-8-23-16,17 4-84 15,3-12-34-15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0:47.68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126 286 7 0,'0'0'34'16,"0"0"4"-16,0 0 51 16,0 0-45-16,0 0 4 15,0 0 16-15,82-219-12 16,-82 196-22-16,-3 5 31 16,-16 3 10-16,-3 9-26 15,-6 6-43-15,-1 0-2 16,5 0 43-16,-2 21-40 15,3 10 7-15,7 4 4 16,5 4-13-16,7 3 45 0,4-7-45 16,0-2 2-16,0-3 12 15,9-7-15-15,9-6 0 16,2-9-5-16,4-7 12 16,0-1-8-16,-1-4 1 15,1-20-35-15,-4-12 34 16,-2-1-43-16,-2 2 33 15,-10 6-10-15,-2 10 21 16,-4 8 11-16,0 7-4 16,0 4-7-16,0 0 28 15,0 0-28-15,0 25-4 16,0 14-12-16,0 15 32 16,0 9 16-16,0 3-31 0,3 2 3 15,8-1 22-15,1-7-21 16,-3-4-5-16,-7-7 0 15,-2-9 5-15,0-7-4 16,0-8-1-16,-14-9 0 16,-10-3 22-16,-7-8-17 15,-4-5-1-15,0 0 0 16,4-11 5-16,5-8 36 16,6 1-32-16,8-5 4 15,6-4 3-15,3-7-14 16,3-7-6-16,0-2 0 15,16-4 8-15,7-1-15 0,0 4 7 16,3 7-47-16,3 5-17 16,-1 5-75-16,1 8-121 15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0:47.86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0 627 0,'0'0'8'16,"0"0"-1"-16,0 0-7 15,0 0 4-15,0 0 2 16,0 0 18-16,18 33-24 0,-7-15 0 16,1 1-7-16,5 2-73 15,2-12-189-15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0:48.28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19 390 0,'0'0'166'0,"0"0"-34"16,0 0-66-16,0 0-29 16,0 0-37-16,0 0 0 15,73-18 16-15,-24 18-16 16,1 0 0-16,-1 19 21 16,-11 5-15-16,-14 1-12 15,-12 0-1-15,-12 5 7 16,0 4 3-16,-14 1-3 15,-11 2 0-15,2-6 17 16,2-9-13-16,10-12-6 16,6-8 2-16,5-2 0 15,0 0 27-15,0 0-27 16,0 0 0-16,0 0 8 16,11 0-4-16,7-5 6 0,3-2-10 15,2 0 0-15,3-1 8 16,6-2-8-16,4 0-37 15,8 2 4-15,5 2-147 16,-9 2-233-16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0:46.28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315 133 175 0,'0'0'136'16,"0"0"-66"-16,0 0 35 16,0 0-11-16,0 0-28 15,0 0-10-15,0 0-56 16,3-34-18-16,-6 44 18 15,-13 14 11-15,1 9 16 0,-7 7-27 16,-2 5 0-16,-9 9 23 16,-4 6-17-16,-2 4-3 15,2 0 0-15,5-2 11 16,6-11-7-16,10-10-7 16,7-10 0-16,3-14-4 15,3-9 4-15,3-7-13 16,0-1-40-16,0-15-17 15,16-36-30-15,12-19-106 16,-1-17-96-16</inkml:trace>
  <inkml:trace contextRef="#ctx0" brushRef="#br0" timeOffset="285">303 0 170 0,'0'0'105'0,"0"0"-78"16,0 0 2-16,0 0 24 15,0 0-39-15,0 0 48 16,44 98 36-16,-22-45-67 16,-1 7-4-16,2 3 8 15,-1 5-30-15,1 0 38 16,0 2-39-16,-2-6 0 16,-4-7 30-16,-3-11-22 15,-4-8-12-15,-2-11 0 16,-4-11 9-16,-2-6 7 15,1-5-16-15,-3-4 0 16,0-1 14-16,0 0-14 0,0 0-37 16,-21-19-83-16,-8-15-150 15,-9-14-88-15</inkml:trace>
  <inkml:trace contextRef="#ctx0" brushRef="#br0" timeOffset="487">74 496 270 0,'0'0'23'0,"0"0"-14"15,0 0 89-15,0 0-37 16,0 0 17-16,0 0-1 16,143 86-64-16,-104-81-7 0,-2-5-6 15,-5 0-9-15,-2 0 0 16,-4 0-97-16,-2-13-30 15,2-11-78-15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0:49.55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0 396 0,'0'0'92'0,"0"0"-61"16,0 0-17-16,0 0 0 15,0 0 6-15,0 0-20 16,5 47 0-16,0-32 21 15,2 0-21-15,-2-5 0 0,-1 3 4 16,-2 1-4-16,1 1-28 16,-3-1-120-16,0-3-102 15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0:49.74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0 191 0,'0'0'31'16,"0"0"38"-16,0 0-5 15,0 0 24-15,0 0-44 0,0 0-23 16,3 76 2 0,-1-67-16-16,3 2-7 0,-1 2-83 15,-1 3-91-15,-3 2-38 16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0:49.95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 0 67 0,'0'0'101'16,"0"0"-9"-16,0 0-10 16,0 0-15-16,0 0 23 15,0 0-51-15,0 108 32 0,1-97-60 16,2 0-8-16,-1-3 5 15,2 3-8-15,1 1-18 16,-1 7-116-16,-1 3-38 16,-3 4-96-16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0:50.0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 0 124 0,'0'0'73'16,"0"0"32"-16,0 0-36 15,0 0-25-15,0 0 34 16,0 0-59-16,-4 191-9 16,4-173 21-16,0 5-31 15,0 2-24-15,4 6-91 16,5 8-113-16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1:17.65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17 32 0,'0'0'73'16,"0"0"-12"-16,0 0-17 15,0 0-7-15,0 0-26 16,0 0 20-16,0 0-27 15,0-5 7-15,0 5 15 16,0 0-19-16,0 0-4 0,0 0-3 16,0 0 0-16,0 0 11 15,0 0-7-15,2 0 18 16,5 0-6-16,4 0-6 16,1 0 19-16,5 0-20 15,-2 0-8-15,3 0 7 16,3 0-8-16,1 0 0 15,-3 0 4-15,3 6 5 16,-4 1-7-16,0 0-2 16,-4-2 0-16,-1 4 3 15,0-8-3-15,-4 3 0 16,0 0 4-16,0-3 0 16,-2 1 14-16,4-2-8 15,-2 2-6-15,3-2 25 16,0 2-26-16,-2 0-2 0,0 3 9 15,4-4-8-15,-2 4 4 16,5-1-6-16,-2-2 0 16,-1 0 3-16,2 2-3 15,3-3 0-15,-3 4 2 16,4 0 0-16,-2-4 10 16,2 1-12-16,-2-2 0 15,0 3 7-15,2-3-7 16,0 0-2-16,3 0 2 15,-1 0 9-15,1 0 7 16,-2 0-16-16,-2 0 0 16,-3-5 8-16,0 4-5 0,5-4-3 15,2 3 8-15,-2-2-6 16,-1 2 2-16,1 0-4 16,0 0 0-16,-1 0-2 15,1 0 5-15,-3 2-3 16,4-2 2-16,-4 1 6 15,0 1-2-15,0-4-6 16,1 4 0-16,-1 0 2 16,0 0-2-16,3 0 0 15,1 0 4-15,0 0-4 16,6 0 2-16,2 0-2 16,5 0 0-16,1 0 6 0,1 0-6 15,-1 0 0-15,4 0 7 16,-1 0-4-1,1 0 8-15,-4-4-11 0,-1 2 0 16,-4 0 1-16,-9 2-1 16,-2 0 0-16,-3 0 3 15,-5 0 2-15,-1 0-10 16,-2 0 3-16,-2 0 2 16,-1 0 6-16,-1 0-6 15,2 0 0-15,6 0 2 16,-4 0-1-16,4 0 2 15,1 0-3-15,1 0 0 16,2 0 0-16,1 0 0 16,0 0 0-16,1 0 1 15,2 0 1-15,0 0-4 0,3 0 2 16,5 0 0-16,0 0 10 16,5-2-9-16,-3-3-1 15,1-3 14-15,-4 5-6 16,-1-1-2-16,-1 1-6 15,-3 2 0-15,-2-3 5 16,0 4-5-16,-6 0 0 16,2 0-4-16,-2 0 8 15,2 0-4-15,0 0 0 16,-4 0 0-16,3 0 2 16,0 0-2-16,-2 0 0 0,3 0 0 15,-4 0 2-15,4 0-4 16,-2 0 2-16,6 0 0 15,-1 0 2-15,4 0-2 16,-1 0 0-16,2 0 0 16,-1 0 5-16,-1 0-7 15,-5 4 2-15,3-4 0 16,-3 0 3-16,-2 1-3 16,2 2 0-16,-3-3-1 15,-4 1 3-15,5 2-3 16,-5-1 1-16,6 2 0 15,-4-3-3-15,5-1 3 16,4 0 0-16,-4 0 4 16,3 4 1-16,-3-4-2 0,-2 0-3 15,0 0 0-15,-4 0 5 16,-1 0-2-16,-3 0-3 16,1 0 1-16,-3 0 2 15,3 0 8-15,3 0-11 16,2 0 2-16,0 0 2 15,-1 0-4-15,5 0 0 16,2 0 10-16,-2 0-9 16,-2 0 11-16,0 0-12 15,1 0 0-15,-3 0 26 16,-1 0-24-16,1 0 1 16,0 0 11-16,2 0-9 15,3 0 21-15,0 0-24 0,3 0 6 16,-1 0 8-16,-3 0-16 15,-3 0 0-15,0 0 0 16,-4-4 5-16,1 3-5 16,-6-2 0-16,-1 3 0 15,-5 0 6-15,0 0-6 16,0 0 0-16,0 0 9 16,0 0-8-16,0 0-2 15,0 0-1-15,0-3-37 16,-15-12-29-16,-16-14-302 15</inkml:trace>
  <inkml:trace contextRef="#ctx0" brushRef="#br0" timeOffset="9089">665 64 31 0,'0'0'81'0,"0"0"-18"0,0 0-26 15,0 0 1-15,0 0-21 16,0 0 22-16,0 0-30 15,0 0-6-15,0 0 8 16,0 0-8-16,9 2-1 16,10 1 23-16,6-2-12 15,10 3 43-15,6-4-43 16,5 0-5-16,2 0 18 0,0 0-26 16,-6 0 0-1,-7 0-1-15,-3 0 7 0,-6 0-1 16,-3 0-5-16,-2 0 0 15,-3 0 24-15,-4 0-9 16,2 0 13-16,-2 1 0 16,1 1-26-16,0 0 36 15,-1 0-38-15,0 0 0 16,-1 0 18-16,-2 1-13 16,0-3 0-16,-5 3 4 15,-2-3-8-15,-4 0 35 16,3 0-30-16,-1 0 4 15,-2 0 31-15,3 0-33 16,-3 0 15-16,0 0-14 16,0 0 1-16,0 0 17 0,0 0-18 15,0 0-7 1,0 0 12-16,0 0-9 0,0 0-3 16,-3 0-2-16,-11 0-73 15,-12 0-142-15,-2-6-283 16</inkml:trace>
  <inkml:trace contextRef="#ctx0" brushRef="#br0" timeOffset="9959">665 27 4 0,'0'0'113'0,"0"0"-68"16,0 0-4-16,0 0 29 16,0 0-61-16,0 0 0 15,28-2 13-15,0 2 1 16,6 0 21-16,8 0-27 15,4 0-11-15,4 0 30 16,2 0-36-16,-2 6 0 16,-2-1 6-16,-4-4-2 0,-7 2 3 15,-10-3-7-15,-9 0 0 16,-4 0 20-16,-6 0-18 16,-1 1 18-16,-2-1 6 15,-1 3-6-15,1-1 12 16,1-1-32-16,-1 2 6 15,2-2 13-15,-2 3-19 16,-4-4 0-16,-1 0 4 16,0 0-1-16,0 0 6 15,0 0-5-15,0 0-3 16,0 0 12-16,0 0-4 16,-18 0-18-16,-14 0 3 15,-12 0-201-15,-6 0-85 16</inkml:trace>
  <inkml:trace contextRef="#ctx0" brushRef="#br0" timeOffset="10397">532 23 51 0,'0'0'77'0,"0"0"-66"0,0 0 67 16,0 0-3-1,0 0-31-15,0 0 22 0,209 28-52 16,-168-19 19-16,-1 1 4 16,-1 1-23-16,2-5 7 15,-6 0-14-15,-3-1-4 16,-6-2 34-16,-5 0-34 15,-6-3 0-15,-1 1 10 16,-5-1-1-16,2 0 1 16,-7 0-13-16,-2 2 0 15,1-2 21-15,-3 0-17 16,0 0 7-16,0 0 6 0,0 0-15 16,0 0 11-1,0 3-13-15,0-1 0 0,0-2 2 16,0 3-2-16,-12-2-10 15,-5 5-43-15,-3 1-59 16,-7 1-95-16,-8-4-65 16</inkml:trace>
  <inkml:trace contextRef="#ctx0" brushRef="#br0" timeOffset="10701">573 69 17 0,'0'0'17'0,"0"0"35"0,0 0 43 15,0 0-8-15,0 0-18 16,0 0-23-16,238 0 3 16,-202 0-33-16,-4 0 5 15,-6 1 31-15,0 4-36 16,-8-1-5-16,-3 2 3 15,-1-3-8-15,-2 2 8 16,-3-2-14-16,-4-3 0 16,-2 0 16-16,-3 0-15 15,0 0-1-15,0 0 14 16,0 0-14-16,-9 0 0 16,-17 0-78-16,-6-13-86 0,-6 0 16 15</inkml:trace>
  <inkml:trace contextRef="#ctx0" brushRef="#br0" timeOffset="11165">686 17 74 0,'0'0'102'0,"0"0"15"15,0 0-44-15,0 0-11 16,0 0-6-16,0 0-14 15,327 4-17-15,-287-2-25 16,-13 0 2-16,-6 0 10 16,-10-2-12-16,-7 0 0 15,-1 0 7-15,-3 0 11 0,0 0 23 16,0 0-7-16,0 0-22 16,0 0 37-16,0 0-34 15,0 0-5-15,0 0 4 16,0 2-12-16,0-2 6 15,0 2-8-15,0-2 0 16,0 0 10-16,0 0-10 16,0 0 2-16,0 0-12 15,0 0 20-15,0 0-19 16,0 0 9-16,0 0 0 16,0 0 8-16,0 0-8 15,0 0-2-15,0 0-2 0,0 0 4 16,0 0 0-16,0 0-25 15,-12 1-54-15,-1 3-18 16,-7-3-142-16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0:50.38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0 150 0,'0'0'152'16,"0"0"-57"-16,0 0 5 16,0 0-44-16,0 0-22 15,0 0-9-15,9 169-24 16,-5-153 17-16,6-1-18 16,-1 3-66-16,0 1-1 15,1 4-11-15,-2 6 9 16,0 5 9-16,-7 5-9 0,-1 0 56 15,0 13-1-15,0 0 14 16,0 0 22-16,0-4 65 16,0-7-51-16,0-4 46 15,0-2-46-15,0 0 48 16,0-5-44-16,0 0-16 16,0 0 15-16,0-4-38 15,0 2-2-15,0-3-75 16,0 1-105-16,0 1-35 15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0:50.53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27 0 291 0,'0'0'84'0,"0"0"42"0,0 0-82 15,0 0-3-15,0 0-41 16,0 0 24-16,-27 184-24 15,27-168-93-15,0-5-71 16,0-4-170-16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0:50.70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33 0 421 0,'0'0'97'0,"0"0"-61"0,0 0-31 15,0 0 21-15,0 0-26 16,0 0-2-16,-33 145-47 16,33-132-73-16,0 6-26 15,0 8-104-15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0:50.84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 0 172 0,'0'0'186'15,"0"0"-57"-15,0 0-44 16,0 0-37-16,0 0 1 16,0 0-39-16,-17 105 37 15,17-100-47-15,0 1-23 16,0 2-30-16,0 4-132 0,0 9-7 16,0 9-47-1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0:51.02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0 448 0,'0'0'57'0,"0"0"32"16,0 0-42-16,0 0-10 16,0 0-1-16,0 0-27 15,0 95 39-15,0-82-48 16,0-1-9-16,0 5-25 15,0 5-91-15,0 6-65 0,0 9-10 16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0:51.21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0 168 0,'0'0'209'15,"0"0"-89"-15,0 0-109 16,0 0 121-16,0 0-84 15,0 0 3-15,0 147-36 16,0-128 0-16,4 2-30 16,-3-2-15-16,2 5-31 15,-1 8 3-15,1 2-66 0,1 8-34 16,1 2 58-16,2 3-50 16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0:56.61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433 0 72 0,'0'0'64'16,"0"0"-22"-16,0 0-7 0,0 0 10 15,0 0-23-15,0 0 12 16,-76 84 14-16,59-27-27 16,1 9 36-16,0 9-30 15,-2 9 7-15,-3 17-8 16,0 6-15-16,-2 13-7 16,-1 11-4-16,-5 12 10 15,1 14-10-15,-2 13 0 16,1 16 0-16,0 9 9 15,5 22-4-15,3 15-4 16,6 1-1-16,10-10 0 16,5-19-2-16,0-21 2 15,11-4-3-15,14-3 2 0,3 2 2 16,2 5-2-16,-1 5-12 16,0 4-11-16,-5 2 19 15,-1-4 5-15,-2 0-18 16,-3-13 18-16,1-6 0 15,2-12 4-15,5-9 8 16,3 6 2-16,6-5 53 16,1-6-50-16,2-11-17 15,1-5 0-15,-1-18 14 16,5-8-14-16,-5-14-31 16,-3-27-32-16,0-18 39 15,-5-23-103-15,-10-21-83 16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0:57.43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320 0 130 0,'0'0'76'16,"0"0"-46"-16,0 0-16 16,0 0-14-16,0 0 61 0,0 0-27 15,99 116-15 1,-56-50 46-16,-5 5-42 0,4 13 4 16,-1 10 16-16,0 25 2 15,-3 20-2-15,-1 23-43 16,-2 29 4-16,-7 12 19 15,1 12-23-15,-4 11 0 16,-4-6 6-16,-4 8-4 16,-2-5 6-16,-6-4-8 15,-5-2 0-15,-4-8 0 16,0-9 0-16,-4-1-4 16,-20-10 0-16,-11-7-4 15,-9 0-40-15,-11-14-10 16,-10-6 32-16,-7-13 19 15,-2-14 7-15,1-11-16 0,-2-12 16 16,4-7 9-16,0-17-9 16,-2-4-23-16,-2-14-189 15,4-10-44-15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0:58.29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0 393 0,'0'0'418'15,"0"0"-405"-15,0 0 6 16,0 0-38-16,0 0-98 0,0 0-380 16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0:51.3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75 0,'0'0'19'0,"0"0"159"16,0 0-107-16,0 0 23 15,0 0-30-15,0 0-26 16,17 164-1-16,-15-149-14 16,1 2 18-16,-3 0-41 15,0-3-39-15,0 8-81 16,0-3-106-16</inkml:trace>
  <inkml:trace contextRef="#ctx0" brushRef="#br0" timeOffset="194">95 664 547 0,'0'0'49'0,"0"0"79"15,0 0-45-15,0 0-57 16,0 0 4-16,0 0-20 15,0 71 9-15,0-67 21 16,0-4-40-16,0 0 0 16,0 0 2-16,0 0-2 15,0 0-13-15,0-4-3 16,0-26-45-16,-10-21-12 0,-9-20-373 16</inkml:trace>
  <inkml:trace contextRef="#ctx0" brushRef="#br0" timeOffset="6772">54 372 236 0,'0'0'43'16,"0"0"1"-16,0 0-28 15,0 0 41-15,0 0-17 16,0 0-10-16,57 601 1 15,-46-535 6-15,1-24 2 16,0-15-38-16,-6-11 0 16,-1-10 34-16,-5-6-30 0,0 0 6 15,0-6 6 1,0-25-17-16,0-10-3 0,0-9-37 16,0 4 40-16,0 5 8 15,23 6-8-15,7 12 0 16,6 8-7-16,-1 9 14 15,0 6-9-15,0 0 2 16,-6 4 0-16,-5 22 7 16,-5 2-3-16,-9 12 2 15,-7 3 26-15,-3 4-23 16,0 4 15-16,-13-7-19 16,-13-1 2-16,0-9 29 15,2-14-35-15,-1-7 6 16,6-8 8-16,0-5-6 15,-5-2 1-15,4-28-10 0,2-23-83 16,1-15-106-16,13-10-317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1:38.36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73 0,'27'4'56'0,"8"2"-5"16,1 1 13-16,4-1-33 15,-4-1 21-15,2-5-17 16,-6 1 15-16,0-1 22 16,0 3-41-16,3-1 5 15,-3-2 3-15,1 0-15 16,-1 0 13-16,-3 0-26 0,0 0-10 15,-6 0 30-15,-8 0-30 16,-4 0-1-16,-5 0 15 16,-3 0-10-16,-3 0-5 15,0 0 0-15,0 0-8 16,0 0-5-16,-17 0-45 16,-9 0-90-16,-7 0 3 15,-2-5-35-15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1:15.84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340 223 209 0,'0'0'97'0,"0"0"-64"16,0 0 28-16,0 0-22 15,0 0-15-15,0 0-19 16,342 35 45-16,-266-35-43 15,0 0 17-15,-5-8 30 16,-16-9-23-16,-20 7-16 16,-17 4-15-16,-14 3 0 15,-4 2 16-15,0-3-16 16,-6 1-28-16,-27-3-123 0,-10-2-36 16,-14 0-69-16</inkml:trace>
  <inkml:trace contextRef="#ctx0" brushRef="#br0" timeOffset="292">304 0 161 0,'0'0'100'0,"0"0"-79"15,0 0 17-15,0 0 30 16,0 0-42-16,0 0-24 0,-222 192 21 15,184-156-15 1,12-12 23-16,12-11-12 0,10-5-7 16,4 1-3-1,0 3-9-15,23 6 0 0,12 3 0 16,7 1 20-16,5 4-16 16,2-6-4-16,-4 1 0 15,-5 0-3-15,-5 0-2 16,-8-1-87-16,-9-5-57 15,-12-7-144-15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0:36.94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576 14 170 0,'0'0'144'0,"0"0"-60"16,0 0 16-16,0 0-16 15,0 0-18-15,0 0-12 16,0 0-41-16,0-19-12 0,0 19 57 16,0 0-54-16,0 0-3 15,-9 10-1-15,-11 27 3 16,-9 24 8-16,-9 9-11 16,-5 4 6-16,2 1 18 15,2-2-24 1,6-3 0-16,7-5-2 0,8-14 9 15,8-11-14-15,10-12 6 16,0-15 1-16,0-8-13 16,2-5-68-16,21-22-65 15,3-32 16-15,-1-20-208 0</inkml:trace>
  <inkml:trace contextRef="#ctx0" brushRef="#br0" timeOffset="266">524 0 233 0,'0'0'96'16,"0"0"-75"-16,0 0-6 15,0 0 37-15,0 0 43 16,0 0-46-16,32 228-21 16,-21-173 32-16,2 1-40 15,-1-3 2-15,1 0 9 16,-4-6-20-16,0-6 4 15,-3-7-15-15,1-7 0 0,-5-12 12 16,-2-3-12-16,3-6 0 16,-3-5-6-16,0-1-47 15,0 0-50-15,-12 0-100 16,-12-15-86-16</inkml:trace>
  <inkml:trace contextRef="#ctx0" brushRef="#br0" timeOffset="459">369 411 35 0,'0'0'122'15,"0"0"-72"-15,0 0-3 16,0 0 36-16,0 0 12 16,0 0-10-16,82 44-30 15,-47-42-27-15,0-2-23 0,0 0-5 16,-8-3-10-16,-1-12-125 15,-2-7 21-15,-7-5-131 16</inkml:trace>
  <inkml:trace contextRef="#ctx0" brushRef="#br0" timeOffset="712">747 59 129 0,'0'0'140'15,"0"0"-78"-15,0 0-53 0,0 0 117 16,0 0-27-16,0 0-50 16,25 185 2-16,-25-142-34 15,0 3-7-15,0-2 44 16,0 1-48-16,0-4-5 16,0-6 8-16,0-6-4 15,0-4-7-15,0-6 2 16,0-9-56-16,3-4-15 15,15-6-139-15,12 0-2 16,11-17-4-16</inkml:trace>
  <inkml:trace contextRef="#ctx0" brushRef="#br0" timeOffset="1336">1118 409 103 0,'0'0'117'0,"0"0"22"15,0 0-49-15,0 0-44 16,0 0 5-16,0 0-48 15,10-93 12-15,-10 72-10 16,0 2-3-16,-1 4 6 16,-16 8-8-16,-1 3 0 15,0 4 1-15,-3 0 4 16,-2 4 20-16,3 18-6 16,0 8-7-16,5 2 24 15,7 0-36-15,7 2 9 16,1-6 9-16,0-3-18 15,15-2 0-15,6-5 6 16,1-12-1-16,2-6 5 16,-4 0-10-16,-1-12 0 15,-5-15-9-15,-2-2 9 0,-6 2-23 16,-3 3 23-16,-3 5-5 16,0 4 1-16,0 9-16 15,0 5 20-15,0 1-9 16,-3 0 9-16,-1 13-18 15,-1 18 7-15,4 11 22 16,1 7-5-16,0-3-6 16,0 6 0-16,4-2 29 15,10 0-14-15,0-1-10 16,-5-4-5-16,0-7 11 0,-6-5-11 16,-3-3 0-16,0-7 0 15,-17-3 20-15,-9-5-18 16,-1-7 9-16,-3-2 14 15,2-6-22-15,-1 0 37 16,4 0-40-16,2-20 7 16,2-8 29-16,11-2-36 15,6-5 1-15,4-1 11 16,0 1-2-16,4 0-2 16,15 6-8-16,3 0 0 15,1 3-15-15,6 6 15 16,-6 1-44-16,4 11-36 0,-1 4-65 15,-3 1-10 1,0 3-65-16</inkml:trace>
  <inkml:trace contextRef="#ctx0" brushRef="#br0" timeOffset="1509">1274 602 17 0,'0'0'117'0,"0"0"3"15,0 0-41-15,0 0-5 16,0 0-9-16,0 0-38 15,60 39 7-15,-54-35-34 16,-5 1 0-16,2-3 6 16,-3 1-6-16,0 0-106 15,0-3-50-15,0 0-34 16</inkml:trace>
  <inkml:trace contextRef="#ctx0" brushRef="#br0" timeOffset="2626">1678 57 104 0,'0'0'102'0,"0"0"37"16,0 0-37-1,0 0 12-15,0 0-92 0,0 0 1 16,-10 92 31-16,10-23 2 16,0 0-11-16,0-3 14 15,7-2-44-15,1-7 17 16,-2-10-8-16,1-11-17 16,-2-14 21-16,-3-7-28 15,1-9 0-15,-3-4 12 16,0-2-12-16,0 0 0 15,0 0 0-15,0 0 14 16,1 0 4-16,-1 0-18 16,0-6-10-16,0-11-20 15,0-1-116-15,-1-1-193 16</inkml:trace>
  <inkml:trace contextRef="#ctx0" brushRef="#br0" timeOffset="38377">17 1018 55 0,'0'0'39'0,"0"0"55"16,0 0-16-16,0 0 5 16,0 0-29-16,0 0-23 0,0 0 40 15,-17-11-39-15,17 11 3 16,0 0 15-16,0 0-39 15,0 0 2-15,9 0-13 16,12 0 0-16,10 0 36 16,10 0-31-16,14 0-5 15,10 0 4-15,6 0-1 16,5-3 5-16,-3-2-8 16,-6 4 1-16,-2 0 7 15,-6-2-8-15,-1 1 0 16,0 2 12-16,-7-2-11 15,-5 0 0-15,-7 2-1 0,-2-3 0 16,-1 2 0-16,-1-1 0 16,-4-2 0-16,1-1 7 15,-1 1-1-15,4 1 1 16,2-5-7-16,4 5 0 16,6-2 3-16,2 4-3 15,1-1 0-15,3-2 7 16,0-1-5-16,-3 0-4 15,-1 2-1-15,-1-2 3 16,-4-1 0-16,-3 2 0 16,0 0 0-16,-3 0 3 15,-1-1-2-15,-2 4 3 16,-2-4-4-16,0 1 0 16,-1 0 5-16,-4 0-2 15,-5 4-3-15,-5 0 8 0,-3 0-5 16,-6 0 6-16,-3 0-9 15,-1 0 0-15,2 0 15 16,-1 0-14-16,2 0-1 16,1 0 19-16,2 0-17 15,1 0 8-15,0 0-10 16,-3 0 0-16,0 0 3 16,-3 0-3-16,-3 0 0 15,-3 0 13-15,0 0-9 16,0 3 8-16,0-3-12 0,0 0 0 15,0 0-7 1,-3 0 7-16,-16 0-65 0,-16-6-89 16,-26-24-149-1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1:19.33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31 88 0,'0'0'160'0,"0"0"54"16,0 0-75-16,0 0-20 15,0 0-57-15,0 0-58 16,37 11-8-16,-37-53-362 16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1:16.99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0 410 174 0,'0'0'69'0,"0"0"-49"15,0 0 27-15,0 0 27 16,0 0-32-16,0 0-18 0,241 12 31 16,-204-31-52-16,-12-5 9 15,-11-4 3-15,-11-1-11 16,-3-2 12-16,-8-1-16 15,-23 6-16-15,-6 5 2 16,-2 8 9-16,2 11 2 16,4 2 3-16,4 4 0 15,-1 24 5-15,4 6-5 16,7 8 0-16,13 6 18 16,6 2-11-16,0-2-2 15,10-5 8-15,14-8-11 16,9-5 10-16,5-10-12 0,9-10 3 15,2-10 9-15,3 0-12 16,-1-10-63-16,-7-21 7 16,-10-3-39-16,-13 1-24 15,-9 0 18-15,-12 3 4 16,0 2 97-16,0 7 24 16,0 6 52-16,0 10 54 15,0 2-40-15,0 3-7 16,0 0-80-16,11 0 14 15,14 13 8-15,7 12 16 16,8 1-17-16,1 8 5 16,-2-2-13-16,-2 0-9 15,-7-5-7-15,-4-8 0 0,-6-6 15 16,-8-7-15 0,-5-5-54-16,-7-1-44 0,0 0 35 15,0-15 12-15,-10-21-202 16</inkml:trace>
  <inkml:trace contextRef="#ctx0" brushRef="#br0" timeOffset="173">654 310 124 0,'0'0'65'0,"0"0"-31"16,0 0-4-16,0 0 32 16,0 0 16-16,0 0-32 15,0 0 2-15,-61 225-44 16,57-198-2-16,-1-4 11 0,4-10-13 15,1-1-45-15,0-11-108 16,6-1-23-16</inkml:trace>
  <inkml:trace contextRef="#ctx0" brushRef="#br0" timeOffset="368">806 375 55 0,'0'0'107'15,"0"0"-85"-15,0 0 106 16,0 0-69-16,0 0 6 16,0 0-12-16,18 87-51 15,-10-68 45-15,-2 0-46 16,2-3 1-16,-2-5-2 0,-2-3-46 16,-1-5-22-1,2-3-83-15,-4-3 9 0</inkml:trace>
  <inkml:trace contextRef="#ctx0" brushRef="#br0" timeOffset="535">833 193 157 0,'0'0'141'16,"0"0"-58"-16,0 0-55 16,0 0-22-16,0 0-6 15,0 0 0-15,14 59 17 16,9-37-17-16,7-5-36 0,7-11-103 15,5-6 5 1</inkml:trace>
  <inkml:trace contextRef="#ctx0" brushRef="#br0" timeOffset="764">1131 244 50 0,'0'0'92'0,"0"0"-8"16,0 0 28-16,0 0-43 15,0 0 3-15,0 0-34 16,-44 153-16-16,44-131-10 15,0-1-7-15,0 1-6 16,17-4 1-16,2-4 0 16,7-5 6-16,2-4-5 15,-3-3 6-15,-9 2 7 0,-4 1-7 16,-9-3-14 0,-3 2-36-16,0 0 3 0,-8 7 33 15,-15 3-7-15,1-6-33 16,2-3-71-16,5-5-60 15</inkml:trace>
  <inkml:trace contextRef="#ctx0" brushRef="#br0" timeOffset="944">1262 340 16 0,'0'0'37'0,"0"0"58"15,0 0 8-15,0 0-24 0,0 0-5 16,0 0-38-1,217-103 36-15,-173 82-72 0,-15 6-14 16,-10 7-42-16,-17-1-151 16</inkml:trace>
  <inkml:trace contextRef="#ctx0" brushRef="#br0" timeOffset="1295">1403 113 75 0,'0'0'32'15,"0"0"42"-15,0 0 14 16,0 0 11-16,0 0-63 16,0 0 23-16,48 262-24 15,-38-218 7-15,-1-6 12 16,1-11-54-16,2-5 4 16,1-9 17-16,2-9-21 0,3-4-21 15,8-2-18-15,1-27-27 16,1-7 53-16,-3-2-72 15,-3 4 85-15,-12 10 8 16,-1 10 3-16,-4 8-6 16,-5 2 36-16,0 4 0 15,0 0 14-15,3 4-55 16,2 13 0-16,1 5 68 16,1 4-58-16,-2-3-1 15,-1-5-9-15,-1-2 8 16,2-8-7-16,-4-3-1 0,-1-5-97 15,0 0-2 1,0-18 50-16,0-15-228 0</inkml:trace>
  <inkml:trace contextRef="#ctx0" brushRef="#br0" timeOffset="1748">1719 60 97 0,'0'0'33'0,"0"0"61"15,0 0 20-15,0 0-67 16,0 0-19-16,0 0-11 16,76 151-13-16,-63-142 18 15,-4 0-22-15,-2-4-9 0,-4 0 3 16,-3 0-25 0,0 4 19-16,0 4 8 0,0 2 4 15,0-2 4-15,0 1 0 16,0-6-4-16,0-3 21 15,0-2-17-15,0-3-3 16,0 0 4-16,0 0-1 16,0 0 21-16,0 0-25 15,4-11 0-15,5-11-2 16,3-6-37-16,2 2-19 16,1 1 33-16,2 5 19 15,0 1-9-15,-2 8 15 0,-1 8 0 16,-1 3 22-16,1 0-18 15,-3 16 43-15,-1 4 6 16,-1 1-30-16,-1 0 60 16,-2-5-64-16,2-3-15 15,-2-1 24 1,3-3-28-16,6-5-6 0,9-4-48 16,14 0-12-16,9-2 45 15,9-24-120-15,-1-7-18 16</inkml:trace>
  <inkml:trace contextRef="#ctx0" brushRef="#br0" timeOffset="2261">2454 0 112 0,'0'0'209'15,"0"0"-64"-15,0 0-39 16,0 0-54-16,0 0-7 0,0 0-37 16,-164 73 62-16,143-44-68 15,10-3 0-15,8-2 19 16,3-3-21-16,0-5 0 15,7-4-4-15,13-2 8 16,3-9 1-16,7-1-5 16,2 0 0-16,3-13-3 15,-4-8-15-15,-6-1-4 16,-6 3 12-16,-9 8 10 16,-5 2 6-16,-5 6-6 15,0 3 0-15,0 0 13 16,0 0-13-16,3 26-17 15,6 15 17-15,8 17 4 16,5 19 46-16,3 12-50 0,4 4 2 16,-5-2 21-1,-3-11-20-15,-12-19 0 0,-7-4-6 16,-2-8 13-16,-2-10-5 16,-24-7-5-16,-5-18 0 15,-13-9 31-15,-5-5-29 16,-4-18-2-16,1-23 0 15,5-12 15-15,8-7-13 16,11-1-2-16,13 6 0 16,12 0 1-16,3 10-1 15,5 1 0-15,22 6-5 0,11-3 5 16,7-1-22-16,9 3-5 16,8 2-100-16,5 3-52 15,4 10-44-15,-3 12-56 16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1:20.24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20 373 131 0,'-13'-14'88'0,"6"1"-33"0,7 4 47 16,0-4-58-16,0 4-12 15,2-6-16-15,21 2-10 16,10 2 41-16,5 2-41 15,11 3 7-15,8-1 53 16,10 1-46-16,0-2 20 16,-5 4 24-16,-10 0-50 15,-23 4 17-15,-15 0-31 16,-11 0 0-16,-3 0-14 16,0 0-2-16,0 0-23 15,-3-6-19-15,-16-12-164 0</inkml:trace>
  <inkml:trace contextRef="#ctx0" brushRef="#br0" timeOffset="242">385 0 244 0,'0'0'100'0,"0"0"-100"15,0 0 1-15,0 0 58 16,0 0-16-16,0 0-25 15,147 107 12-15,-129-79-28 16,-10-2-2-16,-8 2 0 16,0 1 2-16,-12 1 26 0,-13-1-28 15,4-4 0 1,4-3-6-16,8-10-21 0,9-11-96 16,0-1-26-16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1:20.97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10 206 189 0,'0'0'131'0,"0"0"-131"16,0 0 33-16,0 0-8 15,0 0 57-15,0 0-36 0,50 144-39 16,-34-125 32-1,-2-9-37-15,0-5 0 0,2-5-2 16,3 0 4 0,-4-6-18-16,3-19 9 0,-3-6-38 15,-9-5 32-15,-3 3-59 16,-3 4 46-16,0 11 11 16,0 7 13-16,0 8 35 15,0 3 2-15,0 0-34 16,0 10-3-16,0 22 7 15,0 14 9-15,0 6 24 16,0 4-18-16,14 0 46 16,9-2-40-16,-2 1-19 15,-1-6 24-15,-8-3-33 0,-10-6 0 16,-2-10-1-16,0-10 15 16,-28-4 6-16,-11-9-20 15,-7-7 0-15,1 0 14 16,2-15-7-16,10-13-7 15,4-5 0-15,14 2 0 16,7 1-18-16,8-2 15 16,0-1-20-16,30-5 7 15,19-3-68-15,15 1-15 16,6 7 27-16,-7 3-47 16,-5 2 15-16,-11 6-36 15</inkml:trace>
  <inkml:trace contextRef="#ctx0" brushRef="#br0" timeOffset="941">477 268 48 0,'0'0'128'0,"0"0"54"0,0 0 8 16,0 0-117-16,0 0-66 16,0 0 0-16,2 29 0 15,-2-2-3-15,0-1-4 16,0-2 11-16,0-4 13 16,4-5-24-16,9-4 0 15,-3-5 12-15,2-6-12 16,1 0 0-16,0 0-2 15,2-16 14-15,2-3-24 16,-5-13-1-16,-3 0-69 16,-7-2 38-16,-2-2-7 0,0 8-1 15,0 5 29 1,-18 6-9-16,-1 6 29 0,1 6 6 16,5 5 6-16,0 0 20 15,6 0-29-15,5 0-12 16,2 0 8-16,0 4 8 15,0 3-16-15,6 1 12 16,11-5-23-16,4-1 14 16,-1-2-4-16,1 0 13 15,-4 0-12-15,-6 0 24 16,-2 0-6-16,-2 2-6 16,-1 9 0-16,2 6 22 15,-3 1-11-15,-2 5 15 16,-2 0-20-16,-1-3 3 15,3 1 59-15,3-6-68 0,3-4 0 16,0-4 15-16,4 0-10 16,0-7-5-16,1 0 0 15,9 0-7-15,4-19-3 16,3-10-5-16,-2-2-17 16,-4 0 27-16,-9 2-28 15,-1 6 19-15,-6 6 13 16,-7 8 1-16,-1 8 47 15,0 1 13-15,0 0-23 16,0 0-37-16,0 19 18 16,0 6-18-16,0 4 22 15,0-4-21-15,0-1 35 0,0-7-33 16,0-7-3-16,9-5 18 16,-1-5-18-1,1 0 0-15,0 0-7 0,8-5 14 16,2-19-27-16,6-10-36 15,-1-1 17-15,-1-1 25 16,-5 6-27-16,-1 8 40 16,-5 6-2-16,-8 8 6 15,-2 7 18-15,-2 1-10 16,0 0 28-16,0 0-21 16,0 19-5-16,3 9 2 15,2 5 13-15,-1 0-5 16,-2 0 19-16,1-5-42 15,-2-1 0-15,-1-11 15 0,0-6-10 16,0-4-5-16,0-3 0 16,0-3 9-16,-4 0 29 15,-7 0-38-15,-3-3 0 16,2-13 13-16,8-3-13 16,2-5-4-16,2 4 0 15,0-9 8-15,6 5-10 16,11 0 6-16,1 4-1 15,2 0-17-15,6-2-34 16,-4 2-59-16,4-2-12 16,-8 3-92-16</inkml:trace>
  <inkml:trace contextRef="#ctx0" brushRef="#br0" timeOffset="1243">1361 0 44 0,'0'0'279'0,"0"0"-239"16,0 0-9-16,0 0 31 16,0 0 40-16,0 0-91 15,-68 121 6-15,65-101 4 16,3-3-19-16,0-5-4 16,3-2-3-16,15-1 5 15,0 1 22-15,1-1-22 16,2-1 0-16,-6-3 11 15,-1 1-8-15,-7-2-3 0,1-1 0 16,-8 2 0 0,0 1 3-16,0 2-3 0,0 6 0 15,-17 0 15-15,-4 8-14 16,1-3-2-16,7-4-90 16,0-9-141-16</inkml:trace>
  <inkml:trace contextRef="#ctx0" brushRef="#br0" timeOffset="1356">1472 319 124 0,'0'0'266'0,"0"0"-244"0,0 0-22 16,0 0-123-16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1:27.2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770 0 79 0,'0'0'62'0,"0"0"2"15,0 0-6-15,0 0-10 16,0 0 19-16,0 0-32 15,0 0 11-15,0 0 49 16,0 0-53-16,0 0-14 16,0 0 0-16,0 0-13 15,0 0 6-15,0 0-21 16,0 0 0-16,-9 0 13 0,-3 3-13 16,1 3 0-16,-3-2 8 15,-3 3-7-15,-1 2 15 16,-8 1-16-16,-5 7 0 15,-6 1 11-15,-5 9-11 16,-4-2 0-16,-4 7 0 16,-3 3 2-16,-3 0-3 15,1-2 1-15,-1-2 0 16,6 1 3-16,6-8-3 16,3 0 0-16,6-3 10 15,4-7 9-15,11-6 13 0,8-4-27 16,8-2-3-1,4-2 23-15,0 0-25 0,0 0 0 16,0 0 2 0,0 0-1-16,0 0-2 0,0 0-1 15,0 0 2-15,0 0 8 16,0 0-8-16,0 0-4 16,0 4 1-16,16 8 6 15,15 1 11-15,7 6-14 16,15 8 0-16,9 11 7 15,13 0-7-15,1 4 0 16,1-3 11-16,-1-9-9 16,-6 0 4-16,-6-5-6 15,-7-3 0-15,-13-7 13 0,-12-2-13 16,-6-5 0-16,-8 1 15 16,-6-5-4-16,-5-2 4 15,-3-1-15-15,-1-1 0 16,-3 0 20-16,0 0-20 15,0 0 0-15,0 0 17 16,0 0-12-16,0 0 3 16,0 0-8-16,0 0-23 15,0 3 19-15,-4 0-105 16,-18-3-300-16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1:10:40.80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15755 141 57 0,'0'0'102'0,"0"0"9"15,0 0-19-15,0 0-32 16,0 0-8-16,0 0-33 16,-1 4 35-16,1 2-46 15,0 3 8-15,0 6 30 16,0 3-18-16,0 1 4 16,0 0-28-16,0-2 1 0,0-2 23 15,4 0-28-15,1-2 0 16,-2 0 12-16,2-1-7 15,-1-1-10-15,5 0-95 16,-4-2-143-16,-1-5-61 16</inkml:trace>
  <inkml:trace contextRef="#ctx0" brushRef="#br0" timeOffset="476">15695 1260 88 0,'0'0'93'0,"0"0"22"16,0 0-33-16,0 0-4 15,0 0 1-15,0 0-46 16,-8 80-30-16,8-74 25 16,0 5-28-16,0 0-1 15,0 7-42-15,0-2-141 16,0 3-59-16</inkml:trace>
  <inkml:trace contextRef="#ctx0" brushRef="#br0" timeOffset="845">15695 2251 13 0,'0'0'72'0,"0"0"16"15,0 0-35-15,0 0 23 16,0 0 10-16,0 0-46 16,-8 177 36-16,8-160-42 15,0-2-27-15,0-2 16 16,0 5-20-16,0-1-6 16,0 3-39-16,0 8-55 15,0 1-6-15,0 3 5 16,0 5 14-16,0-6 6 15,0 7 15-15</inkml:trace>
  <inkml:trace contextRef="#ctx0" brushRef="#br0" timeOffset="978">15675 2990 105 0,'0'0'36'16,"0"0"51"-16,0 0-15 16,0 0-10-16,0 0-7 15,0 0-36-15,-5 210-18 16,4-193 29-16,1-1-30 15,0 0-7-15,0 3-79 16,0 2-107-16</inkml:trace>
  <inkml:trace contextRef="#ctx0" brushRef="#br0" timeOffset="1148">15625 3606 98 0,'0'0'130'0,"0"0"-25"16,0 0-21-16,0 0 17 15,0 0-33-15,0 0-30 16,0 130-16-16,0-115-22 16,0-2-11-16,0-1 10 15,3 3-151-15,-3-1-45 16,0 7 4-16</inkml:trace>
  <inkml:trace contextRef="#ctx0" brushRef="#br0" timeOffset="1319">15628 4038 69 0,'0'0'123'0,"0"0"-60"16,0 0 37-16,0 0-73 0,0 0 56 16,0 0 17-16,14 159-82 15,-14-136-6-15,0-1 1 16,0 2-13-16,0-3 0 16,0 4-140-16,0-1-27 15,0 4-19-15</inkml:trace>
  <inkml:trace contextRef="#ctx0" brushRef="#br0" timeOffset="1448">15611 4606 88 0,'0'0'119'0,"0"0"-64"15,0 0 45-15,0 0-28 16,0 0 28-16,0 0-36 16,0 174-64-16,0-147 0 0,0 0-11 15,0 2-64-15,0 2-101 16,0 1-91-16</inkml:trace>
  <inkml:trace contextRef="#ctx0" brushRef="#br0" timeOffset="1755">15611 5287 120 0,'0'0'157'16,"0"0"-33"-16,0 0-63 16,0 0 31-16,0 0-25 15,0 0-46-15,-44 229-12 16,43-206-9-16,1-2 5 15,0 1-18-15,0 6 12 0,0 7 1 16,10 16-1-16,4 9 1 16,-5 4-24-16,0-6 10 15,-6-8 14-15,-1-4 30 16,-2-2-19-16,0-9-3 16,0-4 19-16,0-11-12 15,0-9-5-15,0-3 4 16,0-6-12-16,0-2 54 15,0 6-56-15,0 0 3 16,0 6 7-16,0 8-10 16,4 5-78-16,7 0-133 15,-2-5-217-15</inkml:trace>
  <inkml:trace contextRef="#ctx0" brushRef="#br0" timeOffset="3585">15464 4019 19 0,'0'0'65'16,"0"0"-5"-16,0 0-24 16,0 0-17-16,0 0 14 15,0 0-30-15,32 441 9 16,-16-421-12-16,-5 1-92 15</inkml:trace>
  <inkml:trace contextRef="#ctx0" brushRef="#br0" timeOffset="3749">15484 5432 200 0,'0'0'0'0,"0"0"29"15,0 0-25-15,0 0-4 16,0 0-21-16,0 0-93 16</inkml:trace>
  <inkml:trace contextRef="#ctx0" brushRef="#br0" timeOffset="2378">15751 6583 660 0,'0'0'100'0,"0"0"-81"16,0 0-6-16,0 0 39 16,0 0-1-16,0 0-48 15,-6 138 57-15,6-130-60 16,0 3 0-16,0-1 5 16,0 4-5-16,0 1 0 0,0 0-2 15,0 0 9 1,0-6-3-16,0 2-4 0,0-5 0 15,0-2 6-15,0-1-6 16,0 2-1-16,0 0-3 16,0-4 8-16,0 4-7 15,0-4 3-15,0 1 0 16,0 3-3-16,0-1 3 16,1 1 0-16,2 0-1 15,-3 1 3-15,0-1 3 16,0-3-5-16,2 0 0 15,-2 0 13-15,3-2-10 16,-3 0-3-16,0 0 0 16,0 0 2-16,0 0 0 15,0 2-2-15,0-2 0 0,0 2 0 16,1 0 4 0,2 1-4-16,-3-2 0 0,0 2 3 15,0-3-5-15,0 0 2 16,0 0 0-16,0 0-2 15,0 0 2-15,0 0 0 16,0 0-6-16,0 0 18 16,0 0-10-16,0 0-2 15,0 0 0-15,0 0 4 16,0 0-4-16,2 0-6 16,-2 0 3-16,0 0 3 15,0 0-2-15,0 0 2 16,0 0 0-16,0 0 13 15,0 0-9-15,0 0-8 0,0 0 1 16,-2-17-58-16,-23-35 22 16,-13-35-502-16</inkml:trace>
  <inkml:trace contextRef="#ctx0" brushRef="#br0" timeOffset="3926">15657 6590 3 0,'0'0'122'0,"0"0"-52"16,0 0-46-16,0 0-23 15,0 0-1-15,0 0-53 16,32 170-65-16</inkml:trace>
  <inkml:trace contextRef="#ctx0" brushRef="#br0" timeOffset="4050">15717 6809 37 0,'0'0'162'0,"0"0"-99"16,0 0-21-16,0 0 49 16,0 0-66-16,0 0-13 15,2 82 6-15,-2-76-16 16,-2-4 15-16,-1-2-17 0,2 0-28 16,-4-6-28-16,5-12-192 15</inkml:trace>
  <inkml:trace contextRef="#ctx0" brushRef="#br0" timeOffset="4414">15717 6809 75 0,'-9'32'78'16,"9"-32"-17"-16,0 0-9 15,0 0-17-15,0 0-2 16,0 0-18-16,14 81-8 16,-14-81 34-16,2 0-35 15,-2 0 10-15,3 0 18 16,-3 0-18-16,0 0 35 15,0 0-10-15,0 0-4 16,0 0 17-16,0 0-47 0,0 0 14 16,0 3 7-16,0-3-18 15,0 0 26-15,0 1-29 16,0-1-1-16,0 0 26 16,0 0-29-16,0 0 3 15,0 0 4-15,0 0-5 16,0 0 15-16,0 0-20 15,0 0 0-15,0 0 22 16,0 0-22-16,0 0 0 16,0 0 5-16,0 0-4 15,0 0-2-15,0 0-4 16,0 0-76-16,-13-25-108 16,-5-20-346-16</inkml:trace>
  <inkml:trace contextRef="#ctx0" brushRef="#br0" timeOffset="639">15705 1825 95 0,'0'0'65'16,"0"0"57"-16,0 0-45 15,0 0 9-15,0 0-5 16,0 0-34-16,5 124-44 15,-1-113 33-15,-4-3-36 16,5 3 0-16,-2-1-4 16,-1 5-38-16,1 1-66 15,-3 5-29-15,0 1-22 16</inkml:trace>
  <inkml:trace contextRef="#ctx0" brushRef="#br0" timeOffset="3391">15657 2028 69 0,'0'0'23'0,"0"0"4"16,0 0-24-16,0 0-3 15,0 0-10-15,0 0-102 16</inkml:trace>
  <inkml:trace contextRef="#ctx0" brushRef="#br0" timeOffset="248">15758 643 67 0,'0'0'86'0,"0"0"10"16,0 0-12-16,0 0 10 15,0 0-19-15,0 0-5 16,-7 97-56-16,7-75-11 16,0-4 53-16,0 6-55 15,0-7 4-15,0 0 10 16,0 4-8-16,-2-2 1 15,-5 0-8-15,5-1 0 16,-2-3-15-16,4 1-50 16,0 0-100-16,0-3-45 15</inkml:trace>
  <inkml:trace contextRef="#ctx0" brushRef="#br0" timeOffset="3228">15758 853 7 0,'0'0'22'0,"0"0"-16"16,0 0-6-16</inkml:trace>
  <inkml:trace contextRef="#ctx0" brushRef="#br0" timeOffset="12488">15294 188 31 0,'0'0'59'16,"0"0"-5"-16,0 0 44 16,0 0-61-16,0 0-10 15,0 0-8-15,-21 0 1 0,16 0 24 16,0 0-14-16,-4 1-7 16,-3 9 37-16,2 5-50 15,-7 5-2-15,3 8 10 16,-4 5-12-16,4 8 22 15,2 6-25-15,0 4-3 16,7 3 40-16,1 6-39 16,-1 7 2-16,4 7 9 15,-2 11-8-15,-2 2 4 16,1 4-8-16,-2 0 0 16,-4 6 9-16,-2 1-9 15,-1 6 0-15,-6 5 8 16,-2-2-5-16,1 0 13 15,4-2-16-15,2-2 1 0,5 5 11 16,4-2-12-16,2 5 0 16,3 1 8-16,-1 0-2 15,1-1 6-15,0 0-12 16,0-4 6-16,0 2 3 16,0 7-9-16,0 3 0 15,0 9 3-15,0-8-1 16,0-8-2-16,-3 1-4 15,-2-8 4-15,4-4 10 16,1 4-6-16,-3 2-4 16,3 7 1-16,-2 6 12 15,2 9-6-15,0-7-7 16,0 0 3-16,0 1 1 0,0-5-4 16,0-5 0-16,0-8 1 15,18 1 2-15,5-6 27 16,7-1-29-16,7 4 13 15,-1-6 8-15,5 1-22 16,8 3-6-16,-2-5 6 16,-4-6 11-16,5 1-11 15,-1-10 0-15,-6-6 0 16,3 5 11-16,-3-1-11 16,-6 2 0-16,2-1 2 15,-7-1 3-15,-4-11-4 16,-3-6-1-16,-5-10 0 15,-3-17-15-15,0-11 10 16,-4-19-81-16,-8-10-211 0,-3-58-73 16</inkml:trace>
  <inkml:trace contextRef="#ctx0" brushRef="#br0" timeOffset="13529">16137 0 19 0,'0'0'54'0,"0"0"51"16,0 0-36-16,0 0 60 15,0 0-65-15,0 0-59 16,0 0-5-16,9 16 43 0,17 26-13 15,2 17 23-15,4 13-52 16,2 15-1-16,2 15 41 16,4 15-41-16,-1 18 1 15,-1 17 15-15,0 7-12 16,-6 13 7-16,-2 4-11 16,-2 0 0-16,-4-3 0 15,2 0 0-15,-5-3 0 16,-6 0 3-16,-4 12 7 15,-7 4-13-15,-4 3 3 16,0 6 0-16,0-10 10 16,0-2-10-16,-3-12-16 0,-6-4 12 15,-4-10 4-15,-1 7-10 16,0-2 10-16,-4-4-8 16,-2-10-3-16,-4-11 15 15,-9-4-4-15,-5-2 0 16,-11-5 6-16,-3-10-9 15,2-14 3-15,0-15 0 16,-1-12 11-16,2-14-11 16,-1-10-10-16,-5-14 8 15,2-10-30-15,1-10-80 16,5-11-56-16,-1-6-66 16</inkml:trace>
  <inkml:trace contextRef="#ctx0" brushRef="#br0" timeOffset="14498">16062 7378 92 0,'0'0'67'0,"0"0"13"16,0 0-8-16,0 0-12 16,0 0 15-16,0 0-32 0,28 2 6 15,-25-28 16-15,-3-6-58 16,0-2 2-16,0 1-9 16,-3-1 10-16,-8 6-13 15,-3 7 3-15,-2 8-2 16,-3 10-8-16,-2 3-3 15,-2 0 11-15,-4 19-2 16,4 14 4-16,2 9 45 16,6 2-44-16,7 5 1 15,5-1 40 1,3-5-42-16,0-8 25 0,0-6-12 16,12-8 2-16,6-8-19 15,4-11 4-15,1-2 0 16,-1-5-2-16,1-26 2 15,-2-4-9-15,-2-7-34 0,-6 7 43 16,-1 12-1-16,-7 12 1 16,-4 6 0-16,2 5 7 15,-3 0-6-15,0 0-1 16,0 0 0-16,5 15 2 16,4 9 66-16,3 3-62 15,-1 0 1-15,3 1 25 16,-2-2-29-16,-2-1 7 15,6-2-10-15,-3-7 6 16,1-7-36-16,1-1-22 16,6-8-57-16,1-8-130 15</inkml:trace>
  <inkml:trace contextRef="#ctx0" brushRef="#br0" timeOffset="14621">16342 7437 203 0,'0'0'85'0,"0"0"-2"0,0 0 85 15,0 0-95-15,0 0-21 16,0 0-52-16,85 101-8 16,-63-97-179-16</inkml:trace>
  <inkml:trace contextRef="#ctx0" brushRef="#br0" timeOffset="53162">0 5246 268 0,'0'0'87'0,"0"0"-84"15,0 0 9-15,0 0-12 16,0 0 34-16,0 0-22 15,64 244 8-15,-47-206-16 16,-8-9 5-16,-4-4 36 16,-5-4-31-16,0-4 3 15,0-5 11-15,0-5-10 0,0-2 26 16,0-5-22-16,0 0 10 16,0 0 35-16,-5-12-67 15,-7-14-13-15,1-10 10 16,2-6 3-16,5-7 2 15,1 2-2-15,3 8 0 16,0-1 14-16,0 8-14 16,12 6 0-16,1 5-4 15,1 5-29-15,3 4-46 16,3 8-67-16,2 4-26 16,3 0-17-16</inkml:trace>
  <inkml:trace contextRef="#ctx0" brushRef="#br0" timeOffset="53490">327 5450 100 0,'0'0'50'0,"0"0"-31"16,0 0 5-16,0 0 20 16,0 0-17-16,0 0-11 15,88-50 12-15,-77 21-22 16,-8 0 6-16,-3 4-12 15,0 9 0-15,-8 2-6 16,-7 11 6-16,-2 3 0 16,2 0 10-16,-2 8-7 0,1 17 29 15,5 5-32 1,3 3 4-16,7-5 25 0,1 4-24 16,0-9 6-16,1-1-9 15,18-3 1-15,2-7-5 16,9-4 2-16,2-1 0 15,3-7 10-15,-1 0-10 16,-1-3-51-16,-6-24-50 16,-1-5-44-16</inkml:trace>
  <inkml:trace contextRef="#ctx0" brushRef="#br0" timeOffset="53815">629 5295 150 0,'0'0'43'0,"0"0"-24"15,0 0 58-15,0 0-40 0,0 0-21 16,0 0-2-16,-35 74-8 16,35-62 4-16,0 3-10 15,0 1 0-15,5-2 4 16,12 4-3-16,1-6 0 16,-2 1 1-16,4-3 1 15,-3 1 8-15,-3-3-11 16,-5-5 0-16,-6 1 21 15,-3 0-21-15,0-1 0 16,0 7 2-16,0 2 0 16,-15 7 18-16,-1-2-20 0,0 0 2 15,5-6 12-15,-1-2-13 16,7-4-1-16,1-5 0 16,4 0-21-16,0-2-55 15,0-26-161-15</inkml:trace>
  <inkml:trace contextRef="#ctx0" brushRef="#br0" timeOffset="54495">781 5280 173 0,'0'0'90'0,"0"0"-61"16,0 0 23-16,0 0 56 15,0 0-60-15,0 0-36 16,17 202 32-16,-13-174-28 0,5-5 6 15,1-9-4-15,-4-5-17 16,10-8-2-16,6-1-10 16,6 0 11-16,7-26-3 15,6-15-12-15,-3-8-112 16,-10-3 41-16,-2 7-11 16,-11 7 73-16,-8 14 12 15,-5 9 12-15,-2 12 54 16,0 3 27-16,0 0 2 15,0 0-57-15,0 0-21 16,0 12 2-16,0 13-1 16,0 8 4-16,0 2 39 15,0 0-47-15,0-2 14 16,0-4-2-16,7-4-12 16,9-7 22-16,-1-7-24 0,5-7-3 15,-2-4 3-15,3 0 6 16,6-25-6-16,-4-14-32 15,-6-10-90-15,0-5 46 16,-7-2-27-16,-5 0 36 16,-1 5-10-16,-1 6 3 15,-3 11 59-15,2 8 15 16,-2 6 0-16,0 6 38 16,0 6 1-16,0 5-6 15,0 3 35-15,0 0-8 16,0 0-27-16,0 0-33 0,0 14 0 15,0 17 29-15,0 13 65 16,0 3-24-16,0 3-1 16,0 0-42-16,0-5-14 15,4-1 6-15,5-11-14 16,4-4 14-16,0-9-19 16,1-8 0-16,3-6-16 15,-7-6 14-15,7 0-7 16,0-6-2-16,-2-20 1 15,2-12-31-15,-4-4-68 16,-4-1-13-16,1-2 9 16,-1 6 68-16,0-1-111 15</inkml:trace>
  <inkml:trace contextRef="#ctx0" brushRef="#br0" timeOffset="54713">1516 5126 30 0,'0'0'89'0,"0"0"-13"0,0 0-38 15,0 0 5-15,0 0 8 16,0 0 9-16,0 67 24 15,0-34-44-15,0 2-20 16,0 0 25-16,0 3-16 16,0-6-26-16,0-2 9 15,17-4-8-15,1-4 2 16,2-4-6-16,4-5-8 16,0-6-14-16,4-2 41 15,-2-5-23-15,-1 0 4 16,-2 0-54-16,-6-8-12 15,-8-5-63-15,-9-3-51 16</inkml:trace>
  <inkml:trace contextRef="#ctx0" brushRef="#br0" timeOffset="54963">1334 5309 282 0,'0'0'137'0,"0"0"-44"16,0 0-81-16,0 0-12 16,0 0 0-16,0 0 17 0,89 1 20 15,-49-1-37-15,1 0 3 16,-8-1 15-16,-1-13-18 16,-1-4-7-16,-3-4-27 15,3-11-90-15,-4-2-115 16</inkml:trace>
  <inkml:trace contextRef="#ctx0" brushRef="#br0" timeOffset="55096">1896 5017 317 0,'0'0'51'0,"0"0"-15"15,0 0 8-15,0 0 32 0,0 0-1 16,0 0-74-1,79 93-2-15,-61-83-158 0,-4-1-145 16</inkml:trace>
  <inkml:trace contextRef="#ctx0" brushRef="#br0" timeOffset="55267">2020 5299 241 0,'0'0'98'0,"0"0"22"15,0 0 35-15,0 0-69 16,0 0-72-16,0 0 24 15,58 90-31-15,-46-86-7 16,-3-4-2-16,0 0-45 16,-3 0-84-16,-6-27-57 15,0-5-203-15</inkml:trace>
  <inkml:trace contextRef="#ctx0" brushRef="#br0" timeOffset="71171">3108 6518 310 0,'0'0'172'15,"0"0"-163"-15,0 0 41 16,0 0 54-16,0 0-67 15,0 0-12-15,-28 302 2 16,45-263-25-16,7-10 31 16,2-5-33-16,6-11 0 15,3-12 18-15,0-1-13 16,1-9 3-16,-4-26-8 0,-9-8 12 16,-11-6 23-1,-7-4-31-15,-5 9-1 0,-5 1 10 16,-18 8-10-16,-7 6-3 15,0 8-9-15,1 4 9 16,-2 10-7-16,4 3 7 16,6 4-4-16,3 0 2 15,5 8-5-15,9 12 3 16,4 5-41-16,0 1-98 16,14 0-67-16,16-7-43 15</inkml:trace>
  <inkml:trace contextRef="#ctx0" brushRef="#br0" timeOffset="71345">3741 6820 30 0,'0'0'82'16,"0"0"42"-16,0 0-2 16,0 0 7-16,0 0 0 15,0 0-24-15,-62 87-100 16,15-52-5-16,-5-2-3 15,-3-4-265-15,-1-5-170 16</inkml:trace>
  <inkml:trace contextRef="#ctx0" brushRef="#br0" timeOffset="67906">107 6858 201 0,'0'-2'143'0,"0"2"-74"16,0 0-32-16,0 0 6 15,0 0-43-15,1 0-7 16,8 11 7-16,4 15 28 0,0 8 27 16,-2 11-38-1,-4 6-8-15,1 1 100 0,-3-4-106 16,-4-7 4-16,2-6 1 15,-3-9-5-15,2-12 13 16,-2-8-16-16,0-6 0 16,0 0 21-16,0 0-14 15,0 0 23-15,0-9 14 16,0-25-44-16,-5-12 0 16,-9-11-4-16,10 0 8 15,-1 1-6-15,5 6 2 16,0 7-5-16,0 9-1 15,0 9 12-15,5 6-12 16,-1 5 1-16,6 7-12 0,-1 4 5 16,3 3-61-1,3 0-48-15,6 0 32 0,-3 18-20 16,4 2-88-16,-7 7 2 16</inkml:trace>
  <inkml:trace contextRef="#ctx0" brushRef="#br0" timeOffset="68224">383 6996 85 0,'0'0'59'0,"0"0"-3"16,0 0 27-16,0 0-35 15,0 0-20-15,0 0-4 16,117-51 20-16,-105 18-44 16,-12 5 5-16,0 5 19 15,0 9-21-15,-16 4 43 16,-3 7-16-16,-2 3-4 0,3 0-15 15,-3 11-11-15,5 14 3 16,4 4 7-16,8 3-10 16,4 1 0-16,0-1 3 15,0 0 5-15,18-5-4 16,8-5-4-16,4-6 0 16,7 0 5-16,-3-13-5 15,0-3-30-15,1 0-31 16,0-29-14-16,0-11 45 15,-3-9-111-15,-7-5 8 16,-2 5 28-16</inkml:trace>
  <inkml:trace contextRef="#ctx0" brushRef="#br0" timeOffset="68497">781 6805 10 0,'0'0'116'0,"0"0"69"0,0 0-64 16,0 0-77-16,0 0 8 16,0 0-46-16,-1 36 14 15,-7-5 28-15,5-2-30 16,3-4-18-16,0-9-3 15,0 0 3-15,12-2-7 16,5-4 7-16,1-1 0 16,5-4 3-16,0 4 3 15,-2-3 9-15,-6-2-15 16,-7 0 1-16,-4 0 5 16,-4 1-6-16,0 3-5 15,0 8 2-15,0 9 6 0,-14 0 17 16,-2 0-20-16,5-7-27 15,2-11 22-15,6-3-79 16,3-4-14-16,0 0-12 16,0-27-27-16</inkml:trace>
  <inkml:trace contextRef="#ctx0" brushRef="#br0" timeOffset="69348">1067 6750 120 0,'0'0'30'0,"0"0"34"15,0 0 21 1,0 0 3-16,0 0 30 0,0 0-56 16,62 162-3-1,-53-129-49-15,3-8-8 0,-3-9 29 16,-4-8-31-16,1-6-2 16,-2-2 1-16,4 0-10 15,4-5-1-15,2-22 7 16,4-11-10-16,-3-10-3 15,2 4-2-15,-3 4 8 16,-1 10 5-16,-5 16-4 16,-2 9 10-16,2 5-18 15,-4 0-24-15,1 11 31 16,4 15 12-16,0 7 14 16,3-1 44-16,-1 1-22 0,1-3-16 15,-2-8-20-15,3-5 1 16,0-5 12-16,-1-3-13 15,2-5-6-15,0-4 2 16,2 0-29-16,0 0 25 16,5-28 5-16,2-11-28 15,2-12-4-15,0-7-43 16,-4-5 12-16,0 3 27 16,-6 4 14-16,-1 8 23 15,-5 13 4-15,-6 17-1 16,-3 9 73-16,0 9-16 15,0 0 12-15,0 3-68 16,0 26 7-16,0 13 21 16,0 6 32-16,5 3-50 0,2-8 14 15,4-6-22-15,-2-5-4 16,5-8 14-16,0-5-13 16,1-8-2-16,-2-1-3 15,6-9 4-15,0-1-8 16,7-3 22-16,5-29-15 15,3-13 1-15,-2-9-49 16,-1-10-47-16,-4-1 3 16,-7-5 14-16,-3-3 21 15,-4 5-15-15,-5 12 49 16,-4 18 24-16,-4 19 14 16,0 13 63-16,0 6 25 15,0 0-13-15,0 0-29 0,0 0-60 16,0 28 0-16,0 11 10 15,0 10 8-15,0 5-1 16,9 3-14-16,-2 0 1 16,2 2 33-16,-5-5-33 15,4-9 9-15,-4-8 3 16,5-10-8-16,1-5-3 16,3-6-5-16,4-6-4 15,-3-2-8-15,8-7 17 16,1-1-10-16,-2 0 2 15,7 0-61-15,-5-17-54 16,-10-8-86-16</inkml:trace>
  <inkml:trace contextRef="#ctx0" brushRef="#br0" timeOffset="69570">1871 6599 509 0,'0'0'45'0,"0"0"-45"16,0 0-13-16,0 0 13 15,0 0 28-15,0 0-14 16,145 7 6-16,-109-7-20 16,-2 0 3-16,-10 0-20 0,-7-7 16 15,-4-4-142-15,-5-4-59 16</inkml:trace>
  <inkml:trace contextRef="#ctx0" brushRef="#br0" timeOffset="69913">2625 6760 432 0,'0'0'115'0,"0"0"-22"16,0 0 19-16,0 0-38 15,0 0-23-15,0 0 0 16,-12 0-51-16,12 0-11 16,0 0 5-16,0 0-4 15,0 2 10-15,0 2-75 0,7-4-69 16,-1 0-126 0,-3-10-114-16</inkml:trace>
  <inkml:trace contextRef="#ctx0" brushRef="#br0" timeOffset="70172">2313 6352 388 0,'0'0'262'0,"0"0"-233"0,0 0 21 15,0 0-24 1,0 0 1-16,0 0-24 0,10 17 3 16,11-4 5-1,-1-2-11-15,-4-2 2 16,-1 1-10-16,-2-4-11 0,-1-3-74 16,-6-3-139-16,-6 0-107 15</inkml:trace>
  <inkml:trace contextRef="#ctx0" brushRef="#br0" timeOffset="70806">2345 6777 391 0,'0'0'101'16,"0"0"14"-16,0 0 7 15,0 0-56-15,0 0 18 0,0 0-84 16,-18 0-10-1,18 0 5-15,18 13 10 0,5 6-4 16,3 1-1-16,-8-4 15 16,-1 0 3-16,-3-1-18 15,-1 0 0-15,-4-3 7 16,8-2-7-16,-2-3-51 16,6-7-122-16,5 0-175 15,2-21 66-15</inkml:trace>
  <inkml:trace contextRef="#ctx0" brushRef="#br0" timeOffset="76322">8540 6509 39 0,'0'0'105'15,"0"0"-12"-15,0 0-4 16,0 0-59-16,0 0-29 0,0 0 18 16,56 0-19-1,-42 0 0-15,0-4-61 0,1-8-99 16</inkml:trace>
  <inkml:trace contextRef="#ctx0" brushRef="#br0" timeOffset="76495">8892 6410 113 0,'0'0'90'16,"0"0"2"-16,0 0 20 16,0 0-51-16,0 0 15 15,0 0-18-15,58-8-34 16,-49 8-6-16,5 0-18 15,7 0 0-15,5 0-16 0,1 8-13 16,5 3-62 0,5 0-5-16,7-4-73 0</inkml:trace>
  <inkml:trace contextRef="#ctx0" brushRef="#br0" timeOffset="76685">9506 6406 160 0,'0'0'148'0,"0"0"-19"15,0 0 7-15,0 0-85 16,0 0 7-16,0 0 11 16,41 0-36-16,-24 0-2 15,1 0-31-15,-1 0 0 0,-4 0 13 16,-2 0-13 0,-3 0-39-16,-8 0-88 0,0-4-185 15</inkml:trace>
  <inkml:trace contextRef="#ctx0" brushRef="#br0" timeOffset="75414">5847 6553 0 0,'0'0'80'0,"0"0"60"0,0 0-2 16,0 0-17-16,0 0 31 15,0 0-83-15,0 0-22 16,-4-5-37-16,1 5 5 16,-3 5-30-16,-3 11 10 15,-5 11 5-15,-3 6 30 16,-4 7-30-16,6 3 0 16,-2-8-5-16,7 3 14 15,2-5-9-15,8-6 0 16,0-5 0-16,8 2-15 15,19-8 3-15,5-3-32 16,9-7 16-16,3-6 3 16,4 0 15-16,-2 0-34 0,1-14-40 15,-6-10 73-15,-6-3-31 16,-3 0 29-16,-6-3-8 16,-7 5 16-16,-5 2-7 15,-5 4 12-15,-4 3 0 16,-5 1 6-16,0 8-2 15,0 1-1-15,-2 2 14 16,-10 4 46-16,-2 0-44 16,-1 0-19-16,-1 0 0 15,-1 11 44-15,3 7-30 16,4-5-2-16,2 3-2 0,2 1-6 16,3-2 13-1,3-3-17-15,0 2 0 0,0-1-7 16,7-2 7-16,7-1-13 15,4-8 10-15,1-1 1 16,-1-1-14-16,-2 0 2 16,0-13-6-16,-4-4 9 15,-3-4-21-15,-5 2 4 16,-4 6 20-16,0 4 8 16,0 4 8-16,0 5-2 15,0 0 22-15,0 0-12 16,0 0-16-16,0 0-15 15,0 11 4-15,0 5 11 16,0 3 22-16,5 0-22 16,9-5 0-16,-1-1-1 15,9-5 1-15,-1-6-1 16,6-2-5-16,5 0-5 0,3-18-2 16,5-11-16-16,-7-7-7 15,-3-3 2-15,-8 7-24 16,-4 2 1-16,-9 7 55 15,-5 11 2-15,-4 8 28 16,0 4 21-16,0 0 9 16,0 0-26-16,0 7-28 15,0 15-2-15,0 10 40 16,0 1-15-16,0-4-9 16,0-1-18-16,0-7 0 0,0-8 24 15,0-7-21-15,0-5-2 16,0-1 5-16,0 0 0 15,0 0-12-15,0-6-11 16,0-10-7-16,10-9-22 16,-1-1 17-16,3 1 0 15,-2 0 15-15,4 3 14 16,3 4-1-16,0 5 1 16,-4 7 0-16,1 6-10 15,0 0 3-15,2 1 7 16,-2 17 25-16,1 9-2 0,-3-3 38 15,-1-2-28 1,0-1-28-16,-7-6 26 0,1-2-29 16,-4-7-2-16,2-2 0 15,2-4-22-15,1 0-37 16,3 0-29-16,8-3 63 16,5-25 12-16,9-13-20 15,1-1-24-15,4-4 14 16,-2 9 24-16,-6 5 14 15,-2 13 3-15,-14 10 2 16,-3 5 17-16,-9 4-13 16,0 0 23-16,2 10 20 15,-2 12 45-15,3 10 10 16,-1 1-56-16,-2-1-36 0,3-5 39 16,-3-8-49-16,1-6 0 15,2-4 6-15,-1-5-2 16,-2-3 4-16,3-1-8 15,-2 0-13-15,-1 0 1 16,5 0-58-16,-1-13 30 16,4-7 0-16,1-7 3 15,3 5 30-15,2-1-22 16,-4 4 29-16,4 5 1 16,0 3-1-16,-2 5-3 15,-3 6 1-15,3 0 4 16,-3 0 9-16,2 12 3 15,1 7 3-15,-3 7 60 16,-3 5-46-16,-3-2-1 16,0-4-7-16,-1-1-15 0,-2-7 8 15,0-7-16-15,0-5 0 16,3-5-13-16,-2 0 13 16,4 0-53-16,3-9-2 15,5-20-19-15,7-9-25 16,1-8 21-16,5 5-16 15,-3 6 6-15,0 6 50 16,-2 11 38-16,-3 6 0 16,-4 12 12-16,-2 0 31 15,-6 0-12-15,2 24 34 16,-2 9 72-16,1 3-48 16,-1-1-24-16,3-1-14 0,1-9-5 15,2-11-15-15,0-2-31 16,-3-6 3-16,0-6-13 15,-3 0 22-15,3 0-8 16,0-19 18-16,-1-11-5 16,-3-8-6-16,-5 3-11 15,0-1-20-15,0 8-7 16,-5 7 19-16,-4 9 4 16,-5 7-5-16,2 5 0 15,-2 0 3-15,4 0-5 16,-1 8 11-16,2 13 4 15,4-2-1-15,4-1-6 16,1-5 3-16,0-4-4 0,0-3-2 16,1-5-7-1,19-1-50-15,8 0 25 0,5-18-1 16,10-16-56-16,-2-4-15 16,0 5-11-16</inkml:trace>
  <inkml:trace contextRef="#ctx0" brushRef="#br0" timeOffset="75887">7826 6318 86 0,'0'0'87'16,"0"0"4"-16,0 0 9 16,0 0-14-16,0 0 22 15,0 0-17-15,2-28-81 16,-2 28-10-16,0 0 0 0,0 0 0 16,0 0-2-1,0 5 2-15,0 1 0 0,0-2 13 16,0-1-12-16,0-3-1 15,0 0 8-15,0 0-6 16,0 0 24-16,0 0-26 16,0 0 1-16,0-10-1 15,0-7 0-15,-2 2-39 16,-1 3 39-16,-1 6 0 16,2 6 18-16,2 0-18 15,-3 0 0-15,3 0 28 16,-1 0-28-16,-2 0 0 15,1 0-1-15,-2 14-3 16,-4 22 4-16,2 8 4 16,-3 11 0-16,1 1 25 0,7 3-28 15,-2-6 11-15,3-3-1 16,0-4 5-16,0-8-2 16,12-11-14-16,3-6 0 15,3-8 0-15,2-7 1 16,-2-6-1-16,2 0 16 15,-3 0-13-15,-1-10 17 16,-5-11-20-16,-3-2-28 16,-7-7 17-16,-1 1-104 15,0 1-65-15,-15 5-117 16</inkml:trace>
  <inkml:trace contextRef="#ctx0" brushRef="#br0" timeOffset="76114">7541 6460 342 0,'0'0'140'16,"0"0"-135"-16,0 0 13 15,0 0-9-15,0 0 9 16,0 0 62-16,71 1-49 16,-31-1-15-16,-2 0 35 15,4 0-39-15,-1-8-6 16,-1-3 6-16,-1-1-11 15,-1 2-2-15,2 2-112 16,-2 2-139-16,-11 1-22 0</inkml:trace>
  <inkml:trace contextRef="#ctx0" brushRef="#br0" timeOffset="78417">11453 5570 730 0,'0'0'0'0,"0"0"-12"16,0 0-309-16</inkml:trace>
  <inkml:trace contextRef="#ctx0" brushRef="#br0" timeOffset="-6805">3583 2395 80 0,'0'0'76'0,"2"0"-60"16,-2 0 0-16,0 0-1 0,0 0 10 15,0 0 16 1,0 0-33-16,0-6 3 0,0-2 3 16,-11-3-6-16,-3 1-1 15,2 2-7-15,-2 0 0 16,2 2 36-16,3-1-21 16,0 1 11-16,3 1 8 15,1 4-6-15,-2-3 28 16,7 2-41-16,0-1 9 15,0 3 7-15,0-1-12 16,0 1-18-16,0 0 4 16,0 0-2-16,0 0-6 15,0 0-9-15,0 0 12 16,14 0-10-16,7 7 14 16,6 4-4-16,0-3 10 0,1 1-10 15,1-1-13-15,-2-3 9 16,-4 0 8-16,3 0 4 15,-2-4-8-15,-1 1 0 16,6 2 1-16,-5-2 5 16,5 1-4-16,0 2-2 15,-4-5 0-15,7 1 13 16,-4 3-13-16,-3-2 0 16,3 2 5-16,-2-2-3 15,4-2 3-15,-3 1-5 16,-1-1 0-16,1 5 1 15,1-5-1-15,-2 0 0 0,-2 0 4 16,0 0-3 0,-6 3-2-16,-4-1-1 0,0 0 2 15,-4 0 3-15,3 0-3 16,-1 1 0-16,-2 1 3 16,4-3 0-16,0 2-3 15,2-1 0-15,3-2 0 16,3 1 3-16,3 2-3 15,-1-2 0-15,6 3-1 16,1 0 3-16,2-4 0 16,5 0-2-16,3 0 0 15,3 0 4-15,2 0-1 16,-2 0-4-16,1 0 2 16,2 0 3-16,-1 0 2 15,-1 0-6-15,3 0 0 0,-7 0 6 16,4 0-6-1,2 0-3-15,-4 0 2 0,5 0 2 16,-1 1-1-16,-6 2 0 16,8-2 0-16,-5-1 4 15,5 0-4-15,-2 0 0 16,0 0 0-16,3 0 0 16,-1 0 1-16,-4-1-1 15,7-7 0-15,-4 4 9 16,2 3-9-16,-1-3 0 15,0-1 0-15,1 0 2 16,-2 2-4-16,1 1-1 16,-3-2 3-16,-1 2 9 0,2 2-9 15,-3-3-2-15,3-2 2 16,2 2 0-16,-1-3 1 16,9 2-1-16,-6 0 0 15,6-4 3-15,-4 3-3 16,0-1 0-16,-6 0-1 15,1 2 7-15,0 2-7 16,-3 2 1-16,-1 0 0 16,0 0-5-16,2 0 5 15,4 0 0-15,-2-2 2 16,4 2 1-16,-5-2-1 16,5 0-2-16,-2 2 0 0,2-1 0 15,-1-3 2 1,5 0-3-16,-2 2 2 0,-1 0 3 15,1 0-1-15,0 0-3 16,-1 0 0-16,1 2 4 16,3-1-4-16,-4 1 0 15,-2-4 0-15,3 3 4 16,-3-3-8-16,-1-2 4 16,3-2 0-16,7 3 1 15,5-1 1-15,-1 0-2 16,1-1 0-16,-3 3 0 15,-2 2 4-15,-3 0-4 0,1 2 0 16,-5 0 6-16,5 0-6 16,0 0 0-16,-4 0-4 15,4 0 11-15,-2 0-13 16,-1 0 6-16,-1 0 0 16,0 0 11-16,-1 0-11 15,-5 0 0-15,2 0-8 16,2-1 17-16,-3-2-9 15,1 3 0-15,-2 0 0 16,1-3 2-16,-3 3 4 16,-1 0-9-16,2 0 3 15,-3 0 0-15,-3 0 14 16,0 0-14-16,-1 0 0 0,-5 0 4 16,-3 0-4-1,-2 0 0-15,-7 0-1 0,-8 0 6 16,-3 0-5-16,-7 0 0 15,-1 0 0-15,-4 0 11 16,0 0-7-16,0 0-4 16,0 0 9-16,0 0-3 15,0 0 15-15,0 0-21 16,0 0 0-16,0 0 31 16,0 0-28-16,0 0 4 15,0 0-7-15,0 0 7 16,0 0 19-16,0 0-26 15,0 0 0-15,0 0 33 16,0 0-27-16,0 0-6 0,0 0 0 16,0 0 10-1,0 0-3-15,0 0-7 0,0 0 0 16,0 0 0-16,0 0 0 16,0 0-11-16,0 0 3 15,0 0-59-15,0 3 2 16,-9-3-261-16</inkml:trace>
  <inkml:trace contextRef="#ctx0" brushRef="#br0" timeOffset="25420">6865 3279 238 0,'0'0'41'16,"0"0"-14"-16,0 0-13 16,0 0 29-16,0 0 6 0,0 0 36 15,231 179 12 1,-177-107-67-16,-2-2-11 15,-12-4 20-15,-12-1-33 0,-6-9 14 16,-15-5-19-16,-7-7 8 16,0-5-18-16,-29-3 32 15,-7-3-21-15,-14-2 17 16,-11-10-19-16,-6-12-118 16,1-9-146-16,6-15-107 15</inkml:trace>
  <inkml:trace contextRef="#ctx0" brushRef="#br0" timeOffset="25563">7671 3909 706 0,'0'0'0'15,"0"0"-28"-15,0 0-145 16</inkml:trace>
  <inkml:trace contextRef="#ctx0" brushRef="#br0" timeOffset="28970">2661 5114 23 0,'0'0'266'16,"0"0"-184"-16,0 0-18 15,0 0 74-15,0 0-82 16,0 0-32-16,-21 0-13 16,21 0-11-16,0 0-8 15,3-13 8-15,8-6 8 16,2 0 39-16,-1-5-47 16,1 2 3-16,-3-4 7 15,4 1-10-15,0-2-1 0,-2 5-2 16,-5 3 3-16,-1 8 31 15,-3 6-31-15,-3 5 0 16,0 0-4-16,0 0 4 16,0 0-10-16,0 0-5 15,0 10 7-15,0 17-4 16,5 16 12-16,1 5 0 16,2 8 21-16,1-2-21 15,0 0 0-15,0 0 0 16,3-5 7-1,-1-1-12-15,1-4 5 0,2-11 0 16,-4-5 4-16,-1-13-4 16,-1-2-3-16,0-5 1 0,-4 1 4 15,1-5 5 1,-1-1-7-16,-2 2 0 0,1-1 11 16,-2 1-11-16,2 0-5 15,-1 4 4-15,-2-1-55 16,0 5-24-16,0-2-56 15,-6-2-32-15,-25-9-86 16</inkml:trace>
  <inkml:trace contextRef="#ctx0" brushRef="#br0" timeOffset="29269">2643 5551 103 0,'0'0'97'0,"0"0"7"15,0 0-42-15,0 0 9 16,0 0-61-16,0 0-10 15,-5-3 0-15,10 3 6 16,18 0 13-16,13 0 47 16,13 0-45-16,-1 0 47 15,6 0-52-15,-6 0-1 16,-7 0 7-16,-9 0-18 16,-5 0-4-16,-7 0 0 15,-6 0 9-15,-8 0 18 16,-3 0-27-16,-3 0 0 15,0 0 16-15,0 0-12 16,0 0 0-16,0 0-3 0,0 0 11 16,0 0-24-16,0 0 10 15,0-9-151-15,0-15-319 16</inkml:trace>
  <inkml:trace contextRef="#ctx0" brushRef="#br0" timeOffset="29402">3313 5657 355 0,'0'0'57'16,"0"0"-57"-16,0 0-49 0</inkml:trace>
  <inkml:trace contextRef="#ctx0" brushRef="#br0" timeOffset="29740">3627 5607 583 0,'0'0'153'0,"0"0"-137"15,0 0-14-15,0 0 23 16,0 0-20-16,0 0-5 15,-30 126 0-15,-1-79-120 16,-8-1-91-16,-19-15-60 16</inkml:trace>
  <inkml:trace contextRef="#ctx0" brushRef="#br0" timeOffset="19566">2888 3204 239 0,'-13'-7'116'0,"13"3"20"15,-3 4-28-15,3 0 16 16,0 0-124-16,0 0 8 16,0 11-18-16,0 24-10 15,0 21 20-15,0 14 8 16,0 9 4-16,0 7 14 15,-1-4-19-15,-8-5-7 16,-3-11 35-16,5-16-32 16,4-16-3-16,3-13-1 15,0-13 1-15,0-5 0 0,3-3 0 16,17 0-51-16,11-24 32 16,5-18-82-16,2-8-105 15,-6-6-103-15</inkml:trace>
  <inkml:trace contextRef="#ctx0" brushRef="#br0" timeOffset="19842">3147 3202 134 0,'0'0'138'0,"0"0"4"16,0 0-21-16,0 0-43 15,0 0-78-15,0 0 2 16,-3 64-7-16,3 0 5 15,0 7 0-15,0 2 16 16,0-3-12-16,8-8-4 0,1-5 8 16,3-14-1-16,-3-8 11 15,2-10-18-15,1-9 0 16,5-6 3-16,-2-2-3 16,8-7 0-16,2-1 0 15,-2 0-28-15,-2 0 13 16,-10 0-96-16,-6 0 3 15,-5 0-59-15</inkml:trace>
  <inkml:trace contextRef="#ctx0" brushRef="#br0" timeOffset="20383">2373 3571 197 0,'0'0'44'0,"0"0"-42"15,0 0 29-15,0 0 3 16,0 0-34-16,0 0 0 16,-11 2 7-16,26-2 53 15,3 0 58-15,2 0-65 16,-2 0-10-16,2 0 9 15,4 0-42-15,4 0 15 0,11 0-25 16,11-5 2-16,13-6 27 16,10 0-28-16,1-1 5 15,-3 0 19-15,-4 3-24 16,-8 4 4-16,-2-3-5 16,-9 7 0-16,-7-2 1 15,-1 3-1-15,-13 0 0 16,3 0 0-16,-10 0 13 15,-3 0-11-15,-3 0-2 16,-5 0 0-16,0 0 15 0,-2 0-8 16,4 0-7-1,1 0 25-15,-3 0-24 16,5 0 11-16,-2 0-12 16,-6 0 2-16,-1 0 7 0,-5 0-9 15,0 0 0-15,0 0 6 16,0 0-6-16,0 0 0 15,0 0-12-15,0 3-35 16,0-2 15-16,0 3-108 16,0 2 28-16,0 3 6 15,0-5-71-15</inkml:trace>
  <inkml:trace contextRef="#ctx0" brushRef="#br0" timeOffset="21177">3566 3692 132 0,'0'0'31'16,"0"0"-13"-16,0 0 23 15,0 0 1-15,0 0-17 16,0 0-4-16,111-57 22 15,-97 28-38-15,-10-4-4 16,-4 0 5-16,0 3-6 16,-4 2 20-16,-14 5-3 15,-5 8-17-15,-3 10 65 16,3 5-65-16,1 0 5 16,-4 10 14-16,7 19-15 0,3 10 9 15,5 4-13-15,8 3 0 16,3-2 33-16,0-5-33 15,8-5 6-15,10-4 36 16,5-7-30-16,4-3 11 16,5-5-23-16,1-2 2 15,1-4 24-15,-1-9-26 16,-1 0-17-16,0 0-50 16,0-5-56-16,3-19-27 15,-3-8-13-15</inkml:trace>
  <inkml:trace contextRef="#ctx0" brushRef="#br0" timeOffset="21494">3999 3525 348 0,'0'0'89'0,"0"0"-28"16,0 0 22-16,0 0-66 16,0 0-8-16,0 0-9 15,-41 87 0-15,41-70-2 16,0 0 2-16,0-3 0 15,9-1 2-15,8-1-2 16,1 1 0-16,2-3-2 16,0-2 2-16,-5-2 25 15,-8-1-25-15,-2-4 3 16,-5 4-8-16,0-2 13 0,0 0-11 16,0 5 3-16,-9 2 0 15,-9 5 13-15,-4 0-11 16,1-2 1-16,6-8-3 15,1-5-8-15,2 0-75 16,3-1-24-16,5-27-191 16</inkml:trace>
  <inkml:trace contextRef="#ctx0" brushRef="#br0" timeOffset="21775">4227 3265 358 0,'0'0'29'0,"0"0"-26"0,0 0-3 16,0 0 68-16,0 0 29 15,0 0-58-15,8 193-18 16,-4-148 9-16,1 1-12 16,4-3-14-16,3-4 27 15,2-1-30-15,1-4-1 16,6-6 18-16,0-6-13 15,2-3 5-15,3-6-10 16,-3-7 0-16,-4-5 13 0,1-1-13 16,-5 0-28-1,-2-5-22-15,-13-18-49 0,0-10-62 16,-13-5-246-16</inkml:trace>
  <inkml:trace contextRef="#ctx0" brushRef="#br0" timeOffset="21983">4027 3442 430 0,'0'0'54'15,"0"0"-43"-15,0 0-11 16,0 0 104-16,0 0-53 16,0 0 23-16,168 29-49 15,-125-26-18-15,-7-3 13 16,-9 0-17-16,-8 0-3 15,-6 0-8-15,-4 0-150 16,-9 0-151-16</inkml:trace>
  <inkml:trace contextRef="#ctx0" brushRef="#br0" timeOffset="22678">4831 3109 350 0,'0'0'118'0,"0"0"23"16,0 0-100-16,0 0-41 15,0 0 6-15,0 0-3 16,-44 191 60-16,40-104-53 15,2-3 1-15,2-3 17 16,0-8-7-16,0-6-1 16,14-9-20-16,4-8 0 15,5-5 11-15,0-8-11 16,0-3-7-16,-1-8-15 16,0-3-62-16,-1-6-74 15,-3-7-56-15</inkml:trace>
  <inkml:trace contextRef="#ctx0" brushRef="#br0" timeOffset="23373">5368 3582 176 0,'0'0'116'0,"0"0"-45"15,0 0 24-15,0 0-25 16,0 0-66-16,0 0 37 16,-2-63-38-16,-7 43 0 15,0-1 13-15,-5 1-4 16,-3 3-4-16,4 4 0 15,-4 5-7-15,6 4 32 0,-1 4-33 16,-1 0-6-16,-1 9-1 16,-4 24 8-16,1 5-1 15,3 7 15-15,5 1-12 16,5-8 20-16,1-9-23 16,3-4 0-16,0-11 12 15,0-1-12-15,7-5-4 16,7 0-8-16,3-8 24 15,-2 0-32-15,3 0 18 16,2 0-6-16,-2-14-6 16,0-5 7-16,-3 5 7 15,-2 4-3-15,-6 5 3 0,-1 5-9 16,3 0 9 0,-1 0 0-16,3 6 14 0,1 7-13 15,0 0 13-15,-2-2-14 16,0-4 10-16,-1 0-2 15,-2-1-8-15,-2-1-11 16,1-2 8-16,-2-3-140 16,0 0-66-16,-4 0-90 15</inkml:trace>
  <inkml:trace contextRef="#ctx0" brushRef="#br0" timeOffset="23817">4939 3257 387 0,'0'0'62'0,"0"0"7"16,0 0-69-16,0 0 7 15,0 0 10-15,0 0 22 16,157 14 32-16,-104 4-66 15,0-6 2-15,-4 1 14 16,-10-4-15-16,-12-8-1 16,-5 1-5-16,-12-2 5 15,-5 0 25-15,-5 0-22 16,0-8 8-16,0-12 61 0,0-1-74 16,-5-3 6-16,-10 6 11 15,-6 0-16-15,-5-6 16 16,-1 2-20-16,-5-3 0 15,-3 1 12-15,8 0-3 16,1 3-8-16,11 7-1 16,4 5 6-16,6 3 15 15,5 5-21-15,0 1 0 16,0 0-21-16,0 0 19 16,8 0-50-16,19 0 20 15,16 16-44-15,2 7-113 16,4 0-81-16</inkml:trace>
  <inkml:trace contextRef="#ctx0" brushRef="#br0" timeOffset="24029">5940 3927 164 0,'0'0'35'16,"0"0"66"-16,0 0 45 15,0 0-31-15,0 0-40 16,0 0-47-16,-24 47-21 0,-4-23-7 16,-3-1 0-16,-1-5-140 15,-2-5-70-15</inkml:trace>
  <inkml:trace contextRef="#ctx0" brushRef="#br0" timeOffset="24701">6352 3144 374 0,'0'0'71'0,"0"0"-70"0,0 0 8 15,0 0-9-15,0 0 31 16,0 0-26-16,36 303 49 16,-24-250-47-16,-3-7 1 15,-4-5 26-15,-5-13-28 16,3-8 0-16,-3-7-6 15,0-7 8-15,0-4 18 16,0-2-23-16,0 0-3 16,0 0 7-16,-3-6-7 15,3-10-76-15,0-6 73 16,9 4-7-16,21-3-4 16,2 5 14-16,3 0 0 15,-3 11 0-15,-5 3 5 0,-4 2-10 16,-8 0 0-1,-4 0 5-15,-6 15 39 16,-5 4-32-16,0 7-1 0,-14 8 46 16,-13 3-50-16,-4 4 10 15,1-6-12-15,3-6 2 16,-5-7 3-16,0-9-5 16,0-8-10-16,-2-5-2 15,7-5-25-15,0-26-27 16,-1-7-15-16,3-6-238 15</inkml:trace>
  <inkml:trace contextRef="#ctx0" brushRef="#br0" timeOffset="25101">6022 3185 224 0,'0'0'131'16,"0"0"12"-16,0 0-83 16,0 0-60-16,0 0 0 15,0 0 8-15,134-22 59 16,-81 22-56-16,-8 0 1 16,-2 0 23-16,-10 0-27 15,-8 0 11-15,-12 0-7 0,-7 0-11 16,-6 0 64-1,0-3-27-15,0-5-7 0,0-6 32 16,0-7-56-16,-13-4-3 16,-5-1-4-16,1-2 0 15,-1 2 7-15,-1 1-7 16,4 6 0-16,0 6-11 16,4 7 11-16,2 4-16 15,6 1-6-15,2 1-28 16,1 0 20-16,0 1-198 15,15 20-60-15,20 8 0 16</inkml:trace>
  <inkml:trace contextRef="#ctx0" brushRef="#br0" timeOffset="50880">2924 4212 3 0,'0'0'63'0,"0"0"-18"16,0 0-9-16,0 0 33 16,0 0 4-16,0 0-1 15,0 0-51-15,-23-41 4 16,23 41 21-16,0 0-43 15,0 0 2-15,0 0-5 16,0 0-67-16,0 0-84 16,0 6 50-16,14-3-41 15</inkml:trace>
  <inkml:trace contextRef="#ctx0" brushRef="#br0" timeOffset="51797">6195 4162 29 0,'0'0'13'0,"0"0"-10"15,0 0 3-15,0 0-2 0,0 0-4 16,0 0 0-16,0 0 50 16,0 0 29-16,0 0 33 15,0 0-26-15,0 0-44 16,0 0 22-16,0 0-41 16,0 0-12-16,0 0 21 15,0 0-25-15,0 0-7 16,0 0 15-16,0 0-15 15,0 0 24-15,0 0-24 16,0 0 0-16,0 0 15 16,0 0-13-16,0 0-2 15,0 0 0-15,0 0 9 0,0 0-9 16,0 0 0-16,0 0 0 16,0 0 2-16,0 0-2 15,0 0 0-15,0 0-4 16,0 0 8-16,0 0-6 15,0 0 2-15,0 0 0 16,0 0 2-16,0 0-2 16,0 0 0-16,0 0-1 15,0 0 9-15,0 0 14 16,0 0-15-16,0 0-2 16,0 0 41-16,0 0-46 15,0 0 2-15,0 0-5 16,0 0 12-16,0 0-16 15,0 0 7-15,0 0 0 0,0 0-1 16,0 0 1-16,0 0 0 16,0 0-6-16,0 0 18 15,0 0-23-15,0 0 11 16,0 0-30-16,0 0-13 16,0 1-148-16,-7 4-192 15</inkml:trace>
  <inkml:trace contextRef="#ctx0" brushRef="#br0" timeOffset="62281">8116 4612 481 0,'0'0'163'16,"0"0"-133"-16,0 0-30 15,0 0 106-15,0 0-33 16,0 0-18-16,385 54-47 16,-302-54 2-16,-11 7 6 0,-19 0-16 15,-18 5 0 1,-17 5-10-16,-18 7 24 0,0 14-30 16,-26 16 15-16,-23 9 1 15,-13-1 38-15,0-13-38 16,4-12 0-16,11-10 6 15,12-12-6-15,12-4 9 16,10-7-9-16,10-4 0 16,3 0-19-16,0 0 19 15,0-4-76-15,25-21-24 16,12-16-119-16,4-17-130 16</inkml:trace>
  <inkml:trace contextRef="#ctx0" brushRef="#br0" timeOffset="61574">7179 5179 132 0,'0'0'173'15,"0"0"-82"-15,0 0 22 16,0 0-33-16,0 0-64 16,0 0-15-16,37 66 6 0,-25-63-7 15,2-3-154-15,4-8-56 16</inkml:trace>
  <inkml:trace contextRef="#ctx0" brushRef="#br0" timeOffset="61919">7342 4753 334 0,'0'0'82'15,"0"0"-81"-15,0 0 19 16,0 0 69-16,0 0 15 15,0 0-64-15,190 96-30 16,-166-71 2-16,-7 1-10 16,-8 5 5-16,-9 7-7 15,0 7 0-15,-9 4 27 0,-14-2-25 16,2-6-2-16,2-10 13 16,9-12-8-16,5-9-5 15,5-9-4-15,0-1 4 16,2 0-10-16,21 0 21 15,4 0-9-15,8 0 15 16,4-7-2-16,2-4 7 16,2-1-22-16,-7 4 0 15,1 5-21-15,-7 2 13 16,0 1-91-16,-1 0-43 16,-3-2-78-16,-3-6-91 15</inkml:trace>
  <inkml:trace contextRef="#ctx0" brushRef="#br0" timeOffset="60073">6063 4699 118 0,'0'0'81'16,"0"0"37"-16,0 0-67 0,0 0 24 15,0 0 0 1,0 0-28-16,0 0 16 0,0-30-47 16,0 30-16-16,0 34 6 15,0 24 0-15,-4 25 82 16,-12 10-52-16,-5 1-32 15,-2-10 29-15,2-11-29 16,3-9 7-16,3-13 7 16,2-14-17-16,4-14 10 15,6-11-11-15,3-12 0 16,0 0-2-16,0 0 2 16,0 0-43-16,0-4-5 0,0-21-34 15,12-7-44 1,2-15-27-16,-2-3-70 0</inkml:trace>
  <inkml:trace contextRef="#ctx0" brushRef="#br0" timeOffset="60395">6040 4724 156 0,'0'0'164'0,"0"0"-65"15,0 0-31-15,0 0-24 16,0 0-40-16,0 0 28 15,34 29 3-15,-15 3-10 16,3 15 20-16,1 8-2 16,2 5-10-16,3 7-11 15,2 1-12-15,2-1 40 0,-2-7-44 16,-5-8-5-16,2-8 16 16,-6-15-10-16,-7-5 3 15,-2-11-10-15,-10-7 0 16,1-6 10-16,-3 0-5 15,0 0-3-15,0 0 18 16,0 0-19-16,0-11-1 16,0-8-12-16,-22-5-80 15,4 2 23-15,-3 1-155 16,1 5-1-16</inkml:trace>
  <inkml:trace contextRef="#ctx0" brushRef="#br0" timeOffset="60621">5923 5237 268 0,'0'0'74'16,"0"0"31"-16,0 0 3 16,0 0-65-16,0 0-43 15,0 0 0-15,58 0 1 16,-3 0 14-16,-4 0-8 15,-5-1 16-15,-5-7-23 16,-6-3-50-16,-8-5-112 16,-6-6-37-16</inkml:trace>
  <inkml:trace contextRef="#ctx0" brushRef="#br0" timeOffset="60905">6320 4707 12 0,'0'0'246'16,"0"0"-218"-16,0 0 54 15,0 0 8-15,0 0-27 16,0 0-19-16,108 247 22 16,-92-202-41-16,-10 3-14 0,3 0 58 15,-5 0-58-15,-4-3-2 16,0-2 18-16,0-3-26 15,4-2-1-15,1-7-1 16,4-5 1-16,0-3-15 16,5-6 4-16,7-8-79 15,5-6-88-15,2-3 12 16,10 0-40-16</inkml:trace>
  <inkml:trace contextRef="#ctx0" brushRef="#br0" timeOffset="61424">6945 5110 161 0,'0'0'138'0,"0"0"-8"15,0 0-6-15,0 0-55 0,0 0 4 16,0 0-72-16,-94-21 3 16,65 51 30-16,-1 2-31 15,3 7 5-15,9-3 15 16,5-4-20-16,9-10 2 15,4-7-5-15,0-5 0 16,0-5-14-16,13-5 14 16,9 0-5-16,1 0-8 15,-1-14 1-15,-3-11-5 16,-6 0-35-16,-4 1 39 16,-4 5 5-16,-2 4 8 15,-3 3 0-15,0 4 1 0,0 1 1 16,0 7 20-16,0 0-13 15,0 0-8-15,0 0-2 16,6 15-3-16,8 18 4 16,5 13 19-16,4 5-9 15,-3 6 19-15,0 1-29 16,-7-2 0-16,-2-9 16 16,-6-5-16-16,-5-13 0 15,0-9 7-15,0-4-6 16,0-8 20-16,-14-8-18 15,-4 0 19-15,-1 0 19 16,-6-19-41-16,5-14-14 16,-1-6 14-16,4-5 8 15,12-9-8-15,5 2-1 16,0-3-47-16,8 0 14 0,19 4-88 16,5 7-65-16,3 8-42 15</inkml:trace>
  <inkml:trace contextRef="#ctx0" brushRef="#br0" timeOffset="66077">11066 4130 296 0,'0'0'118'16,"0"0"-93"-16,0 0 11 15,0 0 104-15,0 0-100 16,0 0-11-16,89 390 32 16,-70-320-47-16,-1-13 23 15,-5-7-9-15,-3-11-27 16,0-10 43-16,-5-10-44 16,-4-8 0-16,-1-5 10 0,0-4-10 15,0-1 0-15,0 5-28 16,0-6-231-16</inkml:trace>
  <inkml:trace contextRef="#ctx0" brushRef="#br0" timeOffset="63742">9594 4362 345 0,'0'0'59'0,"0"0"-41"16,0 0 25-16,0 0 54 0,0 0-84 15,0 0 8 1,-144 354 11-16,133-296-17 0,2-7 18 16,6-7-28-16,3-13 5 15,0-8 3-15,0-9-13 16,0-7 0-16,0-4-4 15,0-3-16-15,0 0-61 16,0-30 4-16,8-19-74 16,-2-20-95-16</inkml:trace>
  <inkml:trace contextRef="#ctx0" brushRef="#br0" timeOffset="64036">9608 4206 186 0,'0'0'78'0,"0"0"-50"16,0 0 51-16,0 0 76 16,0 0-68-16,0 0-37 15,133 267 8-15,-104-198-35 16,0-2 13-16,-5-2-11 16,2-3-25-16,-3-3 48 15,-2-12-48-15,-3-6 0 16,-2-5 19-16,-1-11-14 15,-6-7-2-15,-3-9-3 16,-1-3 0-16,-2-4 10 0,-3-2-10 16,0 0-5-16,0 0-1 15,0 0-26-15,0 0-4 16,-14-14-103-16,-15-12-146 16</inkml:trace>
  <inkml:trace contextRef="#ctx0" brushRef="#br0" timeOffset="64260">9467 4771 371 0,'0'0'66'0,"0"0"-54"16,0 0 8-16,0 0 60 15,0 0-33-15,0 0 7 0,138 52-51 16,-93-43 17-16,-1-3-20 15,-1-4-1-15,-7-2-23 16,-4 0-133-16,-4-8-40 16,-7-23-81-16</inkml:trace>
  <inkml:trace contextRef="#ctx0" brushRef="#br0" timeOffset="64523">9922 4075 380 0,'0'0'68'0,"0"0"-63"0,0 0 49 15,0 0 48 1,0 0-66-16,0 0 29 0,47 282-52 16,-38-219 0-16,0-5 29 15,-2-3-40-15,-4-3 20 16,1-1-22-16,-1-7 3 15,-1-4 12-15,1-8-15 16,1-8 0-16,2-5 6 16,6-7-6-16,2-4-69 15,1-5-83-15,5-3-83 16,-5-8 21-16</inkml:trace>
  <inkml:trace contextRef="#ctx0" brushRef="#br0" timeOffset="65272">10466 4628 85 0,'0'0'125'15,"0"0"-79"-15,0 0-34 16,0 0 22-16,0 0-23 16,0 0-6-16,0-200 6 15,-15 164-2-15,-7 8 57 0,-3 11-23 16,-3 8 45-16,1 9-27 16,-3 0-57-16,5 26 15 15,2 11-10-15,7 3-3 16,7-2 40-16,6 2-41 15,3-1 6-15,0-4 11 16,7-3-19-16,14-6 1 16,2-4-4-16,0-8 9 15,4-9 2-15,1-5-11 16,-1 0 0-16,-3-23-6 0,-4-4 0 16,-8-6-17-1,-7 2 4-15,-5 2 15 0,0 5-5 16,0 6 9-16,0 4 0 15,-5 9 22-15,1 2-4 16,-1 3-8-16,2 0-10 16,3 0 2-16,-1 25-11 15,1 13 9-15,0 10 0 16,0 11 34-16,6 6-33 16,10 6 12-16,1 7-13 15,1 0 8-15,0-5 12 16,-2-5-20-16,-4-9 0 15,-5-12 5-15,-7-7-3 16,0-13-2-16,0-6 0 16,0-8 7-16,-7-5 24 0,-10-2-31 15,-3-5 3 1,-7-1 21-16,-6 0-21 0,-1-1-3 16,-4-13 0-16,5-4 8 15,2 2 4-15,10 1-4 16,8 0-6-16,8-4 10 15,3-3-12-15,2-2 0 16,0-6-6-16,20-5 12 16,11-2-22-16,3-4-27 15,3-1-48-15,-1-2-40 16,-5 3-133-16</inkml:trace>
  <inkml:trace contextRef="#ctx0" brushRef="#br0" timeOffset="65519">10634 4607 226 0,'0'0'268'16,"0"0"-267"-16,0 0 13 16,0 0 37-16,0 0 44 15,0 0-52-15,75 66-19 16,-65-52 23-16,3-2-40 15,-4-2-1-15,-5-3-6 16,-1-3 11-16,-1-4 5 16,-2 0-16-16,0 0-9 15,3 0-36-15,-3-6-179 0,0-24-258 16</inkml:trace>
  <inkml:trace contextRef="#ctx0" brushRef="#br0" timeOffset="78273">6112 6078 229 0,'0'0'121'15,"0"0"-121"-15,0 0-1 16,0 0 1-16,0 0 23 16,0 0-23-16,0 0 13 15,686 7 2-15,-526-29-6 16,8-4 23-16,5 1-28 15,-1 0 5-15,4-1 38 0,0 1-31 16,10-5-16 0,0 1 21-16,1-3-17 15,-3 3 1-15,-5 4-5 16,-13 3 0-16,-7 3 11 0,-7 7-10 16,-11 4-1-16,-6 4 10 15,-2 4-4-15,-4 0 8 16,-5 0-14-16,2 6 5 15,-1 6 13-15,-4 0-18 16,-7-1 0-16,-11-4 11 16,-13-4-8-16,-5 0 0 15,-9-3-3-15,-11 0 0 0,-10 0 1 16,-11 0-1 0,-8 0 0-16,-7 0 8 0,-9 0-4 15,-3 0 4-15,-4-3-8 16,-3 0 0-16,-6 3 3 15,1-3-3-15,-1 3 0 16,-1-2 0-16,3 0 4 16,2 0-6-16,1-3 2 15,2-3-21-15,2-3-10 16,-2-15-149-16</inkml:trace>
  <inkml:trace contextRef="#ctx0" brushRef="#br0" timeOffset="87638">8320 2671 67 0,'0'-3'97'0,"0"3"-30"16,0 0-16-16,0 0-16 0,0 0-34 15,0 0 24 1,0 0-23-16,0 0-2 0,0 0 30 16,0 0-8-16,0 0 29 15,0-3 27-15,0-3-46 16,0-4 18-16,-5 3-50 16,1 1 0-16,1 5 20 15,1-3-19-15,2 3-1 16,0-2 0-16,0 2 2 15,0-1 11-15,0 2-13 16,0 0 0-16,0 0 25 16,0 0-25-16,-3 0 0 15,3 0-2-15,0 0 2 16,0 0-12-16,0 6 12 16,0 0 0-16,0 0 3 0,0-2-3 15,0-1 0-15,0-3-1 16,0 0 13-16,0 0-2 15,0 0-3-15,0 0-4 16,0 0 32-16,0 0-34 16,0 0 10-16,0 0-11 15,0 0 11-15,0 14-43 16,5 8 21-16,2 16 11 16,2 9 17-16,1 2-17 15,3 0 0-15,-2-3-3 0,4 0 14 16,-4 1-10-1,-4-6-1-15,2-5 0 16,-4-11 6-16,-5-9 1 0,0-10-7 16,0-1 0-16,0-5 0 15,0 0 37-15,0 0-18 16,0 0-14-16,-12-14 1 16,1-10-6-16,4-3-5 15,5-8 4-15,2-3 1 16,5 5-20-16,19 0 20 15,8 7-7-15,1 4-11 16,-4 6 18-16,0 6 0 16,-9 4-3-16,-4 6 7 15,-7 0-20-15,-4 0 16 16,0 0 0-16,-5 11-13 0,0 13 21 16,0 3-8-16,-8 5 0 15,-3-4 8-15,-2-1 7 16,4-6-15-16,1-7 0 15,3-7-9-15,5-3 2 16,0-4-59-16,0 0-47 16,8-17-104-16,10-15 210 15,5-6-150-15,-5-4 38 16</inkml:trace>
  <inkml:trace contextRef="#ctx0" brushRef="#br0" timeOffset="88028">8669 2790 55 0,'0'0'75'0,"0"0"19"0,0 0 18 15,0 0-32-15,0 0-7 16,0 0-3 0,93 161-55-16,-84-128 33 0,-3-5-29 15,2-12-19-15,-1-6 26 16,-5-9-26-16,2-1-8 16,1 0-28-16,2-14 32 15,0-16-12-15,2-10-25 16,-2 1 6-16,-1 4 12 15,-1 8-9-15,-2 8 32 16,1 9-3-16,-4 7 9 16,3 3-19-16,2 0 12 15,1 13 1-15,3 20 40 0,3 9-8 16,-1 5 6 0,1 3-13-16,0 1-13 0,-1 0 35 15,-3-6-43-15,-4-2-1 16,-4-7 26-16,0-4-25 15,-3-7 1-15,-15-3-1 16,-5-6 7-16,-4-7 17 16,-2-5-28-16,2-4 0 15,2 0-3-15,9-27-89 16,6-10-85-16,10-13-1 16</inkml:trace>
  <inkml:trace contextRef="#ctx0" brushRef="#br0" timeOffset="88524">9274 2808 106 0,'0'0'226'15,"0"0"-43"-15,0 0-102 16,0 0-25-16,0 0-35 16,0 0 17-16,-35-87-38 15,23 80 0-15,-4 4-2 16,3 3-3-16,-7 0 3 15,5 10-5-15,-2 16 7 16,6 4-4-16,4 5 4 16,5 2 0-16,2-5 8 0,0-5-7 15,0-7-1 1,16-6 0-16,-4-5 0 0,3-5-4 16,-1-4 4-16,5 0-3 15,-1-14-3-15,-2-19-10 16,0-13-60-16,-3-4 1 15,-7-4 23-15,-6 2 52 16,0 5-12-16,0 12 12 16,0 12 9-16,0 12 10 15,0 9 53-15,0 2-23 16,0 0-45-16,0 2-3 16,0 25 22-16,0 13-22 15,0 7 45-15,0 1-38 16,4 0 14-16,8-5-2 0,-3-4-12 15,1-3 9 1,-1-7-17-16,3-4 0 0,-3-8-6 16,0-8-66-16,-3-9-57 15,2 0-21-15,-4-11-6 16,-2-16-86-16</inkml:trace>
  <inkml:trace contextRef="#ctx0" brushRef="#br0" timeOffset="88564">9274 2808 49 0</inkml:trace>
  <inkml:trace contextRef="#ctx0" brushRef="#br0" timeOffset="88831">9274 2808 49 0,'112'59'45'0,"-112"-59"78"0,0 0-51 0,0 0 0 0,0 0-16 16,0 0-23-16,106 0 5 15,-87-9-21-15,-1-6-9 16,-5 2 27-16,-5-5-31 0,-8 6-4 16,0-4 20-16,0 3-19 15,-9 0-1-15,-12 6-25 16,-1 3 11-16,4 4-8 15,3 0 22-15,0 14 0 16,6 6 1-16,7 10 5 16,2 0-4-16,0 0 3 15,2-2-4-15,14-5 13 16,3-7-14-16,3-5 0 16,7-5 3-16,5-6 5 15,5 0-16-15,5-27-37 0,-3-10-44 16,-1-11-30-1,-10-8-40-15</inkml:trace>
  <inkml:trace contextRef="#ctx0" brushRef="#br0" timeOffset="89079">9801 2440 138 0,'0'0'158'16,"0"0"-59"-16,0 0 46 16,0 0-98-16,0 0-47 15,0 0-5-15,-14 88 5 16,14-24 56-16,1 1-52 15,15-1 16-15,-3 2 24 16,3-1-20-16,0-3 7 16,-2-2-31-16,0-6 4 15,-1-9 13-15,-5-6-17 16,-4-10 0-16,-2-11-6 16,-2-10 0-16,0-4-33 15,0-4-7-15,-14 0-25 0,-10-6-104 16,-6-23-13-16,-2-15 30 15</inkml:trace>
  <inkml:trace contextRef="#ctx0" brushRef="#br0" timeOffset="89246">9649 2794 23 0,'0'0'140'16,"0"0"-42"-16,0 0-41 16,0 0-14-16,0 0-8 15,0 0 4-15,92-42 31 16,-55 37-63-16,-1 0-6 0,5 0 11 15,-1-4-12 1,4 0-30-16,0-4-87 0,-5-6-63 16</inkml:trace>
  <inkml:trace contextRef="#ctx0" brushRef="#br0" timeOffset="89657">10156 2570 130 0,'0'0'123'0,"0"0"-62"15,0 0 12-15,0 0-21 16,0 0-12-16,0 0-2 16,-97 6 3-16,74 19-27 15,2 1 10-15,3 2 23 0,5-1-34 16,7-3 8-16,6-2-21 16,0 1 0-16,0-8-5 15,0 0 5-15,9-4-10 16,8-3 8-16,1-6-13 15,1-2-2-15,-1 0-1 16,0-12 10-16,-4-13-6 16,-1-4-21-16,0-3-14 15,-9 7 49-15,-2 7 0 16,1 6 14-16,-3 5-11 16,0 5 28-16,0 2 34 15,0 0-65-15,0 9-3 16,1 15 3-16,7 7 29 15,-1 1 9-15,4-3-38 0,3-7 0 16,-1-3 10-16,-1-6-10 16,-2-7-7-16,2-6-4 15,3 0-77-15,-1-11-3 16,2-19-59-16,1-12-130 16</inkml:trace>
  <inkml:trace contextRef="#ctx0" brushRef="#br0" timeOffset="90300">10340 2522 130 0,'0'0'120'0,"0"0"-98"16,0 0 30-16,0 0 66 15,0 0-48-15,0 0-14 16,0 163-29-16,3-134-19 0,1-10 49 16,2-1-55-16,-1-8 2 15,3-5 1-15,-4-1 5 16,-2-4-20-16,2 0 2 15,5 0 2-15,3-27-16 16,2-2 18-16,-2-9-52 16,-6-3-5-16,2 1 12 15,-3 5 49-15,-4 7-16 16,2 16 16-16,-3 6 13 16,0 6-13-1,0 0 17-15,2 0-15 0,-2 18 10 0,3 13 50 16,-2 8-19-16,4-1-31 15,2-2 34-15,-1-6-35 16,7-3 0-16,-4-5-2 16,3-6-9-16,1-3 0 15,3-7-1-15,0-6-26 16,3 0 24-16,2-9-46 16,6-25 6-16,4-9 13 15,0-12-33-15,-3-6 8 16,-1-1 1-16,-3-2-3 15,-8 0 47-15,-3 10-15 16,-8 8 15-16,-5 16 10 16,0 11 31-16,0 10 52 15,0 7-3-15,0 2 11 16,0 0-65-16,-5 11-11 16,-1 19-15-16,-6 16 24 0,7 8 4 15,4 3-6-15,1 2-9 16,0-7-6-16,0-4 52 15,0-12-54-15,11-2 3 16,5-9 10-16,-1-7-17 16,5-3 2-16,0-10-3 15,3-1 0-15,3-4 11 16,1 0-11-16,3-11-37 16,-4-8-82-16,-8-4-42 15,-16-1-159-15</inkml:trace>
  <inkml:trace contextRef="#ctx0" brushRef="#br0" timeOffset="90517">10604 2464 327 0,'0'0'95'0,"0"0"30"16,0 0-22-16,0 0-50 15,0 0-53-15,0 0 0 16,61-14 27-16,-17 14-27 15,1 0 2-15,4-5-2 16,0 0-149-16,1-8-108 16</inkml:trace>
  <inkml:trace contextRef="#ctx0" brushRef="#br0" timeOffset="90617">11148 2533 207 0,'0'0'222'0,"0"0"-134"0,0 0 11 16,0 0-46-16,0 0-1 15,0 0-25-15,6 8-27 16,0-2-56-16,-3-4-152 16,-3-2-213-16</inkml:trace>
  <inkml:trace contextRef="#ctx0" brushRef="#br0" timeOffset="93002">11409 1970 13 0,'0'0'63'0,"0"0"-3"16,0 0 23-16,0 0 9 16,0 0-23-16,0 0 40 15,0 0-32-15,-46-23-55 16,31 23-3-16,0 15-12 15,-3 12 0-15,0 6 12 16,2 1-16-16,12-3 40 16,2 2-43-16,2-7 0 15,0-2 7-15,14-4-7 16,9-2 0-16,4-9-5 0,3-4 17 16,2-5 4-1,2 0-16-15,-1-9-37 0,-2-14 8 16,-4-4-54-16,-4-2 7 15,-7 0 25-15,-3 5 19 16,-7 5 24-16,-6 6 8 16,0 9 0-16,0 4 48 15,0 0 8-15,0 0-15 16,0 0-41-16,0 6 19 16,0 13 5-16,0 3-23 15,3 2 4-15,3-6 25 16,6 1-26-16,-2-9-2 0,6-3-2 15,-3-6 3-15,1-1 14 16,0 0-17-16,-4-10 0 16,-1-11-10-16,-3-5-10 15,-6-1-4-15,0 2-10 16,0 2-8-16,-7 4 41 16,-5 8-19-16,-2 3 1 15,0 8 13-15,1 0-12 16,1 0 18-16,2 0 0 15,4 13 7-15,3-3 14 16,3 3-21-16,0-5 0 16,0-2-8-16,0-1 8 15,14-5-9-15,7 0 0 16,2 0-26-16,3-13 32 16,1-8-41-16,1 4 44 0,2 6-2 15,-4 2 3 1,1 3-1-16,-4 3 2 0,-5 3 5 15,-1 0 31-15,-8 0-33 16,-5 11 7-16,-4 7 48 16,0 4-33-16,0-3 5 15,0 0-10-15,-1 0-13 16,-5-4 1-16,4-8-10 16,2 1 0-16,0-6-5 15,0-2-2-15,0 0-38 16,0 0 11-16,0-2 19 15,0-15-9-15,13 1 24 0,0-8-11 16,-2 6 0 0,2 1 6-16,0 4-5 0,-4 9 10 15,0 4 0-15,0 0-17 16,-1 0 17-16,-2 3 0 16,3 9 22-16,3 1-6 15,-1-3-1-15,4 1-11 16,3-6 8-16,5-2 4 15,4-3-16-15,5 0 0 16,1-11-5-16,1-12-6 16,1-6-14-16,-5-4 8 15,-6-4-36-15,1-6 38 16,-7-5-36-16,-4 0 17 0,-8 2 27 16,-6 9 14-1,0 13-2-15,0 9 62 0,0 12-6 16,0 3 85-16,0 0-120 15,-5 0-15-15,1 19 6 16,-3 14-8-16,4 7 17 16,3 8-6-16,0 4-19 15,0 2 57-15,13 6-56 16,5 6 9-16,0-4 20 16,3-4-27-16,-3-2-3 15,4-7-1-15,-7-5 8 16,-1-11-1-16,-7-10-7 0,-2-11-6 15,-5-5 0-15,0-7-30 16,0 0 8-16,-14-21-96 16,-13-19-101-16,-7-7 48 15</inkml:trace>
  <inkml:trace contextRef="#ctx0" brushRef="#br0" timeOffset="93296">12220 1966 31 0,'0'0'200'16,"0"0"-76"-16,0 0-72 15,0 0-18-15,0 0-23 16,0 0-5-16,64-6 31 16,-17 6-30-16,3 0 38 15,0-3-45-15,-1-8 0 16,-7 0 14-16,-8-2-14 0,-10 2 0 16,-9 6 0-16,-7 1 6 15,-8 4 6-15,0 0-12 16,0 0 0-16,0 0-4 15,0 4 15-15,0 15-11 16,0 5 38-16,4 2-34 16,1-3 31-16,1-7-35 15,3-2 0-15,0-3-3 16,2-5 3-16,-2-6-66 16,0 0-78-16,-5-10-58 15</inkml:trace>
  <inkml:trace contextRef="#ctx0" brushRef="#br0" timeOffset="93471">12612 1600 263 0,'0'0'22'0,"0"0"31"16,0 0 5-16,0 0 24 15,0 0-76-15,0 0-3 16,64 90-3-16,-48-77-1 15,2 1-69-15,4 1-88 16</inkml:trace>
  <inkml:trace contextRef="#ctx0" brushRef="#br0" timeOffset="95696">13061 1949 145 0,'0'0'53'0,"0"0"-34"16,0 0 45-16,0 0-41 16,0 0-10-16,0 0 25 15,0 0-18-15,-26-62-5 16,23 62-7-16,2 0 13 16,1 0 48-16,-3 0-39 15,3 0-10-15,0 0 21 16,0 0-37-16,0 0 12 15,-2 0-16-15,-1 0 10 16,2 0 24-16,-2-1-34 0,-2 1 1 16,4 0 41-16,-2-3-39 15,1 3 19-15,-1 0-22 16,3-2 4-16,-1 2 1 16,1 0-5-16,-3 0 0 15,3 0 3-15,-5 0 5 16,0 0-8-16,1-3 0 15,-4-1 0-15,4 4 9 16,-1-1-9-16,1 1 0 16,2 0 7-16,-1 0-5 15,3 0-4-15,0 0-2 16,0 0 4-16,0 0-7 16,0 0 7-16,0 0 0 0,0-3 1 15,0 3 0-15,0 0 2 16,0 0-3-16,0 0 0 15,0 0 14-15,0 0-14 16,0 0 0-16,0 0 13 16,0 0-13-16,0 0 1 15,0 0-1-15,0-1 2 16,0 1 7-16,0 0-9 16,0 0 0-16,0 0 21 15,0-2-10-15,0 2 4 16,0 0-15-16,0 0 3 15,0 0 2-15,0 0-5 0,0 0 0 16,0 0-1-16,0 0 4 16,0 0-5-16,0 0 2 15,0 0 0-15,0 0-1 16,0 0 1-16,0 0 0 16,0 0 3-16,0 0 3 15,0 0-10-15,0 0 4 16,0 0 0-16,0 0 2 15,0 0-2-15,0 0 0 16,0 0 2-16,0 0-1 16,0 0-1-16,0 0 0 15,0 0 0-15,0 0-3 16,0 0 3-16,0 0 0 16,0 0 2-16,0 0 1 15,0 0-6-15,0 0 3 0,0 0 0 16,0 0-1-16,0 0 1 15,0 0 0-15,0 0-5 16,0 0 11-16,0 0-12 16,0 0 5-16,0 0 1 15,0 0 0-15,0 0 0 16,0 0 0-16,0 0 6 16,0 0-5-16,0 0 0 15,0 0-1-15,0 0 0 16,0 0-9-16,0 0 9 15,0 0-2-15,0 0 2 16,0 0 3-16,0 0 2 0,0 0-5 16,0 0 0-16,0 0 5 15,0 0-5-15,0 0 0 16,0 0 1-16,0 0 7 16,0 0-9-16,0 0 1 15,0 0 0-15,0-3 0 16,-5 3 0-16,4 0-2 15,-2 0-4-15,1 0 12 16,2 0-13-16,0 0 5 16,0 0 2-16,-3 0-7 15,2 0 7-15,-2 0 0 16,-2 0-4-16,-1 0 9 16,2 9-10-16,1 1-1 15,-2 5 6-15,4 3-3 0,1-4 3 16,0 3-5-16,0-4 4 15,0-3 2-15,0-4-2 16,0 1-11-16,0-3 9 16,1-4-13-16,4 2 16 15,4-2 0-15,0 0 1 16,4 0-1-16,6-6 13 16,0-13-13-16,0-5-31 15,-1-5 30-15,0-4-39 16,0-7-33-16,-4-4 24 15,-5-6-12-15,0-1 44 0,-6-1-5 16,-3 4 22 0,0 13 9-16,0 14-9 0,0 8 33 15,0 11 29-15,0 2 1 16,0 0-29-16,0 0-34 16,-4 19 0-16,-1 17 18 15,1 9-3-15,4 5-4 16,0 0 15-16,0-5-7 15,0-3 11-15,0-3-30 16,6-4 0-16,6-2 11 16,-3-8-11-16,-1-4 0 15,-4-8-3-15,1-9-35 16,-4-4-38-16,-1 0-34 0,3 0-7 16,-1-17 84-16,2-12-204 15,4 0 81-15,-2 6 156 16,-1 9 5-16,2 6 80 15,-5 6-36-15,2 2 25 16,4 0 12-16,1 0-22 16,5 0 13-16,4 0 1 15,5 0-42-15,5 0 27 16,0-7-54-16,2-5-6 16,-6-4 25-16,-5-1-28 0,-7 2-4 15,-9-2 4 1,-3 2-22-16,0-2 1 0,-12 0-34 15,-5 4 23 1,2 8 29-16,3 2-11 0,3 3 14 16,1 0 9-16,-1 13-6 15,4 12 22-15,1 1-25 16,4 6 0-16,0-6 41 16,0 1-37-16,0-6 3 15,7-5 0-15,2-5-2 16,4-5-10-16,2-6 0 15,-2 0-22-15,6-4 21 16,0-19-53-16,0-4 1 16,-4-2-8-16,-2 0 25 15,0 5 11-15,-6 5 11 0,-1 9 19 16,-6 4 39 0,3 6 5-16,-3 0-7 0,2 0-22 15,2 13 30-15,-1 9 34 16,-1 0-61-16,1 0-10 15,-3-1 35-15,0-2-42 16,0-4 1-16,0-5 5 16,0-6-4-16,0-1 7 15,0-3-10-15,0 0 0 16,0 0 23-16,0 0-23 16,2 0-2-16,2-5-11 15,1-9-17-15,2-1 29 16,2 1-13-16,2-1 14 15,1 5-5-15,0 2 5 0,-3 2-2 16,2 2 2 0,-2 4 0-16,0 0-8 0,2 0 8 15,-5 0 0-15,2 4-11 16,-7 6 11-16,4 4-3 16,2 1 0-16,-1-3-90 15,8-5 24-15,3-5-38 16,1-2-76-16</inkml:trace>
  <inkml:trace contextRef="#ctx0" brushRef="#br0" timeOffset="96115">13812 1672 153 0,'0'0'164'0,"0"0"-115"16,0 0-34-16,0 0 49 15,0 0 17-15,0 0-32 16,-76 110 6-16,71-86-42 15,5-5 4-15,0-6-1 16,0-1-7-16,9-3 1 16,9-4-6-16,13-5-4 15,5 0 30-15,13-4-26 16,1-18 7-16,-2-7-11 16,0-4-4-16,-12 0-18 15,-4-1 10-15,-9 1 5 16,-11 6 0-16,-11 2 7 0,-1 4 0 15,-1 7 0-15,-25 6 16 16,-3 5-10-16,-6 3-6 16,-3 3 0-16,2 19 6 15,4 5-3-15,9 0 2 16,9 0-5-16,10-4 11 16,4-2 10-16,0-5-21 15,20-2 0-15,9-2 7 16,8-6-7-16,12-1 8 15,9-5-8-15,4 0-55 16,-3 0-31-16,-6-8-150 16,-15 5-99-16</inkml:trace>
  <inkml:trace contextRef="#ctx0" brushRef="#br0" timeOffset="96599">12335 2761 73 0,'0'0'90'0,"0"0"21"16,0 0 34-16,0 0-13 15,0 0 37-15,0 0-158 16,-30-18 2-16,30 67-13 16,0 13 28-16,0 9 3 15,0 1-9-15,0-3-19 16,0-7 31-16,0-11-34 0,0-9 0 16,14-11 7-1,-2-6-5-15,-2-8-4 0,4-10-3 16,0-4-105-16,5-3 12 15,0-10-110-15,-1-26-22 16</inkml:trace>
  <inkml:trace contextRef="#ctx0" brushRef="#br0" timeOffset="97757">12546 3039 225 0,'0'0'76'15,"0"0"-24"-15,0 0 30 16,0 0-18-16,0 0 31 0,0 0-75 15,137-50-10 1,-119 31 22-16,-9 0-31 0,-6-1 5 16,-3 1-6-16,0-2-18 15,-21 1 14-15,-5 4-38 16,-1 5 2-16,-3 8 22 16,2 3-5-16,7 0 18 15,6 8-4-15,6 15 9 16,4 6 14-16,5 2-10 15,0 3 2-15,2 1 25 16,19-6-28-16,2-5 17 16,0-1-19-16,2-8 15 15,3-6 0-15,-1-9-16 0,3 0-3 16,1-11 0 0,-2-22-54-16,0-9-6 0,-5-3-19 15,-3-6-5-15,-4 6 35 16,-8 8 45-16,-5 12 7 15,-4 11 59-15,0 10 6 16,0 2 68-16,0 2-44 16,0 0-73-16,0 0-5 15,0 10-4-15,2 13-7 16,3 6 35-16,2-2-22 16,-1-2 16-16,2-4-16 15,-2-2-5-15,-2-5 22 16,3-2-28-16,-3-6-2 15,-2-1 6-15,1-5-1 0,-2 0-5 16,-1 0 0-16,5 0 10 16,2-7 2-16,2-18-12 15,2-7-15-15,-2-5 8 16,0-1-39-16,2 2 14 16,0 5-21-16,-2 10 39 15,-2 7-7-15,-2 12 19 16,-4 2-46-16,7 0 43 15,-4 0-11-15,3 3 5 16,3 12 8-16,-1 2 3 16,2 0 61-16,-2-3-44 15,0-4-9-15,3-1 15 16,-3-9-17-16,4 0-3 0,0 0-2 16,5 0 8-16,1-5 9 15,-6-13-18-15,1-7-17 16,-5 0 13-16,-4 0-25 15,-5 6 26-15,0 7 2 16,0 3 1-16,0 7-13 16,-9 2 11-16,-2 0-28 15,-6 0 27-15,4 19 3 16,-1 4 0-16,5 5 0 16,1 1 5-16,7-1 2 15,1-3-6-15,0-4-1 16,0-5 22-16,9-3-22 0,9-7-3 15,9-6 3 1,10 0 0-16,7-9 3 0,1-23-3 16,2-9-78-16,-1-8 6 15,-6-5-10-15,-10 1-8 16,-10-1 47-16,-11-3 29 16,-6 4 1-16,-3-2 17 15,0 8-4-15,-9 8 11 16,-5 8 3-16,0 12 53 15,5 11 7-15,5 6-38 16,-2 2 51-16,1 0-87 16,0 0-2-16,-1 16 2 15,2 13 11-15,1 15 15 0,3 12 0 16,0 9-19 0,0 1 54-16,0-2-46 0,0-9 2 15,9-7 26-15,-1-8-17 16,1-10-6-16,3-3-20 15,-3-8 1-15,2-8 1 16,1-3-2-16,3-8-9 16,9 0-61-16,0-1-78 15,2-29-78-15</inkml:trace>
  <inkml:trace contextRef="#ctx0" brushRef="#br0" timeOffset="97906">13730 2740 311 0,'0'0'115'0,"0"0"-74"0,0 0-41 16,0 0-2-16,0 0-9 16,0 0 5-16,28 0-35 15,-5-7-58-15,8-15-59 16</inkml:trace>
  <inkml:trace contextRef="#ctx0" brushRef="#br0" timeOffset="98257">14102 2319 164 0,'0'0'175'15,"0"0"-68"-15,0 0 19 16,0 0-49-16,0 0-64 0,0 0 18 16,-60 78 9-16,48-34-18 15,2-2 12-15,5-6-34 16,5-8 2-16,0-8 14 15,0-5-16-15,0-7-11 16,11-6 11-16,5-2 12 16,4 0 5-16,1-22-17 15,2-10-8-15,-2-14-4 16,-8 4-31-16,-7 0-10 16,-6 7 29-16,0 8 16 15,0 6-9-15,-13 5 12 16,-2 5 5-16,-3 5-12 0,1 6 12 15,4 0-20 1,-1 0 18-16,5 0 4 0,4 14-6 16,2 4-13-16,3-4-168 15,0 0-6-15</inkml:trace>
  <inkml:trace contextRef="#ctx0" brushRef="#br0" timeOffset="98339">14102 2319 87 0</inkml:trace>
  <inkml:trace contextRef="#ctx0" brushRef="#br0" timeOffset="98456">14102 2319 87 0,'92'138'132'0,"-92"-138"-20"0,0 0-26 0,0 0-6 15,0 0 8-15,0 0-70 0,40 52-1 16,-36-47 0 0,2 5-13-16,-1-2 0 0,2-2-4 15,0 3-26-15,0 0-13 16,1-8-144-16,1-1-27 15</inkml:trace>
  <inkml:trace contextRef="#ctx0" brushRef="#br0" timeOffset="99533">14408 2233 30 0,'0'0'18'15,"0"0"4"-15,0 0 21 16,0 0-18-16,0 0 55 16,0 0-36-16,-13-43 56 15,10 42-33-15,-2 1 18 16,1 0-18-16,2 0 22 16,-1 0-85-16,-2 0 0 15,-1 19-4-15,-3 11 11 16,2 9 31-16,2 0-39 15,5-1 10-15,0-3 23 0,0-8-36 16,14-3 0-16,2-9 3 16,0-6 3-16,0-5 12 15,3-4-18-15,2 0 0 16,-3-13 18-16,0-11-18 16,-4-4-11-16,-5-2 2 15,-4 1-12-15,-5 1 9 16,0 8-6-16,-5 1 18 15,-15 4-18-15,-4 5 17 16,1 2 1-16,0 4-10 16,2 2 22-16,3 2-30 0,9 0 10 15,4 0-5-15,5 0-2 16,0 0-218-16,8 0 24 16</inkml:trace>
  <inkml:trace contextRef="#ctx0" brushRef="#br0" timeOffset="99863">14547 2018 408 0,'0'0'180'16,"0"0"-174"-16,0 0 12 16,0 0 26-16,0 0-15 15,0 0 27-15,-37 141-40 16,37-106-10-16,14-2 36 15,1-3-40-15,2-1 1 16,4 0-3-16,-3 2 13 0,0-7 8 16,-1 1-21-16,-6-4 0 15,-2-6 6-15,-2-2-6 16,-2-6 0-16,-3-1-4 16,-2 1 13-16,0-1-11 15,0 5 2-15,-10 3 0 16,-21 5-15-16,-15 0 1 15,-6-1-74-15,-2-9-92 16,4-9-88-16</inkml:trace>
  <inkml:trace contextRef="#ctx0" brushRef="#br0" timeOffset="100056">14458 1995 453 0,'0'0'99'0,"0"0"-66"16,0 0 20-16,0 0 26 16,0 0-42-16,0 0-6 15,213-66-31-15,-187 59-2 16,-8 7-61-16,-9 0-217 16,-9 0-69-16</inkml:trace>
  <inkml:trace contextRef="#ctx0" brushRef="#br0" timeOffset="100664">14105 3095 243 0,'0'0'107'16,"0"0"-48"-16,0 0 65 15,0 0-41-15,0 0-37 16,0 0-45-16,39-18-1 16,7-2 53-16,7-3 0 15,9 1-15-15,6-3-6 16,4-2-27-16,-1 2 52 15,-4-4-57-15,-9 4 0 16,-14-1 15-16,-17 8-15 16,-10 6 0-16,-11 7 0 0,-6 4 8 15,0 1-34 1,0 0-7-16,0 0-79 16,-11 6-154-16</inkml:trace>
  <inkml:trace contextRef="#ctx0" brushRef="#br0" timeOffset="100911">14258 3227 542 0,'0'0'99'0,"0"0"-48"0,0 0-78 16,0 0 54-1,0 0-18-15,0 0 62 0,333-141-48 16,-265 108-18-16,-10 10-5 16,-16 6 17-16,-13 11-38 15,-8 6-61-15,-9 0-192 16,-12 0-31-16</inkml:trace>
  <inkml:trace contextRef="#ctx0" brushRef="#br0" timeOffset="101096">14650 3111 95 0,'0'0'738'0,"0"0"-738"0,0 0-26 15,0 0-71-15,0 0-201 16,0 0 10-16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1:38.65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354 0 4 0,'0'0'66'15,"0"0"-12"-15,0 0-5 16,0 0-2-16,0 0-17 16,0 0 15-16,-1 390-3 15,1-345-37-15,0-2 30 16,0-10-32-16,0-3-2 16,0-8 13-16,0-8-14 15,0-5 2-15,0-4-2 16,0-5 0-16,0 0-8 15,0-6-56-15,0-30-193 0</inkml:trace>
  <inkml:trace contextRef="#ctx0" brushRef="#br0" timeOffset="276">401 126 82 0,'0'0'28'15,"0"0"-10"-15,0 0 45 16,0 0-23-16,0 0 2 0,0 0-7 16,24 266-19-1,-16-217 25-15,-3-5-12 0,-1-2-3 16,1-6 0 0,-2-7-10-16,1-6 13 15,-4-5-29-15,2-10 6 0,-2-3 2 16,3-5-8-16,-3 0 0 15,1 0 12-15,-1 0-12 16,0 0-4-16,0 0-62 16,-10-10-99-16,-16-8-31 15</inkml:trace>
  <inkml:trace contextRef="#ctx0" brushRef="#br0" timeOffset="583">0 646 44 0,'0'0'63'15,"0"0"-47"-15,0 0 20 16,0 0 30-16,0 0 15 16,0 0-13-16,196 22-28 15,-137-21 26-15,-2-1-34 16,-10 4-3-16,-5-4 1 15,-10 0-14-15,-2 0 11 16,-5 0-13-16,-6 0 0 16,-5 0 29-16,-5 0-41 0,-4 0-1 15,-1 0 12-15,1 0-11 16,-4 0 1-16,4 0-3 16,0 0-78-16,2-8-21 15,-2-6-180-15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1:39.9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31 0 49 0,'0'0'111'0,"0"0"-28"15,0 0-57-15,0 0-7 16,0 0 48-16,0 0 5 0,-21 255-17 15,20-174 17-15,1-7-53 16,0-4 7-16,0-9 2 16,9-10-5-16,4-12 8 15,-1-8-31-15,2-8 3 16,-5-10 5-16,0-2-8 16,0-5 0-16,1 1-1 15,-1 2-13-15,3-2-51 16,1 2-111-16,-3-6-17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1:47.76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 0 250 0,'0'0'120'16,"0"0"-22"-16,0 0-11 15,0 0-26-15,0 0-56 0,0 0-5 16,-1 107 46-1,1-47-20-15,0-4 29 0,0-7-27 16,9-6-24-16,-3-9 39 16,2-10-39-16,-4-10 4 15,-2-5-8-15,-2-8 1 16,0-1 22-16,0 0-23 16,0 0 0-16,0-4-7 15,0-26 6-15,0-8-124 16,-2-12-143-16,-10 2-99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1:45.89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55 665 169 0,'0'0'85'0,"0"0"-77"15,0 0 72-15,0 0 7 16,0 0 8-16,0 0-53 16,0 0-9-16,146 61 33 15,-118-59-16-15,-2-1-16 16,-3-1-4-16,-9 0-30 16,-7 0 15-16,-2 0-15 15,-4 0-14-15,2 0 3 16,-3 0-116-16,0 0-57 15,-18-1-180-15</inkml:trace>
  <inkml:trace contextRef="#ctx0" brushRef="#br0" timeOffset="231">0 985 323 0,'0'0'64'0,"0"0"-30"16,0 0 44-16,0 0-9 15,0 0-1-15,0 0 4 16,166-15-72-16,-134 11 9 16,-7 4-6-16,-5 0-3 15,-3 0 0-15,-8 0 0 16,-1 3-10-16,-4 4 3 16,1 6-32-16,-1-4-29 15,-2-2-26-15,1-4-72 16,-2-3-73-16</inkml:trace>
  <inkml:trace contextRef="#ctx0" brushRef="#br0" timeOffset="832">658 255 5 0,'0'0'282'16,"0"0"-192"-16,0 0 1 16,0 0-21-16,0 0-34 15,0 0 5-15,-67-14-39 0,65 14 19 16,2 0-21-16,0 0 0 16,0 0-9-16,-3 0 9 15,-1 1 0-15,-1 9-3 16,-1-1 7-16,3-3 1 15,2-3-5-15,1-3 0 16,0 0 1-16,0 0-1 16,0 0-1-16,0 0-3 15,0 0 8-15,0 0 9 16,0 0-13-16,0 0 0 16,0 0 16-16,0 0-15 15,0 0-1-15,0 0 0 16,0 0 8-16,0 0-9 0,0 0 1 15,0 0 0 1,0 0-1-16,0 1 1 0,0-1-1 16,0 0-3-16,0 0 8 15,0 0-9-15,-3 0 5 16,1 0-20-16,2 0 16 16,0 0-43-16,0 0 17 15,0 0 20-15,0 0 10 16,0 0-17-16,0 0 17 15,0 0-17-15,0 0 8 0,0 0 9 16,0 0 0 0,0 0-4-16,0 0 10 15,0 0-4-15,0 0-2 16,0 0-23-16,0 0-73 0,0 0-130 16</inkml:trace>
  <inkml:trace contextRef="#ctx0" brushRef="#br0" timeOffset="1496">718 0 54 0,'0'0'81'0,"0"0"-3"16,0 0-15-16,0 0-29 15,0 0 11-15,0 0 8 16,-133 126-24-16,121-98-8 16,7-4 8-16,4 1-23 15,1-1 35-15,0 4-37 16,13 3 2-16,13 0 35 15,6 5-32-15,0 0 7 16,4 2-2-16,-5-3-9 0,-4 0 12 16,-10-3-17-1,-13 2 0-15,-4 6 14 0,-9 3-5 16,-26-1-8-16,-6-4-1 16,-3-7 14-16,3-8-10 15,6-8-4-15,12-4 0 16,7-6 14-16,10-3-14 15,6-1-4-15,0-1 2 16,0 2-14-16,0 5 3 16,9 4 13-16,14 5 0 15,4 7-4-15,0 12 8 16,-4 11-4-16,-5 14 0 16,-10 13 9-16,-8 15 9 15,-2 5-18-15,-26-1 0 16,-6-3 5-16,-1-8-3 0,5-9-2 15,7-12 0 1,11-14 7-16,12-12 13 0,0-8-20 16,0-7 1-16,21-5 9 15,6-4-10-15,8-5 4 16,0-1-4-16,-1 0 6 16,4-3-6-16,-5-1 0 15,-4 5-18-15,-5-4-6 16,-7 1-82-16,-3-2-85 15,-1 0-16-15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1:42.37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159 648 13 0,'0'0'91'0,"0"0"-22"15,0 0-9-15,0 0 9 16,0 0-31-16,0 0-2 0,0-59 11 15,0 52-9-15,0-2 9 16,0 0-29-16,0 1-10 16,0 3 13-16,-5-4-21 15,-9 2-2-15,-1 4 0 16,-6 3 3-16,0 0-9 16,-2 0 8-16,5 16 0 15,-1 11 12-15,6 8-8 16,5 5-4-16,7-1 0 15,1-4 11-15,0-3-4 16,1-8-7-16,16-2 0 16,1-9 5-16,0-2-5 0,4-10-2 15,0-1-1 1,-2 0 6-16,1-18-9 0,-2-11 2 16,-6-4-22-16,-4-2 14 15,-1 3-14-15,-4 9 26 16,0 9-1-16,-4 10 8 15,0 4 33-15,0 0-15 16,0 0-23-16,0 0 0 16,0 0-2-16,1 9 0 15,2 10-1-15,3 3 10 16,3 1 0-16,0-3-9 16,4 1 0-16,-3-2-7 15,2-5-47-15,0-3-118 16,-1-11-59-16</inkml:trace>
  <inkml:trace contextRef="#ctx0" brushRef="#br0" timeOffset="256">332 337 111 0,'0'0'140'15,"0"0"-108"-15,0 0 41 16,0 0 47-16,0 0-17 15,0 0-60-15,235 191-16 16,-200-131 25-16,-8-3-35 16,-13 3-3-16,-12 3-14 15,-2-4 11-15,-10 4-7 16,-23-8-4-16,-11-6 0 16,-5-13 20-16,-4-12-20 0,3-18-53 15,6-6-69 1,5-22-170-16</inkml:trace>
  <inkml:trace contextRef="#ctx0" brushRef="#br0" timeOffset="1618">362 662 181 0,'0'0'105'16,"0"0"46"-16,0 0-36 16,0 0-29-16,0 0-28 15,0 0-45-15,6-9-2 0,28 1-9 16,2 0 1-1,0 8 21-15,-1 0-24 16,-4 0 0-16,-8 0 7 0,-8 0-4 16,-2 0-1-16,-5 0-2 15,-3 0 0-15,-5 0 4 16,0 2-4-16,0 4-26 16,0 2-63-16,-17 3-87 15,-17-3-147-15</inkml:trace>
  <inkml:trace contextRef="#ctx0" brushRef="#br0" timeOffset="1820">362 882 192 0,'0'0'113'0,"0"0"-80"16,0 0 101-16,0 0-10 15,0 0-47-15,0 0-40 16,207-20 2-16,-182 12-39 15,-8 4 0-15,-6 2 6 16,-8 2-2-16,-3 0-8 16,0 0-55-16,0 0-45 15,0-4 9-15,0-13-64 16</inkml:trace>
  <inkml:trace contextRef="#ctx0" brushRef="#br0" timeOffset="2345">514 0 356 0,'0'0'86'16,"0"0"-68"-16,0 0 55 16,0 0-4-16,0 0-19 15,0 0-24-15,39 458 42 16,-19-379-65-16,-3-2 8 15,-5-2 11-15,-1 0-21 16,-7-7 18-16,-1-7-19 16,-3-9 0-16,0-14 19 15,0-11-19-15,0-14 0 16,0-7 11-16,0-6-8 0,0 0 4 16,0 0-7-16,2-9 0 15,-2-24-4-15,7-12 4 16,2-9 0-16,1 1 0 15,8 9-12-15,0 9 4 16,8 6-16-16,1 2 24 16,4 10 3-16,0 4-3 15,4 12 0-15,0 1-3 16,-3 0 2-16,-3 20 0 16,-5 5-6-16,-5 4 7 15,-9 0 36-15,-10 4-33 16,0 2-2-16,-9 5 13 15,-20-1-8-15,-4-3-4 0,-1-12-2 16,-1-3 0-16,1-11 12 16,-1-5-12-16,6-5-11 15,3-5 0-15,8-27-33 16,10-20-56-16,8-20-186 16,0-14-98-16</inkml:trace>
  <inkml:trace contextRef="#ctx0" brushRef="#br0" timeOffset="2608">979 200 138 0,'0'0'61'0,"0"0"77"16,0 0 16-16,0 0-83 16,0 0 36-16,0 0-65 15,332 213-9-15,-295-154-6 16,-11 3-18-16,-17 6 5 15,-9 6-14-15,0 6 3 16,-28-2 19-16,-10-8-15 16,-6-5-7-16,2-14 4 15,-5-11 0-15,4-11-4 16,4-10-7-16,8-9-48 16,5-10-1-16,11 0-104 15,2-16-134-15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4:57.87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32 22 141 0,'0'0'40'0,"0"0"35"0,0 0 49 16,0 0-49-1,0 0-12-15,0 0-9 0,-30 124-48 16,30-102 8-1,0-5-14-15,17-4 6 0,-4-2-21 16,6-6-30-16,-1-5-45 16,3 0 71-16,0-5-8 15,2-20 10-15,-2-6-2 16,-7-7 19-16,-8 3 10 16,-6 9 8-16,0 5 14 15,0 6 29-15,0 10 24 16,-4 0-33-16,-1 2 5 15,5 1-40-15,-1 2-4 16,1 0-13-16,0 0-5 16,0 0-2-16,0 0-4 0,0 0-5 15,0 0 15-15,10 6-54 16,2 0 7-16,2-3 4 16,4-1 44-16,0-2-3 15,5 0 0-15,0 0-15 16,1 0 7-16,-9 0 11 15,-1 0 0-15,-6 4 0 16,-2 2-17-16,-3 5-5 16,-3-1 19-16,0 2 3 15,0 1 7-15,0 2-6 16,0-5 18-16,0 0-19 16,0-1 0-16,0-8 6 0,3-1-6 15,11 0-103 1,10-16-99-16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1:49.68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85 0 255 0,'0'0'28'0,"0"0"113"16,0 0-26-16,0 0-71 15,0 0 13-15,0 0-35 16,8 309-10-16,-8-276 36 15,0-6-48-15,0-6 0 16,0-7 25-16,0-6-23 16,0 0-2-16,0-8 0 15,0 0 10-15,0 0 3 16,0 0-13-16,0 0 0 16,0 0-4-16,2-6-15 15,7-10 9-15,6-3-7 16,0 1 17-16,6 4 4 15,-1 3-4-15,1 7 0 16,2 4-1-16,-2 0 1 0,2 0 0 16,-2 15 0-16,-2 3 9 15,-3 2 27-15,-7 2-35 16,-7-2 2-16,-2 1 23 16,0-2-24-16,-11 1 19 15,-13-5-21-15,-5-3 4 16,-4-8 29-16,-4-4-33 15,-2 0 5-15,1-28 4 16,0-10-9-16,6-12-3 16,6-4-63-16,12-2-30 0,5 2-184 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1:48.73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224 210 19 0,'0'0'103'16,"0"0"-9"-16,0 0 14 15,0 0-34-15,0 0 0 16,0 0 0-16,4 0-53 16,-1 0-17-16,2-7 28 15,-4-12-26-15,-1-6 1 16,0-4-7-16,0-2-14 15,0 0 8-15,-1 4-2 0,-11 9 3 16,-3 3 4 0,-5 8-19-16,0 6 7 0,-3 1 11 15,-1 1 2-15,1 26-6 16,-1 10 13-16,0 14-6 16,4 3 3-16,3 1-4 15,8-5 41-15,6-4-41 16,3-11 14-16,0-7 12 15,6-8-18-15,9-6-1 16,3-9-7-16,4-5 2 16,-1 0 2-16,2-7 8 15,0-19-2-15,-1-7 21 0,-3 2-31 16,-3 3 0-16,-7 7 0 16,-4 7 10-16,-4 9-11 15,-1 5 1-15,0 0 0 16,0 0-13-16,4 0 4 15,0 8-6-15,5 13 15 16,3 8 0-16,2 3 28 16,-3 1-28-16,2-2 0 15,2-2 16-15,-4-1-16 16,1-8-3-16,2-3 2 16,-3-7-82-16,-2-10-22 15,3 0-165-15</inkml:trace>
  <inkml:trace contextRef="#ctx0" brushRef="#br0" timeOffset="245">450 149 242 0,'0'0'68'16,"0"0"17"-16,0 0-14 15,0 0-40-15,0 0 55 16,0 0-29-16,163 9-38 15,-130-8 13-15,-6 3-29 16,-5-2 49-16,-9-2-52 16,-7 3 1-16,-1-3 3 0,-5 0 5 15,0 2-18 1,0-2-4-16,0 4-96 0,-18-4-6 16,-10 0-306-16</inkml:trace>
  <inkml:trace contextRef="#ctx0" brushRef="#br0" timeOffset="486">494 334 84 0,'0'0'111'16,"0"0"-45"-16,0 0 95 16,0 0-62-16,0 0-10 15,0 0 8-15,147 29-67 16,-110-29 4-16,-5 0-20 15,-5 0-8-15,-7 0 20 16,-10 0-26-16,-5-3 0 0,-2 3 9 16,-3 0-9-16,0 0-5 15,0 0-33-15,0 0-63 16,0-4-2-16,2-11-130 16,1-10-113-16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1:50.61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47 32 45 0,'0'0'86'0,"0"0"-3"16,0 0 29-16,0 0-22 16,0 0-1-16,0 0 0 15,2-32-47-15,-2 32-33 16,0 0-9-16,-2 13-9 16,-10 14 9-16,2 12 13 15,1 6-9-15,2-4 22 16,7 0-9-16,0-6 1 15,0-3-14-15,13 0-2 0,3-9 40 16,4-4-37 0,1-9-3-16,1-6 13 0,-3-4-8 15,3 0 9 1,-4 0-16-16,3-10 2 0,-3-15 23 16,-3-5-24-16,-2-11-1 15,-9 2 16-15,-4 3-14 16,0 2 5-16,0 7-7 15,-18 2 0-15,-3 9-5 16,-4 3 5-16,1 4 0 16,1 6 5-16,1 0-1 15,-1 3-5-15,5 0 1 16,-1 0 0-16,6 0-8 16,0 9 8-16,4 18-46 15,6 3-85-15,3 0-258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1:52.38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0 110 0,'0'0'72'0,"0"0"97"16,0 0-44-16,0 0-63 15,0 0 21-15,0 0-35 16,28 471-9-16,-28-423-31 0,1-15-6 15,-1-13 27-15,0-11-29 16,3-8 1-16,-3-1 8 16,2 0 8-16,1-5-17 15,6-26-3-15,8-12-16 16,2 1 8-16,12 2-9 16,1 14-37-16,-2 7 23 15,-3 10 31-15,1 9 2 16,-2 0-4-16,-1 15 5 15,-2 8 16-15,-8 4-1 16,-2-3 9-16,-10 4 15 0,-3 1-15 16,0 1 24-16,-22-1-40 15,-10-1-6-15,-3-9 38 16,-1-6-32-16,1-8-5 16,3-5 21-16,3 0-23 15,5-29-2-15,6-18-20 16,6-18-181-16,7-7-273 15</inkml:trace>
  <inkml:trace contextRef="#ctx0" brushRef="#br0" timeOffset="138">467 400 210 0,'0'0'31'0,"0"0"-31"0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1:51.38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156 248 41 0,'0'0'137'0,"0"0"18"0,0 0-51 15,0 0-66-15,0 0 16 16,0 0-51-16,37-95 17 16,-37 68-20-16,0 3 0 15,0 6 26-15,0 8-26 16,-19 4 18-16,-5 3-7 16,-5 3-11-16,0 0 7 15,-1 23-7-15,4 9 0 16,8 5 10-16,7 0-8 15,4-2-2-15,7-1 11 16,0-6-11-16,0-8 16 16,12-2-16-16,6-4 0 0,0-5 11 15,5-7-11 1,0-2 0-16,3 0 2 0,-1-13 9 16,-2-9-7-16,-3 0-4 15,-6 3 0-15,-4 4-4 16,-5 9 4-16,-5 3 0 15,0 3-1-15,0 0 1 16,0 0-7-16,0 0-11 16,0 0 7-16,6 16 7 15,2 6 4-15,1-3 0 16,0 4 12-16,1-8-11 16,-1-2-2-16,2-2 1 15,-6-5-52-15,1-2-4 0,1-4-94 16,-1 0-28-1,2 0-34-15</inkml:trace>
  <inkml:trace contextRef="#ctx0" brushRef="#br0" timeOffset="220">370 120 131 0,'0'0'120'16,"0"0"-34"-16,0 0 9 15,0 0 12-15,0 0-51 16,0 0 4-16,164-3-24 15,-120 6-13-15,-3 3-9 16,-6-3-14-16,-7 3 5 16,-7-6-2-16,-11 6-3 15,-5-2-15-15,-5 4-100 0,0 1-52 16,-14-1 35 0,-18-3-114-16</inkml:trace>
  <inkml:trace contextRef="#ctx0" brushRef="#br0" timeOffset="390">419 209 136 0,'0'0'97'16,"0"0"-81"-16,0 0 36 15,0 0 44-15,0 0-37 16,0 0-18-16,179 69-11 16,-141-65-28-16,-5 0 25 15,-7-2-27-15,-8-2 0 16,-10 0-12-16,-6 0-41 15,-2 0-25-15,0-2-8 0,-19-21-229 16</inkml:trace>
  <inkml:trace contextRef="#ctx0" brushRef="#br0" timeOffset="602">521 0 19 0,'0'0'84'0,"0"0"52"15,0 0-39-15,0 0-6 16,0 0-6-16,0 0-43 16,41 357-29-16,-38-319 9 0,-2-5-17 15,4-9 4 1,-1-8-9-16,5-14-18 0,8-2-78 16,4-18-112-16,2-30 15 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1:59.65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13 0,'0'0'92'0,"0"0"28"16,0 0-31-16,0 0 9 15,0 0-29-15,0 0-69 16,0 0 6-16,23 30 35 15,-11 3 27-15,-3 8 13 16,-3-4-71-16,-1 2 26 16,0-3-4-16,-2-5 10 15,-3-6-15-15,3-11-26 16,-2-6 7-16,-1-6 12 16,0-2-20-16,0 0 0 0,0 0 16 15,0 0-15-15,0-2-1 16,0-18-8-16,0-15-134 15,-9-11-106-15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1:58.31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71 301 29 0,'0'0'100'0,"0"0"-48"16,0 0 34-16,0 0-33 15,0 0-9-15,0 0-37 0,0 0-6 16,0 0 10 0,0 0-11-16,0 0 0 0,-11 0 5 15,-1 0-3-15,-1 0 2 16,0 0-4-16,3 0 0 15,2 0 14 1,2 0-7-16,3 0 18 0,2 0 10 16,1 0 17-16,0 0 11 15,0 0-58-15,0 0 2 16,10 0-7-16,18 0 19 16,14 0 16-16,8 0 11 15,0 3-27-15,-3 3 9 16,-6-1-28-16,-6-2 11 15,-9 3-1-15,-8-4-10 16,-2 1 0-16,-7 1-8 16,-5 2-55-16,-4 2-42 15,0 1-128-15,-15-6-124 0</inkml:trace>
  <inkml:trace contextRef="#ctx0" brushRef="#br0" timeOffset="214">98 498 147 0,'0'0'23'16,"0"0"63"-16,0 0 15 15,0 0-25-15,0 0 5 16,0 0-54-16,205 50-7 0,-161-48-5 16,-6-2-12-1,-4 0-6-15,-4 0 3 0,-7 0-74 16,-2 0-53-16,-7 0-31 15,-5-2-46-15</inkml:trace>
  <inkml:trace contextRef="#ctx0" brushRef="#br0" timeOffset="840">1020 15 188 0,'0'0'131'0,"0"0"-78"0,0 0 51 15,0 0-73 1,0 0-17-16,0 0 5 0,-158-11-17 16,139 14-3-16,5 7 1 15,3 2 0-15,7 4 3 16,-1 0-3-16,5 5-11 15,0 5 7-15,5 8 8 16,18-1-9-16,4 0 5 16,3-1 0-16,-5-6 11 15,-4 0-11-15,-9 2 0 16,-12-1 5-16,0 1-4 16,-5 4 13-16,-25-3-14 15,-5-1 0-15,0-4 13 0,6-7-13 16,7-3 0-16,5-9 4 15,8 0-2-15,6-5-2 16,3 0-2-16,0 0-23 16,0 0 23-16,4 3-26 15,13 3 28-15,-3 3 18 16,-1 2-15-16,-1 10 2 16,-2 7-5-16,-4 4 0 15,-6 7 21-15,0 2-20 16,0 7 2-16,-14 6 12 15,-4 0-12-15,-1 2 2 16,6-2-5-16,4-9 0 16,6-3 33-16,3-11-32 15,0-2 11-15,7-3-2 0,11-6 2 16,1-1-1-16,7-4-11 16,-1-1 0-16,0 0 7 15,0-6-7-15,-6-1 0 16,-1-5-5-16,-4-2-25 15,-1 0-45-15,7 0-121 16,-2-21-35-16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2:00.4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348 54 13 0,'0'0'103'15,"0"0"-9"-15,0 0-6 16,0 0 8-16,0 0-15 16,0 0-21-16,18-54-15 15,-18 54-17-15,0 0-15 16,0 29-13-16,-3 23 0 15,-6 23 46-15,3 7-27 16,6 4 10-16,0-10-13 16,0-3-16-16,9-5 46 15,6-1-46-15,2-7 0 16,-1-7 10-16,-2-9-5 16,-5-9-5-16,-4-9 0 0,-5-12-16 15,0-4 9 1,0-5-66-16,-26-5-43 0,-9 0-103 15,-11-23-5 1</inkml:trace>
  <inkml:trace contextRef="#ctx0" brushRef="#br0" timeOffset="191">0 454 117 0,'0'0'49'0,"0"0"42"16,0 0 3-16,0 0 36 15,0 0-80-15,0 0-14 16,313-31-7-16,-272 31-22 0,-6 0-1 16,-10 0-6-1,-2 0-2-15,-3 0-13 0,1 0-110 16,0 0-22-16,-2-4-41 16</inkml:trace>
  <inkml:trace contextRef="#ctx0" brushRef="#br0" timeOffset="375">635 279 182 0,'0'0'132'0,"0"0"-129"15,0 0 31-15,0 0 38 16,0 0-15-16,0 0-13 0,13 200-39 16,3-169 24-16,-3-2-29 15,2-6 1-15,-1-6-5 16,3-11-36-16,-4-6-127 15,0 0-20-15</inkml:trace>
  <inkml:trace contextRef="#ctx0" brushRef="#br0" timeOffset="642">785 348 3 0,'0'0'100'0,"0"0"-65"15,0 0 36-15,0 0 14 16,0 0 1-16,0 0-24 15,62-79-16-15,-47 79-21 16,7 14 13-16,-1 14-28 16,3 9 28-16,1 2 29 0,-3 5-35 15,-2-2-4 1,4-4-2-16,-5-2-25 0,-1-3 24 16,-8-8-25-16,3-6 0 15,-6-8 8-15,-5-7-8 16,1-2 0-16,-3-2-14 15,0 0-38-15,0-17 16 16,0-17-141-16,-9-7-15 16,-3-6 21-16</inkml:trace>
  <inkml:trace contextRef="#ctx0" brushRef="#br0" timeOffset="842">1031 249 91 0,'0'0'158'0,"0"0"-113"16,0 0 4-16,0 0 63 15,0 0-8-15,0 0-75 16,-90 208 5-16,68-167-3 16,3-9-25-16,3-5 0 15,7-5-6-15,4-11 0 16,4-3-5-16,1-7 5 16,0-1-95-16,0 0-105 15,13-10 15-15</inkml:trace>
  <inkml:trace contextRef="#ctx0" brushRef="#br0" timeOffset="1047">1245 428 103 0,'0'0'75'0,"0"0"36"0,0 0-10 16,0 0 7-16,0 0-47 15,0 0-28-15,9 126-4 16,-1-109-26-16,-4-2 29 15,1-6-32-15,0-5 0 16,-5-4 6-16,0 0-6 16,0 0 0-16,0-5-29 15,0-19-59-15,0-8-62 16,-10-4-4-16</inkml:trace>
  <inkml:trace contextRef="#ctx0" brushRef="#br0" timeOffset="1237">1213 238 198 0,'0'0'95'0,"0"0"-32"16,0 0-5-16,0 0-17 16,0 0-34-16,0 0-7 15,8 0-9-15,-7 2-8 16,4 4-29-16,-2 3-30 15,-1-4-70-15</inkml:trace>
  <inkml:trace contextRef="#ctx0" brushRef="#br0" timeOffset="1533">1503 98 218 0,'0'0'64'16,"0"0"60"-16,0 0-3 15,0 0-40-15,0 0-26 0,0 0-4 16,181 256-37 0,-163-216-5-16,-9 1 2 0,-9 5-7 15,0 2 26 1,-4 2-30-16,-27-2 0 0,-3-5 11 15,-3-8-11-15,2-10 0 16,8-11-7-16,4-7-32 16,6-7-14-16,4 0-73 15,8-31-191-15</inkml:trace>
  <inkml:trace contextRef="#ctx0" brushRef="#br0" timeOffset="1774">1903 348 320 0,'0'0'64'0,"0"0"37"0,0 0-7 15,0 0 4-15,0 0-41 16,0 0-23-16,237 15-19 16,-189-15-10-16,-2 0 10 15,-5 0-15-15,-8 0-9 16,-8 0-9-16,-12-6-110 15,-13 1-68-15,0-1-105 16</inkml:trace>
  <inkml:trace contextRef="#ctx0" brushRef="#br0" timeOffset="1970">2001 450 361 0,'0'0'1'0,"0"0"117"15,0 0-27-15,0 0-41 16,0 0 40-16,0 0-72 16,288 19-13-16,-237-21 8 15,-10-5-11-15,-9 6-4 16,-8 1-21-16,-13 0-70 16,-8 0-1-16,-3 0-66 15,0 1 24-15,-5-1-18 16</inkml:trace>
  <inkml:trace contextRef="#ctx0" brushRef="#br0" timeOffset="2220">2193 46 178 0,'0'0'139'0,"0"0"-82"15,0 0-10-15,0 0-27 16,0 0 94-16,0 0-27 15,-5 211-50-15,5-152 29 16,0-10-55-16,0-4 8 16,0-4 11-16,0-3-25 15,0-2-5-15,0-5 0 16,-3-7 6-16,2-3-5 16,-2-6-1-16,-2-7-50 0,1-5-30 15,-1-3-75-15,-4 0-113 16</inkml:trace>
  <inkml:trace contextRef="#ctx0" brushRef="#br0" timeOffset="3125">2647 290 231 0,'0'0'46'15,"0"0"-6"-15,0 0 18 16,0 0-26-16,0 0 2 16,0 0-16-16,62-146-18 15,-56 114 26-15,-3 4-26 16,-3 9 0-16,0 10 39 16,0 7-22-16,0 2-9 15,0 0 19-15,0 0-25 16,0 16-4-16,0 22 14 15,0 10-12-15,2 4 40 16,2-7-38-16,4-5 1 16,-2-7 2-16,6-11-3 15,-1-3 9-15,4-5-11 16,-1-8 0-16,1-1 7 0,-1-5-7 16,2 0-17-16,1-6-3 15,-2-18-20-15,-1-12-1 16,-2-3-31-16,-7-5-6 15,-4 0 50-15,-1 4 16 16,0 10 12-16,0 13 30 16,0 8 20-16,0 9 64 15,0 0-90-15,0 0-19 16,0 27-4-16,0 13-1 16,0 12 25-16,12 5-1 0,2 8-16 15,0 4 39-15,2 5-29 16,-2 1-7-16,-5-2 15 15,-6-9-22-15,-3-14-4 16,0-9 0-16,-15-17 10 16,-5-6 0-16,-3-12-8 15,-2-6-2-15,-1-12 32 16,3-29-27-16,9-8 4 16,13-9-3-16,1-2 8 15,10 2-6-15,22 6-8 16,11 11-8-16,-1 14-7 15,5 15-42-15,-7 9-120 16,-13 3-186-16</inkml:trace>
  <inkml:trace contextRef="#ctx0" brushRef="#br0" timeOffset="4968">3344 459 231 0,'0'0'184'16,"0"0"-59"-16,0 0-27 16,0 0-36-16,0 0-39 0,0 0-23 15,8-5 0-15,1 10 17 16,4 10-5-1,1 3 4-15,-2 9 11 0,-6-1-12 16,-1 0 8-16,-5 2-23 16,0-7 0-16,0-2 12 15,0-4-12-15,0-9-2 16,0-1-2-16,0-5-48 16,0 0-19-16,0-5-47 15,0-28-124-15,-15-18-114 16</inkml:trace>
  <inkml:trace contextRef="#ctx0" brushRef="#br0" timeOffset="5120">3291 176 166 0,'0'0'113'0,"0"0"-72"16,0 0 123-16,0 0-66 16,0 0-32-16,0 0-26 15,132 93-10-15,-114-75-26 16,-4-2-8-16,-5 0 0 15,-9-5-154-15,-2-11-274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2:06.33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130 37 123 0,'0'0'143'0,"0"0"-25"16,0 0-75-16,0 0-20 15,0 0 29-15,0 0-21 16,-120 174 0-16,113-125 1 15,7-6-20-15,0-12 39 16,7-2-22-16,21-9 3 16,9-3-6-16,7-11-16 15,1-6 5-15,1 0-12 16,-3-6 8-16,-7-18 4 0,-6-10-15 16,-11-7 0-16,-10-8 15 15,-9 1-15-15,0-1-3 16,-17 4-10-16,-12 7 13 15,-6 7-15-15,-3 8 15 16,0 10 0-16,-1 8 0 16,-1 5-2-16,8 1-2 15,7 27-5-15,9 12-34 16,13 7-43-16,3 1-172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2:08.87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5 129 0,'0'0'181'0,"0"0"-17"16,0 0-64-16,0 0-9 0,0 0-53 16,0 0-37-16,44-5 50 15,-8 5-36-15,4 0-3 16,4 3 2-16,-5 2-11 16,1-2-3-16,-8 2-16 15,-9-2-75-15,-10 2-63 16,-13-1-153-16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4:58.03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0 111 0,'0'0'19'15,"0"0"33"-15,0 0 43 16,0 0-1-16,0 0-31 16,0 0 17-16,39 213 5 15,-39-188-51-15,0-6-23 16,2-8-9-16,-2 0-2 15,0-7-65-15,0-4-171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2:09.05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0 499 0,'0'0'86'0,"0"0"-81"15,0 0 74-15,0 0-15 16,0 0-34-16,0 0 0 15,172 6-13-15,-135-6-14 16,-10 1-3-16,-4 4-53 16,-10-2-74-16,-10-3-240 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2:10.13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0 210 110 0,'0'0'89'0,"0"0"13"16,0 0-67-16,0 0-14 15,0 0-8-15,0 0-6 16,11-132 5-16,-2 102 2 15,-5 8 18-15,-1 7 47 16,0 8-24-16,-3 3-12 16,0 4-12-16,0 0-31 15,0 6-23-15,2 29 8 16,7 12 15-16,3 6 39 0,2-1-39 16,4-13 0-1,0-9 11-15,4-2-8 16,-3-9-3-16,3-10 0 15,-4-6 0-15,5-3-15 0,-2-6 9 16,2-23-29-16,-2-6 23 16,-7-6-33-16,-4 0 35 15,-4-1 6-15,-6 6 4 16,0 7 9-16,0 8-2 16,0 10-5-16,-7 5 61 15,2 5-41-15,2 1-10 16,-1 0-12-16,2 22 0 15,2 19 20-15,0 14-12 16,0 9 4-16,0 4 30 16,15 11-23-16,9 3-2 0,1 5-17 15,1-10 8-15,-5-6 0 16,-12-13-8-16,-9-13 0 16,0-12 8-16,-17-5-7 15,-18-10-1-15,-10-9 4 16,-8-9 8-16,-2 0 0 15,6-25-9-15,5-12-3 16,14-5 26-16,10-1-16 16,13 5-7-16,7 3-3 15,0 2 1-15,18 3 2 16,14-2-3-16,3 5 0 16,7 2-11-16,4 2 4 0,2 0-36 15,10 3-33-15,1-1-98 16,7-1 15-16,-9 7-173 15</inkml:trace>
  <inkml:trace contextRef="#ctx0" brushRef="#br0" timeOffset="221">772 382 22 0,'0'0'141'0,"0"0"2"16,0 0-23-16,0 0-24 15,0 0-5-15,0 0-25 16,36 131 18-16,-36-97-58 15,0-3-21-15,0-2 21 16,0-7-26-16,0-3 0 16,0-6 0-16,0-9 7 0,0-2-2 15,0-2-5-15,0 0-25 16,0-6 5-16,-6-31-151 16,-8-21-97-16,-6-17-5 15</inkml:trace>
  <inkml:trace contextRef="#ctx0" brushRef="#br0" timeOffset="359">696 118 144 0,'0'0'129'16,"0"0"13"-16,0 0 38 15,0 0-80-15,0 0-40 16,0 0-11-16,170 87-49 0,-157-82 4 16,-4-4-4-1,-9-1-37-15,0-4-32 0,-1-27-151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2:06.92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441 0 6 0,'0'0'153'0,"0"0"-43"15,0 0-13-15,0 0-7 16,0 0-40-16,0 0 3 15,-37-9-33-15,25 29-19 16,1 15-1-16,2 17 12 16,-1 13 2-16,8 16 33 15,2 14-40-15,0 5 6 16,0 1 36-16,12-3-32 16,6-10-8-16,1-12-9 15,-1-16 9-15,-1-17 9 16,-7-16-18-16,-2-10 0 15,-7-11-7-15,-1-6 1 16,0 0-54-16,-10-6-1 16,-28-29-246-16,-9-9-18 0</inkml:trace>
  <inkml:trace contextRef="#ctx0" brushRef="#br0" timeOffset="207">0 457 273 0,'0'0'76'16,"0"0"-30"-16,0 0 51 16,0 0 1-16,0 0-65 15,0 0-14-15,316-8 24 16,-272 8-43-16,-9 0 1 16,-6 0-5-16,-5 2-15 15,-4 2-44-15,1-4-140 16,-7 0-3-16</inkml:trace>
  <inkml:trace contextRef="#ctx0" brushRef="#br0" timeOffset="419">644 186 384 0,'0'0'151'15,"0"0"-146"-15,0 0 1 16,0 0 71-16,0 0-56 15,0 0 9-15,0 223-13 0,14-186-15 16,1 3 22 0,6-5-24-16,5-1 0 0,-3-4-7 15,-3-7-60-15,1-12-64 16,-4-9-32-16,-4-2-64 16</inkml:trace>
  <inkml:trace contextRef="#ctx0" brushRef="#br0" timeOffset="704">851 462 61 0,'0'0'134'0,"0"0"-66"16,0 0 3-16,0 0 25 15,0 0-32-15,0 0-26 16,45-156-2-16,-40 152-21 0,-1 2 29 16,-1 2-44-1,5 0 11-15,6 19-6 0,4 11 12 16,2 10 33-1,4 6-7-15,-1-1-37 0,-1-4 35 16,1-1-41-16,0-9 0 16,-5-6 11-16,2-4-11 15,-9-7 0-15,-7-6 0 16,1-3 4-16,-5-5-20 16,0 0-23-16,0-5-30 15,0-22 18-15,0-10-135 16,0-10 2-16,-2-7 24 15</inkml:trace>
  <inkml:trace contextRef="#ctx0" brushRef="#br0" timeOffset="887">1047 240 169 0,'0'0'175'0,"0"0"-70"16,0 0-73-16,0 0-1 16,0 0 15-16,0 0-3 15,-51 159-36-15,35-119-1 16,-1-5-6-16,3 1 12 15,4-7-5-15,1-6-7 16,4-4-9-16,5-6 5 16,0-4-116-16,0-9-81 15,11 0-20-15</inkml:trace>
  <inkml:trace contextRef="#ctx0" brushRef="#br0" timeOffset="1105">1247 437 124 0,'0'0'99'0,"0"0"-65"16,0 0 102-16,0 0-50 16,0 0-21-16,0 0-6 15,40 73-36-15,-36-58 23 16,1 4-37-16,-1-1-9 16,-2 0 23-16,-2-4-21 15,0-5-2-15,0 1 0 16,0-6-3-16,0-2 1 15,0-2-77-15,0 0-68 0,0-11-46 16</inkml:trace>
  <inkml:trace contextRef="#ctx0" brushRef="#br0" timeOffset="1245">1247 264 118 0,'0'0'143'0,"0"0"-122"15,0 0-15-15,0 0 6 16,0 0-12-16,0 0-11 16,32 28-109-16</inkml:trace>
  <inkml:trace contextRef="#ctx0" brushRef="#br0" timeOffset="1485">1473 109 107 0,'0'0'156'16,"0"0"-137"-16,0 0 92 16,0 0 35-16,0 0-16 15,0 0-66-15,139 212-46 16,-124-153 48-16,-6 4-55 16,-5-1-3-16,-4-2 3 15,0-3-8-15,0-6 5 16,-15-12-8-16,-6-13-15 15,-5-10 4-15,-1-14-73 16,-2-2-59-16,-6-32-131 16</inkml:trace>
  <inkml:trace contextRef="#ctx0" brushRef="#br0" timeOffset="8749">267 1090 62 0,'-1'2'32'0,"1"-2"35"15,0 3-30-15,0-3 1 16,0 0-8-16,0 0-26 15,1 0 36-15,9 0 6 16,-3 0-17-16,-1 0 18 16,2 0-21-16,4 0-2 0,-1 1 8 15,7 4-14 1,3-5 15-16,5 0 0 0,6 0-16 16,3 0 27-16,3 0-36 15,1 0-2-15,-4 0 13 16,-4-3-19-16,-12 1 0 15,-2 2 0-15,-8 0 8 16,-4 0-6-16,-5 0-2 16,0 0 0-16,0 0 21 15,0 0-10-15,0 0 15 16,0 0-6-16,0 0-15 16,0 0 13-16,0 0-18 15,0 0 0-15,0 0 5 16,0 0-5-16,0 0-1 15,0 0-1-15,0 0-21 0,0 0 17 16,0 0-110 0,0 0-98-16,-9 0-106 0</inkml:trace>
  <inkml:trace contextRef="#ctx0" brushRef="#br0" timeOffset="11458">984 966 4 0,'0'0'39'0,"0"0"6"16,0 0-4-16,0 0 0 15,0 0 21-15,0 0-9 16,0 0-12-16,0 0 35 16,0 0-26-16,0 0-11 15,0 0-5-15,0 0-22 0,0 0-1 16,0 0-11-1,0 0 0-15,0 0 16 16,0 0-13-16,0 0 8 0,0 0 24 16,0 0-15-16,0 0 6 15,0 0-19-15,0 0-4 16,0 0 21-16,0 0-24 16,0 0 0-16,0 0 0 15,0 0-1-15,5 0 1 16,21 7 10-16,9 2-9 15,3 3 42-15,4-1-41 16,-1 0 11-16,0-2 8 16,-1 1-20-16,-4-5 8 15,-3-3-9-15,-8-2 0 0,-2 0 20 16,-4 0-20-16,-5 0 0 16,-5 0 21-16,0 0-19 15,-4 0 1-15,1 0-3 16,1 0 0-16,-2 0 9 15,0 0-9-15,-1 0 0 16,-1 0-4-16,-1 0 8 16,1 0-5-16,-3 0 1 15,1 0 0-15,-1 0 9 16,0 0-9-16,0 0 0 16,0 0 5-16,0 0 0 15,0 0-9-15,0 0 4 16,0 0 0-16,0 0 2 15,0 0-2-15,0 0 0 16,0 0 0-16,0 0 8 0,0 0-8 16,0 0 0-16,0 0 0 15,0 0 7-15,0 0-7 16,0 0 0-16,0 0 0 16,0 0 7-16,0 0-14 15,0 0 5-15,0 0-74 16,-4 0-93-16,-10-2-259 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2:39.18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21 169 61 0,'-3'0'71'15,"3"0"-17"-15,0 0-29 16,0 0-11-16,0 0-2 15,0 0-11-15,0 0 12 16,0 0-13-16,0 0 0 16,0 0 3-16,0 0-1 0,0 0-4 15,0 0 2 1,0 0 0-16,0 0 10 0,0 0-8 16,0 0 2-16,0 0 21 15,-1 0 0-15,-2 0 5 16,-2-2-8-16,4-1-19 15,-2 0 46-15,1 3-27 16,-1-3-3-16,3 2 10 16,0 1-29-16,0 0-2 15,0 0-2-15,0 0-8 16,0 0-1-16,0 0 11 16,8 0 2-16,7 0-1 15,6 0 3-15,5 0-2 16,6 0 0-16,4 0 10 0,8 0-14 15,0 0 4 1,5 0 0-16,0 0 0 16,1 0 3-16,3 0-5 0,-3-2 2 15,3 0 0-15,-3 0 6 16,6 0-6-16,2 0 0 16,1 0 5-16,7-3-5 15,2 1 0-15,3-5-1 16,4 2 3-16,-2-5-3 15,1 3 1-15,-1-2 0 0,1 1-4 16,-2 1 4 0,-4-2 0-16,-3 3 0 15,-5-1 6-15,-3 1-3 0,-3 4 3 16,-6-2-6 0,1 6 8-16,-5 0-2 0,0 0 1 15,-3 0-7-15,-2 0 0 16,-5 0 0-16,1 0 0 15,0 0 0-15,4 0 3 16,-2 0-1-16,4 0-2 16,-2 0 0-16,-3 0 0 15,4 0 18-15,-5 0-18 16,0 0 0-16,-3 0-4 16,0 0 8-16,0 0-7 15,2 0 3-15,1 0 0 0,-3 0 10 16,-1 0-10-1,-4 0 0-15,-1 0 5 0,-6 0 0 16,-4 0-2-16,6 0-3 16,-9 0 0-16,1 0 13 15,-4 0-13-15,0 0 0 16,2 0 6-16,0 0-5 16,-3 0 5-16,2 6-6 15,1-4 0-15,-6 0 14 16,1 0-14-16,-2-2 3 15,-2 0 16-15,-1 0-17 16,-2 0 10-16,0 0-12 16,0 0 6-16,0 0 10 0,0 0-16 15,0 0 0 1,0 0 10-16,0 0-6 0,0 0-6 16,0 0 2-16,0 0 0 15,3 0 11-15,-3 0-11 16,0 0 0-16,0 0 5 15,0 0-2-15,0 0-1 16,0 0-2-16,0 0 0 16,0 0 1-16,1 0-1 15,-1 0 0-15,0 0 11 16,0 0-9-16,0 0 4 16,0 0-6-16,0 0 0 0,0 0 19 15,0 0-19 1,0 0 0-16,0 0 9 0,0 0-9 15,0 0 4-15,0 0-4 16,0 0 0-16,0 0 5 16,0 0-5-16,0 0 0 15,0 0 4-15,0 0-2 16,0 0 0-16,0 0-2 16,0 0 0-16,0 0 2 15,0 0-2-15,0 0-5 16,0 0 4-16,0 0 2 15,0 0-1-15,0 0 0 16,0 0 0-16,0 0 8 0,0 0-8 16,0 0 0-16,0 0 1 15,0 0 1-15,0 0-2 16,0 0-2 0,0 0 2-16,0 0 0 0,0 0 0 15,0 0 0-15,0 0 2 16,0 0-1-16,0 0 3 15,0 0-4-15,0 0 0 16,0 0 6-16,0 0-6 16,0 0-29-16,0 6-50 15,0 3-177-15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2:41.08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1736 5 100 0,'0'0'128'15,"0"0"-62"-15,0 0-20 16,0 0 29-16,0 0-41 15,0 0-21-15,0 0 18 0,19 0-31 16,-13 0 19-16,3 0 13 16,3 0-10-16,0 0 27 15,3 0-38-15,3 0 8 16,5 0 16-16,3 0-27 16,1 0 5-16,2 0-8 15,-6 0-1-15,-3 0 14 16,-4 0-18-16,-6 0 0 15,-3 0 3-15,-5 0-3 16,-2 0-2-16,0 0 2 16,0 0 0-16,0 0-12 15,0 0 2-15,0 6-71 16,0 5-34-16,-5-7-127 16</inkml:trace>
  <inkml:trace contextRef="#ctx0" brushRef="#br0" timeOffset="1557">2768 42 10 0,'0'0'64'0,"0"0"3"0,0 0-40 15,0 0 31-15,0 0-48 16,0 0-8-16,-11 0 8 16,11 0-7-16,0 0 8 15,0 0 6-15,0 0-4 16,0 0 24-16,0 0-26 16,0 0 0-16,0 0 4 15,1 0-11-15,25 0-3 16,14 0 41-16,13-2-5 15,8-2 5-15,8-2-37 16,3 4-4-16,-1 0 13 16,-4 2-14-16,-2 0 0 0,-5 0-3 15,-7 0 9-15,-8 0-3 16,-2 0-3-16,-11 4 0 16,-9 2 2-1,-2-5-2-15,-11 2 0 0,-2-3 0 16,-3 0 2-16,-4 0 1 15,-1 0-3-15,3 2 0 16,-3-2 10-16,0 0-4 16,0 0 13-16,0 0 4 15,0 0-18-15,0 0 40 16,0 0-44-16,0 0 5 16,0 0 10-16,2 0-16 15,-2 0-3-15,0 0 2 0,0 0 1 16,0 0 4-1,0 0-4-15,0 0 0 0,0 0 3 16,0 0-3-16,0 0 0 16,0 0-1-16,0 0 7 15,3 0 7-15,-3 0-13 16,0 0 0-16,0 0 23 16,0 0-20-16,0 0 9 15,0 0-12-15,0 0 8 16,0 0-5-16,4 0-3 15,2 0 0-15,3 0 3 16,4 0 1-16,-6 0-5 0,4 0 1 16,-2 0 0-1,0 0-1-15,0 0 1 0,-4 0 0 16,-5 0 6-16,3 0-2 16,-3 0-4-16,0 0 0 15,0 0 7-15,0 0 33 16,0 0-32-16,0 0 8 15,0 0 17-15,0 0-31 16,0 0 7-16,0 0-9 16,0 0 4-16,0 0-2 15,0 0-2-15,0 0 0 16,0 0-7-16,0 0 7 16,0 0-3-16,0 0-12 0,0 0-42 15,0 0 9 1,0 0-82-16,-3 0-94 0,-8 0-76 15</inkml:trace>
  <inkml:trace contextRef="#ctx0" brushRef="#br0" timeOffset="5195">57 20 50 0,'0'0'76'0,"0"0"-35"15,0 0 12-15,0 0-30 16,0 0-11-16,0 0 13 15,0 0-4-15,0 3 5 16,-9-3 0-16,-1 0 8 16,-2 0 25-16,5 0-25 15,-2 0-12-15,4 0 32 16,4 0-20-16,-3 0-1 0,4 0-11 16,0 0-17-1,0 0-2-15,0 0-3 0,0 0-9 16,0 0 1-1,0 0-5-15,0 0 13 0,0 0-1 16,8 7 3-16,6 0-7 16,4 5 5-16,3-5 0 15,4 4-2-15,8-2 2 16,3-3 0-16,8-2-4 16,5-3 8-1,6 2 7-15,-1-3-11 0,9 0 0 16,2 0 0-16,3 0 0 15,-1-3 0-15,-2-2 0 16,-2-3 2-16,-6 3 8 0,-2 3-10 16,1 0 0-1,-6 2 3-15,0 0-3 0,-2 0-1 16,2 0-1-16,-5-2 4 16,2-2-3-16,-3 0 1 15,-6-1 0-15,5 0-1 16,-2-3 1-16,0 2 0 15,1 1-5-15,-1-1 10 16,3 3 0-16,0-3-5 16,-1 4 0-16,1 2 0 15,-3 0 0-15,3 0-4 16,-4 0 3-16,-1 0 2 16,1 0 4-16,-4 0-5 0,0 0 0 15,1 0-2-15,-2 0 2 16,1 0 0-16,2 0-1 15,-3 0 8-15,-1 0-7 16,1-2 0-16,-1 2 0 16,-5 0 0-16,2 0 0 15,-4 0-4-15,2 0 3 16,-2 0 2-16,-1 0 1 16,1 0-2-16,-2 0 0 15,4 0-2-15,-5 0 7 16,-1 0-5-16,1 0 0 15,-1 0 1-15,-4 0-2 0,3 0 1 16,0 0 0 0,4 4 1-16,2-2-1 0,2-2 0 15,2 0-2-15,3 4 4 16,4-4 1-16,-1 0-3 16,5 0 0-16,-2 3 3 15,-6-1-3-15,0-2 0 16,-8 1-2-16,-4-1 8 15,0 0-11-15,-2 0 5 16,-3 0 0-16,3 0 6 16,-1 0-5-16,1 0-2 15,1 0-2-15,0 0 3 16,-2-1 5-16,-2-1-5 0,4-1 0 16,-6 3 1-1,-1 0-1-15,-1 0 0 0,3 0-2 16,-3 0 7-16,2 0-5 15,-1 0 0-15,2 0 0 16,0 0 4-16,-4 0 3 16,3 0-10-16,0 0 3 15,1 0 0-15,3 3 4 16,1 0-4-16,0 2 0 16,2-2 6-16,-3 1 1 15,0-2-14-15,-2 1 6 16,-5-1 1-16,-2-2 16 15,1 0-16-15,-4 0 0 16,-4 0 19-16,-2 0-19 16,1 0 15-16,-1 0-15 15,-2 0 2-15,0 0 13 0,0 0-15 16,0 0 0-16,0 0 12 16,0 0-12-16,0 0 4 15,0 3-4-15,0-3-23 16,-5 1 10-16,-13 3-87 15,-13-4-137-15,-4 0-159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4:22.18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 51 22 0,'-3'-2'109'0,"3"2"-29"16,-2-2-12-1,2 0-14-15,0-1-16 0,0 3 0 16,0-2 25-16,0 2-35 16,0 0-6-16,0 0-5 15,0 0 5-15,0 0-12 16,0 0-10-16,0 0 0 15,0 0-11-15,0 0 11 16,0 0-7-16,0 0-20 16,0 0-7-16,9 0 28 15,17 0 2-15,2 0 4 16,2 0 6-16,-1 0-6 16,1 0 7-16,1 0-4 15,-4 0-2-15,0 0-1 0,1 0 0 16,-3 0 0-16,1 0-4 15,-2 0 4-15,1 0 0 16,-6 0 5-16,3 0-5 16,-4 0-2-16,-1 0-7 15,-2 0 9-15,2 0 13 16,-1 0-13-16,-1 0 0 16,-1 0 0-16,3 0 4 15,-3 0 4-15,2 0-8 16,-1 0 0-16,4 0 0 15,-1 0 0-15,2-1-3 16,-7-2 3-16,1 3 0 16,0-1 10-16,-5 1-10 0,7-3 0 15,0 3 13-15,-3 0-10 16,-1-2-3-16,-2 2 2 16,2-1 0-16,-2-2 1 15,2 3-3-15,-2-1 0 16,-1 1 5-16,0-4-5 15,-5 4 0-15,5-1-2 16,-1-2 6-16,-2 3 1 16,3 0-5-16,-1 0 0 15,1 0 11-15,0 0-11 16,-3 0 0-16,5 0 2 16,-5-1 1-16,-2 1-1 0,4 0-2 15,1 0 0-15,-3 0 2 16,6-3-2-16,-1 3 0 15,1-1 3-15,0-1-1 16,-6 2-2-16,2-3-1 16,-2 3 1-16,-1 0 3 15,-1 0-3-15,1 0 0 16,-2 0-1-16,1 0 6 16,1 0-9-16,-1 0 4 15,4 0 0-15,-2 0-1 16,-1 0 1-16,-1 0 0 15,1 0 4-15,-2-1-3 16,-2 1 11-16,2-4-12 16,2 4 0-16,1 0 10 0,2 0-10 15,-4 0 0-15,2 0 4 16,2 0-1-16,-4 0-6 16,5 0-3-16,-1 0 6 15,1 0 1-15,0 0-1 16,-3 0 0-16,2 0 7 15,-4 0-5-15,1 0-4 16,3 0 2-16,-2 0 0 16,-2 0-6-16,1 0 7 15,-2 0-1-15,-2 0 3 16,-1 0 3-16,5 0-11 16,-2 0 5-16,2 0 0 0,-4 0 2 15,2 0-2-15,-1 0 0 16,-2 0-1-16,4 0 3 15,-4 0-4-15,5 0 1 16,-2 0 1-16,-2 0 6 16,2 0-6-16,-1 0 0 15,1 0 0-15,1 0 1 16,-4 0 2-16,0 0-3 16,5 0 0-16,-5 0 17 15,0 0-17-15,0 0 0 16,0 0 10-16,0 0-9 15,0 0 0-15,0 0-1 16,0 0-2-16,0 0-9 0,0 0-21 16,0 0-49-1,-8 0-117-15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4:33.70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75 51 0,'0'0'8'15,"0"0"26"-15,0 0 18 16,0 0-25-16,0 0 17 16,0 0 9-16,0-2-17 15,0-1-15-15,0 3 2 16,0 0-7-16,0 0-15 15,0 0-1-15,0 0 0 16,0 0-7-16,0 0-18 16,0 0 20-16,14 0 5 0,7 0 8 15,5 0-6 1,6 0-4-16,4 0-6 0,7 0 8 16,-1 0 7-1,7 0-7-15,4-3 0 0,0 3 0 16,2 0-7-16,-2 0-16 15,0 0 8-15,0 0-12 16,0 0 6-16,-3 0-5 16,2 0 22-16,-3 0-12 15,-2 0 14-15,4-3 4 16,-5-3-5-16,4 4 3 16,-1-2 0-16,-1 0 4 15,1 4-4-15,-5-2 11 16,-5-1-1-16,-2 3-7 15,-1-2 12-15,-4 2-13 0,2 0 7 16,-2 0-9-16,-1-1 5 16,1 1-9-16,3 0 12 15,0 0-4-15,2 0-4 16,2 0 0-16,1 0 0 16,1 0 0-16,0 0 0 15,1 0 3-15,-4 0-3 16,2 0 0-16,-2-2-2 15,-2-1 16-15,-4 2-14 16,-2-1 3-16,-1-3-2 16,5 2 6-16,-1 0 1 15,2 1-1-15,0 0-4 16,0 0 17-16,-3 2-16 0,4 0 7 16,-1 0-11-16,1 0 16 15,-2 0-14-15,-2 0 2 16,-3 0 2-16,-4 0-4 15,-2 0 0-15,-6 0-2 16,-5 0 3-16,-3 0 10 16,-7 0-12-16,1 0-1 15,-2 0 0-15,-1 0-44 16,0-15-72-16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4:38.47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0 251 55 0,'-3'-7'31'0,"3"2"49"0,0-2-43 16,0 1-11-16,0 0-8 15,0 0-8-15,0-1 41 16,3 4-41-16,1 0 5 16,-4 1 18-16,0 0-28 15,2 2-1-15,-2 0-4 16,3 0 2-16,3 0-14 15,6 0 8-15,11 0 4 16,4 0 8-16,11 0-8 16,3 0 0-16,0 0-4 15,2 0 4-15,-1 0 3 16,2 0-3-16,3 0 0 16,0 0 3-16,0 0-3 15,-1 0 0-15,3 0-1 16,4 0 6-16,-3 0-2 15,3 0-3-15,-4 0 0 0,5 0 0 16,-2 0 0-16,1-3-1 16,0-2 0-16,-1 1 1 15,4-3 0-15,-3 1 0 16,5 0 0-16,0 1 4 16,4 2-4-16,-3-2 0 15,-1 2-2-15,-5 0 4 16,-3-2-2-16,-1 2 0 15,-4-3 0-15,4 2-2 16,-2-1 4-16,0 1-2 16,2 1 0-16,-1-4 1 0,4 2-4 15,-2 0 3-15,-1 0 0 16,-1 1-1-16,-2 3 1 16,-1 1 0-16,-1-2-1 15,-3 2 5-15,2-3-4 16,-2 3 0-16,0-2 0 15,3 0 1-15,-3 0-1 16,1 0 0-16,-1 0-3 16,-4 0 10-16,2 0-9 15,-2 0 2-15,1 2 0 16,-2 0 0-16,4 0 0 16,-4 0-1-16,1 0-4 15,1 0 10-15,-5 0-6 0,2 0 1 16,0 0 0-16,1 0-1 15,4 0 4-15,-1 0-3 16,4 0 0-16,-1 0 1 16,2 0-1-16,-1 0 0 15,-4 0 0-15,-2 0 3 16,1 0-3-16,-3 0-3 16,-2 0-3-16,2 0 12 15,0 0-7-15,-3 0 1 16,0 0 0-16,0 0 0 15,3 0 0-15,0 0 0 16,-1 0-1-16,1 0 3 16,-1 0-1-16,1 0-1 15,1 0 0-15,-2 0-4 0,-1 2 7 16,2 0-5-16,0 0 2 16,0 0 0-16,-2 0 2 15,2-2-2-15,2 0 0 16,-3 2 5-16,1-2-5 15,2 0-2-15,-2 0-2 16,1 0 8-16,-1 0-4 16,0 2 0-16,-3 0 0 15,0 3 3-15,3-1-3 16,0-3 0-16,-3 4-1 16,4-5 2-16,-1 0-4 15,1 1 3-15,1-1 0 16,-4 3 2-16,1-2-2 0,1 3-1 15,1-3-4-15,2 1 10 16,-1 3-3-16,4-4-2 16,1-1 0-16,1 0-6 15,4 0 10-15,-3 0-4 16,1 2 0-16,-1-2 1 16,-3 0-2-16,3 0 1 15,0 0 0-15,-3 0 0 16,0 0 0-16,3 0 0 15,-3 0 0-15,4 0 1 16,3 0-6-16,-2 4 5 16,2 0 0-16,-1-3 6 0,-1 1-6 15,-1-2 0 1,3 2-3-16,-3-2 7 0,1 0-7 16,2 0 3-16,1 0 0 15,1 0 5-15,-1 0-5 16,-1 0 0-16,1 0-4 15,-1 0 8-15,2 0-7 16,2-4 3-16,-5-1 0 16,2 4 4-16,-2-4-4 15,1 5-1-15,0-1 1 16,0 1 0-16,4 0-3 16,1 0 3-16,-1 0 0 15,5 0 3-15,4 0-3 0,-3 0 0 16,1 0-2-16,-1 0 5 15,-1 0-4-15,-2 0 1 16,1 0 0-16,2 0 1 16,1-3-1-16,-1 3-1 15,3-4-2-15,-2 3 3 16,-4-4 1-16,1 1-1 16,-3 2 0-16,-3-2 3 15,0-2-3-15,-1 1 0 16,-1-3-3-16,1 2 7 15,-3 1-1-15,-2 1-3 16,0 3 0-16,0 1-3 0,0-3 6 16,1 0-5-1,-4 0 2-15,2-2 0 0,-5 2 1 16,1 1-1-16,1-1 0 16,-4 2 1-16,2 1-1 15,-4-2-4-15,5 2 4 16,-3 0 0-16,2 0 0 15,-1-3 0-15,-1 3 0 16,1 0 3-16,-4 0-3 16,-4 0-3-16,0 0 0 15,0 0 3-15,1 0 4 16,1 0-4-16,-3 0 0 16,6 0 1-16,-5 0-1 15,4 0 0-15,0 0 0 0,2 0 2 16,2 0-2-16,2 0 0 15,1 0 0-15,1 0-5 16,-2 0 5-16,1 0 0 16,-1 0-2-16,-2 0 6 15,-2 0-5-15,4 0 1 16,-5 0 0-16,4 0 0 16,-2 0 0-16,-1 0 0 15,1 0 0-15,-1 0 7 16,2 0-7-16,-2 0 0 15,1 0 0-15,-1 0 1 16,3 0-1-16,0-5 0 16,0 4 0-16,0-1 0 0,1 2 0 15,-2 0 0 1,-2 0 0-16,1 0-4 0,-4 0 4 16,3 0-2-16,0 0 1 15,1 0 2-15,-1 0 3 16,3 2-4-16,2 3 0 15,-4-1-5-15,7-2 10 16,-4 2-5-16,-1-2 0 16,0 1 1-16,-4 2-4 15,1 1 3-15,-5-2 0 16,0-2-1-16,-5 5 1 16,2-3 0-16,2 0-1 15,-2 0 3-15,0-2-2 16,1 3 0-16,2-3 0 0,1-1 2 15,2 2-2-15,2-2 0 16,3-1-7-16,-5 3 14 16,2 0-10-16,0 0 3 15,-3 2 0-15,3 0 1 16,-3-1 2-16,0 2-6 16,-2 1 3-16,0-3 0 15,2 0 0-15,-1-1 0 16,1 2 0-16,-2-5 2 15,-1 3-2-15,1-1 0 16,-2-2 0-16,2 4 3 0,0-4-3 16,-1 2 0-1,2 0 0-15,-1-2 1 0,-3 0-1 16,1 0-3-16,2 0 3 16,0 0 0-16,-1 0 3 15,2 0-3-15,-1 0 0 16,2 0 0-16,-2 0 0 15,1 0-3-15,-3 1 3 16,3-1 0-16,1 0 1 16,0 3-1-16,6-1 0 15,-2 1 2-15,0-1-2 16,4-2 0-16,1 1-1 16,1-1 4-16,-1 3-7 15,-1-1 4-15,-4-1 0 0,-4 4 0 16,2 0 0-16,-5-5-1 15,1 0 0-15,-3 0 1 16,-1 0 3-16,0 0-3 16,-3 0 0-16,-1 0-2 15,1 0 4-15,8 0-2 16,-2 0 0-16,5 0 3 16,4-5-7-16,0 2 4 15,0 1 0-15,0 1-1 16,-3 1 1-16,2 0 0 15,-2 0-3-15,0 0 7 16,-1 0 0-16,-2 0-4 16,0 0 0-16,0 0-4 0,-1 1 4 15,0 4 0-15,3 0-1 16,-2-2 2-16,0 1 4 16,0 0-5-16,2-2 0 15,1-2 2-15,-3 0-2 16,5 0 0-16,-4 0-2 15,1 0 5-15,3 0-3 16,-3 0 0-16,4 0 0 16,-5 0-3-16,2 0 5 15,0 0-2-15,2 0 0 16,-1 0 0-16,8-4 0 16,0 1 0-16,5-2 0 0,8 4 3 15,1-4 0-15,1 2-3 16,2 0 0-16,-3-2 2 15,1 2-2-15,0-2 0 16,2 2 0-16,-2 2 4 16,7-1-4-16,-4-3 0 15,2 2 0-15,1 0 2 16,-6-2-3-16,2 0 1 16,1 3 0-16,-6 0 2 15,2-2-2-15,-2 3 0 16,-1-3-1-16,1 0 10 15,-1 4-14-15,-1-2 5 16,3-2 0-16,-3 2 2 0,0-1 4 16,-3-2-8-1,-1 1 2-15,-4-1 0 0,2 1 0 16,1-2 0-16,0 2 0 16,4-2 1-16,0 2-1 15,2 2 0-15,-2-1-2 16,1 1 7-16,0 2-5 15,-6-2 0-15,2 2 0 16,-1-2-1-16,-2 2 2 16,0-1-2-16,0 1-1 15,-1-3 2-15,-1 3 5 16,4 0-5-16,-2 0 0 16,-2 0-2-16,0 0 2 0,-4 0 0 15,0 0-1-15,-2 0 5 16,1 0-4-16,1 0 0 15,-2 0 0-15,0 0 7 16,1 0-1-16,-4 0-6 16,1 0 0-16,-2-2 2 15,0 1-3-15,1-4 1 16,-1 2 0-16,0 2 11 16,1-1-10-16,1-3-1 15,-1 4 0-15,2-4 3 16,-4 4-1-16,-1-3-2 15,-1 3 0-15,-2 1 9 16,-1 0-9-16,5 0 0 16,-2 0-4-16,-4 0 10 0,6 0-7 15,-2 0 1-15,-5 0 0 16,0 0 6-16,-1 0-6 16,0 0 0-16,-3 0-2 15,3 0 6-15,-2 0 13 16,-3 0-17-16,1 0 0 15,-7 1 11-15,1-1-9 16,0 4-2-16,0-4 0 16,1 0 6-16,-2 0 20 15,2 1-26-15,-5-1 0 16,-1 0 36-16,1 0-29 16,-2 0 2-16,3 0 7 0,0 0-15 15,-1 0 37 1,-2 0-37-16,-1 0-1 0,-3 0 32 15,-2 0-28-15,-1 0 4 16,-1 0-8-16,-2 0 8 16,0 0 13-16,0 0-21 15,0 0 0-15,0 0 1 16,0 0-1-16,0 0-19 16,-11 0-116-16,-19 0-225 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4:58.84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 17 43 0,'-3'-2'108'0,"3"1"-34"0,0-2-8 16,0 3-18-16,0 0-13 16,0-2 11-16,0 2-27 15,0 0-4-15,0 0 0 16,0 0-15-16,0 0 5 15,0 0-5-15,0 0-14 16,0 0 13-16,0-2-17 16,0 0-2-16,7 2 20 15,4-3 6-15,2 2-5 16,0 1-1-16,-1-1 0 16,-3 1-4-16,0 0 4 15,0 0 0-15,-3 0 2 16,3 0 0-16,-1 0-4 0,-4 0 2 15,-1 0 0-15,-3 0 3 16,0 0-3-16,0 0 0 16,0 0 6-16,0 0-6 15,0 0-16-15,0 2-52 16,0 11-55-16,0-4-54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5:04.79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0 208 7 0,'0'0'57'0,"0"0"14"0,0 0-25 15,0 0-2-15,0 0-15 16,0 0-7-16,0 0-22 16,5 0 3-16,19 0-1 15,14 0 38-15,4 0-27 16,12 0-7-16,3 0 13 16,9-12-10-16,5 0-2 15,2-4-7-15,7 7 0 16,8 5 10-16,2 1-6 15,-2 3-4-15,-3 0 0 16,-6 0-2-16,-7 0-3 16,-1 0-13-16,-3 0 18 0,-1 0-3 15,3 0 3 1,-3 0 0-16,-3-6-4 0,1 2 6 16,-4-2-3-16,-1 1 1 15,-2 1 0-15,-3-2 7 16,1 1-7-16,-3-3 0 15,-3 3 3-15,0-1-1 16,2 1 2-16,-2-1-3 16,-4 2 1-16,1 1 15 15,-2-3-14-15,1 4 0 16,-2 0 10-16,4 0-10 16,-2 1 1-16,1-2-4 15,-1 1 0-15,2 2 16 16,1 0-16-16,-4-1 0 0,-1 1 0 15,2-3 5-15,-2 3 4 16,-4-2-9-16,-1 2 0 16,-6 0 9-16,2 0-9 15,0 0 0-15,-3 0-1 16,3 0 6-16,2 0-3 16,2 0-2-16,2 0 0 15,2 0 21-15,-2 0-21 16,0 0 0-16,6-5 6 15,-5-1-4-15,2 5 4 16,3-4-6-16,-6 3 0 0,3-1 5 16,-3 3-5-1,3-1-4-15,0 1 4 0,-1 0 7 16,4 0-4-16,-1 0-3 16,1 0 0-16,0 0 6 15,4 0-6-15,-2 0-4 16,1 0 4-16,-1-2 2 15,-1 2 4-15,5 0-6 16,2-2 0-16,3 2 10 16,1-2-8-16,2 0-2 15,3-2 2-15,-2 4 0 16,-1-1 2-16,-2-4-4 16,-1 5 0-16,-1-3 8 15,1 3-8-15,-3 0 0 0,2 0-7 16,4 0 17-16,-3 0-17 15,1 0 7-15,-4 0 0 16,1 0 0-16,-1 0 3 16,-4-2-3-16,-1 0 1 15,-1 0 1-15,1 0 2 16,2 0-4-16,-1 2 0 16,3 0 1-16,-1 0-1 15,-2 0 0-15,-1 0 5 16,-1 0-5-16,0 2 6 15,-5 0-6-15,1 0-1 16,-1 0-4-16,2-2 10 16,-1 0 2-16,2 0-6 0,2 0 1 15,-3 2 1 1,-2 1-3-16,0 3 0 0,-6-2 7 16,4-2-7-16,-4-2 0 15,2 0 8-15,2 0-7 16,-4 0 10-16,0 0-11 15,-4 0 0-15,-1 0 9 16,-1 0-7-16,-2 0 0 16,-1 0 0-16,-2 0-2 15,-2-2 15-15,-3 2-15 16,1 0 0-16,-6 0-5 16,-3 0 7-16,-1 0-2 0,1 0 15 15,3 0-11-15,-2 0-3 16,3 0-1-1,0 0 0-15,-3 0 20 0,1 0-14 16,-3 0-4-16,1 0 15 16,0 0-16-16,-2 0 9 15,2 0-10-15,-1 0 0 16,5 0 2-16,2 0 4 16,-2 0-5-16,1 0 6 15,-1 0-1-15,3 0 3 16,-3 0-9-16,1 0 0 15,-4 0 19-15,-5 0-19 16,-4 2 0-16,-1-2 4 16,-5 2 1-16,0-2-9 0,0 0 4 15,0 0 0-15,0 0 6 16,0 0-6-16,0 0 0 16,0 0-1-16,0 0 2 15,0 0 15-15,0 0-14 16,0 0 5-16,0 0 7 15,0 0-8-15,0 0 6 16,0 0 11-16,0 0-4 16,0 0-1-16,0 0-13 15,0 0 4-15,0 0 12 16,0 0-16-16,0 0-4 16,0 0-1-16,0 0 8 15,0 0-6-15,0 2-2 0,0-2-1 16,0 0-8-16,0 2 9 15,0-1-1-15,0-1 0 16,0 11-67-16,-2 11-81 16,-23-2-212-16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4:55.13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45 439 236 0,'12'3'13'0,"7"-3"-19"16,6 0 10-16,10 0-4 0,2-17 32 16,-1-11-10-1,-5-2 2-15,-13 2-24 0,-9-4 5 16,-9 4 16-16,0 0-17 16,-12 3-2-16,-12 6 47 15,-7 8-46-15,1 3-2 16,-4 8-1-16,1 0 0 15,4 8-8-15,-1 22 8 16,8 4 0-16,7 5 10 16,12 1-9-16,3-6-2 15,0-3-5-15,14-1 1 16,13-8 0-16,8-4 10 16,5-9 4-16,1-7 1 0,3-2-10 15,-3-5-5-15,-6-19-42 16,-3-5 4-16,-8-7 23 15,-6 3 1 1,-7 1 19-16,-2-1 19 0,-2 7-1 16,-5 8 46-16,1 5-38 15,-3 9 4-15,0 2 71 16,0 2-50-16,0 0-17 16,0 0 11-16,0 0-27 15,0 0-10-15,0 0-8 16,0 0 0-16,0 0 2 15,0 0-2-15,6 0-11 16,11 21 6-16,9 12-3 16,10 12 8-16,3 3 0 0,1-2 9 15,-2-5 7 1,-3-7-16-16,-3-8 0 0,1-5 4 16,-9-8 0-16,-2-9-8 15,1-4-11-15,-1 0-61 16,-3-34-9-16,-3-14-97 15</inkml:trace>
  <inkml:trace contextRef="#ctx0" brushRef="#br0" timeOffset="162">762 280 104 0,'0'0'96'16,"0"0"-2"-16,0 0-5 15,0 0-36-15,0 0 5 0,0 0 12 16,-191 251-56-1,172-220-12-15,6-7 12 0,8-1-14 16,5-6-85-16,0-10-111 16</inkml:trace>
  <inkml:trace contextRef="#ctx0" brushRef="#br0" timeOffset="330">827 369 288 0,'0'0'73'15,"0"0"-54"-15,0 0 24 16,0 0 49-16,0 0-43 16,0 0-8-16,167-43-1 15,-119 27-36-15,-3 2-4 0,4-1 0 16,-4-1-96-16,-2 0-128 16</inkml:trace>
  <inkml:trace contextRef="#ctx0" brushRef="#br0" timeOffset="865">1199 0 9 0,'0'0'317'0,"0"0"-285"16,0 0-26-16,0 0 13 16,0 0 41-16,0 0-28 0,-66 288 28 15,61-231-54 1,1-5 9-16,4-4 9 0,-2-5-24 15,2-5 10-15,0-6-10 16,0-10 0-16,9-5-10 16,14-10-8-16,12-7-114 15,9-7 87-15,6-27-46 16,3-8-3-16,-4-4 81 16,-8 5 13-16,-14 0 36 15,-4 9-12-15,-8 10 21 16,-10 9 37-16,-4 9-1 15,-1 4-41-15,0 0-40 16,0 9-8-16,0 18 8 16,0 11 17-16,0 0 1 15,0-6 24-15,0-5-35 0,0-7-2 16,3-7-5-16,2-4 5 16,-4-7 9-16,2-2-8 15,-1 0-4-15,1 0 38 16,-2-15-37-16,7-27 39 15,-2-10-42-15,3-7 11 16,3 5-19-16,2 13 8 16,-2 9 0-16,-3 13 15 15,-3 9-14-15,-1 8 3 16,-2 2-4-16,6 0-29 0,0 2 26 16,12 21-71-1,-1 8-43-15,1 5-58 0,7-3-76 16</inkml:trace>
  <inkml:trace contextRef="#ctx0" brushRef="#br0" timeOffset="1255">2032 367 48 0,'0'0'116'0,"0"0"18"16,0 0-10-16,0 0 14 16,0 0-22-16,0 0-64 15,-32-115 29-15,11 114-81 16,-7 1 0-16,-4 1 0 15,-1 27 0-15,4 7-1 16,6 4 3-16,4-3-2 0,12-5 9 16,4-5-9-16,3-7-2 15,0-2-5-15,0-8 14 16,14-7-28-16,3-2 5 16,4 0-11-16,3-14 17 15,7-21 3-15,-5-4 7 16,-4 6-7-16,-8 10 15 15,-9 12 11-15,-5 8-18 16,0 3 5-16,0 0-6 16,0 0 0-16,0 3-34 15,0 15-9-15,0 11 43 16,0 4 28-16,0-5-25 16,0 0-3-16,0-9-9 0,16-3-159 15,13-13-45 1,6-3-80-16</inkml:trace>
  <inkml:trace contextRef="#ctx0" brushRef="#br0" timeOffset="1722">2250 331 95 0,'0'0'172'15,"0"0"-80"-15,0 0 4 16,0 0-49-16,0 0-36 16,0 0 42-16,-76 77-38 15,60-46-9-15,5-1-1 16,4-7 6-16,7-3-13 15,0-6 2-15,0-5-7 16,4-1-1-16,13-6 0 16,6-2 8-16,4 0 5 0,12-27 26 15,5-11-26-15,7-5-5 16,-3-1-55 0,4 1 39-16,-2 3 2 0,0 1-41 15,-3 0 6-15,-15 6 19 16,-11 4 30-16,-15 6 14 15,-6 7 11-15,0 8 43 16,0 1 30-16,0 5-50 16,0 2 19-16,0 0-35 15,0 0 32-15,0 0-54 16,0 0 6-16,0 0 23 16,0 0-32-16,0 0 1 15,0 0-8-15,0 0 10 16,0 0-24-16,-4 15 7 15,-2 19 2-15,-5 10 2 0,2 4 5 16,3 0-2-16,1-1 0 16,5-4 4-16,0-2-13 15,0-5 9-15,19 0-11 16,3-10-43-16,9-5-23 16,-4-12-110-16,-1-9-46 15</inkml:trace>
  <inkml:trace contextRef="#ctx0" brushRef="#br0" timeOffset="1930">2445 293 331 0,'0'0'225'0,"0"0"-154"0,0 0-7 15,0 0 17-15,0 0-81 16,0 0-25-16,24 0 3 15,19 0-32-15,13 0 25 16,6-3-81-16,-4-6-114 16,-11 2-9-16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5:08.06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 36 16 0,'0'0'69'16,"0"0"-5"-16,0 0 12 16,0 0-51-16,0 0 11 15,0 0 2-15,-16-36 15 16,16 36-11-16,0 0-33 16,0 0-8-16,0 0-1 15,0 0-23-15,0 8 19 16,0 6 6-16,0 10-2 15,9-3 12-15,0-2-8 16,0-4-2-16,0 0-2 16,0 0 1-16,3-3-5 15,-3 0 6-15,1-1-2 0,-3-1 3 16,-1-2-1-16,2-1-2 16,-4-3-3-16,2 0 3 15,4-4 3-15,2 0-3 16,1 0 0-16,4 0-4 15,-2-12 8-15,4-7-20 16,0 5 10-16,-5 1 6 16,1 5 0-16,-3-1 0 15,2-1 0-15,-5 7 8 16,3-7-7-16,-1 6-1 16,-4 3-5-16,3 1 5 15,-4 0-7-15,1 0-11 0,-1 0 17 16,2 4 0-16,6 12 2 15,-5 3 14-15,3 0-12 16,-3-1 7-16,0-3 17 16,0-3-21-16,0-3-2 15,-1-4-1-15,1 0 0 16,0-5-4-16,5 0 1 16,-1 0 0-16,6-8-2 15,-3-9 13-15,-2-4 4 16,1 3 3-16,-3 2-10 15,0 9 11-15,-5 1-19 16,-3 0-1-16,-1 6 1 16,-3 0-18-16,5 0 16 0,4 0 2 15,0 0 13 1,5 6 3-16,-1 0-16 0,4 0 0 16,-2 0 15-1,-1-5-15-15,-2 4 0 0,2-2 3 16,-5-3-2-16,0 2 5 15,-2-2-6-15,0 1 0 16,-3-1-6-16,1 0 6 16,4 0-28-16,6 0-39 15,3-18-28-15,-7-11-194 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5:14.70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 23 0,'0'0'69'0,"0"0"-32"16,0 0 18-16,0 0 16 15,0 0-26-15,0 0-2 16,0 0-18-16,0-6-17 16,0 6 29-16,0 0-35 15,0 0-2-15,0 0 0 16,14 0 0-16,16 2 27 0,4 6-24 15,8-3-1-15,1-4 20 16,1-1-20-16,3 0-2 16,-6 0 13-16,0 0-12 15,-5 0 5-15,-2 0-6 16,-7 0 0-16,-6 0 2 16,-7 0-2-16,-3 0-4 15,-2 3 2-15,-2-1 4 16,2 0 2-16,-4-2-4 15,-1 2 0-15,0-2 8 16,-4 0-8-16,1 0 0 16,-1 0 8-16,0 0-5 0,0 0-6 15,0 0-6 1,0 2-94-16,0-1-121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5:16.79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84 28 0,'0'0'71'15,"0"0"-3"-15,0 0 16 16,0 0-46-16,0 0-23 15,0 0 6-15,1 0-19 16,16 0 16-16,6 2 7 16,7 4-23-16,6 1 22 15,5-4-24-15,11 0 0 16,1-3 39-16,5 0-38 16,0 0 0-16,-2-8-1 15,2-5 10-15,-2 3-8 0,-2-1-2 16,0 5 0-16,-6 0 6 15,-2 1-6-15,-4 2-1 16,-4-2-1-16,2 0 2 16,-4 4 10-16,2-4-10 15,-1 0 0-15,-6 1-3 16,1 0 3-16,3-2 0 16,0 3-1-16,0 0 4 15,0 3-4-15,-2 0 1 16,2 0 0-16,2 0-4 15,1 0 6-15,0 0-2 16,4 0 0-16,-4 0 4 16,5 0 2-16,-4 0-6 15,2 0 0-15,3 0 23 0,-6 0-23 16,2 0 0-16,-5 0 0 16,0 0 9-16,-3 0-11 15,-2 0 2-15,2 0 0 16,0 1 3-16,4 4-3 15,-1-4 0-15,2 3-2 16,0-3 8-16,-2-1 26 16,-3 0-32-16,3 2 0 15,-3 0 29-15,0 0-27 16,-2 4-1-16,-5-5 10 16,-1-1-4-16,-9 5 5 0,-1-5-12 15,-5 1 0 1,-4 3 6-16,-2-4-4 0,-3 0-2 15,0 1 0 1,0 4-12-16,-3-2-35 0,-26 0-194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5:00.11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234 7 43 0,'0'0'39'16,"0"0"-31"-16,0 0-7 16,0 0 37-16,0 0-32 0,0 0-6 15,-43 0 0-15,42 0 0 16,-4 0 1-16,1 0 5 16,1 0-6-16,-2 0 3 15,3 0 9-15,2 0 22 16,-3 0 3-16,3 0 7 15,0 0-21-15,0 0-5 16,0 0-18-16,0 0 0 16,0 0-3-16,0 0 1 15,3 0 2-15,11 0 4 16,4 0 8-16,5 0 8 16,3 0-20-16,3 0 2 15,4 0-5-15,7 0 15 16,-2 0-12-16,4 0 0 15,1 0 1-15,-1 0-1 0,4 0 0 16,2 0-1-16,2 4-1 16,4 0 2-16,2 0-17 15,2 0 6-15,-2 1-14 16,6 3 4-16,-1 3-11 16,-7-4-17-16,-2 5 27 15,-5-6-25-15,-4 1 29 16,-8-1-25-16,-4-6 28 15,-6 1 15-15,-1-1-18 16,-6 0 7-16,-3 0 10 16,-2 0 1-16,-4 0 5 0,-2 0 5 15,-5 0 0-15,1 0-5 16,-3 0-2-16,0 0-2 16,0 0-1-16,0 0 0 15,0 0-33-15</inkml:trace>
  <inkml:trace contextRef="#ctx0" brushRef="#br0" timeOffset="641">0 47 70 0,'0'0'66'15,"0"0"-13"-15,0 0 1 16,0 0-21-16,0 0-5 15,0 0-2-15,0-10-26 16,0 10 2-16,0 0 0 16,0-1 3-16,0 1 2 15,0-2-7-15,3-1 0 16,11 0 5-16,4-2 27 16,9 1 9-16,3 0-3 15,10 0-21-15,4 2 38 0,0 0-47 16,-1-1-6-1,-1 3 10-15,-5 0-7 16,-10-3-5-16,-6 3 4 0,-12 0 2 16,-4 0-11-16,-5 0 5 15,0 0 0-15,0 0 12 16,0 0-3-16,-3 0 0 16,-20 0-9-16,-7 3 0 15,-11 6-38-15,0-2-104 16,-3 1 15-16,0-7-23 15</inkml:trace>
  <inkml:trace contextRef="#ctx0" brushRef="#br0" timeOffset="706">0 47 63 0</inkml:trace>
  <inkml:trace contextRef="#ctx0" brushRef="#br0" timeOffset="1155">0 47 63 0,'9'-19'22'0,"-9"19"-8"0,0 0 2 0,0 0 66 0,0 0 33 0,0 0-55 16,150 0 55-16,-100-8-62 15,-3 1-34-15,-7 3-12 16,-13-1 0-16,-4 2-1 16,-11 2-6-16,-6 1 0 15,-3 0 10-15,-3 0-4 16,0 0-5-16,0 0 16 16,0 0-15-16,0 0 25 0,0 0-12 15,0 0-2 1,0 0 12-16,0 0-24 0,0 0-1 15,0 0 0-15,0 0 0 16,0 0 2-16,0 0-2 16,0 0 0-16,0 0 4 15,0 0 8-15,0 0-10 16,0 0-2-16,0 0 7 16,0 0-2-16,0 0-5 15,0 0 0-15,0 0 5 16,0 0-5-16,0 0-2 15,0 0-3-15,0 0 10 0,0 0-4 16,0 0-1 0,0 0 0-16,0 0 0 0,0 0 0 15,0 0 0-15,0 0-1 16,0 0 7-16,0 0-5 16,0 0-1-16,0 0 0 15,0 0-7-15,0 0-28 16,0 0-55-16,0 0-132 15,0 0-95-15</inkml:trace>
  <inkml:trace contextRef="#ctx0" brushRef="#br0" timeOffset="2376">1081 43 7 0,'0'0'94'0,"0"0"-85"0,0 0 7 16,0 0 15-16,0 0 12 15,0 0 2-15,67-4-14 16,-49 4-9-16,3 0 12 16,-1 0-10-16,3 0-3 15,1 0 10-15,1 0-10 16,0 0 6-16,3 0-27 15,-2 0 3-15,1 0 12 16,0 0-9-16,2 0-4 16,-5 0-2-16,2 0 0 0,-5 0 5 15,2 0-5-15,-5 0 0 16,1 3 0-16,-1-2 1 16,3 3-1-16,2-4 0 15,3 0 3-15,-2 0-7 16,-1 0 4-16,1 0 0 15,-4 0 2-15,1 0-2 16,0 0 0-16,-2 0-2 16,-1 0 7-16,0 0-9 15,0 0 4-15,8 0 0 16,0-4 1-16,6 3 2 16,3-2-6-16,3 3 3 15,6 0 0-15,1 0 8 16,2 0-8-16,-1 0 0 15,1 0-9-15,-4 11 13 0,1-3-8 16,-3 1 0-16,7 1-1 16,-1-4-9-16,-1 0-28 15,2-1 39-15,1-2-8 16,4-3 15-16,-1 0-8 16,6 0-5-16,-1 0 7 15,1 0-2-15,-2 0 1 16,-1 0-16-16,-5-6 16 15,2 0 4-15,-4 0-1 16,2 2 0-16,0 0 4 0,-2 0 13 16,-3 3-17-1,-1 1 0-15,-4 0 4 0,1 0-4 16,-2 0 0-16,2 0-2 16,3 0 7-16,0 0 4 15,2 5-9-15,-2-4 0 16,0-1 2-16,-3 0-2 15,4 0 0-15,-1 0-2 16,0 0 5-16,-4 0 7 16,-5 0-10-16,-15 0 0 15,-8 0-7-15,-8 0 7 16,-4 0 0-16,0 0 7 16,0 0-6-16,0 0-2 15,-32-6-73-15,-25-18-143 16</inkml:trace>
  <inkml:trace contextRef="#ctx0" brushRef="#br0" timeOffset="26012">136 94 16 0,'0'0'29'0,"0"0"-7"16,0 0-3-16,0 0-19 16,0 0-5-16,0 0 0 15,0 0-14-15,0 0-38 0</inkml:trace>
  <inkml:trace contextRef="#ctx0" brushRef="#br0" timeOffset="26629">136 94 9 0,'26'-28'28'0,"-26"28"-10"0,0 0 3 16,0 0 2-1,0 0-18-15,0 0 11 0,0 0 0 16,0 0-5 0,0 0 28-16,0 0-28 0,0 0-4 15,0 0 13-15,0 0-19 16,0 0 13-16,0 0-14 15,0 0 2-15,0 0-10 16,0 0 8-16,2 0-24 16,-2 0-6-16,0 0-7 15,0 0 21-15,0 0 0 16,0 0 5-16,0 0 4 16,0 0-4-16,0-5 8 15,0 2-3-15,3-1 9 16,-2 2-3-16,-1 2 0 0,0 0 3 15,0 0 7-15,0 0-6 16,0 0-1-16,0 0 13 16,0 0-11-16,0 0 1 15,0 0-6-15,0 0 0 16,0 0 4-16,0 0-4 16,0 0-8-16,0 0 6 15,0 0-21-15,0 0-8 16,0 0-7-16,0 0 30 15,0 0 4-15,0 0 4 16,0 0 0-16,0 0 6 16,0 0-4-16,0 0 6 15,0 0-6-15,0 0 0 16,0 0 1-16,0 0-3 0,0 0 0 16,0 0-3-16,0 0-3 15,0 0 5-15,0 0-18 16</inkml:trace>
  <inkml:trace contextRef="#ctx0" brushRef="#br0" timeOffset="32263">878 86 14 0,'0'0'42'0,"0"0"-1"15,0 0-20-15,0 0 16 16,0 0-18-16,0 0-11 16,0 0 8-16,0 0-16 15,0 0-9-15,0 0 7 0,0 0-4 16,0 0 6 0,7 0-1-16,2 0 9 0,0 0-5 15,1 0-3 1,-1 0 0-16,0 0 14 0,0 0-13 15,0 5 4-15,-1-2 12 16,-1-3-16-16,2 0 6 16,-3 1-7-16,2 1 0 15,1 2 15-15,-3-4-13 16,6 3 1-16,-1-3 7 16,4 0-7-16,-1 0 11 15,-4 0-14-15,3 0 0 16,-3 0 10-16,5 0-9 15,-4 0 0-15,3 0 0 16,2 0 3-16,-2 0-2 0,4 0-2 16,1 0 0-1,-1 0 8-15,3 0-8 0,-3 0 2 16,-1 0-4-16,3 0 4 16,-1 0 3-16,0 3-5 15,0-3 0-15,0 0 13 16,-3 0-13-16,3 1 0 15,-1-1 4-15,0 0 0 16,-1 0 4-16,-1 0-8 16,-2 0 0-16,0 0 9 15,-1 0-9-15,1 0 0 16,0 0 2-16,4 0 3 16,2 0-4-16,-1 0-1 15,3 0 0-15,0 0 7 0,4 0-6 16,-1 0-1-1,0 0 6-15,1 0-3 0,2-1 10 16,-1 1-13-16,-1 0 2 16,-3-3-2-16,-1 3 3 15,0-5-3-15,-3 5 4 16,6-2 0-16,-7-1 6 16,2 3-10-16,1-3 0 15,2 1 12-15,2-2-11 16,3 2-1-16,-1 2 6 15,2 0 0-15,3 0 0 16,0 0-6-16,0 0 0 16,3 0 3-16,1-4-3 0,-3 2 0 15,1 0-3-15,4 2 9 16,-6-3-4-16,3 3-2 16,-2-1 0-16,2 1 0 15,-3-4 0-15,1 3 0 16,4-5 0-16,2 0 0 15,2-1 10-15,0-3-10 16,-1 2 0-16,-1 2 7 16,1 3-7-16,-7 2 0 15,2-1-1-15,0 2 9 16,-5 0-6-16,-1 0-2 16,2 0 0-16,0 0-1 0,0 0 2 15,-1 0-1 1,-1 0 0-16,4 0 7 0,-1 0-2 15,3 0-5-15,-3 0 0 16,3-2-1-16,-1 0 3 16,3 0-2-16,-3 2 0 15,1 0 4-15,0 0-4 16,0 0 0-16,-2 0 0 16,2 0 2-16,-5 0-2 15,1 0 0-15,-4 0 0 16,0 0 2-16,1 0 7 15,-1 0-9-15,-1 0 0 16,-3 0 2-16,3 0-2 16,-4 0 0-16,4 0 0 15,0 0 1-15,-3 0-2 0,1 0 1 16,2 0 0-16,1 0 4 16,4 0-4-16,-4 0 0 15,3 0-3-15,1 0 8 16,-4 0-6-16,0 0 1 15,-4 0 0-15,0 0 6 16,1 0-6-16,-6 0-2 16,1 0 2-16,-4 0 0 15,2 2 0-15,-4 0 0 16,1 0 0-16,0 0 3 0,-2-1-3 16,1 2 0-1,1-1 0-15,-2 2 3 0,2-2 2 16,-4 3-5-16,6-2 0 15,-1 1 0-15,2 1 0 16,-2-3 0-16,4 0-1 16,-5 0 9-16,0-2 5 15,-5 0-13-15,0 0 0 16,-3 0 16-16,2 0-14 16,-1 0 0-16,2 0-1 15,-3 0 8-15,4 0 9 16,-3 0-18-16,-2 2 0 15,1 0 9-15,-2-2-9 16,1 0 0-16,-1 0 0 0,1 0 6 16,1 2-8-16,0 4 2 15,-1-6 0-15,4 6 1 16,-2-6-1-16,0 3 0 16,2-1-1-16,-2-2 3 15,-2 3 3-15,1-3-5 16,-3 0 0-16,-3 0 2 15,3 0-2-15,-3 0 0 16,0 0-2-16,0 0 9 16,0 3 5-16,0-3-12 15,0 0 0-15,0 0-2 16,0 0 2-16,0 0-9 16,-12 0-28-16,-6 0-64 15,-4 0-7-15,0 0-25 0,-1 0 26 16,-5 0-32-16</inkml:trace>
  <inkml:trace contextRef="#ctx0" brushRef="#br0" timeOffset="32902">4242 43 6 0,'0'0'3'0,"0"0"11"0,0 0 19 15,0 0-19-15,0 0-14 16,0 0 24-16,-23-23 24 16,23 23 11-16,0 0-56 15,0 0 0-15,0 0 0 16,0 0 1-16,0 0-1 15,0 0-3 1,0 0 5-16,0 0-4 0,0 0-1 16,16 0 0-16,3 0 37 15,3 3-25-15,0 3-1 16,-3-1-8-16,3-2 3 0,-6 2 4 16,0-4-10-16,-4 3 0 15,-3-1 13-15,0 1-2 16,0-2-3-16,-4 0 0 15,-4-2-8-15,2 0 19 16,0 0-19-16,-1 0 0 16,2 0 8-16,4 0-3 15,1 2-5-15,0-1 7 16,5 4-5-16,0-5 19 16,-5 0-21-16,0 0 0 15,-2 0 11-15,-2 0-11 16,-1 0 0-16,-2 0-1 15,-2 0 3-15,3 0 3 16,-3 1-5-16,2-1 0 16,-2 0 1-16,3 0 0 0,-3 0-1 15,0 0 0-15,0 0 4 16,0 0-2-16,0 4-2 16,0-4 0-16,0 0 8 15,0 0-8-15,0 0 0 16,0 0 0-16,0 4-94 15,-23 0-115-15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5:50.0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24 28 0,'0'0'36'0,"0"0"6"15,0-2 14-15,0-1-14 16,0 3 4-16,0-1-20 16,0-1-20-16,0 2 29 0,0 0-32 15,0 0 6-15,0 0 8 16,0 0-6 0,0 0 8-16,0 0-13 0,0 0 0 15,0 0 9-15,0 0-15 16,0 0 0-16,0-2 4 15,0 2 5-15,0-2-11 16,0 2 2-16,0 0 0 16,0 0 18-16,0 0-13 15,0 0-1-15,0-2 16 16,0 2-15-16,0 0 11 16,0 0-16-16,0 0 0 15,0 0 7-15,0 0-7 0,0 0 0 16,0 0 12-1,0 0-12-15,0 0 0 0,0 0-2 16,0 0 1-16,0 0-13 16,6 0 23-16,6 0-9 15,6 0 8-15,-3 0 0 16,5 0-8-16,-5 0 0 16,2 0 0-16,1 0 9 15,-1 4-9-15,-2-2 0 16,3 1 7-16,-4 0-7 15,3 2 4-15,1-5-4 16,3 2 0-16,5-2 4 16,-3 0-4-16,1 0 0 15,0 0 7-15,-1 0-7 0,0 0 0 16,0 0-2-16,-1 0 2 16,1 0 2-1,-2 0-2-15,1 0 0 0,-3 0 2 16,3 0 5-16,-1 0-8 15,2-5 1-15,-1-1 0 16,4-2 4-16,-1 4-4 16,-1-1 0-16,-1 5-5 15,-1 0 14-15,0 0-17 16,2 0 8-16,-1 0 0 16,1 4-1-16,-6-1 1 15,1 3 0-15,-1-1 5 16,-2 0-3-16,0 1-2 0,-3-4 0 15,1 2 0-15,3-2 0 16,-5 3 0-16,3 1 0 16,2 0 2-16,1 4 1 15,3 1-4-15,2-3 1 16,0 1 0-16,4 0 10 16,0-8-10-16,-1 2 1 15,2-3 10-15,2 0-9 16,0 0 14-16,2 0-16 15,3-9 1-15,-6 1 15 16,0 2-16-16,-2 1 0 16,-4 3 7-16,0 0-5 0,0 0-2 15,1 2 0-15,0-2 0 16,7 0 2 0,-1-1-2-16,2 3 0 0,-2 0-3 15,-1 0 7-15,1 0-3 16,-2 0-1-16,2 7 0 15,1 5 2-15,-3 1-2 16,1-3 0-16,-6 2 5 16,0-3-3-16,0-3 1 15,2-2-3-15,-2 1 0 16,0-5-7-16,0 0 7 16,7 0 0-16,0 0 11 15,5 0-7-15,-1-13 0 0,4-5-4 16,3-1 1-16,-2-2-2 15,4 0 2-15,1 5-1 16,-5 3 14-16,-2 5-14 16,-2 4-3-16,-3 4-3 15,1 0 6-15,-6 0 8 16,1 2-8-16,-6 4 0 16,4 3 1-16,0-1 3 15,-3 0-3-15,0-2-1 16,-1-2 0-16,4-2 2 15,-3-2-2-15,3 0 0 16,1 0 4-16,-3 0-3 16,2-12-2-16,-3 1-1 15,-2 3 2-15,-2 2 17 0,-3 4-17 16,-1 2-8-16,2 0-1 16,1 0 15-16,4 0-9 15,0 2 3-15,4 4 0 16,-1-1 3-16,0-2-3 15,3 1 0-15,4-4 5 16,1 0-5-16,-1 0 6 16,-2 0-6-16,-2 0 0 15,-1 0 6-15,-4-6-6 16,3 3 0-16,-5-2-4 16,-3 2 11-16,-3 2-10 15,-3 1 3-15,-6 0 0 16,2 0-7-16,-3 0 7 0,-1 0-11 15,4 0 9 1,-7 0-77-16,-1 0-182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6:12.64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0 100 48 0,'-1'-3'24'0,"-2"3"1"16,3 0 8-16,0 0-12 0,0 0 15 15,0 0-6-15,0 0-21 16,0-1 33-16,0 1-36 16,0 0-6-16,0 0 6 15,0 0-6-15,0 0 0 16,9 0 11-16,9 0-8 15,8 0 32-15,0 8-35 16,1-2 0-16,3-1 7 16,-1 1-4-16,5 0-3 15,-2-3 0-15,-2 2 1 16,-1-2 18-16,1-2-19 16,-3-1 0-16,-1 2 18 15,2-2-17-15,-3 0 8 16,-2 0-9-16,5 0 3 0,-3 0 16 15,1 0-18-15,-3 0-1 16,1 0 17-16,1 0-11 16,2 0 2-16,-4 0-8 15,4 0 2-15,-1 0 10 16,0 0-12-16,-2 0 0 16,2 0 1-16,0 0 5 15,-4 0-6-15,3 0 0 16,-1 0 0-16,-1 0 6 15,-3 0-6-15,1 0 0 16,0 0 11-16,-3 0-6 16,4 0-3-16,-4-3-2 15,0 3 0-15,0-3 2 0,-4 1-2 16,3 2 0 0,-2-3 4-16,1 3 3 0,1-1-12 15,-3 1 5-15,-4 0 0 16,3 0 8-16,-4 0-8 15,1 0 0-15,-2 0 2 16,1 0-1-16,-4 0 1 16,-1 0-2-16,4 0 0 15,-2 0 1-15,3 0-1 16,3 0 0-16,5 0 16 16,-2 0-15-16,2 0 9 15,-2-2-10-15,2 2 0 16,-5 0 10-16,-2 0-10 15,3 0 0-15,-4 0 0 0,0 0 4 16,4 0-8-16,1 0 4 16,3-4 0-16,1 2 15 15,0-3-15-15,8 0 0 16,-2-1 14-16,5 3-13 16,-4-3 2-16,0 1-3 15,3 5 0-15,4-5-2 16,6 5 2-16,-1-1 0 15,3-1 0-15,-1 2 3 16,-2-2-6-16,2 1 2 16,-2-4 1-16,-2 2-1 15,1-2 1-15,2 0 0 16,-4 4 1-16,4-4 6 0,-2 3-11 16,0 1 4-16,7-2 0 15,-2 1-3-15,0 2 3 16,0 0 0-16,-2 0 5 15,6 0 0-15,-4-3-4 16,-3 2-1-16,-2-1 0 16,-6-2 0-16,-1-2 0 15,2 1 0-15,-4-1-5 16,3 2 10-16,-2 1-6 16,2 1 1-16,2-2 0 0,-2 3 2 15,5-2-2 1,3 3 0-16,6 0-5 0,0 0 10 15,0 0-7-15,-3 0 2 16,0 0 0-16,-1 0 5 16,-5 0-5-16,-3 0 0 15,-10 0-2-15,0 0 6 16,-4 0-7-16,3 0 3 16,-3 3 0-16,-1 3-4 15,-2-2 4-15,-1 2 0 16,-2-2 2-16,0-4-1 15,-6 2 1-15,3-2-2 16,1 0 0-16,2 0 18 16,3 0-18-16,2 0 0 15,-1 0 7-15,-1 0-2 0,4 0-5 16,0 3 0-16,0-1 0 16,-4 2 0-16,2 0 0 15,-8-1 0-15,4 2 8 16,-1-1-2-16,-1-2 3 15,1 1-9-15,-1-1 0 16,-4-2 5-16,6 0-5 16,-7 0 0-16,1 0 8 15,-5 0-8-15,1 1 0 16,-3-1 0-16,0 0 0 16,0 0 9-16,0 0-9 15,0 0 0-15,0 2 14 0,0-2-14 16,1 0 0-1,7 0-1-15,-2 0 1 0,8 3-1 16,1-2 1-16,-1-1 0 16,-1 4 0-16,-2-4 5 15,1 1-10-15,-1 1 4 16,-1 1 1-16,1 0 2 16,1 1-2-16,2-3 0 15,-1 4 1-15,1-5 1 16,-2 0-3-16,-1 0 1 15,-2 0 0-15,-1 0 13 16,-4 0-11-16,1 0-1 16,-4 0 17-16,-1 0-16 15,3 0 8-15,-3 0-10 16,2 0 0-16,-2 0 5 0,3 0-5 16,1 0 0-16,1 0-1 15,2 3 7-15,-2-3-8 16,0 0 2-16,-1 2 0 15,-2-2 0-15,1 0 0 16,-2 0-1-16,-1 0 0 16,0 1 2-16,0-1 2 15,0 0-3-15,3 0 0 16,-3 0 10-16,0 0-5 16,0 0-5-16,0 0 18 15,0 0-12-15,0 0 7 16,0 0-13-16,0 0 0 0,0 0 24 15,0 0-20-15,0 0 1 16,0 0 1-16,0 0-3 16,0 0-5-16,0 0 2 15,0 0 0-15,0 0 4 16,0 0-4-16,0 0 0 16,0 0-6-16,0 0 13 15,0 0-14-15,0 3-11 16,0 1-76-16,-16-3-96 15,-10-1-240-15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6:14.42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0 200 41 0,'0'0'40'16,"0"0"4"-16,0 0 41 15,0 0-27-15,0 0-26 16,0 0-20-16,-15-1 22 15,15 1 11-15,0 0-32 16,0 0-4-16,0 0 8 16,0 0-15-16,0 0-2 15,0 0 10-15,0 0-3 0,0 0 16 16,6 0-20 0,8 0 13-16,7 0 21 0,2 0-19 15,4 0-13-15,4-2 10 16,4-3-13-16,1-1 8 15,4-2-10-15,5-1 0 16,1 0 12-16,7 2-12 16,3 0 0-16,-1 1-2 15,1 1 9-15,-6 4-7 16,-4 1 0-16,-7 0 0 16,-4 0 4-16,0 0-4 15,-6 0-1-15,0 0-8 16,-2 0 18-16,-4 1-7 15,-2 3-2-15,-3-3 0 0,2-1-1 16,-2 0 3-16,2 1-2 16,0-1 0-16,1 4 4 15,0 0-3-15,-1-2-1 16,3 1 0-16,-2 0 2 16,0-1-2-16,-1-1 0 15,6 2 7-15,1-1-6 16,4 1 19-16,1-2-20 15,-1-1 0-15,4 2 4 16,2-2-4-16,2 2 0 16,1-2-4-16,-1 0 8 15,1 0-3-15,-4 0-1 16,-1 0 0-16,-3 2 4 0,0 1-4 16,-2-3 0-16,-2 2-5 15,3 0 10-15,0 2-7 16,1 0 2-16,4-2 0 15,-1 3 7-15,0-3-7 16,-3-1 0-16,-2-1-1 16,1 0 4-16,1 0 0 15,3 3-3-15,-2-3 0 16,2 0 1-16,4 2 0 16,1-2-1-16,4 0 0 0,3 0 3 15,0 0-5 1,-3 2 2-16,-3 0 0 0,0-1 1 15,-1 2-1-15,-1 2 0 16,-2-2-2-16,-3 0 8 16,3-1-9-16,-1-2 3 15,2 0 0-15,0 0 5 16,2 0-5-16,-4 0 0 16,4 0-2-16,-2 0 9 15,-2 0-4-15,-4 0-3 16,-5 0 0-16,1 0 5 15,-2 0-5-15,-4 0-1 16,0-2-5-16,-4 2 12 16,-2 0-9-16,-2 0 3 15,-3 0 0-15,1 0 2 16,2 0-2-16,-2 0 0 0,-3 0-4 16,5 0 10-16,-1 0-5 15,4 2-1-15,1-1 0 16,0-1 2-16,5 2 4 15,0-2-6-15,3 0 0 16,1 0 6-16,3 0 4 16,1 0-7-16,-7 0-3 15,-1 0 17-15,-2 0-16 16,-7 0 4-16,-5 0-5 16,-5 0 9-16,0 0 2 15,-4 0-11-15,0 0 0 0,0 0 38 16,0 0-38-16,0 0 4 15,0 0-4-15,0 0 9 16,0 0-26-16,-13-8-68 16,-14-14-184-16</inkml:trace>
  <inkml:trace contextRef="#ctx0" brushRef="#br0" timeOffset="8859">4376 113 137 0,'-9'-3'35'15,"9"1"-9"-15,-5 2 33 16,2-3-17-16,2 1 4 16,-2 1 5-16,3 1-8 15,0-4 27-15,0 3-28 16,0 1-22-16,0-3 29 16,0 1-49-16,0 2-4 15,0-1 3-15,0-4 2 16,16 3 7-16,7-2-8 15,4-2 0-15,7 2 28 16,-2 0-20-16,3 2-4 0,1 2 2 16,4 0 0-1,1 0-3-15,4 0-3 0,4 0 0 16,-1-2 10-16,1-3-10 16,-3 4 0-16,-2-4 4 15,0 3-2-15,-3 2 2 16,0 0-4-16,-2 0 0 15,-2 0-7-15,1 0 7 16,-2 0 0-16,-1 0 2 16,4 7 3-16,-2-4-8 15,4 0 3-15,0-1 0 16,1-2 6-16,4 0-6 0,-1 0 0 16,3 0 7-16,-3 0 0 15,1-11-2-15,2 5-5 16,1-3 0-16,3 4 0 15,-2 2 0-15,3 0 0 16,1 3 0-16,-2 0 3 16,3-3-6-16,-2 3-2 15,-3-1 5-15,2-3 6 16,-2 3-6-16,3 1 0 16,0 0-1-16,5-2 3 15,0-2 1-15,-1 2-3 16,-1-3 0-16,1 5 2 15,-4 0-2-15,0 0 0 0,2 0 1 16,-1 0 1 0,4 0 5-16,0 0-7 0,-1 0 0 15,1 0 2-15,3 0-1 16,-2 5-1-16,0 1 3 16,-1-3 0-16,-2 5-6 15,-6-7 3-15,-3 1 0 16,-1 1 8-16,-5-3-8 15,0 0 0-15,-6 0-1 16,-5 0 5-16,1 0-5 16,-4 0 1-16,-6 0 0 15,-6 0-2-15,-2 0 2 0,-7 0 0 16,-3 0-1-16,-2 0 9 16,-1 0 0-16,3 0-8 15,-3 0 0-15,0 0 10 16,0 0-3-16,0 0-14 15,0 0 2-15,-26 0-130 16,-15-23-269-16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7:28.23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35 521 0 0,'0'0'1'16,"0"0"11"-16,0 0 5 0,0 0-5 15,0 0-9-15,0 0 0 16,14 281 10-16,-10-242-13 15,1 0 0-15,3 2 7 16,-4 5-3-16,1-4 6 16,1 2-10-16,-3 0 0 15,-2 2 12-15,-1-4-12 16,0 2 5-16,0 0 18 16,0 2-15-16,0 4 11 15,0-3-7-15,0-2 8 16,0-2 10-16,0-4-29 15,0-3 5-15,0 2 15 16,0-7-21-16,0-1 9 16,0 5-9-16,0 0 0 0,0 8 9 15,0 6-5-15,0-3 4 16,-6-1 18-16,2-15-23 16,-1-9 11-16,5-6-14 15,0-7 0-15,0 5 2 16,0-2-1-16,-3-2-1 15,3 0 0-15,0-7 4 16,0 2-2-16,0-3-2 16,0-1 0-16,0 0 15 15,0 0-7-15,0 0 13 16,0 0-8-16,0 0-8 0,0 0-10 16,0-25-29-1,-14-21-184-15</inkml:trace>
  <inkml:trace contextRef="#ctx0" brushRef="#br0" timeOffset="-726">35 19 19 0,'0'0'25'0,"0"0"-25"16,0 0-6-16</inkml:trace>
  <inkml:trace contextRef="#ctx0" brushRef="#br0" timeOffset="-578">35 19 9 0,'0'0'50'16,"0"0"-19"-16,0 0-20 15,0 0-9-15,0 0-2 16,0 0-4-16,0 0-8 0,0 0 11 15,0 0-26 1,0 0-21-16</inkml:trace>
  <inkml:trace contextRef="#ctx0" brushRef="#br0" timeOffset="1283">19 0 32 0,'0'0'83'16,"0"0"-41"-16,0 0 37 15,0 0-52-15,0 0-13 16,0 0 2-16,0-3-16 16,0 3-4-16,0 0 4 15,0 0-1-15,0 0-13 16,0 0 12-16,0 4 0 0,0 14 2 15,-2 0 5-15,-1 6 1 16,1 3 2-16,-1-5-8 16,3 3 23-16,0 1-23 15,0 4 0-15,0 2 0 16,0-2 1-16,0-1-1 16,0-4 0-16,0-1 2 15,0-2 0-15,0-5-2 16,0 1 0-16,0-4-2 15,0-4 4-15,0 2-2 16,0-3 0-16,0 4 0 16,0 1 4-16,0 1-4 15,0 1 0-15,0 3 4 0,0 1 0 16,0-2-4 0,0 4 0-16,0-8 1 0,0 1-5 15,3-1 4-15,-1-1 0 16,3 1 5-16,-2-2-5 15,-2-1 0-15,2 1 0 16,-1-4 1-16,1 2 4 16,-2-3-5-16,-1-2 0 15,0 0 5-15,0-5-5 16,0 0 0-16,0 3 0 16,0-3 2-16,0 0-6 15,0 0 4-15,0 0-14 16,0 0-24-16,0 0-49 15,0 0-26-15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7:19.98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298 6923 37 0,'0'-8'66'0,"0"-3"-12"16,0 0-44-16,0-2 1 16,0 0-2-16,0 5-8 15,0 2 6-15,4 5-3 16,-2 1 11-16,-2 0 22 15,0 0-15-15,0 0 15 16,0 0 10-16,0 0-1 16,0 0 12-16,0 0-27 15,0 0-12-15,0 0 14 16,0 0-33-16,0 0-7 16,0 0-8-16,0 0-156 15,3 4-32-15</inkml:trace>
  <inkml:trace contextRef="#ctx0" brushRef="#br0" timeOffset="368">1765 6215 267 0,'0'0'67'16,"0"0"15"-16,0 0-69 16,0 0 8-16,0 0 37 15,0 0-54-15,0-3-4 0,0 3-12 16,0 0-117 0,3 0 7-16,6 14-8 0</inkml:trace>
  <inkml:trace contextRef="#ctx0" brushRef="#br0" timeOffset="597">2702 6352 144 0,'0'0'105'0,"0"0"-43"16,0 0-55-16,0 0-6 15,0 0-2-15,0 0-92 16,9 0-104-16</inkml:trace>
  <inkml:trace contextRef="#ctx0" brushRef="#br0" timeOffset="831">4135 5947 206 0,'0'0'111'0,"0"0"-64"16,0 0-2-16,0 0-45 16,0 0-2-16,0 0-28 15,-3 0-119-15</inkml:trace>
  <inkml:trace contextRef="#ctx0" brushRef="#br0" timeOffset="1064">4465 5509 170 0,'0'0'81'0,"0"0"1"16,0 0-35-16,0 0-46 15,0 0 7-15,0 0-16 16,0 0 7-16,0-2-117 16,0-9-122-16</inkml:trace>
  <inkml:trace contextRef="#ctx0" brushRef="#br0" timeOffset="1245">4992 5149 184 0,'0'0'91'16,"0"0"-34"-16,0 0-57 16,0 0-58-16,0 0-73 15</inkml:trace>
  <inkml:trace contextRef="#ctx0" brushRef="#br0" timeOffset="1431">6239 4622 154 0,'0'0'90'15,"0"0"-53"-15,0 0-37 16,0 0-44-16,0 0-96 16</inkml:trace>
  <inkml:trace contextRef="#ctx0" brushRef="#br0" timeOffset="1825">7022 3583 159 0,'0'0'91'0,"0"0"-91"16,0 0-12-16,0 0-60 15</inkml:trace>
  <inkml:trace contextRef="#ctx0" brushRef="#br0" timeOffset="2392">8678 838 188 0,'0'0'0'16,"0"0"-34"-16</inkml:trace>
  <inkml:trace contextRef="#ctx0" brushRef="#br0" timeOffset="2578">8704 625 69 0,'0'0'56'16,"0"0"-46"-16,0 0 3 16,0 0-13-16,0 0-16 15,0 0-77-15</inkml:trace>
  <inkml:trace contextRef="#ctx0" brushRef="#br0" timeOffset="2758">8022 1280 43 0,'0'0'0'16</inkml:trace>
  <inkml:trace contextRef="#ctx0" brushRef="#br0" timeOffset="2999">7296 2226 344 0,'0'0'15'0,"0"0"-15"0,0 0-27 16,0 0-130-16,0 0 16 15</inkml:trace>
  <inkml:trace contextRef="#ctx0" brushRef="#br0" timeOffset="3169">5847 3450 450 0,'0'0'0'0,"0"0"-28"15,0 0-297-15</inkml:trace>
  <inkml:trace contextRef="#ctx0" brushRef="#br0" timeOffset="3353">4612 5217 460 0,'0'0'0'0,"0"0"-323"16</inkml:trace>
  <inkml:trace contextRef="#ctx0" brushRef="#br0" timeOffset="3534">3084 6475 408 0,'0'0'0'15,"0"0"-98"-15</inkml:trace>
  <inkml:trace contextRef="#ctx0" brushRef="#br0" timeOffset="3707">1414 6893 485 0,'0'0'8'0,"0"0"-16"15,0 0-391-15</inkml:trace>
  <inkml:trace contextRef="#ctx0" brushRef="#br0" timeOffset="3853">1141 6856 469 0,'0'0'45'0,"0"0"-90"16,0 0-136-16,0 0-69 16</inkml:trace>
  <inkml:trace contextRef="#ctx0" brushRef="#br0" timeOffset="62004">562 7354 0 0,'0'0'10'0,"0"0"5"16,0 0-11-16,0 0-4 15,0 0 2-15,0 0 1 16,0-1 31-16,0 1-34 16,0 0 2-16,0-3 4 0,0 3-6 15,0 0 0 1,0 0 9-16,0 0-3 0,0 0-4 16,4-2-2-16,1 1 0 15,4-2-6-15,-1-1-1 16,1-2 3-16,0 0 8 15,0-2-2-15,-4 1-2 16,4 1-3-16,-2 0-2 16,-1-1 5-16,7-1 2 15,-3-4-2-15,7-6 0 16,1-4-1-16,3 0 0 16,2-1 1-16,-2 1 0 15,-2 4 10-15,-1 2-10 16,0 1 0-16,0 5 8 15,1 0-6-15,-3 0 4 0,-2 1-6 16,0 1 0 0,2-2-6-16,2-8 6 0,5 1-3 15,5-5 3-15,7-4-1 16,1-2-15-16,2-5 16 16,4-2-1-16,3 0 0 15,2 0 1-15,4-5-4 16,2 0 2-16,5 4 4 15,-2 1-4-15,-1 3-1 16,0 4 3-16,-8 0 7 16,-2 7-7-16,-4 1-2 15,-1 1 2-15,-2 2 2 0,-5 1-2 16,-2-1-2 0,-6 3 2-16,-5-1-1 0,-3 2 1 15,-5 3-11-15,-6 6-14 16,-1-1 24-16,-2 2-6 15,-3 3 7-15,0-4 0 16,0 2 0-16,0 0 1 16,0-4 9-16,0-1-6 15,1 1-3-15,4-3 4 16,4-2-5-16,3-7-8 16,6 0 8-16,3-3 8 15,-1 2-5-15,-2 5-3 16,-1 4 0-16,-3 2 2 15,-5 4-6-15,3-5 8 16,2-1-2-16,-1 0-2 0,6-5 2 16,2-2-1-16,-1-2-1 15,8-1 0-15,0-3-3 16,4-3 6-16,0 2-2 16,2-1-1-16,1 1 0 15,-3 4 5-15,3-4-3 16,-3 3-4-16,-1 2 2 15,-1-1 0-15,-1-3 0 16,-2 4 7-16,2-1-7 16,-2-3 0-16,4 1 1 15,1-5 5-15,2-1-6 16,4-4 2-16,2 0 1 0,4-3 0 16,-3-3 6-16,3 3-6 15,-3 1 3-15,-1 2 4 16,-4 1-8-16,2 3-2 15,-2-1 5-15,1 3-5 16,-2 2 0-16,0-6 2 16,1 4 3-16,-1-4-9 15,0 0 4-15,1 0 0 16,-4-2 6-16,0 0-6 16,-1-2 0-16,-4 3-2 15,-1-2 6-15,-3 4-7 16,-1 2 3-16,4 0 0 15,-3-1-3-15,4 1 5 0,2-5-2 16,0 3 1-16,-2 1 0 16,2 2 3-16,-5 0-4 15,2 4-5-15,0 1 3 16,1 5 3-16,-4-2-2 16,0 4-2-16,0-2 3 15,-3 3 0-15,-1 2-14 16,-1-1 14-16,1 0 0 15,2-2 0-15,0-1 0 16,-1-1 10-16,1-1-10 16,2-2 2-16,0 1-2 15,1-3 0-15,-1 2-5 16,0 2 8-16,-1-2-3 16,1-1 1-16,0 1-1 0,3-1 0 15,0-1-5-15,4-4 5 16,-1-1 7-16,1-4-7 15,2 3 0-15,-2-3-1 16,2 1 3-16,0-3 3 16,3 2-5-16,-3 0 0 15,2 0 9-15,-1 2-9 16,0-1-9-16,1-2 9 16,1-3 4-16,-3 1-3 15,6-7-1-15,-5-1 0 16,5 2-1-16,3 0 2 0,-5 1-1 15,2 3 0-15,-1-1 2 16,-1-1-5-16,-1-1 3 16,6-2 0-16,-1-3-4 15,-4-1 10-15,4-5-9 16,-5 1 3-16,-1-2 0 16,0 7 1-16,-2 1-1 15,-2 1 0-15,1 5-3 16,-1 0 3-16,-1-2 0 15,0 2-1-15,-2-1 5 16,0-4-10-16,1 1-14 16,-3-1 20-16,1 2 9 15,-1-1-9-15,0-2 0 16,1 3 0-16,2-3 5 0,6 1 8 16,0-3-13-16,4 1 0 15,0-1 2-15,0 1 5 16,-2 1-7-16,1 1 0 15,-2-2 4-15,1 5-8 16,2-6 4-16,0-1 0 16,1-2 4-16,5-2-4 15,1 4 0-15,3 1-2 16,-2-2 2-16,2 3 2 16,-2 2-2-16,2-1 0 15,-4 1-4-15,1-3 3 16,-7 1 1-16,4-3 0 15,-1-2 5-15,3 2-5 0,5 2 0 16,-1-5 1-16,7 4 2 16,3-4-3-16,-1 2 0 15,-3-3 0-15,-6 3 0 16,-2-1 8-16,-2 3-8 16,1 1 0-16,1 1-4 15,2-1 6-15,6-1-2 16,3-2 0-16,4-4 2 15,0-1 10-15,0 2-11 16,-7 0-1-16,-1 3 21 16,-1 6-13-16,-9-3-6 15,4 4 13-15,-6 2-7 0,0 1 38 16,6 3-46-16,-2-2 0 16,5 1 6-16,-1 0-6 15,3-1 0-15,-2 3 0 16,-2 1 6-16,1-1-11 15,-4 5 5-15,-3-1 0 16,-3 4-2-16,-7 1 2 16,-3 1 0-16,-6 4 0 15,-5 4 1-15,-6 5 0 16,-3 2-1-16,-3 4 0 16,-3 2 8-16,-3-3-8 15,2 1 2-15,-2-2-1 16,3 0 2-16,-2 0 16 15,-1-1-19-15,0 1 0 16,0 1 16-16,0 2-15 0,0 1-1 16,0 2 0-16,0-3 0 15,0 3 6-15,0-1-6 16,0 1 0-16,0 0-8 16,0 0-20-16,0 20-136 15</inkml:trace>
  <inkml:trace contextRef="#ctx0" brushRef="#br0" timeOffset="73089">161 6712 0 0,'3'-4'0'0,"2"-2"20"16,-1 2-16-16,1-1 6 15,1 1 3-15,-2-2-11 16,5 3 0-16,-1-3-2 15,1 0 4-15,-1 2-2 16,-2 2-2-16,-2 1 0 16,-1-2 5-16,2 2-5 15,-4-3 0-15,2 3-2 0,-1-1 4 16,3 0 12 0,-1-1-14-16,1 3 0 0,-1-1-2 15,1-1 2-15,1-1-2 16,-5 3 0-16,4 0 2 15,-2 0-9-15,-2 0 8 16,4 0-8-16,3 0 7 16,-4 0 2-16,2 0 0 15,2 0 0-15,-2 0-1 16,3 0-8-16,-1 0-16 16,1 0 25-16,-2 0 8 15,-2 0-8-15,-1 0 0 16,3 0-2-16,-3 0 6 0,1 0-5 15,-1 0 1 1,-1 0 0-16,2 0 1 0,-4 0-1 16,4 0-1-16,-2 0-5 15,-2 0 2-15,4 3 2 16,1-3 3-16,-4 0-1 16,2 0 5-16,-1 0-3 15,2 2-1-15,-1-1 1 16,1 4 1-1,-1-2-6-15,1 2-2 0,-4-1 5 16,4-2 5-16,-2 1-5 16,-3-3-2-16,0 1 0 15,0-1 4-15,2 3 1 16,-2-3-2-16,0 0-1 0,0 0 11 16,0 0-11-16,3 1 0 15,-3 1 0-15,0 1 3 16,1 0 8-16,-1-3-11 15,0 0 1-15,0 0-8 16,3 1 7-16,-3 1 0 16,0 2 8-16,0-2 0 15,2-2-4-15,-2 0 0 16,0 2-4-16,3 0 7 16,-3-2-7-16,0 3 0 15,0-3 11-15,0 0-10 16,0 0 16-16,0 0-17 15,0 0 0-15,0 0 3 16,0 0 1-16,0 0-4 0,0 0 1 16,0 0 4-16,0 0-4 15,0 0-1-15,0 0-58 16</inkml:trace>
  <inkml:trace contextRef="#ctx0" brushRef="#br0" timeOffset="75102">0 6838 82 0,'0'0'6'0,"0"0"4"16,0 0-10-16,0 0 14 0,0 0-11 15,0 0 19 1,12 0 11-16,-6-1-12 0,3-8 39 16,3 1-23-16,2-3-13 15,1-1-6-15,7-2-14 16,-1-3-2-16,2-4-2 16,2 1 4-16,-2-2 6 15,0 6-10-15,-6 1 0 16,-7 5 9-16,-2 5-7 15,-4 0-2-15,-2 5-5 16,6-2 5-16,-2 0-7 16,3-1 7-16,3 2 0 0,0 1-5 15,-1-2 6 1,1 2-1-16,2 0 0 0,-5-3-6 16,0 3-1-16,-2 0 0 15,-1 0 3-15,2 0-2 16,-3 0 1-16,1 0 1 15,3 9 0-15,0 4 8 16,3-2-9-16,2 3 5 16,-1-2 0-16,1-2 6 15,-2 4-6-15,2-4 0 16,-2 1-1-16,-1 2 9 16,-2-5-8-16,0 2 0 15,0 1-2-15,-1 0 2 16,-2-2 0-16,1 1-4 15,-2-1 0-15,-1 0 8 0,4-4 0 16,-4 1-4-16,3 3 0 16,2-3 6-16,0 2-6 15,0 1 0-15,2 0-3 16,-2-1 6-16,0 0 3 16,0 0-6-16,0 0 0 15,-3 1 1-15,3-1-1 16,-1 2 0-16,1-1-1 15,-5-1 3-15,4 0-7 16,-3-2 5-16,-1-2 0 16,-2 0 0-16,1-2 0 15,1 5-1-15,-2-1 0 16,2 0 1-16,4 3 6 0,-4-5-6 16,3-1 0-16,0 5-5 15,1-4 11-15,1 2-6 16,0-2 0-16,0 1 1 15,-3-2 1-15,3-1-2 16,-1 2 0-16,-2 1 0 16,2-5 3-16,-1 6-3 15,-2-4 0-15,-1 0 1 16,1 0-5-16,-1-2 4 16,1 2 0-16,-1 0-3 15,3-2 4-15,-3 2-1 16,4-2 0-16,-2 0 4 15,-2 0-11-15,4 0-13 16,-4 0 11-16,1 0 1 0,-2 0 4 16,-1 0 1-16,1 0-4 15,1 0 7-15,-2-8 8 16,1 3-8-16,1-3 0 16,-4 2 1-16,2-4-1 15,1 0-24-15,-3-3 20 16,0 1-2-16,1 2-1 15,-1 1 7-15,0 0 0 16,0 2 2-16,0-1-2 16,0 0 0-16,3 2-1 0,-3-4 2 15,0 2-9-15,0-1 6 16,0-1-5-16,0 0-1 16,0-5 4-16,0 3 3 15,0 2 1-15,0-3 0 16,0 4 1-16,0-1-1 15,0 2 0-15,0 0-4 16,0 2 5-16,0 1-1 16,0-3 0-16,0 5 1 15,0-7 0-15,0 3 3 16,0 0 1-16,0-1 5 16,0-1-6-16,0 1-4 15,0-2 0-15,0 4 3 16,0 0-4-16,0-1 1 15,0 2 0-15,0 1 0 0,0-2 0 16,0 1-2 0,0-2 1-16,0-1 2 0,0 5 6 15,0 0-1-15,0-2-5 16,0 1 32-16,0-2-30 16,0 2 9-16,-3 3 13 15,3-3-24-15,-1 3 23 16,-2-1-24-16,1 2 0 15,-1-2 10-15,2-1-10 16,-2 0 0-16,-2 0-7 16,1-3 14-16,2 4-6 15,2 0-1-15,-3 0 0 16,3 0 3-16,0 0-3 0,0-1-22 16,0-2 7-16,0 0 0 15,0 1 9-15,0 0-12 16,0 0 18-16,0-1 3 15,0 2-3-15,0-1 0 16,0-2-1-16,3 0 4 16,-1 3-11-16,1-1 8 15,-2 0 0-15,2-1 0 16,-1-1 0-16,2-1 0 16,1-1-1-16,-1 0 5 15,1 2-7-15,-1 1 3 16,1 0 0-16,0-1 2 0,2-2-2 15,-2 3-2 1,-1 1 1-16,1-1 1 0,-1-5 1 16,1 4-1-1,-1-2 0-15,1 2 5 0,0 0-5 16,-2-3 0-16,1 5 0 16,-2-2 1-16,1 1-1 15,-2 1 0-15,2 3 0 16,-3-2 2-16,2 3-2 15,-2 0 0-15,0 0 0 16,0 0 1-16,0 0 3 16,0 0-4-16,0 0-3 15,0 0-5-15,0 0-19 16,0 0-30-16,0 0-43 16</inkml:trace>
  <inkml:trace contextRef="#ctx0" brushRef="#br0" timeOffset="79969">984 6416 30 0,'0'0'33'0,"0"0"-11"16,0 0-20-16,0 0 5 15,0 0 2-15,0 0-9 16,23-40-4-16,-14 30 0 16,-1-3 4-16,1 2 12 15,-5 3-4-15,1 2-8 0,-1 1 15 16,-4 5-1 0,2 0 2-16,-2 0-10 0,3 0-2 15,1-3-1-15,3 1-3 16,2 0 0-16,0-2 9 15,1 2-6-15,-4-3-2 16,-1 4-1-16,0-2 8 16,-1 1-4-16,1 1-4 15,-2-2 0-15,-2 1 1 16,2 2-1-16,-1 0 0 16,1 0 0-16,1-2 1 15,1 2 3-15,0-1 1 16,-1-4-4-16,1 2 8 15,-4 3-9-15,5-1 0 16,-1 1 0-16,-4 0 6 0,4 0 1 16,-2 0-7-16,-2 0 0 15,2 0 10-15,-3 0-10 16,2 0 0-16,1 0-3 16,-1 0 8-16,1 0-1 15,-2 0-4-15,2 0 0 16,2-2 15-16,-1 2-11 15,1 0-4-15,-1 0 7 16,1 0-4-16,-4 0-1 16,4 0-2-16,1 0 0 0,0 0 6 15,2 0-6 1,-2 0 0-16,-2 0-3 0,4 0 12 16,-4 0-18-16,1 0 9 15,0 2 0-15,-1 2 1 16,1-3-1-16,-1 3 0 15,1-3-3-15,-1 1 8 16,1-2-2-16,-1 2-3 16,4 1 0-16,-3-2-5 15,1 1 5-15,1 2 0 16,-1 0 5-16,-1-1 0 16,-1-1 1-16,1 0-6 15,3 2-3-15,-1-2-1 16,2 4 5-16,0-3-1 15,-2 0 2-15,0 0 7 0,-2-3-9 16,-4 4 0-16,4-3 0 16,-1 2-12-16,1 2 12 15,-1-3 0-15,1 2 0 16,1-2 2-16,-1-1-5 16,1-1 3-16,-2 0 0 15,4 2 5-15,-7-2-3 16,2 5-1-16,-1-5-1 15,-2 3 2-15,3-2-9 16,-2 1 7-16,7 2 0 16,-3-2-9-16,-1 5 9 15,2-4 0-15,-3 0 1 0,5 1 2 16,-2-2 1-16,2 0-4 16,-4 0 0-16,-2-1 7 15,1 3-6-15,3-3-1 16,-2 6 0-16,4-4 3 15,-4 1-3-15,3 1 0 16,-3-3 0-16,-1 2 2 16,5-2-2-16,-7 0 0 15,7 1-1-15,-4-2 7 16,-2-1-11-16,2 0 5 16,-1 4 0-16,2-3 6 15,0 1-6-15,-1 0 0 16,1-2 0-16,1 2 0 15,-2 0-5-15,5-2 0 16,2 4 1-16,-5-3-33 0,3 2 34 16,-1-1 2-16,-2 3 1 15,-2-2 0-15,4 1 6 16,-2-2-6-16,2 1 0 16,-2-1 3-16,1 1-3 15,1-2-5-15,-2-1 2 16,-3 2 6-16,2 0 0 15,-4-2-3-15,-1 0 0 16,3 0-10-16,-1 0 6 16,1 0 4-16,3 0 0 15,-2 0 6-15,4 0-5 16,-2 0-1-16,2 0 0 16,4 0 0-16,-2 0 0 15,0 0 0-15,2 0-3 0,-3 0 7 16,0 0-1-16,3-2-3 15,-3 2 0-15,-3 0-5 16,3 0 9-16,4 0-4 16,-4 0 0-16,0 0 1 15,-3 0-1-15,1 0 0 16,-2 0-1-16,3 0-4 16,-4 0 5-16,1 0-1 15,-4 0 0-15,4-3-10 0,-1-7 10 16,-1 3 1-1,2 0 0-15,-4 1 2 0,4 2 2 16,3-2-8-16,-4 1-1 16,4 1 5-16,1-2 7 15,0 2-7-15,2-1 0 16,1 1 0-16,-2 1 0 16,0-1-2-16,0 0 1 15,-4 0 1-15,-1 3-5 16,-1 1 5-16,-1-2 0 15,-3 2 5-15,2-2-5 16,-2 2-4-16,3-2 4 16,-2 0 1-16,4 0 3 15,3-4-4-15,2-1 0 0,5-1 1 16,1-1 3-16,0 4-4 16,-2-1-1-16,-5-2 1 15,-3 5 3-15,2 1-3 16,-4-2 0-16,1-1 4 15,2-1 0-15,0 2 14 16,0-2-15-16,-1 3 0 16,-1-2-5-16,7 0 2 15,-3 1 0-15,5 0 7 16,-1-2-7-16,1 2 0 16,-2 2 1-16,2-5 3 15,-1 6-2-15,1-1-2 16,-5-1 0-16,-1 3-6 0,-2 0 6 15,-1 0-7-15,4 0 7 16,1 0 2 0,1 0 10-16,3-2-12 15,-1 2 0-15,4 0 7 0,-3 0-7 16,-1 0 0-16,1 0 0 16,0 0 2-16,-2 0-2 15,0 0 0-15,-3 0 1 16,0 0-2-16,-4 0 1 15,1 0 0-15,3 0 6 16,3 0-4-16,-1 0 29 16,4 0-31-16,-5 0 1 15,4 0 10-15,-5 0-11 16,0 0 0-16,-1 0 2 0,-3 0 0 16,-4 0-4-16,5 0 2 15,-4 0 0-15,1 0 8 16,3 0-8-16,1 0 0 15,2 0-3-15,5-2 12 16,0-2-8-16,2 2-1 16,0-4 0-16,2 1 4 15,0-3-4-15,-1 2 0 16,0 0-1-16,-4 2 6 16,-2 0-5-16,-2 2 0 15,-1-1-3-15,-1 3 1 16,-2 0 2-16,-4 0-3 15,2 0 3-15,-1 0 0 0,2 0 0 16,1 0 0-16,2 0 0 16,4-5 4-16,1 4-4 15,5 1 0-15,1 0 0 16,0 0 1-16,-2 0-2 16,-4 0 1-16,0 0 0 15,-1 0-2-15,-2 0 3 16,0 0-1-16,0 0 6 15,-2 0-6-15,0 0 3 16,-1 0-3-16,-2 0 0 16,1 1-7-16,-4 4 7 15,7 1-7-15,-4 1 7 16,2 2-5-16,4-3 3 16,-3-1 2-16,-2 2 0 0,1-5 2 15,-2 4-2-15,7-2 0 16,-2 1 6-16,0 1-5 15,0-2-1-15,0-1 0 16,1 5 0-16,0-3 2 16,2 4-2-16,2 1 0 15,0-2-3-15,-1 1 8 16,-1-3-7-16,-2-2 2 16,-3-3 0-16,-1 2 6 15,2-3-6-15,-2 2-5 16,2 1 5-16,1-1 3 15,-3-2-3-15,3 0-1 16,3 0 1-16,0 0 0 0,3 0 0 16,-3 0 0-1,4 0-3-15,-1-7 10 0,-2-1-7 16,1 4 0-16,-3-6 0 16,-2 7 2-16,0-3-2 15,2 2-1-15,-5-1 1 16,3-2 0-16,0 0 3 15,-1-2-3-15,1-1-1 16,0-2-2-16,1-3 3 16,3 0 0-16,-1-4-1 15,1-4 2-15,-4 4-2 16,2-3-2-16,-2 3 3 0,-1 0 6 16,1-2-6-16,0 0-1 15,0 2 0-15,3 1 2 16,-1 0 0-16,-3-1-1 15,-1 1 0-15,-1 4 2 16,-1 2-2-16,-1 2 0 16,-1-1 2-16,-1 1-1 15,1-2-1-15,-2-1 0 16,4 2 0-16,-2-3 5 16,-1 1-5-16,1 3 0 15,-2 0 0-15,2 0 2 16,-1 3-2-16,1-1 0 15,-3 5 0-15,1-5 2 0,2 3-1 16,-1-1-1 0,2-3 3-16,4 3-2 0,-5 2-2 15,1-4 0-15,1 3 1 16,-3-3 8-16,1 2 0 16,-2 1-7-16,2 1 11 15,-1 2-12-15,1-1 14 16,1-5-14-16,-2 5 4 15,2-3 8-15,1 4-12 16,-2 0 1-16,-3 2-1 0,0-3 2 16,0 3-3-1,0 0 1-15,1 0 0 16,-1 0-3-16,0 0 3 0,3 0-4 16,-1 0 3-16,6 0 2 15,1 0 0-15,0 0-1 16,4 0 0-16,0 0 0 15,2-3 0-15,2 0 0 16,-4-1 6-16,-1 0-4 16,-1 2 0-16,-6-3-2 15,-1 4 0-15,4-2 0 16,-4 2 1-16,2-2-1 16,2 0 0-16,-4 0 1 15,4 2 0-15,-2-3-1 16,2 0 0-16,-2 3 0 15,1-4 3-15,-2 4-3 16,1-2 0-16,-1-2 3 0,4 4-2 16,-3-1-1-16,3 0 0 15,-5 0 3-15,-2 0-3 16,6 0 0-16,-7-1 0 16,4 3 2-16,-2 0-2 15,1-3 0-15,1 3 0 16,-1-3-2-16,1 1 2 15,1 0-3-15,2-2 3 16,4 0 1-16,-2-2 4 16,2 0-5-16,-1-2 5 15,3-3-5-15,-2 3 0 0,-3 0-1 16,0 3 1-16,-4 4 0 16,2-4 2-16,-2 2-2 15,1-2 0-15,2-1 1 16,5-2-1-16,-1-6 0 15,2 4-2-15,-5 0 7 16,-3 1-5-16,2 3 0 16,-4 0 0-16,1 1 2 15,-1-2 0-15,-2-1-2 16,3 5 2-16,2-7 1 16,2 2-6-16,5-3-2 15,3-3 5-15,1 2-1 16,0-4 1-16,-4 8 0 15,-2 0-4-15,-3 2 8 0,-3 2 0 16,2-1-4-16,-1 1 0 16,-1 3-2-16,2-4 2 15,1 0 0-15,0 0 1 16,0-3-1-16,0 3 1 16,0-1-1-16,-2 2 0 15,0 0 3-15,-2 2-3 16,-1 0 0-16,1 2 1 15,-2 0-1-15,-2-1 2 16,2 1-2-16,-1-3 0 16,1 1-3-16,-1-3 3 15,2 4-24-15,-4-7-46 16,0-9-143-16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9:14.78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30 0 44 0,'0'0'36'0,"0"0"2"16,0 0 19-16,0 0-57 16,0 0-2-16,0 0-1 15,0 0 2-15,-12-2-2 16,12 2-2-16,0 0 1 0,0 0 0 15,0 0-4-15,0 2 8 16,0 14 2-16,-2 6-2 16,-1 2 9-16,2 1-9 15,1 7 0-15,-3-3 7 16,3 1-6-16,0-2 1 16,0-1 0-16,0-4-2 15,0 1 1-15,0 1-1 16,0 0 0-16,0 4 6 15,0-1-6-15,0 6 0 16,0-2 6-16,0-1 0 16,0-2 2-16,0-1-8 15,0 2 0-15,0-4 8 0,0 4-8 16,3-3 0-16,-2 0 4 16,2-2-1-16,-3 0-2 15,0-3-1-15,0 3 0 16,0 2 8-16,0 0-5 15,0 1 1-15,0 0 2 16,0 0-5-16,0-2 7 16,0 0-8-16,0 1 0 15,0-4 1-15,0 1-1 16,0-1-3-16,0 1 3 16,0 1 0-16,0 0 2 15,0 1-2-15,0 4 0 0,0-2 4 16,0 2-4-1,0-1 0-15,0 0 2 0,0-2-1 16,0 4 5-16,0-2-6 16,0 2 0-16,0-5 2 15,0-2 0-15,0-5-2 16,0-3 0-16,0-2 0 16,0 4 5-16,0-4-5 15,0 2 0-15,0 1 6 16,0-1-6-16,0 1 0 15,0 2 4-15,0-2-1 16,0 3-3-16,0 1 0 16,0-1 0-16,0 1 1 15,0 0-1-15,0-2 0 16,0 1 10-16,0 1-5 0,0 0-3 16,0 1-2-16,0-3 0 15,0 1 1-15,0-1-1 16,0 1 0-16,0-1-3 15,0 0 12-15,0 1-18 16,0 4 4-16,0 5 5 16,2 1 12-16,2-3-5 15,-1 3-5-15,2-7 1 16,-1-2 1-16,-4-1-5 16,5-1 1-16,-2 0 0 15,-1-4 1-15,-2-5-1 0,0 1 0 16,0-2 6-16,0 2-2 15,3 1-3-15,-3 1-1 16,0 2 0-16,0-1 7 16,0-2-2-16,0 1 2 15,0-2 5-15,0-1-4 16,0-1 14-16,0 0-19 16,0 1 0-16,0-3 24 15,0 0-27-15,0-2 4 16,0 1 8-16,0-1 0 15,0-5 9-15,0 1-21 16,0-1 13-16,0 0 36 16,0 0-35-16,0 0-14 15,0 0 38-15,0 0-32 0,0 0 3 16,0 0-9-16,0 0 0 16,0 0 0-16,0 0 0 15,0 5 0-15,0 1-2 16,0-1 5-16,0-2-4 15,0-1 1-15,0-2 0 16,0 2 7-16,0-2-7 16,0 0 0-16,0 0 10 15,0 0-2-15,0 0 3 16,0 0-9-16,0 0-2 0,0 0 16 16,0 0-16-1,0 0-3-15,0 0 2 0,0 0 2 16,0 0-2-1,0 3 1-15,0-3 0 0,0 0 4 16,0 0-4-16,0 0 0 16,0 0 12-16,0 0-10 15,0 0 10-15,0 0-12 16,0 0 0-16,0 0 17 16,0 0-14-16,0 0 3 15,0 0 22-15,0 0-20 16,0 0-5-16,0 0-3 15,0 0-14-15,0-7-13 16,-8-19-230-16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4:58.90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401 0 430 0,'0'0'92'0,"0"0"-92"15,0 0-27-15,0 0 27 16,0 0 23-16,0 0-9 16,0 0-14-16,-212 324 7 15,166-269 2-15,5-9-6 16,8-9-3-16,4-9 3 16,8-5-1-16,9-8 0 15,5-6-2-15,7-5-13 16,0-4 6-16,0 4-6 15,10 6 13-15,20 6 0 16,11 9 55-16,9 10-9 16,8 5 0-16,4 4-25 15,-1 4 39-15,-4-5-38 0,-2-5-4 16,-5-4-3-16,-6-5-13 16,-12-9 12-16,-7-7-14 15,-15-7 0-15,-2-4 9 16,-8-2-9-16,0 0-42 15,0 0-40-15,-5-37-106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9:17.56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14 0,'0'0'22'0,"0"0"-13"15,0 0 1-15,0 0 1 16,0 0-11-16,0 0 4 16,0 0-2-16,54 333-2 15,-45-293 15-15,-1-1-15 16,-4-2 3-16,6-2 2 16,-1 3 0-16,-2-3-5 15,-1 8 0-15,2-4 0 0,-2 6 10 16,2-2-8-1,-2-4 2-15,1 1 4 0,-2-4-7 16,2-1 3-16,-2-6-4 16,0-2 0-16,-1-2 1 15,1-3 4-15,-1 4-5 16,1-2 6-16,-4 3-5 16,4 4 8-16,-2 0-5 15,-2 0-3-15,2 1 19 16,-1 0-15-16,-2 2 7 15,3-3 5-15,-1-2-9 16,1-4 6-16,-3-1-13 0,4-5-1 16,-4 0 11-1,5-3-8-15,-2 1-3 0,-2 0 2 16,-1 1 2-16,3 1-1 16,-3 2 1-16,0-1-3 15,0 1 33-15,0 2-27 16,0-5-1-16,0 1 1 15,0-4 3-15,0-4 3 16,2-3-13-16,-2-7 1 16,3 1 2-16,-3 1-3 15,0-1 0-15,0 2 3 16,0 2 0-16,0 2 8 16,0 2 0-16,0 2-6 15,0-1 18-15,0 4-19 16,0-1 2-16,0 1 15 0,0-4-16 15,0 2 15-15,0-5-20 16,0-1 0-16,0 2 18 16,0-1-18-16,0-2 3 15,0-5-3-15,0 3 4 16,0-4-5-16,0 0 1 16,0 1 0-16,0 4 1 15,0 1 1-15,0 5-2 16,0-4 0-16,0 5 5 15,0 0-3-15,0-1-2 0,0 3 0 16,0-1 1 0,0-6-1-16,0 0 0 0,0-2 11 15,0-4-9-15,0-1 13 16,0 0-3-16,0 0-12 16,0 0 36-16,0 0-25 15,0 0 1-15,0 0 21 16,0 0-24-16,0 0 13 15,0 0-22-15,0 0 14 16,0 0-15-16,0 0 1 16,0 0-79-16,1-1-131 15,-1-23-161-15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9:17.71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0 162 0,'0'0'54'0,"0"0"-44"15,0 0-3-15,0 0-7 16,0 0-63-16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9:19.82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36 90 37 0,'0'0'19'0,"0"0"0"16,0 0 6-16,0 0-10 15,0 0 2-15,0 0 2 16,-10-8-16-16,5 6 9 15,1 0-12-15,-4 0 0 0,3 0 7 16,2-1 15 0,2 1 1-16,1 2-12 0,0-2-9 15,0 2 25 1,0 0-27-16,0-2-5 0,0 2 5 16,0-2 2-16,0 2-2 15,0 0-1-15,0 0 1 16,0 0 0-16,1 0 7 15,5 0-6-15,-4 0 4 16,1 0 3-16,-1 0-8 16,-2 0-1-16,0 0 1 15,0 0 1-15,4 0-1 16,4 0-165-16</inkml:trace>
  <inkml:trace contextRef="#ctx0" brushRef="#br0" timeOffset="2082">859 86 29 0,'0'0'61'15,"0"0"-38"-15,0 0 0 16,0 0-2-16,0 0-12 16,0 0 3-16,2 0-12 15,-2 0 8-15,0 0-2 16,0 0 0-16,0 0-4 15,0 0 7-15,0 0 4 16,0 0 4-16,0 0-13 16,0 0 7-16,0 0 35 15,0 0-23-15,0 0 11 0,0 0-17 16,0 0-4-16,0 0-13 16,5 0 0-16,7 0 0 15,4 0 11-15,9 0-3 16,0 0 1-16,3 0 4 15,-1 0-7-15,-1 0 7 16,-5 0-11-16,-1 0 1 16,-3 0 17-16,-1 0-14 15,0 0 1-15,-3 0 5 16,1 0-8-16,0 0 7 16,-2 0-11-16,1 0 0 15,-3 0 9-15,2 0-8 16,-3 0-1-16,-3 0 2 0,1-4 1 15,3 0 3-15,-1 2-6 16,-2-3 0-16,2 1 8 16,0 2-8-16,-2 0 0 15,-3 0 5-15,1 0-4 16,-5 2 7-16,0 0-8 16,0 0 0-16,0 0 25 15,0 0-5-15,0 0 1 16,0 0 3-16,0 0-20 15,0-4-4-15,-6-1-12 16,-13-5-113-16,-8-7-88 16</inkml:trace>
  <inkml:trace contextRef="#ctx0" brushRef="#br0" timeOffset="3268">134 61 10 0,'0'0'49'0,"0"0"-22"0,0 0-13 16,0 0 1-16,0 0-15 16,0 0 9-16,0 0-7 15,1 0 14-15,7 0 33 16,1 0-27-16,0 0 10 16,0 0-4-16,0 0-25 15,0 0 16-15,5 0-19 16,-2 2 3-16,5 4 9 15,1-1-10-15,0-1-2 16,3 2 9-16,2-3-9 16,0 2 13-16,-2-1-13 0,2-4 0 15,-3 2 14-15,-1 0-9 16,0 1 6-16,-6-2-7 16,3 1-1-16,0 1 21 15,-2-2-23-15,0 3-1 16,-2-4 27-16,-3 1-23 15,0 1 1-15,0-2-2 16,3 2-3-16,-1 0 19 16,3-2-19-16,-2 2 0 15,1 0 17-15,1 0-14 16,0-2 2-16,-5 1 2 16,3-1-5-16,-1 0 16 15,1 0-18-15,1 0 2 16,0 5 7-16,0-5-8 0,1 0-1 15,3 0 0-15,-2 0 3 16,-2 0 2-16,-3 0-5 16,-1 0 0-16,-2 0 13 15,-5 0-12-15,1 0-1 16,-2 0 0-16,-1 0 2 16,0 0 34-16,0 0-27 15,3 0 0-15,-1 0 11 16,4 0-20-16,-1 0 0 15,-1 0-1-15,1 0 9 16,-5 0-5-16,1 0-3 16,-1 0 0-16,0 0 9 15,0 0-9-15,0 0 0 0,0 0-2 16,0 0-37-16,0 0-95 16,0 0-83-16</inkml:trace>
  <inkml:trace contextRef="#ctx0" brushRef="#br0" timeOffset="4058">45 139 50 0,'0'0'65'0,"0"0"-24"0,0 0-2 16,0 0 35-16,0 0-42 15,0 0-6-15,-15 0-2 16,15-1-20-16,0-3-4 15,14 4-2-15,13 0 2 16,14 0 29-16,11 0-17 16,6 0-5-16,4 0 16 15,5 0-23-15,-5 0 36 16,-3-1-36-16,-1-7 0 16,-5 2 25-16,-4-3-24 15,-4 2 10-15,-4-4-11 0,-3 3 2 16,-4 2 7-1,-1 4-9-15,-4-3 0 0,-2 5 1 16,-1 0 3 0,-5 0-4-16,-6 0 0 0,1 0 0 15,-3 0 0-15,-4 0 0 16,1 0 0-16,0 0 4 16,2 0-4-16,2 0-2 15,0 0 1-15,-1 0 1 16,4 0 5-16,-2 0-5 15,2 0 0-15,0 0 6 16,-7-4-5-16,2 2-1 0,-6 0 0 16,2 0 6-1,0 0 9-15,-2 0-15 0,-2 0 0 16,1-1 7-16,-1 3-7 16,-1 0-2-16,-3 0 2 15,0 0-17-15,0 0 10 16,-21 0-173-16,-23 3-26 15</inkml:trace>
  <inkml:trace contextRef="#ctx0" brushRef="#br0" timeOffset="4505">178 1 0 0,'0'0'11'16,"0"0"9"-16,0 0 6 15,0 0 39-15,0 0-43 16,0 0-4-16,344-3 15 15,-269 3-12-15,-4 11-2 0,-4-4-11 16,-3-1-4 0,-2-5 15-16,-4-1-17 0,2 0-2 15,-5 0 20-15,-9 0-20 16,-4-3 0-16,-8-1 0 16,-9 0 4-16,-3 4-3 15,-7 0-1-15,-5 0 0 16,-3 0 11-16,-3 0-9 15,1 0-2-15,-2 0 0 16,-3 0 5-16,1 0 1 16,-1 0-6-16,0 0 0 15,0 0-5-15,0 0-7 16,0 0-66-16,-18 0-59 16</inkml:trace>
  <inkml:trace contextRef="#ctx0" brushRef="#br0" timeOffset="4845">1118 20 23 0,'0'0'94'0,"0"0"-73"15,0 0 5-15,0 0 1 16,0 0-27-16,0 0-24 16,18 16-28-16</inkml:trace>
  <inkml:trace contextRef="#ctx0" brushRef="#br0" timeOffset="4987">1118 20 148 0,'13'25'74'0,"-13"-25"-63"16,0 0-11-16,0 0-83 15,0 0-63-15</inkml:trace>
  <inkml:trace contextRef="#ctx0" brushRef="#br0" timeOffset="5129">1171 76 251 0,'0'0'67'0,"0"0"-28"15,0 0-28-15,0 0-11 16,0 0-233-16</inkml:trace>
  <inkml:trace contextRef="#ctx0" brushRef="#br0" timeOffset="5270">1171 76 257 0,'20'41'56'16,"-20"-41"-56"-16,0 0-17 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09:53.66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33 155 29 0,'0'-5'64'16,"-3"-1"-31"-16,-1-1-14 16,2-1 33-16,-2 3-30 0,-1 0 13 15,2 1 22-15,-2-1-45 16,5 2 8-16,-1-2-15 16,1 5 2-16,-3 0 4 15,3-1-11-15,0-4 0 16,0 0-3-16,0-2 3 15,0 0-34-15,0-6-10 16,0-1-27-16,0 4 45 16,0 0 2-16,0-1 10 15,0 5 14-15,0 2 1 16,0 0 2-16,0 2 13 16,0-1-12-16,0 3 47 0,0 0-4 15,0 0-20-15,0 0 30 16,-2 0-51-16,2 0-2 15,0 3 1-15,0 20-4 16,0 12 72-16,0 9-27 16,0 6-10-16,0 2 15 15,5 5-33-15,0-7 17 16,1-3-35-16,-2-3 2 16,4-7 18-16,-7-3-20 15,4-6 0-15,-2-11 9 16,-3-3 2-16,1-6-12 15,2 0 1-15,-3-6 0 16,0-2 13-16,0 0-13 0,5 0 0 16,-5 0-5-1,3 0 12-15,-3 0-1 0,0 0-6 16,0 0 0-16,0 0 27 16,0 0-27-16,0 0 0 15,0 0 13-15,0 0-7 16,0 0-12-16,0 0 6 15,0 0-46-15,0 0 15 16,0-2-101-16,2-14-75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0:41.62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 9 60 0,'0'-2'43'15,"0"2"17"-15,0-2 22 16,0 2-47-16,0 0-10 15,0-2 14-15,0 2 0 16,0 0 4-16,0-2-27 16,0 2-8-16,0 0-16 15,0 0-17-15,12 0 15 0,15 0 3 16,8 0 14 0,2 0-2-16,-1 0 3 0,-4 0 1 15,-2 4-3-15,-4-2-6 16,-3 0 0-1,0-2 0-15,-5 0 0 0,-1 0-11 16,-4 0 10-16,-4 0 2 16,-4 0 24-16,-5 0-20 15,0 0-5-15,0 0 11 16,0 0-8-16,0 0-6 16,0 0-2-16,0 0-45 15,0 0 14-15,0 0-71 0,-8 7-32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0:41.85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69 0,'0'0'25'16,"0"0"0"-16,0 0 15 15,0 0 1-15,0 0-8 16,0 0-23-16,170 0 11 16,-129 0-21-16,-3 0 0 15,-9 0 10-15,-2 0-9 16,-5 0-1-16,-6 0 0 0,-5 0-9 16,1 0-33-16,-6 0-70 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0:51.66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49 18 6 0,'0'0'3'0,"0"0"52"15,0 0-31-15,0 0-2 16,0 0 5-16,0 0-2 16,0 0 14-16,-8-18-12 15,7 18-13-15,1 0 14 16,0 0-28-16,-3 0-7 15,3 0 4-15,-2 0-14 16,-1 18 12-16,-1 11 8 16,-1 4-3-16,4 3 15 15,-4 1-11-15,5-2-4 16,0 2 1-16,-3 4 2 16,3 9 0-16,-1 4-3 15,-2-1 7-15,3 2-1 16,0-5-6-16,0 5 0 0,0 3 11 15,0 4-8 1,0 9 5-16,0 0-2 0,0-1-4 16,0-4 22-16,0-5-22 15,7-3 4-15,2 0 3 16,-4 2-5-16,1 2-3 16,-3 1-2-16,-2 2 5 15,2-2 5-15,-3-3-7 16,0-6-2-16,2-5 12 15,3-5-10-15,-2 0-2 16,1-1 3-16,-4 3-3 16,0 4 20-16,0-6-12 15,0 2-1-15,0-13 19 16,0 1-14-16,0 1 0 16,0-1 5-16,0 7-6 0,0 0 16 15,0-1-27-15,0-1 0 16,0-6 19-16,0-1-17 15,0-7 1-15,0-4 0 16,0-1 4-16,-3-2-3 16,3-5-3-16,0-1-1 15,-1 1 13-15,-2-5-13 16,3-2 3-16,-2-1-3 16,2-3 8-16,0-2 5 15,0 0-11-15,0 2-2 0,0-2 18 16,0 0-14-1,0 0-5-15,0 4 1 0,0 4 0 16,0 2 1-16,0-2-1 16,0-2 0-16,-3-3 9 15,1-1-1-15,2-2-7 16,0 0 2-16,0 0-2 16,0 0 28-16,0 0-26 15,0 0 5-15,0 0 26 16,0 0-26-16,0 0 14 15,0 0-16-15,0 0-4 16,0 0 36-16,0 0-35 16,0 0 4-16,0 0-5 15,0 0 10-15,0 0-16 16,0 0 4-16,0 0 0 0,0 0 1 16,0 0-1-16,0 0-2 15,0 0-7-15,0 0 8 16,0 0-2-16,0 0-55 15,0-2-16-15,0-19-17 16,0-14-88-16,0-6-139 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0:56.58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 8 18 0,'0'0'17'0,"0"0"22"16,0 0-25-16,0 0 3 16,0 0 9-16,0 0-18 15,0 0-3-15,-5-8-5 16,5 8-3-16,0 0 1 15,0 0-7-15,0 0-1 16,0 0 10-16,0 0-10 16,0 0 10-16,0 0 1 15,0 0-1-15,0 0 1 16,0 0-1-16,0 7 0 0,0 3 3 16,0 5-2-16,0 0 0 15,0 9 0-15,0 0 3 16,0 5 5-16,0 2-9 15,0 3 0-15,0-4 4 16,0 2-2-16,0-1-2 16,0-2 13-16,0-2-12 15,0 0 9-15,0-3-8 16,0 1 1-16,5 1 9 16,-4-3-8-16,2-1-2 15,-3-2 7-15,2 3-5 16,1-4 4-16,1 2-6 0,-2-2-2 15,2-1 16-15,-1 1-13 16,-1 0-1-16,1 1 9 16,-2 1-7-16,2 0 10 15,-1 1-13-15,1 0 1 16,-3-1 15-16,3-6-9 16,-3 3-6-16,0-4 3 15,0-4 1-15,2 1 3 16,-2-5-9-16,0 0 0 15,3 0 17-15,-2 0-17 0,-1 0 0 16,3-6 5 0,-3 3-3-16,2-3 5 0,-2 0-7 15,0 0 4 1,0 0 2-16,0 0-5 0,0 0-1 16,0 0 0-16,0 0 0 15,0 0 4-15,0 0-4 16,0 0 0-16,0 0 6 15,0 0-6-15,0 0 0 16,0 2-1-16,0-2 5 16,0 0-3-16,0 0-1 15,0 0 0-15,4 0-12 16,8 0-48-16,-3-27-182 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0:45.67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38 489 10 0,'0'0'33'0,"0"0"3"16,0 0 13-16,0 0-38 16,0 0-1-16,0 0 16 15,0 0-6-15,0-28-9 16,0 27-11-16,4 1 0 16,1-3 0-16,4 1 0 15,0 2-1-15,5-2 1 16,-5 2 1-16,3 0-1 15,-3-2-2-15,0-2 2 16,0-4 6-16,3 2-6 16,2-4-1-16,-3 3-8 15,1 0 4-15,1 1-3 16,0-4-9-16,0-3-41 0,5-1 56 16,7-8-38-16,5-7 31 15,11-7-5-15,6-5 9 16,3-1 10-16,8 1-16 15,0 3 10-15,-1 5 0 16,-2 1 1-16,-2 4-16 16,-1 4-2-16</inkml:trace>
  <inkml:trace contextRef="#ctx0" brushRef="#br0" timeOffset="11721">12 159 1 0,'0'0'60'0,"0"0"-16"15,0 0-7-15,0 0-26 16,0 0-7-16,0 0-2 15,0 0-1-15,0 12 7 16,0 6-7-16,0-1 0 16,0 2 24-16,0 2-7 15,0 4 11-15,0-3-13 16,0 1 5-16,0 0 0 0,0-2-20 16,0-2 2-16,0-3 10 15,0-2-5-15,0-3 0 16,4-4 1-16,-1-6-9 15,-1-1 11-15,-2 0-9 16,0 0 1-16,0 0 32 16,0 0 1-16,0 0-10 15,0 0-3-15,0 0-17 16,0 0 9-16,0 0-15 16,0 0 0-16,0 0-10 15,0 3-40-15,3-3-119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0:58.50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 0 7 0,'0'0'37'0,"0"0"-5"16,0 0-24-16,0 0 5 0,0 0-13 16,0 0 1-1,0 0 29-15,0 62-17 16,0-39 2-16,0 2 4 0,0 0-7 16,0-1 13-16,0 1-8 15,0-2-3-15,0-2 7 16,0-2-3-16,0-4-8 15,0-6 4-15,0-4-8 16,0-1 13-16,0-2-19 16,0-2 0-16,0 0 19 15,0 0-13-15,0 0 9 16,0 0-2-16,0 0-2 16,0 0 9-16,0-2-20 0,0-8-14 15,0-3 8-15,4-1-138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3T23:54:59.8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27 177 390 0,'0'0'118'16,"0"0"-25"-16,0 0-65 0,0 0-28 15,0 0-26 1,0 0 26-16,-26 174 3 0,26-92 3 15,0-5-6-15,0-20 0 16,0-13 7-16,0-12-7 16,0-7 0-16,0-12 1 15,0-4 2-15,0-9 4 16,0 0-4-16,0 0 5 16,0 0 33-16,0-3-25 15,0-26-16-15,0-12-10 16,0-14-62-16,0-5 69 15,0-4-11-15,9 2-56 16,3 7 68-16,-3 12-11 16,1 15 13-16,-6 13 67 0,1 9-19 15,-5 6-29 1,0 0-19-16,4 3-45 0,13 32 16 16,6 14 29-16,7 11 1 15,-1 7 30-15,-5-12-24 16,-6-7 4-16,-2-13-11 15,-4-8 11-15,-3-14-1 16,-5-7-10-16,1-6 1 16,-2 0 4-16,2 0 1 15,4-13-12-15,1-22-33 16,7-14-46-16,-3-10 84 0,-5 2-1 16,0 5 2-1,-1 7 22-15,1 17-22 0,-5 9 8 16,-2 14 44-16,-2 5-25 15,0 0-20-15,0 0-7 16,7 16-38-16,4 15 38 16,6 12 0-16,4 5 33 15,-3 0-28-15,0-8-1 16,-1-5 22-16,-3-8-26 16,1-7-1-16,2-8-9 15,1-10-122-15,3-2-45 16</inkml:trace>
  <inkml:trace contextRef="#ctx0" brushRef="#br0" timeOffset="288">697 351 258 0,'0'0'10'0,"0"0"-1"16,0 0 48-16,0 0 5 16,0 0 27-16,0 0-29 15,12 277-31-15,-3-258-13 16,-2-8-11-16,-2-9 5 15,0-2-10-15,-1 0 0 16,5-9 37-16,0-21-9 16,0-7 0-16,-4-5-28 15,-5 5 5-15,0 8 21 16,0 5-26-16,0 10 0 16,-12 4 1-16,-2 4 6 0,1 4 8 15,2 1-15-15,-1 1-4 16,3 0-12-16,6 7-31 15,3 13-157-15,0 1-19 16</inkml:trace>
  <inkml:trace contextRef="#ctx0" brushRef="#br0" timeOffset="718">1164 484 3 0,'0'0'144'15,"0"0"4"-15,0 0 56 16,0 0-122-16,0 0-27 15,0 0 0-15,-100-75 23 16,65 75-69-16,-1 11-9 16,5 24-19-16,6 11 19 15,9-1 13-15,9-1-13 0,7-9 0 16,0-8-1-16,13-6 4 16,15-7-6-16,2-7-3 15,10-7 6-15,-1 0-24 16,2-32 11-16,-1-13-59 15,-7-11-23-15,0-14 38 16,-8-7 27-16,-9 4 25 16,-2 2 5-16,-11 16 46 15,-3 15-20-15,0 17 39 16,0 15 61-16,0 8-61 0,0 0-42 16,0 0-23-1,0 6-32-15,0 31 30 0,-3 22 2 16,2 9 11-1,-7-3 17-15,8-11-26 0,-5-5 8 16,5-7-10-16,0-5 0 16,0-3 16-16,0-10-16 15,0-11-28-15,0-8-75 16,0-5-225-16,0 0 66 16</inkml:trace>
  <inkml:trace contextRef="#ctx0" brushRef="#br0" timeOffset="756">1164 484 283 0</inkml:trace>
  <inkml:trace contextRef="#ctx0" brushRef="#br0" timeOffset="1006">1164 484 283 0,'123'95'31'0,"-123"-95"52"0,0 0 11 0,0 0-17 0,0 0 18 16,0 0-62-16,148 0 0 15,-112-14 10-15,1-9-30 16,-4-3-3-16,-4-4-10 16,-11 1-19-16,-10 0 3 15,-8-2 16-15,0 7-7 16,0 8 1-16,-12 10 12 15,-4 6-12-15,-6 6 6 16,-7 28 0-16,6 7 6 16,8 6-6-16,7-6 0 15,8-6 0-15,0-5 0 16,3-2-1-16,22-5 1 16,14-7-16-16,10-8 13 15,13-8-86-15,9 0-26 16,1-32-88-16</inkml:trace>
  <inkml:trace contextRef="#ctx0" brushRef="#br0" timeOffset="1372">1925 30 344 0,'0'0'93'0,"0"0"36"16,0 0-17-16,0 0 23 16,0 0-71-16,0 0-50 15,-27-30-12-15,27 55-2 16,-3 34-15-16,-2 25 9 15,5 13 12-15,0-5 14 16,0-8-20-16,0-18 0 16,0-11 4-16,0-9 2 15,9-2-6-15,1-12 0 16,-1-5 9-16,3-13-33 16,0-6 2-16,6-6-106 15,2-2-91-15,-2-11-131 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0:59.64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 0,'0'0'19'0,"0"0"-9"15,0 0 14-15,0 0-9 16,0 0 13-16,0 0-1 16,14 149-12-16,-13-124 18 0,2 4-13 15,2 1-11 1,1-2 15-16,-1 2-16 0,-2-1-5 15,-2-5 15-15,2 2-16 16,-1-4 8-16,1 1-10 16,-3-2 4-16,1-1 8 15,-1-2-7-15,3 5-5 16,-3-6 14-16,3 5-11 16,-1 0 5-16,1-1 4 15,-2 0-5-15,3-2 15 16,-3 1-12-16,-1 1 2 15,3 0 8-15,-3-3-7 0,2 1 8 16,-2-4-15 0,0-1-6-16,3-1 17 0,-3 1-13 15,1 2-4-15,-1-5 16 16,3 0-14-16,-3 0 11 16,0 0-12-16,0-3 2 15,0 1 24-15,0-3-27 16,2-3 0-16,-2 3 4 15,0-4 1-15,0-1 2 16,0 2-7-16,0-2 0 16,0 2 11-16,0-1-11 15,0 1 0-15,0-3 7 16,0 0-5-16,0 0-1 16,0 0-1-16,0 0 0 15,0 0 12-15,3 0-10 0,-2 0-2 16,2 0 0-1,2-24-56-15,-4-36-210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1:00.51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16 0,'0'0'2'16,"0"0"8"-16,0 0 28 15,0 0-14-15,0 0 8 16,0 0 5-16,0 219-20 15,2-176 14-15,1-2-1 16,0 0-13-16,-3-5 9 16,0-2 1-16,0-2-8 15,2-5-6-15,1-4-7 16,-3-4 18-16,1-5-17 16,2-3-1-16,-3-4 7 15,2-3-12-15,-2 0 10 0,3 1-11 16,-3-5 0-1,0 2 2-15,0 0-1 0,0 0-1 16,0-1 0-16,0 4 5 16,1-4-8-16,-1 4 3 15,3 0 0-15,-1-2 3 16,1 0-3-16,-3-3 0 16,0 0 2-16,0 0 2 15,0 0 3-15,4 0-7 16,2-13-71-16,4-32-171 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1:01.54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36 0,'0'0'27'16,"0"0"-11"-16,0 0 39 15,0 0-27-15,0 0-2 16,0 0 0-16,0 252-15 15,4-206 18-15,1 0-11 16,3-8-7-16,-4-7 12 16,1-6-14-16,-1-3 0 15,-4-1 3-15,3-1-8 0,-1-1 26 16,-2 0-26-16,0-3 0 16,3-2 18-16,-3 1-18 15,1 0 5-15,2-2-3 16,-1-1-2-16,1 0 7 15,-1-1-11-15,1-1 0 16,-2-1 9-16,2 1-4 16,2 3-5-16,-1-4 0 15,-2 5 1-15,1-7 12 16,-2 2-13-16,-1-6 0 16,3 0 13-16,-3-1-12 0,0-2 1 15,0 0 7 1,0 0-9-16,2 0 28 0,-2 0-22 15,0-15 10-15,0-13-16 16,6-17-68-16,-1-13-97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1:02.33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11 0,'0'0'24'0,"0"0"9"16,0 0-22-16,0 0 15 15,0 0 7-15,0 0-8 16,43 154 12-16,-38-119-8 16,-1 4-8-16,1-1 29 15,-1 1-29-15,2-2-8 16,2-6 9-16,-1 0-19 15,-2-8 2-15,0-4-4 16,-4-5 9-16,-1-4-5 16,3-3-5-16,-3-5 0 15,0 2 10-15,0-4-10 16,0 4 0-16,0 4 0 16,0 3 3-16,2 5 24 0,-2-1-23 15,3 0 1 1,-3-5 12-16,1-4-17 0,-1 0 3 15,0-4-3-15,0 3 3 16,3-5 8-16,-3 0-11 16,0 0 3-16,2 0 16 15,-2 0-19-15,3-29 0 16,3-20-122-16,1-18-49 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1:03.01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18 0,'0'0'88'0,"0"0"-44"16,0 0-9-16,0 0 6 0,0 0-17 16,0 0-6-1,0 0 1-15,84 318-7 0,-79-291 9 16,-1-5-12-16,1-5-8 16,-2-1 22-16,-3 0-23 15,1 1 15-15,2-1-11 16,-3 3-1-16,2-2 13 15,1 2-13-15,-2-1 1 16,2-5 8-16,-1 1-10 16,-2-6 2-16,3-3-4 15,-3-2 0-15,0 0 11 16,1-3-10-16,-1 0 1 16,4 0 16-16,0 0-7 15,-2-14-11-15,5-10-56 16,-1-8-75-16,2-7-105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1:03.50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13 0,'0'0'63'15,"0"0"-45"-15,0 0-14 16,0 0 66-16,0 0-21 16,0 0 17-16,6 102-41 15,3-78-13-15,0 2 24 0,0 3-28 16,-1 0 3-1,-1 1 10-15,-2 0-10 0,-1 2 3 16,1-5-6-16,-4-5-4 16,2-7 12-16,-3-8-16 15,2-5 0-15,-2-2 9 16,0 0-7-16,0 0 9 16,0 0-4-16,3 0-4 15,-3 0 18-15,0-2-21 16,0-10-101-16,0-1-84 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1:18.62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38 168 18 0,'0'0'50'0,"0"0"-11"0,0 0-12 16,0 0 11-16,0 0-13 15,0 0 20-15,0 0-2 16,-34-28-32-16,33 28 17 15,1 0-20-15,-3 0 11 16,3 0 2-16,0 0-16 16,0-2 8-16,0 2-13 15,0 0-7-15,0-2 0 16,0 2-1-16,0 0-9 16,7 0 14-16,11 0 3 15,13 0 20-15,-4 0-20 16,14 0 0-16,2 0-6 15,-1 0-16-15,7 0 22 0,-1 0 19 16,-4 0-15-16,0 0 10 16,1-3-14-16,-4 0 0 15,4 3 1-15,-1 0 2 16,5-3-6-16,-1 1 2 16,-2-2 1-16,-1 2 3 15,3 0-2-15,-3 1-1 16,1-3 9-16,-2 3-9 15,0-2 0-15,-3 1-1 16,-3-2 6-16,-2 3-4 16,-1-3-1-16,-1 0 5 15,0 0-7-15,-3-2 2 0,1 5 0 16,-5-3-1 0,3 0 1-16,-2 3 4 0,5-1-4 15,-4-2-1-15,1 0-2 16,5 0 1-16,-3-1 2 15,0 1-2-15,3-2 5 16,0 0 1-16,1 1-4 16,1 2 0-16,-2 1 3 15,0 2-3-15,-3 0 0 16,0 0-1-16,-2 0 2 16,-3 0-3-16,1 0 2 15,-3 0 0-15,3 0 0 16,-1 0 0-16,-1-3-3 15,0 2 3-15,-1-4 0 16,0 0 4-16,2 2-4 0,2 1 1 16,-2 2-10-16,1-2 9 15,-1 2 0-15,3 0 1 16,-2 0 7-16,-1 0-8 16,-1 0 0-16,0 0 0 15,-2 0 4-15,2 0-4 16,0 0 0-16,-2 0-1 15,6 0 3-15,-2 0 6 16,-3 0-8-16,1 0 0 16,-3 2-4-16,-2 2 5 15,2 1-1-15,0 1 0 16,-2-5 1-16,-3 4 5 0,-2-3-6 16,-3 2-6-16,8 1 6 15,5-2 0-15,6 3 15 16,3-4 12-16,-3 3-25 15,-2-2 8-15,-2 0-10 16,-2 1 0-16,1-2 8 16,-4-2-3-16,2 2-2 15,-5-2 2-15,-2 0 0 16,-1 0 12-16,-3 0-14 16,-2 0 5-16,-1 0 14 15,-2 0-20-15,1 0-2 16,-1 0 9-16,2 0-6 15,-2 0 8-15,0 0-9 0,-1 2-2 16,-7-2 3 0,-1 0 1-16,0 0-4 0,0 0 8 15,0 0-5-15,0 0 23 16,0 0-20-16,0 0-4 16,-4 0-2-16,-23 0-50 15,-14-19-161-15,-13-7-76 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1:37.90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20 52 19 0,'-6'-15'32'0,"1"1"15"15,1 3-7-15,1 3 4 16,1 7 0-16,2-2-26 16,0 3 11-16,0 0-25 15,0 0-2-15,0 0 7 16,0 0-9-16,0 0-2 16,0 0 2-16,9 0-20 15,20 5 20-15,14 4 23 16,15-3-11-16,8-3 52 15,7-3-41-15,6 0-17 16,-3 0 9-16,-3 0-14 16,-2 0 10-16,1 0-11 15,-2 0 0-15,-2 0 5 16,-1 0-4-16,0 0-1 16,-7 0 0-16,3 6 6 15,-4-6-3-15,-1 2-3 0,4 0 0 16,0 0-1-16,0 2 1 15,1-2-1-15,-9-1 1 16,0 4 0-16,-3-5 5 16,-4 3-5-16,2-3 0 15,-1 0-2-15,1 0 8 16,4 0-6-16,2 0 0 16,1 0 5-16,-1-8 8 15,-2 7-13-15,-3-3 0 16,-3 4 2-16,-1 0-2 15,-2 0 0-15,0 0 0 16,0 0 2-16,-3 0-1 0,3 2-1 16,0 0 0-16,-3-1 8 15,0 4-8-15,0-5-2 16,-3 0-1-16,-6 0 6 16,-2 0 3-16,-6 0-6 15,2 0 0-15,-3 0 1 16,-2 0 1-16,2 0-2 15,0 0 8-15,-2 0-4 16,2 0 34-16,-5-6-38 16,-1 4 1-16,-4 0 11 15,-3 0-12-15,-6 2 0 16,-1 0 1-16,-3 0 6 16,0 0 20-16,0-2-24 0,0 2-2 15,0 0 6 1,0 0-7-16,0 0-4 0,0 0-8 15,0 0-107-15,0 0 9 16,0 0-36-16</inkml:trace>
  <inkml:trace contextRef="#ctx0" brushRef="#br0" timeOffset="142">2971 28 41 0,'0'0'2'0,"0"0"4"16,0 0-6-16,0 0 0 16,0 0-11-16</inkml:trace>
  <inkml:trace contextRef="#ctx0" brushRef="#br0" timeOffset="296">2971 28 3 0,'-9'46'19'16,"9"-46"-15"-16,0 0 5 15,0 0-9-15,0 0-4 16,0 0 3-16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1:40.37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31 0 9 0,'0'0'5'0,"0"0"13"0,0 0-18 15,0 0 0-15,0 0 0 16,0 0-10-16,-4 2 10 16,1 20 3-16,1 5 9 15,-1 6 2-15,-1 1-2 16,-1 9 6-16,1 1 6 16,-1 3 5-16,4 3-4 15,1 2-16-15,0 3-3 16,0-1 1-16,0 4-3 15,0 1 5-15,0 4 3 16,0 6-9-16,4 2 7 16,1-4 7-16,1-2-10 15,1-4 6-15,2-6-7 16,-1-1-4-16,1 4 1 0,-3-4 2 16,2 4-3-16,-2 0-2 15,-2-5 0-15,0-6 8 16,0-6-7-16,-2-4 2 15,1-4-2-15,1-4 3 16,1-2 4-16,-4-5-8 16,2 0 2-16,-3-3 7 15,5 4-8-15,2-4-1 16,-2-3 4-16,-3-3-1 16,-2-4 3-16,3-2-4 15,-3-2-2-15,1 1 18 16,-1 0-18-16,3 3 2 15,-1-4 2-15,1 3 5 0,-3-5 1 16,1 0-10-16,-1-2 9 16,0-1 19-16,0 0-10 15,0 0 16-15,0 0 1 16,0 0-13-16,0 0 1 16,0 0-23-16,3 0-6 15,-3-15 1-15,0-20-201 16,0-14-73-16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0:11:58.87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28 77 23 0,'-6'-6'49'0,"2"3"-15"16,-4-2-6-16,4 2 13 15,2 3-3-15,-1 0-20 16,2 0 1-16,1 0-5 16,0 0-14-16,0 0 0 15,0-2 0-15,0 0-10 16,0 2 6-16,0 0-15 16,0 0 16-16,4 0 3 15,14 0 7-15,1 0 0 16,3 0-7-16,1 2 0 15,4 3 3-15,4-5 1 16,5 0-4-16,2 0 19 16,0 0-19-16,5 0 0 15,-2 0 5-15,-2 0-1 0,1 0 7 16,-2 0-11 0,0 0 0-16,-2 0 5 15,0 0-5-15,-1 0-1 0,-3 0-2 16,-1 0 3-16,5 0-3 15,-5-3 4-15,3-1-1 16,-2-2 1-16,0 5 3 16,0-3 2-16,3 0-6 15,-3 2 1-15,3 1 4 16,0-2-5-16,-3-1 0 16,0 3 4-16,3-4 0 15,-4 1-3-15,3-1-1 0,-5 1 1 16,1 1 0-1,-3-2-1-15,-1 3 0 0,6 0-2 16,-5 2 3-16,4 0-2 16,1 0-1-16,3 0-2 15,4 0-1-15,7 0 5 16,5 0 0-16,4 0 6 16,4 0-3-16,-1 2-3 15,3-2-6-15,-7 2 6 16,-5-2 6-16,-8 0-6 15,-3 0 0-15,-9 0-3 16,0 0 8-16,-10 0-10 16,-2 0 1-16,-3 0 4 0,-5 0 7 15,-5 0-7 1,-4 0 0-16,0 0 7 0,0 0-6 16,0 0 0-16,0 0-1 15,0 5-47-15,0 2-72 16</inkml:trace>
  <inkml:trace contextRef="#ctx0" brushRef="#br0" timeOffset="712">681 165 29 0,'0'0'15'0,"0"0"23"15,0 0-19-15,0 0-15 16,0 0 2-16,0 0-6 15,0-8-7-15,2 8-5 16,19-1 12-16,7-2 2 16,13 1-1-16,6 2 1 15,3 0 1-15,4 0 1 16,4 0-1-16,4 0 3 16,4 0-3-16,7 0 5 15,1 0-8-15,3-1-4 0,-1-7 4 16,6 1 4-1,3-5-4-15,2 3-5 0,-2 1 5 16,-3 0 0-16,-11 2 0 16,-8 4-15-16,-12-1 4 15,-4 3-13-15,-6 0 23 16,-1 0-10-16,-4 0 11 16,4 0-2-16,-1 0 2 15,1 0-6-15,-2 0 0 16,1-2 6-16,-2-1 2 15,-4 3-2-15,-6 0 2 16,-4 0 2-16,-6 0-4 16,-8 0 2-16,-4 0-8 15,-4 0 9-15,-1 0-9 16,0 0 4-16,0 0-12 0</inkml:trace>
  <inkml:trace contextRef="#ctx0" brushRef="#br0" timeOffset="1020">2460 122 57 0,'0'0'12'0,"0"0"-1"16,0 0-11-16,0 0-12 15,0 0-49-15</inkml:trace>
  <inkml:trace contextRef="#ctx0" brushRef="#br0" timeOffset="1153">2460 122 42 0,'-9'-4'25'0,"9"4"-19"0,0 0 7 15,0 0-13-15,0 0-43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985A0-EA84-4693-BD14-A5C07CBC832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FD590-6FEF-43FC-9797-38D57307F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1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diagonal means a classifier with random outputs(predictions).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FD590-6FEF-43FC-9797-38D57307F5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6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emf"/><Relationship Id="rId18" Type="http://schemas.openxmlformats.org/officeDocument/2006/relationships/customXml" Target="../ink/ink9.xml"/><Relationship Id="rId3" Type="http://schemas.openxmlformats.org/officeDocument/2006/relationships/image" Target="../media/image2.emf"/><Relationship Id="rId21" Type="http://schemas.openxmlformats.org/officeDocument/2006/relationships/image" Target="../media/image11.emf"/><Relationship Id="rId7" Type="http://schemas.openxmlformats.org/officeDocument/2006/relationships/image" Target="../media/image4.emf"/><Relationship Id="rId12" Type="http://schemas.openxmlformats.org/officeDocument/2006/relationships/customXml" Target="../ink/ink6.xml"/><Relationship Id="rId17" Type="http://schemas.openxmlformats.org/officeDocument/2006/relationships/image" Target="../media/image9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10" Type="http://schemas.openxmlformats.org/officeDocument/2006/relationships/customXml" Target="../ink/ink5.xml"/><Relationship Id="rId19" Type="http://schemas.openxmlformats.org/officeDocument/2006/relationships/image" Target="../media/image10.emf"/><Relationship Id="rId4" Type="http://schemas.openxmlformats.org/officeDocument/2006/relationships/customXml" Target="../ink/ink2.xml"/><Relationship Id="rId9" Type="http://schemas.openxmlformats.org/officeDocument/2006/relationships/image" Target="../media/image5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5.emf"/><Relationship Id="rId117" Type="http://schemas.openxmlformats.org/officeDocument/2006/relationships/customXml" Target="../ink/ink166.xml"/><Relationship Id="rId21" Type="http://schemas.openxmlformats.org/officeDocument/2006/relationships/customXml" Target="../ink/ink118.xml"/><Relationship Id="rId42" Type="http://schemas.openxmlformats.org/officeDocument/2006/relationships/image" Target="../media/image133.emf"/><Relationship Id="rId47" Type="http://schemas.openxmlformats.org/officeDocument/2006/relationships/customXml" Target="../ink/ink131.xml"/><Relationship Id="rId63" Type="http://schemas.openxmlformats.org/officeDocument/2006/relationships/customXml" Target="../ink/ink139.xml"/><Relationship Id="rId68" Type="http://schemas.openxmlformats.org/officeDocument/2006/relationships/image" Target="../media/image146.emf"/><Relationship Id="rId84" Type="http://schemas.openxmlformats.org/officeDocument/2006/relationships/image" Target="../media/image154.emf"/><Relationship Id="rId89" Type="http://schemas.openxmlformats.org/officeDocument/2006/relationships/customXml" Target="../ink/ink152.xml"/><Relationship Id="rId112" Type="http://schemas.openxmlformats.org/officeDocument/2006/relationships/image" Target="../media/image168.emf"/><Relationship Id="rId133" Type="http://schemas.openxmlformats.org/officeDocument/2006/relationships/customXml" Target="../ink/ink174.xml"/><Relationship Id="rId138" Type="http://schemas.openxmlformats.org/officeDocument/2006/relationships/image" Target="../media/image181.emf"/><Relationship Id="rId16" Type="http://schemas.openxmlformats.org/officeDocument/2006/relationships/image" Target="../media/image120.emf"/><Relationship Id="rId107" Type="http://schemas.openxmlformats.org/officeDocument/2006/relationships/customXml" Target="../ink/ink161.xml"/><Relationship Id="rId11" Type="http://schemas.openxmlformats.org/officeDocument/2006/relationships/customXml" Target="../ink/ink113.xml"/><Relationship Id="rId32" Type="http://schemas.openxmlformats.org/officeDocument/2006/relationships/image" Target="../media/image128.emf"/><Relationship Id="rId37" Type="http://schemas.openxmlformats.org/officeDocument/2006/relationships/customXml" Target="../ink/ink126.xml"/><Relationship Id="rId53" Type="http://schemas.openxmlformats.org/officeDocument/2006/relationships/customXml" Target="../ink/ink134.xml"/><Relationship Id="rId58" Type="http://schemas.openxmlformats.org/officeDocument/2006/relationships/image" Target="../media/image141.emf"/><Relationship Id="rId74" Type="http://schemas.openxmlformats.org/officeDocument/2006/relationships/image" Target="../media/image149.emf"/><Relationship Id="rId79" Type="http://schemas.openxmlformats.org/officeDocument/2006/relationships/customXml" Target="../ink/ink147.xml"/><Relationship Id="rId102" Type="http://schemas.openxmlformats.org/officeDocument/2006/relationships/image" Target="../media/image163.emf"/><Relationship Id="rId123" Type="http://schemas.openxmlformats.org/officeDocument/2006/relationships/customXml" Target="../ink/ink169.xml"/><Relationship Id="rId128" Type="http://schemas.openxmlformats.org/officeDocument/2006/relationships/image" Target="../media/image176.emf"/><Relationship Id="rId144" Type="http://schemas.openxmlformats.org/officeDocument/2006/relationships/image" Target="../media/image184.emf"/><Relationship Id="rId5" Type="http://schemas.openxmlformats.org/officeDocument/2006/relationships/customXml" Target="../ink/ink110.xml"/><Relationship Id="rId90" Type="http://schemas.openxmlformats.org/officeDocument/2006/relationships/image" Target="../media/image157.emf"/><Relationship Id="rId95" Type="http://schemas.openxmlformats.org/officeDocument/2006/relationships/customXml" Target="../ink/ink155.xml"/><Relationship Id="rId22" Type="http://schemas.openxmlformats.org/officeDocument/2006/relationships/image" Target="../media/image123.emf"/><Relationship Id="rId27" Type="http://schemas.openxmlformats.org/officeDocument/2006/relationships/customXml" Target="../ink/ink121.xml"/><Relationship Id="rId43" Type="http://schemas.openxmlformats.org/officeDocument/2006/relationships/customXml" Target="../ink/ink129.xml"/><Relationship Id="rId48" Type="http://schemas.openxmlformats.org/officeDocument/2006/relationships/image" Target="../media/image136.emf"/><Relationship Id="rId64" Type="http://schemas.openxmlformats.org/officeDocument/2006/relationships/image" Target="../media/image144.emf"/><Relationship Id="rId69" Type="http://schemas.openxmlformats.org/officeDocument/2006/relationships/customXml" Target="../ink/ink142.xml"/><Relationship Id="rId113" Type="http://schemas.openxmlformats.org/officeDocument/2006/relationships/customXml" Target="../ink/ink164.xml"/><Relationship Id="rId118" Type="http://schemas.openxmlformats.org/officeDocument/2006/relationships/image" Target="../media/image171.emf"/><Relationship Id="rId134" Type="http://schemas.openxmlformats.org/officeDocument/2006/relationships/image" Target="../media/image179.emf"/><Relationship Id="rId139" Type="http://schemas.openxmlformats.org/officeDocument/2006/relationships/customXml" Target="../ink/ink177.xml"/><Relationship Id="rId80" Type="http://schemas.openxmlformats.org/officeDocument/2006/relationships/image" Target="../media/image152.emf"/><Relationship Id="rId85" Type="http://schemas.openxmlformats.org/officeDocument/2006/relationships/customXml" Target="../ink/ink150.xml"/><Relationship Id="rId3" Type="http://schemas.openxmlformats.org/officeDocument/2006/relationships/customXml" Target="../ink/ink109.xml"/><Relationship Id="rId12" Type="http://schemas.openxmlformats.org/officeDocument/2006/relationships/image" Target="../media/image118.emf"/><Relationship Id="rId17" Type="http://schemas.openxmlformats.org/officeDocument/2006/relationships/customXml" Target="../ink/ink116.xml"/><Relationship Id="rId25" Type="http://schemas.openxmlformats.org/officeDocument/2006/relationships/customXml" Target="../ink/ink120.xml"/><Relationship Id="rId33" Type="http://schemas.openxmlformats.org/officeDocument/2006/relationships/customXml" Target="../ink/ink124.xml"/><Relationship Id="rId38" Type="http://schemas.openxmlformats.org/officeDocument/2006/relationships/image" Target="../media/image131.emf"/><Relationship Id="rId46" Type="http://schemas.openxmlformats.org/officeDocument/2006/relationships/image" Target="../media/image135.emf"/><Relationship Id="rId59" Type="http://schemas.openxmlformats.org/officeDocument/2006/relationships/customXml" Target="../ink/ink137.xml"/><Relationship Id="rId67" Type="http://schemas.openxmlformats.org/officeDocument/2006/relationships/customXml" Target="../ink/ink141.xml"/><Relationship Id="rId103" Type="http://schemas.openxmlformats.org/officeDocument/2006/relationships/customXml" Target="../ink/ink159.xml"/><Relationship Id="rId108" Type="http://schemas.openxmlformats.org/officeDocument/2006/relationships/image" Target="../media/image166.emf"/><Relationship Id="rId116" Type="http://schemas.openxmlformats.org/officeDocument/2006/relationships/image" Target="../media/image170.emf"/><Relationship Id="rId124" Type="http://schemas.openxmlformats.org/officeDocument/2006/relationships/image" Target="../media/image174.emf"/><Relationship Id="rId129" Type="http://schemas.openxmlformats.org/officeDocument/2006/relationships/customXml" Target="../ink/ink172.xml"/><Relationship Id="rId137" Type="http://schemas.openxmlformats.org/officeDocument/2006/relationships/customXml" Target="../ink/ink176.xml"/><Relationship Id="rId20" Type="http://schemas.openxmlformats.org/officeDocument/2006/relationships/image" Target="../media/image122.emf"/><Relationship Id="rId41" Type="http://schemas.openxmlformats.org/officeDocument/2006/relationships/customXml" Target="../ink/ink128.xml"/><Relationship Id="rId54" Type="http://schemas.openxmlformats.org/officeDocument/2006/relationships/image" Target="../media/image139.emf"/><Relationship Id="rId62" Type="http://schemas.openxmlformats.org/officeDocument/2006/relationships/image" Target="../media/image143.emf"/><Relationship Id="rId70" Type="http://schemas.openxmlformats.org/officeDocument/2006/relationships/image" Target="../media/image147.emf"/><Relationship Id="rId75" Type="http://schemas.openxmlformats.org/officeDocument/2006/relationships/customXml" Target="../ink/ink145.xml"/><Relationship Id="rId83" Type="http://schemas.openxmlformats.org/officeDocument/2006/relationships/customXml" Target="../ink/ink149.xml"/><Relationship Id="rId88" Type="http://schemas.openxmlformats.org/officeDocument/2006/relationships/image" Target="../media/image156.emf"/><Relationship Id="rId91" Type="http://schemas.openxmlformats.org/officeDocument/2006/relationships/customXml" Target="../ink/ink153.xml"/><Relationship Id="rId96" Type="http://schemas.openxmlformats.org/officeDocument/2006/relationships/image" Target="../media/image160.emf"/><Relationship Id="rId111" Type="http://schemas.openxmlformats.org/officeDocument/2006/relationships/customXml" Target="../ink/ink163.xml"/><Relationship Id="rId132" Type="http://schemas.openxmlformats.org/officeDocument/2006/relationships/image" Target="../media/image178.emf"/><Relationship Id="rId140" Type="http://schemas.openxmlformats.org/officeDocument/2006/relationships/image" Target="../media/image182.emf"/><Relationship Id="rId145" Type="http://schemas.openxmlformats.org/officeDocument/2006/relationships/customXml" Target="../ink/ink1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emf"/><Relationship Id="rId15" Type="http://schemas.openxmlformats.org/officeDocument/2006/relationships/customXml" Target="../ink/ink115.xml"/><Relationship Id="rId23" Type="http://schemas.openxmlformats.org/officeDocument/2006/relationships/customXml" Target="../ink/ink119.xml"/><Relationship Id="rId28" Type="http://schemas.openxmlformats.org/officeDocument/2006/relationships/image" Target="../media/image126.emf"/><Relationship Id="rId36" Type="http://schemas.openxmlformats.org/officeDocument/2006/relationships/image" Target="../media/image130.emf"/><Relationship Id="rId49" Type="http://schemas.openxmlformats.org/officeDocument/2006/relationships/customXml" Target="../ink/ink132.xml"/><Relationship Id="rId57" Type="http://schemas.openxmlformats.org/officeDocument/2006/relationships/customXml" Target="../ink/ink136.xml"/><Relationship Id="rId106" Type="http://schemas.openxmlformats.org/officeDocument/2006/relationships/image" Target="../media/image165.emf"/><Relationship Id="rId114" Type="http://schemas.openxmlformats.org/officeDocument/2006/relationships/image" Target="../media/image169.emf"/><Relationship Id="rId119" Type="http://schemas.openxmlformats.org/officeDocument/2006/relationships/customXml" Target="../ink/ink167.xml"/><Relationship Id="rId127" Type="http://schemas.openxmlformats.org/officeDocument/2006/relationships/customXml" Target="../ink/ink171.xml"/><Relationship Id="rId10" Type="http://schemas.openxmlformats.org/officeDocument/2006/relationships/image" Target="../media/image117.emf"/><Relationship Id="rId31" Type="http://schemas.openxmlformats.org/officeDocument/2006/relationships/customXml" Target="../ink/ink123.xml"/><Relationship Id="rId44" Type="http://schemas.openxmlformats.org/officeDocument/2006/relationships/image" Target="../media/image134.emf"/><Relationship Id="rId52" Type="http://schemas.openxmlformats.org/officeDocument/2006/relationships/image" Target="../media/image138.emf"/><Relationship Id="rId60" Type="http://schemas.openxmlformats.org/officeDocument/2006/relationships/image" Target="../media/image142.emf"/><Relationship Id="rId65" Type="http://schemas.openxmlformats.org/officeDocument/2006/relationships/customXml" Target="../ink/ink140.xml"/><Relationship Id="rId73" Type="http://schemas.openxmlformats.org/officeDocument/2006/relationships/customXml" Target="../ink/ink144.xml"/><Relationship Id="rId78" Type="http://schemas.openxmlformats.org/officeDocument/2006/relationships/image" Target="../media/image151.emf"/><Relationship Id="rId81" Type="http://schemas.openxmlformats.org/officeDocument/2006/relationships/customXml" Target="../ink/ink148.xml"/><Relationship Id="rId86" Type="http://schemas.openxmlformats.org/officeDocument/2006/relationships/image" Target="../media/image155.emf"/><Relationship Id="rId94" Type="http://schemas.openxmlformats.org/officeDocument/2006/relationships/image" Target="../media/image159.emf"/><Relationship Id="rId99" Type="http://schemas.openxmlformats.org/officeDocument/2006/relationships/customXml" Target="../ink/ink157.xml"/><Relationship Id="rId101" Type="http://schemas.openxmlformats.org/officeDocument/2006/relationships/customXml" Target="../ink/ink158.xml"/><Relationship Id="rId122" Type="http://schemas.openxmlformats.org/officeDocument/2006/relationships/image" Target="../media/image173.emf"/><Relationship Id="rId130" Type="http://schemas.openxmlformats.org/officeDocument/2006/relationships/image" Target="../media/image177.emf"/><Relationship Id="rId135" Type="http://schemas.openxmlformats.org/officeDocument/2006/relationships/customXml" Target="../ink/ink175.xml"/><Relationship Id="rId143" Type="http://schemas.openxmlformats.org/officeDocument/2006/relationships/customXml" Target="../ink/ink179.xml"/><Relationship Id="rId4" Type="http://schemas.openxmlformats.org/officeDocument/2006/relationships/image" Target="../media/image114.emf"/><Relationship Id="rId9" Type="http://schemas.openxmlformats.org/officeDocument/2006/relationships/customXml" Target="../ink/ink112.xml"/><Relationship Id="rId13" Type="http://schemas.openxmlformats.org/officeDocument/2006/relationships/customXml" Target="../ink/ink114.xml"/><Relationship Id="rId18" Type="http://schemas.openxmlformats.org/officeDocument/2006/relationships/image" Target="../media/image121.emf"/><Relationship Id="rId39" Type="http://schemas.openxmlformats.org/officeDocument/2006/relationships/customXml" Target="../ink/ink127.xml"/><Relationship Id="rId109" Type="http://schemas.openxmlformats.org/officeDocument/2006/relationships/customXml" Target="../ink/ink162.xml"/><Relationship Id="rId34" Type="http://schemas.openxmlformats.org/officeDocument/2006/relationships/image" Target="../media/image129.emf"/><Relationship Id="rId50" Type="http://schemas.openxmlformats.org/officeDocument/2006/relationships/image" Target="../media/image137.emf"/><Relationship Id="rId55" Type="http://schemas.openxmlformats.org/officeDocument/2006/relationships/customXml" Target="../ink/ink135.xml"/><Relationship Id="rId76" Type="http://schemas.openxmlformats.org/officeDocument/2006/relationships/image" Target="../media/image150.emf"/><Relationship Id="rId97" Type="http://schemas.openxmlformats.org/officeDocument/2006/relationships/customXml" Target="../ink/ink156.xml"/><Relationship Id="rId104" Type="http://schemas.openxmlformats.org/officeDocument/2006/relationships/image" Target="../media/image164.emf"/><Relationship Id="rId120" Type="http://schemas.openxmlformats.org/officeDocument/2006/relationships/image" Target="../media/image172.emf"/><Relationship Id="rId125" Type="http://schemas.openxmlformats.org/officeDocument/2006/relationships/customXml" Target="../ink/ink170.xml"/><Relationship Id="rId141" Type="http://schemas.openxmlformats.org/officeDocument/2006/relationships/customXml" Target="../ink/ink178.xml"/><Relationship Id="rId146" Type="http://schemas.openxmlformats.org/officeDocument/2006/relationships/image" Target="../media/image185.emf"/><Relationship Id="rId7" Type="http://schemas.openxmlformats.org/officeDocument/2006/relationships/customXml" Target="../ink/ink111.xml"/><Relationship Id="rId71" Type="http://schemas.openxmlformats.org/officeDocument/2006/relationships/customXml" Target="../ink/ink143.xml"/><Relationship Id="rId92" Type="http://schemas.openxmlformats.org/officeDocument/2006/relationships/image" Target="../media/image158.emf"/><Relationship Id="rId2" Type="http://schemas.openxmlformats.org/officeDocument/2006/relationships/image" Target="../media/image9.png"/><Relationship Id="rId29" Type="http://schemas.openxmlformats.org/officeDocument/2006/relationships/customXml" Target="../ink/ink122.xml"/><Relationship Id="rId24" Type="http://schemas.openxmlformats.org/officeDocument/2006/relationships/image" Target="../media/image124.emf"/><Relationship Id="rId40" Type="http://schemas.openxmlformats.org/officeDocument/2006/relationships/image" Target="../media/image132.emf"/><Relationship Id="rId45" Type="http://schemas.openxmlformats.org/officeDocument/2006/relationships/customXml" Target="../ink/ink130.xml"/><Relationship Id="rId66" Type="http://schemas.openxmlformats.org/officeDocument/2006/relationships/image" Target="../media/image145.emf"/><Relationship Id="rId87" Type="http://schemas.openxmlformats.org/officeDocument/2006/relationships/customXml" Target="../ink/ink151.xml"/><Relationship Id="rId110" Type="http://schemas.openxmlformats.org/officeDocument/2006/relationships/image" Target="../media/image167.emf"/><Relationship Id="rId115" Type="http://schemas.openxmlformats.org/officeDocument/2006/relationships/customXml" Target="../ink/ink165.xml"/><Relationship Id="rId131" Type="http://schemas.openxmlformats.org/officeDocument/2006/relationships/customXml" Target="../ink/ink173.xml"/><Relationship Id="rId136" Type="http://schemas.openxmlformats.org/officeDocument/2006/relationships/image" Target="../media/image180.emf"/><Relationship Id="rId61" Type="http://schemas.openxmlformats.org/officeDocument/2006/relationships/customXml" Target="../ink/ink138.xml"/><Relationship Id="rId82" Type="http://schemas.openxmlformats.org/officeDocument/2006/relationships/image" Target="../media/image153.emf"/><Relationship Id="rId19" Type="http://schemas.openxmlformats.org/officeDocument/2006/relationships/customXml" Target="../ink/ink117.xml"/><Relationship Id="rId14" Type="http://schemas.openxmlformats.org/officeDocument/2006/relationships/image" Target="../media/image119.emf"/><Relationship Id="rId30" Type="http://schemas.openxmlformats.org/officeDocument/2006/relationships/image" Target="../media/image127.emf"/><Relationship Id="rId35" Type="http://schemas.openxmlformats.org/officeDocument/2006/relationships/customXml" Target="../ink/ink125.xml"/><Relationship Id="rId56" Type="http://schemas.openxmlformats.org/officeDocument/2006/relationships/image" Target="../media/image140.emf"/><Relationship Id="rId77" Type="http://schemas.openxmlformats.org/officeDocument/2006/relationships/customXml" Target="../ink/ink146.xml"/><Relationship Id="rId100" Type="http://schemas.openxmlformats.org/officeDocument/2006/relationships/image" Target="../media/image162.emf"/><Relationship Id="rId105" Type="http://schemas.openxmlformats.org/officeDocument/2006/relationships/customXml" Target="../ink/ink160.xml"/><Relationship Id="rId126" Type="http://schemas.openxmlformats.org/officeDocument/2006/relationships/image" Target="../media/image175.emf"/><Relationship Id="rId8" Type="http://schemas.openxmlformats.org/officeDocument/2006/relationships/image" Target="../media/image116.emf"/><Relationship Id="rId51" Type="http://schemas.openxmlformats.org/officeDocument/2006/relationships/customXml" Target="../ink/ink133.xml"/><Relationship Id="rId72" Type="http://schemas.openxmlformats.org/officeDocument/2006/relationships/image" Target="../media/image148.emf"/><Relationship Id="rId93" Type="http://schemas.openxmlformats.org/officeDocument/2006/relationships/customXml" Target="../ink/ink154.xml"/><Relationship Id="rId98" Type="http://schemas.openxmlformats.org/officeDocument/2006/relationships/image" Target="../media/image161.emf"/><Relationship Id="rId121" Type="http://schemas.openxmlformats.org/officeDocument/2006/relationships/customXml" Target="../ink/ink168.xml"/><Relationship Id="rId142" Type="http://schemas.openxmlformats.org/officeDocument/2006/relationships/image" Target="../media/image183.emf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7.emf"/><Relationship Id="rId21" Type="http://schemas.openxmlformats.org/officeDocument/2006/relationships/customXml" Target="../ink/ink190.xml"/><Relationship Id="rId42" Type="http://schemas.openxmlformats.org/officeDocument/2006/relationships/image" Target="../media/image205.emf"/><Relationship Id="rId47" Type="http://schemas.openxmlformats.org/officeDocument/2006/relationships/customXml" Target="../ink/ink203.xml"/><Relationship Id="rId63" Type="http://schemas.openxmlformats.org/officeDocument/2006/relationships/customXml" Target="../ink/ink211.xml"/><Relationship Id="rId68" Type="http://schemas.openxmlformats.org/officeDocument/2006/relationships/image" Target="../media/image218.emf"/><Relationship Id="rId84" Type="http://schemas.openxmlformats.org/officeDocument/2006/relationships/image" Target="../media/image226.emf"/><Relationship Id="rId89" Type="http://schemas.openxmlformats.org/officeDocument/2006/relationships/customXml" Target="../ink/ink224.xml"/><Relationship Id="rId2" Type="http://schemas.openxmlformats.org/officeDocument/2006/relationships/hyperlink" Target="http://cs.nju.edu.cn/zhouzh/zhouzh.files/publication/publication.htm" TargetMode="External"/><Relationship Id="rId16" Type="http://schemas.openxmlformats.org/officeDocument/2006/relationships/image" Target="../media/image192.emf"/><Relationship Id="rId29" Type="http://schemas.openxmlformats.org/officeDocument/2006/relationships/customXml" Target="../ink/ink194.xml"/><Relationship Id="rId107" Type="http://schemas.openxmlformats.org/officeDocument/2006/relationships/customXml" Target="../ink/ink233.xml"/><Relationship Id="rId11" Type="http://schemas.openxmlformats.org/officeDocument/2006/relationships/customXml" Target="../ink/ink185.xml"/><Relationship Id="rId24" Type="http://schemas.openxmlformats.org/officeDocument/2006/relationships/image" Target="../media/image196.emf"/><Relationship Id="rId32" Type="http://schemas.openxmlformats.org/officeDocument/2006/relationships/image" Target="../media/image200.emf"/><Relationship Id="rId37" Type="http://schemas.openxmlformats.org/officeDocument/2006/relationships/customXml" Target="../ink/ink198.xml"/><Relationship Id="rId40" Type="http://schemas.openxmlformats.org/officeDocument/2006/relationships/image" Target="../media/image204.emf"/><Relationship Id="rId45" Type="http://schemas.openxmlformats.org/officeDocument/2006/relationships/customXml" Target="../ink/ink202.xml"/><Relationship Id="rId53" Type="http://schemas.openxmlformats.org/officeDocument/2006/relationships/customXml" Target="../ink/ink206.xml"/><Relationship Id="rId58" Type="http://schemas.openxmlformats.org/officeDocument/2006/relationships/image" Target="../media/image213.emf"/><Relationship Id="rId66" Type="http://schemas.openxmlformats.org/officeDocument/2006/relationships/image" Target="../media/image217.emf"/><Relationship Id="rId74" Type="http://schemas.openxmlformats.org/officeDocument/2006/relationships/image" Target="../media/image221.emf"/><Relationship Id="rId79" Type="http://schemas.openxmlformats.org/officeDocument/2006/relationships/customXml" Target="../ink/ink219.xml"/><Relationship Id="rId87" Type="http://schemas.openxmlformats.org/officeDocument/2006/relationships/customXml" Target="../ink/ink223.xml"/><Relationship Id="rId102" Type="http://schemas.openxmlformats.org/officeDocument/2006/relationships/image" Target="../media/image235.emf"/><Relationship Id="rId110" Type="http://schemas.openxmlformats.org/officeDocument/2006/relationships/image" Target="../media/image239.emf"/><Relationship Id="rId5" Type="http://schemas.openxmlformats.org/officeDocument/2006/relationships/customXml" Target="../ink/ink182.xml"/><Relationship Id="rId61" Type="http://schemas.openxmlformats.org/officeDocument/2006/relationships/customXml" Target="../ink/ink210.xml"/><Relationship Id="rId82" Type="http://schemas.openxmlformats.org/officeDocument/2006/relationships/image" Target="../media/image225.emf"/><Relationship Id="rId90" Type="http://schemas.openxmlformats.org/officeDocument/2006/relationships/image" Target="../media/image229.emf"/><Relationship Id="rId95" Type="http://schemas.openxmlformats.org/officeDocument/2006/relationships/customXml" Target="../ink/ink227.xml"/><Relationship Id="rId19" Type="http://schemas.openxmlformats.org/officeDocument/2006/relationships/customXml" Target="../ink/ink189.xml"/><Relationship Id="rId14" Type="http://schemas.openxmlformats.org/officeDocument/2006/relationships/image" Target="../media/image191.emf"/><Relationship Id="rId22" Type="http://schemas.openxmlformats.org/officeDocument/2006/relationships/image" Target="../media/image195.emf"/><Relationship Id="rId27" Type="http://schemas.openxmlformats.org/officeDocument/2006/relationships/customXml" Target="../ink/ink193.xml"/><Relationship Id="rId30" Type="http://schemas.openxmlformats.org/officeDocument/2006/relationships/image" Target="../media/image199.emf"/><Relationship Id="rId35" Type="http://schemas.openxmlformats.org/officeDocument/2006/relationships/customXml" Target="../ink/ink197.xml"/><Relationship Id="rId43" Type="http://schemas.openxmlformats.org/officeDocument/2006/relationships/customXml" Target="../ink/ink201.xml"/><Relationship Id="rId48" Type="http://schemas.openxmlformats.org/officeDocument/2006/relationships/image" Target="../media/image208.emf"/><Relationship Id="rId56" Type="http://schemas.openxmlformats.org/officeDocument/2006/relationships/image" Target="../media/image212.emf"/><Relationship Id="rId64" Type="http://schemas.openxmlformats.org/officeDocument/2006/relationships/image" Target="../media/image216.emf"/><Relationship Id="rId69" Type="http://schemas.openxmlformats.org/officeDocument/2006/relationships/customXml" Target="../ink/ink214.xml"/><Relationship Id="rId77" Type="http://schemas.openxmlformats.org/officeDocument/2006/relationships/customXml" Target="../ink/ink218.xml"/><Relationship Id="rId100" Type="http://schemas.openxmlformats.org/officeDocument/2006/relationships/image" Target="../media/image234.emf"/><Relationship Id="rId105" Type="http://schemas.openxmlformats.org/officeDocument/2006/relationships/customXml" Target="../ink/ink232.xml"/><Relationship Id="rId8" Type="http://schemas.openxmlformats.org/officeDocument/2006/relationships/image" Target="../media/image188.emf"/><Relationship Id="rId51" Type="http://schemas.openxmlformats.org/officeDocument/2006/relationships/customXml" Target="../ink/ink205.xml"/><Relationship Id="rId72" Type="http://schemas.openxmlformats.org/officeDocument/2006/relationships/image" Target="../media/image220.emf"/><Relationship Id="rId80" Type="http://schemas.openxmlformats.org/officeDocument/2006/relationships/image" Target="../media/image224.emf"/><Relationship Id="rId85" Type="http://schemas.openxmlformats.org/officeDocument/2006/relationships/customXml" Target="../ink/ink222.xml"/><Relationship Id="rId93" Type="http://schemas.openxmlformats.org/officeDocument/2006/relationships/customXml" Target="../ink/ink226.xml"/><Relationship Id="rId98" Type="http://schemas.openxmlformats.org/officeDocument/2006/relationships/image" Target="../media/image233.emf"/><Relationship Id="rId3" Type="http://schemas.openxmlformats.org/officeDocument/2006/relationships/customXml" Target="../ink/ink181.xml"/><Relationship Id="rId12" Type="http://schemas.openxmlformats.org/officeDocument/2006/relationships/image" Target="../media/image190.emf"/><Relationship Id="rId17" Type="http://schemas.openxmlformats.org/officeDocument/2006/relationships/customXml" Target="../ink/ink188.xml"/><Relationship Id="rId25" Type="http://schemas.openxmlformats.org/officeDocument/2006/relationships/customXml" Target="../ink/ink192.xml"/><Relationship Id="rId33" Type="http://schemas.openxmlformats.org/officeDocument/2006/relationships/customXml" Target="../ink/ink196.xml"/><Relationship Id="rId38" Type="http://schemas.openxmlformats.org/officeDocument/2006/relationships/image" Target="../media/image203.emf"/><Relationship Id="rId46" Type="http://schemas.openxmlformats.org/officeDocument/2006/relationships/image" Target="../media/image207.emf"/><Relationship Id="rId59" Type="http://schemas.openxmlformats.org/officeDocument/2006/relationships/customXml" Target="../ink/ink209.xml"/><Relationship Id="rId67" Type="http://schemas.openxmlformats.org/officeDocument/2006/relationships/customXml" Target="../ink/ink213.xml"/><Relationship Id="rId103" Type="http://schemas.openxmlformats.org/officeDocument/2006/relationships/customXml" Target="../ink/ink231.xml"/><Relationship Id="rId108" Type="http://schemas.openxmlformats.org/officeDocument/2006/relationships/image" Target="../media/image238.emf"/><Relationship Id="rId20" Type="http://schemas.openxmlformats.org/officeDocument/2006/relationships/image" Target="../media/image194.emf"/><Relationship Id="rId41" Type="http://schemas.openxmlformats.org/officeDocument/2006/relationships/customXml" Target="../ink/ink200.xml"/><Relationship Id="rId54" Type="http://schemas.openxmlformats.org/officeDocument/2006/relationships/image" Target="../media/image211.emf"/><Relationship Id="rId62" Type="http://schemas.openxmlformats.org/officeDocument/2006/relationships/image" Target="../media/image215.emf"/><Relationship Id="rId70" Type="http://schemas.openxmlformats.org/officeDocument/2006/relationships/image" Target="../media/image219.emf"/><Relationship Id="rId75" Type="http://schemas.openxmlformats.org/officeDocument/2006/relationships/customXml" Target="../ink/ink217.xml"/><Relationship Id="rId83" Type="http://schemas.openxmlformats.org/officeDocument/2006/relationships/customXml" Target="../ink/ink221.xml"/><Relationship Id="rId88" Type="http://schemas.openxmlformats.org/officeDocument/2006/relationships/image" Target="../media/image228.emf"/><Relationship Id="rId91" Type="http://schemas.openxmlformats.org/officeDocument/2006/relationships/customXml" Target="../ink/ink225.xml"/><Relationship Id="rId96" Type="http://schemas.openxmlformats.org/officeDocument/2006/relationships/image" Target="../media/image2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emf"/><Relationship Id="rId15" Type="http://schemas.openxmlformats.org/officeDocument/2006/relationships/customXml" Target="../ink/ink187.xml"/><Relationship Id="rId23" Type="http://schemas.openxmlformats.org/officeDocument/2006/relationships/customXml" Target="../ink/ink191.xml"/><Relationship Id="rId28" Type="http://schemas.openxmlformats.org/officeDocument/2006/relationships/image" Target="../media/image198.emf"/><Relationship Id="rId36" Type="http://schemas.openxmlformats.org/officeDocument/2006/relationships/image" Target="../media/image202.emf"/><Relationship Id="rId49" Type="http://schemas.openxmlformats.org/officeDocument/2006/relationships/customXml" Target="../ink/ink204.xml"/><Relationship Id="rId57" Type="http://schemas.openxmlformats.org/officeDocument/2006/relationships/customXml" Target="../ink/ink208.xml"/><Relationship Id="rId106" Type="http://schemas.openxmlformats.org/officeDocument/2006/relationships/image" Target="../media/image237.emf"/><Relationship Id="rId10" Type="http://schemas.openxmlformats.org/officeDocument/2006/relationships/image" Target="../media/image189.emf"/><Relationship Id="rId31" Type="http://schemas.openxmlformats.org/officeDocument/2006/relationships/customXml" Target="../ink/ink195.xml"/><Relationship Id="rId44" Type="http://schemas.openxmlformats.org/officeDocument/2006/relationships/image" Target="../media/image206.emf"/><Relationship Id="rId52" Type="http://schemas.openxmlformats.org/officeDocument/2006/relationships/image" Target="../media/image210.emf"/><Relationship Id="rId60" Type="http://schemas.openxmlformats.org/officeDocument/2006/relationships/image" Target="../media/image214.emf"/><Relationship Id="rId65" Type="http://schemas.openxmlformats.org/officeDocument/2006/relationships/customXml" Target="../ink/ink212.xml"/><Relationship Id="rId73" Type="http://schemas.openxmlformats.org/officeDocument/2006/relationships/customXml" Target="../ink/ink216.xml"/><Relationship Id="rId78" Type="http://schemas.openxmlformats.org/officeDocument/2006/relationships/image" Target="../media/image223.emf"/><Relationship Id="rId81" Type="http://schemas.openxmlformats.org/officeDocument/2006/relationships/customXml" Target="../ink/ink220.xml"/><Relationship Id="rId86" Type="http://schemas.openxmlformats.org/officeDocument/2006/relationships/image" Target="../media/image227.emf"/><Relationship Id="rId94" Type="http://schemas.openxmlformats.org/officeDocument/2006/relationships/image" Target="../media/image231.emf"/><Relationship Id="rId99" Type="http://schemas.openxmlformats.org/officeDocument/2006/relationships/customXml" Target="../ink/ink229.xml"/><Relationship Id="rId101" Type="http://schemas.openxmlformats.org/officeDocument/2006/relationships/customXml" Target="../ink/ink230.xml"/><Relationship Id="rId4" Type="http://schemas.openxmlformats.org/officeDocument/2006/relationships/image" Target="../media/image186.emf"/><Relationship Id="rId9" Type="http://schemas.openxmlformats.org/officeDocument/2006/relationships/customXml" Target="../ink/ink184.xml"/><Relationship Id="rId13" Type="http://schemas.openxmlformats.org/officeDocument/2006/relationships/customXml" Target="../ink/ink186.xml"/><Relationship Id="rId18" Type="http://schemas.openxmlformats.org/officeDocument/2006/relationships/image" Target="../media/image193.emf"/><Relationship Id="rId39" Type="http://schemas.openxmlformats.org/officeDocument/2006/relationships/customXml" Target="../ink/ink199.xml"/><Relationship Id="rId109" Type="http://schemas.openxmlformats.org/officeDocument/2006/relationships/customXml" Target="../ink/ink234.xml"/><Relationship Id="rId34" Type="http://schemas.openxmlformats.org/officeDocument/2006/relationships/image" Target="../media/image201.emf"/><Relationship Id="rId50" Type="http://schemas.openxmlformats.org/officeDocument/2006/relationships/image" Target="../media/image209.emf"/><Relationship Id="rId55" Type="http://schemas.openxmlformats.org/officeDocument/2006/relationships/customXml" Target="../ink/ink207.xml"/><Relationship Id="rId76" Type="http://schemas.openxmlformats.org/officeDocument/2006/relationships/image" Target="../media/image222.emf"/><Relationship Id="rId97" Type="http://schemas.openxmlformats.org/officeDocument/2006/relationships/customXml" Target="../ink/ink228.xml"/><Relationship Id="rId104" Type="http://schemas.openxmlformats.org/officeDocument/2006/relationships/image" Target="../media/image236.emf"/><Relationship Id="rId7" Type="http://schemas.openxmlformats.org/officeDocument/2006/relationships/customXml" Target="../ink/ink183.xml"/><Relationship Id="rId71" Type="http://schemas.openxmlformats.org/officeDocument/2006/relationships/customXml" Target="../ink/ink215.xml"/><Relationship Id="rId92" Type="http://schemas.openxmlformats.org/officeDocument/2006/relationships/image" Target="../media/image230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5.emf"/><Relationship Id="rId18" Type="http://schemas.openxmlformats.org/officeDocument/2006/relationships/customXml" Target="../ink/ink243.xml"/><Relationship Id="rId26" Type="http://schemas.openxmlformats.org/officeDocument/2006/relationships/customXml" Target="../ink/ink247.xml"/><Relationship Id="rId39" Type="http://schemas.openxmlformats.org/officeDocument/2006/relationships/image" Target="../media/image258.emf"/><Relationship Id="rId21" Type="http://schemas.openxmlformats.org/officeDocument/2006/relationships/image" Target="../media/image249.emf"/><Relationship Id="rId34" Type="http://schemas.openxmlformats.org/officeDocument/2006/relationships/customXml" Target="../ink/ink251.xml"/><Relationship Id="rId42" Type="http://schemas.openxmlformats.org/officeDocument/2006/relationships/customXml" Target="../ink/ink255.xml"/><Relationship Id="rId47" Type="http://schemas.openxmlformats.org/officeDocument/2006/relationships/image" Target="../media/image262.emf"/><Relationship Id="rId50" Type="http://schemas.openxmlformats.org/officeDocument/2006/relationships/customXml" Target="../ink/ink259.xml"/><Relationship Id="rId55" Type="http://schemas.openxmlformats.org/officeDocument/2006/relationships/image" Target="../media/image266.emf"/><Relationship Id="rId63" Type="http://schemas.openxmlformats.org/officeDocument/2006/relationships/image" Target="../media/image270.emf"/><Relationship Id="rId7" Type="http://schemas.openxmlformats.org/officeDocument/2006/relationships/image" Target="../media/image242.emf"/><Relationship Id="rId2" Type="http://schemas.openxmlformats.org/officeDocument/2006/relationships/customXml" Target="../ink/ink235.xml"/><Relationship Id="rId16" Type="http://schemas.openxmlformats.org/officeDocument/2006/relationships/customXml" Target="../ink/ink242.xml"/><Relationship Id="rId20" Type="http://schemas.openxmlformats.org/officeDocument/2006/relationships/customXml" Target="../ink/ink244.xml"/><Relationship Id="rId29" Type="http://schemas.openxmlformats.org/officeDocument/2006/relationships/image" Target="../media/image253.emf"/><Relationship Id="rId41" Type="http://schemas.openxmlformats.org/officeDocument/2006/relationships/image" Target="../media/image259.emf"/><Relationship Id="rId54" Type="http://schemas.openxmlformats.org/officeDocument/2006/relationships/customXml" Target="../ink/ink261.xml"/><Relationship Id="rId62" Type="http://schemas.openxmlformats.org/officeDocument/2006/relationships/customXml" Target="../ink/ink2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7.xml"/><Relationship Id="rId11" Type="http://schemas.openxmlformats.org/officeDocument/2006/relationships/image" Target="../media/image244.emf"/><Relationship Id="rId24" Type="http://schemas.openxmlformats.org/officeDocument/2006/relationships/customXml" Target="../ink/ink246.xml"/><Relationship Id="rId32" Type="http://schemas.openxmlformats.org/officeDocument/2006/relationships/customXml" Target="../ink/ink250.xml"/><Relationship Id="rId37" Type="http://schemas.openxmlformats.org/officeDocument/2006/relationships/image" Target="../media/image257.emf"/><Relationship Id="rId40" Type="http://schemas.openxmlformats.org/officeDocument/2006/relationships/customXml" Target="../ink/ink254.xml"/><Relationship Id="rId45" Type="http://schemas.openxmlformats.org/officeDocument/2006/relationships/image" Target="../media/image261.emf"/><Relationship Id="rId53" Type="http://schemas.openxmlformats.org/officeDocument/2006/relationships/image" Target="../media/image265.emf"/><Relationship Id="rId58" Type="http://schemas.openxmlformats.org/officeDocument/2006/relationships/customXml" Target="../ink/ink263.xml"/><Relationship Id="rId5" Type="http://schemas.openxmlformats.org/officeDocument/2006/relationships/image" Target="../media/image241.emf"/><Relationship Id="rId15" Type="http://schemas.openxmlformats.org/officeDocument/2006/relationships/image" Target="../media/image246.emf"/><Relationship Id="rId23" Type="http://schemas.openxmlformats.org/officeDocument/2006/relationships/image" Target="../media/image250.emf"/><Relationship Id="rId28" Type="http://schemas.openxmlformats.org/officeDocument/2006/relationships/customXml" Target="../ink/ink248.xml"/><Relationship Id="rId36" Type="http://schemas.openxmlformats.org/officeDocument/2006/relationships/customXml" Target="../ink/ink252.xml"/><Relationship Id="rId49" Type="http://schemas.openxmlformats.org/officeDocument/2006/relationships/image" Target="../media/image263.emf"/><Relationship Id="rId57" Type="http://schemas.openxmlformats.org/officeDocument/2006/relationships/image" Target="../media/image267.emf"/><Relationship Id="rId61" Type="http://schemas.openxmlformats.org/officeDocument/2006/relationships/image" Target="../media/image269.emf"/><Relationship Id="rId10" Type="http://schemas.openxmlformats.org/officeDocument/2006/relationships/customXml" Target="../ink/ink239.xml"/><Relationship Id="rId19" Type="http://schemas.openxmlformats.org/officeDocument/2006/relationships/image" Target="../media/image248.emf"/><Relationship Id="rId31" Type="http://schemas.openxmlformats.org/officeDocument/2006/relationships/image" Target="../media/image254.emf"/><Relationship Id="rId44" Type="http://schemas.openxmlformats.org/officeDocument/2006/relationships/customXml" Target="../ink/ink256.xml"/><Relationship Id="rId52" Type="http://schemas.openxmlformats.org/officeDocument/2006/relationships/customXml" Target="../ink/ink260.xml"/><Relationship Id="rId60" Type="http://schemas.openxmlformats.org/officeDocument/2006/relationships/customXml" Target="../ink/ink264.xml"/><Relationship Id="rId65" Type="http://schemas.openxmlformats.org/officeDocument/2006/relationships/image" Target="../media/image271.emf"/><Relationship Id="rId4" Type="http://schemas.openxmlformats.org/officeDocument/2006/relationships/customXml" Target="../ink/ink236.xml"/><Relationship Id="rId9" Type="http://schemas.openxmlformats.org/officeDocument/2006/relationships/image" Target="../media/image243.emf"/><Relationship Id="rId14" Type="http://schemas.openxmlformats.org/officeDocument/2006/relationships/customXml" Target="../ink/ink241.xml"/><Relationship Id="rId22" Type="http://schemas.openxmlformats.org/officeDocument/2006/relationships/customXml" Target="../ink/ink245.xml"/><Relationship Id="rId27" Type="http://schemas.openxmlformats.org/officeDocument/2006/relationships/image" Target="../media/image252.emf"/><Relationship Id="rId30" Type="http://schemas.openxmlformats.org/officeDocument/2006/relationships/customXml" Target="../ink/ink249.xml"/><Relationship Id="rId35" Type="http://schemas.openxmlformats.org/officeDocument/2006/relationships/image" Target="../media/image256.emf"/><Relationship Id="rId43" Type="http://schemas.openxmlformats.org/officeDocument/2006/relationships/image" Target="../media/image260.emf"/><Relationship Id="rId48" Type="http://schemas.openxmlformats.org/officeDocument/2006/relationships/customXml" Target="../ink/ink258.xml"/><Relationship Id="rId56" Type="http://schemas.openxmlformats.org/officeDocument/2006/relationships/customXml" Target="../ink/ink262.xml"/><Relationship Id="rId64" Type="http://schemas.openxmlformats.org/officeDocument/2006/relationships/customXml" Target="../ink/ink266.xml"/><Relationship Id="rId8" Type="http://schemas.openxmlformats.org/officeDocument/2006/relationships/customXml" Target="../ink/ink238.xml"/><Relationship Id="rId51" Type="http://schemas.openxmlformats.org/officeDocument/2006/relationships/image" Target="../media/image264.emf"/><Relationship Id="rId3" Type="http://schemas.openxmlformats.org/officeDocument/2006/relationships/image" Target="../media/image240.emf"/><Relationship Id="rId12" Type="http://schemas.openxmlformats.org/officeDocument/2006/relationships/customXml" Target="../ink/ink240.xml"/><Relationship Id="rId17" Type="http://schemas.openxmlformats.org/officeDocument/2006/relationships/image" Target="../media/image247.emf"/><Relationship Id="rId25" Type="http://schemas.openxmlformats.org/officeDocument/2006/relationships/image" Target="../media/image251.emf"/><Relationship Id="rId33" Type="http://schemas.openxmlformats.org/officeDocument/2006/relationships/image" Target="../media/image255.emf"/><Relationship Id="rId38" Type="http://schemas.openxmlformats.org/officeDocument/2006/relationships/customXml" Target="../ink/ink253.xml"/><Relationship Id="rId46" Type="http://schemas.openxmlformats.org/officeDocument/2006/relationships/customXml" Target="../ink/ink257.xml"/><Relationship Id="rId59" Type="http://schemas.openxmlformats.org/officeDocument/2006/relationships/image" Target="../media/image26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9.xml"/><Relationship Id="rId13" Type="http://schemas.openxmlformats.org/officeDocument/2006/relationships/image" Target="../media/image277.emf"/><Relationship Id="rId18" Type="http://schemas.openxmlformats.org/officeDocument/2006/relationships/customXml" Target="../ink/ink274.xml"/><Relationship Id="rId26" Type="http://schemas.openxmlformats.org/officeDocument/2006/relationships/customXml" Target="../ink/ink278.xml"/><Relationship Id="rId3" Type="http://schemas.openxmlformats.org/officeDocument/2006/relationships/image" Target="../media/image272.wmf"/><Relationship Id="rId21" Type="http://schemas.openxmlformats.org/officeDocument/2006/relationships/image" Target="../media/image281.emf"/><Relationship Id="rId7" Type="http://schemas.openxmlformats.org/officeDocument/2006/relationships/image" Target="../media/image274.emf"/><Relationship Id="rId12" Type="http://schemas.openxmlformats.org/officeDocument/2006/relationships/customXml" Target="../ink/ink271.xml"/><Relationship Id="rId17" Type="http://schemas.openxmlformats.org/officeDocument/2006/relationships/image" Target="../media/image279.emf"/><Relationship Id="rId25" Type="http://schemas.openxmlformats.org/officeDocument/2006/relationships/image" Target="../media/image283.emf"/><Relationship Id="rId33" Type="http://schemas.openxmlformats.org/officeDocument/2006/relationships/image" Target="../media/image287.emf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273.xml"/><Relationship Id="rId20" Type="http://schemas.openxmlformats.org/officeDocument/2006/relationships/customXml" Target="../ink/ink275.xml"/><Relationship Id="rId29" Type="http://schemas.openxmlformats.org/officeDocument/2006/relationships/image" Target="../media/image28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8.xml"/><Relationship Id="rId11" Type="http://schemas.openxmlformats.org/officeDocument/2006/relationships/image" Target="../media/image276.emf"/><Relationship Id="rId24" Type="http://schemas.openxmlformats.org/officeDocument/2006/relationships/customXml" Target="../ink/ink277.xml"/><Relationship Id="rId32" Type="http://schemas.openxmlformats.org/officeDocument/2006/relationships/customXml" Target="../ink/ink281.xml"/><Relationship Id="rId5" Type="http://schemas.openxmlformats.org/officeDocument/2006/relationships/image" Target="../media/image273.emf"/><Relationship Id="rId15" Type="http://schemas.openxmlformats.org/officeDocument/2006/relationships/image" Target="../media/image278.emf"/><Relationship Id="rId23" Type="http://schemas.openxmlformats.org/officeDocument/2006/relationships/image" Target="../media/image282.emf"/><Relationship Id="rId28" Type="http://schemas.openxmlformats.org/officeDocument/2006/relationships/customXml" Target="../ink/ink279.xml"/><Relationship Id="rId10" Type="http://schemas.openxmlformats.org/officeDocument/2006/relationships/customXml" Target="../ink/ink270.xml"/><Relationship Id="rId19" Type="http://schemas.openxmlformats.org/officeDocument/2006/relationships/image" Target="../media/image280.emf"/><Relationship Id="rId31" Type="http://schemas.openxmlformats.org/officeDocument/2006/relationships/image" Target="../media/image286.emf"/><Relationship Id="rId4" Type="http://schemas.openxmlformats.org/officeDocument/2006/relationships/customXml" Target="../ink/ink267.xml"/><Relationship Id="rId9" Type="http://schemas.openxmlformats.org/officeDocument/2006/relationships/image" Target="../media/image275.emf"/><Relationship Id="rId14" Type="http://schemas.openxmlformats.org/officeDocument/2006/relationships/customXml" Target="../ink/ink272.xml"/><Relationship Id="rId22" Type="http://schemas.openxmlformats.org/officeDocument/2006/relationships/customXml" Target="../ink/ink276.xml"/><Relationship Id="rId27" Type="http://schemas.openxmlformats.org/officeDocument/2006/relationships/image" Target="../media/image284.emf"/><Relationship Id="rId30" Type="http://schemas.openxmlformats.org/officeDocument/2006/relationships/customXml" Target="../ink/ink280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87.xml"/><Relationship Id="rId18" Type="http://schemas.openxmlformats.org/officeDocument/2006/relationships/image" Target="../media/image295.emf"/><Relationship Id="rId26" Type="http://schemas.openxmlformats.org/officeDocument/2006/relationships/image" Target="../media/image299.emf"/><Relationship Id="rId39" Type="http://schemas.openxmlformats.org/officeDocument/2006/relationships/customXml" Target="../ink/ink300.xml"/><Relationship Id="rId21" Type="http://schemas.openxmlformats.org/officeDocument/2006/relationships/customXml" Target="../ink/ink291.xml"/><Relationship Id="rId34" Type="http://schemas.openxmlformats.org/officeDocument/2006/relationships/image" Target="../media/image303.emf"/><Relationship Id="rId42" Type="http://schemas.openxmlformats.org/officeDocument/2006/relationships/image" Target="../media/image307.emf"/><Relationship Id="rId47" Type="http://schemas.openxmlformats.org/officeDocument/2006/relationships/customXml" Target="../ink/ink304.xml"/><Relationship Id="rId50" Type="http://schemas.openxmlformats.org/officeDocument/2006/relationships/image" Target="../media/image311.emf"/><Relationship Id="rId55" Type="http://schemas.openxmlformats.org/officeDocument/2006/relationships/customXml" Target="../ink/ink308.xml"/><Relationship Id="rId63" Type="http://schemas.openxmlformats.org/officeDocument/2006/relationships/customXml" Target="../ink/ink312.xml"/><Relationship Id="rId68" Type="http://schemas.openxmlformats.org/officeDocument/2006/relationships/image" Target="../media/image320.emf"/><Relationship Id="rId7" Type="http://schemas.openxmlformats.org/officeDocument/2006/relationships/customXml" Target="../ink/ink284.xml"/><Relationship Id="rId2" Type="http://schemas.openxmlformats.org/officeDocument/2006/relationships/image" Target="../media/image11.png"/><Relationship Id="rId16" Type="http://schemas.openxmlformats.org/officeDocument/2006/relationships/image" Target="../media/image294.emf"/><Relationship Id="rId29" Type="http://schemas.openxmlformats.org/officeDocument/2006/relationships/customXml" Target="../ink/ink2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9.emf"/><Relationship Id="rId11" Type="http://schemas.openxmlformats.org/officeDocument/2006/relationships/customXml" Target="../ink/ink286.xml"/><Relationship Id="rId24" Type="http://schemas.openxmlformats.org/officeDocument/2006/relationships/image" Target="../media/image298.emf"/><Relationship Id="rId32" Type="http://schemas.openxmlformats.org/officeDocument/2006/relationships/image" Target="../media/image302.emf"/><Relationship Id="rId37" Type="http://schemas.openxmlformats.org/officeDocument/2006/relationships/customXml" Target="../ink/ink299.xml"/><Relationship Id="rId40" Type="http://schemas.openxmlformats.org/officeDocument/2006/relationships/image" Target="../media/image306.emf"/><Relationship Id="rId45" Type="http://schemas.openxmlformats.org/officeDocument/2006/relationships/customXml" Target="../ink/ink303.xml"/><Relationship Id="rId53" Type="http://schemas.openxmlformats.org/officeDocument/2006/relationships/customXml" Target="../ink/ink307.xml"/><Relationship Id="rId58" Type="http://schemas.openxmlformats.org/officeDocument/2006/relationships/image" Target="../media/image315.emf"/><Relationship Id="rId66" Type="http://schemas.openxmlformats.org/officeDocument/2006/relationships/image" Target="../media/image319.emf"/><Relationship Id="rId5" Type="http://schemas.openxmlformats.org/officeDocument/2006/relationships/customXml" Target="../ink/ink283.xml"/><Relationship Id="rId15" Type="http://schemas.openxmlformats.org/officeDocument/2006/relationships/customXml" Target="../ink/ink288.xml"/><Relationship Id="rId23" Type="http://schemas.openxmlformats.org/officeDocument/2006/relationships/customXml" Target="../ink/ink292.xml"/><Relationship Id="rId28" Type="http://schemas.openxmlformats.org/officeDocument/2006/relationships/image" Target="../media/image300.emf"/><Relationship Id="rId36" Type="http://schemas.openxmlformats.org/officeDocument/2006/relationships/image" Target="../media/image304.emf"/><Relationship Id="rId49" Type="http://schemas.openxmlformats.org/officeDocument/2006/relationships/customXml" Target="../ink/ink305.xml"/><Relationship Id="rId57" Type="http://schemas.openxmlformats.org/officeDocument/2006/relationships/customXml" Target="../ink/ink309.xml"/><Relationship Id="rId61" Type="http://schemas.openxmlformats.org/officeDocument/2006/relationships/customXml" Target="../ink/ink311.xml"/><Relationship Id="rId10" Type="http://schemas.openxmlformats.org/officeDocument/2006/relationships/image" Target="../media/image291.emf"/><Relationship Id="rId19" Type="http://schemas.openxmlformats.org/officeDocument/2006/relationships/customXml" Target="../ink/ink290.xml"/><Relationship Id="rId31" Type="http://schemas.openxmlformats.org/officeDocument/2006/relationships/customXml" Target="../ink/ink296.xml"/><Relationship Id="rId44" Type="http://schemas.openxmlformats.org/officeDocument/2006/relationships/image" Target="../media/image308.emf"/><Relationship Id="rId52" Type="http://schemas.openxmlformats.org/officeDocument/2006/relationships/image" Target="../media/image312.emf"/><Relationship Id="rId60" Type="http://schemas.openxmlformats.org/officeDocument/2006/relationships/image" Target="../media/image316.emf"/><Relationship Id="rId65" Type="http://schemas.openxmlformats.org/officeDocument/2006/relationships/customXml" Target="../ink/ink313.xml"/><Relationship Id="rId4" Type="http://schemas.openxmlformats.org/officeDocument/2006/relationships/image" Target="../media/image288.emf"/><Relationship Id="rId9" Type="http://schemas.openxmlformats.org/officeDocument/2006/relationships/customXml" Target="../ink/ink285.xml"/><Relationship Id="rId14" Type="http://schemas.openxmlformats.org/officeDocument/2006/relationships/image" Target="../media/image293.emf"/><Relationship Id="rId22" Type="http://schemas.openxmlformats.org/officeDocument/2006/relationships/image" Target="../media/image297.emf"/><Relationship Id="rId27" Type="http://schemas.openxmlformats.org/officeDocument/2006/relationships/customXml" Target="../ink/ink294.xml"/><Relationship Id="rId30" Type="http://schemas.openxmlformats.org/officeDocument/2006/relationships/image" Target="../media/image301.emf"/><Relationship Id="rId35" Type="http://schemas.openxmlformats.org/officeDocument/2006/relationships/customXml" Target="../ink/ink298.xml"/><Relationship Id="rId43" Type="http://schemas.openxmlformats.org/officeDocument/2006/relationships/customXml" Target="../ink/ink302.xml"/><Relationship Id="rId48" Type="http://schemas.openxmlformats.org/officeDocument/2006/relationships/image" Target="../media/image310.emf"/><Relationship Id="rId56" Type="http://schemas.openxmlformats.org/officeDocument/2006/relationships/image" Target="../media/image314.emf"/><Relationship Id="rId64" Type="http://schemas.openxmlformats.org/officeDocument/2006/relationships/image" Target="../media/image318.emf"/><Relationship Id="rId8" Type="http://schemas.openxmlformats.org/officeDocument/2006/relationships/image" Target="../media/image290.emf"/><Relationship Id="rId51" Type="http://schemas.openxmlformats.org/officeDocument/2006/relationships/customXml" Target="../ink/ink306.xml"/><Relationship Id="rId3" Type="http://schemas.openxmlformats.org/officeDocument/2006/relationships/customXml" Target="../ink/ink282.xml"/><Relationship Id="rId12" Type="http://schemas.openxmlformats.org/officeDocument/2006/relationships/image" Target="../media/image292.emf"/><Relationship Id="rId17" Type="http://schemas.openxmlformats.org/officeDocument/2006/relationships/customXml" Target="../ink/ink289.xml"/><Relationship Id="rId25" Type="http://schemas.openxmlformats.org/officeDocument/2006/relationships/customXml" Target="../ink/ink293.xml"/><Relationship Id="rId33" Type="http://schemas.openxmlformats.org/officeDocument/2006/relationships/customXml" Target="../ink/ink297.xml"/><Relationship Id="rId38" Type="http://schemas.openxmlformats.org/officeDocument/2006/relationships/image" Target="../media/image305.emf"/><Relationship Id="rId46" Type="http://schemas.openxmlformats.org/officeDocument/2006/relationships/image" Target="../media/image309.emf"/><Relationship Id="rId59" Type="http://schemas.openxmlformats.org/officeDocument/2006/relationships/customXml" Target="../ink/ink310.xml"/><Relationship Id="rId67" Type="http://schemas.openxmlformats.org/officeDocument/2006/relationships/customXml" Target="../ink/ink314.xml"/><Relationship Id="rId20" Type="http://schemas.openxmlformats.org/officeDocument/2006/relationships/image" Target="../media/image296.emf"/><Relationship Id="rId41" Type="http://schemas.openxmlformats.org/officeDocument/2006/relationships/customXml" Target="../ink/ink301.xml"/><Relationship Id="rId54" Type="http://schemas.openxmlformats.org/officeDocument/2006/relationships/image" Target="../media/image313.emf"/><Relationship Id="rId62" Type="http://schemas.openxmlformats.org/officeDocument/2006/relationships/image" Target="../media/image31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emf"/><Relationship Id="rId13" Type="http://schemas.openxmlformats.org/officeDocument/2006/relationships/customXml" Target="../ink/ink320.xml"/><Relationship Id="rId18" Type="http://schemas.openxmlformats.org/officeDocument/2006/relationships/image" Target="../media/image329.emf"/><Relationship Id="rId26" Type="http://schemas.openxmlformats.org/officeDocument/2006/relationships/image" Target="../media/image333.emf"/><Relationship Id="rId3" Type="http://schemas.openxmlformats.org/officeDocument/2006/relationships/customXml" Target="../ink/ink315.xml"/><Relationship Id="rId21" Type="http://schemas.openxmlformats.org/officeDocument/2006/relationships/customXml" Target="../ink/ink324.xml"/><Relationship Id="rId7" Type="http://schemas.openxmlformats.org/officeDocument/2006/relationships/customXml" Target="../ink/ink317.xml"/><Relationship Id="rId12" Type="http://schemas.openxmlformats.org/officeDocument/2006/relationships/image" Target="../media/image326.emf"/><Relationship Id="rId17" Type="http://schemas.openxmlformats.org/officeDocument/2006/relationships/customXml" Target="../ink/ink322.xml"/><Relationship Id="rId25" Type="http://schemas.openxmlformats.org/officeDocument/2006/relationships/customXml" Target="../ink/ink326.xml"/><Relationship Id="rId2" Type="http://schemas.openxmlformats.org/officeDocument/2006/relationships/image" Target="../media/image321.wmf"/><Relationship Id="rId16" Type="http://schemas.openxmlformats.org/officeDocument/2006/relationships/image" Target="../media/image328.emf"/><Relationship Id="rId20" Type="http://schemas.openxmlformats.org/officeDocument/2006/relationships/image" Target="../media/image330.emf"/><Relationship Id="rId29" Type="http://schemas.openxmlformats.org/officeDocument/2006/relationships/customXml" Target="../ink/ink3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3.emf"/><Relationship Id="rId11" Type="http://schemas.openxmlformats.org/officeDocument/2006/relationships/customXml" Target="../ink/ink319.xml"/><Relationship Id="rId24" Type="http://schemas.openxmlformats.org/officeDocument/2006/relationships/image" Target="../media/image332.emf"/><Relationship Id="rId32" Type="http://schemas.openxmlformats.org/officeDocument/2006/relationships/image" Target="../media/image336.emf"/><Relationship Id="rId5" Type="http://schemas.openxmlformats.org/officeDocument/2006/relationships/customXml" Target="../ink/ink316.xml"/><Relationship Id="rId15" Type="http://schemas.openxmlformats.org/officeDocument/2006/relationships/customXml" Target="../ink/ink321.xml"/><Relationship Id="rId23" Type="http://schemas.openxmlformats.org/officeDocument/2006/relationships/customXml" Target="../ink/ink325.xml"/><Relationship Id="rId28" Type="http://schemas.openxmlformats.org/officeDocument/2006/relationships/image" Target="../media/image334.emf"/><Relationship Id="rId10" Type="http://schemas.openxmlformats.org/officeDocument/2006/relationships/image" Target="../media/image325.emf"/><Relationship Id="rId19" Type="http://schemas.openxmlformats.org/officeDocument/2006/relationships/customXml" Target="../ink/ink323.xml"/><Relationship Id="rId31" Type="http://schemas.openxmlformats.org/officeDocument/2006/relationships/customXml" Target="../ink/ink329.xml"/><Relationship Id="rId4" Type="http://schemas.openxmlformats.org/officeDocument/2006/relationships/image" Target="../media/image322.emf"/><Relationship Id="rId9" Type="http://schemas.openxmlformats.org/officeDocument/2006/relationships/customXml" Target="../ink/ink318.xml"/><Relationship Id="rId14" Type="http://schemas.openxmlformats.org/officeDocument/2006/relationships/image" Target="../media/image327.emf"/><Relationship Id="rId22" Type="http://schemas.openxmlformats.org/officeDocument/2006/relationships/image" Target="../media/image331.emf"/><Relationship Id="rId27" Type="http://schemas.openxmlformats.org/officeDocument/2006/relationships/customXml" Target="../ink/ink327.xml"/><Relationship Id="rId30" Type="http://schemas.openxmlformats.org/officeDocument/2006/relationships/image" Target="../media/image33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emf"/><Relationship Id="rId13" Type="http://schemas.openxmlformats.org/officeDocument/2006/relationships/customXml" Target="../ink/ink335.xml"/><Relationship Id="rId18" Type="http://schemas.openxmlformats.org/officeDocument/2006/relationships/image" Target="../media/image344.emf"/><Relationship Id="rId26" Type="http://schemas.openxmlformats.org/officeDocument/2006/relationships/image" Target="../media/image348.emf"/><Relationship Id="rId3" Type="http://schemas.openxmlformats.org/officeDocument/2006/relationships/customXml" Target="../ink/ink330.xml"/><Relationship Id="rId21" Type="http://schemas.openxmlformats.org/officeDocument/2006/relationships/customXml" Target="../ink/ink339.xml"/><Relationship Id="rId7" Type="http://schemas.openxmlformats.org/officeDocument/2006/relationships/customXml" Target="../ink/ink332.xml"/><Relationship Id="rId12" Type="http://schemas.openxmlformats.org/officeDocument/2006/relationships/image" Target="../media/image341.emf"/><Relationship Id="rId17" Type="http://schemas.openxmlformats.org/officeDocument/2006/relationships/customXml" Target="../ink/ink337.xml"/><Relationship Id="rId25" Type="http://schemas.openxmlformats.org/officeDocument/2006/relationships/customXml" Target="../ink/ink341.xml"/><Relationship Id="rId2" Type="http://schemas.openxmlformats.org/officeDocument/2006/relationships/image" Target="../media/image13.png"/><Relationship Id="rId16" Type="http://schemas.openxmlformats.org/officeDocument/2006/relationships/image" Target="../media/image343.emf"/><Relationship Id="rId20" Type="http://schemas.openxmlformats.org/officeDocument/2006/relationships/image" Target="../media/image345.emf"/><Relationship Id="rId29" Type="http://schemas.openxmlformats.org/officeDocument/2006/relationships/customXml" Target="../ink/ink3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8.emf"/><Relationship Id="rId11" Type="http://schemas.openxmlformats.org/officeDocument/2006/relationships/customXml" Target="../ink/ink334.xml"/><Relationship Id="rId24" Type="http://schemas.openxmlformats.org/officeDocument/2006/relationships/image" Target="../media/image347.emf"/><Relationship Id="rId5" Type="http://schemas.openxmlformats.org/officeDocument/2006/relationships/customXml" Target="../ink/ink331.xml"/><Relationship Id="rId15" Type="http://schemas.openxmlformats.org/officeDocument/2006/relationships/customXml" Target="../ink/ink336.xml"/><Relationship Id="rId23" Type="http://schemas.openxmlformats.org/officeDocument/2006/relationships/customXml" Target="../ink/ink340.xml"/><Relationship Id="rId28" Type="http://schemas.openxmlformats.org/officeDocument/2006/relationships/image" Target="../media/image349.emf"/><Relationship Id="rId10" Type="http://schemas.openxmlformats.org/officeDocument/2006/relationships/image" Target="../media/image340.emf"/><Relationship Id="rId19" Type="http://schemas.openxmlformats.org/officeDocument/2006/relationships/customXml" Target="../ink/ink338.xml"/><Relationship Id="rId4" Type="http://schemas.openxmlformats.org/officeDocument/2006/relationships/image" Target="../media/image337.emf"/><Relationship Id="rId9" Type="http://schemas.openxmlformats.org/officeDocument/2006/relationships/customXml" Target="../ink/ink333.xml"/><Relationship Id="rId14" Type="http://schemas.openxmlformats.org/officeDocument/2006/relationships/image" Target="../media/image342.emf"/><Relationship Id="rId22" Type="http://schemas.openxmlformats.org/officeDocument/2006/relationships/image" Target="../media/image346.emf"/><Relationship Id="rId27" Type="http://schemas.openxmlformats.org/officeDocument/2006/relationships/customXml" Target="../ink/ink342.xml"/><Relationship Id="rId30" Type="http://schemas.openxmlformats.org/officeDocument/2006/relationships/image" Target="../media/image35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9.xml"/><Relationship Id="rId18" Type="http://schemas.openxmlformats.org/officeDocument/2006/relationships/image" Target="../media/image358.emf"/><Relationship Id="rId26" Type="http://schemas.openxmlformats.org/officeDocument/2006/relationships/image" Target="../media/image362.emf"/><Relationship Id="rId39" Type="http://schemas.openxmlformats.org/officeDocument/2006/relationships/customXml" Target="../ink/ink362.xml"/><Relationship Id="rId3" Type="http://schemas.openxmlformats.org/officeDocument/2006/relationships/customXml" Target="../ink/ink344.xml"/><Relationship Id="rId21" Type="http://schemas.openxmlformats.org/officeDocument/2006/relationships/customXml" Target="../ink/ink353.xml"/><Relationship Id="rId34" Type="http://schemas.openxmlformats.org/officeDocument/2006/relationships/image" Target="../media/image366.emf"/><Relationship Id="rId42" Type="http://schemas.openxmlformats.org/officeDocument/2006/relationships/image" Target="../media/image370.emf"/><Relationship Id="rId47" Type="http://schemas.openxmlformats.org/officeDocument/2006/relationships/customXml" Target="../ink/ink366.xml"/><Relationship Id="rId50" Type="http://schemas.openxmlformats.org/officeDocument/2006/relationships/image" Target="../media/image374.emf"/><Relationship Id="rId7" Type="http://schemas.openxmlformats.org/officeDocument/2006/relationships/customXml" Target="../ink/ink346.xml"/><Relationship Id="rId12" Type="http://schemas.openxmlformats.org/officeDocument/2006/relationships/image" Target="../media/image355.emf"/><Relationship Id="rId17" Type="http://schemas.openxmlformats.org/officeDocument/2006/relationships/customXml" Target="../ink/ink351.xml"/><Relationship Id="rId25" Type="http://schemas.openxmlformats.org/officeDocument/2006/relationships/customXml" Target="../ink/ink355.xml"/><Relationship Id="rId33" Type="http://schemas.openxmlformats.org/officeDocument/2006/relationships/customXml" Target="../ink/ink359.xml"/><Relationship Id="rId38" Type="http://schemas.openxmlformats.org/officeDocument/2006/relationships/image" Target="../media/image368.emf"/><Relationship Id="rId46" Type="http://schemas.openxmlformats.org/officeDocument/2006/relationships/image" Target="../media/image372.emf"/><Relationship Id="rId2" Type="http://schemas.openxmlformats.org/officeDocument/2006/relationships/image" Target="../media/image14.png"/><Relationship Id="rId16" Type="http://schemas.openxmlformats.org/officeDocument/2006/relationships/image" Target="../media/image357.emf"/><Relationship Id="rId20" Type="http://schemas.openxmlformats.org/officeDocument/2006/relationships/image" Target="../media/image359.emf"/><Relationship Id="rId29" Type="http://schemas.openxmlformats.org/officeDocument/2006/relationships/customXml" Target="../ink/ink357.xml"/><Relationship Id="rId41" Type="http://schemas.openxmlformats.org/officeDocument/2006/relationships/customXml" Target="../ink/ink3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2.emf"/><Relationship Id="rId11" Type="http://schemas.openxmlformats.org/officeDocument/2006/relationships/customXml" Target="../ink/ink348.xml"/><Relationship Id="rId24" Type="http://schemas.openxmlformats.org/officeDocument/2006/relationships/image" Target="../media/image361.emf"/><Relationship Id="rId32" Type="http://schemas.openxmlformats.org/officeDocument/2006/relationships/image" Target="../media/image365.emf"/><Relationship Id="rId37" Type="http://schemas.openxmlformats.org/officeDocument/2006/relationships/customXml" Target="../ink/ink361.xml"/><Relationship Id="rId40" Type="http://schemas.openxmlformats.org/officeDocument/2006/relationships/image" Target="../media/image369.emf"/><Relationship Id="rId45" Type="http://schemas.openxmlformats.org/officeDocument/2006/relationships/customXml" Target="../ink/ink365.xml"/><Relationship Id="rId5" Type="http://schemas.openxmlformats.org/officeDocument/2006/relationships/customXml" Target="../ink/ink345.xml"/><Relationship Id="rId15" Type="http://schemas.openxmlformats.org/officeDocument/2006/relationships/customXml" Target="../ink/ink350.xml"/><Relationship Id="rId23" Type="http://schemas.openxmlformats.org/officeDocument/2006/relationships/customXml" Target="../ink/ink354.xml"/><Relationship Id="rId28" Type="http://schemas.openxmlformats.org/officeDocument/2006/relationships/image" Target="../media/image363.emf"/><Relationship Id="rId36" Type="http://schemas.openxmlformats.org/officeDocument/2006/relationships/image" Target="../media/image367.emf"/><Relationship Id="rId49" Type="http://schemas.openxmlformats.org/officeDocument/2006/relationships/customXml" Target="../ink/ink367.xml"/><Relationship Id="rId10" Type="http://schemas.openxmlformats.org/officeDocument/2006/relationships/image" Target="../media/image354.emf"/><Relationship Id="rId19" Type="http://schemas.openxmlformats.org/officeDocument/2006/relationships/customXml" Target="../ink/ink352.xml"/><Relationship Id="rId31" Type="http://schemas.openxmlformats.org/officeDocument/2006/relationships/customXml" Target="../ink/ink358.xml"/><Relationship Id="rId44" Type="http://schemas.openxmlformats.org/officeDocument/2006/relationships/image" Target="../media/image371.emf"/><Relationship Id="rId52" Type="http://schemas.openxmlformats.org/officeDocument/2006/relationships/image" Target="../media/image375.emf"/><Relationship Id="rId4" Type="http://schemas.openxmlformats.org/officeDocument/2006/relationships/image" Target="../media/image351.emf"/><Relationship Id="rId9" Type="http://schemas.openxmlformats.org/officeDocument/2006/relationships/customXml" Target="../ink/ink347.xml"/><Relationship Id="rId14" Type="http://schemas.openxmlformats.org/officeDocument/2006/relationships/image" Target="../media/image356.emf"/><Relationship Id="rId22" Type="http://schemas.openxmlformats.org/officeDocument/2006/relationships/image" Target="../media/image360.emf"/><Relationship Id="rId27" Type="http://schemas.openxmlformats.org/officeDocument/2006/relationships/customXml" Target="../ink/ink356.xml"/><Relationship Id="rId30" Type="http://schemas.openxmlformats.org/officeDocument/2006/relationships/image" Target="../media/image364.emf"/><Relationship Id="rId35" Type="http://schemas.openxmlformats.org/officeDocument/2006/relationships/customXml" Target="../ink/ink360.xml"/><Relationship Id="rId43" Type="http://schemas.openxmlformats.org/officeDocument/2006/relationships/customXml" Target="../ink/ink364.xml"/><Relationship Id="rId48" Type="http://schemas.openxmlformats.org/officeDocument/2006/relationships/image" Target="../media/image373.emf"/><Relationship Id="rId8" Type="http://schemas.openxmlformats.org/officeDocument/2006/relationships/image" Target="../media/image353.emf"/><Relationship Id="rId51" Type="http://schemas.openxmlformats.org/officeDocument/2006/relationships/customXml" Target="../ink/ink36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380.emf"/><Relationship Id="rId18" Type="http://schemas.openxmlformats.org/officeDocument/2006/relationships/customXml" Target="../ink/ink373.xml"/><Relationship Id="rId26" Type="http://schemas.openxmlformats.org/officeDocument/2006/relationships/customXml" Target="../ink/ink377.xml"/><Relationship Id="rId3" Type="http://schemas.openxmlformats.org/officeDocument/2006/relationships/image" Target="../media/image18.png"/><Relationship Id="rId21" Type="http://schemas.openxmlformats.org/officeDocument/2006/relationships/image" Target="../media/image384.emf"/><Relationship Id="rId7" Type="http://schemas.openxmlformats.org/officeDocument/2006/relationships/image" Target="../media/image377.wmf"/><Relationship Id="rId12" Type="http://schemas.openxmlformats.org/officeDocument/2006/relationships/customXml" Target="../ink/ink370.xml"/><Relationship Id="rId17" Type="http://schemas.openxmlformats.org/officeDocument/2006/relationships/image" Target="../media/image382.emf"/><Relationship Id="rId25" Type="http://schemas.openxmlformats.org/officeDocument/2006/relationships/image" Target="../media/image386.emf"/><Relationship Id="rId33" Type="http://schemas.openxmlformats.org/officeDocument/2006/relationships/image" Target="../media/image390.emf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372.xml"/><Relationship Id="rId20" Type="http://schemas.openxmlformats.org/officeDocument/2006/relationships/customXml" Target="../ink/ink374.xml"/><Relationship Id="rId29" Type="http://schemas.openxmlformats.org/officeDocument/2006/relationships/image" Target="../media/image388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79.emf"/><Relationship Id="rId24" Type="http://schemas.openxmlformats.org/officeDocument/2006/relationships/customXml" Target="../ink/ink376.xml"/><Relationship Id="rId32" Type="http://schemas.openxmlformats.org/officeDocument/2006/relationships/customXml" Target="../ink/ink380.xml"/><Relationship Id="rId5" Type="http://schemas.openxmlformats.org/officeDocument/2006/relationships/image" Target="../media/image376.wmf"/><Relationship Id="rId15" Type="http://schemas.openxmlformats.org/officeDocument/2006/relationships/image" Target="../media/image381.emf"/><Relationship Id="rId23" Type="http://schemas.openxmlformats.org/officeDocument/2006/relationships/image" Target="../media/image385.emf"/><Relationship Id="rId28" Type="http://schemas.openxmlformats.org/officeDocument/2006/relationships/customXml" Target="../ink/ink378.xml"/><Relationship Id="rId10" Type="http://schemas.openxmlformats.org/officeDocument/2006/relationships/customXml" Target="../ink/ink369.xml"/><Relationship Id="rId19" Type="http://schemas.openxmlformats.org/officeDocument/2006/relationships/image" Target="../media/image383.emf"/><Relationship Id="rId31" Type="http://schemas.openxmlformats.org/officeDocument/2006/relationships/image" Target="../media/image389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78.wmf"/><Relationship Id="rId14" Type="http://schemas.openxmlformats.org/officeDocument/2006/relationships/customXml" Target="../ink/ink371.xml"/><Relationship Id="rId22" Type="http://schemas.openxmlformats.org/officeDocument/2006/relationships/customXml" Target="../ink/ink375.xml"/><Relationship Id="rId27" Type="http://schemas.openxmlformats.org/officeDocument/2006/relationships/image" Target="../media/image387.emf"/><Relationship Id="rId30" Type="http://schemas.openxmlformats.org/officeDocument/2006/relationships/customXml" Target="../ink/ink37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18.emf"/><Relationship Id="rId18" Type="http://schemas.openxmlformats.org/officeDocument/2006/relationships/customXml" Target="../ink/ink20.xml"/><Relationship Id="rId3" Type="http://schemas.openxmlformats.org/officeDocument/2006/relationships/image" Target="../media/image13.emf"/><Relationship Id="rId21" Type="http://schemas.openxmlformats.org/officeDocument/2006/relationships/image" Target="../media/image22.emf"/><Relationship Id="rId7" Type="http://schemas.openxmlformats.org/officeDocument/2006/relationships/image" Target="../media/image15.emf"/><Relationship Id="rId12" Type="http://schemas.openxmlformats.org/officeDocument/2006/relationships/customXml" Target="../ink/ink17.xml"/><Relationship Id="rId17" Type="http://schemas.openxmlformats.org/officeDocument/2006/relationships/image" Target="../media/image20.emf"/><Relationship Id="rId2" Type="http://schemas.openxmlformats.org/officeDocument/2006/relationships/customXml" Target="../ink/ink12.xml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23" Type="http://schemas.openxmlformats.org/officeDocument/2006/relationships/image" Target="../media/image23.emf"/><Relationship Id="rId10" Type="http://schemas.openxmlformats.org/officeDocument/2006/relationships/customXml" Target="../ink/ink16.xml"/><Relationship Id="rId19" Type="http://schemas.openxmlformats.org/officeDocument/2006/relationships/image" Target="../media/image21.emf"/><Relationship Id="rId4" Type="http://schemas.openxmlformats.org/officeDocument/2006/relationships/customXml" Target="../ink/ink13.xml"/><Relationship Id="rId9" Type="http://schemas.openxmlformats.org/officeDocument/2006/relationships/image" Target="../media/image16.emf"/><Relationship Id="rId14" Type="http://schemas.openxmlformats.org/officeDocument/2006/relationships/customXml" Target="../ink/ink18.xml"/><Relationship Id="rId22" Type="http://schemas.openxmlformats.org/officeDocument/2006/relationships/customXml" Target="../ink/ink2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3.emf"/><Relationship Id="rId13" Type="http://schemas.openxmlformats.org/officeDocument/2006/relationships/customXml" Target="../ink/ink386.xml"/><Relationship Id="rId18" Type="http://schemas.openxmlformats.org/officeDocument/2006/relationships/image" Target="../media/image398.emf"/><Relationship Id="rId26" Type="http://schemas.openxmlformats.org/officeDocument/2006/relationships/image" Target="../media/image402.emf"/><Relationship Id="rId3" Type="http://schemas.openxmlformats.org/officeDocument/2006/relationships/customXml" Target="../ink/ink381.xml"/><Relationship Id="rId21" Type="http://schemas.openxmlformats.org/officeDocument/2006/relationships/customXml" Target="../ink/ink390.xml"/><Relationship Id="rId7" Type="http://schemas.openxmlformats.org/officeDocument/2006/relationships/customXml" Target="../ink/ink383.xml"/><Relationship Id="rId12" Type="http://schemas.openxmlformats.org/officeDocument/2006/relationships/image" Target="../media/image395.emf"/><Relationship Id="rId17" Type="http://schemas.openxmlformats.org/officeDocument/2006/relationships/customXml" Target="../ink/ink388.xml"/><Relationship Id="rId25" Type="http://schemas.openxmlformats.org/officeDocument/2006/relationships/customXml" Target="../ink/ink392.xml"/><Relationship Id="rId2" Type="http://schemas.openxmlformats.org/officeDocument/2006/relationships/image" Target="../media/image19.png"/><Relationship Id="rId16" Type="http://schemas.openxmlformats.org/officeDocument/2006/relationships/image" Target="../media/image397.emf"/><Relationship Id="rId20" Type="http://schemas.openxmlformats.org/officeDocument/2006/relationships/image" Target="../media/image39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2.emf"/><Relationship Id="rId11" Type="http://schemas.openxmlformats.org/officeDocument/2006/relationships/customXml" Target="../ink/ink385.xml"/><Relationship Id="rId24" Type="http://schemas.openxmlformats.org/officeDocument/2006/relationships/image" Target="../media/image401.emf"/><Relationship Id="rId5" Type="http://schemas.openxmlformats.org/officeDocument/2006/relationships/customXml" Target="../ink/ink382.xml"/><Relationship Id="rId15" Type="http://schemas.openxmlformats.org/officeDocument/2006/relationships/customXml" Target="../ink/ink387.xml"/><Relationship Id="rId23" Type="http://schemas.openxmlformats.org/officeDocument/2006/relationships/customXml" Target="../ink/ink391.xml"/><Relationship Id="rId28" Type="http://schemas.openxmlformats.org/officeDocument/2006/relationships/image" Target="../media/image403.emf"/><Relationship Id="rId10" Type="http://schemas.openxmlformats.org/officeDocument/2006/relationships/image" Target="../media/image394.emf"/><Relationship Id="rId19" Type="http://schemas.openxmlformats.org/officeDocument/2006/relationships/customXml" Target="../ink/ink389.xml"/><Relationship Id="rId4" Type="http://schemas.openxmlformats.org/officeDocument/2006/relationships/image" Target="../media/image391.emf"/><Relationship Id="rId9" Type="http://schemas.openxmlformats.org/officeDocument/2006/relationships/customXml" Target="../ink/ink384.xml"/><Relationship Id="rId14" Type="http://schemas.openxmlformats.org/officeDocument/2006/relationships/image" Target="../media/image396.emf"/><Relationship Id="rId22" Type="http://schemas.openxmlformats.org/officeDocument/2006/relationships/image" Target="../media/image400.emf"/><Relationship Id="rId27" Type="http://schemas.openxmlformats.org/officeDocument/2006/relationships/customXml" Target="../ink/ink39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emf"/><Relationship Id="rId13" Type="http://schemas.openxmlformats.org/officeDocument/2006/relationships/customXml" Target="../ink/ink399.xml"/><Relationship Id="rId18" Type="http://schemas.openxmlformats.org/officeDocument/2006/relationships/image" Target="../media/image411.emf"/><Relationship Id="rId26" Type="http://schemas.openxmlformats.org/officeDocument/2006/relationships/image" Target="../media/image415.emf"/><Relationship Id="rId3" Type="http://schemas.openxmlformats.org/officeDocument/2006/relationships/customXml" Target="../ink/ink394.xml"/><Relationship Id="rId21" Type="http://schemas.openxmlformats.org/officeDocument/2006/relationships/customXml" Target="../ink/ink403.xml"/><Relationship Id="rId7" Type="http://schemas.openxmlformats.org/officeDocument/2006/relationships/customXml" Target="../ink/ink396.xml"/><Relationship Id="rId12" Type="http://schemas.openxmlformats.org/officeDocument/2006/relationships/image" Target="../media/image408.emf"/><Relationship Id="rId17" Type="http://schemas.openxmlformats.org/officeDocument/2006/relationships/customXml" Target="../ink/ink401.xml"/><Relationship Id="rId25" Type="http://schemas.openxmlformats.org/officeDocument/2006/relationships/customXml" Target="../ink/ink405.xml"/><Relationship Id="rId2" Type="http://schemas.openxmlformats.org/officeDocument/2006/relationships/image" Target="../media/image20.png"/><Relationship Id="rId16" Type="http://schemas.openxmlformats.org/officeDocument/2006/relationships/image" Target="../media/image410.emf"/><Relationship Id="rId20" Type="http://schemas.openxmlformats.org/officeDocument/2006/relationships/image" Target="../media/image412.emf"/><Relationship Id="rId29" Type="http://schemas.openxmlformats.org/officeDocument/2006/relationships/customXml" Target="../ink/ink40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5.emf"/><Relationship Id="rId11" Type="http://schemas.openxmlformats.org/officeDocument/2006/relationships/customXml" Target="../ink/ink398.xml"/><Relationship Id="rId24" Type="http://schemas.openxmlformats.org/officeDocument/2006/relationships/image" Target="../media/image414.emf"/><Relationship Id="rId5" Type="http://schemas.openxmlformats.org/officeDocument/2006/relationships/customXml" Target="../ink/ink395.xml"/><Relationship Id="rId15" Type="http://schemas.openxmlformats.org/officeDocument/2006/relationships/customXml" Target="../ink/ink400.xml"/><Relationship Id="rId23" Type="http://schemas.openxmlformats.org/officeDocument/2006/relationships/customXml" Target="../ink/ink404.xml"/><Relationship Id="rId28" Type="http://schemas.openxmlformats.org/officeDocument/2006/relationships/image" Target="../media/image416.emf"/><Relationship Id="rId10" Type="http://schemas.openxmlformats.org/officeDocument/2006/relationships/image" Target="../media/image407.emf"/><Relationship Id="rId19" Type="http://schemas.openxmlformats.org/officeDocument/2006/relationships/customXml" Target="../ink/ink402.xml"/><Relationship Id="rId4" Type="http://schemas.openxmlformats.org/officeDocument/2006/relationships/image" Target="../media/image404.emf"/><Relationship Id="rId9" Type="http://schemas.openxmlformats.org/officeDocument/2006/relationships/customXml" Target="../ink/ink397.xml"/><Relationship Id="rId14" Type="http://schemas.openxmlformats.org/officeDocument/2006/relationships/image" Target="../media/image409.emf"/><Relationship Id="rId22" Type="http://schemas.openxmlformats.org/officeDocument/2006/relationships/image" Target="../media/image413.emf"/><Relationship Id="rId27" Type="http://schemas.openxmlformats.org/officeDocument/2006/relationships/customXml" Target="../ink/ink406.xml"/><Relationship Id="rId30" Type="http://schemas.openxmlformats.org/officeDocument/2006/relationships/image" Target="../media/image41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emf"/><Relationship Id="rId13" Type="http://schemas.openxmlformats.org/officeDocument/2006/relationships/customXml" Target="../ink/ink413.xml"/><Relationship Id="rId18" Type="http://schemas.openxmlformats.org/officeDocument/2006/relationships/image" Target="../media/image425.emf"/><Relationship Id="rId26" Type="http://schemas.openxmlformats.org/officeDocument/2006/relationships/image" Target="../media/image429.emf"/><Relationship Id="rId3" Type="http://schemas.openxmlformats.org/officeDocument/2006/relationships/customXml" Target="../ink/ink408.xml"/><Relationship Id="rId21" Type="http://schemas.openxmlformats.org/officeDocument/2006/relationships/customXml" Target="../ink/ink417.xml"/><Relationship Id="rId7" Type="http://schemas.openxmlformats.org/officeDocument/2006/relationships/customXml" Target="../ink/ink410.xml"/><Relationship Id="rId12" Type="http://schemas.openxmlformats.org/officeDocument/2006/relationships/image" Target="../media/image422.emf"/><Relationship Id="rId17" Type="http://schemas.openxmlformats.org/officeDocument/2006/relationships/customXml" Target="../ink/ink415.xml"/><Relationship Id="rId25" Type="http://schemas.openxmlformats.org/officeDocument/2006/relationships/customXml" Target="../ink/ink419.xml"/><Relationship Id="rId2" Type="http://schemas.openxmlformats.org/officeDocument/2006/relationships/image" Target="../media/image21.png"/><Relationship Id="rId16" Type="http://schemas.openxmlformats.org/officeDocument/2006/relationships/image" Target="../media/image424.emf"/><Relationship Id="rId20" Type="http://schemas.openxmlformats.org/officeDocument/2006/relationships/image" Target="../media/image4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9.emf"/><Relationship Id="rId11" Type="http://schemas.openxmlformats.org/officeDocument/2006/relationships/customXml" Target="../ink/ink412.xml"/><Relationship Id="rId24" Type="http://schemas.openxmlformats.org/officeDocument/2006/relationships/image" Target="../media/image428.emf"/><Relationship Id="rId5" Type="http://schemas.openxmlformats.org/officeDocument/2006/relationships/customXml" Target="../ink/ink409.xml"/><Relationship Id="rId15" Type="http://schemas.openxmlformats.org/officeDocument/2006/relationships/customXml" Target="../ink/ink414.xml"/><Relationship Id="rId23" Type="http://schemas.openxmlformats.org/officeDocument/2006/relationships/customXml" Target="../ink/ink418.xml"/><Relationship Id="rId28" Type="http://schemas.openxmlformats.org/officeDocument/2006/relationships/image" Target="../media/image430.emf"/><Relationship Id="rId10" Type="http://schemas.openxmlformats.org/officeDocument/2006/relationships/image" Target="../media/image421.emf"/><Relationship Id="rId19" Type="http://schemas.openxmlformats.org/officeDocument/2006/relationships/customXml" Target="../ink/ink416.xml"/><Relationship Id="rId4" Type="http://schemas.openxmlformats.org/officeDocument/2006/relationships/image" Target="../media/image418.emf"/><Relationship Id="rId9" Type="http://schemas.openxmlformats.org/officeDocument/2006/relationships/customXml" Target="../ink/ink411.xml"/><Relationship Id="rId14" Type="http://schemas.openxmlformats.org/officeDocument/2006/relationships/image" Target="../media/image423.emf"/><Relationship Id="rId22" Type="http://schemas.openxmlformats.org/officeDocument/2006/relationships/image" Target="../media/image427.emf"/><Relationship Id="rId27" Type="http://schemas.openxmlformats.org/officeDocument/2006/relationships/customXml" Target="../ink/ink420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6.emf"/><Relationship Id="rId18" Type="http://schemas.openxmlformats.org/officeDocument/2006/relationships/customXml" Target="../ink/ink429.xml"/><Relationship Id="rId26" Type="http://schemas.openxmlformats.org/officeDocument/2006/relationships/customXml" Target="../ink/ink433.xml"/><Relationship Id="rId39" Type="http://schemas.openxmlformats.org/officeDocument/2006/relationships/image" Target="../media/image449.emf"/><Relationship Id="rId21" Type="http://schemas.openxmlformats.org/officeDocument/2006/relationships/image" Target="../media/image440.emf"/><Relationship Id="rId34" Type="http://schemas.openxmlformats.org/officeDocument/2006/relationships/customXml" Target="../ink/ink437.xml"/><Relationship Id="rId42" Type="http://schemas.openxmlformats.org/officeDocument/2006/relationships/customXml" Target="../ink/ink441.xml"/><Relationship Id="rId47" Type="http://schemas.openxmlformats.org/officeDocument/2006/relationships/image" Target="../media/image453.emf"/><Relationship Id="rId50" Type="http://schemas.openxmlformats.org/officeDocument/2006/relationships/customXml" Target="../ink/ink445.xml"/><Relationship Id="rId55" Type="http://schemas.openxmlformats.org/officeDocument/2006/relationships/image" Target="../media/image457.emf"/><Relationship Id="rId7" Type="http://schemas.openxmlformats.org/officeDocument/2006/relationships/image" Target="../media/image433.emf"/><Relationship Id="rId12" Type="http://schemas.openxmlformats.org/officeDocument/2006/relationships/customXml" Target="../ink/ink426.xml"/><Relationship Id="rId17" Type="http://schemas.openxmlformats.org/officeDocument/2006/relationships/image" Target="../media/image438.emf"/><Relationship Id="rId25" Type="http://schemas.openxmlformats.org/officeDocument/2006/relationships/image" Target="../media/image442.emf"/><Relationship Id="rId33" Type="http://schemas.openxmlformats.org/officeDocument/2006/relationships/image" Target="../media/image446.emf"/><Relationship Id="rId38" Type="http://schemas.openxmlformats.org/officeDocument/2006/relationships/customXml" Target="../ink/ink439.xml"/><Relationship Id="rId46" Type="http://schemas.openxmlformats.org/officeDocument/2006/relationships/customXml" Target="../ink/ink443.xml"/><Relationship Id="rId2" Type="http://schemas.openxmlformats.org/officeDocument/2006/relationships/customXml" Target="../ink/ink421.xml"/><Relationship Id="rId16" Type="http://schemas.openxmlformats.org/officeDocument/2006/relationships/customXml" Target="../ink/ink428.xml"/><Relationship Id="rId20" Type="http://schemas.openxmlformats.org/officeDocument/2006/relationships/customXml" Target="../ink/ink430.xml"/><Relationship Id="rId29" Type="http://schemas.openxmlformats.org/officeDocument/2006/relationships/image" Target="../media/image444.emf"/><Relationship Id="rId41" Type="http://schemas.openxmlformats.org/officeDocument/2006/relationships/image" Target="../media/image450.emf"/><Relationship Id="rId54" Type="http://schemas.openxmlformats.org/officeDocument/2006/relationships/customXml" Target="../ink/ink4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3.xml"/><Relationship Id="rId11" Type="http://schemas.openxmlformats.org/officeDocument/2006/relationships/image" Target="../media/image435.emf"/><Relationship Id="rId24" Type="http://schemas.openxmlformats.org/officeDocument/2006/relationships/customXml" Target="../ink/ink432.xml"/><Relationship Id="rId32" Type="http://schemas.openxmlformats.org/officeDocument/2006/relationships/customXml" Target="../ink/ink436.xml"/><Relationship Id="rId37" Type="http://schemas.openxmlformats.org/officeDocument/2006/relationships/image" Target="../media/image448.emf"/><Relationship Id="rId40" Type="http://schemas.openxmlformats.org/officeDocument/2006/relationships/customXml" Target="../ink/ink440.xml"/><Relationship Id="rId45" Type="http://schemas.openxmlformats.org/officeDocument/2006/relationships/image" Target="../media/image452.emf"/><Relationship Id="rId53" Type="http://schemas.openxmlformats.org/officeDocument/2006/relationships/image" Target="../media/image456.emf"/><Relationship Id="rId5" Type="http://schemas.openxmlformats.org/officeDocument/2006/relationships/image" Target="../media/image432.emf"/><Relationship Id="rId15" Type="http://schemas.openxmlformats.org/officeDocument/2006/relationships/image" Target="../media/image437.emf"/><Relationship Id="rId23" Type="http://schemas.openxmlformats.org/officeDocument/2006/relationships/image" Target="../media/image441.emf"/><Relationship Id="rId28" Type="http://schemas.openxmlformats.org/officeDocument/2006/relationships/customXml" Target="../ink/ink434.xml"/><Relationship Id="rId36" Type="http://schemas.openxmlformats.org/officeDocument/2006/relationships/customXml" Target="../ink/ink438.xml"/><Relationship Id="rId49" Type="http://schemas.openxmlformats.org/officeDocument/2006/relationships/image" Target="../media/image454.emf"/><Relationship Id="rId10" Type="http://schemas.openxmlformats.org/officeDocument/2006/relationships/customXml" Target="../ink/ink425.xml"/><Relationship Id="rId19" Type="http://schemas.openxmlformats.org/officeDocument/2006/relationships/image" Target="../media/image439.emf"/><Relationship Id="rId31" Type="http://schemas.openxmlformats.org/officeDocument/2006/relationships/image" Target="../media/image445.emf"/><Relationship Id="rId44" Type="http://schemas.openxmlformats.org/officeDocument/2006/relationships/customXml" Target="../ink/ink442.xml"/><Relationship Id="rId52" Type="http://schemas.openxmlformats.org/officeDocument/2006/relationships/customXml" Target="../ink/ink446.xml"/><Relationship Id="rId4" Type="http://schemas.openxmlformats.org/officeDocument/2006/relationships/customXml" Target="../ink/ink422.xml"/><Relationship Id="rId9" Type="http://schemas.openxmlformats.org/officeDocument/2006/relationships/image" Target="../media/image434.emf"/><Relationship Id="rId14" Type="http://schemas.openxmlformats.org/officeDocument/2006/relationships/customXml" Target="../ink/ink427.xml"/><Relationship Id="rId22" Type="http://schemas.openxmlformats.org/officeDocument/2006/relationships/customXml" Target="../ink/ink431.xml"/><Relationship Id="rId27" Type="http://schemas.openxmlformats.org/officeDocument/2006/relationships/image" Target="../media/image443.emf"/><Relationship Id="rId30" Type="http://schemas.openxmlformats.org/officeDocument/2006/relationships/customXml" Target="../ink/ink435.xml"/><Relationship Id="rId35" Type="http://schemas.openxmlformats.org/officeDocument/2006/relationships/image" Target="../media/image447.emf"/><Relationship Id="rId43" Type="http://schemas.openxmlformats.org/officeDocument/2006/relationships/image" Target="../media/image451.emf"/><Relationship Id="rId48" Type="http://schemas.openxmlformats.org/officeDocument/2006/relationships/customXml" Target="../ink/ink444.xml"/><Relationship Id="rId8" Type="http://schemas.openxmlformats.org/officeDocument/2006/relationships/customXml" Target="../ink/ink424.xml"/><Relationship Id="rId51" Type="http://schemas.openxmlformats.org/officeDocument/2006/relationships/image" Target="../media/image455.emf"/><Relationship Id="rId3" Type="http://schemas.openxmlformats.org/officeDocument/2006/relationships/image" Target="../media/image431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8.xml"/><Relationship Id="rId18" Type="http://schemas.openxmlformats.org/officeDocument/2006/relationships/image" Target="../media/image31.emf"/><Relationship Id="rId26" Type="http://schemas.openxmlformats.org/officeDocument/2006/relationships/image" Target="../media/image35.emf"/><Relationship Id="rId39" Type="http://schemas.openxmlformats.org/officeDocument/2006/relationships/customXml" Target="../ink/ink41.xml"/><Relationship Id="rId21" Type="http://schemas.openxmlformats.org/officeDocument/2006/relationships/customXml" Target="../ink/ink32.xml"/><Relationship Id="rId34" Type="http://schemas.openxmlformats.org/officeDocument/2006/relationships/image" Target="../media/image39.emf"/><Relationship Id="rId42" Type="http://schemas.openxmlformats.org/officeDocument/2006/relationships/image" Target="../media/image43.emf"/><Relationship Id="rId47" Type="http://schemas.openxmlformats.org/officeDocument/2006/relationships/customXml" Target="../ink/ink45.xml"/><Relationship Id="rId50" Type="http://schemas.openxmlformats.org/officeDocument/2006/relationships/image" Target="../media/image47.emf"/><Relationship Id="rId55" Type="http://schemas.openxmlformats.org/officeDocument/2006/relationships/customXml" Target="../ink/ink49.xml"/><Relationship Id="rId63" Type="http://schemas.openxmlformats.org/officeDocument/2006/relationships/customXml" Target="../ink/ink53.xml"/><Relationship Id="rId68" Type="http://schemas.openxmlformats.org/officeDocument/2006/relationships/image" Target="../media/image56.emf"/><Relationship Id="rId76" Type="http://schemas.openxmlformats.org/officeDocument/2006/relationships/image" Target="../media/image60.emf"/><Relationship Id="rId84" Type="http://schemas.openxmlformats.org/officeDocument/2006/relationships/image" Target="../media/image64.emf"/><Relationship Id="rId7" Type="http://schemas.openxmlformats.org/officeDocument/2006/relationships/customXml" Target="../ink/ink25.xml"/><Relationship Id="rId71" Type="http://schemas.openxmlformats.org/officeDocument/2006/relationships/customXml" Target="../ink/ink57.xml"/><Relationship Id="rId2" Type="http://schemas.openxmlformats.org/officeDocument/2006/relationships/image" Target="../media/image2.png"/><Relationship Id="rId16" Type="http://schemas.openxmlformats.org/officeDocument/2006/relationships/image" Target="../media/image30.emf"/><Relationship Id="rId29" Type="http://schemas.openxmlformats.org/officeDocument/2006/relationships/customXml" Target="../ink/ink36.xml"/><Relationship Id="rId11" Type="http://schemas.openxmlformats.org/officeDocument/2006/relationships/customXml" Target="../ink/ink27.xml"/><Relationship Id="rId24" Type="http://schemas.openxmlformats.org/officeDocument/2006/relationships/image" Target="../media/image34.emf"/><Relationship Id="rId32" Type="http://schemas.openxmlformats.org/officeDocument/2006/relationships/image" Target="../media/image38.emf"/><Relationship Id="rId37" Type="http://schemas.openxmlformats.org/officeDocument/2006/relationships/customXml" Target="../ink/ink40.xml"/><Relationship Id="rId40" Type="http://schemas.openxmlformats.org/officeDocument/2006/relationships/image" Target="../media/image42.emf"/><Relationship Id="rId45" Type="http://schemas.openxmlformats.org/officeDocument/2006/relationships/customXml" Target="../ink/ink44.xml"/><Relationship Id="rId53" Type="http://schemas.openxmlformats.org/officeDocument/2006/relationships/customXml" Target="../ink/ink48.xml"/><Relationship Id="rId58" Type="http://schemas.openxmlformats.org/officeDocument/2006/relationships/image" Target="../media/image51.emf"/><Relationship Id="rId66" Type="http://schemas.openxmlformats.org/officeDocument/2006/relationships/image" Target="../media/image55.emf"/><Relationship Id="rId74" Type="http://schemas.openxmlformats.org/officeDocument/2006/relationships/image" Target="../media/image59.emf"/><Relationship Id="rId79" Type="http://schemas.openxmlformats.org/officeDocument/2006/relationships/customXml" Target="../ink/ink61.xml"/><Relationship Id="rId5" Type="http://schemas.openxmlformats.org/officeDocument/2006/relationships/customXml" Target="../ink/ink24.xml"/><Relationship Id="rId61" Type="http://schemas.openxmlformats.org/officeDocument/2006/relationships/customXml" Target="../ink/ink52.xml"/><Relationship Id="rId82" Type="http://schemas.openxmlformats.org/officeDocument/2006/relationships/image" Target="../media/image63.emf"/><Relationship Id="rId19" Type="http://schemas.openxmlformats.org/officeDocument/2006/relationships/customXml" Target="../ink/ink31.xml"/><Relationship Id="rId4" Type="http://schemas.openxmlformats.org/officeDocument/2006/relationships/image" Target="../media/image24.emf"/><Relationship Id="rId9" Type="http://schemas.openxmlformats.org/officeDocument/2006/relationships/customXml" Target="../ink/ink26.xml"/><Relationship Id="rId14" Type="http://schemas.openxmlformats.org/officeDocument/2006/relationships/image" Target="../media/image29.emf"/><Relationship Id="rId22" Type="http://schemas.openxmlformats.org/officeDocument/2006/relationships/image" Target="../media/image33.emf"/><Relationship Id="rId27" Type="http://schemas.openxmlformats.org/officeDocument/2006/relationships/customXml" Target="../ink/ink35.xml"/><Relationship Id="rId30" Type="http://schemas.openxmlformats.org/officeDocument/2006/relationships/image" Target="../media/image37.emf"/><Relationship Id="rId35" Type="http://schemas.openxmlformats.org/officeDocument/2006/relationships/customXml" Target="../ink/ink39.xml"/><Relationship Id="rId43" Type="http://schemas.openxmlformats.org/officeDocument/2006/relationships/customXml" Target="../ink/ink43.xml"/><Relationship Id="rId48" Type="http://schemas.openxmlformats.org/officeDocument/2006/relationships/image" Target="../media/image46.emf"/><Relationship Id="rId56" Type="http://schemas.openxmlformats.org/officeDocument/2006/relationships/image" Target="../media/image50.emf"/><Relationship Id="rId64" Type="http://schemas.openxmlformats.org/officeDocument/2006/relationships/image" Target="../media/image54.emf"/><Relationship Id="rId69" Type="http://schemas.openxmlformats.org/officeDocument/2006/relationships/customXml" Target="../ink/ink56.xml"/><Relationship Id="rId77" Type="http://schemas.openxmlformats.org/officeDocument/2006/relationships/customXml" Target="../ink/ink60.xml"/><Relationship Id="rId8" Type="http://schemas.openxmlformats.org/officeDocument/2006/relationships/image" Target="../media/image26.emf"/><Relationship Id="rId51" Type="http://schemas.openxmlformats.org/officeDocument/2006/relationships/customXml" Target="../ink/ink47.xml"/><Relationship Id="rId72" Type="http://schemas.openxmlformats.org/officeDocument/2006/relationships/image" Target="../media/image58.emf"/><Relationship Id="rId80" Type="http://schemas.openxmlformats.org/officeDocument/2006/relationships/image" Target="../media/image62.emf"/><Relationship Id="rId85" Type="http://schemas.openxmlformats.org/officeDocument/2006/relationships/customXml" Target="../ink/ink64.xml"/><Relationship Id="rId3" Type="http://schemas.openxmlformats.org/officeDocument/2006/relationships/customXml" Target="../ink/ink23.xml"/><Relationship Id="rId12" Type="http://schemas.openxmlformats.org/officeDocument/2006/relationships/image" Target="../media/image28.emf"/><Relationship Id="rId17" Type="http://schemas.openxmlformats.org/officeDocument/2006/relationships/customXml" Target="../ink/ink30.xml"/><Relationship Id="rId25" Type="http://schemas.openxmlformats.org/officeDocument/2006/relationships/customXml" Target="../ink/ink34.xml"/><Relationship Id="rId33" Type="http://schemas.openxmlformats.org/officeDocument/2006/relationships/customXml" Target="../ink/ink38.xml"/><Relationship Id="rId38" Type="http://schemas.openxmlformats.org/officeDocument/2006/relationships/image" Target="../media/image41.emf"/><Relationship Id="rId46" Type="http://schemas.openxmlformats.org/officeDocument/2006/relationships/image" Target="../media/image45.emf"/><Relationship Id="rId59" Type="http://schemas.openxmlformats.org/officeDocument/2006/relationships/customXml" Target="../ink/ink51.xml"/><Relationship Id="rId67" Type="http://schemas.openxmlformats.org/officeDocument/2006/relationships/customXml" Target="../ink/ink55.xml"/><Relationship Id="rId20" Type="http://schemas.openxmlformats.org/officeDocument/2006/relationships/image" Target="../media/image32.emf"/><Relationship Id="rId41" Type="http://schemas.openxmlformats.org/officeDocument/2006/relationships/customXml" Target="../ink/ink42.xml"/><Relationship Id="rId54" Type="http://schemas.openxmlformats.org/officeDocument/2006/relationships/image" Target="../media/image49.emf"/><Relationship Id="rId62" Type="http://schemas.openxmlformats.org/officeDocument/2006/relationships/image" Target="../media/image53.emf"/><Relationship Id="rId70" Type="http://schemas.openxmlformats.org/officeDocument/2006/relationships/image" Target="../media/image57.emf"/><Relationship Id="rId75" Type="http://schemas.openxmlformats.org/officeDocument/2006/relationships/customXml" Target="../ink/ink59.xml"/><Relationship Id="rId83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28" Type="http://schemas.openxmlformats.org/officeDocument/2006/relationships/image" Target="../media/image36.emf"/><Relationship Id="rId36" Type="http://schemas.openxmlformats.org/officeDocument/2006/relationships/image" Target="../media/image40.emf"/><Relationship Id="rId49" Type="http://schemas.openxmlformats.org/officeDocument/2006/relationships/customXml" Target="../ink/ink46.xml"/><Relationship Id="rId57" Type="http://schemas.openxmlformats.org/officeDocument/2006/relationships/customXml" Target="../ink/ink50.xml"/><Relationship Id="rId10" Type="http://schemas.openxmlformats.org/officeDocument/2006/relationships/image" Target="../media/image27.emf"/><Relationship Id="rId31" Type="http://schemas.openxmlformats.org/officeDocument/2006/relationships/customXml" Target="../ink/ink37.xml"/><Relationship Id="rId44" Type="http://schemas.openxmlformats.org/officeDocument/2006/relationships/image" Target="../media/image44.emf"/><Relationship Id="rId52" Type="http://schemas.openxmlformats.org/officeDocument/2006/relationships/image" Target="../media/image48.emf"/><Relationship Id="rId60" Type="http://schemas.openxmlformats.org/officeDocument/2006/relationships/image" Target="../media/image52.emf"/><Relationship Id="rId65" Type="http://schemas.openxmlformats.org/officeDocument/2006/relationships/customXml" Target="../ink/ink54.xml"/><Relationship Id="rId73" Type="http://schemas.openxmlformats.org/officeDocument/2006/relationships/customXml" Target="../ink/ink58.xml"/><Relationship Id="rId78" Type="http://schemas.openxmlformats.org/officeDocument/2006/relationships/image" Target="../media/image61.emf"/><Relationship Id="rId81" Type="http://schemas.openxmlformats.org/officeDocument/2006/relationships/customXml" Target="../ink/ink62.xml"/><Relationship Id="rId86" Type="http://schemas.openxmlformats.org/officeDocument/2006/relationships/image" Target="../media/image6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customXml" Target="../ink/ink70.xml"/><Relationship Id="rId18" Type="http://schemas.openxmlformats.org/officeDocument/2006/relationships/image" Target="../media/image73.emf"/><Relationship Id="rId26" Type="http://schemas.openxmlformats.org/officeDocument/2006/relationships/image" Target="../media/image77.emf"/><Relationship Id="rId3" Type="http://schemas.openxmlformats.org/officeDocument/2006/relationships/customXml" Target="../ink/ink65.xml"/><Relationship Id="rId21" Type="http://schemas.openxmlformats.org/officeDocument/2006/relationships/customXml" Target="../ink/ink74.xml"/><Relationship Id="rId7" Type="http://schemas.openxmlformats.org/officeDocument/2006/relationships/customXml" Target="../ink/ink67.xml"/><Relationship Id="rId12" Type="http://schemas.openxmlformats.org/officeDocument/2006/relationships/image" Target="../media/image70.emf"/><Relationship Id="rId17" Type="http://schemas.openxmlformats.org/officeDocument/2006/relationships/customXml" Target="../ink/ink72.xml"/><Relationship Id="rId25" Type="http://schemas.openxmlformats.org/officeDocument/2006/relationships/customXml" Target="../ink/ink76.xml"/><Relationship Id="rId2" Type="http://schemas.openxmlformats.org/officeDocument/2006/relationships/image" Target="../media/image3.png"/><Relationship Id="rId16" Type="http://schemas.openxmlformats.org/officeDocument/2006/relationships/image" Target="../media/image72.emf"/><Relationship Id="rId20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emf"/><Relationship Id="rId11" Type="http://schemas.openxmlformats.org/officeDocument/2006/relationships/customXml" Target="../ink/ink69.xml"/><Relationship Id="rId24" Type="http://schemas.openxmlformats.org/officeDocument/2006/relationships/image" Target="../media/image76.emf"/><Relationship Id="rId5" Type="http://schemas.openxmlformats.org/officeDocument/2006/relationships/customXml" Target="../ink/ink66.xml"/><Relationship Id="rId15" Type="http://schemas.openxmlformats.org/officeDocument/2006/relationships/customXml" Target="../ink/ink71.xml"/><Relationship Id="rId23" Type="http://schemas.openxmlformats.org/officeDocument/2006/relationships/customXml" Target="../ink/ink75.xml"/><Relationship Id="rId10" Type="http://schemas.openxmlformats.org/officeDocument/2006/relationships/image" Target="../media/image69.emf"/><Relationship Id="rId19" Type="http://schemas.openxmlformats.org/officeDocument/2006/relationships/customXml" Target="../ink/ink73.xml"/><Relationship Id="rId4" Type="http://schemas.openxmlformats.org/officeDocument/2006/relationships/image" Target="../media/image66.emf"/><Relationship Id="rId9" Type="http://schemas.openxmlformats.org/officeDocument/2006/relationships/customXml" Target="../ink/ink68.xml"/><Relationship Id="rId14" Type="http://schemas.openxmlformats.org/officeDocument/2006/relationships/image" Target="../media/image71.emf"/><Relationship Id="rId22" Type="http://schemas.openxmlformats.org/officeDocument/2006/relationships/image" Target="../media/image7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7.xml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emf"/><Relationship Id="rId5" Type="http://schemas.openxmlformats.org/officeDocument/2006/relationships/customXml" Target="../ink/ink78.xml"/><Relationship Id="rId4" Type="http://schemas.openxmlformats.org/officeDocument/2006/relationships/image" Target="../media/image7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customXml" Target="../ink/ink79.xml"/><Relationship Id="rId7" Type="http://schemas.openxmlformats.org/officeDocument/2006/relationships/customXml" Target="../ink/ink81.xml"/><Relationship Id="rId12" Type="http://schemas.openxmlformats.org/officeDocument/2006/relationships/image" Target="../media/image86.emf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emf"/><Relationship Id="rId11" Type="http://schemas.openxmlformats.org/officeDocument/2006/relationships/customXml" Target="../ink/ink83.xml"/><Relationship Id="rId5" Type="http://schemas.openxmlformats.org/officeDocument/2006/relationships/customXml" Target="../ink/ink80.xml"/><Relationship Id="rId10" Type="http://schemas.openxmlformats.org/officeDocument/2006/relationships/image" Target="../media/image85.emf"/><Relationship Id="rId4" Type="http://schemas.openxmlformats.org/officeDocument/2006/relationships/image" Target="../media/image82.emf"/><Relationship Id="rId9" Type="http://schemas.openxmlformats.org/officeDocument/2006/relationships/customXml" Target="../ink/ink8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customXml" Target="../ink/ink89.xml"/><Relationship Id="rId18" Type="http://schemas.openxmlformats.org/officeDocument/2006/relationships/image" Target="../media/image95.emf"/><Relationship Id="rId26" Type="http://schemas.openxmlformats.org/officeDocument/2006/relationships/image" Target="../media/image99.emf"/><Relationship Id="rId3" Type="http://schemas.openxmlformats.org/officeDocument/2006/relationships/customXml" Target="../ink/ink84.xml"/><Relationship Id="rId21" Type="http://schemas.openxmlformats.org/officeDocument/2006/relationships/customXml" Target="../ink/ink93.xml"/><Relationship Id="rId7" Type="http://schemas.openxmlformats.org/officeDocument/2006/relationships/customXml" Target="../ink/ink86.xml"/><Relationship Id="rId12" Type="http://schemas.openxmlformats.org/officeDocument/2006/relationships/image" Target="../media/image92.emf"/><Relationship Id="rId17" Type="http://schemas.openxmlformats.org/officeDocument/2006/relationships/customXml" Target="../ink/ink91.xml"/><Relationship Id="rId25" Type="http://schemas.openxmlformats.org/officeDocument/2006/relationships/customXml" Target="../ink/ink95.xml"/><Relationship Id="rId2" Type="http://schemas.openxmlformats.org/officeDocument/2006/relationships/image" Target="../media/image87.jpeg"/><Relationship Id="rId16" Type="http://schemas.openxmlformats.org/officeDocument/2006/relationships/image" Target="../media/image94.emf"/><Relationship Id="rId20" Type="http://schemas.openxmlformats.org/officeDocument/2006/relationships/image" Target="../media/image9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emf"/><Relationship Id="rId11" Type="http://schemas.openxmlformats.org/officeDocument/2006/relationships/customXml" Target="../ink/ink88.xml"/><Relationship Id="rId24" Type="http://schemas.openxmlformats.org/officeDocument/2006/relationships/image" Target="../media/image98.emf"/><Relationship Id="rId5" Type="http://schemas.openxmlformats.org/officeDocument/2006/relationships/customXml" Target="../ink/ink85.xml"/><Relationship Id="rId15" Type="http://schemas.openxmlformats.org/officeDocument/2006/relationships/customXml" Target="../ink/ink90.xml"/><Relationship Id="rId23" Type="http://schemas.openxmlformats.org/officeDocument/2006/relationships/customXml" Target="../ink/ink94.xml"/><Relationship Id="rId28" Type="http://schemas.openxmlformats.org/officeDocument/2006/relationships/image" Target="../media/image100.emf"/><Relationship Id="rId10" Type="http://schemas.openxmlformats.org/officeDocument/2006/relationships/image" Target="../media/image91.emf"/><Relationship Id="rId19" Type="http://schemas.openxmlformats.org/officeDocument/2006/relationships/customXml" Target="../ink/ink92.xml"/><Relationship Id="rId4" Type="http://schemas.openxmlformats.org/officeDocument/2006/relationships/image" Target="../media/image88.emf"/><Relationship Id="rId9" Type="http://schemas.openxmlformats.org/officeDocument/2006/relationships/customXml" Target="../ink/ink87.xml"/><Relationship Id="rId14" Type="http://schemas.openxmlformats.org/officeDocument/2006/relationships/image" Target="../media/image93.emf"/><Relationship Id="rId22" Type="http://schemas.openxmlformats.org/officeDocument/2006/relationships/image" Target="../media/image97.emf"/><Relationship Id="rId27" Type="http://schemas.openxmlformats.org/officeDocument/2006/relationships/customXml" Target="../ink/ink9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customXml" Target="../ink/ink97.xml"/><Relationship Id="rId7" Type="http://schemas.openxmlformats.org/officeDocument/2006/relationships/customXml" Target="../ink/ink99.xml"/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emf"/><Relationship Id="rId5" Type="http://schemas.openxmlformats.org/officeDocument/2006/relationships/customXml" Target="../ink/ink98.xml"/><Relationship Id="rId4" Type="http://schemas.openxmlformats.org/officeDocument/2006/relationships/image" Target="../media/image10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customXml" Target="../ink/ink105.xml"/><Relationship Id="rId18" Type="http://schemas.openxmlformats.org/officeDocument/2006/relationships/image" Target="../media/image112.emf"/><Relationship Id="rId3" Type="http://schemas.openxmlformats.org/officeDocument/2006/relationships/customXml" Target="../ink/ink100.xml"/><Relationship Id="rId7" Type="http://schemas.openxmlformats.org/officeDocument/2006/relationships/customXml" Target="../ink/ink102.xml"/><Relationship Id="rId12" Type="http://schemas.openxmlformats.org/officeDocument/2006/relationships/image" Target="../media/image109.emf"/><Relationship Id="rId17" Type="http://schemas.openxmlformats.org/officeDocument/2006/relationships/customXml" Target="../ink/ink107.xml"/><Relationship Id="rId2" Type="http://schemas.openxmlformats.org/officeDocument/2006/relationships/image" Target="../media/image8.png"/><Relationship Id="rId16" Type="http://schemas.openxmlformats.org/officeDocument/2006/relationships/image" Target="../media/image111.emf"/><Relationship Id="rId20" Type="http://schemas.openxmlformats.org/officeDocument/2006/relationships/image" Target="../media/image1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emf"/><Relationship Id="rId11" Type="http://schemas.openxmlformats.org/officeDocument/2006/relationships/customXml" Target="../ink/ink104.xml"/><Relationship Id="rId5" Type="http://schemas.openxmlformats.org/officeDocument/2006/relationships/customXml" Target="../ink/ink101.xml"/><Relationship Id="rId15" Type="http://schemas.openxmlformats.org/officeDocument/2006/relationships/customXml" Target="../ink/ink106.xml"/><Relationship Id="rId10" Type="http://schemas.openxmlformats.org/officeDocument/2006/relationships/image" Target="../media/image108.emf"/><Relationship Id="rId19" Type="http://schemas.openxmlformats.org/officeDocument/2006/relationships/customXml" Target="../ink/ink108.xml"/><Relationship Id="rId4" Type="http://schemas.openxmlformats.org/officeDocument/2006/relationships/image" Target="../media/image105.emf"/><Relationship Id="rId9" Type="http://schemas.openxmlformats.org/officeDocument/2006/relationships/customXml" Target="../ink/ink103.xml"/><Relationship Id="rId14" Type="http://schemas.openxmlformats.org/officeDocument/2006/relationships/image" Target="../media/image1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4-Evaluation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Yong Peng</a:t>
            </a:r>
          </a:p>
          <a:p>
            <a:r>
              <a:rPr lang="en-US" altLang="zh-CN" dirty="0"/>
              <a:t>2021/03/24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8D4A09B1-908C-45D4-9FCB-A9AD4AD43C09}"/>
                  </a:ext>
                </a:extLst>
              </p14:cNvPr>
              <p14:cNvContentPartPr/>
              <p14:nvPr/>
            </p14:nvContentPartPr>
            <p14:xfrm>
              <a:off x="634011" y="352220"/>
              <a:ext cx="743400" cy="17208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8D4A09B1-908C-45D4-9FCB-A9AD4AD43C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891" y="346100"/>
                <a:ext cx="7556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40EBDF50-D4C2-4FB2-ACBE-BE7454588E05}"/>
                  </a:ext>
                </a:extLst>
              </p14:cNvPr>
              <p14:cNvContentPartPr/>
              <p14:nvPr/>
            </p14:nvContentPartPr>
            <p14:xfrm>
              <a:off x="394611" y="228020"/>
              <a:ext cx="177480" cy="5169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40EBDF50-D4C2-4FB2-ACBE-BE7454588E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491" y="221900"/>
                <a:ext cx="1897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2CEE6085-891E-47D2-A7F3-3BD824C43616}"/>
                  </a:ext>
                </a:extLst>
              </p14:cNvPr>
              <p14:cNvContentPartPr/>
              <p14:nvPr/>
            </p14:nvContentPartPr>
            <p14:xfrm>
              <a:off x="2653611" y="441860"/>
              <a:ext cx="16200" cy="7344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2CEE6085-891E-47D2-A7F3-3BD824C436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47491" y="435740"/>
                <a:ext cx="284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5C90CFF9-964F-4920-B36E-3E62CAD52064}"/>
                  </a:ext>
                </a:extLst>
              </p14:cNvPr>
              <p14:cNvContentPartPr/>
              <p14:nvPr/>
            </p14:nvContentPartPr>
            <p14:xfrm>
              <a:off x="2712651" y="366620"/>
              <a:ext cx="29880" cy="1656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5C90CFF9-964F-4920-B36E-3E62CAD520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6531" y="360500"/>
                <a:ext cx="421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D9D5E157-EDEA-47D6-8FB2-A92678358268}"/>
                  </a:ext>
                </a:extLst>
              </p14:cNvPr>
              <p14:cNvContentPartPr/>
              <p14:nvPr/>
            </p14:nvContentPartPr>
            <p14:xfrm>
              <a:off x="2768811" y="429980"/>
              <a:ext cx="142200" cy="7776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D9D5E157-EDEA-47D6-8FB2-A926783582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2691" y="423860"/>
                <a:ext cx="1544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3CD13E62-2EC6-41E0-94D1-F6186C52305A}"/>
                  </a:ext>
                </a:extLst>
              </p14:cNvPr>
              <p14:cNvContentPartPr/>
              <p14:nvPr/>
            </p14:nvContentPartPr>
            <p14:xfrm>
              <a:off x="2974731" y="422420"/>
              <a:ext cx="15120" cy="10224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3CD13E62-2EC6-41E0-94D1-F6186C5230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68611" y="416300"/>
                <a:ext cx="273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908C48EA-54B2-4990-8ACC-F5549C247D4C}"/>
                  </a:ext>
                </a:extLst>
              </p14:cNvPr>
              <p14:cNvContentPartPr/>
              <p14:nvPr/>
            </p14:nvContentPartPr>
            <p14:xfrm>
              <a:off x="1604571" y="334220"/>
              <a:ext cx="984960" cy="22824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908C48EA-54B2-4990-8ACC-F5549C247D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98451" y="328100"/>
                <a:ext cx="9972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F035FBD6-C8B3-4B93-B541-B1CE044CC1CB}"/>
                  </a:ext>
                </a:extLst>
              </p14:cNvPr>
              <p14:cNvContentPartPr/>
              <p14:nvPr/>
            </p14:nvContentPartPr>
            <p14:xfrm>
              <a:off x="33531" y="957380"/>
              <a:ext cx="216000" cy="34128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F035FBD6-C8B3-4B93-B541-B1CE044CC1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411" y="951260"/>
                <a:ext cx="2282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5C9C0823-AEBB-45EF-832B-A92E6F8D9B59}"/>
                  </a:ext>
                </a:extLst>
              </p14:cNvPr>
              <p14:cNvContentPartPr/>
              <p14:nvPr/>
            </p14:nvContentPartPr>
            <p14:xfrm>
              <a:off x="563091" y="1096700"/>
              <a:ext cx="719640" cy="26532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5C9C0823-AEBB-45EF-832B-A92E6F8D9B5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6971" y="1090580"/>
                <a:ext cx="7318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9486C978-5761-4099-81EC-032E21102561}"/>
                  </a:ext>
                </a:extLst>
              </p14:cNvPr>
              <p14:cNvContentPartPr/>
              <p14:nvPr/>
            </p14:nvContentPartPr>
            <p14:xfrm>
              <a:off x="2475771" y="1093820"/>
              <a:ext cx="576360" cy="37440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9486C978-5761-4099-81EC-032E2110256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69651" y="1087700"/>
                <a:ext cx="58860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019A29AD-0257-4EBB-AF3A-24F5690BAA0F}"/>
                  </a:ext>
                </a:extLst>
              </p14:cNvPr>
              <p14:cNvContentPartPr/>
              <p14:nvPr/>
            </p14:nvContentPartPr>
            <p14:xfrm>
              <a:off x="1726971" y="1067900"/>
              <a:ext cx="681480" cy="24804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019A29AD-0257-4EBB-AF3A-24F5690BAA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20851" y="1061780"/>
                <a:ext cx="69372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25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having no test set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2E4851-4EDD-46D7-BF12-DD63E8E7A1CC}"/>
              </a:ext>
            </a:extLst>
          </p:cNvPr>
          <p:cNvSpPr/>
          <p:nvPr/>
        </p:nvSpPr>
        <p:spPr>
          <a:xfrm>
            <a:off x="899592" y="2852936"/>
            <a:ext cx="7560840" cy="244827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For example, if the available samples are limited (medical images)</a:t>
                </a:r>
              </a:p>
              <a:p>
                <a:pPr lvl="1"/>
                <a:r>
                  <a:rPr lang="en-US" altLang="zh-CN" dirty="0"/>
                  <a:t>How to perform evaluation?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Cross validation</a:t>
                </a:r>
                <a:r>
                  <a:rPr lang="en-US" altLang="zh-CN" dirty="0"/>
                  <a:t>, whose basic procedure is shown below</a:t>
                </a:r>
              </a:p>
              <a:p>
                <a:pPr lvl="1"/>
                <a:r>
                  <a:rPr lang="en-US" altLang="zh-CN" sz="2000" dirty="0"/>
                  <a:t>1. partition the training set into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folds;</a:t>
                </a:r>
              </a:p>
              <a:p>
                <a:pPr lvl="1"/>
                <a:r>
                  <a:rPr lang="en-US" altLang="zh-CN" sz="2000" dirty="0"/>
                  <a:t>2. for </a:t>
                </a:r>
                <a:r>
                  <a:rPr lang="zh-CN" altLang="en-US" sz="2000" dirty="0"/>
                  <a:t>𝑖</a:t>
                </a:r>
                <a:r>
                  <a:rPr lang="en-US" altLang="zh-CN" sz="2000" dirty="0"/>
                  <a:t>=1:</a:t>
                </a:r>
                <a:r>
                  <a:rPr lang="zh-CN" altLang="en-US" sz="2000" dirty="0"/>
                  <a:t>𝑁</a:t>
                </a:r>
                <a:endParaRPr lang="en-US" altLang="zh-CN" sz="2000" dirty="0"/>
              </a:p>
              <a:p>
                <a:pPr lvl="1"/>
                <a:r>
                  <a:rPr lang="en-US" altLang="zh-CN" sz="2000" dirty="0"/>
                  <a:t>    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as testing set;</a:t>
                </a:r>
              </a:p>
              <a:p>
                <a:pPr lvl="1"/>
                <a:r>
                  <a:rPr lang="en-US" altLang="zh-CN" sz="2000" dirty="0"/>
                  <a:t>     Using the remaining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𝑁</m:t>
                    </m:r>
                    <m:r>
                      <a:rPr lang="en-US" altLang="zh-CN" sz="20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folds as training set;</a:t>
                </a:r>
              </a:p>
              <a:p>
                <a:pPr lvl="1"/>
                <a:r>
                  <a:rPr lang="en-US" altLang="zh-CN" sz="2000" dirty="0"/>
                  <a:t>     Learning a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using the training set and learning algorithm;</a:t>
                </a:r>
              </a:p>
              <a:p>
                <a:pPr lvl="1"/>
                <a:r>
                  <a:rPr lang="en-US" altLang="zh-CN" sz="2000" dirty="0"/>
                  <a:t>     Calculate the error rate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, denoted as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;</a:t>
                </a:r>
              </a:p>
              <a:p>
                <a:pPr lvl="1"/>
                <a:r>
                  <a:rPr lang="en-US" altLang="zh-CN" sz="2000" dirty="0"/>
                  <a:t>3. obtain the cross validation error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US" altLang="zh-CN" sz="2000" i="1">
                            <a:latin typeface="Cambria Math"/>
                          </a:rPr>
                          <m:t>𝑒𝑟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pPr lvl="1"/>
                <a:r>
                  <a:rPr lang="en-US" altLang="zh-CN" sz="2000" dirty="0"/>
                  <a:t>This is widely called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-fold cross validation 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zh-CN" sz="2000" dirty="0"/>
                  <a:t>=5 or 10 usually)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757887C-38D3-4DCE-8EFF-D6B6CF0E84DA}"/>
                  </a:ext>
                </a:extLst>
              </p14:cNvPr>
              <p14:cNvContentPartPr/>
              <p14:nvPr/>
            </p14:nvContentPartPr>
            <p14:xfrm>
              <a:off x="981051" y="2732180"/>
              <a:ext cx="1820520" cy="734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757887C-38D3-4DCE-8EFF-D6B6CF0E84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4931" y="2726060"/>
                <a:ext cx="18327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EF94DE75-6902-4A8E-9932-4D2415CF0E22}"/>
                  </a:ext>
                </a:extLst>
              </p14:cNvPr>
              <p14:cNvContentPartPr/>
              <p14:nvPr/>
            </p14:nvContentPartPr>
            <p14:xfrm>
              <a:off x="7992411" y="281300"/>
              <a:ext cx="226080" cy="16236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EF94DE75-6902-4A8E-9932-4D2415CF0E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86291" y="275180"/>
                <a:ext cx="23832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EE1B03D9-46F1-4500-B752-2ADADAED2432}"/>
                  </a:ext>
                </a:extLst>
              </p14:cNvPr>
              <p14:cNvContentPartPr/>
              <p14:nvPr/>
            </p14:nvContentPartPr>
            <p14:xfrm>
              <a:off x="7625571" y="197060"/>
              <a:ext cx="303120" cy="35604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EE1B03D9-46F1-4500-B752-2ADADAED24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19451" y="190940"/>
                <a:ext cx="31536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3A3EB73D-6100-4703-93F0-383FECD3F215}"/>
                  </a:ext>
                </a:extLst>
              </p14:cNvPr>
              <p14:cNvContentPartPr/>
              <p14:nvPr/>
            </p14:nvContentPartPr>
            <p14:xfrm>
              <a:off x="7254411" y="284900"/>
              <a:ext cx="135000" cy="18324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3A3EB73D-6100-4703-93F0-383FECD3F2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48291" y="278780"/>
                <a:ext cx="1472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86FF697B-56AE-4E20-AF98-8F933CDBA718}"/>
                  </a:ext>
                </a:extLst>
              </p14:cNvPr>
              <p14:cNvContentPartPr/>
              <p14:nvPr/>
            </p14:nvContentPartPr>
            <p14:xfrm>
              <a:off x="1275531" y="112460"/>
              <a:ext cx="4768920" cy="40356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86FF697B-56AE-4E20-AF98-8F933CDBA71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69411" y="106340"/>
                <a:ext cx="478116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99B8846C-735D-43D5-98CD-37911F618534}"/>
                  </a:ext>
                </a:extLst>
              </p14:cNvPr>
              <p14:cNvContentPartPr/>
              <p14:nvPr/>
            </p14:nvContentPartPr>
            <p14:xfrm>
              <a:off x="5898291" y="688100"/>
              <a:ext cx="145440" cy="18756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99B8846C-735D-43D5-98CD-37911F6185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92246" y="681992"/>
                <a:ext cx="157530" cy="199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16905B02-BBFE-45AC-ABA7-8BA50806F6C9}"/>
                  </a:ext>
                </a:extLst>
              </p14:cNvPr>
              <p14:cNvContentPartPr/>
              <p14:nvPr/>
            </p14:nvContentPartPr>
            <p14:xfrm>
              <a:off x="6108891" y="784220"/>
              <a:ext cx="18360" cy="6084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16905B02-BBFE-45AC-ABA7-8BA50806F6C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02771" y="778100"/>
                <a:ext cx="306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0FA5259E-CBD8-4D89-8878-90D23CA57EAF}"/>
                  </a:ext>
                </a:extLst>
              </p14:cNvPr>
              <p14:cNvContentPartPr/>
              <p14:nvPr/>
            </p14:nvContentPartPr>
            <p14:xfrm>
              <a:off x="7265211" y="798980"/>
              <a:ext cx="18360" cy="7092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0FA5259E-CBD8-4D89-8878-90D23CA57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59091" y="792860"/>
                <a:ext cx="306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04FC0DF8-8DC4-424C-B5E9-1E7FACDB6578}"/>
                  </a:ext>
                </a:extLst>
              </p14:cNvPr>
              <p14:cNvContentPartPr/>
              <p14:nvPr/>
            </p14:nvContentPartPr>
            <p14:xfrm>
              <a:off x="7756251" y="783500"/>
              <a:ext cx="170280" cy="2772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04FC0DF8-8DC4-424C-B5E9-1E7FACDB657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50131" y="777380"/>
                <a:ext cx="1825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7CA43402-9BE5-482C-AC98-4B0EFF788397}"/>
                  </a:ext>
                </a:extLst>
              </p14:cNvPr>
              <p14:cNvContentPartPr/>
              <p14:nvPr/>
            </p14:nvContentPartPr>
            <p14:xfrm>
              <a:off x="8048211" y="691340"/>
              <a:ext cx="293040" cy="23832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7CA43402-9BE5-482C-AC98-4B0EFF78839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42091" y="685220"/>
                <a:ext cx="3052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028EF06A-A8EF-4032-840F-4C0CFA991FD9}"/>
                  </a:ext>
                </a:extLst>
              </p14:cNvPr>
              <p14:cNvContentPartPr/>
              <p14:nvPr/>
            </p14:nvContentPartPr>
            <p14:xfrm>
              <a:off x="7422891" y="732740"/>
              <a:ext cx="270360" cy="152640"/>
            </p14:xfrm>
          </p:contentPart>
        </mc:Choice>
        <mc:Fallback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028EF06A-A8EF-4032-840F-4C0CFA991FD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16771" y="726620"/>
                <a:ext cx="2826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2F0C8AAD-4EDB-4119-8D13-46F3D29C19D9}"/>
                  </a:ext>
                </a:extLst>
              </p14:cNvPr>
              <p14:cNvContentPartPr/>
              <p14:nvPr/>
            </p14:nvContentPartPr>
            <p14:xfrm>
              <a:off x="6748251" y="671540"/>
              <a:ext cx="370440" cy="185040"/>
            </p14:xfrm>
          </p:contentPart>
        </mc:Choice>
        <mc:Fallback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2F0C8AAD-4EDB-4119-8D13-46F3D29C19D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42131" y="665420"/>
                <a:ext cx="3826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3AEBFFEE-06DA-429F-8F9D-413537829066}"/>
                  </a:ext>
                </a:extLst>
              </p14:cNvPr>
              <p14:cNvContentPartPr/>
              <p14:nvPr/>
            </p14:nvContentPartPr>
            <p14:xfrm>
              <a:off x="6251091" y="714020"/>
              <a:ext cx="190800" cy="99000"/>
            </p14:xfrm>
          </p:contentPart>
        </mc:Choice>
        <mc:Fallback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3AEBFFEE-06DA-429F-8F9D-41353782906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44971" y="707900"/>
                <a:ext cx="2030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108F83B1-7102-43F9-BC42-3360C7EDE7A3}"/>
                  </a:ext>
                </a:extLst>
              </p14:cNvPr>
              <p14:cNvContentPartPr/>
              <p14:nvPr/>
            </p14:nvContentPartPr>
            <p14:xfrm>
              <a:off x="8419011" y="744620"/>
              <a:ext cx="491760" cy="176400"/>
            </p14:xfrm>
          </p:contentPart>
        </mc:Choice>
        <mc:Fallback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108F83B1-7102-43F9-BC42-3360C7EDE7A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12891" y="738500"/>
                <a:ext cx="5040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7BAE831D-C430-424A-9A42-AD421D463F3D}"/>
                  </a:ext>
                </a:extLst>
              </p14:cNvPr>
              <p14:cNvContentPartPr/>
              <p14:nvPr/>
            </p14:nvContentPartPr>
            <p14:xfrm>
              <a:off x="3666291" y="4152020"/>
              <a:ext cx="2880" cy="5040"/>
            </p14:xfrm>
          </p:contentPart>
        </mc:Choice>
        <mc:Fallback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7BAE831D-C430-424A-9A42-AD421D463F3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60171" y="4145900"/>
                <a:ext cx="1512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B81CE679-8885-4975-BAAB-98D39D05B596}"/>
                  </a:ext>
                </a:extLst>
              </p14:cNvPr>
              <p14:cNvContentPartPr/>
              <p14:nvPr/>
            </p14:nvContentPartPr>
            <p14:xfrm>
              <a:off x="7516851" y="1025780"/>
              <a:ext cx="12240" cy="6120"/>
            </p14:xfrm>
          </p:contentPart>
        </mc:Choice>
        <mc:Fallback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B81CE679-8885-4975-BAAB-98D39D05B59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10731" y="1019660"/>
                <a:ext cx="2448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DD02381F-D1BF-48CD-9C6A-DDB2E37215BA}"/>
                  </a:ext>
                </a:extLst>
              </p14:cNvPr>
              <p14:cNvContentPartPr/>
              <p14:nvPr/>
            </p14:nvContentPartPr>
            <p14:xfrm>
              <a:off x="6309771" y="1116500"/>
              <a:ext cx="190080" cy="141120"/>
            </p14:xfrm>
          </p:contentPart>
        </mc:Choice>
        <mc:Fallback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DD02381F-D1BF-48CD-9C6A-DDB2E37215B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303651" y="1110380"/>
                <a:ext cx="2023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0F5F5227-B58A-4BB5-9C9A-4B15D2F5DD73}"/>
                  </a:ext>
                </a:extLst>
              </p14:cNvPr>
              <p14:cNvContentPartPr/>
              <p14:nvPr/>
            </p14:nvContentPartPr>
            <p14:xfrm>
              <a:off x="5908731" y="1080500"/>
              <a:ext cx="291960" cy="209160"/>
            </p14:xfrm>
          </p:contentPart>
        </mc:Choice>
        <mc:Fallback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0F5F5227-B58A-4BB5-9C9A-4B15D2F5DD7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902611" y="1074380"/>
                <a:ext cx="3042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EB5AD42D-FE8D-4BD5-8E3F-0D9562510933}"/>
                  </a:ext>
                </a:extLst>
              </p14:cNvPr>
              <p14:cNvContentPartPr/>
              <p14:nvPr/>
            </p14:nvContentPartPr>
            <p14:xfrm>
              <a:off x="7245051" y="1165460"/>
              <a:ext cx="22320" cy="94320"/>
            </p14:xfrm>
          </p:contentPart>
        </mc:Choice>
        <mc:Fallback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EB5AD42D-FE8D-4BD5-8E3F-0D956251093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38931" y="1159340"/>
                <a:ext cx="345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FE407FC0-8AB1-42F1-9A8E-D84500AB574B}"/>
                  </a:ext>
                </a:extLst>
              </p14:cNvPr>
              <p14:cNvContentPartPr/>
              <p14:nvPr/>
            </p14:nvContentPartPr>
            <p14:xfrm>
              <a:off x="7466091" y="1084460"/>
              <a:ext cx="252000" cy="252360"/>
            </p14:xfrm>
          </p:contentPart>
        </mc:Choice>
        <mc:Fallback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FE407FC0-8AB1-42F1-9A8E-D84500AB574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459971" y="1078340"/>
                <a:ext cx="2642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431FDAB1-797E-4D76-AC28-A0F94445682A}"/>
                  </a:ext>
                </a:extLst>
              </p14:cNvPr>
              <p14:cNvContentPartPr/>
              <p14:nvPr/>
            </p14:nvContentPartPr>
            <p14:xfrm>
              <a:off x="7012491" y="1052060"/>
              <a:ext cx="120960" cy="189360"/>
            </p14:xfrm>
          </p:contentPart>
        </mc:Choice>
        <mc:Fallback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431FDAB1-797E-4D76-AC28-A0F94445682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006371" y="1045940"/>
                <a:ext cx="1332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A5D12296-FB5D-4E9B-AE25-134AC14CB45D}"/>
                  </a:ext>
                </a:extLst>
              </p14:cNvPr>
              <p14:cNvContentPartPr/>
              <p14:nvPr/>
            </p14:nvContentPartPr>
            <p14:xfrm>
              <a:off x="6667251" y="1048460"/>
              <a:ext cx="263160" cy="174960"/>
            </p14:xfrm>
          </p:contentPart>
        </mc:Choice>
        <mc:Fallback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A5D12296-FB5D-4E9B-AE25-134AC14CB45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61131" y="1042340"/>
                <a:ext cx="2754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45475C68-1480-473F-B45D-E461185A5948}"/>
                  </a:ext>
                </a:extLst>
              </p14:cNvPr>
              <p14:cNvContentPartPr/>
              <p14:nvPr/>
            </p14:nvContentPartPr>
            <p14:xfrm>
              <a:off x="8142171" y="1071500"/>
              <a:ext cx="370440" cy="223560"/>
            </p14:xfrm>
          </p:contentPart>
        </mc:Choice>
        <mc:Fallback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45475C68-1480-473F-B45D-E461185A594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136051" y="1065380"/>
                <a:ext cx="3826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0D7E4696-75DB-460F-8FE5-5F0025243884}"/>
                  </a:ext>
                </a:extLst>
              </p14:cNvPr>
              <p14:cNvContentPartPr/>
              <p14:nvPr/>
            </p14:nvContentPartPr>
            <p14:xfrm>
              <a:off x="7881171" y="1084460"/>
              <a:ext cx="201240" cy="240840"/>
            </p14:xfrm>
          </p:contentPart>
        </mc:Choice>
        <mc:Fallback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0D7E4696-75DB-460F-8FE5-5F002524388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875051" y="1078340"/>
                <a:ext cx="2134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0F5CEC06-DA40-441F-95EA-F4AE9191143A}"/>
                  </a:ext>
                </a:extLst>
              </p14:cNvPr>
              <p14:cNvContentPartPr/>
              <p14:nvPr/>
            </p14:nvContentPartPr>
            <p14:xfrm>
              <a:off x="8666691" y="1034420"/>
              <a:ext cx="367560" cy="191160"/>
            </p14:xfrm>
          </p:contentPart>
        </mc:Choice>
        <mc:Fallback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0F5CEC06-DA40-441F-95EA-F4AE9191143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660571" y="1028300"/>
                <a:ext cx="3798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465B9E5D-61EE-451B-BAC6-5B1CD4B2409D}"/>
                  </a:ext>
                </a:extLst>
              </p14:cNvPr>
              <p14:cNvContentPartPr/>
              <p14:nvPr/>
            </p14:nvContentPartPr>
            <p14:xfrm>
              <a:off x="5365131" y="663260"/>
              <a:ext cx="384480" cy="1262880"/>
            </p14:xfrm>
          </p:contentPart>
        </mc:Choice>
        <mc:Fallback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465B9E5D-61EE-451B-BAC6-5B1CD4B2409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359011" y="657140"/>
                <a:ext cx="396720" cy="12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DAB357FB-5E23-4C44-B8DB-C8F828455411}"/>
                  </a:ext>
                </a:extLst>
              </p14:cNvPr>
              <p14:cNvContentPartPr/>
              <p14:nvPr/>
            </p14:nvContentPartPr>
            <p14:xfrm>
              <a:off x="5811171" y="1763420"/>
              <a:ext cx="87840" cy="189360"/>
            </p14:xfrm>
          </p:contentPart>
        </mc:Choice>
        <mc:Fallback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DAB357FB-5E23-4C44-B8DB-C8F82845541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805051" y="1757300"/>
                <a:ext cx="1000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16" name="墨迹 115">
                <a:extLst>
                  <a:ext uri="{FF2B5EF4-FFF2-40B4-BE49-F238E27FC236}">
                    <a16:creationId xmlns:a16="http://schemas.microsoft.com/office/drawing/2014/main" id="{956F0954-4450-426B-831E-6E57A66A5E16}"/>
                  </a:ext>
                </a:extLst>
              </p14:cNvPr>
              <p14:cNvContentPartPr/>
              <p14:nvPr/>
            </p14:nvContentPartPr>
            <p14:xfrm>
              <a:off x="7287171" y="1701500"/>
              <a:ext cx="106560" cy="163800"/>
            </p14:xfrm>
          </p:contentPart>
        </mc:Choice>
        <mc:Fallback>
          <p:pic>
            <p:nvPicPr>
              <p:cNvPr id="116" name="墨迹 115">
                <a:extLst>
                  <a:ext uri="{FF2B5EF4-FFF2-40B4-BE49-F238E27FC236}">
                    <a16:creationId xmlns:a16="http://schemas.microsoft.com/office/drawing/2014/main" id="{956F0954-4450-426B-831E-6E57A66A5E1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281051" y="1695380"/>
                <a:ext cx="1188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17" name="墨迹 116">
                <a:extLst>
                  <a:ext uri="{FF2B5EF4-FFF2-40B4-BE49-F238E27FC236}">
                    <a16:creationId xmlns:a16="http://schemas.microsoft.com/office/drawing/2014/main" id="{DAEF6B6B-7FAA-4AAC-B262-3FBB1CB7F772}"/>
                  </a:ext>
                </a:extLst>
              </p14:cNvPr>
              <p14:cNvContentPartPr/>
              <p14:nvPr/>
            </p14:nvContentPartPr>
            <p14:xfrm>
              <a:off x="7463211" y="1826060"/>
              <a:ext cx="3600" cy="73080"/>
            </p14:xfrm>
          </p:contentPart>
        </mc:Choice>
        <mc:Fallback>
          <p:pic>
            <p:nvPicPr>
              <p:cNvPr id="117" name="墨迹 116">
                <a:extLst>
                  <a:ext uri="{FF2B5EF4-FFF2-40B4-BE49-F238E27FC236}">
                    <a16:creationId xmlns:a16="http://schemas.microsoft.com/office/drawing/2014/main" id="{DAEF6B6B-7FAA-4AAC-B262-3FBB1CB7F77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458111" y="1819940"/>
                <a:ext cx="138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18" name="墨迹 117">
                <a:extLst>
                  <a:ext uri="{FF2B5EF4-FFF2-40B4-BE49-F238E27FC236}">
                    <a16:creationId xmlns:a16="http://schemas.microsoft.com/office/drawing/2014/main" id="{564F30B0-01F4-4F0D-B0AE-5045233F2E41}"/>
                  </a:ext>
                </a:extLst>
              </p14:cNvPr>
              <p14:cNvContentPartPr/>
              <p14:nvPr/>
            </p14:nvContentPartPr>
            <p14:xfrm>
              <a:off x="7542411" y="1810580"/>
              <a:ext cx="6120" cy="42120"/>
            </p14:xfrm>
          </p:contentPart>
        </mc:Choice>
        <mc:Fallback>
          <p:pic>
            <p:nvPicPr>
              <p:cNvPr id="118" name="墨迹 117">
                <a:extLst>
                  <a:ext uri="{FF2B5EF4-FFF2-40B4-BE49-F238E27FC236}">
                    <a16:creationId xmlns:a16="http://schemas.microsoft.com/office/drawing/2014/main" id="{564F30B0-01F4-4F0D-B0AE-5045233F2E4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536291" y="1804460"/>
                <a:ext cx="183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02C7638A-EA63-4EF8-98E3-604BAF83D8C6}"/>
                  </a:ext>
                </a:extLst>
              </p14:cNvPr>
              <p14:cNvContentPartPr/>
              <p14:nvPr/>
            </p14:nvContentPartPr>
            <p14:xfrm>
              <a:off x="7925091" y="1885100"/>
              <a:ext cx="30960" cy="61920"/>
            </p14:xfrm>
          </p:contentPart>
        </mc:Choice>
        <mc:Fallback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02C7638A-EA63-4EF8-98E3-604BAF83D8C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918971" y="1878980"/>
                <a:ext cx="432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24" name="墨迹 123">
                <a:extLst>
                  <a:ext uri="{FF2B5EF4-FFF2-40B4-BE49-F238E27FC236}">
                    <a16:creationId xmlns:a16="http://schemas.microsoft.com/office/drawing/2014/main" id="{72F7920E-7275-44AD-86BB-0E60C89259CF}"/>
                  </a:ext>
                </a:extLst>
              </p14:cNvPr>
              <p14:cNvContentPartPr/>
              <p14:nvPr/>
            </p14:nvContentPartPr>
            <p14:xfrm>
              <a:off x="8293731" y="1894100"/>
              <a:ext cx="24480" cy="53640"/>
            </p14:xfrm>
          </p:contentPart>
        </mc:Choice>
        <mc:Fallback>
          <p:pic>
            <p:nvPicPr>
              <p:cNvPr id="124" name="墨迹 123">
                <a:extLst>
                  <a:ext uri="{FF2B5EF4-FFF2-40B4-BE49-F238E27FC236}">
                    <a16:creationId xmlns:a16="http://schemas.microsoft.com/office/drawing/2014/main" id="{72F7920E-7275-44AD-86BB-0E60C89259C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287611" y="1887980"/>
                <a:ext cx="367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E532DA9D-1610-4FBF-9948-A41027CB53DA}"/>
                  </a:ext>
                </a:extLst>
              </p14:cNvPr>
              <p14:cNvContentPartPr/>
              <p14:nvPr/>
            </p14:nvContentPartPr>
            <p14:xfrm>
              <a:off x="8984211" y="1749020"/>
              <a:ext cx="24480" cy="14400"/>
            </p14:xfrm>
          </p:contentPart>
        </mc:Choice>
        <mc:Fallback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E532DA9D-1610-4FBF-9948-A41027CB53D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978091" y="1742900"/>
                <a:ext cx="367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32" name="墨迹 131">
                <a:extLst>
                  <a:ext uri="{FF2B5EF4-FFF2-40B4-BE49-F238E27FC236}">
                    <a16:creationId xmlns:a16="http://schemas.microsoft.com/office/drawing/2014/main" id="{ADFE8172-AFB8-4AB4-A28D-0F6A7EBB0CFC}"/>
                  </a:ext>
                </a:extLst>
              </p14:cNvPr>
              <p14:cNvContentPartPr/>
              <p14:nvPr/>
            </p14:nvContentPartPr>
            <p14:xfrm>
              <a:off x="8849211" y="1712300"/>
              <a:ext cx="79200" cy="61920"/>
            </p14:xfrm>
          </p:contentPart>
        </mc:Choice>
        <mc:Fallback>
          <p:pic>
            <p:nvPicPr>
              <p:cNvPr id="132" name="墨迹 131">
                <a:extLst>
                  <a:ext uri="{FF2B5EF4-FFF2-40B4-BE49-F238E27FC236}">
                    <a16:creationId xmlns:a16="http://schemas.microsoft.com/office/drawing/2014/main" id="{ADFE8172-AFB8-4AB4-A28D-0F6A7EBB0CF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843091" y="1706180"/>
                <a:ext cx="914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33" name="墨迹 132">
                <a:extLst>
                  <a:ext uri="{FF2B5EF4-FFF2-40B4-BE49-F238E27FC236}">
                    <a16:creationId xmlns:a16="http://schemas.microsoft.com/office/drawing/2014/main" id="{337EDD57-FB58-4FA4-9741-F9C9924AEADE}"/>
                  </a:ext>
                </a:extLst>
              </p14:cNvPr>
              <p14:cNvContentPartPr/>
              <p14:nvPr/>
            </p14:nvContentPartPr>
            <p14:xfrm>
              <a:off x="8431971" y="1702220"/>
              <a:ext cx="270000" cy="229680"/>
            </p14:xfrm>
          </p:contentPart>
        </mc:Choice>
        <mc:Fallback>
          <p:pic>
            <p:nvPicPr>
              <p:cNvPr id="133" name="墨迹 132">
                <a:extLst>
                  <a:ext uri="{FF2B5EF4-FFF2-40B4-BE49-F238E27FC236}">
                    <a16:creationId xmlns:a16="http://schemas.microsoft.com/office/drawing/2014/main" id="{337EDD57-FB58-4FA4-9741-F9C9924AEAD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425851" y="1696100"/>
                <a:ext cx="2822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34" name="墨迹 133">
                <a:extLst>
                  <a:ext uri="{FF2B5EF4-FFF2-40B4-BE49-F238E27FC236}">
                    <a16:creationId xmlns:a16="http://schemas.microsoft.com/office/drawing/2014/main" id="{EB737037-9DDF-4BBF-9AFA-4B4AB784618E}"/>
                  </a:ext>
                </a:extLst>
              </p14:cNvPr>
              <p14:cNvContentPartPr/>
              <p14:nvPr/>
            </p14:nvContentPartPr>
            <p14:xfrm>
              <a:off x="8027331" y="1716980"/>
              <a:ext cx="213840" cy="216360"/>
            </p14:xfrm>
          </p:contentPart>
        </mc:Choice>
        <mc:Fallback>
          <p:pic>
            <p:nvPicPr>
              <p:cNvPr id="134" name="墨迹 133">
                <a:extLst>
                  <a:ext uri="{FF2B5EF4-FFF2-40B4-BE49-F238E27FC236}">
                    <a16:creationId xmlns:a16="http://schemas.microsoft.com/office/drawing/2014/main" id="{EB737037-9DDF-4BBF-9AFA-4B4AB784618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021211" y="1710860"/>
                <a:ext cx="2260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35" name="墨迹 134">
                <a:extLst>
                  <a:ext uri="{FF2B5EF4-FFF2-40B4-BE49-F238E27FC236}">
                    <a16:creationId xmlns:a16="http://schemas.microsoft.com/office/drawing/2014/main" id="{3AAFF01E-110B-4DD0-BA9E-E5151F1DBF0D}"/>
                  </a:ext>
                </a:extLst>
              </p14:cNvPr>
              <p14:cNvContentPartPr/>
              <p14:nvPr/>
            </p14:nvContentPartPr>
            <p14:xfrm>
              <a:off x="7623411" y="1692500"/>
              <a:ext cx="239760" cy="208080"/>
            </p14:xfrm>
          </p:contentPart>
        </mc:Choice>
        <mc:Fallback>
          <p:pic>
            <p:nvPicPr>
              <p:cNvPr id="135" name="墨迹 134">
                <a:extLst>
                  <a:ext uri="{FF2B5EF4-FFF2-40B4-BE49-F238E27FC236}">
                    <a16:creationId xmlns:a16="http://schemas.microsoft.com/office/drawing/2014/main" id="{3AAFF01E-110B-4DD0-BA9E-E5151F1DBF0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617291" y="1686380"/>
                <a:ext cx="2520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36" name="墨迹 135">
                <a:extLst>
                  <a:ext uri="{FF2B5EF4-FFF2-40B4-BE49-F238E27FC236}">
                    <a16:creationId xmlns:a16="http://schemas.microsoft.com/office/drawing/2014/main" id="{244C3804-82CD-4EBF-8A16-7D9B300743B7}"/>
                  </a:ext>
                </a:extLst>
              </p14:cNvPr>
              <p14:cNvContentPartPr/>
              <p14:nvPr/>
            </p14:nvContentPartPr>
            <p14:xfrm>
              <a:off x="6509571" y="1712300"/>
              <a:ext cx="436320" cy="150480"/>
            </p14:xfrm>
          </p:contentPart>
        </mc:Choice>
        <mc:Fallback>
          <p:pic>
            <p:nvPicPr>
              <p:cNvPr id="136" name="墨迹 135">
                <a:extLst>
                  <a:ext uri="{FF2B5EF4-FFF2-40B4-BE49-F238E27FC236}">
                    <a16:creationId xmlns:a16="http://schemas.microsoft.com/office/drawing/2014/main" id="{244C3804-82CD-4EBF-8A16-7D9B300743B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503451" y="1706180"/>
                <a:ext cx="4485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37" name="墨迹 136">
                <a:extLst>
                  <a:ext uri="{FF2B5EF4-FFF2-40B4-BE49-F238E27FC236}">
                    <a16:creationId xmlns:a16="http://schemas.microsoft.com/office/drawing/2014/main" id="{E528EE2B-1F2A-4E77-AA53-793DFDACEB9A}"/>
                  </a:ext>
                </a:extLst>
              </p14:cNvPr>
              <p14:cNvContentPartPr/>
              <p14:nvPr/>
            </p14:nvContentPartPr>
            <p14:xfrm>
              <a:off x="6121491" y="1742180"/>
              <a:ext cx="191880" cy="159120"/>
            </p14:xfrm>
          </p:contentPart>
        </mc:Choice>
        <mc:Fallback>
          <p:pic>
            <p:nvPicPr>
              <p:cNvPr id="137" name="墨迹 136">
                <a:extLst>
                  <a:ext uri="{FF2B5EF4-FFF2-40B4-BE49-F238E27FC236}">
                    <a16:creationId xmlns:a16="http://schemas.microsoft.com/office/drawing/2014/main" id="{E528EE2B-1F2A-4E77-AA53-793DFDACEB9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115371" y="1736060"/>
                <a:ext cx="2041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38" name="墨迹 137">
                <a:extLst>
                  <a:ext uri="{FF2B5EF4-FFF2-40B4-BE49-F238E27FC236}">
                    <a16:creationId xmlns:a16="http://schemas.microsoft.com/office/drawing/2014/main" id="{5F1870C5-A05F-4491-BBBA-32E851E03F98}"/>
                  </a:ext>
                </a:extLst>
              </p14:cNvPr>
              <p14:cNvContentPartPr/>
              <p14:nvPr/>
            </p14:nvContentPartPr>
            <p14:xfrm>
              <a:off x="5390691" y="1986620"/>
              <a:ext cx="147960" cy="456840"/>
            </p14:xfrm>
          </p:contentPart>
        </mc:Choice>
        <mc:Fallback>
          <p:pic>
            <p:nvPicPr>
              <p:cNvPr id="138" name="墨迹 137">
                <a:extLst>
                  <a:ext uri="{FF2B5EF4-FFF2-40B4-BE49-F238E27FC236}">
                    <a16:creationId xmlns:a16="http://schemas.microsoft.com/office/drawing/2014/main" id="{5F1870C5-A05F-4491-BBBA-32E851E03F9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384571" y="1980500"/>
                <a:ext cx="16020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39" name="墨迹 138">
                <a:extLst>
                  <a:ext uri="{FF2B5EF4-FFF2-40B4-BE49-F238E27FC236}">
                    <a16:creationId xmlns:a16="http://schemas.microsoft.com/office/drawing/2014/main" id="{3E9ED6A1-14CF-4A40-A2BE-00F8BBF22CF2}"/>
                  </a:ext>
                </a:extLst>
              </p14:cNvPr>
              <p14:cNvContentPartPr/>
              <p14:nvPr/>
            </p14:nvContentPartPr>
            <p14:xfrm>
              <a:off x="5616411" y="2145020"/>
              <a:ext cx="127440" cy="181440"/>
            </p14:xfrm>
          </p:contentPart>
        </mc:Choice>
        <mc:Fallback>
          <p:pic>
            <p:nvPicPr>
              <p:cNvPr id="139" name="墨迹 138">
                <a:extLst>
                  <a:ext uri="{FF2B5EF4-FFF2-40B4-BE49-F238E27FC236}">
                    <a16:creationId xmlns:a16="http://schemas.microsoft.com/office/drawing/2014/main" id="{3E9ED6A1-14CF-4A40-A2BE-00F8BBF22CF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610291" y="2138900"/>
                <a:ext cx="1396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48" name="墨迹 147">
                <a:extLst>
                  <a:ext uri="{FF2B5EF4-FFF2-40B4-BE49-F238E27FC236}">
                    <a16:creationId xmlns:a16="http://schemas.microsoft.com/office/drawing/2014/main" id="{872E1BAB-C1A8-4BBE-BE51-EE865573DB06}"/>
                  </a:ext>
                </a:extLst>
              </p14:cNvPr>
              <p14:cNvContentPartPr/>
              <p14:nvPr/>
            </p14:nvContentPartPr>
            <p14:xfrm>
              <a:off x="7141371" y="2194340"/>
              <a:ext cx="39960" cy="39960"/>
            </p14:xfrm>
          </p:contentPart>
        </mc:Choice>
        <mc:Fallback>
          <p:pic>
            <p:nvPicPr>
              <p:cNvPr id="148" name="墨迹 147">
                <a:extLst>
                  <a:ext uri="{FF2B5EF4-FFF2-40B4-BE49-F238E27FC236}">
                    <a16:creationId xmlns:a16="http://schemas.microsoft.com/office/drawing/2014/main" id="{872E1BAB-C1A8-4BBE-BE51-EE865573DB0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135251" y="2188220"/>
                <a:ext cx="522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53" name="墨迹 152">
                <a:extLst>
                  <a:ext uri="{FF2B5EF4-FFF2-40B4-BE49-F238E27FC236}">
                    <a16:creationId xmlns:a16="http://schemas.microsoft.com/office/drawing/2014/main" id="{D2D9E6D7-A9AB-4767-9BE6-BF352A3F4AAB}"/>
                  </a:ext>
                </a:extLst>
              </p14:cNvPr>
              <p14:cNvContentPartPr/>
              <p14:nvPr/>
            </p14:nvContentPartPr>
            <p14:xfrm>
              <a:off x="6619011" y="2054660"/>
              <a:ext cx="457920" cy="162720"/>
            </p14:xfrm>
          </p:contentPart>
        </mc:Choice>
        <mc:Fallback>
          <p:pic>
            <p:nvPicPr>
              <p:cNvPr id="153" name="墨迹 152">
                <a:extLst>
                  <a:ext uri="{FF2B5EF4-FFF2-40B4-BE49-F238E27FC236}">
                    <a16:creationId xmlns:a16="http://schemas.microsoft.com/office/drawing/2014/main" id="{D2D9E6D7-A9AB-4767-9BE6-BF352A3F4AA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612891" y="2048540"/>
                <a:ext cx="4701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54" name="墨迹 153">
                <a:extLst>
                  <a:ext uri="{FF2B5EF4-FFF2-40B4-BE49-F238E27FC236}">
                    <a16:creationId xmlns:a16="http://schemas.microsoft.com/office/drawing/2014/main" id="{3B4578FB-053E-4E1E-8F1D-A81AEC6DC3B2}"/>
                  </a:ext>
                </a:extLst>
              </p14:cNvPr>
              <p14:cNvContentPartPr/>
              <p14:nvPr/>
            </p14:nvContentPartPr>
            <p14:xfrm>
              <a:off x="6258291" y="2119460"/>
              <a:ext cx="212040" cy="124560"/>
            </p14:xfrm>
          </p:contentPart>
        </mc:Choice>
        <mc:Fallback>
          <p:pic>
            <p:nvPicPr>
              <p:cNvPr id="154" name="墨迹 153">
                <a:extLst>
                  <a:ext uri="{FF2B5EF4-FFF2-40B4-BE49-F238E27FC236}">
                    <a16:creationId xmlns:a16="http://schemas.microsoft.com/office/drawing/2014/main" id="{3B4578FB-053E-4E1E-8F1D-A81AEC6DC3B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252171" y="2113340"/>
                <a:ext cx="2242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55" name="墨迹 154">
                <a:extLst>
                  <a:ext uri="{FF2B5EF4-FFF2-40B4-BE49-F238E27FC236}">
                    <a16:creationId xmlns:a16="http://schemas.microsoft.com/office/drawing/2014/main" id="{F9285A27-F054-47C2-9CD1-B5ED31098C3A}"/>
                  </a:ext>
                </a:extLst>
              </p14:cNvPr>
              <p14:cNvContentPartPr/>
              <p14:nvPr/>
            </p14:nvContentPartPr>
            <p14:xfrm>
              <a:off x="5836011" y="2171300"/>
              <a:ext cx="124200" cy="144360"/>
            </p14:xfrm>
          </p:contentPart>
        </mc:Choice>
        <mc:Fallback>
          <p:pic>
            <p:nvPicPr>
              <p:cNvPr id="155" name="墨迹 154">
                <a:extLst>
                  <a:ext uri="{FF2B5EF4-FFF2-40B4-BE49-F238E27FC236}">
                    <a16:creationId xmlns:a16="http://schemas.microsoft.com/office/drawing/2014/main" id="{F9285A27-F054-47C2-9CD1-B5ED31098C3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829891" y="2165180"/>
                <a:ext cx="1364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60" name="墨迹 159">
                <a:extLst>
                  <a:ext uri="{FF2B5EF4-FFF2-40B4-BE49-F238E27FC236}">
                    <a16:creationId xmlns:a16="http://schemas.microsoft.com/office/drawing/2014/main" id="{269B3159-9BA0-464C-BE2B-3BEA248951E7}"/>
                  </a:ext>
                </a:extLst>
              </p14:cNvPr>
              <p14:cNvContentPartPr/>
              <p14:nvPr/>
            </p14:nvContentPartPr>
            <p14:xfrm>
              <a:off x="8112651" y="2215940"/>
              <a:ext cx="34200" cy="48960"/>
            </p14:xfrm>
          </p:contentPart>
        </mc:Choice>
        <mc:Fallback>
          <p:pic>
            <p:nvPicPr>
              <p:cNvPr id="160" name="墨迹 159">
                <a:extLst>
                  <a:ext uri="{FF2B5EF4-FFF2-40B4-BE49-F238E27FC236}">
                    <a16:creationId xmlns:a16="http://schemas.microsoft.com/office/drawing/2014/main" id="{269B3159-9BA0-464C-BE2B-3BEA248951E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106531" y="2209820"/>
                <a:ext cx="464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64" name="墨迹 163">
                <a:extLst>
                  <a:ext uri="{FF2B5EF4-FFF2-40B4-BE49-F238E27FC236}">
                    <a16:creationId xmlns:a16="http://schemas.microsoft.com/office/drawing/2014/main" id="{97DB02DD-FE87-4DD4-B4C8-E40C8E1B17E5}"/>
                  </a:ext>
                </a:extLst>
              </p14:cNvPr>
              <p14:cNvContentPartPr/>
              <p14:nvPr/>
            </p14:nvContentPartPr>
            <p14:xfrm>
              <a:off x="8686851" y="2137460"/>
              <a:ext cx="48960" cy="20160"/>
            </p14:xfrm>
          </p:contentPart>
        </mc:Choice>
        <mc:Fallback>
          <p:pic>
            <p:nvPicPr>
              <p:cNvPr id="164" name="墨迹 163">
                <a:extLst>
                  <a:ext uri="{FF2B5EF4-FFF2-40B4-BE49-F238E27FC236}">
                    <a16:creationId xmlns:a16="http://schemas.microsoft.com/office/drawing/2014/main" id="{97DB02DD-FE87-4DD4-B4C8-E40C8E1B17E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680731" y="2131340"/>
                <a:ext cx="612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65" name="墨迹 164">
                <a:extLst>
                  <a:ext uri="{FF2B5EF4-FFF2-40B4-BE49-F238E27FC236}">
                    <a16:creationId xmlns:a16="http://schemas.microsoft.com/office/drawing/2014/main" id="{9C15D511-9466-414F-B545-0E9EA9942502}"/>
                  </a:ext>
                </a:extLst>
              </p14:cNvPr>
              <p14:cNvContentPartPr/>
              <p14:nvPr/>
            </p14:nvContentPartPr>
            <p14:xfrm>
              <a:off x="8932731" y="2143580"/>
              <a:ext cx="70560" cy="10800"/>
            </p14:xfrm>
          </p:contentPart>
        </mc:Choice>
        <mc:Fallback>
          <p:pic>
            <p:nvPicPr>
              <p:cNvPr id="165" name="墨迹 164">
                <a:extLst>
                  <a:ext uri="{FF2B5EF4-FFF2-40B4-BE49-F238E27FC236}">
                    <a16:creationId xmlns:a16="http://schemas.microsoft.com/office/drawing/2014/main" id="{9C15D511-9466-414F-B545-0E9EA994250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926611" y="2137460"/>
                <a:ext cx="828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66" name="墨迹 165">
                <a:extLst>
                  <a:ext uri="{FF2B5EF4-FFF2-40B4-BE49-F238E27FC236}">
                    <a16:creationId xmlns:a16="http://schemas.microsoft.com/office/drawing/2014/main" id="{3E88E0ED-BE56-4AC2-9592-C3800CA0FE79}"/>
                  </a:ext>
                </a:extLst>
              </p14:cNvPr>
              <p14:cNvContentPartPr/>
              <p14:nvPr/>
            </p14:nvContentPartPr>
            <p14:xfrm>
              <a:off x="9080331" y="2126660"/>
              <a:ext cx="4320" cy="10080"/>
            </p14:xfrm>
          </p:contentPart>
        </mc:Choice>
        <mc:Fallback>
          <p:pic>
            <p:nvPicPr>
              <p:cNvPr id="166" name="墨迹 165">
                <a:extLst>
                  <a:ext uri="{FF2B5EF4-FFF2-40B4-BE49-F238E27FC236}">
                    <a16:creationId xmlns:a16="http://schemas.microsoft.com/office/drawing/2014/main" id="{3E88E0ED-BE56-4AC2-9592-C3800CA0FE7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074211" y="2120540"/>
                <a:ext cx="165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67" name="墨迹 166">
                <a:extLst>
                  <a:ext uri="{FF2B5EF4-FFF2-40B4-BE49-F238E27FC236}">
                    <a16:creationId xmlns:a16="http://schemas.microsoft.com/office/drawing/2014/main" id="{B4407D44-4B27-4393-9280-8C99552ACB85}"/>
                  </a:ext>
                </a:extLst>
              </p14:cNvPr>
              <p14:cNvContentPartPr/>
              <p14:nvPr/>
            </p14:nvContentPartPr>
            <p14:xfrm>
              <a:off x="8260251" y="2080220"/>
              <a:ext cx="249120" cy="207000"/>
            </p14:xfrm>
          </p:contentPart>
        </mc:Choice>
        <mc:Fallback>
          <p:pic>
            <p:nvPicPr>
              <p:cNvPr id="167" name="墨迹 166">
                <a:extLst>
                  <a:ext uri="{FF2B5EF4-FFF2-40B4-BE49-F238E27FC236}">
                    <a16:creationId xmlns:a16="http://schemas.microsoft.com/office/drawing/2014/main" id="{B4407D44-4B27-4393-9280-8C99552ACB8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254131" y="2074100"/>
                <a:ext cx="2613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68" name="墨迹 167">
                <a:extLst>
                  <a:ext uri="{FF2B5EF4-FFF2-40B4-BE49-F238E27FC236}">
                    <a16:creationId xmlns:a16="http://schemas.microsoft.com/office/drawing/2014/main" id="{FDD3FE94-100A-4B3F-A48D-7E6C9A28972F}"/>
                  </a:ext>
                </a:extLst>
              </p14:cNvPr>
              <p14:cNvContentPartPr/>
              <p14:nvPr/>
            </p14:nvContentPartPr>
            <p14:xfrm>
              <a:off x="7885491" y="2064740"/>
              <a:ext cx="163800" cy="241920"/>
            </p14:xfrm>
          </p:contentPart>
        </mc:Choice>
        <mc:Fallback>
          <p:pic>
            <p:nvPicPr>
              <p:cNvPr id="168" name="墨迹 167">
                <a:extLst>
                  <a:ext uri="{FF2B5EF4-FFF2-40B4-BE49-F238E27FC236}">
                    <a16:creationId xmlns:a16="http://schemas.microsoft.com/office/drawing/2014/main" id="{FDD3FE94-100A-4B3F-A48D-7E6C9A28972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879371" y="2058620"/>
                <a:ext cx="1760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69" name="墨迹 168">
                <a:extLst>
                  <a:ext uri="{FF2B5EF4-FFF2-40B4-BE49-F238E27FC236}">
                    <a16:creationId xmlns:a16="http://schemas.microsoft.com/office/drawing/2014/main" id="{0CACFD94-0A09-4F7F-B5A3-2D5CB936E9C1}"/>
                  </a:ext>
                </a:extLst>
              </p14:cNvPr>
              <p14:cNvContentPartPr/>
              <p14:nvPr/>
            </p14:nvContentPartPr>
            <p14:xfrm>
              <a:off x="7367091" y="2087420"/>
              <a:ext cx="415080" cy="173160"/>
            </p14:xfrm>
          </p:contentPart>
        </mc:Choice>
        <mc:Fallback>
          <p:pic>
            <p:nvPicPr>
              <p:cNvPr id="169" name="墨迹 168">
                <a:extLst>
                  <a:ext uri="{FF2B5EF4-FFF2-40B4-BE49-F238E27FC236}">
                    <a16:creationId xmlns:a16="http://schemas.microsoft.com/office/drawing/2014/main" id="{0CACFD94-0A09-4F7F-B5A3-2D5CB936E9C1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360971" y="2081300"/>
                <a:ext cx="4273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70" name="墨迹 169">
                <a:extLst>
                  <a:ext uri="{FF2B5EF4-FFF2-40B4-BE49-F238E27FC236}">
                    <a16:creationId xmlns:a16="http://schemas.microsoft.com/office/drawing/2014/main" id="{C5319768-BF31-4724-BD7D-7F627C2D6430}"/>
                  </a:ext>
                </a:extLst>
              </p14:cNvPr>
              <p14:cNvContentPartPr/>
              <p14:nvPr/>
            </p14:nvContentPartPr>
            <p14:xfrm>
              <a:off x="5477451" y="2507900"/>
              <a:ext cx="125640" cy="329400"/>
            </p14:xfrm>
          </p:contentPart>
        </mc:Choice>
        <mc:Fallback>
          <p:pic>
            <p:nvPicPr>
              <p:cNvPr id="170" name="墨迹 169">
                <a:extLst>
                  <a:ext uri="{FF2B5EF4-FFF2-40B4-BE49-F238E27FC236}">
                    <a16:creationId xmlns:a16="http://schemas.microsoft.com/office/drawing/2014/main" id="{C5319768-BF31-4724-BD7D-7F627C2D643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471331" y="2501780"/>
                <a:ext cx="13788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84" name="墨迹 183">
                <a:extLst>
                  <a:ext uri="{FF2B5EF4-FFF2-40B4-BE49-F238E27FC236}">
                    <a16:creationId xmlns:a16="http://schemas.microsoft.com/office/drawing/2014/main" id="{FC178C29-F175-434E-AD68-64A0F3A8ECC2}"/>
                  </a:ext>
                </a:extLst>
              </p14:cNvPr>
              <p14:cNvContentPartPr/>
              <p14:nvPr/>
            </p14:nvContentPartPr>
            <p14:xfrm>
              <a:off x="7728891" y="2893820"/>
              <a:ext cx="105480" cy="9000"/>
            </p14:xfrm>
          </p:contentPart>
        </mc:Choice>
        <mc:Fallback>
          <p:pic>
            <p:nvPicPr>
              <p:cNvPr id="184" name="墨迹 183">
                <a:extLst>
                  <a:ext uri="{FF2B5EF4-FFF2-40B4-BE49-F238E27FC236}">
                    <a16:creationId xmlns:a16="http://schemas.microsoft.com/office/drawing/2014/main" id="{FC178C29-F175-434E-AD68-64A0F3A8ECC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722771" y="2887700"/>
                <a:ext cx="1177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85" name="墨迹 184">
                <a:extLst>
                  <a:ext uri="{FF2B5EF4-FFF2-40B4-BE49-F238E27FC236}">
                    <a16:creationId xmlns:a16="http://schemas.microsoft.com/office/drawing/2014/main" id="{709276DC-F232-46AE-9B3B-F7E981D98A7B}"/>
                  </a:ext>
                </a:extLst>
              </p14:cNvPr>
              <p14:cNvContentPartPr/>
              <p14:nvPr/>
            </p14:nvContentPartPr>
            <p14:xfrm>
              <a:off x="7947771" y="2809940"/>
              <a:ext cx="120240" cy="154080"/>
            </p14:xfrm>
          </p:contentPart>
        </mc:Choice>
        <mc:Fallback>
          <p:pic>
            <p:nvPicPr>
              <p:cNvPr id="185" name="墨迹 184">
                <a:extLst>
                  <a:ext uri="{FF2B5EF4-FFF2-40B4-BE49-F238E27FC236}">
                    <a16:creationId xmlns:a16="http://schemas.microsoft.com/office/drawing/2014/main" id="{709276DC-F232-46AE-9B3B-F7E981D98A7B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941651" y="2803820"/>
                <a:ext cx="1324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91" name="墨迹 190">
                <a:extLst>
                  <a:ext uri="{FF2B5EF4-FFF2-40B4-BE49-F238E27FC236}">
                    <a16:creationId xmlns:a16="http://schemas.microsoft.com/office/drawing/2014/main" id="{0D631EC8-22A1-4B34-B806-32248CFAAAE1}"/>
                  </a:ext>
                </a:extLst>
              </p14:cNvPr>
              <p14:cNvContentPartPr/>
              <p14:nvPr/>
            </p14:nvContentPartPr>
            <p14:xfrm>
              <a:off x="8125251" y="2884100"/>
              <a:ext cx="123840" cy="178920"/>
            </p14:xfrm>
          </p:contentPart>
        </mc:Choice>
        <mc:Fallback>
          <p:pic>
            <p:nvPicPr>
              <p:cNvPr id="191" name="墨迹 190">
                <a:extLst>
                  <a:ext uri="{FF2B5EF4-FFF2-40B4-BE49-F238E27FC236}">
                    <a16:creationId xmlns:a16="http://schemas.microsoft.com/office/drawing/2014/main" id="{0D631EC8-22A1-4B34-B806-32248CFAAAE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119131" y="2877980"/>
                <a:ext cx="1360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92" name="墨迹 191">
                <a:extLst>
                  <a:ext uri="{FF2B5EF4-FFF2-40B4-BE49-F238E27FC236}">
                    <a16:creationId xmlns:a16="http://schemas.microsoft.com/office/drawing/2014/main" id="{F178F3CA-5230-4014-BCD6-ABDA42BBCC3C}"/>
                  </a:ext>
                </a:extLst>
              </p14:cNvPr>
              <p14:cNvContentPartPr/>
              <p14:nvPr/>
            </p14:nvContentPartPr>
            <p14:xfrm>
              <a:off x="7517931" y="2823980"/>
              <a:ext cx="151200" cy="154800"/>
            </p14:xfrm>
          </p:contentPart>
        </mc:Choice>
        <mc:Fallback>
          <p:pic>
            <p:nvPicPr>
              <p:cNvPr id="192" name="墨迹 191">
                <a:extLst>
                  <a:ext uri="{FF2B5EF4-FFF2-40B4-BE49-F238E27FC236}">
                    <a16:creationId xmlns:a16="http://schemas.microsoft.com/office/drawing/2014/main" id="{F178F3CA-5230-4014-BCD6-ABDA42BBCC3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511811" y="2817860"/>
                <a:ext cx="1634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93" name="墨迹 192">
                <a:extLst>
                  <a:ext uri="{FF2B5EF4-FFF2-40B4-BE49-F238E27FC236}">
                    <a16:creationId xmlns:a16="http://schemas.microsoft.com/office/drawing/2014/main" id="{741562D0-EA7D-4EFE-A0E6-6FC7511D5C30}"/>
                  </a:ext>
                </a:extLst>
              </p14:cNvPr>
              <p14:cNvContentPartPr/>
              <p14:nvPr/>
            </p14:nvContentPartPr>
            <p14:xfrm>
              <a:off x="6786411" y="2795900"/>
              <a:ext cx="459000" cy="174240"/>
            </p14:xfrm>
          </p:contentPart>
        </mc:Choice>
        <mc:Fallback>
          <p:pic>
            <p:nvPicPr>
              <p:cNvPr id="193" name="墨迹 192">
                <a:extLst>
                  <a:ext uri="{FF2B5EF4-FFF2-40B4-BE49-F238E27FC236}">
                    <a16:creationId xmlns:a16="http://schemas.microsoft.com/office/drawing/2014/main" id="{741562D0-EA7D-4EFE-A0E6-6FC7511D5C3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780291" y="2789780"/>
                <a:ext cx="4712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94" name="墨迹 193">
                <a:extLst>
                  <a:ext uri="{FF2B5EF4-FFF2-40B4-BE49-F238E27FC236}">
                    <a16:creationId xmlns:a16="http://schemas.microsoft.com/office/drawing/2014/main" id="{38950A96-5958-4F96-A421-3F139260276A}"/>
                  </a:ext>
                </a:extLst>
              </p14:cNvPr>
              <p14:cNvContentPartPr/>
              <p14:nvPr/>
            </p14:nvContentPartPr>
            <p14:xfrm>
              <a:off x="6278811" y="2833700"/>
              <a:ext cx="212040" cy="127800"/>
            </p14:xfrm>
          </p:contentPart>
        </mc:Choice>
        <mc:Fallback>
          <p:pic>
            <p:nvPicPr>
              <p:cNvPr id="194" name="墨迹 193">
                <a:extLst>
                  <a:ext uri="{FF2B5EF4-FFF2-40B4-BE49-F238E27FC236}">
                    <a16:creationId xmlns:a16="http://schemas.microsoft.com/office/drawing/2014/main" id="{38950A96-5958-4F96-A421-3F139260276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272691" y="2827580"/>
                <a:ext cx="2242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95" name="墨迹 194">
                <a:extLst>
                  <a:ext uri="{FF2B5EF4-FFF2-40B4-BE49-F238E27FC236}">
                    <a16:creationId xmlns:a16="http://schemas.microsoft.com/office/drawing/2014/main" id="{0ABD66E0-311B-4F70-822F-8163475C2CDA}"/>
                  </a:ext>
                </a:extLst>
              </p14:cNvPr>
              <p14:cNvContentPartPr/>
              <p14:nvPr/>
            </p14:nvContentPartPr>
            <p14:xfrm>
              <a:off x="5756451" y="2767460"/>
              <a:ext cx="335520" cy="243360"/>
            </p14:xfrm>
          </p:contentPart>
        </mc:Choice>
        <mc:Fallback>
          <p:pic>
            <p:nvPicPr>
              <p:cNvPr id="195" name="墨迹 194">
                <a:extLst>
                  <a:ext uri="{FF2B5EF4-FFF2-40B4-BE49-F238E27FC236}">
                    <a16:creationId xmlns:a16="http://schemas.microsoft.com/office/drawing/2014/main" id="{0ABD66E0-311B-4F70-822F-8163475C2CD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750331" y="2761340"/>
                <a:ext cx="3477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99" name="墨迹 198">
                <a:extLst>
                  <a:ext uri="{FF2B5EF4-FFF2-40B4-BE49-F238E27FC236}">
                    <a16:creationId xmlns:a16="http://schemas.microsoft.com/office/drawing/2014/main" id="{076FBB8B-1B15-45CF-AA22-B931AE528E08}"/>
                  </a:ext>
                </a:extLst>
              </p14:cNvPr>
              <p14:cNvContentPartPr/>
              <p14:nvPr/>
            </p14:nvContentPartPr>
            <p14:xfrm>
              <a:off x="8358171" y="2755220"/>
              <a:ext cx="730440" cy="268200"/>
            </p14:xfrm>
          </p:contentPart>
        </mc:Choice>
        <mc:Fallback>
          <p:pic>
            <p:nvPicPr>
              <p:cNvPr id="199" name="墨迹 198">
                <a:extLst>
                  <a:ext uri="{FF2B5EF4-FFF2-40B4-BE49-F238E27FC236}">
                    <a16:creationId xmlns:a16="http://schemas.microsoft.com/office/drawing/2014/main" id="{076FBB8B-1B15-45CF-AA22-B931AE528E0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352051" y="2749100"/>
                <a:ext cx="7426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203" name="墨迹 202">
                <a:extLst>
                  <a:ext uri="{FF2B5EF4-FFF2-40B4-BE49-F238E27FC236}">
                    <a16:creationId xmlns:a16="http://schemas.microsoft.com/office/drawing/2014/main" id="{0C0612E9-A314-4BA4-9CAA-8711244C5784}"/>
                  </a:ext>
                </a:extLst>
              </p14:cNvPr>
              <p14:cNvContentPartPr/>
              <p14:nvPr/>
            </p14:nvContentPartPr>
            <p14:xfrm>
              <a:off x="7687851" y="4653140"/>
              <a:ext cx="80280" cy="131040"/>
            </p14:xfrm>
          </p:contentPart>
        </mc:Choice>
        <mc:Fallback>
          <p:pic>
            <p:nvPicPr>
              <p:cNvPr id="203" name="墨迹 202">
                <a:extLst>
                  <a:ext uri="{FF2B5EF4-FFF2-40B4-BE49-F238E27FC236}">
                    <a16:creationId xmlns:a16="http://schemas.microsoft.com/office/drawing/2014/main" id="{0C0612E9-A314-4BA4-9CAA-8711244C578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681731" y="4647020"/>
                <a:ext cx="925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204" name="墨迹 203">
                <a:extLst>
                  <a:ext uri="{FF2B5EF4-FFF2-40B4-BE49-F238E27FC236}">
                    <a16:creationId xmlns:a16="http://schemas.microsoft.com/office/drawing/2014/main" id="{5E98BE75-F261-43DD-BA92-AE7C34AAB0EC}"/>
                  </a:ext>
                </a:extLst>
              </p14:cNvPr>
              <p14:cNvContentPartPr/>
              <p14:nvPr/>
            </p14:nvContentPartPr>
            <p14:xfrm>
              <a:off x="7862451" y="4728020"/>
              <a:ext cx="26640" cy="109800"/>
            </p14:xfrm>
          </p:contentPart>
        </mc:Choice>
        <mc:Fallback>
          <p:pic>
            <p:nvPicPr>
              <p:cNvPr id="204" name="墨迹 203">
                <a:extLst>
                  <a:ext uri="{FF2B5EF4-FFF2-40B4-BE49-F238E27FC236}">
                    <a16:creationId xmlns:a16="http://schemas.microsoft.com/office/drawing/2014/main" id="{5E98BE75-F261-43DD-BA92-AE7C34AAB0E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856331" y="4721900"/>
                <a:ext cx="388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205" name="墨迹 204">
                <a:extLst>
                  <a:ext uri="{FF2B5EF4-FFF2-40B4-BE49-F238E27FC236}">
                    <a16:creationId xmlns:a16="http://schemas.microsoft.com/office/drawing/2014/main" id="{C8EF459F-796D-43FC-B775-E9D3FDC2ABEB}"/>
                  </a:ext>
                </a:extLst>
              </p14:cNvPr>
              <p14:cNvContentPartPr/>
              <p14:nvPr/>
            </p14:nvContentPartPr>
            <p14:xfrm>
              <a:off x="8148291" y="4727660"/>
              <a:ext cx="122400" cy="6120"/>
            </p14:xfrm>
          </p:contentPart>
        </mc:Choice>
        <mc:Fallback>
          <p:pic>
            <p:nvPicPr>
              <p:cNvPr id="205" name="墨迹 204">
                <a:extLst>
                  <a:ext uri="{FF2B5EF4-FFF2-40B4-BE49-F238E27FC236}">
                    <a16:creationId xmlns:a16="http://schemas.microsoft.com/office/drawing/2014/main" id="{C8EF459F-796D-43FC-B775-E9D3FDC2ABEB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142171" y="4721540"/>
                <a:ext cx="1346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212" name="墨迹 211">
                <a:extLst>
                  <a:ext uri="{FF2B5EF4-FFF2-40B4-BE49-F238E27FC236}">
                    <a16:creationId xmlns:a16="http://schemas.microsoft.com/office/drawing/2014/main" id="{A6351D10-9597-4C5D-9293-86DD0C789885}"/>
                  </a:ext>
                </a:extLst>
              </p14:cNvPr>
              <p14:cNvContentPartPr/>
              <p14:nvPr/>
            </p14:nvContentPartPr>
            <p14:xfrm>
              <a:off x="7435851" y="4640540"/>
              <a:ext cx="197640" cy="185040"/>
            </p14:xfrm>
          </p:contentPart>
        </mc:Choice>
        <mc:Fallback>
          <p:pic>
            <p:nvPicPr>
              <p:cNvPr id="212" name="墨迹 211">
                <a:extLst>
                  <a:ext uri="{FF2B5EF4-FFF2-40B4-BE49-F238E27FC236}">
                    <a16:creationId xmlns:a16="http://schemas.microsoft.com/office/drawing/2014/main" id="{A6351D10-9597-4C5D-9293-86DD0C78988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429731" y="4634420"/>
                <a:ext cx="2098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214" name="墨迹 213">
                <a:extLst>
                  <a:ext uri="{FF2B5EF4-FFF2-40B4-BE49-F238E27FC236}">
                    <a16:creationId xmlns:a16="http://schemas.microsoft.com/office/drawing/2014/main" id="{014759FE-4048-4E09-81FE-05E5D380788A}"/>
                  </a:ext>
                </a:extLst>
              </p14:cNvPr>
              <p14:cNvContentPartPr/>
              <p14:nvPr/>
            </p14:nvContentPartPr>
            <p14:xfrm>
              <a:off x="8371491" y="4566380"/>
              <a:ext cx="477000" cy="225360"/>
            </p14:xfrm>
          </p:contentPart>
        </mc:Choice>
        <mc:Fallback>
          <p:pic>
            <p:nvPicPr>
              <p:cNvPr id="214" name="墨迹 213">
                <a:extLst>
                  <a:ext uri="{FF2B5EF4-FFF2-40B4-BE49-F238E27FC236}">
                    <a16:creationId xmlns:a16="http://schemas.microsoft.com/office/drawing/2014/main" id="{014759FE-4048-4E09-81FE-05E5D380788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365371" y="4560260"/>
                <a:ext cx="4892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217" name="墨迹 216">
                <a:extLst>
                  <a:ext uri="{FF2B5EF4-FFF2-40B4-BE49-F238E27FC236}">
                    <a16:creationId xmlns:a16="http://schemas.microsoft.com/office/drawing/2014/main" id="{837FCE93-C6F3-41D6-B029-5B1898E0B12C}"/>
                  </a:ext>
                </a:extLst>
              </p14:cNvPr>
              <p14:cNvContentPartPr/>
              <p14:nvPr/>
            </p14:nvContentPartPr>
            <p14:xfrm>
              <a:off x="5158131" y="4738820"/>
              <a:ext cx="1582200" cy="637200"/>
            </p14:xfrm>
          </p:contentPart>
        </mc:Choice>
        <mc:Fallback>
          <p:pic>
            <p:nvPicPr>
              <p:cNvPr id="217" name="墨迹 216">
                <a:extLst>
                  <a:ext uri="{FF2B5EF4-FFF2-40B4-BE49-F238E27FC236}">
                    <a16:creationId xmlns:a16="http://schemas.microsoft.com/office/drawing/2014/main" id="{837FCE93-C6F3-41D6-B029-5B1898E0B12C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152011" y="4732700"/>
                <a:ext cx="159444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218" name="墨迹 217">
                <a:extLst>
                  <a:ext uri="{FF2B5EF4-FFF2-40B4-BE49-F238E27FC236}">
                    <a16:creationId xmlns:a16="http://schemas.microsoft.com/office/drawing/2014/main" id="{CE5127BD-F929-4293-98F4-CBF9EB404053}"/>
                  </a:ext>
                </a:extLst>
              </p14:cNvPr>
              <p14:cNvContentPartPr/>
              <p14:nvPr/>
            </p14:nvContentPartPr>
            <p14:xfrm>
              <a:off x="1334211" y="5920340"/>
              <a:ext cx="3960" cy="2880"/>
            </p14:xfrm>
          </p:contentPart>
        </mc:Choice>
        <mc:Fallback>
          <p:pic>
            <p:nvPicPr>
              <p:cNvPr id="218" name="墨迹 217">
                <a:extLst>
                  <a:ext uri="{FF2B5EF4-FFF2-40B4-BE49-F238E27FC236}">
                    <a16:creationId xmlns:a16="http://schemas.microsoft.com/office/drawing/2014/main" id="{CE5127BD-F929-4293-98F4-CBF9EB404053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328091" y="5914220"/>
                <a:ext cx="162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219" name="墨迹 218">
                <a:extLst>
                  <a:ext uri="{FF2B5EF4-FFF2-40B4-BE49-F238E27FC236}">
                    <a16:creationId xmlns:a16="http://schemas.microsoft.com/office/drawing/2014/main" id="{F0C67663-422B-478A-A00D-94706F18C77B}"/>
                  </a:ext>
                </a:extLst>
              </p14:cNvPr>
              <p14:cNvContentPartPr/>
              <p14:nvPr/>
            </p14:nvContentPartPr>
            <p14:xfrm>
              <a:off x="3624171" y="5906660"/>
              <a:ext cx="2286720" cy="83160"/>
            </p14:xfrm>
          </p:contentPart>
        </mc:Choice>
        <mc:Fallback>
          <p:pic>
            <p:nvPicPr>
              <p:cNvPr id="219" name="墨迹 218">
                <a:extLst>
                  <a:ext uri="{FF2B5EF4-FFF2-40B4-BE49-F238E27FC236}">
                    <a16:creationId xmlns:a16="http://schemas.microsoft.com/office/drawing/2014/main" id="{F0C67663-422B-478A-A00D-94706F18C77B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618051" y="5900540"/>
                <a:ext cx="22989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220" name="墨迹 219">
                <a:extLst>
                  <a:ext uri="{FF2B5EF4-FFF2-40B4-BE49-F238E27FC236}">
                    <a16:creationId xmlns:a16="http://schemas.microsoft.com/office/drawing/2014/main" id="{90504B5A-0C70-4A20-8756-FDEE9B9ADF80}"/>
                  </a:ext>
                </a:extLst>
              </p14:cNvPr>
              <p14:cNvContentPartPr/>
              <p14:nvPr/>
            </p14:nvContentPartPr>
            <p14:xfrm>
              <a:off x="6171891" y="5973980"/>
              <a:ext cx="473760" cy="38160"/>
            </p14:xfrm>
          </p:contentPart>
        </mc:Choice>
        <mc:Fallback>
          <p:pic>
            <p:nvPicPr>
              <p:cNvPr id="220" name="墨迹 219">
                <a:extLst>
                  <a:ext uri="{FF2B5EF4-FFF2-40B4-BE49-F238E27FC236}">
                    <a16:creationId xmlns:a16="http://schemas.microsoft.com/office/drawing/2014/main" id="{90504B5A-0C70-4A20-8756-FDEE9B9ADF80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165771" y="5967860"/>
                <a:ext cx="4860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221" name="墨迹 220">
                <a:extLst>
                  <a:ext uri="{FF2B5EF4-FFF2-40B4-BE49-F238E27FC236}">
                    <a16:creationId xmlns:a16="http://schemas.microsoft.com/office/drawing/2014/main" id="{7619BB2C-056A-42D9-A8D5-A4463D5C7C10}"/>
                  </a:ext>
                </a:extLst>
              </p14:cNvPr>
              <p14:cNvContentPartPr/>
              <p14:nvPr/>
            </p14:nvContentPartPr>
            <p14:xfrm>
              <a:off x="7004931" y="5959220"/>
              <a:ext cx="200160" cy="20520"/>
            </p14:xfrm>
          </p:contentPart>
        </mc:Choice>
        <mc:Fallback>
          <p:pic>
            <p:nvPicPr>
              <p:cNvPr id="221" name="墨迹 220">
                <a:extLst>
                  <a:ext uri="{FF2B5EF4-FFF2-40B4-BE49-F238E27FC236}">
                    <a16:creationId xmlns:a16="http://schemas.microsoft.com/office/drawing/2014/main" id="{7619BB2C-056A-42D9-A8D5-A4463D5C7C10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998811" y="5953100"/>
                <a:ext cx="2124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222" name="墨迹 221">
                <a:extLst>
                  <a:ext uri="{FF2B5EF4-FFF2-40B4-BE49-F238E27FC236}">
                    <a16:creationId xmlns:a16="http://schemas.microsoft.com/office/drawing/2014/main" id="{57E04388-90A6-4463-803D-4FD2AEFE786A}"/>
                  </a:ext>
                </a:extLst>
              </p14:cNvPr>
              <p14:cNvContentPartPr/>
              <p14:nvPr/>
            </p14:nvContentPartPr>
            <p14:xfrm>
              <a:off x="7306251" y="6008900"/>
              <a:ext cx="360" cy="360"/>
            </p14:xfrm>
          </p:contentPart>
        </mc:Choice>
        <mc:Fallback>
          <p:pic>
            <p:nvPicPr>
              <p:cNvPr id="222" name="墨迹 221">
                <a:extLst>
                  <a:ext uri="{FF2B5EF4-FFF2-40B4-BE49-F238E27FC236}">
                    <a16:creationId xmlns:a16="http://schemas.microsoft.com/office/drawing/2014/main" id="{57E04388-90A6-4463-803D-4FD2AEFE786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300131" y="600278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697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Imbalance of data or cost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For example, in binary classification task, the positive class often happens to be the minority class (</a:t>
            </a:r>
            <a:r>
              <a:rPr lang="en-US" altLang="zh-CN" sz="2200" dirty="0">
                <a:solidFill>
                  <a:srgbClr val="FF0000"/>
                </a:solidFill>
              </a:rPr>
              <a:t>defective parts</a:t>
            </a:r>
            <a:r>
              <a:rPr lang="en-US" altLang="zh-CN" sz="2200" dirty="0"/>
              <a:t>) and the negative class often happens to be the majority class (</a:t>
            </a:r>
            <a:r>
              <a:rPr lang="en-US" altLang="zh-CN" sz="2200" dirty="0">
                <a:solidFill>
                  <a:srgbClr val="FF0000"/>
                </a:solidFill>
              </a:rPr>
              <a:t>qualified class</a:t>
            </a:r>
            <a:r>
              <a:rPr lang="en-US" altLang="zh-CN" sz="2200" dirty="0"/>
              <a:t>).</a:t>
            </a:r>
          </a:p>
          <a:p>
            <a:pPr lvl="1"/>
            <a:r>
              <a:rPr lang="en-US" altLang="zh-CN" dirty="0"/>
              <a:t>Positive and negative in physical examination</a:t>
            </a:r>
          </a:p>
          <a:p>
            <a:pPr lvl="1"/>
            <a:r>
              <a:rPr lang="en-US" altLang="zh-CN" dirty="0"/>
              <a:t>The ratio of different genders</a:t>
            </a:r>
          </a:p>
          <a:p>
            <a:pPr lvl="1"/>
            <a:r>
              <a:rPr lang="en-US" altLang="zh-CN" dirty="0"/>
              <a:t>The cost of misclassifying samples in one class is much greater than the cost of misclassifying samples in the other class</a:t>
            </a:r>
          </a:p>
          <a:p>
            <a:pPr lvl="1"/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Imbalance learning</a:t>
            </a:r>
            <a:r>
              <a:rPr lang="en-US" altLang="zh-CN" dirty="0"/>
              <a:t> / </a:t>
            </a:r>
            <a:r>
              <a:rPr lang="en-US" altLang="zh-CN" dirty="0">
                <a:solidFill>
                  <a:srgbClr val="FF0000"/>
                </a:solidFill>
              </a:rPr>
              <a:t>Cost-sensitive learning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It is meaningless to use the accuracy as evaluation criterion</a:t>
            </a:r>
          </a:p>
          <a:p>
            <a:pPr lvl="1"/>
            <a:r>
              <a:rPr lang="en-US" altLang="zh-CN" dirty="0"/>
              <a:t>Advanced reading material: </a:t>
            </a:r>
          </a:p>
          <a:p>
            <a:pPr lvl="2"/>
            <a:r>
              <a:rPr lang="en-US" altLang="zh-CN" dirty="0">
                <a:hlinkClick r:id="rId2"/>
              </a:rPr>
              <a:t>http://cs.nju.edu.cn/zhouzh/zhouzh.files/publication/publication.htm</a:t>
            </a:r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EEC606A2-3C9F-4182-AAA5-8D38F42463EC}"/>
                  </a:ext>
                </a:extLst>
              </p14:cNvPr>
              <p14:cNvContentPartPr/>
              <p14:nvPr/>
            </p14:nvContentPartPr>
            <p14:xfrm>
              <a:off x="506571" y="253940"/>
              <a:ext cx="149760" cy="752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EEC606A2-3C9F-4182-AAA5-8D38F42463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451" y="247820"/>
                <a:ext cx="1620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8172BDC4-C21C-4362-9239-8813F7583D8E}"/>
                  </a:ext>
                </a:extLst>
              </p14:cNvPr>
              <p14:cNvContentPartPr/>
              <p14:nvPr/>
            </p14:nvContentPartPr>
            <p14:xfrm>
              <a:off x="717171" y="189140"/>
              <a:ext cx="33480" cy="1350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8172BDC4-C21C-4362-9239-8813F7583D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1051" y="183020"/>
                <a:ext cx="457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6D77F345-2385-41AD-A66E-720EB5EC821D}"/>
                  </a:ext>
                </a:extLst>
              </p14:cNvPr>
              <p14:cNvContentPartPr/>
              <p14:nvPr/>
            </p14:nvContentPartPr>
            <p14:xfrm>
              <a:off x="420531" y="139820"/>
              <a:ext cx="17640" cy="19404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6D77F345-2385-41AD-A66E-720EB5EC82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4411" y="133700"/>
                <a:ext cx="298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54AD9162-4FFD-4643-B91D-4B2C1E828E2F}"/>
                  </a:ext>
                </a:extLst>
              </p14:cNvPr>
              <p14:cNvContentPartPr/>
              <p14:nvPr/>
            </p14:nvContentPartPr>
            <p14:xfrm>
              <a:off x="2400531" y="190580"/>
              <a:ext cx="5040" cy="5688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54AD9162-4FFD-4643-B91D-4B2C1E828E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94411" y="184460"/>
                <a:ext cx="172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EA580805-7A3C-4866-90E7-38F225AA3EA3}"/>
                  </a:ext>
                </a:extLst>
              </p14:cNvPr>
              <p14:cNvContentPartPr/>
              <p14:nvPr/>
            </p14:nvContentPartPr>
            <p14:xfrm>
              <a:off x="2475051" y="172940"/>
              <a:ext cx="91080" cy="21024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EA580805-7A3C-4866-90E7-38F225AA3E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68931" y="166820"/>
                <a:ext cx="1033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C5FDEA4B-F5D1-4A35-AD3C-A794CB791647}"/>
                  </a:ext>
                </a:extLst>
              </p14:cNvPr>
              <p14:cNvContentPartPr/>
              <p14:nvPr/>
            </p14:nvContentPartPr>
            <p14:xfrm>
              <a:off x="1627971" y="112100"/>
              <a:ext cx="719280" cy="20124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C5FDEA4B-F5D1-4A35-AD3C-A794CB7916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21851" y="105980"/>
                <a:ext cx="7315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DD871048-5843-4482-A7E7-4907981C3817}"/>
                  </a:ext>
                </a:extLst>
              </p14:cNvPr>
              <p14:cNvContentPartPr/>
              <p14:nvPr/>
            </p14:nvContentPartPr>
            <p14:xfrm>
              <a:off x="798531" y="163220"/>
              <a:ext cx="549720" cy="16992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DD871048-5843-4482-A7E7-4907981C381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2411" y="157100"/>
                <a:ext cx="5619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6E5038DE-0F4D-47D3-A476-003440CC1EF5}"/>
                  </a:ext>
                </a:extLst>
              </p14:cNvPr>
              <p14:cNvContentPartPr/>
              <p14:nvPr/>
            </p14:nvContentPartPr>
            <p14:xfrm>
              <a:off x="163851" y="371660"/>
              <a:ext cx="166320" cy="30312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6E5038DE-0F4D-47D3-A476-003440CC1EF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7731" y="365540"/>
                <a:ext cx="17856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E8D35F2E-7C18-4B7D-AFEB-D65797647296}"/>
                  </a:ext>
                </a:extLst>
              </p14:cNvPr>
              <p14:cNvContentPartPr/>
              <p14:nvPr/>
            </p14:nvContentPartPr>
            <p14:xfrm>
              <a:off x="920571" y="616820"/>
              <a:ext cx="69840" cy="828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E8D35F2E-7C18-4B7D-AFEB-D6579764729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4451" y="610700"/>
                <a:ext cx="820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D7808D44-3144-46BD-AAB2-47CAA49A9A9D}"/>
                  </a:ext>
                </a:extLst>
              </p14:cNvPr>
              <p14:cNvContentPartPr/>
              <p14:nvPr/>
            </p14:nvContentPartPr>
            <p14:xfrm>
              <a:off x="1151691" y="495140"/>
              <a:ext cx="982440" cy="17568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D7808D44-3144-46BD-AAB2-47CAA49A9A9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45571" y="489020"/>
                <a:ext cx="9946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7A6B9431-A639-4AFB-96DB-5A4C91AF95C2}"/>
                  </a:ext>
                </a:extLst>
              </p14:cNvPr>
              <p14:cNvContentPartPr/>
              <p14:nvPr/>
            </p14:nvContentPartPr>
            <p14:xfrm>
              <a:off x="441411" y="516740"/>
              <a:ext cx="414000" cy="15624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7A6B9431-A639-4AFB-96DB-5A4C91AF95C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5291" y="510620"/>
                <a:ext cx="4262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B76111AD-330F-4B31-A905-55749F0CB9E6}"/>
                  </a:ext>
                </a:extLst>
              </p14:cNvPr>
              <p14:cNvContentPartPr/>
              <p14:nvPr/>
            </p14:nvContentPartPr>
            <p14:xfrm>
              <a:off x="3380811" y="513860"/>
              <a:ext cx="360" cy="2664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B76111AD-330F-4B31-A905-55749F0CB9E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74691" y="507740"/>
                <a:ext cx="126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0C457B64-C1D3-4846-A313-0387A6E21985}"/>
                  </a:ext>
                </a:extLst>
              </p14:cNvPr>
              <p14:cNvContentPartPr/>
              <p14:nvPr/>
            </p14:nvContentPartPr>
            <p14:xfrm>
              <a:off x="2399091" y="455180"/>
              <a:ext cx="912600" cy="23004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0C457B64-C1D3-4846-A313-0387A6E2198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392971" y="449060"/>
                <a:ext cx="9248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E1C98486-4809-4900-BD4A-32E7BACBA3F1}"/>
                  </a:ext>
                </a:extLst>
              </p14:cNvPr>
              <p14:cNvContentPartPr/>
              <p14:nvPr/>
            </p14:nvContentPartPr>
            <p14:xfrm>
              <a:off x="5113491" y="139820"/>
              <a:ext cx="5760" cy="10656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E1C98486-4809-4900-BD4A-32E7BACBA3F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107371" y="133700"/>
                <a:ext cx="180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E42A25D1-EA2C-4D13-8887-D3493CF99A6B}"/>
                  </a:ext>
                </a:extLst>
              </p14:cNvPr>
              <p14:cNvContentPartPr/>
              <p14:nvPr/>
            </p14:nvContentPartPr>
            <p14:xfrm>
              <a:off x="5200611" y="146660"/>
              <a:ext cx="316440" cy="11052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E42A25D1-EA2C-4D13-8887-D3493CF99A6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94491" y="140540"/>
                <a:ext cx="3286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AA9FAE7C-FCE0-4993-B5BC-0856440B93D5}"/>
                  </a:ext>
                </a:extLst>
              </p14:cNvPr>
              <p14:cNvContentPartPr/>
              <p14:nvPr/>
            </p14:nvContentPartPr>
            <p14:xfrm>
              <a:off x="5713251" y="180140"/>
              <a:ext cx="78840" cy="1476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AA9FAE7C-FCE0-4993-B5BC-0856440B93D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07131" y="174020"/>
                <a:ext cx="910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BCD51304-7B0C-40FE-B366-2EA767CB98B3}"/>
                  </a:ext>
                </a:extLst>
              </p14:cNvPr>
              <p14:cNvContentPartPr/>
              <p14:nvPr/>
            </p14:nvContentPartPr>
            <p14:xfrm>
              <a:off x="5695611" y="239180"/>
              <a:ext cx="101880" cy="21960"/>
            </p14:xfrm>
          </p:contentPart>
        </mc:Choice>
        <mc:Fallback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BCD51304-7B0C-40FE-B366-2EA767CB98B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689491" y="233060"/>
                <a:ext cx="1141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4A0EF408-3BAB-4B35-B2D0-F8B7985F322F}"/>
                  </a:ext>
                </a:extLst>
              </p14:cNvPr>
              <p14:cNvContentPartPr/>
              <p14:nvPr/>
            </p14:nvContentPartPr>
            <p14:xfrm>
              <a:off x="6616491" y="118580"/>
              <a:ext cx="123840" cy="16344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4A0EF408-3BAB-4B35-B2D0-F8B7985F322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10371" y="112460"/>
                <a:ext cx="1360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706A5BBC-B3B1-4C69-AA3F-49CAA6166782}"/>
                  </a:ext>
                </a:extLst>
              </p14:cNvPr>
              <p14:cNvContentPartPr/>
              <p14:nvPr/>
            </p14:nvContentPartPr>
            <p14:xfrm>
              <a:off x="6196011" y="384260"/>
              <a:ext cx="128880" cy="129600"/>
            </p14:xfrm>
          </p:contentPart>
        </mc:Choice>
        <mc:Fallback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706A5BBC-B3B1-4C69-AA3F-49CAA616678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189891" y="378140"/>
                <a:ext cx="1411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4BD132F0-C9F1-4A60-BD19-32CA6CAEC39C}"/>
                  </a:ext>
                </a:extLst>
              </p14:cNvPr>
              <p14:cNvContentPartPr/>
              <p14:nvPr/>
            </p14:nvContentPartPr>
            <p14:xfrm>
              <a:off x="5963451" y="103100"/>
              <a:ext cx="488160" cy="253440"/>
            </p14:xfrm>
          </p:contentPart>
        </mc:Choice>
        <mc:Fallback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4BD132F0-C9F1-4A60-BD19-32CA6CAEC39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957331" y="96980"/>
                <a:ext cx="5004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7C9FF4F4-1C6D-46C7-BA92-B3D7843916D5}"/>
                  </a:ext>
                </a:extLst>
              </p14:cNvPr>
              <p14:cNvContentPartPr/>
              <p14:nvPr/>
            </p14:nvContentPartPr>
            <p14:xfrm>
              <a:off x="6999891" y="130460"/>
              <a:ext cx="9360" cy="138960"/>
            </p14:xfrm>
          </p:contentPart>
        </mc:Choice>
        <mc:Fallback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7C9FF4F4-1C6D-46C7-BA92-B3D7843916D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93771" y="124340"/>
                <a:ext cx="216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7A068633-1A7A-48FE-8653-FCE145CA4B16}"/>
                  </a:ext>
                </a:extLst>
              </p14:cNvPr>
              <p14:cNvContentPartPr/>
              <p14:nvPr/>
            </p14:nvContentPartPr>
            <p14:xfrm>
              <a:off x="7101771" y="156740"/>
              <a:ext cx="109800" cy="10188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7A068633-1A7A-48FE-8653-FCE145CA4B1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095651" y="150620"/>
                <a:ext cx="1220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4DC64477-B882-4484-A9D7-D1C12868F3EB}"/>
                  </a:ext>
                </a:extLst>
              </p14:cNvPr>
              <p14:cNvContentPartPr/>
              <p14:nvPr/>
            </p14:nvContentPartPr>
            <p14:xfrm>
              <a:off x="6901251" y="340340"/>
              <a:ext cx="355680" cy="1368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4DC64477-B882-4484-A9D7-D1C12868F3E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895131" y="334220"/>
                <a:ext cx="3679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8AE1AA4C-B06B-4EDC-96B5-77E88E9B59FD}"/>
                  </a:ext>
                </a:extLst>
              </p14:cNvPr>
              <p14:cNvContentPartPr/>
              <p14:nvPr/>
            </p14:nvContentPartPr>
            <p14:xfrm>
              <a:off x="7069011" y="474980"/>
              <a:ext cx="168480" cy="18720"/>
            </p14:xfrm>
          </p:contentPart>
        </mc:Choice>
        <mc:Fallback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8AE1AA4C-B06B-4EDC-96B5-77E88E9B59F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062891" y="468860"/>
                <a:ext cx="1807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A10A8715-0F59-431A-8FAD-60D93EE4CCAB}"/>
                  </a:ext>
                </a:extLst>
              </p14:cNvPr>
              <p14:cNvContentPartPr/>
              <p14:nvPr/>
            </p14:nvContentPartPr>
            <p14:xfrm>
              <a:off x="6152811" y="780620"/>
              <a:ext cx="24120" cy="42120"/>
            </p14:xfrm>
          </p:contentPart>
        </mc:Choice>
        <mc:Fallback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A10A8715-0F59-431A-8FAD-60D93EE4CCA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146691" y="774500"/>
                <a:ext cx="363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15370A8C-013F-452A-AAEB-703E2EECD67A}"/>
                  </a:ext>
                </a:extLst>
              </p14:cNvPr>
              <p14:cNvContentPartPr/>
              <p14:nvPr/>
            </p14:nvContentPartPr>
            <p14:xfrm>
              <a:off x="6161091" y="918860"/>
              <a:ext cx="23760" cy="18000"/>
            </p14:xfrm>
          </p:contentPart>
        </mc:Choice>
        <mc:Fallback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15370A8C-013F-452A-AAEB-703E2EECD67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154971" y="912740"/>
                <a:ext cx="360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8A8F9131-AFF5-434E-B1E2-9721E0B40073}"/>
                  </a:ext>
                </a:extLst>
              </p14:cNvPr>
              <p14:cNvContentPartPr/>
              <p14:nvPr/>
            </p14:nvContentPartPr>
            <p14:xfrm>
              <a:off x="5826291" y="608180"/>
              <a:ext cx="187200" cy="369720"/>
            </p14:xfrm>
          </p:contentPart>
        </mc:Choice>
        <mc:Fallback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8A8F9131-AFF5-434E-B1E2-9721E0B4007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820171" y="602060"/>
                <a:ext cx="19944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5979096C-F32D-41A9-BB9A-23054955E131}"/>
                  </a:ext>
                </a:extLst>
              </p14:cNvPr>
              <p14:cNvContentPartPr/>
              <p14:nvPr/>
            </p14:nvContentPartPr>
            <p14:xfrm>
              <a:off x="6706131" y="681980"/>
              <a:ext cx="133560" cy="19872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5979096C-F32D-41A9-BB9A-23054955E13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700011" y="675860"/>
                <a:ext cx="1458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8CF80B8C-AF49-4DFD-8BB8-326FDDC206FB}"/>
                  </a:ext>
                </a:extLst>
              </p14:cNvPr>
              <p14:cNvContentPartPr/>
              <p14:nvPr/>
            </p14:nvContentPartPr>
            <p14:xfrm>
              <a:off x="6912771" y="695660"/>
              <a:ext cx="88200" cy="16380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8CF80B8C-AF49-4DFD-8BB8-326FDDC206F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906651" y="689540"/>
                <a:ext cx="1004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DB01959C-3B4E-42A2-9F60-914C17B0A0DD}"/>
                  </a:ext>
                </a:extLst>
              </p14:cNvPr>
              <p14:cNvContentPartPr/>
              <p14:nvPr/>
            </p14:nvContentPartPr>
            <p14:xfrm>
              <a:off x="7140651" y="613220"/>
              <a:ext cx="198000" cy="333360"/>
            </p14:xfrm>
          </p:contentPart>
        </mc:Choice>
        <mc:Fallback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DB01959C-3B4E-42A2-9F60-914C17B0A0D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134531" y="607100"/>
                <a:ext cx="2102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AB768038-E247-47FF-8BB2-486808BBB912}"/>
                  </a:ext>
                </a:extLst>
              </p14:cNvPr>
              <p14:cNvContentPartPr/>
              <p14:nvPr/>
            </p14:nvContentPartPr>
            <p14:xfrm>
              <a:off x="7704771" y="674780"/>
              <a:ext cx="127440" cy="114120"/>
            </p14:xfrm>
          </p:contentPart>
        </mc:Choice>
        <mc:Fallback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AB768038-E247-47FF-8BB2-486808BBB91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698651" y="668660"/>
                <a:ext cx="1396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B56B2556-8368-4007-A35E-FA023EC714AC}"/>
                  </a:ext>
                </a:extLst>
              </p14:cNvPr>
              <p14:cNvContentPartPr/>
              <p14:nvPr/>
            </p14:nvContentPartPr>
            <p14:xfrm>
              <a:off x="8263491" y="819500"/>
              <a:ext cx="6480" cy="8280"/>
            </p14:xfrm>
          </p:contentPart>
        </mc:Choice>
        <mc:Fallback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B56B2556-8368-4007-A35E-FA023EC714A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257371" y="813380"/>
                <a:ext cx="187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4CCDD5D2-A71E-4AC6-8189-97768E27C002}"/>
                  </a:ext>
                </a:extLst>
              </p14:cNvPr>
              <p14:cNvContentPartPr/>
              <p14:nvPr/>
            </p14:nvContentPartPr>
            <p14:xfrm>
              <a:off x="7902411" y="678020"/>
              <a:ext cx="282960" cy="120960"/>
            </p14:xfrm>
          </p:contentPart>
        </mc:Choice>
        <mc:Fallback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4CCDD5D2-A71E-4AC6-8189-97768E27C00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896291" y="671900"/>
                <a:ext cx="2952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3D228E78-AC1E-4FD2-B291-FF678E47992B}"/>
                  </a:ext>
                </a:extLst>
              </p14:cNvPr>
              <p14:cNvContentPartPr/>
              <p14:nvPr/>
            </p14:nvContentPartPr>
            <p14:xfrm>
              <a:off x="8703771" y="643100"/>
              <a:ext cx="152280" cy="224280"/>
            </p14:xfrm>
          </p:contentPart>
        </mc:Choice>
        <mc:Fallback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3D228E78-AC1E-4FD2-B291-FF678E47992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697651" y="636980"/>
                <a:ext cx="1645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B077E30C-B8E9-4438-A803-A6EFBF310545}"/>
                  </a:ext>
                </a:extLst>
              </p14:cNvPr>
              <p14:cNvContentPartPr/>
              <p14:nvPr/>
            </p14:nvContentPartPr>
            <p14:xfrm>
              <a:off x="6842211" y="2338340"/>
              <a:ext cx="584640" cy="300240"/>
            </p14:xfrm>
          </p:contentPart>
        </mc:Choice>
        <mc:Fallback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B077E30C-B8E9-4438-A803-A6EFBF31054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836091" y="2332220"/>
                <a:ext cx="5968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0A63BD1C-2ADC-4F6A-A8B6-C127BCF18D94}"/>
                  </a:ext>
                </a:extLst>
              </p14:cNvPr>
              <p14:cNvContentPartPr/>
              <p14:nvPr/>
            </p14:nvContentPartPr>
            <p14:xfrm>
              <a:off x="7594971" y="2341220"/>
              <a:ext cx="1307160" cy="313200"/>
            </p14:xfrm>
          </p:contentPart>
        </mc:Choice>
        <mc:Fallback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0A63BD1C-2ADC-4F6A-A8B6-C127BCF18D9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588851" y="2335100"/>
                <a:ext cx="13194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1A255A4C-3D6D-4CB5-9AF2-B6C5218A485E}"/>
                  </a:ext>
                </a:extLst>
              </p14:cNvPr>
              <p14:cNvContentPartPr/>
              <p14:nvPr/>
            </p14:nvContentPartPr>
            <p14:xfrm>
              <a:off x="5773011" y="2721020"/>
              <a:ext cx="281520" cy="255960"/>
            </p14:xfrm>
          </p:contentPart>
        </mc:Choice>
        <mc:Fallback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1A255A4C-3D6D-4CB5-9AF2-B6C5218A485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766891" y="2714900"/>
                <a:ext cx="2937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DEE83F36-8BC1-448A-B082-137CFEE63F31}"/>
                  </a:ext>
                </a:extLst>
              </p14:cNvPr>
              <p14:cNvContentPartPr/>
              <p14:nvPr/>
            </p14:nvContentPartPr>
            <p14:xfrm>
              <a:off x="6836091" y="2760980"/>
              <a:ext cx="19440" cy="146520"/>
            </p14:xfrm>
          </p:contentPart>
        </mc:Choice>
        <mc:Fallback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DEE83F36-8BC1-448A-B082-137CFEE63F3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29971" y="2754860"/>
                <a:ext cx="316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DFCF38D2-EAAB-4576-8B19-C668E1A7826B}"/>
                  </a:ext>
                </a:extLst>
              </p14:cNvPr>
              <p14:cNvContentPartPr/>
              <p14:nvPr/>
            </p14:nvContentPartPr>
            <p14:xfrm>
              <a:off x="6955971" y="2898140"/>
              <a:ext cx="11520" cy="29160"/>
            </p14:xfrm>
          </p:contentPart>
        </mc:Choice>
        <mc:Fallback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DFCF38D2-EAAB-4576-8B19-C668E1A7826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949851" y="2892020"/>
                <a:ext cx="237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491C338F-A9D0-4101-A016-2E15CF942FAF}"/>
                  </a:ext>
                </a:extLst>
              </p14:cNvPr>
              <p14:cNvContentPartPr/>
              <p14:nvPr/>
            </p14:nvContentPartPr>
            <p14:xfrm>
              <a:off x="6952011" y="2786540"/>
              <a:ext cx="35280" cy="38160"/>
            </p14:xfrm>
          </p:contentPart>
        </mc:Choice>
        <mc:Fallback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491C338F-A9D0-4101-A016-2E15CF942FA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945891" y="2780420"/>
                <a:ext cx="475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F50E87A3-B014-4D39-BDF1-36EA9B168DD7}"/>
                  </a:ext>
                </a:extLst>
              </p14:cNvPr>
              <p14:cNvContentPartPr/>
              <p14:nvPr/>
            </p14:nvContentPartPr>
            <p14:xfrm>
              <a:off x="6296451" y="2764940"/>
              <a:ext cx="435600" cy="158760"/>
            </p14:xfrm>
          </p:contentPart>
        </mc:Choice>
        <mc:Fallback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F50E87A3-B014-4D39-BDF1-36EA9B168DD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290331" y="2758820"/>
                <a:ext cx="4478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13" name="墨迹 112">
                <a:extLst>
                  <a:ext uri="{FF2B5EF4-FFF2-40B4-BE49-F238E27FC236}">
                    <a16:creationId xmlns:a16="http://schemas.microsoft.com/office/drawing/2014/main" id="{95CA6CFF-9F65-45FA-A4BB-4B06BFAC7578}"/>
                  </a:ext>
                </a:extLst>
              </p14:cNvPr>
              <p14:cNvContentPartPr/>
              <p14:nvPr/>
            </p14:nvContentPartPr>
            <p14:xfrm>
              <a:off x="7506051" y="2804900"/>
              <a:ext cx="120960" cy="76680"/>
            </p14:xfrm>
          </p:contentPart>
        </mc:Choice>
        <mc:Fallback>
          <p:pic>
            <p:nvPicPr>
              <p:cNvPr id="113" name="墨迹 112">
                <a:extLst>
                  <a:ext uri="{FF2B5EF4-FFF2-40B4-BE49-F238E27FC236}">
                    <a16:creationId xmlns:a16="http://schemas.microsoft.com/office/drawing/2014/main" id="{95CA6CFF-9F65-45FA-A4BB-4B06BFAC757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499931" y="2798780"/>
                <a:ext cx="1332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6C795779-3635-43D2-94EE-7E12E597EB51}"/>
                  </a:ext>
                </a:extLst>
              </p14:cNvPr>
              <p14:cNvContentPartPr/>
              <p14:nvPr/>
            </p14:nvContentPartPr>
            <p14:xfrm>
              <a:off x="7696851" y="2728940"/>
              <a:ext cx="91440" cy="172440"/>
            </p14:xfrm>
          </p:contentPart>
        </mc:Choice>
        <mc:Fallback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6C795779-3635-43D2-94EE-7E12E597EB5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690731" y="2722820"/>
                <a:ext cx="1036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62E65BA2-9960-4DAD-A960-BBB54710B656}"/>
                  </a:ext>
                </a:extLst>
              </p14:cNvPr>
              <p14:cNvContentPartPr/>
              <p14:nvPr/>
            </p14:nvContentPartPr>
            <p14:xfrm>
              <a:off x="7304811" y="2725700"/>
              <a:ext cx="128880" cy="307440"/>
            </p14:xfrm>
          </p:contentPart>
        </mc:Choice>
        <mc:Fallback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62E65BA2-9960-4DAD-A960-BBB54710B65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298691" y="2719580"/>
                <a:ext cx="1411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7783F574-9C63-4323-8479-52152BD3DBAA}"/>
                  </a:ext>
                </a:extLst>
              </p14:cNvPr>
              <p14:cNvContentPartPr/>
              <p14:nvPr/>
            </p14:nvContentPartPr>
            <p14:xfrm>
              <a:off x="8353491" y="2733620"/>
              <a:ext cx="346680" cy="165960"/>
            </p14:xfrm>
          </p:contentPart>
        </mc:Choice>
        <mc:Fallback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7783F574-9C63-4323-8479-52152BD3DBA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347371" y="2727500"/>
                <a:ext cx="358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EE1798AE-8B44-4B4C-A8BF-47238B45D1E3}"/>
                  </a:ext>
                </a:extLst>
              </p14:cNvPr>
              <p14:cNvContentPartPr/>
              <p14:nvPr/>
            </p14:nvContentPartPr>
            <p14:xfrm>
              <a:off x="7897731" y="2773580"/>
              <a:ext cx="241920" cy="113400"/>
            </p14:xfrm>
          </p:contentPart>
        </mc:Choice>
        <mc:Fallback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EE1798AE-8B44-4B4C-A8BF-47238B45D1E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891611" y="2767460"/>
                <a:ext cx="254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26" name="墨迹 125">
                <a:extLst>
                  <a:ext uri="{FF2B5EF4-FFF2-40B4-BE49-F238E27FC236}">
                    <a16:creationId xmlns:a16="http://schemas.microsoft.com/office/drawing/2014/main" id="{EC5A6F25-1E8F-45DB-99B7-F64E4D73E8FD}"/>
                  </a:ext>
                </a:extLst>
              </p14:cNvPr>
              <p14:cNvContentPartPr/>
              <p14:nvPr/>
            </p14:nvContentPartPr>
            <p14:xfrm>
              <a:off x="5758251" y="3109460"/>
              <a:ext cx="300240" cy="254880"/>
            </p14:xfrm>
          </p:contentPart>
        </mc:Choice>
        <mc:Fallback>
          <p:pic>
            <p:nvPicPr>
              <p:cNvPr id="126" name="墨迹 125">
                <a:extLst>
                  <a:ext uri="{FF2B5EF4-FFF2-40B4-BE49-F238E27FC236}">
                    <a16:creationId xmlns:a16="http://schemas.microsoft.com/office/drawing/2014/main" id="{EC5A6F25-1E8F-45DB-99B7-F64E4D73E8F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752131" y="3103340"/>
                <a:ext cx="3124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34" name="墨迹 133">
                <a:extLst>
                  <a:ext uri="{FF2B5EF4-FFF2-40B4-BE49-F238E27FC236}">
                    <a16:creationId xmlns:a16="http://schemas.microsoft.com/office/drawing/2014/main" id="{471B6DB5-0FA0-4F79-AC08-6E0BF3C30731}"/>
                  </a:ext>
                </a:extLst>
              </p14:cNvPr>
              <p14:cNvContentPartPr/>
              <p14:nvPr/>
            </p14:nvContentPartPr>
            <p14:xfrm>
              <a:off x="7537011" y="3101540"/>
              <a:ext cx="79200" cy="177840"/>
            </p14:xfrm>
          </p:contentPart>
        </mc:Choice>
        <mc:Fallback>
          <p:pic>
            <p:nvPicPr>
              <p:cNvPr id="134" name="墨迹 133">
                <a:extLst>
                  <a:ext uri="{FF2B5EF4-FFF2-40B4-BE49-F238E27FC236}">
                    <a16:creationId xmlns:a16="http://schemas.microsoft.com/office/drawing/2014/main" id="{471B6DB5-0FA0-4F79-AC08-6E0BF3C3073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530891" y="3095420"/>
                <a:ext cx="914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37" name="墨迹 136">
                <a:extLst>
                  <a:ext uri="{FF2B5EF4-FFF2-40B4-BE49-F238E27FC236}">
                    <a16:creationId xmlns:a16="http://schemas.microsoft.com/office/drawing/2014/main" id="{D4AB5AFE-F8DE-43AC-BEFF-1CBE8378FEAE}"/>
                  </a:ext>
                </a:extLst>
              </p14:cNvPr>
              <p14:cNvContentPartPr/>
              <p14:nvPr/>
            </p14:nvContentPartPr>
            <p14:xfrm>
              <a:off x="7687491" y="3103340"/>
              <a:ext cx="251280" cy="164880"/>
            </p14:xfrm>
          </p:contentPart>
        </mc:Choice>
        <mc:Fallback>
          <p:pic>
            <p:nvPicPr>
              <p:cNvPr id="137" name="墨迹 136">
                <a:extLst>
                  <a:ext uri="{FF2B5EF4-FFF2-40B4-BE49-F238E27FC236}">
                    <a16:creationId xmlns:a16="http://schemas.microsoft.com/office/drawing/2014/main" id="{D4AB5AFE-F8DE-43AC-BEFF-1CBE8378FEA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681371" y="3097220"/>
                <a:ext cx="2635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40" name="墨迹 139">
                <a:extLst>
                  <a:ext uri="{FF2B5EF4-FFF2-40B4-BE49-F238E27FC236}">
                    <a16:creationId xmlns:a16="http://schemas.microsoft.com/office/drawing/2014/main" id="{525B63E1-B1D0-4A0F-BBF0-8BD296BFDBD8}"/>
                  </a:ext>
                </a:extLst>
              </p14:cNvPr>
              <p14:cNvContentPartPr/>
              <p14:nvPr/>
            </p14:nvContentPartPr>
            <p14:xfrm>
              <a:off x="8032371" y="3126380"/>
              <a:ext cx="246600" cy="136440"/>
            </p14:xfrm>
          </p:contentPart>
        </mc:Choice>
        <mc:Fallback>
          <p:pic>
            <p:nvPicPr>
              <p:cNvPr id="140" name="墨迹 139">
                <a:extLst>
                  <a:ext uri="{FF2B5EF4-FFF2-40B4-BE49-F238E27FC236}">
                    <a16:creationId xmlns:a16="http://schemas.microsoft.com/office/drawing/2014/main" id="{525B63E1-B1D0-4A0F-BBF0-8BD296BFDBD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026251" y="3120260"/>
                <a:ext cx="2588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41" name="墨迹 140">
                <a:extLst>
                  <a:ext uri="{FF2B5EF4-FFF2-40B4-BE49-F238E27FC236}">
                    <a16:creationId xmlns:a16="http://schemas.microsoft.com/office/drawing/2014/main" id="{1884627C-BA7D-4674-8F4C-120B0C5934B5}"/>
                  </a:ext>
                </a:extLst>
              </p14:cNvPr>
              <p14:cNvContentPartPr/>
              <p14:nvPr/>
            </p14:nvContentPartPr>
            <p14:xfrm>
              <a:off x="8381931" y="3165620"/>
              <a:ext cx="122760" cy="218160"/>
            </p14:xfrm>
          </p:contentPart>
        </mc:Choice>
        <mc:Fallback>
          <p:pic>
            <p:nvPicPr>
              <p:cNvPr id="141" name="墨迹 140">
                <a:extLst>
                  <a:ext uri="{FF2B5EF4-FFF2-40B4-BE49-F238E27FC236}">
                    <a16:creationId xmlns:a16="http://schemas.microsoft.com/office/drawing/2014/main" id="{1884627C-BA7D-4674-8F4C-120B0C5934B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375811" y="3159500"/>
                <a:ext cx="1350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45" name="墨迹 144">
                <a:extLst>
                  <a:ext uri="{FF2B5EF4-FFF2-40B4-BE49-F238E27FC236}">
                    <a16:creationId xmlns:a16="http://schemas.microsoft.com/office/drawing/2014/main" id="{F9F0F655-0790-42F3-BEA7-0AC991E7D64B}"/>
                  </a:ext>
                </a:extLst>
              </p14:cNvPr>
              <p14:cNvContentPartPr/>
              <p14:nvPr/>
            </p14:nvContentPartPr>
            <p14:xfrm>
              <a:off x="8582451" y="3113420"/>
              <a:ext cx="345240" cy="154440"/>
            </p14:xfrm>
          </p:contentPart>
        </mc:Choice>
        <mc:Fallback>
          <p:pic>
            <p:nvPicPr>
              <p:cNvPr id="145" name="墨迹 144">
                <a:extLst>
                  <a:ext uri="{FF2B5EF4-FFF2-40B4-BE49-F238E27FC236}">
                    <a16:creationId xmlns:a16="http://schemas.microsoft.com/office/drawing/2014/main" id="{F9F0F655-0790-42F3-BEA7-0AC991E7D64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576331" y="3107300"/>
                <a:ext cx="3574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49" name="墨迹 148">
                <a:extLst>
                  <a:ext uri="{FF2B5EF4-FFF2-40B4-BE49-F238E27FC236}">
                    <a16:creationId xmlns:a16="http://schemas.microsoft.com/office/drawing/2014/main" id="{799C75EE-A5BC-4745-AD0D-E40124EA0E5C}"/>
                  </a:ext>
                </a:extLst>
              </p14:cNvPr>
              <p14:cNvContentPartPr/>
              <p14:nvPr/>
            </p14:nvContentPartPr>
            <p14:xfrm>
              <a:off x="6295011" y="2962580"/>
              <a:ext cx="811080" cy="330840"/>
            </p14:xfrm>
          </p:contentPart>
        </mc:Choice>
        <mc:Fallback>
          <p:pic>
            <p:nvPicPr>
              <p:cNvPr id="149" name="墨迹 148">
                <a:extLst>
                  <a:ext uri="{FF2B5EF4-FFF2-40B4-BE49-F238E27FC236}">
                    <a16:creationId xmlns:a16="http://schemas.microsoft.com/office/drawing/2014/main" id="{799C75EE-A5BC-4745-AD0D-E40124EA0E5C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288891" y="2956460"/>
                <a:ext cx="8233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50" name="墨迹 149">
                <a:extLst>
                  <a:ext uri="{FF2B5EF4-FFF2-40B4-BE49-F238E27FC236}">
                    <a16:creationId xmlns:a16="http://schemas.microsoft.com/office/drawing/2014/main" id="{AB06792A-1508-4D33-9E2C-2D249B0587A4}"/>
                  </a:ext>
                </a:extLst>
              </p14:cNvPr>
              <p14:cNvContentPartPr/>
              <p14:nvPr/>
            </p14:nvContentPartPr>
            <p14:xfrm>
              <a:off x="1311891" y="3514820"/>
              <a:ext cx="2179800" cy="38160"/>
            </p14:xfrm>
          </p:contentPart>
        </mc:Choice>
        <mc:Fallback>
          <p:pic>
            <p:nvPicPr>
              <p:cNvPr id="150" name="墨迹 149">
                <a:extLst>
                  <a:ext uri="{FF2B5EF4-FFF2-40B4-BE49-F238E27FC236}">
                    <a16:creationId xmlns:a16="http://schemas.microsoft.com/office/drawing/2014/main" id="{AB06792A-1508-4D33-9E2C-2D249B0587A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305771" y="3508700"/>
                <a:ext cx="2192040" cy="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492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Criteria in imbalance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TP,  TN,  FP,   FN: samples in respective four cases</a:t>
            </a:r>
          </a:p>
          <a:p>
            <a:r>
              <a:rPr lang="en-US" altLang="zh-CN" sz="2400" dirty="0"/>
              <a:t>TOTAL= TP+TN+FP+FN</a:t>
            </a:r>
          </a:p>
          <a:p>
            <a:pPr lvl="1"/>
            <a:r>
              <a:rPr lang="en-US" altLang="zh-CN" sz="2000" dirty="0"/>
              <a:t>The total number of positive examples: P=TP+FN</a:t>
            </a:r>
          </a:p>
          <a:p>
            <a:pPr lvl="1"/>
            <a:r>
              <a:rPr lang="en-US" altLang="zh-CN" sz="2000" dirty="0"/>
              <a:t>The total number of negative examples: N=FP+TN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False positive </a:t>
            </a:r>
            <a:r>
              <a:rPr lang="en-US" altLang="zh-CN" sz="2400" dirty="0"/>
              <a:t>rate: FPR = FP /</a:t>
            </a:r>
            <a:r>
              <a:rPr lang="en-US" altLang="zh-CN" sz="2400" dirty="0">
                <a:solidFill>
                  <a:srgbClr val="FF0000"/>
                </a:solidFill>
              </a:rPr>
              <a:t> N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False negative </a:t>
            </a:r>
            <a:r>
              <a:rPr lang="en-US" altLang="zh-CN" sz="2400" dirty="0"/>
              <a:t>rate: FNR = FN /</a:t>
            </a:r>
            <a:r>
              <a:rPr lang="en-US" altLang="zh-CN" sz="2400" dirty="0">
                <a:solidFill>
                  <a:srgbClr val="FF0000"/>
                </a:solidFill>
              </a:rPr>
              <a:t> P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True positive </a:t>
            </a:r>
            <a:r>
              <a:rPr lang="en-US" altLang="zh-CN" sz="2400" dirty="0"/>
              <a:t>rate: TPR = TP / </a:t>
            </a:r>
            <a:r>
              <a:rPr lang="en-US" altLang="zh-CN" sz="2400" dirty="0">
                <a:solidFill>
                  <a:srgbClr val="FF0000"/>
                </a:solidFill>
              </a:rPr>
              <a:t>P</a:t>
            </a:r>
          </a:p>
          <a:p>
            <a:r>
              <a:rPr lang="en-US" altLang="zh-CN" sz="2400" dirty="0"/>
              <a:t>Accuracy</a:t>
            </a:r>
            <a:r>
              <a:rPr lang="zh-CN" altLang="en-US" sz="2400" dirty="0"/>
              <a:t>：</a:t>
            </a:r>
            <a:r>
              <a:rPr lang="en-US" altLang="zh-CN" sz="2400" dirty="0"/>
              <a:t>ACC = (TP+TN) / TOTAL</a:t>
            </a:r>
          </a:p>
          <a:p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890045"/>
              </p:ext>
            </p:extLst>
          </p:nvPr>
        </p:nvGraphicFramePr>
        <p:xfrm>
          <a:off x="899592" y="1484784"/>
          <a:ext cx="7344815" cy="1112520"/>
        </p:xfrm>
        <a:graphic>
          <a:graphicData uri="http://schemas.openxmlformats.org/drawingml/2006/table">
            <a:tbl>
              <a:tblPr firstRow="1" bandRow="1"/>
              <a:tblGrid>
                <a:gridCol w="2546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6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2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Prediction: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positive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Prediction: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negative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Truth label: 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positive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True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positive</a:t>
                      </a:r>
                      <a:r>
                        <a:rPr lang="en-US" altLang="zh-CN" dirty="0"/>
                        <a:t>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False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negative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Truth label: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negative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False</a:t>
                      </a:r>
                      <a:r>
                        <a:rPr lang="en-US" altLang="zh-CN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baseline="0" dirty="0">
                          <a:solidFill>
                            <a:srgbClr val="FF0000"/>
                          </a:solidFill>
                        </a:rPr>
                        <a:t>positive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True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negative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71B64FF-CEE2-40FF-9A95-9A9D141F1398}"/>
                  </a:ext>
                </a:extLst>
              </p14:cNvPr>
              <p14:cNvContentPartPr/>
              <p14:nvPr/>
            </p14:nvContentPartPr>
            <p14:xfrm>
              <a:off x="2408091" y="2186060"/>
              <a:ext cx="677880" cy="432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71B64FF-CEE2-40FF-9A95-9A9D141F13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1971" y="2179940"/>
                <a:ext cx="6901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181FF303-8916-4384-AE70-DEFD278001DD}"/>
                  </a:ext>
                </a:extLst>
              </p14:cNvPr>
              <p14:cNvContentPartPr/>
              <p14:nvPr/>
            </p14:nvContentPartPr>
            <p14:xfrm>
              <a:off x="5010531" y="1845140"/>
              <a:ext cx="582120" cy="129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181FF303-8916-4384-AE70-DEFD278001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4411" y="1839020"/>
                <a:ext cx="5943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D7C6E6FE-DE1E-46CA-B824-0044F326A5B6}"/>
                  </a:ext>
                </a:extLst>
              </p14:cNvPr>
              <p14:cNvContentPartPr/>
              <p14:nvPr/>
            </p14:nvContentPartPr>
            <p14:xfrm>
              <a:off x="5508771" y="1935500"/>
              <a:ext cx="216360" cy="1749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D7C6E6FE-DE1E-46CA-B824-0044F326A5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02651" y="1929380"/>
                <a:ext cx="2286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B823260A-875C-46A8-BA16-80979126490E}"/>
                  </a:ext>
                </a:extLst>
              </p14:cNvPr>
              <p14:cNvContentPartPr/>
              <p14:nvPr/>
            </p14:nvContentPartPr>
            <p14:xfrm>
              <a:off x="4214211" y="2191100"/>
              <a:ext cx="1030320" cy="320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B823260A-875C-46A8-BA16-8097912649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08091" y="2184980"/>
                <a:ext cx="10425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35BF792B-41BD-4E0A-88FE-D898B5425510}"/>
                  </a:ext>
                </a:extLst>
              </p14:cNvPr>
              <p14:cNvContentPartPr/>
              <p14:nvPr/>
            </p14:nvContentPartPr>
            <p14:xfrm>
              <a:off x="1429611" y="2508620"/>
              <a:ext cx="1613520" cy="5904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35BF792B-41BD-4E0A-88FE-D898B54255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3491" y="2502500"/>
                <a:ext cx="16257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C43EBF36-72C1-43EB-ACDC-521FDA04EC15}"/>
                  </a:ext>
                </a:extLst>
              </p14:cNvPr>
              <p14:cNvContentPartPr/>
              <p14:nvPr/>
            </p14:nvContentPartPr>
            <p14:xfrm>
              <a:off x="7963611" y="1810580"/>
              <a:ext cx="360" cy="108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C43EBF36-72C1-43EB-ACDC-521FDA04EC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57491" y="1804460"/>
                <a:ext cx="1260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A3582388-18F7-4D95-9B8C-AF059E3B07CB}"/>
                  </a:ext>
                </a:extLst>
              </p14:cNvPr>
              <p14:cNvContentPartPr/>
              <p14:nvPr/>
            </p14:nvContentPartPr>
            <p14:xfrm>
              <a:off x="7865331" y="2337260"/>
              <a:ext cx="311400" cy="18288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A3582388-18F7-4D95-9B8C-AF059E3B07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59211" y="2331140"/>
                <a:ext cx="3236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248FEE5C-7029-46A1-B261-672748B4C24C}"/>
                  </a:ext>
                </a:extLst>
              </p14:cNvPr>
              <p14:cNvContentPartPr/>
              <p14:nvPr/>
            </p14:nvContentPartPr>
            <p14:xfrm>
              <a:off x="6017811" y="1992020"/>
              <a:ext cx="243360" cy="21744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248FEE5C-7029-46A1-B261-672748B4C24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11691" y="1985900"/>
                <a:ext cx="2556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546627BC-1591-40D8-81B8-A0BBD59013FA}"/>
                  </a:ext>
                </a:extLst>
              </p14:cNvPr>
              <p14:cNvContentPartPr/>
              <p14:nvPr/>
            </p14:nvContentPartPr>
            <p14:xfrm>
              <a:off x="3598251" y="2352380"/>
              <a:ext cx="343440" cy="23796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546627BC-1591-40D8-81B8-A0BBD59013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92131" y="2346260"/>
                <a:ext cx="3556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5B81CB4E-CA6B-49D6-8347-A6FBE5865BB0}"/>
                  </a:ext>
                </a:extLst>
              </p14:cNvPr>
              <p14:cNvContentPartPr/>
              <p14:nvPr/>
            </p14:nvContentPartPr>
            <p14:xfrm>
              <a:off x="1436091" y="3012980"/>
              <a:ext cx="10080" cy="36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5B81CB4E-CA6B-49D6-8347-A6FBE5865B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29971" y="3006860"/>
                <a:ext cx="223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D1568D41-4737-47A0-911C-5D54EC6C6AF9}"/>
                  </a:ext>
                </a:extLst>
              </p14:cNvPr>
              <p14:cNvContentPartPr/>
              <p14:nvPr/>
            </p14:nvContentPartPr>
            <p14:xfrm>
              <a:off x="6055971" y="2359940"/>
              <a:ext cx="315720" cy="24876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D1568D41-4737-47A0-911C-5D54EC6C6AF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49851" y="2353820"/>
                <a:ext cx="3279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1CF92140-F287-4009-81B3-560966C47A0F}"/>
                  </a:ext>
                </a:extLst>
              </p14:cNvPr>
              <p14:cNvContentPartPr/>
              <p14:nvPr/>
            </p14:nvContentPartPr>
            <p14:xfrm>
              <a:off x="2204691" y="2963660"/>
              <a:ext cx="360" cy="36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1CF92140-F287-4009-81B3-560966C47A0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98571" y="29575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243C5B96-84C7-41A4-B6FB-687C673CAE7D}"/>
                  </a:ext>
                </a:extLst>
              </p14:cNvPr>
              <p14:cNvContentPartPr/>
              <p14:nvPr/>
            </p14:nvContentPartPr>
            <p14:xfrm>
              <a:off x="4036731" y="2470820"/>
              <a:ext cx="3240" cy="36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243C5B96-84C7-41A4-B6FB-687C673CAE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30611" y="2464700"/>
                <a:ext cx="154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BB3E70B8-DDD6-4B25-A047-D345929CE6D5}"/>
                  </a:ext>
                </a:extLst>
              </p14:cNvPr>
              <p14:cNvContentPartPr/>
              <p14:nvPr/>
            </p14:nvContentPartPr>
            <p14:xfrm>
              <a:off x="1820931" y="2975180"/>
              <a:ext cx="90720" cy="2340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BB3E70B8-DDD6-4B25-A047-D345929CE6D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14811" y="2969060"/>
                <a:ext cx="1029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A42D7B75-DCE2-4B1F-8B2E-97FA3ADD6C17}"/>
                  </a:ext>
                </a:extLst>
              </p14:cNvPr>
              <p14:cNvContentPartPr/>
              <p14:nvPr/>
            </p14:nvContentPartPr>
            <p14:xfrm>
              <a:off x="3100731" y="2991020"/>
              <a:ext cx="3852360" cy="45360"/>
            </p14:xfrm>
          </p:contentPart>
        </mc:Choice>
        <mc:Fallback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A42D7B75-DCE2-4B1F-8B2E-97FA3ADD6C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94611" y="2984900"/>
                <a:ext cx="38646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58D93E57-C519-47F2-BF5F-58A3038D86F5}"/>
                  </a:ext>
                </a:extLst>
              </p14:cNvPr>
              <p14:cNvContentPartPr/>
              <p14:nvPr/>
            </p14:nvContentPartPr>
            <p14:xfrm>
              <a:off x="5152731" y="3840620"/>
              <a:ext cx="97560" cy="1692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58D93E57-C519-47F2-BF5F-58A3038D86F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46611" y="3834500"/>
                <a:ext cx="1098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D41B35D0-3173-4FA9-A5B6-B1D726FF3901}"/>
                  </a:ext>
                </a:extLst>
              </p14:cNvPr>
              <p14:cNvContentPartPr/>
              <p14:nvPr/>
            </p14:nvContentPartPr>
            <p14:xfrm>
              <a:off x="3543891" y="1918580"/>
              <a:ext cx="445320" cy="28728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D41B35D0-3173-4FA9-A5B6-B1D726FF390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37771" y="1912460"/>
                <a:ext cx="4575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4B79843F-7642-407F-9B2A-6EE747C637B6}"/>
                  </a:ext>
                </a:extLst>
              </p14:cNvPr>
              <p14:cNvContentPartPr/>
              <p14:nvPr/>
            </p14:nvContentPartPr>
            <p14:xfrm>
              <a:off x="5948691" y="3855020"/>
              <a:ext cx="360" cy="360"/>
            </p14:xfrm>
          </p:contentPart>
        </mc:Choice>
        <mc:Fallback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4B79843F-7642-407F-9B2A-6EE747C637B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42571" y="38489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3722B458-F643-4B3E-A790-F1CF903565F9}"/>
                  </a:ext>
                </a:extLst>
              </p14:cNvPr>
              <p14:cNvContentPartPr/>
              <p14:nvPr/>
            </p14:nvContentPartPr>
            <p14:xfrm>
              <a:off x="6175131" y="3869060"/>
              <a:ext cx="360" cy="36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3722B458-F643-4B3E-A790-F1CF903565F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69011" y="38629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89A92A6E-FE11-4F50-A548-895E901E9B4C}"/>
                  </a:ext>
                </a:extLst>
              </p14:cNvPr>
              <p14:cNvContentPartPr/>
              <p14:nvPr/>
            </p14:nvContentPartPr>
            <p14:xfrm>
              <a:off x="3704811" y="2657660"/>
              <a:ext cx="9360" cy="36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89A92A6E-FE11-4F50-A548-895E901E9B4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98691" y="2651540"/>
                <a:ext cx="21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C4649EB0-9088-4847-BFBE-68D40A825B89}"/>
                  </a:ext>
                </a:extLst>
              </p14:cNvPr>
              <p14:cNvContentPartPr/>
              <p14:nvPr/>
            </p14:nvContentPartPr>
            <p14:xfrm>
              <a:off x="4007211" y="2626340"/>
              <a:ext cx="360" cy="360"/>
            </p14:xfrm>
          </p:contentPart>
        </mc:Choice>
        <mc:Fallback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C4649EB0-9088-4847-BFBE-68D40A825B8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01091" y="26202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6ADDD9FB-2D8C-4241-BD8A-F34A1F6FE1A6}"/>
                  </a:ext>
                </a:extLst>
              </p14:cNvPr>
              <p14:cNvContentPartPr/>
              <p14:nvPr/>
            </p14:nvContentPartPr>
            <p14:xfrm>
              <a:off x="266451" y="4499780"/>
              <a:ext cx="168480" cy="145872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6ADDD9FB-2D8C-4241-BD8A-F34A1F6FE1A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0331" y="4493660"/>
                <a:ext cx="180720" cy="14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557C0895-B4D8-4133-BF57-3E77A7492A4F}"/>
                  </a:ext>
                </a:extLst>
              </p14:cNvPr>
              <p14:cNvContentPartPr/>
              <p14:nvPr/>
            </p14:nvContentPartPr>
            <p14:xfrm>
              <a:off x="5692371" y="4387100"/>
              <a:ext cx="60120" cy="1425600"/>
            </p14:xfrm>
          </p:contentPart>
        </mc:Choice>
        <mc:Fallback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557C0895-B4D8-4133-BF57-3E77A7492A4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86251" y="4380980"/>
                <a:ext cx="72360" cy="14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1334A890-400E-418F-8EBB-92828DAD2F44}"/>
                  </a:ext>
                </a:extLst>
              </p14:cNvPr>
              <p14:cNvContentPartPr/>
              <p14:nvPr/>
            </p14:nvContentPartPr>
            <p14:xfrm>
              <a:off x="3222771" y="4636580"/>
              <a:ext cx="5760" cy="3240"/>
            </p14:xfrm>
          </p:contentPart>
        </mc:Choice>
        <mc:Fallback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1334A890-400E-418F-8EBB-92828DAD2F4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16651" y="4630460"/>
                <a:ext cx="180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714E4285-505D-4CEE-A119-6628F62525E6}"/>
                  </a:ext>
                </a:extLst>
              </p14:cNvPr>
              <p14:cNvContentPartPr/>
              <p14:nvPr/>
            </p14:nvContentPartPr>
            <p14:xfrm>
              <a:off x="3525171" y="4616060"/>
              <a:ext cx="360" cy="360"/>
            </p14:xfrm>
          </p:contentPart>
        </mc:Choice>
        <mc:Fallback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714E4285-505D-4CEE-A119-6628F62525E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19051" y="46099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F90CB6F9-BDE3-4B42-94F7-1546A72E2097}"/>
                  </a:ext>
                </a:extLst>
              </p14:cNvPr>
              <p14:cNvContentPartPr/>
              <p14:nvPr/>
            </p14:nvContentPartPr>
            <p14:xfrm>
              <a:off x="3662331" y="4607060"/>
              <a:ext cx="360" cy="36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F90CB6F9-BDE3-4B42-94F7-1546A72E209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56211" y="46009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14DF29B9-5979-4C41-8C90-A04BF080BF5B}"/>
                  </a:ext>
                </a:extLst>
              </p14:cNvPr>
              <p14:cNvContentPartPr/>
              <p14:nvPr/>
            </p14:nvContentPartPr>
            <p14:xfrm>
              <a:off x="3290451" y="5134820"/>
              <a:ext cx="18360" cy="252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14DF29B9-5979-4C41-8C90-A04BF080BF5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84331" y="5128700"/>
                <a:ext cx="306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4E6EE97F-F4BD-46DA-BA10-BB513ED2391B}"/>
                  </a:ext>
                </a:extLst>
              </p14:cNvPr>
              <p14:cNvContentPartPr/>
              <p14:nvPr/>
            </p14:nvContentPartPr>
            <p14:xfrm>
              <a:off x="3519771" y="5153180"/>
              <a:ext cx="360" cy="360"/>
            </p14:xfrm>
          </p:contentPart>
        </mc:Choice>
        <mc:Fallback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4E6EE97F-F4BD-46DA-BA10-BB513ED2391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513651" y="51470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D164E12F-8497-476F-87BF-85C69A1D3773}"/>
                  </a:ext>
                </a:extLst>
              </p14:cNvPr>
              <p14:cNvContentPartPr/>
              <p14:nvPr/>
            </p14:nvContentPartPr>
            <p14:xfrm>
              <a:off x="3800211" y="5133740"/>
              <a:ext cx="360" cy="360"/>
            </p14:xfrm>
          </p:contentPart>
        </mc:Choice>
        <mc:Fallback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D164E12F-8497-476F-87BF-85C69A1D377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94091" y="51276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95219BE3-0141-4E98-B89C-1E19A7F31371}"/>
                  </a:ext>
                </a:extLst>
              </p14:cNvPr>
              <p14:cNvContentPartPr/>
              <p14:nvPr/>
            </p14:nvContentPartPr>
            <p14:xfrm>
              <a:off x="3279651" y="5525420"/>
              <a:ext cx="360" cy="360"/>
            </p14:xfrm>
          </p:contentPart>
        </mc:Choice>
        <mc:Fallback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95219BE3-0141-4E98-B89C-1E19A7F3137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73531" y="55193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5174D1E4-1058-4112-98DA-283C4783BCC3}"/>
                  </a:ext>
                </a:extLst>
              </p14:cNvPr>
              <p14:cNvContentPartPr/>
              <p14:nvPr/>
            </p14:nvContentPartPr>
            <p14:xfrm>
              <a:off x="3456411" y="5516060"/>
              <a:ext cx="360" cy="360"/>
            </p14:xfrm>
          </p:contentPart>
        </mc:Choice>
        <mc:Fallback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5174D1E4-1058-4112-98DA-283C4783BCC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50291" y="55099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579F4B97-25F7-40D8-AF8D-728A98E0EA43}"/>
                  </a:ext>
                </a:extLst>
              </p14:cNvPr>
              <p14:cNvContentPartPr/>
              <p14:nvPr/>
            </p14:nvContentPartPr>
            <p14:xfrm>
              <a:off x="3702651" y="5555300"/>
              <a:ext cx="360" cy="360"/>
            </p14:xfrm>
          </p:contentPart>
        </mc:Choice>
        <mc:Fallback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579F4B97-25F7-40D8-AF8D-728A98E0EA4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96531" y="554918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11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Criteria in imbalance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AUC-ROC</a:t>
            </a:r>
            <a:r>
              <a:rPr lang="en-US" altLang="zh-CN" dirty="0"/>
              <a:t> (Area Under the ROC Curve)</a:t>
            </a:r>
          </a:p>
          <a:p>
            <a:pPr lvl="1"/>
            <a:r>
              <a:rPr lang="en-US" altLang="zh-CN" dirty="0"/>
              <a:t>ROC – Receiver operating characteristic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X-axis: FPR</a:t>
            </a:r>
          </a:p>
          <a:p>
            <a:pPr lvl="1"/>
            <a:r>
              <a:rPr lang="en-US" altLang="zh-CN" dirty="0"/>
              <a:t>Y-axis: TPR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Properties of AUC</a:t>
            </a:r>
          </a:p>
          <a:p>
            <a:pPr lvl="2"/>
            <a:r>
              <a:rPr lang="en-US" altLang="zh-CN" dirty="0"/>
              <a:t>Value is the area;</a:t>
            </a:r>
          </a:p>
          <a:p>
            <a:pPr lvl="2"/>
            <a:r>
              <a:rPr lang="en-US" altLang="zh-CN" dirty="0"/>
              <a:t>Monotonous;</a:t>
            </a:r>
          </a:p>
          <a:p>
            <a:pPr lvl="2"/>
            <a:r>
              <a:rPr lang="en-US" altLang="zh-CN" dirty="0"/>
              <a:t>What does the diagonal mean?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683324"/>
            <a:ext cx="4104456" cy="30869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FEE3CC1-ADBD-420C-90D5-17B643191481}"/>
                  </a:ext>
                </a:extLst>
              </p14:cNvPr>
              <p14:cNvContentPartPr/>
              <p14:nvPr/>
            </p14:nvContentPartPr>
            <p14:xfrm>
              <a:off x="4732251" y="1635260"/>
              <a:ext cx="1490760" cy="457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FEE3CC1-ADBD-420C-90D5-17B6431914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6131" y="1629140"/>
                <a:ext cx="15030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7534531A-7DFB-4E6B-8253-D68CEC78B100}"/>
                  </a:ext>
                </a:extLst>
              </p14:cNvPr>
              <p14:cNvContentPartPr/>
              <p14:nvPr/>
            </p14:nvContentPartPr>
            <p14:xfrm>
              <a:off x="1995531" y="2828660"/>
              <a:ext cx="360360" cy="468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7534531A-7DFB-4E6B-8253-D68CEC78B1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89411" y="2822540"/>
                <a:ext cx="3726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1653C98E-F09E-4DCB-A8AC-B76C8C9D19E9}"/>
                  </a:ext>
                </a:extLst>
              </p14:cNvPr>
              <p14:cNvContentPartPr/>
              <p14:nvPr/>
            </p14:nvContentPartPr>
            <p14:xfrm>
              <a:off x="1883931" y="3324380"/>
              <a:ext cx="434520" cy="331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1653C98E-F09E-4DCB-A8AC-B76C8C9D19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77811" y="3318260"/>
                <a:ext cx="4467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B4E8D8F7-B41C-4022-91B8-987771FDC899}"/>
                  </a:ext>
                </a:extLst>
              </p14:cNvPr>
              <p14:cNvContentPartPr/>
              <p14:nvPr/>
            </p14:nvContentPartPr>
            <p14:xfrm>
              <a:off x="6940491" y="5780660"/>
              <a:ext cx="163800" cy="23292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B4E8D8F7-B41C-4022-91B8-987771FDC8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34371" y="5774540"/>
                <a:ext cx="1760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DEC77486-E531-4559-AE24-B7EADFAB610A}"/>
                  </a:ext>
                </a:extLst>
              </p14:cNvPr>
              <p14:cNvContentPartPr/>
              <p14:nvPr/>
            </p14:nvContentPartPr>
            <p14:xfrm>
              <a:off x="7159731" y="5953460"/>
              <a:ext cx="2520" cy="1008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DEC77486-E531-4559-AE24-B7EADFAB61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53611" y="5947340"/>
                <a:ext cx="147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B4DBD82A-FCF8-49AD-A936-A78E2A4A74F6}"/>
                  </a:ext>
                </a:extLst>
              </p14:cNvPr>
              <p14:cNvContentPartPr/>
              <p14:nvPr/>
            </p14:nvContentPartPr>
            <p14:xfrm>
              <a:off x="6759051" y="5808380"/>
              <a:ext cx="61560" cy="21564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B4DBD82A-FCF8-49AD-A936-A78E2A4A74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52931" y="5802260"/>
                <a:ext cx="738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6A200299-0CCA-4CDE-A5F2-62937FC016FC}"/>
                  </a:ext>
                </a:extLst>
              </p14:cNvPr>
              <p14:cNvContentPartPr/>
              <p14:nvPr/>
            </p14:nvContentPartPr>
            <p14:xfrm>
              <a:off x="6553851" y="5803340"/>
              <a:ext cx="132840" cy="28260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6A200299-0CCA-4CDE-A5F2-62937FC016F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47731" y="5797220"/>
                <a:ext cx="1450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51DE3279-C7C2-432C-95D5-3776CADAA152}"/>
                  </a:ext>
                </a:extLst>
              </p14:cNvPr>
              <p14:cNvContentPartPr/>
              <p14:nvPr/>
            </p14:nvContentPartPr>
            <p14:xfrm>
              <a:off x="4227531" y="3408620"/>
              <a:ext cx="680040" cy="30888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51DE3279-C7C2-432C-95D5-3776CADAA15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21411" y="3402500"/>
                <a:ext cx="69228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9E25C753-9A6F-47E6-BDE0-4F47C823CF49}"/>
                  </a:ext>
                </a:extLst>
              </p14:cNvPr>
              <p14:cNvContentPartPr/>
              <p14:nvPr/>
            </p14:nvContentPartPr>
            <p14:xfrm>
              <a:off x="5859051" y="4403660"/>
              <a:ext cx="51120" cy="22824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9E25C753-9A6F-47E6-BDE0-4F47C823CF4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52931" y="4397540"/>
                <a:ext cx="633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1BC7E5ED-23A4-4998-86DB-DDB1320AA549}"/>
                  </a:ext>
                </a:extLst>
              </p14:cNvPr>
              <p14:cNvContentPartPr/>
              <p14:nvPr/>
            </p14:nvContentPartPr>
            <p14:xfrm>
              <a:off x="5185491" y="5238860"/>
              <a:ext cx="187920" cy="13500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1BC7E5ED-23A4-4998-86DB-DDB1320AA54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79371" y="5232740"/>
                <a:ext cx="2001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B460A64D-5C8A-4C24-B163-C70392EB3E8E}"/>
                  </a:ext>
                </a:extLst>
              </p14:cNvPr>
              <p14:cNvContentPartPr/>
              <p14:nvPr/>
            </p14:nvContentPartPr>
            <p14:xfrm>
              <a:off x="5778051" y="4753940"/>
              <a:ext cx="213120" cy="14724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B460A64D-5C8A-4C24-B163-C70392EB3E8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71931" y="4747820"/>
                <a:ext cx="2253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F0CAFF40-7017-4282-800B-0A5901F0DFBB}"/>
                  </a:ext>
                </a:extLst>
              </p14:cNvPr>
              <p14:cNvContentPartPr/>
              <p14:nvPr/>
            </p14:nvContentPartPr>
            <p14:xfrm>
              <a:off x="5472051" y="4995860"/>
              <a:ext cx="165960" cy="16452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F0CAFF40-7017-4282-800B-0A5901F0DFB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65931" y="4989740"/>
                <a:ext cx="1782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868AC377-CF5C-419D-A45D-D024F6491DF2}"/>
                  </a:ext>
                </a:extLst>
              </p14:cNvPr>
              <p14:cNvContentPartPr/>
              <p14:nvPr/>
            </p14:nvContentPartPr>
            <p14:xfrm>
              <a:off x="6141291" y="4370180"/>
              <a:ext cx="198720" cy="25020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868AC377-CF5C-419D-A45D-D024F6491DF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35171" y="4364060"/>
                <a:ext cx="2109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435C7FE4-1E74-4CDA-B3A5-A6894092DD41}"/>
                  </a:ext>
                </a:extLst>
              </p14:cNvPr>
              <p14:cNvContentPartPr/>
              <p14:nvPr/>
            </p14:nvContentPartPr>
            <p14:xfrm>
              <a:off x="7364931" y="2922260"/>
              <a:ext cx="1283400" cy="82440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435C7FE4-1E74-4CDA-B3A5-A6894092DD4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58811" y="2916140"/>
                <a:ext cx="129564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E0819C96-64F8-4FB3-8202-C09F4895CC8E}"/>
                  </a:ext>
                </a:extLst>
              </p14:cNvPr>
              <p14:cNvContentPartPr/>
              <p14:nvPr/>
            </p14:nvContentPartPr>
            <p14:xfrm>
              <a:off x="6476811" y="3859700"/>
              <a:ext cx="1018080" cy="750240"/>
            </p14:xfrm>
          </p:contentPart>
        </mc:Choice>
        <mc:Fallback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E0819C96-64F8-4FB3-8202-C09F4895CC8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70691" y="3853580"/>
                <a:ext cx="1030320" cy="7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4912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Criteria in imbalance learning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Precision</a:t>
                </a:r>
                <a:r>
                  <a:rPr lang="en-US" altLang="zh-CN" dirty="0"/>
                  <a:t>:  PRE = TP / (TP + FP) 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Recall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REC = TP / P (the same as TPR</a:t>
                </a:r>
                <a:r>
                  <a:rPr lang="zh-CN" altLang="en-US" dirty="0"/>
                  <a:t>）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F1 score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the harmonic mean of Precision and Recall</a:t>
                </a:r>
              </a:p>
              <a:p>
                <a:pPr lvl="1"/>
                <a:r>
                  <a:rPr lang="en-US" altLang="zh-CN" dirty="0"/>
                  <a:t>Harmonic mean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𝑥𝑦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F1 = 2TP / (2TP+FP+FN)</a:t>
                </a:r>
              </a:p>
              <a:p>
                <a:pPr lvl="2"/>
                <a:r>
                  <a:rPr lang="en-US" altLang="zh-CN" dirty="0"/>
                  <a:t>Why? Please make derivation yourself;</a:t>
                </a:r>
              </a:p>
              <a:p>
                <a:pPr lvl="2"/>
                <a:endParaRPr lang="en-US" altLang="zh-CN" dirty="0"/>
              </a:p>
              <a:p>
                <a:pPr lvl="1"/>
                <a:r>
                  <a:rPr lang="en-US" altLang="zh-CN" dirty="0"/>
                  <a:t>Consider the reason why F1 score is low when precision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recall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is high but recall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precision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is low.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6DA7D59-B643-4D28-9FA3-920C5912D7FC}"/>
                  </a:ext>
                </a:extLst>
              </p14:cNvPr>
              <p14:cNvContentPartPr/>
              <p14:nvPr/>
            </p14:nvContentPartPr>
            <p14:xfrm>
              <a:off x="3165531" y="1632020"/>
              <a:ext cx="277920" cy="136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6DA7D59-B643-4D28-9FA3-920C5912D7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9411" y="1625900"/>
                <a:ext cx="290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9A81FDBD-0985-49E0-8D16-5A88A022F0C1}"/>
                  </a:ext>
                </a:extLst>
              </p14:cNvPr>
              <p14:cNvContentPartPr/>
              <p14:nvPr/>
            </p14:nvContentPartPr>
            <p14:xfrm>
              <a:off x="4620291" y="1614380"/>
              <a:ext cx="104760" cy="1800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9A81FDBD-0985-49E0-8D16-5A88A022F0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14171" y="1608260"/>
                <a:ext cx="1170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7AAF2166-70B4-4378-94D1-6E7648FA1D98}"/>
                  </a:ext>
                </a:extLst>
              </p14:cNvPr>
              <p14:cNvContentPartPr/>
              <p14:nvPr/>
            </p14:nvContentPartPr>
            <p14:xfrm>
              <a:off x="4825131" y="1612940"/>
              <a:ext cx="51840" cy="612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7AAF2166-70B4-4378-94D1-6E7648FA1D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19011" y="1607738"/>
                <a:ext cx="64080" cy="16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A30F75C0-0E0B-4F14-9B71-C6FAD6A3902E}"/>
                  </a:ext>
                </a:extLst>
              </p14:cNvPr>
              <p14:cNvContentPartPr/>
              <p14:nvPr/>
            </p14:nvContentPartPr>
            <p14:xfrm>
              <a:off x="3920451" y="1612220"/>
              <a:ext cx="314280" cy="183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A30F75C0-0E0B-4F14-9B71-C6FAD6A390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14331" y="1606100"/>
                <a:ext cx="3265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7717E920-89C3-4693-BA11-FCF1F22434C1}"/>
                  </a:ext>
                </a:extLst>
              </p14:cNvPr>
              <p14:cNvContentPartPr/>
              <p14:nvPr/>
            </p14:nvContentPartPr>
            <p14:xfrm>
              <a:off x="855411" y="2118740"/>
              <a:ext cx="733680" cy="3924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7717E920-89C3-4693-BA11-FCF1F22434C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9291" y="2112620"/>
                <a:ext cx="7459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5132E702-E159-4268-B0AB-8DE5E8E8EEDA}"/>
                  </a:ext>
                </a:extLst>
              </p14:cNvPr>
              <p14:cNvContentPartPr/>
              <p14:nvPr/>
            </p14:nvContentPartPr>
            <p14:xfrm>
              <a:off x="2945211" y="2104700"/>
              <a:ext cx="295920" cy="2160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5132E702-E159-4268-B0AB-8DE5E8E8EED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39091" y="2098580"/>
                <a:ext cx="3081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73EF2B29-220A-404C-9C36-6B3FFD3E63F5}"/>
                  </a:ext>
                </a:extLst>
              </p14:cNvPr>
              <p14:cNvContentPartPr/>
              <p14:nvPr/>
            </p14:nvContentPartPr>
            <p14:xfrm>
              <a:off x="3553611" y="2126300"/>
              <a:ext cx="102960" cy="75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73EF2B29-220A-404C-9C36-6B3FFD3E63F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47491" y="2120180"/>
                <a:ext cx="1152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B8A4408C-6E47-42BF-B383-BFE6E1108949}"/>
                  </a:ext>
                </a:extLst>
              </p14:cNvPr>
              <p14:cNvContentPartPr/>
              <p14:nvPr/>
            </p14:nvContentPartPr>
            <p14:xfrm>
              <a:off x="3682131" y="2118740"/>
              <a:ext cx="360" cy="36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B8A4408C-6E47-42BF-B383-BFE6E110894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76011" y="21126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E3933D17-4558-4C6A-ACD9-BE15971DB5FC}"/>
                  </a:ext>
                </a:extLst>
              </p14:cNvPr>
              <p14:cNvContentPartPr/>
              <p14:nvPr/>
            </p14:nvContentPartPr>
            <p14:xfrm>
              <a:off x="237291" y="1572980"/>
              <a:ext cx="367560" cy="52344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E3933D17-4558-4C6A-ACD9-BE15971DB5F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1171" y="1566860"/>
                <a:ext cx="37980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A645EFE4-D9CB-4E4B-88F7-D8CBD8037936}"/>
                  </a:ext>
                </a:extLst>
              </p14:cNvPr>
              <p14:cNvContentPartPr/>
              <p14:nvPr/>
            </p14:nvContentPartPr>
            <p14:xfrm>
              <a:off x="846771" y="1654700"/>
              <a:ext cx="1073520" cy="4104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A645EFE4-D9CB-4E4B-88F7-D8CBD803793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0651" y="1648580"/>
                <a:ext cx="10857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678BFB6D-DE50-43A1-A3A7-16707C58814B}"/>
                  </a:ext>
                </a:extLst>
              </p14:cNvPr>
              <p14:cNvContentPartPr/>
              <p14:nvPr/>
            </p14:nvContentPartPr>
            <p14:xfrm>
              <a:off x="1444371" y="2086700"/>
              <a:ext cx="1800" cy="180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678BFB6D-DE50-43A1-A3A7-16707C58814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38251" y="2080580"/>
                <a:ext cx="140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A38445B0-C9B4-4EE7-BAB1-B9F4CEA51ECB}"/>
                  </a:ext>
                </a:extLst>
              </p14:cNvPr>
              <p14:cNvContentPartPr/>
              <p14:nvPr/>
            </p14:nvContentPartPr>
            <p14:xfrm>
              <a:off x="803571" y="2534900"/>
              <a:ext cx="1145520" cy="6372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A38445B0-C9B4-4EE7-BAB1-B9F4CEA51EC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97451" y="2528780"/>
                <a:ext cx="11577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B83B1014-524C-4554-BE41-366794572E3B}"/>
                  </a:ext>
                </a:extLst>
              </p14:cNvPr>
              <p14:cNvContentPartPr/>
              <p14:nvPr/>
            </p14:nvContentPartPr>
            <p14:xfrm>
              <a:off x="1197051" y="3750620"/>
              <a:ext cx="2850480" cy="3816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B83B1014-524C-4554-BE41-366794572E3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90931" y="3744500"/>
                <a:ext cx="28627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E37B5CE9-9258-48A9-BBBB-5FEAC37C7164}"/>
                  </a:ext>
                </a:extLst>
              </p14:cNvPr>
              <p14:cNvContentPartPr/>
              <p14:nvPr/>
            </p14:nvContentPartPr>
            <p14:xfrm>
              <a:off x="3720291" y="4787060"/>
              <a:ext cx="4071960" cy="10152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E37B5CE9-9258-48A9-BBBB-5FEAC37C716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714171" y="4780940"/>
                <a:ext cx="40842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CA8A1A41-1281-4A6D-9DBC-295E130B7D4D}"/>
                  </a:ext>
                </a:extLst>
              </p14:cNvPr>
              <p14:cNvContentPartPr/>
              <p14:nvPr/>
            </p14:nvContentPartPr>
            <p14:xfrm>
              <a:off x="2354091" y="5261540"/>
              <a:ext cx="2007720" cy="5400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CA8A1A41-1281-4A6D-9DBC-295E130B7D4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347971" y="5255420"/>
                <a:ext cx="20199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0E1CCA84-6F86-4A3A-93BE-42DE8433D3AB}"/>
                  </a:ext>
                </a:extLst>
              </p14:cNvPr>
              <p14:cNvContentPartPr/>
              <p14:nvPr/>
            </p14:nvContentPartPr>
            <p14:xfrm>
              <a:off x="5869131" y="5148860"/>
              <a:ext cx="1217160" cy="23976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0E1CCA84-6F86-4A3A-93BE-42DE8433D3A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63011" y="5142740"/>
                <a:ext cx="12294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70B5547B-9E76-4277-8743-1D87742E24D4}"/>
                  </a:ext>
                </a:extLst>
              </p14:cNvPr>
              <p14:cNvContentPartPr/>
              <p14:nvPr/>
            </p14:nvContentPartPr>
            <p14:xfrm>
              <a:off x="3410691" y="2533460"/>
              <a:ext cx="4318560" cy="1150200"/>
            </p14:xfrm>
          </p:contentPart>
        </mc:Choice>
        <mc:Fallback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70B5547B-9E76-4277-8743-1D87742E24D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04571" y="2527340"/>
                <a:ext cx="4330800" cy="11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3D582274-151E-4CF9-8570-D49C37ED898B}"/>
                  </a:ext>
                </a:extLst>
              </p14:cNvPr>
              <p14:cNvContentPartPr/>
              <p14:nvPr/>
            </p14:nvContentPartPr>
            <p14:xfrm>
              <a:off x="166371" y="5434700"/>
              <a:ext cx="2052360" cy="622440"/>
            </p14:xfrm>
          </p:contentPart>
        </mc:Choice>
        <mc:Fallback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3D582274-151E-4CF9-8570-D49C37ED898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60251" y="5428580"/>
                <a:ext cx="206460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EEFAB604-8BA2-4B63-B8CB-52C2F71172FC}"/>
                  </a:ext>
                </a:extLst>
              </p14:cNvPr>
              <p14:cNvContentPartPr/>
              <p14:nvPr/>
            </p14:nvContentPartPr>
            <p14:xfrm>
              <a:off x="2936211" y="5597780"/>
              <a:ext cx="833040" cy="232920"/>
            </p14:xfrm>
          </p:contentPart>
        </mc:Choice>
        <mc:Fallback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EEFAB604-8BA2-4B63-B8CB-52C2F71172F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930091" y="5591660"/>
                <a:ext cx="8452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1" name="墨迹 100">
                <a:extLst>
                  <a:ext uri="{FF2B5EF4-FFF2-40B4-BE49-F238E27FC236}">
                    <a16:creationId xmlns:a16="http://schemas.microsoft.com/office/drawing/2014/main" id="{134BF695-E73E-4E33-BE47-2C49AE7A489B}"/>
                  </a:ext>
                </a:extLst>
              </p14:cNvPr>
              <p14:cNvContentPartPr/>
              <p14:nvPr/>
            </p14:nvContentPartPr>
            <p14:xfrm>
              <a:off x="4299171" y="5547380"/>
              <a:ext cx="178560" cy="331200"/>
            </p14:xfrm>
          </p:contentPart>
        </mc:Choice>
        <mc:Fallback>
          <p:pic>
            <p:nvPicPr>
              <p:cNvPr id="101" name="墨迹 100">
                <a:extLst>
                  <a:ext uri="{FF2B5EF4-FFF2-40B4-BE49-F238E27FC236}">
                    <a16:creationId xmlns:a16="http://schemas.microsoft.com/office/drawing/2014/main" id="{134BF695-E73E-4E33-BE47-2C49AE7A489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293051" y="5541260"/>
                <a:ext cx="1908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84CF8F24-408A-4BDD-B9DA-4711EFD4EFCB}"/>
                  </a:ext>
                </a:extLst>
              </p14:cNvPr>
              <p14:cNvContentPartPr/>
              <p14:nvPr/>
            </p14:nvContentPartPr>
            <p14:xfrm>
              <a:off x="2935491" y="6132020"/>
              <a:ext cx="206280" cy="127080"/>
            </p14:xfrm>
          </p:contentPart>
        </mc:Choice>
        <mc:Fallback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84CF8F24-408A-4BDD-B9DA-4711EFD4EF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929371" y="6125900"/>
                <a:ext cx="2185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5" name="墨迹 104">
                <a:extLst>
                  <a:ext uri="{FF2B5EF4-FFF2-40B4-BE49-F238E27FC236}">
                    <a16:creationId xmlns:a16="http://schemas.microsoft.com/office/drawing/2014/main" id="{D94A16CA-5088-4CDF-AA59-14914F8633CF}"/>
                  </a:ext>
                </a:extLst>
              </p14:cNvPr>
              <p14:cNvContentPartPr/>
              <p14:nvPr/>
            </p14:nvContentPartPr>
            <p14:xfrm>
              <a:off x="3357771" y="6129500"/>
              <a:ext cx="165600" cy="154440"/>
            </p14:xfrm>
          </p:contentPart>
        </mc:Choice>
        <mc:Fallback>
          <p:pic>
            <p:nvPicPr>
              <p:cNvPr id="105" name="墨迹 104">
                <a:extLst>
                  <a:ext uri="{FF2B5EF4-FFF2-40B4-BE49-F238E27FC236}">
                    <a16:creationId xmlns:a16="http://schemas.microsoft.com/office/drawing/2014/main" id="{D94A16CA-5088-4CDF-AA59-14914F8633C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351651" y="6123380"/>
                <a:ext cx="1778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A71DFCC9-A216-448F-BD6E-3A594459FD05}"/>
                  </a:ext>
                </a:extLst>
              </p14:cNvPr>
              <p14:cNvContentPartPr/>
              <p14:nvPr/>
            </p14:nvContentPartPr>
            <p14:xfrm>
              <a:off x="3738291" y="6095300"/>
              <a:ext cx="160920" cy="189720"/>
            </p14:xfrm>
          </p:contentPart>
        </mc:Choice>
        <mc:Fallback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A71DFCC9-A216-448F-BD6E-3A594459FD0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732171" y="6089180"/>
                <a:ext cx="1731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3EC8128C-C77C-4FD3-BF89-71B2B2290C6A}"/>
                  </a:ext>
                </a:extLst>
              </p14:cNvPr>
              <p14:cNvContentPartPr/>
              <p14:nvPr/>
            </p14:nvContentPartPr>
            <p14:xfrm>
              <a:off x="4465131" y="6140660"/>
              <a:ext cx="261360" cy="255960"/>
            </p14:xfrm>
          </p:contentPart>
        </mc:Choice>
        <mc:Fallback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3EC8128C-C77C-4FD3-BF89-71B2B2290C6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459011" y="6134540"/>
                <a:ext cx="2736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2B93D15A-CFE0-4038-A76E-6682E55B83DD}"/>
                  </a:ext>
                </a:extLst>
              </p14:cNvPr>
              <p14:cNvContentPartPr/>
              <p14:nvPr/>
            </p14:nvContentPartPr>
            <p14:xfrm>
              <a:off x="5721891" y="5540180"/>
              <a:ext cx="321480" cy="217080"/>
            </p14:xfrm>
          </p:contentPart>
        </mc:Choice>
        <mc:Fallback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2B93D15A-CFE0-4038-A76E-6682E55B83D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715771" y="5534060"/>
                <a:ext cx="3337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AFCB408A-5901-4187-BF98-D91C74494CCF}"/>
                  </a:ext>
                </a:extLst>
              </p14:cNvPr>
              <p14:cNvContentPartPr/>
              <p14:nvPr/>
            </p14:nvContentPartPr>
            <p14:xfrm>
              <a:off x="6586251" y="5554220"/>
              <a:ext cx="607680" cy="195120"/>
            </p14:xfrm>
          </p:contentPart>
        </mc:Choice>
        <mc:Fallback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AFCB408A-5901-4187-BF98-D91C74494CC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580131" y="5548100"/>
                <a:ext cx="6199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27" name="墨迹 126">
                <a:extLst>
                  <a:ext uri="{FF2B5EF4-FFF2-40B4-BE49-F238E27FC236}">
                    <a16:creationId xmlns:a16="http://schemas.microsoft.com/office/drawing/2014/main" id="{02ACEEF6-A677-4D64-AEC8-68245FA0C0F4}"/>
                  </a:ext>
                </a:extLst>
              </p14:cNvPr>
              <p14:cNvContentPartPr/>
              <p14:nvPr/>
            </p14:nvContentPartPr>
            <p14:xfrm>
              <a:off x="7955691" y="5613980"/>
              <a:ext cx="22680" cy="68040"/>
            </p14:xfrm>
          </p:contentPart>
        </mc:Choice>
        <mc:Fallback>
          <p:pic>
            <p:nvPicPr>
              <p:cNvPr id="127" name="墨迹 126">
                <a:extLst>
                  <a:ext uri="{FF2B5EF4-FFF2-40B4-BE49-F238E27FC236}">
                    <a16:creationId xmlns:a16="http://schemas.microsoft.com/office/drawing/2014/main" id="{02ACEEF6-A677-4D64-AEC8-68245FA0C0F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949571" y="5607860"/>
                <a:ext cx="349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28" name="墨迹 127">
                <a:extLst>
                  <a:ext uri="{FF2B5EF4-FFF2-40B4-BE49-F238E27FC236}">
                    <a16:creationId xmlns:a16="http://schemas.microsoft.com/office/drawing/2014/main" id="{6BCAF6E2-A555-402C-8A97-652E6A2F344A}"/>
                  </a:ext>
                </a:extLst>
              </p14:cNvPr>
              <p14:cNvContentPartPr/>
              <p14:nvPr/>
            </p14:nvContentPartPr>
            <p14:xfrm>
              <a:off x="7339731" y="5471420"/>
              <a:ext cx="510480" cy="228600"/>
            </p14:xfrm>
          </p:contentPart>
        </mc:Choice>
        <mc:Fallback>
          <p:pic>
            <p:nvPicPr>
              <p:cNvPr id="128" name="墨迹 127">
                <a:extLst>
                  <a:ext uri="{FF2B5EF4-FFF2-40B4-BE49-F238E27FC236}">
                    <a16:creationId xmlns:a16="http://schemas.microsoft.com/office/drawing/2014/main" id="{6BCAF6E2-A555-402C-8A97-652E6A2F344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333611" y="5465300"/>
                <a:ext cx="5227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BFAFC504-1F80-445E-8E50-A18CCEB0A383}"/>
                  </a:ext>
                </a:extLst>
              </p14:cNvPr>
              <p14:cNvContentPartPr/>
              <p14:nvPr/>
            </p14:nvContentPartPr>
            <p14:xfrm>
              <a:off x="8244411" y="5385020"/>
              <a:ext cx="355320" cy="253080"/>
            </p14:xfrm>
          </p:contentPart>
        </mc:Choice>
        <mc:Fallback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BFAFC504-1F80-445E-8E50-A18CCEB0A38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238291" y="5378900"/>
                <a:ext cx="3675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37" name="墨迹 136">
                <a:extLst>
                  <a:ext uri="{FF2B5EF4-FFF2-40B4-BE49-F238E27FC236}">
                    <a16:creationId xmlns:a16="http://schemas.microsoft.com/office/drawing/2014/main" id="{1899E42B-8D48-4659-AF1B-4B7A0BCCBE9D}"/>
                  </a:ext>
                </a:extLst>
              </p14:cNvPr>
              <p14:cNvContentPartPr/>
              <p14:nvPr/>
            </p14:nvContentPartPr>
            <p14:xfrm>
              <a:off x="6566451" y="5934740"/>
              <a:ext cx="656640" cy="289800"/>
            </p14:xfrm>
          </p:contentPart>
        </mc:Choice>
        <mc:Fallback>
          <p:pic>
            <p:nvPicPr>
              <p:cNvPr id="137" name="墨迹 136">
                <a:extLst>
                  <a:ext uri="{FF2B5EF4-FFF2-40B4-BE49-F238E27FC236}">
                    <a16:creationId xmlns:a16="http://schemas.microsoft.com/office/drawing/2014/main" id="{1899E42B-8D48-4659-AF1B-4B7A0BCCBE9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560331" y="5928620"/>
                <a:ext cx="6688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42" name="墨迹 141">
                <a:extLst>
                  <a:ext uri="{FF2B5EF4-FFF2-40B4-BE49-F238E27FC236}">
                    <a16:creationId xmlns:a16="http://schemas.microsoft.com/office/drawing/2014/main" id="{02C60FDA-C382-4E0D-B271-AEDC701A13D4}"/>
                  </a:ext>
                </a:extLst>
              </p14:cNvPr>
              <p14:cNvContentPartPr/>
              <p14:nvPr/>
            </p14:nvContentPartPr>
            <p14:xfrm>
              <a:off x="8218851" y="6139220"/>
              <a:ext cx="43560" cy="12240"/>
            </p14:xfrm>
          </p:contentPart>
        </mc:Choice>
        <mc:Fallback>
          <p:pic>
            <p:nvPicPr>
              <p:cNvPr id="142" name="墨迹 141">
                <a:extLst>
                  <a:ext uri="{FF2B5EF4-FFF2-40B4-BE49-F238E27FC236}">
                    <a16:creationId xmlns:a16="http://schemas.microsoft.com/office/drawing/2014/main" id="{02C60FDA-C382-4E0D-B271-AEDC701A13D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212731" y="6133100"/>
                <a:ext cx="558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43" name="墨迹 142">
                <a:extLst>
                  <a:ext uri="{FF2B5EF4-FFF2-40B4-BE49-F238E27FC236}">
                    <a16:creationId xmlns:a16="http://schemas.microsoft.com/office/drawing/2014/main" id="{E427C599-DE7D-4BB5-AA03-26045A5FAF5B}"/>
                  </a:ext>
                </a:extLst>
              </p14:cNvPr>
              <p14:cNvContentPartPr/>
              <p14:nvPr/>
            </p14:nvContentPartPr>
            <p14:xfrm>
              <a:off x="7565451" y="5953460"/>
              <a:ext cx="505080" cy="412200"/>
            </p14:xfrm>
          </p:contentPart>
        </mc:Choice>
        <mc:Fallback>
          <p:pic>
            <p:nvPicPr>
              <p:cNvPr id="143" name="墨迹 142">
                <a:extLst>
                  <a:ext uri="{FF2B5EF4-FFF2-40B4-BE49-F238E27FC236}">
                    <a16:creationId xmlns:a16="http://schemas.microsoft.com/office/drawing/2014/main" id="{E427C599-DE7D-4BB5-AA03-26045A5FAF5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559331" y="5947340"/>
                <a:ext cx="51732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47" name="墨迹 146">
                <a:extLst>
                  <a:ext uri="{FF2B5EF4-FFF2-40B4-BE49-F238E27FC236}">
                    <a16:creationId xmlns:a16="http://schemas.microsoft.com/office/drawing/2014/main" id="{BB62E9F6-C436-4C0B-9554-C854580A14B1}"/>
                  </a:ext>
                </a:extLst>
              </p14:cNvPr>
              <p14:cNvContentPartPr/>
              <p14:nvPr/>
            </p14:nvContentPartPr>
            <p14:xfrm>
              <a:off x="8410011" y="5888300"/>
              <a:ext cx="473040" cy="372960"/>
            </p14:xfrm>
          </p:contentPart>
        </mc:Choice>
        <mc:Fallback>
          <p:pic>
            <p:nvPicPr>
              <p:cNvPr id="147" name="墨迹 146">
                <a:extLst>
                  <a:ext uri="{FF2B5EF4-FFF2-40B4-BE49-F238E27FC236}">
                    <a16:creationId xmlns:a16="http://schemas.microsoft.com/office/drawing/2014/main" id="{BB62E9F6-C436-4C0B-9554-C854580A14B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403891" y="5882180"/>
                <a:ext cx="485280" cy="38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552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Criteria in imbalance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AUC-PR</a:t>
            </a:r>
            <a:r>
              <a:rPr lang="en-US" altLang="zh-CN" dirty="0"/>
              <a:t> (Area Under the </a:t>
            </a:r>
            <a:r>
              <a:rPr lang="en-US" altLang="zh-CN" dirty="0">
                <a:solidFill>
                  <a:srgbClr val="FF0000"/>
                </a:solidFill>
              </a:rPr>
              <a:t>Precision-Recall Curve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X-axis: Recall</a:t>
            </a:r>
          </a:p>
          <a:p>
            <a:pPr lvl="1"/>
            <a:r>
              <a:rPr lang="en-US" altLang="zh-CN" dirty="0"/>
              <a:t>Y-axis: Precision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value is the area.</a:t>
            </a:r>
          </a:p>
          <a:p>
            <a:pPr lvl="1"/>
            <a:r>
              <a:rPr lang="en-US" altLang="zh-CN" dirty="0"/>
              <a:t>Non-monotonous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sz="2200" dirty="0"/>
              <a:t>The AUC-PR measure is more discriminating than AUC-ROC.</a:t>
            </a:r>
          </a:p>
          <a:p>
            <a:r>
              <a:rPr lang="en-US" altLang="zh-CN" sz="2400" dirty="0"/>
              <a:t>Advanced reading material</a:t>
            </a:r>
          </a:p>
          <a:p>
            <a:pPr lvl="1"/>
            <a:r>
              <a:rPr lang="en-US" altLang="zh-CN" sz="2000" dirty="0"/>
              <a:t>Jesse Davis, Mark </a:t>
            </a:r>
            <a:r>
              <a:rPr lang="en-US" altLang="zh-CN" sz="2000" dirty="0" err="1"/>
              <a:t>Goadrich</a:t>
            </a:r>
            <a:r>
              <a:rPr lang="en-US" altLang="zh-CN" sz="2000" dirty="0"/>
              <a:t>. The relationship between Precision-recall and ROC curves. ICML2006.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556792"/>
            <a:ext cx="3744416" cy="28161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EB36825F-EF9D-4EE0-AAAA-BE4AD4511E0D}"/>
                  </a:ext>
                </a:extLst>
              </p14:cNvPr>
              <p14:cNvContentPartPr/>
              <p14:nvPr/>
            </p14:nvContentPartPr>
            <p14:xfrm>
              <a:off x="4203771" y="1506740"/>
              <a:ext cx="2823480" cy="14364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EB36825F-EF9D-4EE0-AAAA-BE4AD4511E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7651" y="1500620"/>
                <a:ext cx="28357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A73898BB-1765-46C1-8ADD-A89EAC4F7C21}"/>
                  </a:ext>
                </a:extLst>
              </p14:cNvPr>
              <p14:cNvContentPartPr/>
              <p14:nvPr/>
            </p14:nvContentPartPr>
            <p14:xfrm>
              <a:off x="1890411" y="2323580"/>
              <a:ext cx="494280" cy="4572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A73898BB-1765-46C1-8ADD-A89EAC4F7C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84291" y="2317460"/>
                <a:ext cx="5065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C9BA8B70-2989-4809-8C65-A751970835C9}"/>
                  </a:ext>
                </a:extLst>
              </p14:cNvPr>
              <p14:cNvContentPartPr/>
              <p14:nvPr/>
            </p14:nvContentPartPr>
            <p14:xfrm>
              <a:off x="1932891" y="2741900"/>
              <a:ext cx="759960" cy="6408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C9BA8B70-2989-4809-8C65-A751970835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6771" y="2735780"/>
                <a:ext cx="7722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7BD8ABB1-E162-4940-A327-AA123BAE14C2}"/>
                  </a:ext>
                </a:extLst>
              </p14:cNvPr>
              <p14:cNvContentPartPr/>
              <p14:nvPr/>
            </p14:nvContentPartPr>
            <p14:xfrm>
              <a:off x="6370611" y="4360100"/>
              <a:ext cx="1800" cy="360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7BD8ABB1-E162-4940-A327-AA123BAE14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64491" y="4353980"/>
                <a:ext cx="140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1511FF4A-FB9C-46AC-A0DB-18D26AB7BF55}"/>
                  </a:ext>
                </a:extLst>
              </p14:cNvPr>
              <p14:cNvContentPartPr/>
              <p14:nvPr/>
            </p14:nvContentPartPr>
            <p14:xfrm>
              <a:off x="6999171" y="4180100"/>
              <a:ext cx="204840" cy="29916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1511FF4A-FB9C-46AC-A0DB-18D26AB7BF5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3051" y="4173980"/>
                <a:ext cx="2170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006FB697-60EE-4A9B-A9ED-656880045558}"/>
                  </a:ext>
                </a:extLst>
              </p14:cNvPr>
              <p14:cNvContentPartPr/>
              <p14:nvPr/>
            </p14:nvContentPartPr>
            <p14:xfrm>
              <a:off x="4352091" y="2316380"/>
              <a:ext cx="168480" cy="29088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006FB697-60EE-4A9B-A9ED-65688004555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45971" y="2310260"/>
                <a:ext cx="1807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99FE003D-F391-4097-8D3B-C3A77EE1D7D4}"/>
                  </a:ext>
                </a:extLst>
              </p14:cNvPr>
              <p14:cNvContentPartPr/>
              <p14:nvPr/>
            </p14:nvContentPartPr>
            <p14:xfrm>
              <a:off x="5677611" y="2879420"/>
              <a:ext cx="65880" cy="27504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99FE003D-F391-4097-8D3B-C3A77EE1D7D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71491" y="2873300"/>
                <a:ext cx="781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F66CE395-C76A-4D66-994C-407C63C91118}"/>
                  </a:ext>
                </a:extLst>
              </p14:cNvPr>
              <p14:cNvContentPartPr/>
              <p14:nvPr/>
            </p14:nvContentPartPr>
            <p14:xfrm>
              <a:off x="5862651" y="3022700"/>
              <a:ext cx="61920" cy="19080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F66CE395-C76A-4D66-994C-407C63C9111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56531" y="3016580"/>
                <a:ext cx="741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964C2DBD-0527-49B3-A52C-5136DF2892E9}"/>
                  </a:ext>
                </a:extLst>
              </p14:cNvPr>
              <p14:cNvContentPartPr/>
              <p14:nvPr/>
            </p14:nvContentPartPr>
            <p14:xfrm>
              <a:off x="6160731" y="3034580"/>
              <a:ext cx="48600" cy="16560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964C2DBD-0527-49B3-A52C-5136DF2892E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54611" y="3028460"/>
                <a:ext cx="608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80CC8B68-270E-4787-8F65-A902D8D7AF3A}"/>
                  </a:ext>
                </a:extLst>
              </p14:cNvPr>
              <p14:cNvContentPartPr/>
              <p14:nvPr/>
            </p14:nvContentPartPr>
            <p14:xfrm>
              <a:off x="6375651" y="3064820"/>
              <a:ext cx="72000" cy="19368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80CC8B68-270E-4787-8F65-A902D8D7AF3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69531" y="3058700"/>
                <a:ext cx="8424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A86CC06B-B74D-40DB-9879-2E8D6021B506}"/>
                  </a:ext>
                </a:extLst>
              </p14:cNvPr>
              <p14:cNvContentPartPr/>
              <p14:nvPr/>
            </p14:nvContentPartPr>
            <p14:xfrm>
              <a:off x="6768771" y="3126380"/>
              <a:ext cx="11160" cy="23112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A86CC06B-B74D-40DB-9879-2E8D6021B50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62651" y="3120260"/>
                <a:ext cx="234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4B1CC74C-82A7-493A-B27B-45A099149464}"/>
                  </a:ext>
                </a:extLst>
              </p14:cNvPr>
              <p14:cNvContentPartPr/>
              <p14:nvPr/>
            </p14:nvContentPartPr>
            <p14:xfrm>
              <a:off x="5251731" y="2410700"/>
              <a:ext cx="266040" cy="69624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4B1CC74C-82A7-493A-B27B-45A09914946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45611" y="2404580"/>
                <a:ext cx="278280" cy="7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F5FCDDCD-F1E5-4E73-89CC-EB3EA4656C47}"/>
                  </a:ext>
                </a:extLst>
              </p14:cNvPr>
              <p14:cNvContentPartPr/>
              <p14:nvPr/>
            </p14:nvContentPartPr>
            <p14:xfrm>
              <a:off x="1233771" y="3831980"/>
              <a:ext cx="1673280" cy="5760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F5FCDDCD-F1E5-4E73-89CC-EB3EA4656C4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27651" y="3825860"/>
                <a:ext cx="16855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58C12B88-25AE-4A7C-A3B5-3E23CCB5E48D}"/>
                  </a:ext>
                </a:extLst>
              </p14:cNvPr>
              <p14:cNvContentPartPr/>
              <p14:nvPr/>
            </p14:nvContentPartPr>
            <p14:xfrm>
              <a:off x="1891491" y="4827020"/>
              <a:ext cx="255240" cy="2016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58C12B88-25AE-4A7C-A3B5-3E23CCB5E48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885371" y="4820900"/>
                <a:ext cx="2674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D4C40681-897E-48FA-ACA0-FC43F1C456C9}"/>
                  </a:ext>
                </a:extLst>
              </p14:cNvPr>
              <p14:cNvContentPartPr/>
              <p14:nvPr/>
            </p14:nvContentPartPr>
            <p14:xfrm>
              <a:off x="6632331" y="4811900"/>
              <a:ext cx="569880" cy="5076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D4C40681-897E-48FA-ACA0-FC43F1C456C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626211" y="4805780"/>
                <a:ext cx="582120" cy="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556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Cost matrix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 usual cases, we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B0F0"/>
                    </a:solidFill>
                  </a:rPr>
                  <a:t>: The cost when the truth value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and its prediction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CN" dirty="0">
                    <a:solidFill>
                      <a:srgbClr val="00B0F0"/>
                    </a:solidFill>
                  </a:rPr>
                  <a:t>;</a:t>
                </a:r>
              </a:p>
              <a:p>
                <a:pPr lvl="1"/>
                <a:r>
                  <a:rPr lang="en-US" altLang="zh-CN" dirty="0">
                    <a:solidFill>
                      <a:srgbClr val="00B0F0"/>
                    </a:solidFill>
                  </a:rPr>
                  <a:t>0-1 cost</a:t>
                </a:r>
                <a:r>
                  <a:rPr lang="en-US" altLang="zh-CN" dirty="0"/>
                  <a:t>: the cost is 0 if a sample is correctly classified; otherwise the cost is 1;</a:t>
                </a:r>
              </a:p>
              <a:p>
                <a:pPr lvl="1"/>
                <a:r>
                  <a:rPr lang="en-US" altLang="zh-CN" dirty="0"/>
                  <a:t>However, in real applications, we can set arbitrary values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>
                    <a:solidFill>
                      <a:srgbClr val="FF0000"/>
                    </a:solidFill>
                  </a:rPr>
                  <a:t>Cost-sensitive learning</a:t>
                </a:r>
              </a:p>
              <a:p>
                <a:pPr lvl="2"/>
                <a:endParaRPr lang="en-US" altLang="zh-CN" dirty="0"/>
              </a:p>
              <a:p>
                <a:r>
                  <a:rPr lang="en-US" altLang="zh-CN" dirty="0"/>
                  <a:t>The calculation of 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 altLang="zh-CN" b="1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When we use the 0-1 cost, it is the same as the error rate.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680E8A5-C2A3-4CFA-B02E-0FCE756BEAA6}"/>
                  </a:ext>
                </a:extLst>
              </p14:cNvPr>
              <p14:cNvContentPartPr/>
              <p14:nvPr/>
            </p14:nvContentPartPr>
            <p14:xfrm>
              <a:off x="1105971" y="2473340"/>
              <a:ext cx="295560" cy="327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680E8A5-C2A3-4CFA-B02E-0FCE756BEA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9851" y="2467220"/>
                <a:ext cx="3078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FB42A40-3710-4308-BE96-282C7CEA1F93}"/>
                  </a:ext>
                </a:extLst>
              </p14:cNvPr>
              <p14:cNvContentPartPr/>
              <p14:nvPr/>
            </p14:nvContentPartPr>
            <p14:xfrm>
              <a:off x="3562971" y="2389460"/>
              <a:ext cx="4633920" cy="820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FB42A40-3710-4308-BE96-282C7CEA1F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6851" y="2383340"/>
                <a:ext cx="46461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3819CC6E-E2AE-4E44-AB15-0809386C6D57}"/>
                  </a:ext>
                </a:extLst>
              </p14:cNvPr>
              <p14:cNvContentPartPr/>
              <p14:nvPr/>
            </p14:nvContentPartPr>
            <p14:xfrm>
              <a:off x="4301331" y="1648220"/>
              <a:ext cx="211680" cy="72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3819CC6E-E2AE-4E44-AB15-0809386C6D5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95211" y="1642100"/>
                <a:ext cx="2239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AF033018-A4CC-4911-BC28-9A24E182D516}"/>
                  </a:ext>
                </a:extLst>
              </p14:cNvPr>
              <p14:cNvContentPartPr/>
              <p14:nvPr/>
            </p14:nvContentPartPr>
            <p14:xfrm>
              <a:off x="5073891" y="2080220"/>
              <a:ext cx="233640" cy="3672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AF033018-A4CC-4911-BC28-9A24E182D51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67771" y="2074100"/>
                <a:ext cx="2458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004BA3B6-3476-4BE1-B21D-00E065561FB0}"/>
                  </a:ext>
                </a:extLst>
              </p14:cNvPr>
              <p14:cNvContentPartPr/>
              <p14:nvPr/>
            </p14:nvContentPartPr>
            <p14:xfrm>
              <a:off x="6624051" y="2068340"/>
              <a:ext cx="199440" cy="136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004BA3B6-3476-4BE1-B21D-00E065561FB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17931" y="2062220"/>
                <a:ext cx="2116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B69B7871-63FA-4609-9377-9FB58E1E3997}"/>
                  </a:ext>
                </a:extLst>
              </p14:cNvPr>
              <p14:cNvContentPartPr/>
              <p14:nvPr/>
            </p14:nvContentPartPr>
            <p14:xfrm>
              <a:off x="6142371" y="1579820"/>
              <a:ext cx="688680" cy="3384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B69B7871-63FA-4609-9377-9FB58E1E399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36251" y="1573700"/>
                <a:ext cx="7009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F76B2BDE-7354-49BB-A2B8-5D06FFE793EB}"/>
                  </a:ext>
                </a:extLst>
              </p14:cNvPr>
              <p14:cNvContentPartPr/>
              <p14:nvPr/>
            </p14:nvContentPartPr>
            <p14:xfrm>
              <a:off x="8431971" y="3730460"/>
              <a:ext cx="360" cy="36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F76B2BDE-7354-49BB-A2B8-5D06FFE793E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25851" y="37243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8E20B112-5D1E-404A-B92C-F2EB5D183E35}"/>
                  </a:ext>
                </a:extLst>
              </p14:cNvPr>
              <p14:cNvContentPartPr/>
              <p14:nvPr/>
            </p14:nvContentPartPr>
            <p14:xfrm>
              <a:off x="8244411" y="3659540"/>
              <a:ext cx="254160" cy="5112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8E20B112-5D1E-404A-B92C-F2EB5D183E3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38291" y="3653420"/>
                <a:ext cx="2664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106D2FD5-2C36-4726-AAED-09C122AFEF8F}"/>
                  </a:ext>
                </a:extLst>
              </p14:cNvPr>
              <p14:cNvContentPartPr/>
              <p14:nvPr/>
            </p14:nvContentPartPr>
            <p14:xfrm>
              <a:off x="1495491" y="4044740"/>
              <a:ext cx="2426760" cy="5760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106D2FD5-2C36-4726-AAED-09C122AFEF8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89371" y="4038620"/>
                <a:ext cx="24390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678E9FAC-ABF9-433C-A057-5B4B11D35AEA}"/>
                  </a:ext>
                </a:extLst>
              </p14:cNvPr>
              <p14:cNvContentPartPr/>
              <p14:nvPr/>
            </p14:nvContentPartPr>
            <p14:xfrm>
              <a:off x="4901091" y="4902980"/>
              <a:ext cx="793440" cy="8784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678E9FAC-ABF9-433C-A057-5B4B11D35AE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94971" y="4896860"/>
                <a:ext cx="8056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4F694B31-60D3-40B0-B88B-2E50CDEBD6DF}"/>
                  </a:ext>
                </a:extLst>
              </p14:cNvPr>
              <p14:cNvContentPartPr/>
              <p14:nvPr/>
            </p14:nvContentPartPr>
            <p14:xfrm>
              <a:off x="5081091" y="4494740"/>
              <a:ext cx="197280" cy="20628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4F694B31-60D3-40B0-B88B-2E50CDEBD6D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74971" y="4488620"/>
                <a:ext cx="2095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4783BE11-3C8C-4F18-845E-6FE823EC1F2C}"/>
                  </a:ext>
                </a:extLst>
              </p14:cNvPr>
              <p14:cNvContentPartPr/>
              <p14:nvPr/>
            </p14:nvContentPartPr>
            <p14:xfrm>
              <a:off x="4968411" y="3978500"/>
              <a:ext cx="1434960" cy="39204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4783BE11-3C8C-4F18-845E-6FE823EC1F2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62291" y="3972380"/>
                <a:ext cx="144720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E0938C57-F501-44E5-A7AD-B4FCB9C324F3}"/>
                  </a:ext>
                </a:extLst>
              </p14:cNvPr>
              <p14:cNvContentPartPr/>
              <p14:nvPr/>
            </p14:nvContentPartPr>
            <p14:xfrm>
              <a:off x="6451251" y="4513820"/>
              <a:ext cx="1232280" cy="330120"/>
            </p14:xfrm>
          </p:contentPart>
        </mc:Choice>
        <mc:Fallback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E0938C57-F501-44E5-A7AD-B4FCB9C324F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45131" y="4507700"/>
                <a:ext cx="124452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ABF864EF-9D26-443F-A6BE-6D31E1D69B1D}"/>
                  </a:ext>
                </a:extLst>
              </p14:cNvPr>
              <p14:cNvContentPartPr/>
              <p14:nvPr/>
            </p14:nvContentPartPr>
            <p14:xfrm>
              <a:off x="5717931" y="4628660"/>
              <a:ext cx="531360" cy="13896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ABF864EF-9D26-443F-A6BE-6D31E1D69B1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711811" y="4622540"/>
                <a:ext cx="543600" cy="1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3242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Ground truth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 most cases, they are manually annotated.</a:t>
            </a:r>
          </a:p>
          <a:p>
            <a:pPr lvl="1"/>
            <a:r>
              <a:rPr lang="en-US" altLang="zh-CN" dirty="0"/>
              <a:t>Or even there is no determined answer by human being</a:t>
            </a:r>
          </a:p>
          <a:p>
            <a:pPr lvl="1"/>
            <a:r>
              <a:rPr lang="en-US" altLang="zh-CN" dirty="0"/>
              <a:t>Incorrect annotation is widely happened due to the fatigue and other reasons.</a:t>
            </a:r>
          </a:p>
          <a:p>
            <a:pPr lvl="1"/>
            <a:r>
              <a:rPr lang="en-US" altLang="zh-CN" dirty="0"/>
              <a:t>Time-consuming and expensive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The form of truth labels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Classification</a:t>
            </a:r>
            <a:r>
              <a:rPr lang="en-US" altLang="zh-CN" dirty="0"/>
              <a:t>: categorical values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Regression</a:t>
            </a:r>
            <a:r>
              <a:rPr lang="en-US" altLang="zh-CN" dirty="0"/>
              <a:t>: real numbers</a:t>
            </a:r>
          </a:p>
          <a:p>
            <a:pPr lvl="1"/>
            <a:r>
              <a:rPr lang="en-US" altLang="zh-CN" dirty="0"/>
              <a:t>Structured output:  for example, the participle result of a sentence, </a:t>
            </a:r>
            <a:r>
              <a:rPr lang="zh-CN" altLang="en-US" dirty="0"/>
              <a:t>“一个</a:t>
            </a:r>
            <a:r>
              <a:rPr lang="en-US" altLang="zh-CN" dirty="0"/>
              <a:t>/</a:t>
            </a:r>
            <a:r>
              <a:rPr lang="zh-CN" altLang="en-US" dirty="0"/>
              <a:t>句子</a:t>
            </a:r>
            <a:r>
              <a:rPr lang="en-US" altLang="zh-CN" dirty="0"/>
              <a:t>/</a:t>
            </a:r>
            <a:r>
              <a:rPr lang="zh-CN" altLang="en-US" dirty="0"/>
              <a:t>的</a:t>
            </a:r>
            <a:r>
              <a:rPr lang="en-US" altLang="zh-CN" dirty="0"/>
              <a:t>/</a:t>
            </a:r>
            <a:r>
              <a:rPr lang="zh-CN" altLang="en-US" dirty="0"/>
              <a:t>分词</a:t>
            </a:r>
            <a:r>
              <a:rPr lang="en-US" altLang="zh-CN" dirty="0"/>
              <a:t>/</a:t>
            </a:r>
            <a:r>
              <a:rPr lang="zh-CN" altLang="en-US" dirty="0"/>
              <a:t>结果”</a:t>
            </a:r>
            <a:endParaRPr lang="en-US" altLang="zh-CN" dirty="0"/>
          </a:p>
          <a:p>
            <a:pPr lvl="1"/>
            <a:r>
              <a:rPr lang="en-US" altLang="zh-CN" dirty="0"/>
              <a:t>….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833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 we reach 100% accuracy?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𝒳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↦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𝒴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𝑦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is a data pair</a:t>
                </a:r>
              </a:p>
              <a:p>
                <a:pPr lvl="1"/>
                <a:r>
                  <a:rPr lang="en-US" altLang="zh-CN" dirty="0"/>
                  <a:t>Consider the classification tasks: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={1,2,…,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prior probability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𝑦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𝑖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How can we perform classification before having the data?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posterior probability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e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When the data is given, we can obtain more information about data, which provides better estimation to the classification.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class conditional probability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The general data distribution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𝑝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b="1" i="1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CN" dirty="0"/>
                  <a:t>is different from the distributions of each class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|</m:t>
                    </m:r>
                    <m:r>
                      <a:rPr lang="en-US" altLang="zh-CN" i="1">
                        <a:latin typeface="Cambria Math"/>
                      </a:rPr>
                      <m:t>𝑦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𝑖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Bayes’ theorem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e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i="1" dirty="0">
                            <a:latin typeface="Cambria Math"/>
                          </a:rPr>
                          <m:t>𝑝</m:t>
                        </m:r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b="1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DDA0EB3-E7B4-4E64-9AE6-5E6CD9AECC91}"/>
                  </a:ext>
                </a:extLst>
              </p14:cNvPr>
              <p14:cNvContentPartPr/>
              <p14:nvPr/>
            </p14:nvContentPartPr>
            <p14:xfrm>
              <a:off x="2336091" y="1555340"/>
              <a:ext cx="2462760" cy="986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DDA0EB3-E7B4-4E64-9AE6-5E6CD9AECC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9971" y="1549220"/>
                <a:ext cx="24750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B6504C38-357F-4CC0-B6D1-505AE5B159A7}"/>
                  </a:ext>
                </a:extLst>
              </p14:cNvPr>
              <p14:cNvContentPartPr/>
              <p14:nvPr/>
            </p14:nvContentPartPr>
            <p14:xfrm>
              <a:off x="742371" y="1650020"/>
              <a:ext cx="190440" cy="2412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B6504C38-357F-4CC0-B6D1-505AE5B159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251" y="1643900"/>
                <a:ext cx="2026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26E47B0B-884D-4F35-BB67-0FD0240542C1}"/>
                  </a:ext>
                </a:extLst>
              </p14:cNvPr>
              <p14:cNvContentPartPr/>
              <p14:nvPr/>
            </p14:nvContentPartPr>
            <p14:xfrm>
              <a:off x="1187331" y="1359860"/>
              <a:ext cx="261720" cy="30672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26E47B0B-884D-4F35-BB67-0FD0240542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81211" y="1353740"/>
                <a:ext cx="2739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0500A93A-26C3-4F5D-87B5-7C37FA87C26E}"/>
                  </a:ext>
                </a:extLst>
              </p14:cNvPr>
              <p14:cNvContentPartPr/>
              <p14:nvPr/>
            </p14:nvContentPartPr>
            <p14:xfrm>
              <a:off x="1907331" y="1609700"/>
              <a:ext cx="181800" cy="10944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0500A93A-26C3-4F5D-87B5-7C37FA87C26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01211" y="1603580"/>
                <a:ext cx="194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95C9A714-DC5F-48B0-9A85-4E87BC70122D}"/>
                  </a:ext>
                </a:extLst>
              </p14:cNvPr>
              <p14:cNvContentPartPr/>
              <p14:nvPr/>
            </p14:nvContentPartPr>
            <p14:xfrm>
              <a:off x="5021691" y="2055380"/>
              <a:ext cx="147960" cy="2160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95C9A714-DC5F-48B0-9A85-4E87BC70122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15571" y="2049260"/>
                <a:ext cx="1602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306DE500-600A-47FA-A742-4B4C3988CC6E}"/>
                  </a:ext>
                </a:extLst>
              </p14:cNvPr>
              <p14:cNvContentPartPr/>
              <p14:nvPr/>
            </p14:nvContentPartPr>
            <p14:xfrm>
              <a:off x="5768331" y="2022980"/>
              <a:ext cx="10080" cy="648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306DE500-600A-47FA-A742-4B4C3988CC6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62211" y="2016860"/>
                <a:ext cx="223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C03F910A-7001-4624-A6DE-3A2FB012DE5B}"/>
                  </a:ext>
                </a:extLst>
              </p14:cNvPr>
              <p14:cNvContentPartPr/>
              <p14:nvPr/>
            </p14:nvContentPartPr>
            <p14:xfrm>
              <a:off x="1153491" y="2311340"/>
              <a:ext cx="1788120" cy="7668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C03F910A-7001-4624-A6DE-3A2FB012DE5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47371" y="2305220"/>
                <a:ext cx="18003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B22C6B7D-51F7-4A66-AB03-CA0A9B9504DB}"/>
                  </a:ext>
                </a:extLst>
              </p14:cNvPr>
              <p14:cNvContentPartPr/>
              <p14:nvPr/>
            </p14:nvContentPartPr>
            <p14:xfrm>
              <a:off x="3363891" y="2422220"/>
              <a:ext cx="74520" cy="360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B22C6B7D-51F7-4A66-AB03-CA0A9B9504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57771" y="2416100"/>
                <a:ext cx="8676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7CFE80B0-2215-4C60-BFFF-7C23EB815753}"/>
                  </a:ext>
                </a:extLst>
              </p14:cNvPr>
              <p14:cNvContentPartPr/>
              <p14:nvPr/>
            </p14:nvContentPartPr>
            <p14:xfrm>
              <a:off x="3773211" y="2372540"/>
              <a:ext cx="360" cy="36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7CFE80B0-2215-4C60-BFFF-7C23EB81575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67091" y="23664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ED05B58F-79FA-4F45-9D38-596ED9DF3F8C}"/>
                  </a:ext>
                </a:extLst>
              </p14:cNvPr>
              <p14:cNvContentPartPr/>
              <p14:nvPr/>
            </p14:nvContentPartPr>
            <p14:xfrm>
              <a:off x="4135731" y="2330780"/>
              <a:ext cx="360" cy="36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ED05B58F-79FA-4F45-9D38-596ED9DF3F8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29611" y="23246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887874A0-9FA3-4B33-AE64-218D9C849161}"/>
                  </a:ext>
                </a:extLst>
              </p14:cNvPr>
              <p14:cNvContentPartPr/>
              <p14:nvPr/>
            </p14:nvContentPartPr>
            <p14:xfrm>
              <a:off x="4363251" y="2387300"/>
              <a:ext cx="360" cy="36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887874A0-9FA3-4B33-AE64-218D9C84916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57131" y="23811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51118010-3531-4014-B421-5B9B39A0B03E}"/>
                  </a:ext>
                </a:extLst>
              </p14:cNvPr>
              <p14:cNvContentPartPr/>
              <p14:nvPr/>
            </p14:nvContentPartPr>
            <p14:xfrm>
              <a:off x="3682131" y="3073100"/>
              <a:ext cx="1256760" cy="7560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51118010-3531-4014-B421-5B9B39A0B03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76011" y="3066980"/>
                <a:ext cx="1269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99E5A961-D1F7-4B89-98C1-3E9524C02CD7}"/>
                  </a:ext>
                </a:extLst>
              </p14:cNvPr>
              <p14:cNvContentPartPr/>
              <p14:nvPr/>
            </p14:nvContentPartPr>
            <p14:xfrm>
              <a:off x="1184091" y="4090820"/>
              <a:ext cx="729000" cy="2880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99E5A961-D1F7-4B89-98C1-3E9524C02CD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77971" y="4084700"/>
                <a:ext cx="7412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EAE6CDE7-1EC4-439E-8CB5-BA03C01BDCB8}"/>
                  </a:ext>
                </a:extLst>
              </p14:cNvPr>
              <p14:cNvContentPartPr/>
              <p14:nvPr/>
            </p14:nvContentPartPr>
            <p14:xfrm>
              <a:off x="2232051" y="4067780"/>
              <a:ext cx="1897920" cy="5148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EAE6CDE7-1EC4-439E-8CB5-BA03C01BDCB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225931" y="4061660"/>
                <a:ext cx="19101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4DFFC630-2901-4C2C-A389-F397C90821EB}"/>
                  </a:ext>
                </a:extLst>
              </p14:cNvPr>
              <p14:cNvContentPartPr/>
              <p14:nvPr/>
            </p14:nvContentPartPr>
            <p14:xfrm>
              <a:off x="4702371" y="4062740"/>
              <a:ext cx="1149840" cy="6768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4DFFC630-2901-4C2C-A389-F397C90821E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696251" y="4056620"/>
                <a:ext cx="11620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15FFF29B-11B3-4100-941F-0336BCED1C39}"/>
                  </a:ext>
                </a:extLst>
              </p14:cNvPr>
              <p14:cNvContentPartPr/>
              <p14:nvPr/>
            </p14:nvContentPartPr>
            <p14:xfrm>
              <a:off x="396771" y="2218820"/>
              <a:ext cx="240840" cy="183744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15FFF29B-11B3-4100-941F-0336BCED1C3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90651" y="2212700"/>
                <a:ext cx="253080" cy="18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6B061383-14DE-4CB5-A136-90141A88620E}"/>
                  </a:ext>
                </a:extLst>
              </p14:cNvPr>
              <p14:cNvContentPartPr/>
              <p14:nvPr/>
            </p14:nvContentPartPr>
            <p14:xfrm>
              <a:off x="906171" y="2297300"/>
              <a:ext cx="5400" cy="36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6B061383-14DE-4CB5-A136-90141A88620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00051" y="2291180"/>
                <a:ext cx="176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B5609D67-9570-4286-9C14-CD5FE0CE4C5D}"/>
                  </a:ext>
                </a:extLst>
              </p14:cNvPr>
              <p14:cNvContentPartPr/>
              <p14:nvPr/>
            </p14:nvContentPartPr>
            <p14:xfrm>
              <a:off x="1156731" y="3196940"/>
              <a:ext cx="360" cy="36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B5609D67-9570-4286-9C14-CD5FE0CE4C5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50611" y="31908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3D62D4C8-3434-4AF4-9405-3BCF472B814C}"/>
                  </a:ext>
                </a:extLst>
              </p14:cNvPr>
              <p14:cNvContentPartPr/>
              <p14:nvPr/>
            </p14:nvContentPartPr>
            <p14:xfrm>
              <a:off x="1158171" y="5758700"/>
              <a:ext cx="30960" cy="612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3D62D4C8-3434-4AF4-9405-3BCF472B814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52051" y="5752580"/>
                <a:ext cx="4320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A15EE08C-868C-47C4-9EDD-CC09F9614F01}"/>
                  </a:ext>
                </a:extLst>
              </p14:cNvPr>
              <p14:cNvContentPartPr/>
              <p14:nvPr/>
            </p14:nvContentPartPr>
            <p14:xfrm>
              <a:off x="1486851" y="5790740"/>
              <a:ext cx="360" cy="36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A15EE08C-868C-47C4-9EDD-CC09F9614F0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480731" y="57846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C18FB048-7ABE-4E3C-ACAB-5FF68C154032}"/>
                  </a:ext>
                </a:extLst>
              </p14:cNvPr>
              <p14:cNvContentPartPr/>
              <p14:nvPr/>
            </p14:nvContentPartPr>
            <p14:xfrm>
              <a:off x="3660531" y="5808020"/>
              <a:ext cx="145440" cy="4716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C18FB048-7ABE-4E3C-ACAB-5FF68C15403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654411" y="5801900"/>
                <a:ext cx="1576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ED945D31-A044-4AF3-BAA1-26F23EBC3699}"/>
                  </a:ext>
                </a:extLst>
              </p14:cNvPr>
              <p14:cNvContentPartPr/>
              <p14:nvPr/>
            </p14:nvContentPartPr>
            <p14:xfrm>
              <a:off x="1530771" y="5688500"/>
              <a:ext cx="102600" cy="4284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ED945D31-A044-4AF3-BAA1-26F23EBC369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524651" y="5682380"/>
                <a:ext cx="1148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A3EBC5BC-04FD-4716-9C90-38D29E5E94A7}"/>
                  </a:ext>
                </a:extLst>
              </p14:cNvPr>
              <p14:cNvContentPartPr/>
              <p14:nvPr/>
            </p14:nvContentPartPr>
            <p14:xfrm>
              <a:off x="2966451" y="5395100"/>
              <a:ext cx="5040" cy="360"/>
            </p14:xfrm>
          </p:contentPart>
        </mc:Choice>
        <mc:Fallback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A3EBC5BC-04FD-4716-9C90-38D29E5E94A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960331" y="5388980"/>
                <a:ext cx="172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D490A363-DBE0-414D-A52A-967FA597C802}"/>
                  </a:ext>
                </a:extLst>
              </p14:cNvPr>
              <p14:cNvContentPartPr/>
              <p14:nvPr/>
            </p14:nvContentPartPr>
            <p14:xfrm>
              <a:off x="3253371" y="5068220"/>
              <a:ext cx="79560" cy="13716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D490A363-DBE0-414D-A52A-967FA597C80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247251" y="5062100"/>
                <a:ext cx="918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570CB8AE-805C-4A1B-8DE1-FF951F594F9E}"/>
                  </a:ext>
                </a:extLst>
              </p14:cNvPr>
              <p14:cNvContentPartPr/>
              <p14:nvPr/>
            </p14:nvContentPartPr>
            <p14:xfrm>
              <a:off x="3490611" y="5251460"/>
              <a:ext cx="22680" cy="1692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570CB8AE-805C-4A1B-8DE1-FF951F594F9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484491" y="5245340"/>
                <a:ext cx="34920" cy="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044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 we reach 100% accuracy?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Bayes decision rule</a:t>
                </a:r>
              </a:p>
              <a:p>
                <a:pPr lvl="1"/>
                <a:r>
                  <a:rPr lang="en-US" altLang="zh-CN" dirty="0"/>
                  <a:t>The risk is the average loss over the true underlying probability. We can choose the class with minimal cost as output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) 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Bayes risk</a:t>
                </a:r>
                <a:r>
                  <a:rPr lang="en-US" altLang="zh-CN" dirty="0"/>
                  <a:t>: by picking the mapping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that minimizes the risk, Bayes decision theory is optimal under these assumptions in the minimum cost sense.</a:t>
                </a:r>
              </a:p>
              <a:p>
                <a:r>
                  <a:rPr lang="en-US" altLang="zh-CN" dirty="0"/>
                  <a:t>The loss incurred by Bayes decision theory is exactly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Bayes error rate </a:t>
                </a:r>
                <a:r>
                  <a:rPr lang="en-US" altLang="zh-CN" dirty="0"/>
                  <a:t>if we use the 0-1 cost.</a:t>
                </a:r>
              </a:p>
              <a:p>
                <a:pPr lvl="1"/>
                <a:r>
                  <a:rPr lang="en-US" altLang="zh-CN" dirty="0"/>
                  <a:t>The lower bound of the generalization error of any classifier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∈</m:t>
                          </m:r>
                          <m:r>
                            <a:rPr lang="zh-CN" altLang="en-US" b="0" i="1" smtClean="0">
                              <a:latin typeface="Cambria Math"/>
                            </a:rPr>
                            <m:t>𝕏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Pr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 where                                       is the class index that makes             the largest for    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19" t="-2469" r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38943A9-D081-449C-AB3B-D12A12D89A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965155"/>
              </p:ext>
            </p:extLst>
          </p:nvPr>
        </p:nvGraphicFramePr>
        <p:xfrm>
          <a:off x="1957958" y="5314156"/>
          <a:ext cx="26860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Formula" r:id="rId4" imgW="1355400" imgH="210960" progId="Equation.Ribbit">
                  <p:embed/>
                </p:oleObj>
              </mc:Choice>
              <mc:Fallback>
                <p:oleObj name="Formula" r:id="rId4" imgW="1355400" imgH="21096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7958" y="5314156"/>
                        <a:ext cx="268605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DACBC2E-B703-4B51-8F64-75304953D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095298"/>
              </p:ext>
            </p:extLst>
          </p:nvPr>
        </p:nvGraphicFramePr>
        <p:xfrm>
          <a:off x="7884368" y="5369148"/>
          <a:ext cx="8556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Formula" r:id="rId6" imgW="429480" imgH="147600" progId="Equation.Ribbit">
                  <p:embed/>
                </p:oleObj>
              </mc:Choice>
              <mc:Fallback>
                <p:oleObj name="Formula" r:id="rId6" imgW="429480" imgH="1476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84368" y="5369148"/>
                        <a:ext cx="855663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EF08DB4-6903-4812-9CEE-AF98734F20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518419"/>
              </p:ext>
            </p:extLst>
          </p:nvPr>
        </p:nvGraphicFramePr>
        <p:xfrm>
          <a:off x="2699792" y="5759219"/>
          <a:ext cx="169863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Formula" r:id="rId8" imgW="85320" imgH="106920" progId="Equation.Ribbit">
                  <p:embed/>
                </p:oleObj>
              </mc:Choice>
              <mc:Fallback>
                <p:oleObj name="Formula" r:id="rId8" imgW="85320" imgH="1069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99792" y="5759219"/>
                        <a:ext cx="169863" cy="21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2E716646-446C-4E96-997F-873190D8CB7F}"/>
                  </a:ext>
                </a:extLst>
              </p14:cNvPr>
              <p14:cNvContentPartPr/>
              <p14:nvPr/>
            </p14:nvContentPartPr>
            <p14:xfrm>
              <a:off x="2835051" y="1815260"/>
              <a:ext cx="4758840" cy="6552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2E716646-446C-4E96-997F-873190D8CB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28931" y="1809140"/>
                <a:ext cx="47710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63DF01A7-83AA-4285-A3AA-3232F35AF884}"/>
                  </a:ext>
                </a:extLst>
              </p14:cNvPr>
              <p14:cNvContentPartPr/>
              <p14:nvPr/>
            </p14:nvContentPartPr>
            <p14:xfrm>
              <a:off x="3158691" y="2427980"/>
              <a:ext cx="2304360" cy="31068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63DF01A7-83AA-4285-A3AA-3232F35AF8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52571" y="2421860"/>
                <a:ext cx="23166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2B598BB5-E0B9-4662-92E2-0E6253CD463D}"/>
                  </a:ext>
                </a:extLst>
              </p14:cNvPr>
              <p14:cNvContentPartPr/>
              <p14:nvPr/>
            </p14:nvContentPartPr>
            <p14:xfrm>
              <a:off x="1124331" y="2884820"/>
              <a:ext cx="1022400" cy="8856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2B598BB5-E0B9-4662-92E2-0E6253CD46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18211" y="2878700"/>
                <a:ext cx="10346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B8F53F01-DC4F-407E-9C7F-200E462F4825}"/>
                  </a:ext>
                </a:extLst>
              </p14:cNvPr>
              <p14:cNvContentPartPr/>
              <p14:nvPr/>
            </p14:nvContentPartPr>
            <p14:xfrm>
              <a:off x="3845931" y="4166420"/>
              <a:ext cx="1045800" cy="6408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B8F53F01-DC4F-407E-9C7F-200E462F48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39811" y="4160300"/>
                <a:ext cx="1058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CF77258C-5815-454B-A5D9-1D3575F506F4}"/>
                  </a:ext>
                </a:extLst>
              </p14:cNvPr>
              <p14:cNvContentPartPr/>
              <p14:nvPr/>
            </p14:nvContentPartPr>
            <p14:xfrm>
              <a:off x="714291" y="4596620"/>
              <a:ext cx="356400" cy="33444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CF77258C-5815-454B-A5D9-1D3575F506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8171" y="4590500"/>
                <a:ext cx="3686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C37FB2E9-4AE4-4F99-AB9E-D8B7240FE2CA}"/>
                  </a:ext>
                </a:extLst>
              </p14:cNvPr>
              <p14:cNvContentPartPr/>
              <p14:nvPr/>
            </p14:nvContentPartPr>
            <p14:xfrm>
              <a:off x="600171" y="5030420"/>
              <a:ext cx="478080" cy="17820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C37FB2E9-4AE4-4F99-AB9E-D8B7240FE2C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4051" y="5024300"/>
                <a:ext cx="4903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6E879DC7-888E-4988-97E0-7B1D04B163CC}"/>
                  </a:ext>
                </a:extLst>
              </p14:cNvPr>
              <p14:cNvContentPartPr/>
              <p14:nvPr/>
            </p14:nvContentPartPr>
            <p14:xfrm>
              <a:off x="1273731" y="4516700"/>
              <a:ext cx="1843920" cy="771480"/>
            </p14:xfrm>
          </p:contentPart>
        </mc:Choice>
        <mc:Fallback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6E879DC7-888E-4988-97E0-7B1D04B163C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67611" y="4510580"/>
                <a:ext cx="185616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F0191150-927D-41D1-B325-B75C0D8C3AEE}"/>
                  </a:ext>
                </a:extLst>
              </p14:cNvPr>
              <p14:cNvContentPartPr/>
              <p14:nvPr/>
            </p14:nvContentPartPr>
            <p14:xfrm>
              <a:off x="3402771" y="5109620"/>
              <a:ext cx="8280" cy="5040"/>
            </p14:xfrm>
          </p:contentPart>
        </mc:Choice>
        <mc:Fallback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F0191150-927D-41D1-B325-B75C0D8C3AE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96651" y="5103500"/>
                <a:ext cx="2052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9022C400-302A-4F16-B02B-673B1E8DE6F8}"/>
                  </a:ext>
                </a:extLst>
              </p14:cNvPr>
              <p14:cNvContentPartPr/>
              <p14:nvPr/>
            </p14:nvContentPartPr>
            <p14:xfrm>
              <a:off x="3824691" y="5268020"/>
              <a:ext cx="2109600" cy="63360"/>
            </p14:xfrm>
          </p:contentPart>
        </mc:Choice>
        <mc:Fallback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9022C400-302A-4F16-B02B-673B1E8DE6F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18571" y="5261900"/>
                <a:ext cx="21218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CCA4C115-42C7-4FE2-B293-DB39F68E441E}"/>
                  </a:ext>
                </a:extLst>
              </p14:cNvPr>
              <p14:cNvContentPartPr/>
              <p14:nvPr/>
            </p14:nvContentPartPr>
            <p14:xfrm>
              <a:off x="3827571" y="5652860"/>
              <a:ext cx="780480" cy="38160"/>
            </p14:xfrm>
          </p:contentPart>
        </mc:Choice>
        <mc:Fallback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CCA4C115-42C7-4FE2-B293-DB39F68E44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21451" y="5646740"/>
                <a:ext cx="7927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552F4525-537D-47D5-AFA5-048BB7B88FB9}"/>
                  </a:ext>
                </a:extLst>
              </p14:cNvPr>
              <p14:cNvContentPartPr/>
              <p14:nvPr/>
            </p14:nvContentPartPr>
            <p14:xfrm>
              <a:off x="7855971" y="5703260"/>
              <a:ext cx="772560" cy="39960"/>
            </p14:xfrm>
          </p:contentPart>
        </mc:Choice>
        <mc:Fallback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552F4525-537D-47D5-AFA5-048BB7B88FB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49851" y="5697140"/>
                <a:ext cx="7848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49F6610B-6F9F-4A32-9E1C-3E27AE41FA9B}"/>
                  </a:ext>
                </a:extLst>
              </p14:cNvPr>
              <p14:cNvContentPartPr/>
              <p14:nvPr/>
            </p14:nvContentPartPr>
            <p14:xfrm>
              <a:off x="1303251" y="5994860"/>
              <a:ext cx="1949400" cy="18000"/>
            </p14:xfrm>
          </p:contentPart>
        </mc:Choice>
        <mc:Fallback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49F6610B-6F9F-4A32-9E1C-3E27AE41FA9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97131" y="5988740"/>
                <a:ext cx="196164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84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Refined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Machine Learning</a:t>
            </a:r>
          </a:p>
          <a:p>
            <a:pPr lvl="1"/>
            <a:r>
              <a:rPr lang="en-US" altLang="zh-CN" dirty="0"/>
              <a:t>Domain unrelated </a:t>
            </a:r>
            <a:r>
              <a:rPr lang="en-US" altLang="zh-CN" dirty="0">
                <a:solidFill>
                  <a:srgbClr val="FF0000"/>
                </a:solidFill>
              </a:rPr>
              <a:t>feature</a:t>
            </a:r>
            <a:r>
              <a:rPr lang="en-US" altLang="zh-CN" dirty="0"/>
              <a:t> transformation and                          feature extraction</a:t>
            </a:r>
          </a:p>
          <a:p>
            <a:pPr lvl="2"/>
            <a:r>
              <a:rPr lang="en-US" altLang="zh-CN" dirty="0"/>
              <a:t>Normalization, PCA, FLD, …</a:t>
            </a:r>
          </a:p>
          <a:p>
            <a:pPr lvl="1"/>
            <a:r>
              <a:rPr lang="en-US" altLang="zh-CN" dirty="0"/>
              <a:t>Different learning </a:t>
            </a:r>
            <a:r>
              <a:rPr lang="en-US" altLang="zh-CN" dirty="0">
                <a:solidFill>
                  <a:srgbClr val="FF0000"/>
                </a:solidFill>
              </a:rPr>
              <a:t>models</a:t>
            </a:r>
            <a:r>
              <a:rPr lang="en-US" altLang="zh-CN" dirty="0"/>
              <a:t> to different properties                     of data</a:t>
            </a:r>
          </a:p>
          <a:p>
            <a:pPr lvl="2"/>
            <a:r>
              <a:rPr lang="en-US" altLang="zh-CN" dirty="0"/>
              <a:t>SVM, Decision Tree, imbalanced learning, HMM, DTW,                           graphical model, deep learning, </a:t>
            </a:r>
            <a:r>
              <a:rPr lang="en-US" altLang="zh-CN" dirty="0" err="1"/>
              <a:t>pLSA</a:t>
            </a:r>
            <a:r>
              <a:rPr lang="en-US" altLang="zh-CN" dirty="0"/>
              <a:t>, …</a:t>
            </a:r>
          </a:p>
          <a:p>
            <a:pPr lvl="1"/>
            <a:r>
              <a:rPr lang="en-US" altLang="zh-CN" dirty="0"/>
              <a:t>Categories of machine learning models</a:t>
            </a:r>
          </a:p>
          <a:p>
            <a:pPr lvl="2"/>
            <a:r>
              <a:rPr lang="en-US" altLang="zh-CN" dirty="0"/>
              <a:t>Linear &amp; nonlinear (kernel-based, neural nets-based)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Different evaluation criteria to different problems</a:t>
            </a:r>
          </a:p>
          <a:p>
            <a:pPr lvl="1"/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7230790" y="1268760"/>
            <a:ext cx="1296144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</a:rPr>
              <a:t>Data Acquisition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230790" y="1844824"/>
            <a:ext cx="1296144" cy="868894"/>
            <a:chOff x="3635896" y="2132856"/>
            <a:chExt cx="1296144" cy="868894"/>
          </a:xfrm>
        </p:grpSpPr>
        <p:sp>
          <p:nvSpPr>
            <p:cNvPr id="6" name="下箭头 5"/>
            <p:cNvSpPr/>
            <p:nvPr/>
          </p:nvSpPr>
          <p:spPr>
            <a:xfrm>
              <a:off x="4139952" y="2132856"/>
              <a:ext cx="216024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635896" y="2425686"/>
              <a:ext cx="1296144" cy="576064"/>
            </a:xfrm>
            <a:prstGeom prst="flowChartProcess">
              <a:avLst/>
            </a:prstGeom>
            <a:gradFill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>
                    <a:solidFill>
                      <a:schemeClr val="tx1"/>
                    </a:solidFill>
                  </a:ln>
                </a:rPr>
                <a:t>Feature Extraction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236296" y="2723915"/>
            <a:ext cx="1296144" cy="868894"/>
            <a:chOff x="3641402" y="3011947"/>
            <a:chExt cx="1296144" cy="868894"/>
          </a:xfrm>
        </p:grpSpPr>
        <p:sp>
          <p:nvSpPr>
            <p:cNvPr id="9" name="下箭头 8"/>
            <p:cNvSpPr/>
            <p:nvPr/>
          </p:nvSpPr>
          <p:spPr>
            <a:xfrm>
              <a:off x="4145458" y="3011947"/>
              <a:ext cx="216024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3641402" y="3304777"/>
              <a:ext cx="1296144" cy="576064"/>
            </a:xfrm>
            <a:prstGeom prst="flowChartProcess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>
                    <a:solidFill>
                      <a:schemeClr val="tx1"/>
                    </a:solidFill>
                  </a:ln>
                </a:rPr>
                <a:t>Model Learning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36296" y="3592809"/>
            <a:ext cx="1296144" cy="868894"/>
            <a:chOff x="3641402" y="3011947"/>
            <a:chExt cx="1296144" cy="868894"/>
          </a:xfrm>
        </p:grpSpPr>
        <p:sp>
          <p:nvSpPr>
            <p:cNvPr id="12" name="下箭头 11"/>
            <p:cNvSpPr/>
            <p:nvPr/>
          </p:nvSpPr>
          <p:spPr>
            <a:xfrm>
              <a:off x="4145458" y="3011947"/>
              <a:ext cx="216024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3641402" y="3304777"/>
              <a:ext cx="1296144" cy="576064"/>
            </a:xfrm>
            <a:prstGeom prst="flowChartProcess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>
                    <a:solidFill>
                      <a:schemeClr val="tx1"/>
                    </a:solidFill>
                  </a:ln>
                </a:rPr>
                <a:t>Evaluation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236296" y="4459605"/>
            <a:ext cx="1296144" cy="868894"/>
            <a:chOff x="3641402" y="3011947"/>
            <a:chExt cx="1296144" cy="868894"/>
          </a:xfrm>
        </p:grpSpPr>
        <p:sp>
          <p:nvSpPr>
            <p:cNvPr id="15" name="下箭头 14"/>
            <p:cNvSpPr/>
            <p:nvPr/>
          </p:nvSpPr>
          <p:spPr>
            <a:xfrm>
              <a:off x="4145458" y="3011947"/>
              <a:ext cx="216024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3641402" y="3304777"/>
              <a:ext cx="1296144" cy="57606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>
                    <a:solidFill>
                      <a:schemeClr val="tx1"/>
                    </a:solidFill>
                  </a:ln>
                </a:rPr>
                <a:t>Deployment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F85891CE-20EA-4879-9231-5AB4F7A3E68D}"/>
                  </a:ext>
                </a:extLst>
              </p14:cNvPr>
              <p14:cNvContentPartPr/>
              <p14:nvPr/>
            </p14:nvContentPartPr>
            <p14:xfrm>
              <a:off x="8632851" y="1369580"/>
              <a:ext cx="112320" cy="392364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F85891CE-20EA-4879-9231-5AB4F7A3E6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26731" y="1363460"/>
                <a:ext cx="124560" cy="39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F1A7CB4C-66A1-4952-A588-CA732952ED8F}"/>
                  </a:ext>
                </a:extLst>
              </p14:cNvPr>
              <p14:cNvContentPartPr/>
              <p14:nvPr/>
            </p14:nvContentPartPr>
            <p14:xfrm>
              <a:off x="7085931" y="2366060"/>
              <a:ext cx="146880" cy="12384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F1A7CB4C-66A1-4952-A588-CA732952ED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9811" y="2359940"/>
                <a:ext cx="1591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CC0264CB-1981-4766-8917-27A917F7B202}"/>
                  </a:ext>
                </a:extLst>
              </p14:cNvPr>
              <p14:cNvContentPartPr/>
              <p14:nvPr/>
            </p14:nvContentPartPr>
            <p14:xfrm>
              <a:off x="7136331" y="3320060"/>
              <a:ext cx="182520" cy="13860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CC0264CB-1981-4766-8917-27A917F7B2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0211" y="3313940"/>
                <a:ext cx="1947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9C542DCB-FDE4-49BD-8CC8-D050EAF72677}"/>
                  </a:ext>
                </a:extLst>
              </p14:cNvPr>
              <p14:cNvContentPartPr/>
              <p14:nvPr/>
            </p14:nvContentPartPr>
            <p14:xfrm>
              <a:off x="3380811" y="2058620"/>
              <a:ext cx="761400" cy="3312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9C542DCB-FDE4-49BD-8CC8-D050EAF726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74691" y="2052500"/>
                <a:ext cx="7736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2BBCFB8E-C7BB-4450-A10C-82F34F49073E}"/>
                  </a:ext>
                </a:extLst>
              </p14:cNvPr>
              <p14:cNvContentPartPr/>
              <p14:nvPr/>
            </p14:nvContentPartPr>
            <p14:xfrm>
              <a:off x="1607091" y="2795180"/>
              <a:ext cx="819000" cy="1116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2BBCFB8E-C7BB-4450-A10C-82F34F4907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00971" y="2789060"/>
                <a:ext cx="8312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B247084F-8F86-4A02-903E-EF79DD78E3EA}"/>
                  </a:ext>
                </a:extLst>
              </p14:cNvPr>
              <p14:cNvContentPartPr/>
              <p14:nvPr/>
            </p14:nvContentPartPr>
            <p14:xfrm>
              <a:off x="3024411" y="2795180"/>
              <a:ext cx="935640" cy="3636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B247084F-8F86-4A02-903E-EF79DD78E3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8291" y="2789060"/>
                <a:ext cx="9478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A6351262-97D3-459D-8868-7C755BF9C663}"/>
                  </a:ext>
                </a:extLst>
              </p14:cNvPr>
              <p14:cNvContentPartPr/>
              <p14:nvPr/>
            </p14:nvContentPartPr>
            <p14:xfrm>
              <a:off x="1514211" y="5044820"/>
              <a:ext cx="366120" cy="1296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A6351262-97D3-459D-8868-7C755BF9C6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08091" y="5038700"/>
                <a:ext cx="3783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EBE37346-242F-4CCF-8241-57617112BEE9}"/>
                  </a:ext>
                </a:extLst>
              </p14:cNvPr>
              <p14:cNvContentPartPr/>
              <p14:nvPr/>
            </p14:nvContentPartPr>
            <p14:xfrm>
              <a:off x="2438691" y="5007380"/>
              <a:ext cx="652320" cy="4176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EBE37346-242F-4CCF-8241-57617112BE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2571" y="5001260"/>
                <a:ext cx="6645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DADECAA5-784F-4180-BF5C-6954CB29399E}"/>
                  </a:ext>
                </a:extLst>
              </p14:cNvPr>
              <p14:cNvContentPartPr/>
              <p14:nvPr/>
            </p14:nvContentPartPr>
            <p14:xfrm>
              <a:off x="3521931" y="5016020"/>
              <a:ext cx="991080" cy="7200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DADECAA5-784F-4180-BF5C-6954CB29399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15811" y="5009900"/>
                <a:ext cx="10033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10D8D068-88C8-482A-A4F4-AAA36D89B56D}"/>
                  </a:ext>
                </a:extLst>
              </p14:cNvPr>
              <p14:cNvContentPartPr/>
              <p14:nvPr/>
            </p14:nvContentPartPr>
            <p14:xfrm>
              <a:off x="4937811" y="5044460"/>
              <a:ext cx="1331640" cy="10404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10D8D068-88C8-482A-A4F4-AAA36D89B56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31691" y="5038340"/>
                <a:ext cx="13438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F29AA907-E110-48F5-B6BC-81A3E0A5CCF8}"/>
                  </a:ext>
                </a:extLst>
              </p14:cNvPr>
              <p14:cNvContentPartPr/>
              <p14:nvPr/>
            </p14:nvContentPartPr>
            <p14:xfrm>
              <a:off x="1095531" y="5886500"/>
              <a:ext cx="135360" cy="2376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F29AA907-E110-48F5-B6BC-81A3E0A5CC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9411" y="5880380"/>
                <a:ext cx="1476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851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is the error from?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actual (but unknown) function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𝐹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Learning with data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altLang="zh-CN" dirty="0"/>
                  <a:t> generated by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𝐹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𝑦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𝐹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is noiseless.</a:t>
                </a:r>
              </a:p>
              <a:p>
                <a:pPr lvl="1"/>
                <a:r>
                  <a:rPr lang="en-US" altLang="zh-CN" dirty="0"/>
                  <a:t>The regression cost function is the Euclidean distance.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700">
                            <a:solidFill>
                              <a:srgbClr val="FF0000"/>
                            </a:solidFill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 altLang="zh-CN" sz="27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7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7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7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  <m:r>
                                      <a:rPr lang="en-US" altLang="zh-CN" sz="27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;</m:t>
                                    </m:r>
                                    <m:r>
                                      <a:rPr lang="en-US" altLang="zh-CN" sz="27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altLang="zh-CN" sz="27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700" i="1">
                                    <a:latin typeface="Cambria Math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27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7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7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7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>
                                        <a:latin typeface="Cambria Math"/>
                                      </a:rPr>
                                      <m:t>𝒙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;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>
                                        <a:latin typeface="Cambria Math"/>
                                      </a:rPr>
                                      <m:t>𝒙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;</m:t>
                                    </m:r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;</m:t>
                                        </m:r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deterministic, the randomness comes solely from the training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 lvl="1"/>
                <a:r>
                  <a:rPr lang="en-US" altLang="zh-CN" dirty="0"/>
                  <a:t>It can be simply written as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𝐸𝑓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r>
                        <a:rPr lang="en-US" altLang="zh-CN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𝐸𝑓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9A2A0E9-6FAF-4021-8E44-2E229D4DEB8C}"/>
                  </a:ext>
                </a:extLst>
              </p14:cNvPr>
              <p14:cNvContentPartPr/>
              <p14:nvPr/>
            </p14:nvContentPartPr>
            <p14:xfrm>
              <a:off x="6198531" y="1746500"/>
              <a:ext cx="360" cy="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9A2A0E9-6FAF-4021-8E44-2E229D4DEB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2411" y="17403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F28F2690-C7B3-4C46-B47B-6CF0748C813B}"/>
                  </a:ext>
                </a:extLst>
              </p14:cNvPr>
              <p14:cNvContentPartPr/>
              <p14:nvPr/>
            </p14:nvContentPartPr>
            <p14:xfrm>
              <a:off x="5584731" y="1635980"/>
              <a:ext cx="591840" cy="450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F28F2690-C7B3-4C46-B47B-6CF0748C81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78611" y="1629860"/>
                <a:ext cx="6040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5A8D1832-222F-493A-A1F3-C24577ABF320}"/>
                  </a:ext>
                </a:extLst>
              </p14:cNvPr>
              <p14:cNvContentPartPr/>
              <p14:nvPr/>
            </p14:nvContentPartPr>
            <p14:xfrm>
              <a:off x="6341811" y="1454180"/>
              <a:ext cx="286200" cy="9360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5A8D1832-222F-493A-A1F3-C24577ABF3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35691" y="1448060"/>
                <a:ext cx="2984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6F7B33F8-33B3-44A5-8F4B-C0E08E56DF44}"/>
                  </a:ext>
                </a:extLst>
              </p14:cNvPr>
              <p14:cNvContentPartPr/>
              <p14:nvPr/>
            </p14:nvContentPartPr>
            <p14:xfrm>
              <a:off x="6823131" y="1383620"/>
              <a:ext cx="196560" cy="32184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6F7B33F8-33B3-44A5-8F4B-C0E08E56DF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17011" y="1377500"/>
                <a:ext cx="2088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DC8D9385-99BB-4D16-9D92-E9F71E32DD1F}"/>
                  </a:ext>
                </a:extLst>
              </p14:cNvPr>
              <p14:cNvContentPartPr/>
              <p14:nvPr/>
            </p14:nvContentPartPr>
            <p14:xfrm>
              <a:off x="7217691" y="1651460"/>
              <a:ext cx="12960" cy="273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DC8D9385-99BB-4D16-9D92-E9F71E32DD1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11571" y="1645340"/>
                <a:ext cx="252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C6DB0E32-EDD1-4526-B54E-5C1C86D27396}"/>
                  </a:ext>
                </a:extLst>
              </p14:cNvPr>
              <p14:cNvContentPartPr/>
              <p14:nvPr/>
            </p14:nvContentPartPr>
            <p14:xfrm>
              <a:off x="1023171" y="3472700"/>
              <a:ext cx="201600" cy="3348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C6DB0E32-EDD1-4526-B54E-5C1C86D2739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7051" y="3466580"/>
                <a:ext cx="2138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4D896DB7-81E0-4990-8FA7-67A1E36E6204}"/>
                  </a:ext>
                </a:extLst>
              </p14:cNvPr>
              <p14:cNvContentPartPr/>
              <p14:nvPr/>
            </p14:nvContentPartPr>
            <p14:xfrm>
              <a:off x="4780851" y="3473780"/>
              <a:ext cx="2665080" cy="5904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4D896DB7-81E0-4990-8FA7-67A1E36E620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74731" y="3467660"/>
                <a:ext cx="26773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85484DDF-5546-425E-AC4E-7295D592D70B}"/>
                  </a:ext>
                </a:extLst>
              </p14:cNvPr>
              <p14:cNvContentPartPr/>
              <p14:nvPr/>
            </p14:nvContentPartPr>
            <p14:xfrm>
              <a:off x="6072171" y="824180"/>
              <a:ext cx="1872720" cy="29016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85484DDF-5546-425E-AC4E-7295D592D70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66051" y="818060"/>
                <a:ext cx="18849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FBFC8B3A-8BA3-4F84-BD08-2FE663741F8E}"/>
                  </a:ext>
                </a:extLst>
              </p14:cNvPr>
              <p14:cNvContentPartPr/>
              <p14:nvPr/>
            </p14:nvContentPartPr>
            <p14:xfrm>
              <a:off x="4736211" y="4314380"/>
              <a:ext cx="3341520" cy="73440"/>
            </p14:xfrm>
          </p:contentPart>
        </mc:Choice>
        <mc:Fallback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FBFC8B3A-8BA3-4F84-BD08-2FE663741F8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30091" y="4308260"/>
                <a:ext cx="33537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AC588C02-558B-4683-B78C-8D5A10084BB3}"/>
                  </a:ext>
                </a:extLst>
              </p14:cNvPr>
              <p14:cNvContentPartPr/>
              <p14:nvPr/>
            </p14:nvContentPartPr>
            <p14:xfrm>
              <a:off x="418371" y="3639740"/>
              <a:ext cx="4009680" cy="1300680"/>
            </p14:xfrm>
          </p:contentPart>
        </mc:Choice>
        <mc:Fallback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AC588C02-558B-4683-B78C-8D5A10084BB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2251" y="3633620"/>
                <a:ext cx="4021920" cy="13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CF4D1BE0-68F2-43B4-9D83-EA8D6F620CF5}"/>
                  </a:ext>
                </a:extLst>
              </p14:cNvPr>
              <p14:cNvContentPartPr/>
              <p14:nvPr/>
            </p14:nvContentPartPr>
            <p14:xfrm>
              <a:off x="2242491" y="5946260"/>
              <a:ext cx="746640" cy="204840"/>
            </p14:xfrm>
          </p:contentPart>
        </mc:Choice>
        <mc:Fallback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CF4D1BE0-68F2-43B4-9D83-EA8D6F620CF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36371" y="5940140"/>
                <a:ext cx="7588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BD8F5161-2B1E-484C-AE3E-A53DFA1A709F}"/>
                  </a:ext>
                </a:extLst>
              </p14:cNvPr>
              <p14:cNvContentPartPr/>
              <p14:nvPr/>
            </p14:nvContentPartPr>
            <p14:xfrm>
              <a:off x="2309091" y="5486900"/>
              <a:ext cx="102240" cy="306000"/>
            </p14:xfrm>
          </p:contentPart>
        </mc:Choice>
        <mc:Fallback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BD8F5161-2B1E-484C-AE3E-A53DFA1A709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02971" y="5480780"/>
                <a:ext cx="1144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320F3549-B571-4646-AB08-91903DAF0757}"/>
                  </a:ext>
                </a:extLst>
              </p14:cNvPr>
              <p14:cNvContentPartPr/>
              <p14:nvPr/>
            </p14:nvContentPartPr>
            <p14:xfrm>
              <a:off x="1589451" y="3390620"/>
              <a:ext cx="2112120" cy="126000"/>
            </p14:xfrm>
          </p:contentPart>
        </mc:Choice>
        <mc:Fallback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320F3549-B571-4646-AB08-91903DAF075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583331" y="3384500"/>
                <a:ext cx="2124360" cy="1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836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Bias-variance decomposition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579296" cy="4937760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Bias-variance decomposition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𝐹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𝐹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𝐸𝑓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𝐸𝑓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Bias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𝐹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𝐸𝑓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Because an expectation is taken, the bias is not dependent on a training set.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Variance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𝐸𝑓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Va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;</m:t>
                    </m:r>
                    <m:r>
                      <a:rPr lang="en-US" altLang="zh-CN" i="1">
                        <a:latin typeface="Cambria Math"/>
                      </a:rPr>
                      <m:t>𝐷</m:t>
                    </m:r>
                    <m:r>
                      <a:rPr lang="en-US" altLang="zh-CN" i="1">
                        <a:latin typeface="Cambria Math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If there is difference in training sets, there will be difference in prediction.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Error=Bias</a:t>
                </a:r>
                <a:r>
                  <a:rPr lang="en-US" altLang="zh-CN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+Variance</a:t>
                </a:r>
              </a:p>
              <a:p>
                <a:r>
                  <a:rPr lang="en-US" altLang="zh-CN" dirty="0"/>
                  <a:t>When considering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𝑦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𝐹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is noisy (white noise)</a:t>
                </a:r>
              </a:p>
              <a:p>
                <a:pPr lvl="1"/>
                <a:r>
                  <a:rPr lang="en-US" altLang="zh-CN" dirty="0"/>
                  <a:t>Error=Bias</a:t>
                </a:r>
                <a:r>
                  <a:rPr lang="en-US" altLang="zh-CN" baseline="30000" dirty="0"/>
                  <a:t>2</a:t>
                </a:r>
                <a:r>
                  <a:rPr lang="en-US" altLang="zh-CN" dirty="0"/>
                  <a:t>+Variance+noise</a:t>
                </a:r>
              </a:p>
              <a:p>
                <a:pPr lvl="1"/>
                <a:r>
                  <a:rPr lang="en-US" altLang="zh-CN" dirty="0"/>
                  <a:t>In error estimation, if there is no test set,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cross validation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579296" cy="4937760"/>
              </a:xfrm>
              <a:blipFill>
                <a:blip r:embed="rId2"/>
                <a:stretch>
                  <a:fillRect l="-640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2D82A28-B122-4BC5-A2C4-E271697D7EDC}"/>
                  </a:ext>
                </a:extLst>
              </p14:cNvPr>
              <p14:cNvContentPartPr/>
              <p14:nvPr/>
            </p14:nvContentPartPr>
            <p14:xfrm>
              <a:off x="997611" y="1608620"/>
              <a:ext cx="1800" cy="50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2D82A28-B122-4BC5-A2C4-E271697D7E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1491" y="1602500"/>
                <a:ext cx="1404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C6E4F21-AAC4-41A4-A218-0CD56C78FF5C}"/>
                  </a:ext>
                </a:extLst>
              </p14:cNvPr>
              <p14:cNvContentPartPr/>
              <p14:nvPr/>
            </p14:nvContentPartPr>
            <p14:xfrm>
              <a:off x="2091651" y="1629860"/>
              <a:ext cx="360" cy="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C6E4F21-AAC4-41A4-A218-0CD56C78FF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85531" y="16237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04260F99-0EEC-4AC9-9DE6-A93437A4D3C4}"/>
                  </a:ext>
                </a:extLst>
              </p14:cNvPr>
              <p14:cNvContentPartPr/>
              <p14:nvPr/>
            </p14:nvContentPartPr>
            <p14:xfrm>
              <a:off x="1338171" y="3530660"/>
              <a:ext cx="2367720" cy="9576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04260F99-0EEC-4AC9-9DE6-A93437A4D3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2051" y="3524540"/>
                <a:ext cx="23799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6C9D392B-35ED-42F8-95DB-FFC76B97CBA2}"/>
                  </a:ext>
                </a:extLst>
              </p14:cNvPr>
              <p14:cNvContentPartPr/>
              <p14:nvPr/>
            </p14:nvContentPartPr>
            <p14:xfrm>
              <a:off x="1236651" y="2016140"/>
              <a:ext cx="5020920" cy="122940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6C9D392B-35ED-42F8-95DB-FFC76B97CB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30531" y="2010020"/>
                <a:ext cx="5033160" cy="12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9EBB1335-0F82-4F5A-91F0-39D7E5553103}"/>
                  </a:ext>
                </a:extLst>
              </p14:cNvPr>
              <p14:cNvContentPartPr/>
              <p14:nvPr/>
            </p14:nvContentPartPr>
            <p14:xfrm>
              <a:off x="879531" y="4394300"/>
              <a:ext cx="581400" cy="2340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9EBB1335-0F82-4F5A-91F0-39D7E555310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3411" y="4388180"/>
                <a:ext cx="5936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0A197953-87E0-49D7-BA75-467C7ADEFF23}"/>
                  </a:ext>
                </a:extLst>
              </p14:cNvPr>
              <p14:cNvContentPartPr/>
              <p14:nvPr/>
            </p14:nvContentPartPr>
            <p14:xfrm>
              <a:off x="1772691" y="4374860"/>
              <a:ext cx="512280" cy="5616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0A197953-87E0-49D7-BA75-467C7ADEFF2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66571" y="4368740"/>
                <a:ext cx="5245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1D1E2FD6-58CE-4A92-B535-96560577B38C}"/>
                  </a:ext>
                </a:extLst>
              </p14:cNvPr>
              <p14:cNvContentPartPr/>
              <p14:nvPr/>
            </p14:nvContentPartPr>
            <p14:xfrm>
              <a:off x="2654691" y="4374140"/>
              <a:ext cx="1104840" cy="7704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1D1E2FD6-58CE-4A92-B535-96560577B38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48571" y="4368020"/>
                <a:ext cx="11170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26FFBB8C-0DFD-484B-8EF7-0229B8F5C9A4}"/>
                  </a:ext>
                </a:extLst>
              </p14:cNvPr>
              <p14:cNvContentPartPr/>
              <p14:nvPr/>
            </p14:nvContentPartPr>
            <p14:xfrm>
              <a:off x="3391611" y="4860500"/>
              <a:ext cx="1171440" cy="5184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26FFBB8C-0DFD-484B-8EF7-0229B8F5C9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85491" y="4854380"/>
                <a:ext cx="11836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5E252ABB-62AF-4C35-BAA9-4FA580FF8397}"/>
                  </a:ext>
                </a:extLst>
              </p14:cNvPr>
              <p14:cNvContentPartPr/>
              <p14:nvPr/>
            </p14:nvContentPartPr>
            <p14:xfrm>
              <a:off x="1360491" y="5305460"/>
              <a:ext cx="3600" cy="108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5E252ABB-62AF-4C35-BAA9-4FA580FF839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54371" y="5299340"/>
                <a:ext cx="1584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E83B564F-CFA8-4F50-B3CC-4F4AB3E3E385}"/>
                  </a:ext>
                </a:extLst>
              </p14:cNvPr>
              <p14:cNvContentPartPr/>
              <p14:nvPr/>
            </p14:nvContentPartPr>
            <p14:xfrm>
              <a:off x="2188491" y="5307980"/>
              <a:ext cx="6120" cy="720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E83B564F-CFA8-4F50-B3CC-4F4AB3E3E38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82371" y="5301860"/>
                <a:ext cx="183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8289BAD8-A9C6-4846-A28F-002EE3621453}"/>
                  </a:ext>
                </a:extLst>
              </p14:cNvPr>
              <p14:cNvContentPartPr/>
              <p14:nvPr/>
            </p14:nvContentPartPr>
            <p14:xfrm>
              <a:off x="2985531" y="5301500"/>
              <a:ext cx="360" cy="36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8289BAD8-A9C6-4846-A28F-002EE362145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79411" y="52953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86F8B561-7018-4A41-AB83-3211867AE92F}"/>
                  </a:ext>
                </a:extLst>
              </p14:cNvPr>
              <p14:cNvContentPartPr/>
              <p14:nvPr/>
            </p14:nvContentPartPr>
            <p14:xfrm>
              <a:off x="4081011" y="5278100"/>
              <a:ext cx="4320" cy="36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86F8B561-7018-4A41-AB83-3211867AE92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74891" y="5271980"/>
                <a:ext cx="165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94C23182-CC69-471F-856A-676FA3DE775F}"/>
                  </a:ext>
                </a:extLst>
              </p14:cNvPr>
              <p14:cNvContentPartPr/>
              <p14:nvPr/>
            </p14:nvContentPartPr>
            <p14:xfrm>
              <a:off x="1585491" y="5749700"/>
              <a:ext cx="11160" cy="144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94C23182-CC69-471F-856A-676FA3DE775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579371" y="5743580"/>
                <a:ext cx="234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CC165BCE-95C7-4FEA-A7FA-8405B634CC92}"/>
                  </a:ext>
                </a:extLst>
              </p14:cNvPr>
              <p14:cNvContentPartPr/>
              <p14:nvPr/>
            </p14:nvContentPartPr>
            <p14:xfrm>
              <a:off x="6511371" y="5795780"/>
              <a:ext cx="1751400" cy="2592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CC165BCE-95C7-4FEA-A7FA-8405B634CC9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505251" y="5789660"/>
                <a:ext cx="176364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251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Understanding to the decomposition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Bias is unrelated to the data, it is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determined by the (complexity of) model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For example, the bias is usually large to linear classifier</a:t>
                </a:r>
              </a:p>
              <a:p>
                <a:pPr lvl="1"/>
                <a:r>
                  <a:rPr lang="en-US" altLang="zh-CN" dirty="0"/>
                  <a:t>However, the complexity of a polynomial with degree 7 is high, but it has low bias.</a:t>
                </a:r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en-US" altLang="zh-CN" sz="2600" dirty="0">
                    <a:solidFill>
                      <a:schemeClr val="tx1"/>
                    </a:solidFill>
                  </a:rPr>
                  <a:t>However, 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Va</m:t>
                    </m:r>
                    <m:sSub>
                      <m:sSubPr>
                        <m:ctrl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2600" dirty="0">
                    <a:solidFill>
                      <a:schemeClr val="tx1"/>
                    </a:solidFill>
                  </a:rPr>
                  <a:t> is related to </a:t>
                </a:r>
                <a:r>
                  <a:rPr lang="en-US" altLang="zh-CN" sz="2600" dirty="0">
                    <a:solidFill>
                      <a:srgbClr val="FF0000"/>
                    </a:solidFill>
                  </a:rPr>
                  <a:t>both training data and the model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en-US" altLang="zh-CN" sz="2300" dirty="0">
                    <a:solidFill>
                      <a:schemeClr val="tx2"/>
                    </a:solidFill>
                  </a:rPr>
                  <a:t>The polynomial with high degree often has large variance.</a:t>
                </a:r>
              </a:p>
              <a:p>
                <a:pPr marL="274320"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en-US" altLang="zh-CN" sz="2600" dirty="0">
                    <a:solidFill>
                      <a:schemeClr val="tx1"/>
                    </a:solidFill>
                  </a:rPr>
                  <a:t>How to reduce the error?</a:t>
                </a: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en-US" altLang="zh-CN" sz="2300" dirty="0">
                    <a:solidFill>
                      <a:schemeClr val="tx2"/>
                    </a:solidFill>
                  </a:rPr>
                  <a:t>For noisy data, machine learning methods are helplessness. We need to acquire high-quality sensory data.</a:t>
                </a:r>
              </a:p>
              <a:p>
                <a:pPr marL="548640" lvl="2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en-US" altLang="zh-CN" sz="2300" dirty="0">
                    <a:solidFill>
                      <a:schemeClr val="tx2"/>
                    </a:solidFill>
                  </a:rPr>
                  <a:t>Reduce bias and variance.</a:t>
                </a:r>
              </a:p>
              <a:p>
                <a:pPr marL="822960" lvl="3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en-US" altLang="zh-CN" sz="2100" dirty="0">
                    <a:solidFill>
                      <a:schemeClr val="tx2"/>
                    </a:solidFill>
                  </a:rPr>
                  <a:t>For example, ensemble methods.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1728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714E3F1-BB20-40DA-94C1-A792A34D33EC}"/>
                  </a:ext>
                </a:extLst>
              </p14:cNvPr>
              <p14:cNvContentPartPr/>
              <p14:nvPr/>
            </p14:nvContentPartPr>
            <p14:xfrm>
              <a:off x="2282811" y="1539500"/>
              <a:ext cx="360" cy="90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714E3F1-BB20-40DA-94C1-A792A34D33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6691" y="1533380"/>
                <a:ext cx="126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582F36D9-9475-4DB8-979F-190AAD0FE252}"/>
                  </a:ext>
                </a:extLst>
              </p14:cNvPr>
              <p14:cNvContentPartPr/>
              <p14:nvPr/>
            </p14:nvContentPartPr>
            <p14:xfrm>
              <a:off x="4920531" y="1591340"/>
              <a:ext cx="2066400" cy="4140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582F36D9-9475-4DB8-979F-190AAD0FE2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14411" y="1585220"/>
                <a:ext cx="20786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39163755-DD44-4521-A8C4-D7C1F52A09D6}"/>
                  </a:ext>
                </a:extLst>
              </p14:cNvPr>
              <p14:cNvContentPartPr/>
              <p14:nvPr/>
            </p14:nvContentPartPr>
            <p14:xfrm>
              <a:off x="898251" y="1850900"/>
              <a:ext cx="2768400" cy="16272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39163755-DD44-4521-A8C4-D7C1F52A09D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2131" y="1844780"/>
                <a:ext cx="27806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050DCCE1-4BBB-44F3-9B47-31E61718A82F}"/>
                  </a:ext>
                </a:extLst>
              </p14:cNvPr>
              <p14:cNvContentPartPr/>
              <p14:nvPr/>
            </p14:nvContentPartPr>
            <p14:xfrm>
              <a:off x="1202091" y="2889500"/>
              <a:ext cx="1225440" cy="5112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050DCCE1-4BBB-44F3-9B47-31E61718A8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5971" y="2883380"/>
                <a:ext cx="12376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18468320-7600-4A8B-A690-9D10771DF272}"/>
                  </a:ext>
                </a:extLst>
              </p14:cNvPr>
              <p14:cNvContentPartPr/>
              <p14:nvPr/>
            </p14:nvContentPartPr>
            <p14:xfrm>
              <a:off x="2535171" y="2830460"/>
              <a:ext cx="360" cy="36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18468320-7600-4A8B-A690-9D10771DF2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29051" y="28243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154334E8-F51B-4D31-B1A1-9DFE7F6B6BEE}"/>
                  </a:ext>
                </a:extLst>
              </p14:cNvPr>
              <p14:cNvContentPartPr/>
              <p14:nvPr/>
            </p14:nvContentPartPr>
            <p14:xfrm>
              <a:off x="6897291" y="2770700"/>
              <a:ext cx="360" cy="36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154334E8-F51B-4D31-B1A1-9DFE7F6B6BE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91171" y="27645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045920A5-1D4E-4344-A4E5-0B52BE766047}"/>
                  </a:ext>
                </a:extLst>
              </p14:cNvPr>
              <p14:cNvContentPartPr/>
              <p14:nvPr/>
            </p14:nvContentPartPr>
            <p14:xfrm>
              <a:off x="6822411" y="2608700"/>
              <a:ext cx="280800" cy="453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045920A5-1D4E-4344-A4E5-0B52BE76604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16291" y="2602580"/>
                <a:ext cx="2930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3FA8D6EC-4CB2-4FFE-9743-C5D2B8DE271D}"/>
                  </a:ext>
                </a:extLst>
              </p14:cNvPr>
              <p14:cNvContentPartPr/>
              <p14:nvPr/>
            </p14:nvContentPartPr>
            <p14:xfrm>
              <a:off x="593691" y="1042700"/>
              <a:ext cx="1011960" cy="73116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3FA8D6EC-4CB2-4FFE-9743-C5D2B8DE271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571" y="1036580"/>
                <a:ext cx="102420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A5CC0837-8CA1-46AA-8492-217DE5470407}"/>
                  </a:ext>
                </a:extLst>
              </p14:cNvPr>
              <p14:cNvContentPartPr/>
              <p14:nvPr/>
            </p14:nvContentPartPr>
            <p14:xfrm>
              <a:off x="2162571" y="3362540"/>
              <a:ext cx="28800" cy="3924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A5CC0837-8CA1-46AA-8492-217DE547040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56451" y="3356420"/>
                <a:ext cx="410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B162240D-641A-4CDE-A97D-09BCB9D5F6AF}"/>
                  </a:ext>
                </a:extLst>
              </p14:cNvPr>
              <p14:cNvContentPartPr/>
              <p14:nvPr/>
            </p14:nvContentPartPr>
            <p14:xfrm>
              <a:off x="6815211" y="3331940"/>
              <a:ext cx="1506600" cy="4896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B162240D-641A-4CDE-A97D-09BCB9D5F6A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09091" y="3325820"/>
                <a:ext cx="15188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9B31DFF1-4F1C-4723-B153-30C57732CDC9}"/>
                  </a:ext>
                </a:extLst>
              </p14:cNvPr>
              <p14:cNvContentPartPr/>
              <p14:nvPr/>
            </p14:nvContentPartPr>
            <p14:xfrm>
              <a:off x="887811" y="3573500"/>
              <a:ext cx="2444760" cy="10476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9B31DFF1-4F1C-4723-B153-30C57732CDC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81691" y="3567380"/>
                <a:ext cx="24570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F2CC3EC4-C0DF-4C66-8103-85766A872E81}"/>
                  </a:ext>
                </a:extLst>
              </p14:cNvPr>
              <p14:cNvContentPartPr/>
              <p14:nvPr/>
            </p14:nvContentPartPr>
            <p14:xfrm>
              <a:off x="5862291" y="4058420"/>
              <a:ext cx="1319040" cy="3204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F2CC3EC4-C0DF-4C66-8103-85766A872E8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856171" y="4052300"/>
                <a:ext cx="13312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077342F3-3192-4B45-B3CE-F48BB70C2988}"/>
                  </a:ext>
                </a:extLst>
              </p14:cNvPr>
              <p14:cNvContentPartPr/>
              <p14:nvPr/>
            </p14:nvContentPartPr>
            <p14:xfrm>
              <a:off x="2823171" y="5797580"/>
              <a:ext cx="1768320" cy="5076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077342F3-3192-4B45-B3CE-F48BB70C298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817051" y="5791460"/>
                <a:ext cx="1780560" cy="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4097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Statistical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It can determine whether we have confidence on the evaluation results.</a:t>
            </a:r>
          </a:p>
          <a:p>
            <a:pPr lvl="1"/>
            <a:r>
              <a:rPr lang="en-US" altLang="zh-CN" dirty="0"/>
              <a:t>Self-learning </a:t>
            </a:r>
            <a:r>
              <a:rPr lang="en-US" altLang="zh-CN" dirty="0">
                <a:solidFill>
                  <a:srgbClr val="FF0000"/>
                </a:solidFill>
              </a:rPr>
              <a:t>section 5 ‘confidence in the evaluation results’</a:t>
            </a:r>
            <a:r>
              <a:rPr lang="en-US" altLang="zh-CN" dirty="0"/>
              <a:t> in this chapter.</a:t>
            </a:r>
          </a:p>
          <a:p>
            <a:pPr lvl="1"/>
            <a:r>
              <a:rPr lang="en-US" altLang="zh-CN" dirty="0"/>
              <a:t>The objective is to understand the underlying idea of statistical test.</a:t>
            </a:r>
          </a:p>
          <a:p>
            <a:pPr lvl="1"/>
            <a:r>
              <a:rPr lang="en-US" altLang="zh-CN" dirty="0"/>
              <a:t>Key points:</a:t>
            </a:r>
          </a:p>
          <a:p>
            <a:pPr lvl="2"/>
            <a:r>
              <a:rPr lang="en-US" altLang="zh-CN" dirty="0"/>
              <a:t>How to understand the </a:t>
            </a:r>
            <a:r>
              <a:rPr lang="en-US" altLang="zh-CN" dirty="0">
                <a:solidFill>
                  <a:srgbClr val="FF0000"/>
                </a:solidFill>
              </a:rPr>
              <a:t>confidence</a:t>
            </a:r>
            <a:r>
              <a:rPr lang="en-US" altLang="zh-CN" dirty="0"/>
              <a:t>.</a:t>
            </a:r>
          </a:p>
          <a:p>
            <a:pPr lvl="2"/>
            <a:r>
              <a:rPr lang="en-US" altLang="zh-CN" dirty="0"/>
              <a:t>How to perform </a:t>
            </a:r>
            <a:r>
              <a:rPr lang="en-US" altLang="zh-CN" dirty="0">
                <a:solidFill>
                  <a:srgbClr val="FF0000"/>
                </a:solidFill>
              </a:rPr>
              <a:t>t-test</a:t>
            </a:r>
            <a:r>
              <a:rPr lang="en-US" altLang="zh-CN" dirty="0"/>
              <a:t>?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986B0498-4738-487A-8BEB-008CEF3CBFA2}"/>
                  </a:ext>
                </a:extLst>
              </p14:cNvPr>
              <p14:cNvContentPartPr/>
              <p14:nvPr/>
            </p14:nvContentPartPr>
            <p14:xfrm>
              <a:off x="7531971" y="3375140"/>
              <a:ext cx="13680" cy="24372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986B0498-4738-487A-8BEB-008CEF3CBF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5851" y="3369020"/>
                <a:ext cx="259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2657B420-A37A-4D1C-86D7-A672ECF251D0}"/>
                  </a:ext>
                </a:extLst>
              </p14:cNvPr>
              <p14:cNvContentPartPr/>
              <p14:nvPr/>
            </p14:nvContentPartPr>
            <p14:xfrm>
              <a:off x="7609371" y="3486020"/>
              <a:ext cx="89280" cy="28944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2657B420-A37A-4D1C-86D7-A672ECF251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3251" y="3479900"/>
                <a:ext cx="1015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833B115B-7B6E-45F6-924A-D836048ACB58}"/>
                  </a:ext>
                </a:extLst>
              </p14:cNvPr>
              <p14:cNvContentPartPr/>
              <p14:nvPr/>
            </p14:nvContentPartPr>
            <p14:xfrm>
              <a:off x="7764531" y="3633260"/>
              <a:ext cx="28080" cy="3636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833B115B-7B6E-45F6-924A-D836048ACB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58411" y="3627140"/>
                <a:ext cx="403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CA46B2E4-DC30-40DA-AA80-860269027D8F}"/>
                  </a:ext>
                </a:extLst>
              </p14:cNvPr>
              <p14:cNvContentPartPr/>
              <p14:nvPr/>
            </p14:nvContentPartPr>
            <p14:xfrm>
              <a:off x="7882971" y="3488540"/>
              <a:ext cx="178920" cy="10656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CA46B2E4-DC30-40DA-AA80-860269027D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76851" y="3482420"/>
                <a:ext cx="1911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B4FEB29E-97BC-4647-AE6F-4C9CC69FCB87}"/>
                  </a:ext>
                </a:extLst>
              </p14:cNvPr>
              <p14:cNvContentPartPr/>
              <p14:nvPr/>
            </p14:nvContentPartPr>
            <p14:xfrm>
              <a:off x="7301571" y="3405020"/>
              <a:ext cx="201960" cy="26820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B4FEB29E-97BC-4647-AE6F-4C9CC69FCB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95451" y="3398900"/>
                <a:ext cx="2142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D99AA981-C356-4A70-B943-FF3FC833DDEB}"/>
                  </a:ext>
                </a:extLst>
              </p14:cNvPr>
              <p14:cNvContentPartPr/>
              <p14:nvPr/>
            </p14:nvContentPartPr>
            <p14:xfrm>
              <a:off x="7706931" y="3872300"/>
              <a:ext cx="11520" cy="5580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D99AA981-C356-4A70-B943-FF3FC833DD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00811" y="3866180"/>
                <a:ext cx="237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EDEC9AAF-F99D-4914-BB55-00612079DAE2}"/>
                  </a:ext>
                </a:extLst>
              </p14:cNvPr>
              <p14:cNvContentPartPr/>
              <p14:nvPr/>
            </p14:nvContentPartPr>
            <p14:xfrm>
              <a:off x="7721691" y="4012340"/>
              <a:ext cx="6480" cy="5184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EDEC9AAF-F99D-4914-BB55-00612079DA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15571" y="4006220"/>
                <a:ext cx="187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F8FF880C-D7A0-439A-81EE-392E5A3FC566}"/>
                  </a:ext>
                </a:extLst>
              </p14:cNvPr>
              <p14:cNvContentPartPr/>
              <p14:nvPr/>
            </p14:nvContentPartPr>
            <p14:xfrm>
              <a:off x="7710891" y="4150940"/>
              <a:ext cx="9000" cy="8244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F8FF880C-D7A0-439A-81EE-392E5A3FC56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04771" y="4144820"/>
                <a:ext cx="2124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0FF68D86-C19B-4ECB-AE33-0BAF7C80A04F}"/>
                  </a:ext>
                </a:extLst>
              </p14:cNvPr>
              <p14:cNvContentPartPr/>
              <p14:nvPr/>
            </p14:nvContentPartPr>
            <p14:xfrm>
              <a:off x="7709811" y="4327700"/>
              <a:ext cx="5760" cy="11808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0FF68D86-C19B-4ECB-AE33-0BAF7C80A0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04051" y="4321580"/>
                <a:ext cx="172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E9FA505B-8A1F-4FF7-B8A6-2C6F11B9ADDB}"/>
                  </a:ext>
                </a:extLst>
              </p14:cNvPr>
              <p14:cNvContentPartPr/>
              <p14:nvPr/>
            </p14:nvContentPartPr>
            <p14:xfrm>
              <a:off x="7733931" y="4602740"/>
              <a:ext cx="28440" cy="35136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E9FA505B-8A1F-4FF7-B8A6-2C6F11B9AD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27811" y="4596620"/>
                <a:ext cx="4068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D44DDAF6-C1F9-4C4D-AC12-84D81B1AD6AE}"/>
                  </a:ext>
                </a:extLst>
              </p14:cNvPr>
              <p14:cNvContentPartPr/>
              <p14:nvPr/>
            </p14:nvContentPartPr>
            <p14:xfrm>
              <a:off x="7741131" y="5109620"/>
              <a:ext cx="10080" cy="7884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D44DDAF6-C1F9-4C4D-AC12-84D81B1AD6A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35011" y="5103500"/>
                <a:ext cx="223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BB7C6F24-3ADF-4B0E-9807-5DF03A74ED07}"/>
                  </a:ext>
                </a:extLst>
              </p14:cNvPr>
              <p14:cNvContentPartPr/>
              <p14:nvPr/>
            </p14:nvContentPartPr>
            <p14:xfrm>
              <a:off x="7725291" y="5348300"/>
              <a:ext cx="12240" cy="7380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BB7C6F24-3ADF-4B0E-9807-5DF03A74ED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19171" y="5342180"/>
                <a:ext cx="244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D5E75A0D-D507-4AB1-ADAE-58C3E9119D72}"/>
                  </a:ext>
                </a:extLst>
              </p14:cNvPr>
              <p14:cNvContentPartPr/>
              <p14:nvPr/>
            </p14:nvContentPartPr>
            <p14:xfrm>
              <a:off x="7705491" y="5550620"/>
              <a:ext cx="6480" cy="67680"/>
            </p14:xfrm>
          </p:contentPart>
        </mc:Choice>
        <mc:Fallback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D5E75A0D-D507-4AB1-ADAE-58C3E9119D7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99371" y="5544500"/>
                <a:ext cx="187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E321691F-0D2C-4821-BCF2-752686DAE85E}"/>
                  </a:ext>
                </a:extLst>
              </p14:cNvPr>
              <p14:cNvContentPartPr/>
              <p14:nvPr/>
            </p14:nvContentPartPr>
            <p14:xfrm>
              <a:off x="7703691" y="5781020"/>
              <a:ext cx="360" cy="8100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E321691F-0D2C-4821-BCF2-752686DAE85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97571" y="5774900"/>
                <a:ext cx="126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FE531127-49C9-46BC-A3EA-E825CD979FAF}"/>
                  </a:ext>
                </a:extLst>
              </p14:cNvPr>
              <p14:cNvContentPartPr/>
              <p14:nvPr/>
            </p14:nvContentPartPr>
            <p14:xfrm>
              <a:off x="7694331" y="5986220"/>
              <a:ext cx="10800" cy="154800"/>
            </p14:xfrm>
          </p:contentPart>
        </mc:Choice>
        <mc:Fallback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FE531127-49C9-46BC-A3EA-E825CD979FA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88211" y="5980100"/>
                <a:ext cx="230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C0BC7041-1DC6-46DE-902A-56FACF8D0350}"/>
                  </a:ext>
                </a:extLst>
              </p14:cNvPr>
              <p14:cNvContentPartPr/>
              <p14:nvPr/>
            </p14:nvContentPartPr>
            <p14:xfrm>
              <a:off x="7390491" y="4007660"/>
              <a:ext cx="256320" cy="2319120"/>
            </p14:xfrm>
          </p:contentPart>
        </mc:Choice>
        <mc:Fallback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C0BC7041-1DC6-46DE-902A-56FACF8D035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84371" y="4001540"/>
                <a:ext cx="268560" cy="23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349A0A98-70D1-45F1-8A24-50A2704112FC}"/>
                  </a:ext>
                </a:extLst>
              </p14:cNvPr>
              <p14:cNvContentPartPr/>
              <p14:nvPr/>
            </p14:nvContentPartPr>
            <p14:xfrm>
              <a:off x="7813131" y="3956540"/>
              <a:ext cx="322560" cy="1876320"/>
            </p14:xfrm>
          </p:contentPart>
        </mc:Choice>
        <mc:Fallback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349A0A98-70D1-45F1-8A24-50A2704112F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07011" y="3950420"/>
                <a:ext cx="334800" cy="18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AC80D756-6A71-447E-9A85-0F48BDAA644E}"/>
                  </a:ext>
                </a:extLst>
              </p14:cNvPr>
              <p14:cNvContentPartPr/>
              <p14:nvPr/>
            </p14:nvContentPartPr>
            <p14:xfrm>
              <a:off x="7919331" y="6557900"/>
              <a:ext cx="360" cy="36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AC80D756-6A71-447E-9A85-0F48BDAA644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13211" y="65517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3168016A-03D8-4FB1-AA34-269E5F275935}"/>
                  </a:ext>
                </a:extLst>
              </p14:cNvPr>
              <p14:cNvContentPartPr/>
              <p14:nvPr/>
            </p14:nvContentPartPr>
            <p14:xfrm>
              <a:off x="7706931" y="6263060"/>
              <a:ext cx="158760" cy="445320"/>
            </p14:xfrm>
          </p:contentPart>
        </mc:Choice>
        <mc:Fallback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3168016A-03D8-4FB1-AA34-269E5F27593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00811" y="6256940"/>
                <a:ext cx="17100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417B9A68-C9D2-4191-986C-A1CBD408D320}"/>
                  </a:ext>
                </a:extLst>
              </p14:cNvPr>
              <p14:cNvContentPartPr/>
              <p14:nvPr/>
            </p14:nvContentPartPr>
            <p14:xfrm>
              <a:off x="4884891" y="3488900"/>
              <a:ext cx="366480" cy="182880"/>
            </p14:xfrm>
          </p:contentPart>
        </mc:Choice>
        <mc:Fallback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417B9A68-C9D2-4191-986C-A1CBD408D32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78771" y="3482780"/>
                <a:ext cx="3787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3A83FA74-E870-4278-A455-E5C8451C8B2A}"/>
                  </a:ext>
                </a:extLst>
              </p14:cNvPr>
              <p14:cNvContentPartPr/>
              <p14:nvPr/>
            </p14:nvContentPartPr>
            <p14:xfrm>
              <a:off x="5490051" y="3432380"/>
              <a:ext cx="766800" cy="366840"/>
            </p14:xfrm>
          </p:contentPart>
        </mc:Choice>
        <mc:Fallback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3A83FA74-E870-4278-A455-E5C8451C8B2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83931" y="3426260"/>
                <a:ext cx="77904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61A7D465-C456-4C7C-BB3C-18989CF358DE}"/>
                  </a:ext>
                </a:extLst>
              </p14:cNvPr>
              <p14:cNvContentPartPr/>
              <p14:nvPr/>
            </p14:nvContentPartPr>
            <p14:xfrm>
              <a:off x="4766091" y="3514460"/>
              <a:ext cx="15480" cy="14040"/>
            </p14:xfrm>
          </p:contentPart>
        </mc:Choice>
        <mc:Fallback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61A7D465-C456-4C7C-BB3C-18989CF358D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59971" y="3508340"/>
                <a:ext cx="277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4" name="墨迹 103">
                <a:extLst>
                  <a:ext uri="{FF2B5EF4-FFF2-40B4-BE49-F238E27FC236}">
                    <a16:creationId xmlns:a16="http://schemas.microsoft.com/office/drawing/2014/main" id="{C2E7A462-1BE4-489E-B1AB-21DC797B540D}"/>
                  </a:ext>
                </a:extLst>
              </p14:cNvPr>
              <p14:cNvContentPartPr/>
              <p14:nvPr/>
            </p14:nvContentPartPr>
            <p14:xfrm>
              <a:off x="3722091" y="3438500"/>
              <a:ext cx="972720" cy="334080"/>
            </p14:xfrm>
          </p:contentPart>
        </mc:Choice>
        <mc:Fallback>
          <p:pic>
            <p:nvPicPr>
              <p:cNvPr id="104" name="墨迹 103">
                <a:extLst>
                  <a:ext uri="{FF2B5EF4-FFF2-40B4-BE49-F238E27FC236}">
                    <a16:creationId xmlns:a16="http://schemas.microsoft.com/office/drawing/2014/main" id="{C2E7A462-1BE4-489E-B1AB-21DC797B540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15971" y="3432380"/>
                <a:ext cx="9849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8169C9C7-7DBD-4E8B-BBB8-BBE7D7D2898B}"/>
                  </a:ext>
                </a:extLst>
              </p14:cNvPr>
              <p14:cNvContentPartPr/>
              <p14:nvPr/>
            </p14:nvContentPartPr>
            <p14:xfrm>
              <a:off x="8131731" y="3423020"/>
              <a:ext cx="201240" cy="134640"/>
            </p14:xfrm>
          </p:contentPart>
        </mc:Choice>
        <mc:Fallback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8169C9C7-7DBD-4E8B-BBB8-BBE7D7D2898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25611" y="3416900"/>
                <a:ext cx="2134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2" name="墨迹 111">
                <a:extLst>
                  <a:ext uri="{FF2B5EF4-FFF2-40B4-BE49-F238E27FC236}">
                    <a16:creationId xmlns:a16="http://schemas.microsoft.com/office/drawing/2014/main" id="{409DD526-9A06-4497-90C8-1EDBF41791EA}"/>
                  </a:ext>
                </a:extLst>
              </p14:cNvPr>
              <p14:cNvContentPartPr/>
              <p14:nvPr/>
            </p14:nvContentPartPr>
            <p14:xfrm>
              <a:off x="8396331" y="3348140"/>
              <a:ext cx="530280" cy="276120"/>
            </p14:xfrm>
          </p:contentPart>
        </mc:Choice>
        <mc:Fallback>
          <p:pic>
            <p:nvPicPr>
              <p:cNvPr id="112" name="墨迹 111">
                <a:extLst>
                  <a:ext uri="{FF2B5EF4-FFF2-40B4-BE49-F238E27FC236}">
                    <a16:creationId xmlns:a16="http://schemas.microsoft.com/office/drawing/2014/main" id="{409DD526-9A06-4497-90C8-1EDBF41791E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90211" y="3342020"/>
                <a:ext cx="5425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3" name="墨迹 112">
                <a:extLst>
                  <a:ext uri="{FF2B5EF4-FFF2-40B4-BE49-F238E27FC236}">
                    <a16:creationId xmlns:a16="http://schemas.microsoft.com/office/drawing/2014/main" id="{1982C8D0-7314-4238-91A4-E2A515976910}"/>
                  </a:ext>
                </a:extLst>
              </p14:cNvPr>
              <p14:cNvContentPartPr/>
              <p14:nvPr/>
            </p14:nvContentPartPr>
            <p14:xfrm>
              <a:off x="6592371" y="3405740"/>
              <a:ext cx="303120" cy="295200"/>
            </p14:xfrm>
          </p:contentPart>
        </mc:Choice>
        <mc:Fallback>
          <p:pic>
            <p:nvPicPr>
              <p:cNvPr id="113" name="墨迹 112">
                <a:extLst>
                  <a:ext uri="{FF2B5EF4-FFF2-40B4-BE49-F238E27FC236}">
                    <a16:creationId xmlns:a16="http://schemas.microsoft.com/office/drawing/2014/main" id="{1982C8D0-7314-4238-91A4-E2A51597691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86251" y="3399620"/>
                <a:ext cx="3153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99" name="墨迹 198">
                <a:extLst>
                  <a:ext uri="{FF2B5EF4-FFF2-40B4-BE49-F238E27FC236}">
                    <a16:creationId xmlns:a16="http://schemas.microsoft.com/office/drawing/2014/main" id="{F3E22EA9-D754-44CB-9CDA-030D440D1B1B}"/>
                  </a:ext>
                </a:extLst>
              </p14:cNvPr>
              <p14:cNvContentPartPr/>
              <p14:nvPr/>
            </p14:nvContentPartPr>
            <p14:xfrm>
              <a:off x="150531" y="3928100"/>
              <a:ext cx="5996520" cy="2727000"/>
            </p14:xfrm>
          </p:contentPart>
        </mc:Choice>
        <mc:Fallback>
          <p:pic>
            <p:nvPicPr>
              <p:cNvPr id="199" name="墨迹 198">
                <a:extLst>
                  <a:ext uri="{FF2B5EF4-FFF2-40B4-BE49-F238E27FC236}">
                    <a16:creationId xmlns:a16="http://schemas.microsoft.com/office/drawing/2014/main" id="{F3E22EA9-D754-44CB-9CDA-030D440D1B1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4411" y="3921980"/>
                <a:ext cx="6008760" cy="27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994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criterion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Consider only the evaluation in classification tasks</a:t>
                </a:r>
              </a:p>
              <a:p>
                <a:r>
                  <a:rPr lang="en-US" altLang="zh-CN" dirty="0"/>
                  <a:t>Assume that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1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generalization error</a:t>
                </a:r>
                <a:r>
                  <a:rPr lang="en-US" altLang="zh-CN" dirty="0"/>
                  <a:t>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E_((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𝒙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𝑦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)~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𝑝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𝒙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𝑦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)) [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𝑓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𝒙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)≠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𝒚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]</a:t>
                </a:r>
                <a:r>
                  <a:rPr lang="en-US" altLang="zh-CN" dirty="0"/>
                  <a:t>, which usually cannot be accurately calculated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altLang="zh-CN" dirty="0"/>
                  <a:t> follow the distribution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/>
                  <a:t>; in other words, samples are sampled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>
                    <a:solidFill>
                      <a:srgbClr val="00B0F0"/>
                    </a:solidFill>
                  </a:rPr>
                  <a:t>Testing error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𝕀</m:t>
                    </m:r>
                  </m:oMath>
                </a14:m>
                <a:r>
                  <a:rPr lang="en-US" altLang="zh-CN" dirty="0"/>
                  <a:t> is an indicator function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𝑒𝑟𝑟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𝕀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/>
                          <a:ea typeface="Cambria Math"/>
                        </a:rPr>
                        <m:t>,   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00B0F0"/>
                    </a:solidFill>
                  </a:rPr>
                  <a:t>Accuracy</a:t>
                </a:r>
                <a:r>
                  <a:rPr lang="en-US" altLang="zh-CN" dirty="0"/>
                  <a:t>:</a:t>
                </a:r>
              </a:p>
              <a:p>
                <a:pPr marL="274320" lvl="1" indent="0" algn="ctr">
                  <a:buNone/>
                </a:pPr>
                <a:r>
                  <a:rPr lang="zh-CN" altLang="en-US" dirty="0">
                    <a:latin typeface="Cambria Math"/>
                  </a:rPr>
                  <a:t>𝑎𝑐𝑐</a:t>
                </a:r>
                <a:r>
                  <a:rPr lang="en-US" altLang="zh-CN" dirty="0">
                    <a:latin typeface="Cambria Math"/>
                  </a:rPr>
                  <a:t>=1−</a:t>
                </a:r>
                <a:r>
                  <a:rPr lang="zh-CN" altLang="en-US" dirty="0">
                    <a:latin typeface="Cambria Math"/>
                  </a:rPr>
                  <a:t>𝑒𝑟𝑟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2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9A6B92E4-3F9F-4DE7-9F77-A34A3351934A}"/>
                  </a:ext>
                </a:extLst>
              </p14:cNvPr>
              <p14:cNvContentPartPr/>
              <p14:nvPr/>
            </p14:nvContentPartPr>
            <p14:xfrm>
              <a:off x="2646051" y="2112980"/>
              <a:ext cx="1974960" cy="10620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9A6B92E4-3F9F-4DE7-9F77-A34A335193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9931" y="2106860"/>
                <a:ext cx="19872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B632838F-EEBF-4C63-BD85-2C0F505CAFA6}"/>
                  </a:ext>
                </a:extLst>
              </p14:cNvPr>
              <p14:cNvContentPartPr/>
              <p14:nvPr/>
            </p14:nvContentPartPr>
            <p14:xfrm>
              <a:off x="3406371" y="227660"/>
              <a:ext cx="344880" cy="19044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B632838F-EEBF-4C63-BD85-2C0F505CAF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0251" y="221540"/>
                <a:ext cx="3571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8A8EBCFE-7999-429B-BE90-F0CE144F7E23}"/>
                  </a:ext>
                </a:extLst>
              </p14:cNvPr>
              <p14:cNvContentPartPr/>
              <p14:nvPr/>
            </p14:nvContentPartPr>
            <p14:xfrm>
              <a:off x="3946011" y="193100"/>
              <a:ext cx="1409400" cy="29376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8A8EBCFE-7999-429B-BE90-F0CE144F7E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39891" y="186980"/>
                <a:ext cx="14216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03C4485A-ECC0-42AF-8F3E-204F30F7E4FE}"/>
                  </a:ext>
                </a:extLst>
              </p14:cNvPr>
              <p14:cNvContentPartPr/>
              <p14:nvPr/>
            </p14:nvContentPartPr>
            <p14:xfrm>
              <a:off x="4092531" y="2539220"/>
              <a:ext cx="1314360" cy="3168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03C4485A-ECC0-42AF-8F3E-204F30F7E4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86411" y="2533100"/>
                <a:ext cx="13266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D8A6638A-5BCD-4646-8BF5-BB46589BBA69}"/>
                  </a:ext>
                </a:extLst>
              </p14:cNvPr>
              <p14:cNvContentPartPr/>
              <p14:nvPr/>
            </p14:nvContentPartPr>
            <p14:xfrm>
              <a:off x="5797491" y="1999940"/>
              <a:ext cx="143280" cy="21384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D8A6638A-5BCD-4646-8BF5-BB46589BBA6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1371" y="1993820"/>
                <a:ext cx="1555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E80C3BB9-DBEC-48CF-A365-64B497478902}"/>
                  </a:ext>
                </a:extLst>
              </p14:cNvPr>
              <p14:cNvContentPartPr/>
              <p14:nvPr/>
            </p14:nvContentPartPr>
            <p14:xfrm>
              <a:off x="5257131" y="1657220"/>
              <a:ext cx="1355760" cy="27180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E80C3BB9-DBEC-48CF-A365-64B49747890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51011" y="1651100"/>
                <a:ext cx="13680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9B4824D8-A654-4F64-AEBD-87ACCF50AC34}"/>
                  </a:ext>
                </a:extLst>
              </p14:cNvPr>
              <p14:cNvContentPartPr/>
              <p14:nvPr/>
            </p14:nvContentPartPr>
            <p14:xfrm>
              <a:off x="5767251" y="2559740"/>
              <a:ext cx="440640" cy="63000"/>
            </p14:xfrm>
          </p:contentPart>
        </mc:Choice>
        <mc:Fallback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9B4824D8-A654-4F64-AEBD-87ACCF50AC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61131" y="2553620"/>
                <a:ext cx="4528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38D61BB3-E664-4A98-9D81-14377395E632}"/>
                  </a:ext>
                </a:extLst>
              </p14:cNvPr>
              <p14:cNvContentPartPr/>
              <p14:nvPr/>
            </p14:nvContentPartPr>
            <p14:xfrm>
              <a:off x="5740611" y="262940"/>
              <a:ext cx="538920" cy="350640"/>
            </p14:xfrm>
          </p:contentPart>
        </mc:Choice>
        <mc:Fallback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38D61BB3-E664-4A98-9D81-14377395E63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34491" y="256820"/>
                <a:ext cx="5511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62A67078-5254-4B9E-99A3-17B54AFE3396}"/>
                  </a:ext>
                </a:extLst>
              </p14:cNvPr>
              <p14:cNvContentPartPr/>
              <p14:nvPr/>
            </p14:nvContentPartPr>
            <p14:xfrm>
              <a:off x="7463211" y="277340"/>
              <a:ext cx="197280" cy="216360"/>
            </p14:xfrm>
          </p:contentPart>
        </mc:Choice>
        <mc:Fallback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62A67078-5254-4B9E-99A3-17B54AFE339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57091" y="271220"/>
                <a:ext cx="2095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F74DBE92-938D-458D-93B5-C202984E367D}"/>
                  </a:ext>
                </a:extLst>
              </p14:cNvPr>
              <p14:cNvContentPartPr/>
              <p14:nvPr/>
            </p14:nvContentPartPr>
            <p14:xfrm>
              <a:off x="6481851" y="310460"/>
              <a:ext cx="840240" cy="306720"/>
            </p14:xfrm>
          </p:contentPart>
        </mc:Choice>
        <mc:Fallback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F74DBE92-938D-458D-93B5-C202984E367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75731" y="304340"/>
                <a:ext cx="8524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15FE4C5F-44EF-4791-A098-A823D53C4B28}"/>
                  </a:ext>
                </a:extLst>
              </p14:cNvPr>
              <p14:cNvContentPartPr/>
              <p14:nvPr/>
            </p14:nvContentPartPr>
            <p14:xfrm>
              <a:off x="7758411" y="204620"/>
              <a:ext cx="159120" cy="287280"/>
            </p14:xfrm>
          </p:contentPart>
        </mc:Choice>
        <mc:Fallback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15FE4C5F-44EF-4791-A098-A823D53C4B2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52291" y="198500"/>
                <a:ext cx="1713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20F0E7B8-C4B5-4274-B877-FFD709975D0D}"/>
                  </a:ext>
                </a:extLst>
              </p14:cNvPr>
              <p14:cNvContentPartPr/>
              <p14:nvPr/>
            </p14:nvContentPartPr>
            <p14:xfrm>
              <a:off x="8040651" y="342140"/>
              <a:ext cx="215280" cy="93240"/>
            </p14:xfrm>
          </p:contentPart>
        </mc:Choice>
        <mc:Fallback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20F0E7B8-C4B5-4274-B877-FFD709975D0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34531" y="336020"/>
                <a:ext cx="2275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254088BE-0BA2-4AD8-A16F-65CCC7CFC1E1}"/>
                  </a:ext>
                </a:extLst>
              </p14:cNvPr>
              <p14:cNvContentPartPr/>
              <p14:nvPr/>
            </p14:nvContentPartPr>
            <p14:xfrm>
              <a:off x="8798451" y="387140"/>
              <a:ext cx="360" cy="7200"/>
            </p14:xfrm>
          </p:contentPart>
        </mc:Choice>
        <mc:Fallback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254088BE-0BA2-4AD8-A16F-65CCC7CFC1E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792331" y="381020"/>
                <a:ext cx="12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5F64135F-6F79-405A-840D-6A34DD8DB261}"/>
                  </a:ext>
                </a:extLst>
              </p14:cNvPr>
              <p14:cNvContentPartPr/>
              <p14:nvPr/>
            </p14:nvContentPartPr>
            <p14:xfrm>
              <a:off x="8432691" y="302540"/>
              <a:ext cx="141480" cy="194760"/>
            </p14:xfrm>
          </p:contentPart>
        </mc:Choice>
        <mc:Fallback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5F64135F-6F79-405A-840D-6A34DD8DB26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26571" y="296420"/>
                <a:ext cx="1537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0B552CE0-6F70-4A77-BB09-795ED61FD610}"/>
                  </a:ext>
                </a:extLst>
              </p14:cNvPr>
              <p14:cNvContentPartPr/>
              <p14:nvPr/>
            </p14:nvContentPartPr>
            <p14:xfrm>
              <a:off x="6433611" y="2579900"/>
              <a:ext cx="187560" cy="83160"/>
            </p14:xfrm>
          </p:contentPart>
        </mc:Choice>
        <mc:Fallback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0B552CE0-6F70-4A77-BB09-795ED61FD61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27491" y="2573780"/>
                <a:ext cx="1998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8625B174-DEB4-4936-8EC0-1C14148BCA91}"/>
                  </a:ext>
                </a:extLst>
              </p14:cNvPr>
              <p14:cNvContentPartPr/>
              <p14:nvPr/>
            </p14:nvContentPartPr>
            <p14:xfrm>
              <a:off x="1315131" y="3398900"/>
              <a:ext cx="2520" cy="360"/>
            </p14:xfrm>
          </p:contentPart>
        </mc:Choice>
        <mc:Fallback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8625B174-DEB4-4936-8EC0-1C14148BCA9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09011" y="3392780"/>
                <a:ext cx="14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3F60211C-7685-4568-8052-6A874B3D20B7}"/>
                  </a:ext>
                </a:extLst>
              </p14:cNvPr>
              <p14:cNvContentPartPr/>
              <p14:nvPr/>
            </p14:nvContentPartPr>
            <p14:xfrm>
              <a:off x="2992731" y="3361100"/>
              <a:ext cx="360" cy="360"/>
            </p14:xfrm>
          </p:contentPart>
        </mc:Choice>
        <mc:Fallback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3F60211C-7685-4568-8052-6A874B3D20B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986611" y="33549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E64DEBD5-A240-443B-BA71-E49B123FFAB3}"/>
                  </a:ext>
                </a:extLst>
              </p14:cNvPr>
              <p14:cNvContentPartPr/>
              <p14:nvPr/>
            </p14:nvContentPartPr>
            <p14:xfrm>
              <a:off x="4357131" y="3652700"/>
              <a:ext cx="724320" cy="39960"/>
            </p14:xfrm>
          </p:contentPart>
        </mc:Choice>
        <mc:Fallback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E64DEBD5-A240-443B-BA71-E49B123FFAB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351011" y="3646580"/>
                <a:ext cx="7365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7E803A09-5074-4C83-B7A0-D1D57547698E}"/>
                  </a:ext>
                </a:extLst>
              </p14:cNvPr>
              <p14:cNvContentPartPr/>
              <p14:nvPr/>
            </p14:nvContentPartPr>
            <p14:xfrm>
              <a:off x="547971" y="2534180"/>
              <a:ext cx="441360" cy="1329840"/>
            </p14:xfrm>
          </p:contentPart>
        </mc:Choice>
        <mc:Fallback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7E803A09-5074-4C83-B7A0-D1D57547698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41851" y="2528060"/>
                <a:ext cx="45360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1400513D-6505-4B4F-A956-1759C2DE2CC1}"/>
                  </a:ext>
                </a:extLst>
              </p14:cNvPr>
              <p14:cNvContentPartPr/>
              <p14:nvPr/>
            </p14:nvContentPartPr>
            <p14:xfrm>
              <a:off x="2763051" y="4072460"/>
              <a:ext cx="136800" cy="18720"/>
            </p14:xfrm>
          </p:contentPart>
        </mc:Choice>
        <mc:Fallback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1400513D-6505-4B4F-A956-1759C2DE2CC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756931" y="4066340"/>
                <a:ext cx="1490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7EB161A4-AA8F-4F91-9BCC-07D03FF32FFC}"/>
                  </a:ext>
                </a:extLst>
              </p14:cNvPr>
              <p14:cNvContentPartPr/>
              <p14:nvPr/>
            </p14:nvContentPartPr>
            <p14:xfrm>
              <a:off x="3588531" y="4744940"/>
              <a:ext cx="1178640" cy="51120"/>
            </p14:xfrm>
          </p:contentPart>
        </mc:Choice>
        <mc:Fallback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7EB161A4-AA8F-4F91-9BCC-07D03FF32FF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82411" y="4738820"/>
                <a:ext cx="11908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3BE2B4A6-7717-4212-A6B3-AA22021BBC54}"/>
                  </a:ext>
                </a:extLst>
              </p14:cNvPr>
              <p14:cNvContentPartPr/>
              <p14:nvPr/>
            </p14:nvContentPartPr>
            <p14:xfrm>
              <a:off x="6460611" y="3683300"/>
              <a:ext cx="199080" cy="12600"/>
            </p14:xfrm>
          </p:contentPart>
        </mc:Choice>
        <mc:Fallback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3BE2B4A6-7717-4212-A6B3-AA22021BBC5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454491" y="3677180"/>
                <a:ext cx="2113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E716AB48-C03A-42C2-95D0-998BF77270B7}"/>
                  </a:ext>
                </a:extLst>
              </p14:cNvPr>
              <p14:cNvContentPartPr/>
              <p14:nvPr/>
            </p14:nvContentPartPr>
            <p14:xfrm>
              <a:off x="6400851" y="3738020"/>
              <a:ext cx="204480" cy="245520"/>
            </p14:xfrm>
          </p:contentPart>
        </mc:Choice>
        <mc:Fallback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E716AB48-C03A-42C2-95D0-998BF77270B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394731" y="3731900"/>
                <a:ext cx="2167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AD51DE77-A873-4033-97A0-41891F7232C8}"/>
                  </a:ext>
                </a:extLst>
              </p14:cNvPr>
              <p14:cNvContentPartPr/>
              <p14:nvPr/>
            </p14:nvContentPartPr>
            <p14:xfrm>
              <a:off x="6786051" y="3670700"/>
              <a:ext cx="50040" cy="270360"/>
            </p14:xfrm>
          </p:contentPart>
        </mc:Choice>
        <mc:Fallback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AD51DE77-A873-4033-97A0-41891F7232C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779931" y="3664580"/>
                <a:ext cx="622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20" name="墨迹 119">
                <a:extLst>
                  <a:ext uri="{FF2B5EF4-FFF2-40B4-BE49-F238E27FC236}">
                    <a16:creationId xmlns:a16="http://schemas.microsoft.com/office/drawing/2014/main" id="{DEF02736-42F8-4D75-A778-E2A26119AB92}"/>
                  </a:ext>
                </a:extLst>
              </p14:cNvPr>
              <p14:cNvContentPartPr/>
              <p14:nvPr/>
            </p14:nvContentPartPr>
            <p14:xfrm>
              <a:off x="7997811" y="3477020"/>
              <a:ext cx="11520" cy="143280"/>
            </p14:xfrm>
          </p:contentPart>
        </mc:Choice>
        <mc:Fallback>
          <p:pic>
            <p:nvPicPr>
              <p:cNvPr id="120" name="墨迹 119">
                <a:extLst>
                  <a:ext uri="{FF2B5EF4-FFF2-40B4-BE49-F238E27FC236}">
                    <a16:creationId xmlns:a16="http://schemas.microsoft.com/office/drawing/2014/main" id="{DEF02736-42F8-4D75-A778-E2A26119AB9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991691" y="3470900"/>
                <a:ext cx="237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085E37A5-70C4-4D27-BAB8-EC8D412671F5}"/>
                  </a:ext>
                </a:extLst>
              </p14:cNvPr>
              <p14:cNvContentPartPr/>
              <p14:nvPr/>
            </p14:nvContentPartPr>
            <p14:xfrm>
              <a:off x="7538091" y="3484220"/>
              <a:ext cx="297720" cy="660240"/>
            </p14:xfrm>
          </p:contentPart>
        </mc:Choice>
        <mc:Fallback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085E37A5-70C4-4D27-BAB8-EC8D412671F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531971" y="3478100"/>
                <a:ext cx="30996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23" name="墨迹 122">
                <a:extLst>
                  <a:ext uri="{FF2B5EF4-FFF2-40B4-BE49-F238E27FC236}">
                    <a16:creationId xmlns:a16="http://schemas.microsoft.com/office/drawing/2014/main" id="{B9F0702C-F52A-4B45-BF53-795CB7B9D4DD}"/>
                  </a:ext>
                </a:extLst>
              </p14:cNvPr>
              <p14:cNvContentPartPr/>
              <p14:nvPr/>
            </p14:nvContentPartPr>
            <p14:xfrm>
              <a:off x="6952371" y="3581780"/>
              <a:ext cx="499320" cy="403920"/>
            </p14:xfrm>
          </p:contentPart>
        </mc:Choice>
        <mc:Fallback>
          <p:pic>
            <p:nvPicPr>
              <p:cNvPr id="123" name="墨迹 122">
                <a:extLst>
                  <a:ext uri="{FF2B5EF4-FFF2-40B4-BE49-F238E27FC236}">
                    <a16:creationId xmlns:a16="http://schemas.microsoft.com/office/drawing/2014/main" id="{B9F0702C-F52A-4B45-BF53-795CB7B9D4D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946251" y="3575660"/>
                <a:ext cx="51156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27" name="墨迹 126">
                <a:extLst>
                  <a:ext uri="{FF2B5EF4-FFF2-40B4-BE49-F238E27FC236}">
                    <a16:creationId xmlns:a16="http://schemas.microsoft.com/office/drawing/2014/main" id="{2673B162-19E3-408A-8237-65FDED91AB9D}"/>
                  </a:ext>
                </a:extLst>
              </p14:cNvPr>
              <p14:cNvContentPartPr/>
              <p14:nvPr/>
            </p14:nvContentPartPr>
            <p14:xfrm>
              <a:off x="8714571" y="3361100"/>
              <a:ext cx="119880" cy="186840"/>
            </p14:xfrm>
          </p:contentPart>
        </mc:Choice>
        <mc:Fallback>
          <p:pic>
            <p:nvPicPr>
              <p:cNvPr id="127" name="墨迹 126">
                <a:extLst>
                  <a:ext uri="{FF2B5EF4-FFF2-40B4-BE49-F238E27FC236}">
                    <a16:creationId xmlns:a16="http://schemas.microsoft.com/office/drawing/2014/main" id="{2673B162-19E3-408A-8237-65FDED91AB9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708451" y="3354980"/>
                <a:ext cx="1321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28" name="墨迹 127">
                <a:extLst>
                  <a:ext uri="{FF2B5EF4-FFF2-40B4-BE49-F238E27FC236}">
                    <a16:creationId xmlns:a16="http://schemas.microsoft.com/office/drawing/2014/main" id="{70F34DB8-7631-4813-B893-0D9B08A94001}"/>
                  </a:ext>
                </a:extLst>
              </p14:cNvPr>
              <p14:cNvContentPartPr/>
              <p14:nvPr/>
            </p14:nvContentPartPr>
            <p14:xfrm>
              <a:off x="8337291" y="3408980"/>
              <a:ext cx="281160" cy="186120"/>
            </p14:xfrm>
          </p:contentPart>
        </mc:Choice>
        <mc:Fallback>
          <p:pic>
            <p:nvPicPr>
              <p:cNvPr id="128" name="墨迹 127">
                <a:extLst>
                  <a:ext uri="{FF2B5EF4-FFF2-40B4-BE49-F238E27FC236}">
                    <a16:creationId xmlns:a16="http://schemas.microsoft.com/office/drawing/2014/main" id="{70F34DB8-7631-4813-B893-0D9B08A9400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331171" y="3402860"/>
                <a:ext cx="2934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29" name="墨迹 128">
                <a:extLst>
                  <a:ext uri="{FF2B5EF4-FFF2-40B4-BE49-F238E27FC236}">
                    <a16:creationId xmlns:a16="http://schemas.microsoft.com/office/drawing/2014/main" id="{B7F35691-A3FA-4389-BD80-07A15A2060B3}"/>
                  </a:ext>
                </a:extLst>
              </p14:cNvPr>
              <p14:cNvContentPartPr/>
              <p14:nvPr/>
            </p14:nvContentPartPr>
            <p14:xfrm>
              <a:off x="7967211" y="3930980"/>
              <a:ext cx="85680" cy="131400"/>
            </p14:xfrm>
          </p:contentPart>
        </mc:Choice>
        <mc:Fallback>
          <p:pic>
            <p:nvPicPr>
              <p:cNvPr id="129" name="墨迹 128">
                <a:extLst>
                  <a:ext uri="{FF2B5EF4-FFF2-40B4-BE49-F238E27FC236}">
                    <a16:creationId xmlns:a16="http://schemas.microsoft.com/office/drawing/2014/main" id="{B7F35691-A3FA-4389-BD80-07A15A2060B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961091" y="3924860"/>
                <a:ext cx="979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36" name="墨迹 135">
                <a:extLst>
                  <a:ext uri="{FF2B5EF4-FFF2-40B4-BE49-F238E27FC236}">
                    <a16:creationId xmlns:a16="http://schemas.microsoft.com/office/drawing/2014/main" id="{6E7F130F-D5C2-4546-92D4-F4875476582B}"/>
                  </a:ext>
                </a:extLst>
              </p14:cNvPr>
              <p14:cNvContentPartPr/>
              <p14:nvPr/>
            </p14:nvContentPartPr>
            <p14:xfrm>
              <a:off x="8731491" y="3855020"/>
              <a:ext cx="168480" cy="230040"/>
            </p14:xfrm>
          </p:contentPart>
        </mc:Choice>
        <mc:Fallback>
          <p:pic>
            <p:nvPicPr>
              <p:cNvPr id="136" name="墨迹 135">
                <a:extLst>
                  <a:ext uri="{FF2B5EF4-FFF2-40B4-BE49-F238E27FC236}">
                    <a16:creationId xmlns:a16="http://schemas.microsoft.com/office/drawing/2014/main" id="{6E7F130F-D5C2-4546-92D4-F4875476582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725371" y="3848900"/>
                <a:ext cx="1807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37" name="墨迹 136">
                <a:extLst>
                  <a:ext uri="{FF2B5EF4-FFF2-40B4-BE49-F238E27FC236}">
                    <a16:creationId xmlns:a16="http://schemas.microsoft.com/office/drawing/2014/main" id="{736FF8F2-F8CE-4D19-8472-CAC5406A335C}"/>
                  </a:ext>
                </a:extLst>
              </p14:cNvPr>
              <p14:cNvContentPartPr/>
              <p14:nvPr/>
            </p14:nvContentPartPr>
            <p14:xfrm>
              <a:off x="8387331" y="3917300"/>
              <a:ext cx="260640" cy="169200"/>
            </p14:xfrm>
          </p:contentPart>
        </mc:Choice>
        <mc:Fallback>
          <p:pic>
            <p:nvPicPr>
              <p:cNvPr id="137" name="墨迹 136">
                <a:extLst>
                  <a:ext uri="{FF2B5EF4-FFF2-40B4-BE49-F238E27FC236}">
                    <a16:creationId xmlns:a16="http://schemas.microsoft.com/office/drawing/2014/main" id="{736FF8F2-F8CE-4D19-8472-CAC5406A335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381211" y="3911180"/>
                <a:ext cx="2728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41" name="墨迹 140">
                <a:extLst>
                  <a:ext uri="{FF2B5EF4-FFF2-40B4-BE49-F238E27FC236}">
                    <a16:creationId xmlns:a16="http://schemas.microsoft.com/office/drawing/2014/main" id="{FAB0A098-A8C5-43C1-A3E5-5159668FBBC8}"/>
                  </a:ext>
                </a:extLst>
              </p14:cNvPr>
              <p14:cNvContentPartPr/>
              <p14:nvPr/>
            </p14:nvContentPartPr>
            <p14:xfrm>
              <a:off x="4679691" y="4907660"/>
              <a:ext cx="24840" cy="108000"/>
            </p14:xfrm>
          </p:contentPart>
        </mc:Choice>
        <mc:Fallback>
          <p:pic>
            <p:nvPicPr>
              <p:cNvPr id="141" name="墨迹 140">
                <a:extLst>
                  <a:ext uri="{FF2B5EF4-FFF2-40B4-BE49-F238E27FC236}">
                    <a16:creationId xmlns:a16="http://schemas.microsoft.com/office/drawing/2014/main" id="{FAB0A098-A8C5-43C1-A3E5-5159668FBBC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673571" y="4901540"/>
                <a:ext cx="370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42" name="墨迹 141">
                <a:extLst>
                  <a:ext uri="{FF2B5EF4-FFF2-40B4-BE49-F238E27FC236}">
                    <a16:creationId xmlns:a16="http://schemas.microsoft.com/office/drawing/2014/main" id="{A0405B69-A5D2-4DA3-8061-C25C544A196F}"/>
                  </a:ext>
                </a:extLst>
              </p14:cNvPr>
              <p14:cNvContentPartPr/>
              <p14:nvPr/>
            </p14:nvContentPartPr>
            <p14:xfrm>
              <a:off x="4149051" y="4882100"/>
              <a:ext cx="367560" cy="453240"/>
            </p14:xfrm>
          </p:contentPart>
        </mc:Choice>
        <mc:Fallback>
          <p:pic>
            <p:nvPicPr>
              <p:cNvPr id="142" name="墨迹 141">
                <a:extLst>
                  <a:ext uri="{FF2B5EF4-FFF2-40B4-BE49-F238E27FC236}">
                    <a16:creationId xmlns:a16="http://schemas.microsoft.com/office/drawing/2014/main" id="{A0405B69-A5D2-4DA3-8061-C25C544A196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142931" y="4875980"/>
                <a:ext cx="37980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59" name="墨迹 158">
                <a:extLst>
                  <a:ext uri="{FF2B5EF4-FFF2-40B4-BE49-F238E27FC236}">
                    <a16:creationId xmlns:a16="http://schemas.microsoft.com/office/drawing/2014/main" id="{584B69D5-2BC5-45CC-A4BE-4B2E16B0F229}"/>
                  </a:ext>
                </a:extLst>
              </p14:cNvPr>
              <p14:cNvContentPartPr/>
              <p14:nvPr/>
            </p14:nvContentPartPr>
            <p14:xfrm>
              <a:off x="5220051" y="4816580"/>
              <a:ext cx="1247760" cy="308160"/>
            </p14:xfrm>
          </p:contentPart>
        </mc:Choice>
        <mc:Fallback>
          <p:pic>
            <p:nvPicPr>
              <p:cNvPr id="159" name="墨迹 158">
                <a:extLst>
                  <a:ext uri="{FF2B5EF4-FFF2-40B4-BE49-F238E27FC236}">
                    <a16:creationId xmlns:a16="http://schemas.microsoft.com/office/drawing/2014/main" id="{584B69D5-2BC5-45CC-A4BE-4B2E16B0F22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213931" y="4810460"/>
                <a:ext cx="12600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60" name="墨迹 159">
                <a:extLst>
                  <a:ext uri="{FF2B5EF4-FFF2-40B4-BE49-F238E27FC236}">
                    <a16:creationId xmlns:a16="http://schemas.microsoft.com/office/drawing/2014/main" id="{EBB0F71F-FA44-4F62-B6FF-8A364D0D206D}"/>
                  </a:ext>
                </a:extLst>
              </p14:cNvPr>
              <p14:cNvContentPartPr/>
              <p14:nvPr/>
            </p14:nvContentPartPr>
            <p14:xfrm>
              <a:off x="4667091" y="5251100"/>
              <a:ext cx="125280" cy="147600"/>
            </p14:xfrm>
          </p:contentPart>
        </mc:Choice>
        <mc:Fallback>
          <p:pic>
            <p:nvPicPr>
              <p:cNvPr id="160" name="墨迹 159">
                <a:extLst>
                  <a:ext uri="{FF2B5EF4-FFF2-40B4-BE49-F238E27FC236}">
                    <a16:creationId xmlns:a16="http://schemas.microsoft.com/office/drawing/2014/main" id="{EBB0F71F-FA44-4F62-B6FF-8A364D0D206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660971" y="5244980"/>
                <a:ext cx="1375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69" name="墨迹 168">
                <a:extLst>
                  <a:ext uri="{FF2B5EF4-FFF2-40B4-BE49-F238E27FC236}">
                    <a16:creationId xmlns:a16="http://schemas.microsoft.com/office/drawing/2014/main" id="{7B7BA0D6-F917-449A-AD54-A61587498B0D}"/>
                  </a:ext>
                </a:extLst>
              </p14:cNvPr>
              <p14:cNvContentPartPr/>
              <p14:nvPr/>
            </p14:nvContentPartPr>
            <p14:xfrm>
              <a:off x="6082251" y="5314820"/>
              <a:ext cx="112320" cy="10440"/>
            </p14:xfrm>
          </p:contentPart>
        </mc:Choice>
        <mc:Fallback>
          <p:pic>
            <p:nvPicPr>
              <p:cNvPr id="169" name="墨迹 168">
                <a:extLst>
                  <a:ext uri="{FF2B5EF4-FFF2-40B4-BE49-F238E27FC236}">
                    <a16:creationId xmlns:a16="http://schemas.microsoft.com/office/drawing/2014/main" id="{7B7BA0D6-F917-449A-AD54-A61587498B0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076131" y="5308700"/>
                <a:ext cx="1245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70" name="墨迹 169">
                <a:extLst>
                  <a:ext uri="{FF2B5EF4-FFF2-40B4-BE49-F238E27FC236}">
                    <a16:creationId xmlns:a16="http://schemas.microsoft.com/office/drawing/2014/main" id="{71303DA7-D551-4038-A1C6-3E3C9926557B}"/>
                  </a:ext>
                </a:extLst>
              </p14:cNvPr>
              <p14:cNvContentPartPr/>
              <p14:nvPr/>
            </p14:nvContentPartPr>
            <p14:xfrm>
              <a:off x="6114291" y="5384660"/>
              <a:ext cx="99360" cy="5760"/>
            </p14:xfrm>
          </p:contentPart>
        </mc:Choice>
        <mc:Fallback>
          <p:pic>
            <p:nvPicPr>
              <p:cNvPr id="170" name="墨迹 169">
                <a:extLst>
                  <a:ext uri="{FF2B5EF4-FFF2-40B4-BE49-F238E27FC236}">
                    <a16:creationId xmlns:a16="http://schemas.microsoft.com/office/drawing/2014/main" id="{71303DA7-D551-4038-A1C6-3E3C9926557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108171" y="5378540"/>
                <a:ext cx="111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75" name="墨迹 174">
                <a:extLst>
                  <a:ext uri="{FF2B5EF4-FFF2-40B4-BE49-F238E27FC236}">
                    <a16:creationId xmlns:a16="http://schemas.microsoft.com/office/drawing/2014/main" id="{5CF41B13-C71B-49D6-B6B4-18FDA9781F59}"/>
                  </a:ext>
                </a:extLst>
              </p14:cNvPr>
              <p14:cNvContentPartPr/>
              <p14:nvPr/>
            </p14:nvContentPartPr>
            <p14:xfrm>
              <a:off x="6351171" y="5248940"/>
              <a:ext cx="320040" cy="309960"/>
            </p14:xfrm>
          </p:contentPart>
        </mc:Choice>
        <mc:Fallback>
          <p:pic>
            <p:nvPicPr>
              <p:cNvPr id="175" name="墨迹 174">
                <a:extLst>
                  <a:ext uri="{FF2B5EF4-FFF2-40B4-BE49-F238E27FC236}">
                    <a16:creationId xmlns:a16="http://schemas.microsoft.com/office/drawing/2014/main" id="{5CF41B13-C71B-49D6-B6B4-18FDA9781F5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345051" y="5242820"/>
                <a:ext cx="3322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78" name="墨迹 177">
                <a:extLst>
                  <a:ext uri="{FF2B5EF4-FFF2-40B4-BE49-F238E27FC236}">
                    <a16:creationId xmlns:a16="http://schemas.microsoft.com/office/drawing/2014/main" id="{9A884969-CBAB-489B-A7B5-2B8195B49D8D}"/>
                  </a:ext>
                </a:extLst>
              </p14:cNvPr>
              <p14:cNvContentPartPr/>
              <p14:nvPr/>
            </p14:nvContentPartPr>
            <p14:xfrm>
              <a:off x="5376291" y="5202860"/>
              <a:ext cx="592200" cy="398160"/>
            </p14:xfrm>
          </p:contentPart>
        </mc:Choice>
        <mc:Fallback>
          <p:pic>
            <p:nvPicPr>
              <p:cNvPr id="178" name="墨迹 177">
                <a:extLst>
                  <a:ext uri="{FF2B5EF4-FFF2-40B4-BE49-F238E27FC236}">
                    <a16:creationId xmlns:a16="http://schemas.microsoft.com/office/drawing/2014/main" id="{9A884969-CBAB-489B-A7B5-2B8195B49D8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370171" y="5196740"/>
                <a:ext cx="6044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79" name="墨迹 178">
                <a:extLst>
                  <a:ext uri="{FF2B5EF4-FFF2-40B4-BE49-F238E27FC236}">
                    <a16:creationId xmlns:a16="http://schemas.microsoft.com/office/drawing/2014/main" id="{CD5F00F1-6793-40ED-8195-F7629A154743}"/>
                  </a:ext>
                </a:extLst>
              </p14:cNvPr>
              <p14:cNvContentPartPr/>
              <p14:nvPr/>
            </p14:nvContentPartPr>
            <p14:xfrm>
              <a:off x="1120011" y="5460260"/>
              <a:ext cx="1023840" cy="61200"/>
            </p14:xfrm>
          </p:contentPart>
        </mc:Choice>
        <mc:Fallback>
          <p:pic>
            <p:nvPicPr>
              <p:cNvPr id="179" name="墨迹 178">
                <a:extLst>
                  <a:ext uri="{FF2B5EF4-FFF2-40B4-BE49-F238E27FC236}">
                    <a16:creationId xmlns:a16="http://schemas.microsoft.com/office/drawing/2014/main" id="{CD5F00F1-6793-40ED-8195-F7629A15474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13891" y="5454140"/>
                <a:ext cx="10360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83" name="墨迹 182">
                <a:extLst>
                  <a:ext uri="{FF2B5EF4-FFF2-40B4-BE49-F238E27FC236}">
                    <a16:creationId xmlns:a16="http://schemas.microsoft.com/office/drawing/2014/main" id="{EE4C8087-5C6E-4413-9982-647FF0C5B607}"/>
                  </a:ext>
                </a:extLst>
              </p14:cNvPr>
              <p14:cNvContentPartPr/>
              <p14:nvPr/>
            </p14:nvContentPartPr>
            <p14:xfrm>
              <a:off x="4083171" y="5912060"/>
              <a:ext cx="1332000" cy="33120"/>
            </p14:xfrm>
          </p:contentPart>
        </mc:Choice>
        <mc:Fallback>
          <p:pic>
            <p:nvPicPr>
              <p:cNvPr id="183" name="墨迹 182">
                <a:extLst>
                  <a:ext uri="{FF2B5EF4-FFF2-40B4-BE49-F238E27FC236}">
                    <a16:creationId xmlns:a16="http://schemas.microsoft.com/office/drawing/2014/main" id="{EE4C8087-5C6E-4413-9982-647FF0C5B60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077051" y="5905940"/>
                <a:ext cx="1344240" cy="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861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usual learning framework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Cost minimization</a:t>
                </a:r>
              </a:p>
              <a:p>
                <a:pPr lvl="1"/>
                <a:r>
                  <a:rPr lang="en-US" altLang="zh-CN" dirty="0"/>
                  <a:t>Error is the mostly considered cost, so we can say the learning objective is to achieve the minimal cost on the training set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/>
                          </a:rPr>
                          <m:t>min</m:t>
                        </m:r>
                      </m:e>
                      <m:lim>
                        <m:r>
                          <a:rPr lang="en-US" altLang="zh-CN" i="1" dirty="0">
                            <a:latin typeface="Cambria Math"/>
                          </a:rPr>
                          <m:t>𝑓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𝕀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i="1">
                        <a:latin typeface="Cambria Math"/>
                        <a:ea typeface="Cambria Math"/>
                      </a:rPr>
                      <m:t>,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𝑡𝑟𝑎𝑖𝑛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Hard to optimize – how to solve?</a:t>
                </a:r>
              </a:p>
              <a:p>
                <a:pPr lvl="1"/>
                <a:r>
                  <a:rPr lang="en-US" altLang="zh-CN" dirty="0"/>
                  <a:t>One usual way is using a surrogate loss (which is easy to optimize) to instead the non-continuous indicator function </a:t>
                </a:r>
              </a:p>
              <a:p>
                <a:pPr lvl="1"/>
                <a:r>
                  <a:rPr lang="en-US" altLang="zh-CN" dirty="0"/>
                  <a:t>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We will follow the below strategy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Formalization</a:t>
                </a:r>
                <a:r>
                  <a:rPr lang="en-US" altLang="zh-CN" dirty="0"/>
                  <a:t>,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simplification</a:t>
                </a:r>
                <a:r>
                  <a:rPr lang="en-US" altLang="zh-CN" dirty="0"/>
                  <a:t>,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optimization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05323C0-823D-4BE1-A945-F2D26E994767}"/>
                  </a:ext>
                </a:extLst>
              </p14:cNvPr>
              <p14:cNvContentPartPr/>
              <p14:nvPr/>
            </p14:nvContentPartPr>
            <p14:xfrm>
              <a:off x="1256091" y="2013980"/>
              <a:ext cx="442080" cy="187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05323C0-823D-4BE1-A945-F2D26E9947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9971" y="2007860"/>
                <a:ext cx="4543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0FC3C4D-9BB0-4B94-89E2-A415A7835F70}"/>
                  </a:ext>
                </a:extLst>
              </p14:cNvPr>
              <p14:cNvContentPartPr/>
              <p14:nvPr/>
            </p14:nvContentPartPr>
            <p14:xfrm>
              <a:off x="7447371" y="2096420"/>
              <a:ext cx="898560" cy="27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0FC3C4D-9BB0-4B94-89E2-A415A7835F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1251" y="2090300"/>
                <a:ext cx="9108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2A426553-271A-49E1-BC39-2C428A04FEDB}"/>
                  </a:ext>
                </a:extLst>
              </p14:cNvPr>
              <p14:cNvContentPartPr/>
              <p14:nvPr/>
            </p14:nvContentPartPr>
            <p14:xfrm>
              <a:off x="1325211" y="2319620"/>
              <a:ext cx="6609600" cy="907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2A426553-271A-49E1-BC39-2C428A04FE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9091" y="2313500"/>
                <a:ext cx="66218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3AD74C7D-ABC2-42A3-AAC5-4221B5EF5FB1}"/>
                  </a:ext>
                </a:extLst>
              </p14:cNvPr>
              <p14:cNvContentPartPr/>
              <p14:nvPr/>
            </p14:nvContentPartPr>
            <p14:xfrm>
              <a:off x="853971" y="2945660"/>
              <a:ext cx="41040" cy="90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3AD74C7D-ABC2-42A3-AAC5-4221B5EF5FB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7851" y="2939540"/>
                <a:ext cx="532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4234CB04-0CEF-4D7C-8186-7F463EAF5AB7}"/>
                  </a:ext>
                </a:extLst>
              </p14:cNvPr>
              <p14:cNvContentPartPr/>
              <p14:nvPr/>
            </p14:nvContentPartPr>
            <p14:xfrm>
              <a:off x="1557411" y="3057620"/>
              <a:ext cx="2614320" cy="7524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4234CB04-0CEF-4D7C-8186-7F463EAF5A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51291" y="3051500"/>
                <a:ext cx="26265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50FAB729-1F0D-4151-A67D-7B1A72C81289}"/>
                  </a:ext>
                </a:extLst>
              </p14:cNvPr>
              <p14:cNvContentPartPr/>
              <p14:nvPr/>
            </p14:nvContentPartPr>
            <p14:xfrm>
              <a:off x="916251" y="3131780"/>
              <a:ext cx="282960" cy="7920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50FAB729-1F0D-4151-A67D-7B1A72C8128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0131" y="3125660"/>
                <a:ext cx="2952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8982BC8B-FEDE-4099-A4DB-A839D371B88F}"/>
                  </a:ext>
                </a:extLst>
              </p14:cNvPr>
              <p14:cNvContentPartPr/>
              <p14:nvPr/>
            </p14:nvContentPartPr>
            <p14:xfrm>
              <a:off x="4615251" y="2990660"/>
              <a:ext cx="186840" cy="900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8982BC8B-FEDE-4099-A4DB-A839D371B88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09131" y="2984540"/>
                <a:ext cx="1990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DE85FA4-56BB-496D-BCD3-6E2FAFAD0239}"/>
                  </a:ext>
                </a:extLst>
              </p14:cNvPr>
              <p14:cNvContentPartPr/>
              <p14:nvPr/>
            </p14:nvContentPartPr>
            <p14:xfrm>
              <a:off x="5329491" y="3011180"/>
              <a:ext cx="832680" cy="3816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DE85FA4-56BB-496D-BCD3-6E2FAFAD023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23371" y="3005060"/>
                <a:ext cx="8449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BA0DEDD3-A020-46D9-8B45-477822B5E429}"/>
                  </a:ext>
                </a:extLst>
              </p14:cNvPr>
              <p14:cNvContentPartPr/>
              <p14:nvPr/>
            </p14:nvContentPartPr>
            <p14:xfrm>
              <a:off x="2354091" y="2998940"/>
              <a:ext cx="1714320" cy="3852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BA0DEDD3-A020-46D9-8B45-477822B5E42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47971" y="2992820"/>
                <a:ext cx="17265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BF4EEFF0-05EE-4AF2-B995-C79EEC7307D1}"/>
                  </a:ext>
                </a:extLst>
              </p14:cNvPr>
              <p14:cNvContentPartPr/>
              <p14:nvPr/>
            </p14:nvContentPartPr>
            <p14:xfrm>
              <a:off x="1703571" y="4769780"/>
              <a:ext cx="1248840" cy="5292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BF4EEFF0-05EE-4AF2-B995-C79EEC7307D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97451" y="4763660"/>
                <a:ext cx="12610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1E075C02-BC47-4DC3-92AC-8A884CA8ABC0}"/>
                  </a:ext>
                </a:extLst>
              </p14:cNvPr>
              <p14:cNvContentPartPr/>
              <p14:nvPr/>
            </p14:nvContentPartPr>
            <p14:xfrm>
              <a:off x="1197051" y="5612900"/>
              <a:ext cx="1418040" cy="5112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1E075C02-BC47-4DC3-92AC-8A884CA8ABC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90931" y="5606780"/>
                <a:ext cx="14302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96966ECC-AC14-4F6C-A994-60CC9AD3B65D}"/>
                  </a:ext>
                </a:extLst>
              </p14:cNvPr>
              <p14:cNvContentPartPr/>
              <p14:nvPr/>
            </p14:nvContentPartPr>
            <p14:xfrm>
              <a:off x="3001731" y="5602100"/>
              <a:ext cx="2813040" cy="8280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96966ECC-AC14-4F6C-A994-60CC9AD3B65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995611" y="5595980"/>
                <a:ext cx="2825280" cy="9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488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Overfitting &amp; </a:t>
            </a:r>
            <a:r>
              <a:rPr lang="en-US" altLang="zh-CN" dirty="0" err="1"/>
              <a:t>underfitting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Taking the regression task for example</a:t>
            </a:r>
          </a:p>
          <a:p>
            <a:pPr lvl="1"/>
            <a:r>
              <a:rPr lang="en-US" altLang="zh-CN" dirty="0"/>
              <a:t>These are the original samples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sz="1800" dirty="0"/>
              <a:t>load census</a:t>
            </a:r>
          </a:p>
          <a:p>
            <a:pPr lvl="1"/>
            <a:r>
              <a:rPr lang="en-US" altLang="zh-CN" sz="1800" dirty="0" err="1"/>
              <a:t>newpop</a:t>
            </a:r>
            <a:r>
              <a:rPr lang="en-US" altLang="zh-CN" sz="1800" dirty="0"/>
              <a:t> = pop + 10*</a:t>
            </a:r>
            <a:r>
              <a:rPr lang="en-US" altLang="zh-CN" sz="1800" dirty="0" err="1"/>
              <a:t>randn</a:t>
            </a:r>
            <a:r>
              <a:rPr lang="en-US" altLang="zh-CN" sz="1800" dirty="0"/>
              <a:t>(size(pop));</a:t>
            </a:r>
          </a:p>
          <a:p>
            <a:pPr lvl="1"/>
            <a:r>
              <a:rPr lang="en-US" altLang="zh-CN" sz="1800" dirty="0"/>
              <a:t>plot(cdate,</a:t>
            </a:r>
            <a:r>
              <a:rPr lang="en-US" altLang="zh-CN" sz="1800" dirty="0" err="1"/>
              <a:t>newpop</a:t>
            </a:r>
            <a:r>
              <a:rPr lang="en-US" altLang="zh-CN" sz="1800" dirty="0"/>
              <a:t>,'o’);</a:t>
            </a:r>
          </a:p>
          <a:p>
            <a:pPr lvl="1"/>
            <a:endParaRPr lang="en-US" altLang="zh-CN" sz="1800" dirty="0"/>
          </a:p>
          <a:p>
            <a:r>
              <a:rPr lang="en-US" altLang="zh-CN" sz="2100" dirty="0"/>
              <a:t>Task: how to fit these data points?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48880"/>
            <a:ext cx="3876675" cy="30956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169C6765-8BDC-4760-8F07-AFCA599B607B}"/>
                  </a:ext>
                </a:extLst>
              </p14:cNvPr>
              <p14:cNvContentPartPr/>
              <p14:nvPr/>
            </p14:nvContentPartPr>
            <p14:xfrm>
              <a:off x="702771" y="3096140"/>
              <a:ext cx="33840" cy="73404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169C6765-8BDC-4760-8F07-AFCA599B60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651" y="3090020"/>
                <a:ext cx="4608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727DAF51-E226-4457-AB30-05F2311ED4DF}"/>
                  </a:ext>
                </a:extLst>
              </p14:cNvPr>
              <p14:cNvContentPartPr/>
              <p14:nvPr/>
            </p14:nvContentPartPr>
            <p14:xfrm>
              <a:off x="5238051" y="2451740"/>
              <a:ext cx="3136320" cy="264780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727DAF51-E226-4457-AB30-05F2311ED4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1931" y="2445620"/>
                <a:ext cx="3148560" cy="266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437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Overfitting &amp; </a:t>
            </a:r>
            <a:r>
              <a:rPr lang="en-US" altLang="zh-CN" dirty="0" err="1"/>
              <a:t>underfitting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First try: Fitted with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baseline="30000" dirty="0">
                <a:solidFill>
                  <a:srgbClr val="FF0000"/>
                </a:solidFill>
              </a:rPr>
              <a:t>nd</a:t>
            </a:r>
            <a:r>
              <a:rPr lang="en-US" altLang="zh-CN" dirty="0">
                <a:solidFill>
                  <a:srgbClr val="FF0000"/>
                </a:solidFill>
              </a:rPr>
              <a:t> order polynomial</a:t>
            </a:r>
          </a:p>
          <a:p>
            <a:endParaRPr lang="en-US" altLang="zh-CN" dirty="0"/>
          </a:p>
          <a:p>
            <a:pPr lvl="1"/>
            <a:r>
              <a:rPr lang="en-US" altLang="zh-CN" sz="1800" dirty="0"/>
              <a:t>[c2, gof2] = fit(cdate,newpop,'poly2');</a:t>
            </a:r>
          </a:p>
          <a:p>
            <a:pPr lvl="1"/>
            <a:r>
              <a:rPr lang="en-US" altLang="zh-CN" sz="1800" dirty="0"/>
              <a:t>plot(c2,'m')</a:t>
            </a:r>
          </a:p>
          <a:p>
            <a:pPr lvl="1"/>
            <a:r>
              <a:rPr lang="en-US" altLang="zh-CN" sz="1800" dirty="0"/>
              <a:t>plot(cdate,</a:t>
            </a:r>
            <a:r>
              <a:rPr lang="en-US" altLang="zh-CN" sz="1800" dirty="0" err="1"/>
              <a:t>newpop</a:t>
            </a:r>
            <a:r>
              <a:rPr lang="en-US" altLang="zh-CN" sz="1800" dirty="0"/>
              <a:t>,'o');</a:t>
            </a:r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The mode complexity matches the                                                                    </a:t>
            </a:r>
            <a:r>
              <a:rPr lang="en-US" altLang="zh-CN" sz="1800" dirty="0" err="1"/>
              <a:t>the</a:t>
            </a:r>
            <a:r>
              <a:rPr lang="en-US" altLang="zh-CN" sz="1800" dirty="0"/>
              <a:t> complexity of data</a:t>
            </a:r>
          </a:p>
          <a:p>
            <a:pPr lvl="1"/>
            <a:r>
              <a:rPr lang="en-US" altLang="zh-CN" sz="1800" dirty="0"/>
              <a:t>Best performance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916832"/>
            <a:ext cx="4000500" cy="32289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79A9E35-1212-45D8-84EE-F0F5952BAFFA}"/>
                  </a:ext>
                </a:extLst>
              </p14:cNvPr>
              <p14:cNvContentPartPr/>
              <p14:nvPr/>
            </p14:nvContentPartPr>
            <p14:xfrm>
              <a:off x="635811" y="2301620"/>
              <a:ext cx="25200" cy="8935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79A9E35-1212-45D8-84EE-F0F5952BAF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691" y="2295500"/>
                <a:ext cx="37440" cy="9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E2486674-209E-4CA1-8D38-7C5437269A5D}"/>
                  </a:ext>
                </a:extLst>
              </p14:cNvPr>
              <p14:cNvContentPartPr/>
              <p14:nvPr/>
            </p14:nvContentPartPr>
            <p14:xfrm>
              <a:off x="694851" y="2373620"/>
              <a:ext cx="82080" cy="6825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E2486674-209E-4CA1-8D38-7C5437269A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8731" y="2367500"/>
                <a:ext cx="9432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2FEC8AFD-9CBA-4338-B4D7-F155F18CFF3C}"/>
                  </a:ext>
                </a:extLst>
              </p14:cNvPr>
              <p14:cNvContentPartPr/>
              <p14:nvPr/>
            </p14:nvContentPartPr>
            <p14:xfrm>
              <a:off x="801771" y="3074540"/>
              <a:ext cx="360" cy="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2FEC8AFD-9CBA-4338-B4D7-F155F18CFF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5651" y="30684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61540CBC-52B6-46D6-BE92-863D9BC113F5}"/>
                  </a:ext>
                </a:extLst>
              </p14:cNvPr>
              <p14:cNvContentPartPr/>
              <p14:nvPr/>
            </p14:nvContentPartPr>
            <p14:xfrm>
              <a:off x="3919371" y="2436620"/>
              <a:ext cx="464040" cy="5112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61540CBC-52B6-46D6-BE92-863D9BC113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13251" y="2430500"/>
                <a:ext cx="4762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89BE6173-48C4-431E-960D-733E51093247}"/>
                  </a:ext>
                </a:extLst>
              </p14:cNvPr>
              <p14:cNvContentPartPr/>
              <p14:nvPr/>
            </p14:nvContentPartPr>
            <p14:xfrm>
              <a:off x="2049531" y="3574940"/>
              <a:ext cx="19080" cy="19980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89BE6173-48C4-431E-960D-733E5109324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43411" y="3568820"/>
                <a:ext cx="31320" cy="21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04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Overfitting &amp; </a:t>
            </a:r>
            <a:r>
              <a:rPr lang="en-US" altLang="zh-CN" dirty="0" err="1"/>
              <a:t>underfitting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Second try: Fitted by a polynomial with degree 1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sz="1800" dirty="0"/>
              <a:t>[c3, gof3] = fit(cdate,newpop,'poly1');</a:t>
            </a:r>
          </a:p>
          <a:p>
            <a:pPr lvl="1"/>
            <a:r>
              <a:rPr lang="en-US" altLang="zh-CN" sz="1800" dirty="0"/>
              <a:t>plot(c3,'m')</a:t>
            </a:r>
          </a:p>
          <a:p>
            <a:pPr lvl="1"/>
            <a:r>
              <a:rPr lang="en-US" altLang="zh-CN" sz="1800" dirty="0"/>
              <a:t>plot(cdate,</a:t>
            </a:r>
            <a:r>
              <a:rPr lang="en-US" altLang="zh-CN" sz="1800" dirty="0" err="1"/>
              <a:t>newpop</a:t>
            </a:r>
            <a:r>
              <a:rPr lang="en-US" altLang="zh-CN" sz="1800" dirty="0"/>
              <a:t>,'o');</a:t>
            </a:r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The model complexity is less than the                                                                 complexity of data</a:t>
            </a:r>
          </a:p>
          <a:p>
            <a:pPr lvl="1"/>
            <a:r>
              <a:rPr lang="en-US" altLang="zh-CN" sz="1800" dirty="0" err="1">
                <a:solidFill>
                  <a:srgbClr val="FF0000"/>
                </a:solidFill>
              </a:rPr>
              <a:t>underfitting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916832"/>
            <a:ext cx="3895725" cy="33051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EB22ECE-918B-4395-A246-247035AB528D}"/>
                  </a:ext>
                </a:extLst>
              </p14:cNvPr>
              <p14:cNvContentPartPr/>
              <p14:nvPr/>
            </p14:nvContentPartPr>
            <p14:xfrm>
              <a:off x="7117611" y="1646780"/>
              <a:ext cx="122040" cy="61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EB22ECE-918B-4395-A246-247035AB52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1491" y="1640660"/>
                <a:ext cx="13428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24F27D6A-9E23-490A-ADAC-F0166272BBD2}"/>
                  </a:ext>
                </a:extLst>
              </p14:cNvPr>
              <p14:cNvContentPartPr/>
              <p14:nvPr/>
            </p14:nvContentPartPr>
            <p14:xfrm>
              <a:off x="7129131" y="1676300"/>
              <a:ext cx="134280" cy="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24F27D6A-9E23-490A-ADAC-F0166272BB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23011" y="1670180"/>
                <a:ext cx="1465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1B65AE5-5635-416C-BE16-AC62B9A691AF}"/>
                  </a:ext>
                </a:extLst>
              </p14:cNvPr>
              <p14:cNvContentPartPr/>
              <p14:nvPr/>
            </p14:nvContentPartPr>
            <p14:xfrm>
              <a:off x="675411" y="2741900"/>
              <a:ext cx="23760" cy="89928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1B65AE5-5635-416C-BE16-AC62B9A691A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9291" y="2735780"/>
                <a:ext cx="36000" cy="9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9F1B2271-B0B3-42B7-8AA7-50A0E1E72638}"/>
                  </a:ext>
                </a:extLst>
              </p14:cNvPr>
              <p14:cNvContentPartPr/>
              <p14:nvPr/>
            </p14:nvContentPartPr>
            <p14:xfrm>
              <a:off x="5296011" y="4054460"/>
              <a:ext cx="30240" cy="3153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9F1B2271-B0B3-42B7-8AA7-50A0E1E7263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89891" y="4048340"/>
                <a:ext cx="4248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78F2D636-49B0-4216-8E6B-EFD3BCB44ED9}"/>
                  </a:ext>
                </a:extLst>
              </p14:cNvPr>
              <p14:cNvContentPartPr/>
              <p14:nvPr/>
            </p14:nvContentPartPr>
            <p14:xfrm>
              <a:off x="5460171" y="4107740"/>
              <a:ext cx="273600" cy="17640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78F2D636-49B0-4216-8E6B-EFD3BCB44ED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54051" y="4101620"/>
                <a:ext cx="2858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65AD92EC-F799-4019-AA90-A0B6BED22F62}"/>
                  </a:ext>
                </a:extLst>
              </p14:cNvPr>
              <p14:cNvContentPartPr/>
              <p14:nvPr/>
            </p14:nvContentPartPr>
            <p14:xfrm>
              <a:off x="6205011" y="3817940"/>
              <a:ext cx="2160" cy="1011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65AD92EC-F799-4019-AA90-A0B6BED22F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98891" y="3811820"/>
                <a:ext cx="144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366E8B55-0F95-4F4E-B07E-70F74AE93F4B}"/>
                  </a:ext>
                </a:extLst>
              </p14:cNvPr>
              <p14:cNvContentPartPr/>
              <p14:nvPr/>
            </p14:nvContentPartPr>
            <p14:xfrm>
              <a:off x="6342891" y="3704900"/>
              <a:ext cx="33120" cy="32472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366E8B55-0F95-4F4E-B07E-70F74AE93F4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36771" y="3698780"/>
                <a:ext cx="453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B3D037C8-3CC7-46C8-8E11-A84FCBC48F41}"/>
                  </a:ext>
                </a:extLst>
              </p14:cNvPr>
              <p14:cNvContentPartPr/>
              <p14:nvPr/>
            </p14:nvContentPartPr>
            <p14:xfrm>
              <a:off x="6481131" y="3605900"/>
              <a:ext cx="18720" cy="21348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B3D037C8-3CC7-46C8-8E11-A84FCBC48F4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75011" y="3599780"/>
                <a:ext cx="309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C51ED47E-0965-488F-9F25-0A2B6FD276DC}"/>
                  </a:ext>
                </a:extLst>
              </p14:cNvPr>
              <p14:cNvContentPartPr/>
              <p14:nvPr/>
            </p14:nvContentPartPr>
            <p14:xfrm>
              <a:off x="6626211" y="3523820"/>
              <a:ext cx="31680" cy="26532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C51ED47E-0965-488F-9F25-0A2B6FD276D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20091" y="3517700"/>
                <a:ext cx="439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47A4EFA6-98F3-4A3A-BA6E-B0DFCA6B4695}"/>
                  </a:ext>
                </a:extLst>
              </p14:cNvPr>
              <p14:cNvContentPartPr/>
              <p14:nvPr/>
            </p14:nvContentPartPr>
            <p14:xfrm>
              <a:off x="6772011" y="3433460"/>
              <a:ext cx="44640" cy="20952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47A4EFA6-98F3-4A3A-BA6E-B0DFCA6B469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65891" y="3427340"/>
                <a:ext cx="568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BE16CBF8-2FDC-46A1-9F1F-24930AF68EBE}"/>
                  </a:ext>
                </a:extLst>
              </p14:cNvPr>
              <p14:cNvContentPartPr/>
              <p14:nvPr/>
            </p14:nvContentPartPr>
            <p14:xfrm>
              <a:off x="6919611" y="3351740"/>
              <a:ext cx="54720" cy="20484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BE16CBF8-2FDC-46A1-9F1F-24930AF68EB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13491" y="3345620"/>
                <a:ext cx="6696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71ED60C2-7203-4A93-9C47-4230BEFCBB0A}"/>
                  </a:ext>
                </a:extLst>
              </p14:cNvPr>
              <p14:cNvContentPartPr/>
              <p14:nvPr/>
            </p14:nvContentPartPr>
            <p14:xfrm>
              <a:off x="7053891" y="3240140"/>
              <a:ext cx="25920" cy="13500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71ED60C2-7203-4A93-9C47-4230BEFCBB0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47771" y="3234020"/>
                <a:ext cx="381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5DC116B9-AE81-46BB-A9CB-F45AAFF93FE2}"/>
                  </a:ext>
                </a:extLst>
              </p14:cNvPr>
              <p14:cNvContentPartPr/>
              <p14:nvPr/>
            </p14:nvContentPartPr>
            <p14:xfrm>
              <a:off x="1105971" y="4995500"/>
              <a:ext cx="1148760" cy="6084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5DC116B9-AE81-46BB-A9CB-F45AAFF93FE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99851" y="4989380"/>
                <a:ext cx="1161000" cy="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28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Overfitting &amp; </a:t>
            </a:r>
            <a:r>
              <a:rPr lang="en-US" altLang="zh-CN" dirty="0" err="1"/>
              <a:t>underfitting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Third try: Fitted by a polynomial with </a:t>
            </a:r>
            <a:r>
              <a:rPr lang="en-US" altLang="zh-CN" dirty="0">
                <a:solidFill>
                  <a:srgbClr val="FF0000"/>
                </a:solidFill>
              </a:rPr>
              <a:t>degree 7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sz="1800" dirty="0"/>
              <a:t>[c4, gof4] = fit(cdate,newpop,'poly7');</a:t>
            </a:r>
          </a:p>
          <a:p>
            <a:pPr lvl="1"/>
            <a:r>
              <a:rPr lang="en-US" altLang="zh-CN" sz="1800" dirty="0"/>
              <a:t>plot(c4,'m')</a:t>
            </a:r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The model complexity is greater than                                                                that of data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</a:rPr>
              <a:t>Overfitting</a:t>
            </a:r>
            <a:endParaRPr lang="zh-CN" altLang="en-US" sz="18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028102"/>
            <a:ext cx="4019550" cy="32861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8AC4613D-45DF-454F-8AEC-1C0187BB0C1D}"/>
                  </a:ext>
                </a:extLst>
              </p14:cNvPr>
              <p14:cNvContentPartPr/>
              <p14:nvPr/>
            </p14:nvContentPartPr>
            <p14:xfrm>
              <a:off x="6023571" y="1663700"/>
              <a:ext cx="1069920" cy="270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8AC4613D-45DF-454F-8AEC-1C0187BB0C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7451" y="1657580"/>
                <a:ext cx="10821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60CE7D6D-2CC1-45D4-B1C0-283A14FF3BD7}"/>
                  </a:ext>
                </a:extLst>
              </p14:cNvPr>
              <p14:cNvContentPartPr/>
              <p14:nvPr/>
            </p14:nvContentPartPr>
            <p14:xfrm>
              <a:off x="636891" y="2756660"/>
              <a:ext cx="48240" cy="63972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60CE7D6D-2CC1-45D4-B1C0-283A14FF3B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0771" y="2750540"/>
                <a:ext cx="6048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B4CC32DB-6FE4-4AC3-ADC5-B9599B738738}"/>
                  </a:ext>
                </a:extLst>
              </p14:cNvPr>
              <p14:cNvContentPartPr/>
              <p14:nvPr/>
            </p14:nvContentPartPr>
            <p14:xfrm>
              <a:off x="1190211" y="4593380"/>
              <a:ext cx="910440" cy="5976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B4CC32DB-6FE4-4AC3-ADC5-B9599B7387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84091" y="4587260"/>
                <a:ext cx="92268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26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It is usually difficult to accurately estimate the complexity of the learning model and data.</a:t>
                </a:r>
              </a:p>
              <a:p>
                <a:pPr lvl="1"/>
                <a:r>
                  <a:rPr lang="en-US" altLang="zh-CN" dirty="0"/>
                  <a:t>We prefer to choose a more complex model.</a:t>
                </a:r>
              </a:p>
              <a:p>
                <a:pPr lvl="1"/>
                <a:r>
                  <a:rPr lang="en-US" altLang="zh-CN" dirty="0"/>
                  <a:t>The training error is usually smaller than the testing error. </a:t>
                </a:r>
              </a:p>
              <a:p>
                <a:pPr lvl="1"/>
                <a:r>
                  <a:rPr lang="en-US" altLang="zh-CN" dirty="0"/>
                  <a:t>The intersection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altLang="zh-CN" dirty="0"/>
                  <a:t> should be an empty set.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How to alleviate the risk of overfitting?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regularization</a:t>
                </a:r>
                <a:r>
                  <a:rPr lang="en-US" altLang="zh-CN" dirty="0"/>
                  <a:t>, which will be seen in later chapters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Advanced reading materials:</a:t>
                </a:r>
              </a:p>
              <a:p>
                <a:pPr lvl="1"/>
                <a:r>
                  <a:rPr lang="en-US" altLang="zh-CN" dirty="0"/>
                  <a:t>How can regularization reduce the model complexity?</a:t>
                </a:r>
              </a:p>
              <a:p>
                <a:pPr lvl="1"/>
                <a:r>
                  <a:rPr lang="en-US" altLang="zh-CN" dirty="0"/>
                  <a:t>Bishop. PRML  &amp;  ESL (The elements of statistical learning)</a:t>
                </a:r>
              </a:p>
              <a:p>
                <a:pPr lvl="2"/>
                <a:r>
                  <a:rPr lang="en-US" altLang="zh-CN" dirty="0"/>
                  <a:t>Example: the L2 regularization in a least square regression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1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ADFC77E-05BE-4EDA-9F9E-8768112D9E40}"/>
                  </a:ext>
                </a:extLst>
              </p14:cNvPr>
              <p14:cNvContentPartPr/>
              <p14:nvPr/>
            </p14:nvContentPartPr>
            <p14:xfrm>
              <a:off x="705651" y="2442380"/>
              <a:ext cx="192960" cy="1458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ADFC77E-05BE-4EDA-9F9E-8768112D9E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531" y="2436260"/>
                <a:ext cx="2052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B585D56-A633-4B47-9E75-627BBF2CE542}"/>
                  </a:ext>
                </a:extLst>
              </p14:cNvPr>
              <p14:cNvContentPartPr/>
              <p14:nvPr/>
            </p14:nvContentPartPr>
            <p14:xfrm>
              <a:off x="690171" y="2808500"/>
              <a:ext cx="96840" cy="831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B585D56-A633-4B47-9E75-627BBF2CE5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4051" y="2802380"/>
                <a:ext cx="1090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16CEE53B-9D68-42C3-8D7E-1D39B72A8FE9}"/>
                  </a:ext>
                </a:extLst>
              </p14:cNvPr>
              <p14:cNvContentPartPr/>
              <p14:nvPr/>
            </p14:nvContentPartPr>
            <p14:xfrm>
              <a:off x="1344291" y="2932340"/>
              <a:ext cx="6266520" cy="500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16CEE53B-9D68-42C3-8D7E-1D39B72A8F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8171" y="2926220"/>
                <a:ext cx="62787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E8CD6520-0A0B-4E51-943A-DE39A11A411E}"/>
                  </a:ext>
                </a:extLst>
              </p14:cNvPr>
              <p14:cNvContentPartPr/>
              <p14:nvPr/>
            </p14:nvContentPartPr>
            <p14:xfrm>
              <a:off x="1132611" y="4108100"/>
              <a:ext cx="1431720" cy="381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E8CD6520-0A0B-4E51-943A-DE39A11A411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6491" y="4101980"/>
                <a:ext cx="14439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25341239-7133-4B0D-A122-15499EA6F8B1}"/>
                  </a:ext>
                </a:extLst>
              </p14:cNvPr>
              <p14:cNvContentPartPr/>
              <p14:nvPr/>
            </p14:nvContentPartPr>
            <p14:xfrm>
              <a:off x="334851" y="237020"/>
              <a:ext cx="444240" cy="38016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25341239-7133-4B0D-A122-15499EA6F8B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8731" y="230900"/>
                <a:ext cx="45648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BEBFBD35-D9EB-4D07-8758-B5B564FDDEA6}"/>
                  </a:ext>
                </a:extLst>
              </p14:cNvPr>
              <p14:cNvContentPartPr/>
              <p14:nvPr/>
            </p14:nvContentPartPr>
            <p14:xfrm>
              <a:off x="7718451" y="865940"/>
              <a:ext cx="56160" cy="6480"/>
            </p14:xfrm>
          </p:contentPart>
        </mc:Choice>
        <mc:Fallback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BEBFBD35-D9EB-4D07-8758-B5B564FDDEA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12331" y="859820"/>
                <a:ext cx="684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7" name="墨迹 136">
                <a:extLst>
                  <a:ext uri="{FF2B5EF4-FFF2-40B4-BE49-F238E27FC236}">
                    <a16:creationId xmlns:a16="http://schemas.microsoft.com/office/drawing/2014/main" id="{9163A607-001F-4998-8B5B-D40797F5ACAC}"/>
                  </a:ext>
                </a:extLst>
              </p14:cNvPr>
              <p14:cNvContentPartPr/>
              <p14:nvPr/>
            </p14:nvContentPartPr>
            <p14:xfrm>
              <a:off x="1075371" y="131180"/>
              <a:ext cx="6455880" cy="1247760"/>
            </p14:xfrm>
          </p:contentPart>
        </mc:Choice>
        <mc:Fallback>
          <p:pic>
            <p:nvPicPr>
              <p:cNvPr id="137" name="墨迹 136">
                <a:extLst>
                  <a:ext uri="{FF2B5EF4-FFF2-40B4-BE49-F238E27FC236}">
                    <a16:creationId xmlns:a16="http://schemas.microsoft.com/office/drawing/2014/main" id="{9163A607-001F-4998-8B5B-D40797F5AC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69251" y="125060"/>
                <a:ext cx="6468120" cy="1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0" name="墨迹 139">
                <a:extLst>
                  <a:ext uri="{FF2B5EF4-FFF2-40B4-BE49-F238E27FC236}">
                    <a16:creationId xmlns:a16="http://schemas.microsoft.com/office/drawing/2014/main" id="{66B544D3-1490-41C6-AA82-03E6D54AF2F2}"/>
                  </a:ext>
                </a:extLst>
              </p14:cNvPr>
              <p14:cNvContentPartPr/>
              <p14:nvPr/>
            </p14:nvContentPartPr>
            <p14:xfrm>
              <a:off x="1880691" y="5537660"/>
              <a:ext cx="732960" cy="46440"/>
            </p14:xfrm>
          </p:contentPart>
        </mc:Choice>
        <mc:Fallback>
          <p:pic>
            <p:nvPicPr>
              <p:cNvPr id="140" name="墨迹 139">
                <a:extLst>
                  <a:ext uri="{FF2B5EF4-FFF2-40B4-BE49-F238E27FC236}">
                    <a16:creationId xmlns:a16="http://schemas.microsoft.com/office/drawing/2014/main" id="{66B544D3-1490-41C6-AA82-03E6D54AF2F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74571" y="5531540"/>
                <a:ext cx="7452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1" name="墨迹 140">
                <a:extLst>
                  <a:ext uri="{FF2B5EF4-FFF2-40B4-BE49-F238E27FC236}">
                    <a16:creationId xmlns:a16="http://schemas.microsoft.com/office/drawing/2014/main" id="{63AC9BBE-278C-42A6-8B9A-114D6087D2FC}"/>
                  </a:ext>
                </a:extLst>
              </p14:cNvPr>
              <p14:cNvContentPartPr/>
              <p14:nvPr/>
            </p14:nvContentPartPr>
            <p14:xfrm>
              <a:off x="3024411" y="5556380"/>
              <a:ext cx="361080" cy="41400"/>
            </p14:xfrm>
          </p:contentPart>
        </mc:Choice>
        <mc:Fallback>
          <p:pic>
            <p:nvPicPr>
              <p:cNvPr id="141" name="墨迹 140">
                <a:extLst>
                  <a:ext uri="{FF2B5EF4-FFF2-40B4-BE49-F238E27FC236}">
                    <a16:creationId xmlns:a16="http://schemas.microsoft.com/office/drawing/2014/main" id="{63AC9BBE-278C-42A6-8B9A-114D6087D2F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18291" y="5550260"/>
                <a:ext cx="373320" cy="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5117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课件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</Template>
  <TotalTime>398</TotalTime>
  <Words>1825</Words>
  <Application>Microsoft Office PowerPoint</Application>
  <PresentationFormat>全屏显示(4:3)</PresentationFormat>
  <Paragraphs>241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等线</vt:lpstr>
      <vt:lpstr>华文新魏</vt:lpstr>
      <vt:lpstr>宋体</vt:lpstr>
      <vt:lpstr>Bookman Old Style</vt:lpstr>
      <vt:lpstr>Cambria Math</vt:lpstr>
      <vt:lpstr>Gill Sans MT</vt:lpstr>
      <vt:lpstr>Wingdings</vt:lpstr>
      <vt:lpstr>Wingdings 3</vt:lpstr>
      <vt:lpstr>课件</vt:lpstr>
      <vt:lpstr>Formula</vt:lpstr>
      <vt:lpstr>4-Evaluation</vt:lpstr>
      <vt:lpstr>Refined framework</vt:lpstr>
      <vt:lpstr>Evaluation criterion</vt:lpstr>
      <vt:lpstr>A usual learning framework</vt:lpstr>
      <vt:lpstr>Overfitting &amp; underfitting</vt:lpstr>
      <vt:lpstr>Overfitting &amp; underfitting</vt:lpstr>
      <vt:lpstr>Overfitting &amp; underfitting</vt:lpstr>
      <vt:lpstr>Overfitting &amp; underfitting</vt:lpstr>
      <vt:lpstr>Regularization</vt:lpstr>
      <vt:lpstr>If having no test set</vt:lpstr>
      <vt:lpstr>Imbalance of data or cost </vt:lpstr>
      <vt:lpstr>Criteria in imbalance learning</vt:lpstr>
      <vt:lpstr>Criteria in imbalance learning</vt:lpstr>
      <vt:lpstr>Criteria in imbalance learning</vt:lpstr>
      <vt:lpstr>Criteria in imbalance learning</vt:lpstr>
      <vt:lpstr>Cost matrix</vt:lpstr>
      <vt:lpstr>Ground truth</vt:lpstr>
      <vt:lpstr>Can we reach 100% accuracy?</vt:lpstr>
      <vt:lpstr>Can we reach 100% accuracy?</vt:lpstr>
      <vt:lpstr>Where is the error from?</vt:lpstr>
      <vt:lpstr>Bias-variance decomposition</vt:lpstr>
      <vt:lpstr>Understanding to the decomposition</vt:lpstr>
      <vt:lpstr>Statistical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4-Evaluation</dc:title>
  <dc:creator>YONG PENG</dc:creator>
  <cp:lastModifiedBy>mi</cp:lastModifiedBy>
  <cp:revision>67</cp:revision>
  <dcterms:created xsi:type="dcterms:W3CDTF">2020-05-07T08:52:36Z</dcterms:created>
  <dcterms:modified xsi:type="dcterms:W3CDTF">2021-03-24T01:30:29Z</dcterms:modified>
</cp:coreProperties>
</file>