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7" autoAdjust="0"/>
  </p:normalViewPr>
  <p:slideViewPr>
    <p:cSldViewPr>
      <p:cViewPr varScale="1">
        <p:scale>
          <a:sx n="82" d="100"/>
          <a:sy n="82" d="100"/>
        </p:scale>
        <p:origin x="1643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0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7892,'0'0'1376,"0"0"1778,0 0-1073,0 0-449,0 0-671,0 0-577,7 11-96,-2-11-288,-5-2-1184,0-24-2690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3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5426,'0'0'1177,"0"0"-275,0 0-513,0 0-162,0 0 2,9-3 68,35-5 165,0 2 1,1 1 0,0 3 0,-1 1-1,15 4-462,14-3 32,280 13 109,227-13 49,-302 22-190,-123-39 197,133-20 675,-271 28-1504,-21 9-2788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2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9 416,'1'-6'6996,"7"3"-4385,29 3-4018,-32 0 2174,191 4 1130,-198 2-2996,-30 22-3383,9-19-1217</inkml:trace>
  <inkml:trace contextRef="#ctx0" brushRef="#br0" timeOffset="268.282">1 9 1921</inkml:trace>
  <inkml:trace contextRef="#ctx0" brushRef="#br0" timeOffset="269.282">1 9 1921,'41'144'1187,"-41"-144"689,0 0-542,0 0-294,155 15 694,-78-15-3097,-72 0-747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3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3986,'0'0'798,"0"0"-430,0 0-227,0 0 206,0 0 744,23 1 16,174 3 1505,-94 5-2049,-95 13-6147,-8-17 715</inkml:trace>
  <inkml:trace contextRef="#ctx0" brushRef="#br0" timeOffset="366.019">18 333 2289,'0'0'1081,"0"0"-567,0 0-279,3 2-131,85 18 3815,57-17-2408,-82-4-911,-62 1-859,-1 0-864,0 0-801</inkml:trace>
  <inkml:trace contextRef="#ctx0" brushRef="#br0" timeOffset="993.409">207 0 656,'0'0'537,"0"0"-31,0 0 9,0 0 62,0 0 87,0 20 811,3-11-1427,-1 0 0,2 0 0,-1-1 0,1 1 0,0-1 0,1 0 0,0 0 0,0-1 0,1 1 0,0-1 0,0-1 0,0 1 0,1-1 0,6 5-48,-5-4 35,21 18 91,0-2 1,2-1-1,1-1 0,0-2 0,2-1 0,0-2 0,13 4-126,-60 14 497,-266 202 2010,276-234-4790,3-8 757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4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37 5122,'0'0'1638,"0"0"-1189,0 0-252,0 0 361,-3 20 808,-35 144 1101,-31 39-506,68-198-2029,2-10-4186,1-21 1813</inkml:trace>
  <inkml:trace contextRef="#ctx0" brushRef="#br0" timeOffset="456.779">171 35 5410,'0'0'876,"0"0"-543,0 0 403,0 0 334,13 29-336,80 171 1021,-29-32-205,-64-169-1488,0 1 0,-1-1-1,1 1 1,0-1-1,0 1 1,0-1 0,0 1-1,0-1 1,0 1-1,0-1 1,0 1 0,0-1-1,0 1 1,0-1-1,0 1 1,1-1 0,-1 1-1,0-1 1,0 1-1,0-1 1,1 1 0,-1-1-1,0 1 1,1-1-1,-1 1 1,0 0 0,1-1-1,-1 1 1,0-1-1,1 1 1,-1 0 0,1 0-1,-1-1 1,1 1-1,-1 0 1,1 0 0,-1-1-1,1 1 1,-1 0 0,1 0-1,-1 0 1,1 0-1,-1 0 1,1 0 0,-1 0-1,1 0 1,-1 0-1,1 0 1,-1 0 0,1 0-1,-1 0 1,1 0-1,-1 0 1,1 1 0,-1-1-1,1 0 1,-1 0-1,1 1 1,-1-1 0,1 0-1,-1 1 1,0-1-1,1 0 1,-1 1 0,0-1-1,1 1-61,110-285 785,-101 182-3266,-10 86 69,0-1-2134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4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7860,'0'0'1216,"0"0"-1216,0 0 0,0 0 688,0 0-271,0 0 271,159 54-224,-114-43-464,-4-3 753,-7-3-753,-12-1 0,-6-2 224,-6 3-208,-8-3-32,-2 2-1697,0-4-3105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4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6707,'0'0'0,"0"0"48,0 0 448,0 0 1137,0 0-192,0 0-433,226 45 81,-178-45-705,-5 0 176,-9 0-352,-8 0-80,-4 0 417,-8-6-545,0-3-145,-6-4-2064,-6-4-3553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5827,'0'0'2438,"0"0"-904,0 0-886,0 0-442,0 0-46,9-25 147,33-78-217,-40 98-39,1-1-1,-1 1 1,1 0-1,0 0 1,0 0-1,0 1 1,1-1-1,-1 1 1,1-1-1,0 1 1,1 0-1,-1 1 1,1-1-1,-1 1 1,5-2-51,-4 2 158,-3 3-170,0 0 1,1 1 0,-1-1 0,1 0 0,-1 1 0,0 0-1,1 0 1,-1 0 0,0 0 0,0 0 0,1 0 0,-1 0-1,0 0 1,0 1 0,0-1 0,-1 1 0,1 0 0,0 0-1,-1-1 1,1 1 0,-1 0 0,1 0 0,-1 0 0,0 1-1,0-1 1,0 0 0,0 0 0,0 1 0,-1-1 0,1 0-1,-1 1 1,1 0 11,2 5 0,176 390 1318,-174-387-1690,13 31 1107,-13-19-5383,-5-41 2810</inkml:trace>
  <inkml:trace contextRef="#ctx0" brushRef="#br0" timeOffset="273.914">387 72 4306,'0'0'2897,"0"0"-2721,0 0 897,0 0 640,0 0-1057,0 0-336,-146 246 32,129-209-304,3-5 144,-1-4-192,3 1 0,0-8 80,3-4-64,1-1-32,4-8-656,4-3-993,0-5-752,0 0-3778</inkml:trace>
  <inkml:trace contextRef="#ctx0" brushRef="#br0" timeOffset="570.67">647 255 8596,'0'0'200,"0"0"110,0 0 746,0 0-18,0 0-139,5 32-104,26 154 323,-26-149-894,0-4-11,-3-38-1531,-2-28-1966,0-9-1393</inkml:trace>
  <inkml:trace contextRef="#ctx0" brushRef="#br0" timeOffset="802.138">764 0 10325,'0'0'736,"0"0"-320,0 0-352,0 0 48,0 0 160,0 0-240,61 33 593,-42-20-625,-5-5 0,1 1-64,-6-2-96,-9-7-3250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4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6563,'0'0'547,"0"0"-246,0 0-82,0 0-24,0 0 216,27 0 48,190 2 1568,-125-2-1077,-84 29-3778,-8-21-525</inkml:trace>
  <inkml:trace contextRef="#ctx0" brushRef="#br0" timeOffset="490.688">112 72 4866,'0'0'195,"0"0"40,0 0 576,0 0 24,0 0-67,27 25 265,87 80-444,17-15 284,-129-87-850,0 0-1,0 0 1,-1 0 0,0 0 0,1 1 0,-1-1 0,0 0 0,0 1 0,-1-1 0,1 1 0,-1-1 0,0 1 0,0-1-1,0 1 1,0-1 0,0 1 0,-1-1 0,0 0 0,1 1 0,-1-1 0,0 0 0,-1 1 0,1-1 0,-1 0-1,1 0 1,-1 0 0,0 0 0,0 0 0,0-1 0,-1 1 0,1 0 0,-1-1 0,1 0 0,-4 2-23,-43 37 270,-3-3 0,-1-2 1,-1-3-1,-12 4-270,-24 15 111,117-36-500,52-2 1281,1-4 0,1-2 0,0-5 0,37-4-892,-109 1-73,4-1-2112,-3-6-1340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5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9044,'0'0'1910,"0"0"-2,0 0-742,0 0-835,0 0-185,-6 13-66,-40 171 115,43-39 742,6-166-1204,0-1 0,2 1 1,0 0-1,1 0 1,1 1-1,1 0 0,1 0 1,1 1-1,0 0 1,2 0-1,0 1 0,1 1 1,1 0-1,15-14 267,-29 30 1,1 0 1,-1 0-1,1 0 0,0 1 1,-1-1-1,1 0 0,0 1 1,0-1-1,0 0 0,0 1 1,-1-1-1,1 1 0,0-1 1,0 1-1,0 0 0,0-1 1,0 1-1,0 0 0,0 0 1,0 0-1,0 0 0,0-1 1,0 1-1,0 1 0,0-1 1,0 0-1,0 0 0,0 0 1,0 0-1,0 1 0,0-1 1,0 1-1,0-1 0,0 0 1,0 1-1,0 0 0,0-1 1,0 1-1,-1-1 0,1 1 1,0 0-1,0 0 0,-1-1 1,1 1-1,-1 0 0,1 0 1,0 0-1,-1 0 0,0 0 1,1 0-1,-1 0 0,0 0 1,1 0-1,-1 0 0,0 0-1,18 64 1124,-17-60-1024,10 171 1455,-11-175-1552,0-1 186,5-4 534,32-86-1115,-28 72 234,1 0 0,1 0 0,0 1 0,2 0-1,0 1 1,0 0 0,1 1 0,1 1 0,1 1 0,0 0 0,9-5 158,-23 18-6,1 1 1,-1 0 0,1-1 0,-1 1 0,0 0 0,1 0 0,-1 0-1,0 1 1,0-1 0,0 1 0,0-1 0,0 1 0,0 0 0,0-1-1,0 1 1,-1 0 0,1 0 0,-1 1 0,1-1 0,-1 0 0,0 0-1,0 1 1,0-1 0,0 0 0,0 1 0,0-1 0,-1 1 0,1-1 0,-1 1-1,0-1 1,0 1 0,0 0 0,0-1 0,0 1 0,0-1 0,-1 1-1,0-1 1,0 2 5,3 9 116,37 247 1922,-28-247-1831,-5-21-2751,1-18-2405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5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4 678 4802,'0'0'2207,"0"0"-1503,0 0 14,0 0-84,0 0-367,0 0 339,30 3 458,180 21 700,179-2 1773,-398-4-9510,-18-8 1886</inkml:trace>
  <inkml:trace contextRef="#ctx0" brushRef="#br0" timeOffset="1395.472">554 1 3698,'0'0'2548,"0"0"-990,0 0 144,0 0-630,0 0-517,0 23-600,-4 100 1864,-6-1 1,-15 65-1820,37-195-3082,8-18-447</inkml:trace>
  <inkml:trace contextRef="#ctx0" brushRef="#br0" timeOffset="275.263">218 954 5507,'0'0'1264,"0"0"-520,0 0 172,0 0 396,0 0-111,-19 37-497,-58 116-194,-43 61 1085,118-212-3889,13-25-460,11-18-2157</inkml:trace>
  <inkml:trace contextRef="#ctx0" brushRef="#br0" timeOffset="616.349">213 965 4914,'0'0'315,"0"0"19,0 0 114,0 0 664,0 0-229,3 31-101,10 100-190,-13-115-413,2 1 0,0-1 0,2 0 0,-1 1 0,2-2 0,0 1 0,1 0 0,0-1 0,1 0 0,4 4-179,-10-17 62,0 0 0,0 0-1,0 0 1,1-1-1,-1 1 1,0 0-1,1-1 1,-1 1-1,1-1 1,-1 0-1,1 0 1,0 1-1,0-1 1,-1 0 0,1 0-1,0 0 1,0-1-1,0 1 1,0 0-1,0-1 1,0 0-1,0 1 1,0-1-1,0 0 1,1 0-1,-1 0 1,0 0 0,0 0-1,0 0 1,0-1-1,0 1 1,0-1-1,0 0 1,0 1-1,0-1 1,0 0-1,-1 0 1,1 0-1,0 0 1,0-1 0,-1 1-1,2-1-61,68-69 2341,-65 64-2430,11-13 226,-2-1-1,0-1 1,-1 0-1,-1-1 1,-1 0-1,7-19-136,-18 17-1793,-1 14-2592,0-5-5046</inkml:trace>
  <inkml:trace contextRef="#ctx0" brushRef="#br0" timeOffset="2523.073">1032 606 5170,'0'0'1724,"0"0"-278,0 0-411,0 0-520,0 0-344,8 14-211,1 47 1235,0-77 1702,-9-5-2683,0 20-367,0 1-143,0 0 48,8 19-160,16-12-2615,-12-7-197</inkml:trace>
  <inkml:trace contextRef="#ctx0" brushRef="#br0" timeOffset="3343.92">1553 531 7924,'0'0'1139,"0"0"-486,0 0-290,19-4-56,59-9-200,-73 13-82,1 0 0,-1 1 0,0-1 0,0 1 0,0 0 0,1 1 0,-1-1-1,0 1 1,-1 0 0,1 0 0,0 0 0,0 1 0,-1-1 0,1 1 0,-1 1 0,0-1 0,0 0 0,0 1 0,-1 0 0,1 0 0,-1 0 0,0 0 0,0 1 0,0-1 0,-1 1 0,1 0 0,-1-1 0,0 1 0,-1 0 0,1 0 0,-1 1-1,0-1 1,0 0 0,-1 0 0,1 0 0,-1 1 0,-1-1 0,1 0 0,-1 0 0,1 1 0,-1-1 0,-1 0 0,1 0 0,-1 0 0,-1 2-25,-2 5 105,0 0 0,-1 0-1,0-1 1,-1 0 0,-1 0 0,0-1 0,0 0 0,-1 0-1,0-1 1,0 0 0,-1-1 0,0 0 0,-1 0 0,0-1 0,-10 5-105,13-6 84,-98 65 151,105-70-332,1-1 39,0 0 34,0 0 45,0 0 46,0 0 104,0 0-107,0 0-6,0 0 126,23 0-8,52-3 247,0-3-1,-1-3 1,43-12-423,-61 8-1644,-55 13-1232,-1 0-1507</inkml:trace>
  <inkml:trace contextRef="#ctx0" brushRef="#br0" timeOffset="4438.97">2293 492 6851,'0'0'1142,"0"0"-726,0 0 54,0 0-262,0 0 11,-4 19 453,-35 155 1017,-11 48-809,49-216-1742,2-7-2406,3-13 1590</inkml:trace>
  <inkml:trace contextRef="#ctx0" brushRef="#br0" timeOffset="4860.201">2341 580 5907,'0'0'2019,"0"0"-661,0 0-179,0 0-584,0 0-480,14 2-246,26 96 211,40 179 1839,-79-275-1888,-1-1 1,1 1 0,0-1 0,0 1-1,-1-1 1,1 0 0,0 0-1,0 1 1,0-1 0,0 0 0,0 0-1,1 0 1,-1 0 0,0 0-1,0 0 1,1 0 0,-1-1 0,0 1-1,1 0 1,-1-1 0,1 1 0,-1-1-1,1 1 1,-1-1 0,1 0-1,-1 0 1,1 0 0,0 1 0,-1-2-1,1 1 1,-1 0 0,1 0-1,-1 0 1,1-1 0,-1 1 0,1-1-1,-1 1 1,1-1 0,-1 0 0,1 1-1,-1-1 1,0 0 0,0 0-1,1 0 1,-1 0 0,0 0 0,0 0-1,0 0 1,0 0 0,0-1-1,0 1 1,0 0 0,-1-1 0,1 1-1,0-1 1,-1 1 0,1-1 0,-1 1-1,1-1 1,-1 1 0,0-1-1,0 1 1,0-1 0,0 0-32,22-35 43,-1-1-1,-3-1 1,-1-1 0,-1-1-1,-3 0 1,-2 0 0,-1-2-1,-1-2-42,-9 45-156,1-1-1,-1 1 1,1-1-1,-1 0 1,1 1-1,0-1 1,-1 1-1,1 0 1,0-1-1,-1 1 1,1 0-1,0-1 0,0 1 1,0 0-1,-1 0 1,1-1-1,0 1 1,0 0-1,0 0 1,-1 0-1,1 0 1,0 0-1,0 0 1,0 0-1,-1 1 0,1-1 1,0 0-1,0 0 1,-1 1-1,1-1 1,0 0-1,0 1 1,-1-1-1,1 0 1,0 1-1,-1-1 1,1 1-1,-1 0 1,1-1-1,0 1 0,-1-1 1,1 1-1,-1 0 1,0-1-1,1 1 1,-1 0 156,12 12-4386</inkml:trace>
  <inkml:trace contextRef="#ctx0" brushRef="#br0" timeOffset="5265.121">2927 796 8180,'0'0'221,"0"0"-2,0 0 371,0 0 381,0 0-216,2 9 32,-1-3-1407,7 21 3237,-5-59 823,24 155-7362,-19-110 897,3-5-2066</inkml:trace>
  <inkml:trace contextRef="#ctx0" brushRef="#br0" timeOffset="8708.123">2163 265 6227,'0'0'1443,"0"0"158,0 0-419,0 0 520,0 0-261,-3-11-766,-8-23-475,28 82-101,1-1 0,3-1 0,2-1 1,17 26-100,-20-35 0,45 68 506,4-3 0,75 83-506,-37-49 247,-24-9-492,-82-119-33,0-4-7418,-5-12-212</inkml:trace>
  <inkml:trace contextRef="#ctx0" brushRef="#br0" timeOffset="9390.833">74 779 6947,'0'0'1926,"0"0"-621,0 0-313,0 0-671,3 6-439,60 96 1064,5-2-1,4-3 0,55 54-945,122 121 683,-243-265-781,-6-6 101,0 0-1,0 0 1,1 0-1,-1 0 1,1 0-1,-1 0 1,1 0 0,0 0-1,-1 0 1,1-1-1,0 1 1,-1 0-1,1 0 1,0-1-1,0 1 1,0 0 0,0-1-1,0 1 1,0-1-1,0 1 1,0-1-1,0 1 1,0-1-1,0 0 1,0 1 0,0-1-1,0 0 1,0 0-1,0 0 1,0 0-1,0 0 1,0 0-1,0 0 1,0 0 0,1 0-1,-1-1 1,0 1-1,0 0 1,0-1-1,0 1 1,0-1-1,0 1 1,0-1 0,-1 1-1,1-1 1,0 0-1,0 1 1,0-1-1,0 0 1,-1 0-1,1 0 1,0 0 0,-1 0-3,50-106-5203,-15 25-2475</inkml:trace>
  <inkml:trace contextRef="#ctx0" brushRef="#br0" timeOffset="9771.812">1224 442 8500,'0'0'1406,"0"0"-918,0 0-253,0 0 37,17 29 238,122 203 2117,117 173-556,-250-384-3456,-29-38-1990,-19-24-3668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19 223 4898,'0'0'1598,"0"0"-141,0 0-534,0 0-64,0 0 182,-5-2-743,-8-4-176,25 11 166,74 31 676,132 7 85,-121-39-5518,-101-4 243</inkml:trace>
  <inkml:trace contextRef="#ctx0" brushRef="#br0" timeOffset="222.403">62 420 5314,'0'0'1505,"0"0"-544,0 0 111,0 0 593,0 0-1569,0 0 240,142 32 400,-99-32-512,-7 0-15,-5-6-209,-7-5 0,-2 0-225,-8-6-639,-4-3-1345,-6-5-1104</inkml:trace>
  <inkml:trace contextRef="#ctx0" brushRef="#br0" timeOffset="515.618">271 1 7956,'0'0'1198,"0"0"-705,0 0-279,0 0 284,0 0-79,17 30-32,60 97-72,5-45 61,-58-65-200,-18-14-149,0 0 0,0 1-1,0-1 1,-1 1 0,1 0-1,-1 1 1,0-1 0,0 1-1,-1 0 1,1 0 0,-1 0-1,0 1 1,-1-1 0,1 1-1,-1 0 1,0 0 0,0 1-1,-1-1 1,0 0 0,0 1-1,-1 0 1,0-1 0,0 1-1,0 0 1,-1-1 0,0 1 0,0 0-1,0 0 1,-1-1 0,0 1-1,-1 0 1,1-1 0,-1 1-1,-1-1 1,-2 5-27,-16 16 156,-1-2 1,-1 0-1,-1-2 1,-1-1-1,-1 0 1,-1-2-1,-6 2-156,18-11-4,-103 70-577,117-81 203,-11 4-190,7-11-3315,4-31-2859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4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68 236 3426,'0'0'549,"0"0"412,0 0 287,0 0-215,0 0 71,0 0 339,-11-13-149,-34-42-288,34 41-312,11 14-542,2 0-344,607 15 82,670 14 112,-1268-29-1,662-24 661,-673 24-572,0 0-71,0 0-360,0 0-1084,0 0-1659</inkml:trace>
  <inkml:trace contextRef="#ctx0" brushRef="#br0" timeOffset="2362.335">2484 96 3778,'0'0'272,"0"0"27,0 0 600,0 0 184,0 0-128,0 0-277,31 0 938,95 25-1319,-28-26 76,0-5 1,-1-3-1,76-20-373,38-3 336,-9 16-108,156 8-228,32 0 151,537-3-2,-519 24-77,-244 12-96,-167-20-2633,-18-5-1601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0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20 5426,'0'0'1446,"0"0"-248,0 0 470,0 0-404,0 0-191,0-3 58,-7-14 144,0 44-1608,-12 298 936,17-375-1194,0 36 426,1 0 1,0-1 0,0 1-1,2 0 1,-1 0 0,2-1-1,0 1 1,1 0 0,0 0-1,1 0 1,1 1 0,0-1 0,1 1-1,0 0 1,1 1 0,8-12 164,-14 23-5,0 0 1,0 0-1,0 0 1,1 0-1,-1 0 1,0 1-1,0-1 1,1 0 0,-1 1-1,1-1 1,-1 1-1,0-1 1,1 1-1,-1 0 1,1-1-1,-1 1 1,1 0-1,-1 0 1,1 0 0,-1 0-1,1 0 1,-1 1-1,1-1 1,-1 0-1,1 1 1,-1-1-1,0 1 1,1-1 0,-1 1-1,1 0 1,-1 0-1,0-1 1,0 1-1,0 0 1,1 0-1,-1 0 1,0 0-1,0 0 1,0 1 0,0-1-1,-1 0 1,1 0-1,0 1 5,32 57-115,-7 111 2788,54-424-3679,-79 254 990,0 0 0,0 0-1,1 0 1,-1 1-1,0-1 1,1 0 0,-1 0-1,0 1 1,0-1 0,0 1-1,1-1 1,-1 1 0,0-1-1,0 1 1,0 0 0,0 0-1,0 0 1,0-1-1,0 1 1,0 0 0,0 0-1,-1 0 1,1 0 0,0 0-1,0 1 1,-1-1 0,1 0-1,-1 0 1,1 0 0,-1 1-1,0-1 1,1 0-1,-1 0 1,0 1 0,0-1-1,0 0 1,0 0 0,0 1-1,0 0 17,1-1 14,10 30 139,-1 0 0,-1 1 1,-1 0-1,-2 0 0,-1 0 0,-2 1 0,-1 32-153,-2-27-5784,0-37 822</inkml:trace>
  <inkml:trace contextRef="#ctx0" brushRef="#br0" timeOffset="345.077">660 65 9652,'0'0'1729,"0"0"-1281,0 0 721,0 0-993,0 0-176,0 0-336,50 17 336,-11-8 336,-6-5-224,-1-4-112,-8 0 64,-10 0-16,-9 0-48,-5 3-1216,0-1-2034,-5-2-4465</inkml:trace>
  <inkml:trace contextRef="#ctx0" brushRef="#br0" timeOffset="585.582">641 286 8212,'0'0'1088,"0"0"-1008,0 0 64,0 0 481,0 0 591,0 0-720,112 13 49,-73-13-273,-1 0-272,-6 0 0,-8 0-144,-3 0-1473,-9-5-1200,-9-6-4771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3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337 268 2593,'0'0'2849,"0"0"-1296,0 0-662,0 0-224,0 0-93,0 0-219,0 0 160,0 0-305,0 0 73,0 0 235,0 0-190,0 0 19,0 0 32,0 0-102,0 0 8,2 0-434,163-17-120,-162 16 262,-1 1 1,0-1 0,1 1-1,-1-1 1,1 1 0,-1 0-1,1 0 1,-1 0 0,1 1-1,-1-1 1,0 1 0,1-1 0,-1 1-1,0 0 1,1-1 0,-1 1-1,0 1 1,0-1 0,0 0-1,0 0 1,0 1 0,0-1-1,0 1 1,0 0 0,0-1 0,-1 1-1,1 0 1,-1 0 0,1 0-1,-1 0 1,0 0 0,0 0-1,0 1 1,0-1 0,0 0-1,0 1 1,-1-1 0,1 0-1,-1 1 1,0-1 0,0 1 0,0-1-1,0 1 1,0-1 0,0 1-1,0-1 1,-1 0 0,1 1-1,-1-1 1,0 0 0,0 1-1,0 0 7,-7 9 41,1-1-1,-1 0 0,-1 0 1,0-1-1,-1 0 0,0-1 1,0 0-1,-1 0 0,0-1 1,-9 5-41,-8 7 77,-10 8-56,37-27-157,1-1 0,11 2-126,219 44-170,-208-25-3474,-21-10 17</inkml:trace>
  <inkml:trace contextRef="#ctx0" brushRef="#br0" timeOffset="330.116">1 765 3458,'0'0'664,"0"0"-77,0 0 928,0 0-160,0 0-493,74 0-59,238-5 3,-73-17 752,-2 0-608,-239 37-7633,-10-2 808</inkml:trace>
  <inkml:trace contextRef="#ctx0" brushRef="#br0" timeOffset="23470.323">176 0 6787,'0'0'1470,"0"0"-344,0 0-294,0 0-589,18 36 109,62 119 345,-65-130-365,1 0 0,1-1 1,1 0-1,1-2 0,1 0 0,1-1 1,16 11-333,-6-4 104,30 26 47,-35-34-344,-1 1-1,-1 1 1,-1 2 0,-1 0 0,-2 1-1,0 1 1,-1 1 0,0 5 193,-10-12-4010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0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730 599 8420,'0'0'1120,"0"0"-575,0 0-545,0 0 16,0 0 96,0 0-80,0 0 160,185 98 288,-113-79-304,-2-8 288,-10-5-464,-14-4 64,-17 1 224,-15-3-288,-12 0 0,-2 2-96,-9-2-352,-32 0-2641</inkml:trace>
  <inkml:trace contextRef="#ctx0" brushRef="#br0" timeOffset="380.272">817 742 1777,'0'0'675,"0"0"1126,0 0-246,0 0-637,0 0-27,19 24-262,59 75-4,-73-94-554,0 1 1,0-1 0,-1 1-1,1 0 1,-1 0 0,-1 0-1,1 0 1,-1 1 0,0 0-1,0-1 1,-1 1 0,0 0-1,0 0 1,-1 1 0,0-1-1,0 0 1,-1 0 0,0 1-1,0-1 1,0 0 0,-1 0-1,0 1-71,-3 0 119,0-1-1,0 1 1,-1-1-1,1-1 0,-1 1 1,-1-1-1,0 1 1,1-1-1,-2-1 0,1 1 1,-1-1-1,0-1 1,0 1-1,0-1 0,0 0 1,-1 0-1,-4 0-118,4 1 148,-116 58 1469,123-61-1628,0-1-1,1 1 1,-1 0 0,1 0-1,0 0 1,-1-1-1,1 1 1,0 0 0,0 0-1,0 0 1,0 0-1,1 0 1,-1-1-1,0 1 1,1 0 0,-1 0-1,1-1 1,0 1-1,0 0 1,-1-1 0,1 1-1,0 0 1,1-1-1,-1 0 1,0 1 0,0-1-1,0 1 1,1-1-1,-1 0 12,13 9 27,1 0-1,0-1 0,0-1 0,0 0 0,1-1 1,0-1-1,1-1 0,-1 0 0,1-1 1,0-1-1,0 0 0,1-1 0,-1-1 0,0-1 1,0 0-1,1-1 0,9-3-26,18 4 35,46-27-6089,-66 8 1815</inkml:trace>
  <inkml:trace contextRef="#ctx0" brushRef="#br0" timeOffset="711.479">1345 1062 4098,'0'0'1993,"0"0"-27,0 0-784,0 0-467,0 0-13,9-28-116,28-83 183,-37 109-718,0 0 0,0 0 1,0 0-1,0 0 0,0 1 0,0-1 0,1 0 1,-1 0-1,1 0 0,-1 0 0,1 0 1,0 1-1,0-1 0,0 0 0,0 1 1,0-1-1,0 0 0,0 1 0,1 0 0,-1-1 1,0 1-1,1 0 0,-1-1 0,1 1 1,0 0-1,-1 0 0,1 0 0,0 1 1,0-1-1,-1 0 0,1 0 0,0 1 0,0 0 1,0-1-1,0 1 0,0 0-51,3 0 119,31 51-244,81 275 781,-117-326-711,19 25-26,-11-35-2523,-3-17-168,2-12-1547</inkml:trace>
  <inkml:trace contextRef="#ctx0" brushRef="#br0" timeOffset="929.859">1679 813 5523,'0'0'1024,"0"0"449,0 0 432,0 0-1009,0 0-656,0 0 865,-190 363-833,169-319-32,4-10-80,3-6-48,6-6-112,6-7 0,2-4-432,0-9-113,17-2-1391,14 0 95,10-22-5763</inkml:trace>
  <inkml:trace contextRef="#ctx0" brushRef="#br0" timeOffset="1254.686">1857 1077 5266,'0'0'2273,"0"0"-1616,0 0 959,0 0-559,0 0-305,0 0 241,0 184-289,0-158-704,0-5 0,0-8 208,0-4-208,0-7-16,0-2-1200,0 0-81,0 0-336,-5-26-7507</inkml:trace>
  <inkml:trace contextRef="#ctx0" brushRef="#br0" timeOffset="1537.931">1955 835 8788,'0'0'2177,"0"0"-1921,0 0 48,0 0 353,0 0-433,0 0-208,24 63 368,-14-48-368,-5 0-32,-5-2-400,0-2-1937,-3-7-2594</inkml:trace>
  <inkml:trace contextRef="#ctx0" brushRef="#br0" timeOffset="1881.013">0 939 6643,'0'0'2673,"0"0"-2120,0 0-556,0 0 22,0 0 258,33 4 771,210 22 289,6-11 296,-234-8-1949,-26 3-4461,-18-5-516</inkml:trace>
  <inkml:trace contextRef="#ctx0" brushRef="#br0" timeOffset="2395.656">118 1246 2897,'0'0'2615,"0"0"-1089,0 0-235,0 0-389,0 0-22,-12 41-488,-37 129-117,19-69 1006,32-158 741,2-22-3927,0 67 1668,0 0 0,0 0 0,2 0 0,-1 1 0,1-1 0,1 1-1,0 0 1,0 1 0,1 0 0,1 0 0,-1 1 0,2 0 0,-1 0 0,1 1 0,0 0 0,9-4 237,-18 12 55,1-1 1,0 1-1,0-1 1,0 1 0,0-1-1,0 1 1,0 0-1,0 0 1,0 0 0,0 0-1,0 0 1,0 0-1,0 1 1,-1-1 0,1 1-1,0-1 1,0 1-1,0 0 1,0 0 0,-1 0-1,1 0 1,0 0-1,-1 0 1,1 0 0,-1 0-1,1 1 1,-1-1-1,1 0 1,-1 1 0,0 0-1,0-1 1,0 1-1,0 0 1,0-1 0,0 1-1,0 0 1,0 1-56,22 77 528,-21-69-374,4 26 143,-6-29-247,1 1 0,0-1-1,0 0 1,1 0 0,0 0 0,1 0 0,-1 0 0,2 0-1,-1-1 1,1 1 0,0-1 0,0 0 0,5 5-50,27-12-1323,-24-12-969</inkml:trace>
  <inkml:trace contextRef="#ctx0" brushRef="#br0" timeOffset="2658.282">413 1 4674,'0'0'1329,"0"0"287,0 0-31,0 0 208,0 0-1457,0 0-176,-55 350 176,55-303-320,0 1-16,0 2 0,0 1-176,7 3-16,1-4-2753,-1-2-1601</inkml:trace>
  <inkml:trace contextRef="#ctx0" brushRef="#br0" timeOffset="3994.028">481 1215 4370,'0'0'1291,"0"0"35,0 0-109,0 0-315,0 0 71,0-4-44,-2-18 274,1 22-814,-11 10 673,-2 17-1123,2 0-1,1 1 0,2 0 0,0 0 1,2 1-1,1 0 0,1 1 1,2 2 61,-4 38-4488,6-44 689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1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1377,'0'0'3729,"0"0"-2928,0 0 495,0 0 129,0 0 32,0 0-977,182 4-224,-153-4 160,-10 3-416,-2-3 0,-10 0 0,-4 2-560,-3 0-1073,0-2-1664</inkml:trace>
  <inkml:trace contextRef="#ctx0" brushRef="#br0" timeOffset="284.169">44 147 1313,'0'0'1262,"0"0"984,0 0-547,0 0-962,0 0-156,-6 66 41,-16 206-267,17-144 50,6-123-351,1-1 0,0 1 0,0-1 0,0 0 0,1 0 0,0 0 0,-1 0 0,1 0 0,1 0 0,-1-1 0,0 1-1,1-1 1,0 0 0,0 0 0,0 0 0,0-1 0,0 1 0,0-1 0,1 0 0,-1 0 0,1-1 0,0 1 0,-1-1 0,1 0 0,0 0 0,0-1 0,0 1 0,-1-1-1,1 0 1,0-1 0,0 1 0,0-1 0,0 0 0,-1 0 0,5-2-54,6 3 193,72-24 316,-41-13-3504,-35 18-922</inkml:trace>
  <inkml:trace contextRef="#ctx0" brushRef="#br0" timeOffset="469.673">1 331 2113,'0'0'7619,"0"0"-7523,0 0-47,0 0 799,0 0-368,0 0-256,146 2-224,-93-2 96,-2-7-400,-8 1-160,-10-3-3586</inkml:trace>
  <inkml:trace contextRef="#ctx0" brushRef="#br0" timeOffset="800.869">436 227 6195,'0'0'432,"0"0"-272,0 0 128,0 0 545,0 0 943,0 0-1519,117 154-65,-95-120 288,-3 1-448,0-5-32,-4-4 0,-6-4 64,-2-10 16,-2-5-80,-5-7-416,3 0-545,-1 0-543,0-19-1922</inkml:trace>
  <inkml:trace contextRef="#ctx0" brushRef="#br0" timeOffset="1001.687">637 259 6995,'0'0'624,"0"0"529,0 0 272,0 0-1137,0 0 656,0 0-944,-110 236 144,103-214 32,2-5-176,5-8-448,0-5-928,0-4-1218,0 0-1215</inkml:trace>
  <inkml:trace contextRef="#ctx0" brushRef="#br0" timeOffset="1270.002">846 184 6403,'0'0'627,"0"0"760,0 0 406,0 0-534,0 0 123,9 68-757,31 214-196,-6-93 6,3 29-267,-37-216-296,0-7-203,-43-206-6992,33 124 4759</inkml:trace>
  <inkml:trace contextRef="#ctx0" brushRef="#br0" timeOffset="1478.411">913 314 1185,'0'0'626,"0"0"877,0 0-178,0 0-193,0 0 47,18-10-331,58-29-312,-73 39-489,-1-1 0,1 1-1,-1 0 1,1 0-1,0 0 1,-1 0 0,1 0-1,-1 1 1,1-1-1,-1 1 1,1-1 0,-1 1-1,1 0 1,-1 0-1,0 0 1,1 1 0,-1-1-1,0 0 1,0 1-1,0-1 1,0 1 0,0 0-1,0 0 1,0 0-1,-1 0 1,1 0 0,-1 0-1,1 0 1,-1 0-1,0 1 1,0-1 0,0 0-1,0 1 1,0-1-1,-1 1 1,1-1 0,-1 1-1,1 0 1,-1-1-1,0 1 1,0-1 0,0 1-1,-1 0 1,1-1-1,-1 3-46,-6 146 649,-16-91-3395,19-52 20,1-7-2290</inkml:trace>
  <inkml:trace contextRef="#ctx0" brushRef="#br0" timeOffset="1751.681">1137 452 2977,'0'0'1132,"0"0"-284,0 0 64,0 0-181,0 0 262,28-8-265,92-27-584,-112 33-141,0 0 0,0-1 0,0 0 0,0 0 0,-1-1 0,1 0 0,-1 0 0,0 0 0,0-1 0,-1 0 0,1-1 0,-1 0 0,0 0 0,4-5-3,-9 10-7,0 0-58,0 0-1,0 0 1,0 0 0,0 0 0,0 0-1,0 0 1,0 0 0,0 0-1,0-1 1,-1 1 0,1 0 0,0 0-1,-1-1 1,1 1 0,-1 0-1,0-1 1,1 1 0,-1-1 0,0 1-1,0 0 1,0-1 0,0 1 0,0-1-1,0 1 1,0-1 0,0 1-1,-1-1 1,1 1 0,0 0 0,-1-1-1,0 1 1,1 0 0,-1-1 0,0 1-1,1 0 1,-1 0 0,0 0-1,0 0 1,0 0 0,0 0 0,0 0-1,0 0 1,0 0 0,0 0 0,-1 0-1,1 0 1,0 1 0,0-1-1,-1 1 1,1-1 0,-1 1 0,1-1-1,0 1 1,-1 0 0,1 0 0,-1-1-1,1 1 1,0 0 0,-1 0-1,0 1 66,-2-3 125,0 1-1,0 0 0,0 0 0,0 1 0,0-1 1,-1 1-1,1 0 0,0 0 0,0 0 0,0 1 1,0 0-1,0-1 0,0 1 0,0 1 1,0-1-1,0 1 0,0-1 0,0 1 0,1 0 1,-1 0-1,1 1 0,-1-1 0,1 1 0,0-1 1,0 1-1,0 0 0,0 0 0,1 1 0,-1-1 1,1 1-1,0-1 0,0 1 0,0-1 0,1 1 1,-1 0-1,1 1-124,-1-2 14,0 1 1,1-1-1,-1 0 1,1 1-1,0-1 1,0 1-1,1 0 0,-1-1 1,1 1-1,-1 0 1,1-1-1,0 1 1,1 0-1,-1-1 1,1 1-1,-1 0 0,1-1 1,0 1-1,0-1 1,1 1-1,-1-1 1,1 0-1,0 1 1,0-1-1,0 0 1,0 0-1,0 0 0,1 0 1,-1-1-1,1 1 1,0-1-1,-1 0 1,1 1-1,0-1 1,1 0-1,-1-1-14,11 2-399,1 0 1,-1-2-1,1 0 0,0-1 0,-1 0 0,1-1 1,-1 0-1,1-2 0,-1 1 0,0-2 1,0 0-1,0-1 0,0 0 0,-1-1 1,9-5 398,26-18-2217</inkml:trace>
  <inkml:trace contextRef="#ctx0" brushRef="#br0" timeOffset="2148.305">1692 275 2513,'0'0'3199,"0"0"-1110,0 0-534,0 0-853,0 0-134,-14 14 16,-42 48 51,53-58-587,0 0-1,0 1 0,0-1 1,1 1-1,0 0 0,0 0 0,0 0 1,0 0-1,1 0 0,0 1 0,0-1 1,0 0-1,1 0 0,0 1 1,0-1-1,0 0 0,1 5-47,0 9 79,1-17-71,-1 1 0,1-1 0,0 0 0,0 0-1,0 0 1,0-1 0,0 1 0,0 0-1,1-1 1,-1 1 0,0-1 0,1 0-1,-1 0 1,1 0 0,0 0 0,-1 0-1,1-1 1,0 1 0,-1-1 0,1 1-1,0-1 1,0 0 0,-1 0 0,1 0-1,0-1 1,-1 1 0,1-1 0,0 1-1,-1-1 1,1 0 0,0 0 0,1-1-8,10-5-31,-1 0-1,0-1 1,0-1 0,-1 0 0,0 0 0,-1-1 0,1-1 0,-2 0 0,4-5 31,13-12-438,22-18-256,-2-3 1,-2-1-1,33-51 694,-67 87 1698,-14 26 1495,-3 8-3621,-1 23 431,1-1 0,3 2 0,1-1 1,4 42-4,0-7-2592,-5-77 118,-11-1-583</inkml:trace>
  <inkml:trace contextRef="#ctx0" brushRef="#br0" timeOffset="3000.247">1867 182 4882,'0'0'1988,"0"0"15,0 0-669,0 0-1003,5-2-318,13 1-132,0 0-1,-1 1 0,1 1 1,0 0-1,-1 2 0,1 0 0,-1 0 1,0 2-1,0 0 0,8 5 120,-6-5-979,-12-3 710,0 1 1,0-1-1,0 1 1,0 0-1,-1 0 1,1 1-1,-1 0 1,0 0-1,0 1 1,0 0-1,-1 0 1,0 0-1,0 0 1,0 1-1,0 0 1,-1 0-1,0 0 1,0 1-1,-1-1 1,0 1-1,0 0 1,1 3 268,-4-7 92,1 0 0,0 0 0,0 0 0,0 0 0,0 0 0,1-1 0,-1 1 0,1 0 0,0-1 0,-1 1 0,1-1 0,0 0 0,0 0 0,1 0 0,-1 0 0,0 0 1,1 0-1,-1 0 0,1-1 0,0 1 0,-1-1 0,1 0 0,0 0 0,0 0 0,0 0 0,0 0 0,0-1 0,0 1 0,0-1 0,0 0 0,0 0 0,0 0 0,0 0 0,0 0 0,0-1 0,0 1 0,0-1 0,0 0 0,0 0 0,0 0 1,-1 0-1,1-1 0,0 1 0,0-1-92,2-1 22,0-1 1,-1 1 0,1-1 0,-1 0-1,0 0 1,0 0 0,-1 0 0,1-1-1,-1 1 1,0-1 0,0 0-1,0 0 1,-1 0 0,0 0 0,0-1-1,0 1 1,0-1 0,-1 1 0,0-1-1,0 0 1,-1 1 0,0-1 0,0-3-23,-1 7 75,0 1 1,0-1 0,-1 0 0,1 1 0,-1-1 0,1 1 0,-1-1 0,0 1 0,0 0 0,1 0 0,-1 0 0,0 0 0,0 0 0,0 0-1,0 0 1,0 1 0,0-1 0,0 1 0,-1-1 0,1 1 0,0 0 0,0 0 0,0 0 0,0 0 0,-1 0 0,1 0 0,0 1 0,0-1-1,0 1 1,0 0 0,0-1 0,0 1 0,0 0 0,0 0 0,0 0 0,0 0 0,0 1-76,-4 3 109,0 0 0,0 1 0,1-1 0,0 1 0,0 0 0,0 1 0,1-1 0,0 1 0,0 0 0,1 0 0,0 0 0,0 0 0,0 1 0,1-1 0,0 1 0,1 0 0,0-1 0,0 1 0,0 0 0,1 0 0,1 5-109,0-11 5,0-1 0,1 1 1,0-1-1,-1 0 0,1 0 0,0 1 1,-1-1-1,1 0 0,0 0 0,0-1 1,0 1-1,0 0 0,0-1 0,0 1 1,0-1-1,0 0 0,0 1 0,0-1 1,0 0-1,0 0 0,0 0 0,0-1 1,0 1-1,0 0 0,0-1 0,0 0 1,0 1-1,0-1 0,0 0 0,1-1-5,67-99-1680,-62 128 1541,-7-17 256,-1-6-107,0 0 0,0-1 0,0 1 0,0-1 0,1 1 1,-1-1-1,1 1 0,0-1 0,0 0 0,0 1 0,0-1 0,1 0 0,-1 0 0,1 0 1,0 0-1,0 0 0,0 0 0,0 0 0,1-1 0,-1 1 0,1-1 0,-1 1 0,1-1 1,0 0-1,0 0 0,0 0 0,0-1 0,3 2-10,4-7-145,0 1 0,0-2 0,-1 0 0,0 0 0,0 0 0,0-1 0,0-1 0,-1 1 0,0-1 0,0-1 0,-1 1 0,0-1 0,0-1 0,-1 1 0,0-1 0,-1 0 0,0-1 0,0 1 0,-1-1 0,0 0 0,0 0 0,-2 0 0,3-11 145,17-106-58,-21 70 2469,-1 56-1445,0 1-555,-3 21-64,-4 34 187,3 0 0,2 1 0,3-1 1,3 16-535,45 67-235,-49-137-1270,0-5 483,-6-20-616,-17-13-3412</inkml:trace>
  <inkml:trace contextRef="#ctx0" brushRef="#br0" timeOffset="3281.493">2494 240 2689,'0'0'3599,"0"0"-1790,0 0-651,0 0-294,9-7-781,95 15-16,-67-6-87,-31-4 64,-1 1-1,1 0 0,0 0 0,-1 0 1,1 1-1,0 0 0,0 0 0,-1 0 0,1 1 1,0 0-1,0 0 0,-1 0 0,1 1 1,-1 0-1,1 0 0,-1 0 0,0 1 1,0 0-1,0 0 0,0 0 0,-1 0 1,1 1-1,-1 0 0,0 0 0,0 0 1,0 0-1,0 1 0,-1 0 0,0-1 1,0 1-1,0 0 0,0 1 0,-1-1 0,0 0 1,0 2-44,4 121 1659,11-141-6242,-8-20 1235</inkml:trace>
  <inkml:trace contextRef="#ctx0" brushRef="#br0" timeOffset="4025.505">2866 119 4610,'0'0'2399,"0"0"-460,0 0-1010,0 0-900,8 12-173,0 0 152,-1 1 1,0-1-1,-1 1 1,0 1-1,-1-1 0,-1 1 1,0 0-1,-1 0 1,0 0-1,-1 0 1,-1 1-1,0 6-8,-1 131 1614,1-150-1601,1 0 0,-1 0-1,1 0 1,0 0 0,0-1 0,-1 1-1,1 0 1,0-1 0,0 0-1,0 1 1,1-1 0,-1 0 0,0 0-1,0 0 1,1-1 0,-1 1 0,0 0-1,1-1 1,-1 0 0,1 1-1,-1-1 1,1 0 0,-1 0 0,1 0-1,-1-1 1,0 1 0,1-1 0,-1 1-1,0-1 1,1 0 0,-1 0-1,0 0 1,1 0 0,-1 0 0,0 0-1,0-1 1,0 1 0,0-1 0,1-1-14,3-1 1,-1-1 0,1 0 0,-1-1 0,0 1 0,0-1 0,-1 0 0,0 0 0,0-1 0,0 1 0,-1-1 0,0 0 0,0 1 0,-1-1 0,0-1 0,0 1 0,0 0 0,-1-1 0,0 1 0,-1 0 0,1-1 0,-2 1 0,1-1 0,-1 1 0,0-1 0,-1 6-3,0 0 0,0 0 0,-1 0 0,1 0 0,0 0 0,-1 1 0,0-1-1,1 1 1,-1 0 0,0-1 0,0 1 0,1 0 0,-1 1 0,0-1-1,0 1 1,0-1 0,0 1 0,0 0 0,0 0 0,0 0 0,0 0-1,0 1 1,0-1 0,-2 1 3,-7 0-31,12-1-124,0 0-77,2 0 51,67-2-393,125 12 649,-186-8-4,0 1 1,-1 0 0,0 0-1,0 1 1,0 0 0,0 0 0,-1 1-1,1 0 1,-1 0 0,0 0-1,-1 1 1,1 0 0,-1 0 0,0 0-1,-1 1 1,1 0 0,-1 0-1,-1 0 1,1 0 0,-1 0 0,-1 1-1,1-1 1,-1 1 0,0 0-1,-1 0 1,0 0 0,0 0-1,-1 0 1,0 0 0,0 0 0,-1 0-1,0-1 1,-1 4-72,-15 43 734,16-85-1388,5 18 544,0 1-1,1-1 1,0 1-1,1 1 1,1-1-1,0 1 1,0 0-1,1 0 1,1 1 0,-1 0-1,2 1 1,-1 0-1,1 0 1,1 1-1,0 0 111,-9 8 49,0 1 0,0 0-1,0-1 1,0 1 0,0 0-1,0 0 1,0 0 0,-1 0-1,1 1 1,0-1 0,-1 0-1,1 1 1,-1-1 0,0 1-1,1-1 1,-1 1 0,0 0-1,0 0 1,0-1-1,0 1 1,0 0 0,0 0-1,-1 0 1,1 0 0,-1 0-1,1 0 1,-1 0 0,0 0-1,0 0 1,0 0 0,0 0-1,0 0 1,0 1 0,0-1-1,-1 0 1,0 2-49,2 6 185,47 220 202,-42-216-3356,-2-10-3365</inkml:trace>
  <inkml:trace contextRef="#ctx0" brushRef="#br0" timeOffset="4298.773">3748 735 11429,'0'0'1649,"0"0"-1553,0 0-96,0 0 0,0 0-176,0 0-16,2 43-2930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6435,'0'0'496,"0"0"-464,0 0 0,0 0-32,0 0 913,0 0-305,216 67-96,-177-63 224,-8-1-159,-10-1-145,-9-2-432,-4 0 176,-8 0-48,0 0-128,0 2 0,0 0 0,-5 0-2609</inkml:trace>
  <inkml:trace contextRef="#ctx0" brushRef="#br0" timeOffset="1906.471">102 28 1921,'0'0'2497,"0"0"-1046,0 0-373,0 0-139,0 0-146,5 10-687,5 0 34,0 0-1,0 0 0,1-1 0,0 0 0,0-1 0,1-1 0,0 1 1,1-2-1,-1 0 0,1 0 0,1-1 0,-1-1 0,0 0 0,1-1 1,0-1-1,0 0 0,0 0 0,0-2 0,4 0-139,-17 0 667,-1 0 246,0 0 12,0 0-276,0 0-166,0 0 362,0 0-498,0 0-171,0 0 8,0 0-104,1 0-64,0 0-154,0 0 79,-1 0 104,0 0-125,0 0-155,-1 10-5757,-3-9 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3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80 151 5330,'0'0'1214,"0"0"-211,0 0 67,0 0-213,0 0 95,-4-1-666,3 0-277,0 0 0,0 0 0,0 0 1,0-1-1,0 1 0,0 0 1,0-1-1,1 1 0,-1-1 0,1 1 1,-1-1-1,1 1 0,-1-1 1,1 1-1,0-1 0,0 1 0,0-1 1,0 1-1,0-1 0,0 0 1,0 1-1,0-1 0,1 1 0,-1-1 1,1 1-1,-1-1 0,1 1 1,-1-1-1,1 1 0,0 0 0,0-1 1,0 1-1,0 0 0,0 0 1,0-1-1,0 1 0,1 0-9,38-74 649,-39 73-651,1 1-1,-1-1 1,0 1-1,0-1 1,1 1 0,-1 0-1,1-1 1,0 1-1,-1 0 1,1 0 0,0 0-1,0 0 1,-1 0 0,1 1-1,0-1 1,0 0-1,0 1 1,0 0 0,0-1-1,0 1 1,0 0-1,0 0 1,0 0 0,0 0-1,0 0 1,0 1-1,0-1 1,0 1 0,0-1-1,0 1 1,0-1-1,-1 1 1,1 0 0,0 0-1,0 0 1,-1 0 0,1 0-1,-1 1 1,1-1-1,-1 0 1,1 1 0,-1-1-1,0 1 1,1 0-1,-1-1 1,0 1 0,0 0-1,-1 0 1,1-1-1,0 1 1,0 0 0,-1 0-1,1 0 1,-1 0-1,0 0 1,1 0 0,-1 0-1,0 2 3,143 453 1019,-62-286-589,-80-219-2266,-1-5-1955,0-14-2219</inkml:trace>
  <inkml:trace contextRef="#ctx0" brushRef="#br0" timeOffset="303.189">435 79 7043,'0'0'1177,"0"0"-329,0 0-224,0 0-10,0 0-96,-47 61-228,-151 189 353,77-113 78,53-73 293,68-63-1020,0-1-269,0 0-416,19-3-3759,2-12-1299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1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161 288 2369,'0'0'459,"0"0"344,0 0 371,0 0-384,0 0-131,-5-3-222,4 3-433,-1 0 1,1 0-1,0 0 0,-1 0 1,1 1-1,0-1 0,0 0 1,-1 1-1,1-1 0,0 0 1,0 1-1,-1 0 0,1-1 1,0 1-1,0 0 0,0-1 1,0 1-1,0 0 0,0 0 1,0 0-1,0 0 0,0 0 1,1 0-1,-1 0 0,0 0 1,1 0-1,-1 0 0,0 1 1,1-1-1,-1 0 0,1 0 1,0 1-1,0-1 0,-1 0 1,1 1-1,0-1 0,0 0 1,0 0-1,0 1 0,0-1 1,0 0-1,1 1 0,-1-1 1,0 0-1,1 0 0,-1 1 1,1-1-1,-1 0 0,1 0 1,0 0-1,-1 0 0,2 1-4,-3 25 189,-17 250 1878,-21 596-117,38-214-218,-68 27-854,68-672-865,1 0 0,0 1 1,1-1-1,0 0 0,1 0 1,1 0-1,0-1 0,1 1 1,1 0-1,0-1 0,5 11-13,24 81 94,-34-104-36,55 9 20,355 4 186,302 111-117,-603-107-192,203 18 12,782-38 271,-1093 2-140,-1 0 223,-1-11-1405,-7-18-3328,-17-13-3733</inkml:trace>
  <inkml:trace contextRef="#ctx0" brushRef="#br0" timeOffset="1222.7">310 0 6643,'0'0'968,"0"0"-653,0 0-88,0 0 117,56 5 270,187 19-166,400 57 286,-475-54-730,2-8 0,118-4-4,305-7 304,-572-6-291,-1 0-1,1 1 1,-1 1 0,0 0 0,0 2-1,-1 0 1,1 2 0,-1 0 0,-1 1 0,0 1-1,0 0 1,-1 1 0,0 1 0,5 7-13,-11-4 25,0 1 1,-2 1 0,0-1 0,-1 2-1,0-1 1,-2 1 0,0 0-1,-1 0 1,-1 1 0,0 0 0,-2 0-1,1 17-25,-2-30 1,11 369 311,-14-239-210,19 602 300,19 25 1562,-27-10-1310,-9-564 309,-1-218-2641,-7-17-2978</inkml:trace>
  <inkml:trace contextRef="#ctx0" brushRef="#br0" timeOffset="2461.272">2406 3325 2897,'0'0'0,"0"0"-2737</inkml:trace>
  <inkml:trace contextRef="#ctx0" brushRef="#br0" timeOffset="2714.13">2625 3376 8612,'0'0'16,"0"0"128,0 0-288,0 0-256,0 0-2321</inkml:trace>
  <inkml:trace contextRef="#ctx0" brushRef="#br0" timeOffset="119031.386">3115 895 4386,'0'0'1737,"0"0"-956,0 0-116,0 0 711,0 0-394,0 0-285,0 0-183,0 0-156,-9 0 773,8 0-1126,1 0 11,195-39-386,116-19 343,-305 46-2089,-6-2-576</inkml:trace>
  <inkml:trace contextRef="#ctx0" brushRef="#br0" timeOffset="119325.829">3492 456 7267,'0'0'515,"0"0"350,0 0-305,14 8-96,233 92 83,-119-40-339,-124-57-204,-1 0 0,0-1 0,0 1-1,-1 1 1,1-1 0,-1 0 0,1 1 0,-1-1-1,0 1 1,-1-1 0,1 1 0,0 0 0,-1 0-1,0 0 1,0 0 0,0 0 0,-1 0-1,1 0 1,-1 0 0,0 0 0,0 1 0,0-1-1,-1 0 1,1 0 0,-1 0 0,0 0 0,0 0-1,-1 0 1,1 0 0,-1-1 0,0 1 0,0 0-1,0-1-3,-48 68 69,43-63-269,0-1-1,0 1 0,1 1 1,0 0-1,0-1 0,1 2 1,0-1-1,0 1 0,2-1 1,-1 1-1,1 0 0,0 0 1,0 8 200,5-7-1983,8-10-2541</inkml:trace>
  <inkml:trace contextRef="#ctx0" brushRef="#br0" timeOffset="125310.69">2260 2572 7587,'0'0'1158,"0"0"-307,0 0-453,0 0 365,15 1 32,170 24 1150,16 9-1460,2-9 0,72-6-485,-252-17 4,46 7-554,-67-5-2617,-2-4 705</inkml:trace>
  <inkml:trace contextRef="#ctx0" brushRef="#br0" timeOffset="125592.933">3369 2676 14231,'0'0'160,"0"0"-160,0 0-2337,0 0-1297,0 0-4386</inkml:trace>
  <inkml:trace contextRef="#ctx0" brushRef="#br0" timeOffset="138152.755">3398 3305 5426,'-3'-2'4324,"8"6"-5635,8 3-1317</inkml:trace>
  <inkml:trace contextRef="#ctx0" brushRef="#br0" timeOffset="139450.602">3761 3178 5587,'0'0'1390,"0"0"-748,0 0-319,0 0-96,0 0-30,-14 13 44,-104 107 434,47-36 576,70-82-1257,0 1 0,0-1 0,0 0 0,1 0 0,-1 0 0,1 0 0,-1 1 0,1-1 0,0 0 0,0 0 0,0 1 0,0-1 0,0 0 0,0 0 0,1 1 0,-1-1 0,1 0 0,0 0 0,-1 0 0,1 0 1,0 0-1,0 0 0,0 0 0,1 0 0,-1 0 0,0 0 0,1 0 0,-1-1 0,1 1 0,0-1 0,-1 1 0,1-1 0,0 1 0,0-1 0,0 0 0,0 0 0,0 0 0,1 0 6,16 9 71,-1-1 1,1 0-1,0-2 0,0 0 0,1-2 0,0 0 1,0-1-1,1-1 0,-1-1 0,14 0-71,-26-54 3007,-10 36-2955,-1-1 0,-1 2 0,0-1-1,-2 0 1,1 1 0,-2 0 0,0 0 0,-1 1 0,0 0-1,-1 0 1,-1 1 0,0 0 0,-1 1 0,-2-2-52,3 6 11,7 6-5684,3 4 154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4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7043,'0'0'2065,"0"0"-1248,0 0-705,0 0-112,0 0 0,0 0 512,139 89-112,-89-59 32,-2 0-432,-7-4 0,-5-2 272,-7-7-272,-7-6 0,-10-5 0,-10-1 0,-2-5-1568,-9 0-1746</inkml:trace>
  <inkml:trace contextRef="#ctx0" brushRef="#br0" timeOffset="300.2">0 242 4306,'0'0'992,"0"0"-239,0 0 223,0 0-384,0 0 769,0 0-480,291 199-353,-234-173-80,-6-2-272,-8-5 32,-12-4-208,-9-4 0,-10-4 48,-7-5-48,-5-2-672,0 0-1041,0-7-1184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7:3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16 1088,'-56'-15'7521,"16"15"-8591,71 28 830,-22-22 275,0-1 0,0 0 0,0-1 0,1 0-1,0 0 1,0-1 0,0 0 0,0 0 0,0-2-1,1 1 1,-1-1 0,1 0 0,-1-1 0,1-1-1,-1 0 1,1 0 0,-1-1 0,0 0 0,0 0 0,0-1-1,6-3-34,170-18-309,-172 37 263,-12-5-3411,-2-8-377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7:3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61 720,'0'0'238,"0"0"23,0 0-122,0 0-72,0-9 357,0-43 2420,22 59-2729,-8 0-2,0 1-23,1-1 0,-1 0 0,1-1 0,0-1 0,1 0 0,-1-1 0,1-1 0,0 0 0,0-1 0,5-1-90,58-1 272,-78 0-261,-1 10-2759,0-5-304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5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378 165 512,'5'-12'6611,"-5"-23"-6332,0 27 352,0 2-508,0 0 0,0 0 0,0 0 0,-1 0 0,0 0 0,0 0 0,-1 0 0,0 1 0,0-1 0,0 0 0,0 1 0,-1-1 0,0 1 0,0 0 0,-1 0 0,1 0 0,-1 0 0,-4-3-123,-5 13 184,-1 29-191,1 0 0,2 0 0,1 1 0,2 0 0,1 1 0,2 1 7,-7 79 349,5 1 0,7 106-349,2-90 233,10 148 95,-12-280-203,0-3-23,-35-95-3309,10 37 350</inkml:trace>
  <inkml:trace contextRef="#ctx0" brushRef="#br0" timeOffset="277.94">1 407 5426,'0'0'1905,"0"0"-1456,0 0 127,0 0 1233,0 0-625,0 0 97,182-15-577,-126 13-256,-6 2-272,-7 0-176,-7 0 0,-7 0-80,-7 4-1200,-3 11-321,-7 5-512,-2-3-144,-5-2-2497</inkml:trace>
  <inkml:trace contextRef="#ctx0" brushRef="#br0" timeOffset="683.854">645 565 1953,'0'0'2649,"0"0"-1512,0 0-14,0 0-269,0 0-310,8-20-224,26-63-160,-26-12 875,-9 93-1007,0 0 0,0-1-1,0 1 1,0 0 0,0 0-1,0 0 1,-1 1 0,1-1 0,-1 0-1,1 0 1,-1 1 0,0-1-1,0 1 1,0-1 0,0 1 0,0 0-1,0 0 1,0 0 0,0 0-1,0 0 1,0 0 0,-1 1-1,1-1 1,0 1 0,0-1 0,-1 1-1,1 0 1,0 0 0,-1 0-1,1 0 1,0 0 0,-1 1 0,1-1-1,0 1 1,-1 0 0,1-1-1,0 1 1,0 0 0,0 0 0,0 0-1,0 1 1,0-1 0,0 0-1,0 1-27,-6 7 32,1 0-1,0 0 0,1 1 0,0 0 0,0 1 0,1-1 1,0 1-1,1 0 0,0 0 0,1 0 0,0 1 1,1-1-1,0 1 0,1 0 0,0-1 0,1 5-31,0-2 51,-1-12-39,0-1-1,0 1 0,1 0 0,-1 0 1,1 0-1,-1 0 0,1 0 1,0-1-1,0 1 0,0 0 0,0 0 1,0 0-1,0 0 0,0 0 0,1 0 1,-1 0-1,1 0 0,-1 0 1,1-1-1,0 1 0,-1 0 0,1 0 1,0-1-1,0 1 0,1 0 0,-1-1 1,0 1-1,0-1 0,1 0 1,-1 1-1,1-1 0,-1 0 0,1 0 1,0 0-1,-1 0 0,1 0 1,0 0-1,0-1 0,0 1 0,-1 0 1,1-1-1,0 1 0,0-1 0,0 0 1,0 0-1,0 0 0,0 0 1,1 0-12,1 0 18,0-1 1,0 1 0,0-1 0,1 0 0,-1 0 0,0 0 0,0-1 0,0 1 0,-1-1-1,1 0 1,0 0 0,-1-1 0,1 1 0,-1-1 0,0 1 0,0-1 0,0 0 0,0-1 0,0 1-1,-1 0 1,1-1 0,-1 1 0,2-4-19,28-32 78,-31 39 101,-1 0 335,0 0-386,0 0-202,23 68-1303,25-52-4319,-18-16-32</inkml:trace>
  <inkml:trace contextRef="#ctx0" brushRef="#br0" timeOffset="1077.628">1010 448 6131,'0'0'1585,"0"0"-460,0 0-234,0 0-306,0 0 20,-19 11-28,-58 38-289,75-48-278,0 1-1,0 0 1,-1-1 0,1 1 0,0 0 0,0 1-1,1-1 1,-1 0 0,0 0 0,1 1 0,-1-1-1,1 1 1,0 0 0,0-1 0,0 1 0,0 0-1,0-1 1,1 1 0,-1 0 0,1 0 0,0 0-1,0 0 1,0-1 0,0 1 0,0 0 0,1 0-1,-1 0 1,1-1 0,0 1 0,0 0 0,0 0-1,0-1 1,0 1 0,0-1 0,1 1 0,-1-1-1,1 0 1,0 1 0,0-1 0,1 1-10,11 3 46,0 0 1,0-1-1,1 0 1,0-1-1,-1-1 1,1-1-1,0 0 1,1-1-1,-1 0 1,0-1-1,0-1 0,10-2-46,8 2 1,-17 0-200,0 0 1,-1-1 0,1-1 0,-1 0 0,0-2 0,0 1 0,0-2-1,-1 0 1,0-1 0,0 0 0,0-1 0,-1 0 0,0-1 0,-1-1-1,5-4 199,-16 13 10,1 1-1,-1-1 0,0 0 0,0 0 0,1 1 1,-1-1-1,0 0 0,0 0 0,0 0 0,0 0 1,0 0-1,0 0 0,0 0 0,-1-1 0,1 1 0,0 0 1,-1 0-1,1-1 0,-1 1 0,1 0 0,-1-1 1,0 1-1,1-1 0,-1 1 0,0 0 0,0-1 1,0 1-1,0-1 0,0 1 0,0 0 0,0-1 1,-1 1-1,1-1 0,-1 1 0,1 0 0,-1-1 0,1 1 1,-1 0-1,1 0 0,-1-1 0,0 1 0,0 0 1,0 0-1,0 0 0,0 0-9,-5-1 94,0 1 0,0 0 0,1 0-1,-1 0 1,0 1 0,0 0 0,0 0 0,0 1 0,0 0 0,0 0-1,0 0 1,0 1 0,1-1 0,-1 1 0,0 1 0,1-1 0,0 1-1,-1 0 1,1 0 0,0 1 0,1-1 0,-1 1 0,1 0 0,-1 0-1,1 1 1,1-1 0,-1 1 0,0 0 0,1 0 0,0 0-1,0 0 1,1 1 0,0-1 0,0 1 0,0 0 0,0-1 0,1 1-1,0 0 1,0 0-94,1-3 9,1 0 0,0 0 0,-1-1 0,1 1 1,0 0-1,0-1 0,1 1 0,-1-1 0,0 1 0,1-1 0,-1 0 0,1 0 0,0 1 0,0-1 0,0 0 0,0-1 0,0 1 0,0 0 0,1-1 0,-1 1 0,1-1 0,-1 1 0,1-1 0,-1 0 0,1 0 0,-1-1 0,1 1 0,0 0 1,0-1-1,-1 1 0,1-1 0,3 0-9,96 3-787,-101-4 751,58-8-1730,-1-15-1577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7:4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1 208,'0'0'294,"0"0"84,0 0-41,0 0-217,0 0 56,9 39 2014,1-18-2176,-9-17 19,0 0 0,1 0 0,-1 0 0,1 0 0,0 0 0,0 0 0,0-1 0,0 1 0,1-1 1,-1 1-1,1-1 0,0 0 0,0 0 0,0 0 0,1 0 0,-1-1 0,1 1 0,-1-1 0,1 0 0,0 0 0,0 0 0,0-1 0,0 1 0,0-1 0,3 1-33,119-26 622,-80 2-608,-28 12-17,1 1 1,-1 1-1,1 0 1,1 2 0,-1 0-1,1 1 1,0 1-1,0 1 1,13 0 2,-30 4-4,1 0-1,-1 1 0,0-1 1,1 1-1,-1 0 1,0 0-1,0 1 1,0-1-1,-1 0 1,1 1-1,0 0 1,-1 0-1,0 0 1,0 0-1,0 0 1,0 0-1,0 0 1,0 0-1,-1 1 1,0-1-1,1 3 5,27 37 140,-24-40-113,1-1-1,0 1 0,0-1 0,0 0 0,0 0 0,1-1 0,-1 0 0,0 0 1,0-1-1,1 1 0,-1-1 0,1-1 0,-1 1 0,0-1 0,1 0 1,-1-1-1,0 1 0,0-1 0,0 0 0,0-1 0,0 0 0,-1 0 1,1 0-1,-1 0 0,0-1 0,0 0 0,0 0 0,4-4-26,-5 5 5,14-9 47,-12 7-55,0 1 0,1 0-1,-1 0 1,1 0 0,0 0 0,0 1-1,0 0 1,0 1 0,1 0-1,-1 0 1,1 0 0,-1 1 0,1 0-1,-1 0 1,1 1 0,0 0 3,58 65 104,-58-61-74,-1 0 1,1 0-1,0-1 1,0 0-1,1 0 1,-1-1-1,0 0 1,1 0-1,0-1 1,-1 0-1,1-1 1,0 0-1,-1 0 1,1-1-1,7-1-30,-6 1 28,144-42 52,-53 80 24,63-30-266,-163-7-1399,-1 0-1811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7:5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1201,'0'0'848,"0"0"-453,0 0 2,0 0 553,9-17 1395,56 16-3615,-21-1-2475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7:5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3201,'0'0'609,"0"0"143,0 0-336,0 0-416,0 0 0,0 0 432,0 0 401,24-17-17,-24 17-111,0 0-465,0 0 192,0 0-432,0 0 0,0 0-96,0 0-112,0 0-593,0 0-575,0 0-3507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0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0,'0'0'99,"0"0"-49,0 0 25,0 0 75,0 0 60,0 0 172,26-4 1875,216-50-515,-97 73-1785,18 2 131,34-14-80,-197 0-1038,0-1-1853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0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31 109 1105,'-31'-37'5434,"31"37"-5167,0 0-131,0 0 45,0 0 329,0 0-99,0 0-35,14-2-950,213 27 841,308-24-1289,-117 55 361,-174-50 586,141 13-624,-208-1 509,1-8-1,1-7 1,14-10 190,204-14-187,208 30-1237,-290-25 983,-33-23 699,1 12-1,141 9-257,162 5 38,-252 0-85,89 18 47,-361-4-31,850 10 34,-75 5 2,-289-61 49,1343-5 106,-603 67-230,-274 2 41,-299-14 208,-702-5-190,-5 0 2,-1 0 0,1 0 0,0 0 0,-1 1 0,1 0 1,-1 1-1,1 0 0,-1 0 0,1 1 0,-1-1 0,0 1 0,0 1 0,-1 0 1,1 0-1,0 0 9,-2 18-950,-5-9-213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1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 2897,'-17'-19'7769,"17"19"-7873,33 0-307,604 2 657,-360 36-297,41 1-627,238 5 961,-196-41-325,7-24 730,-245 22 1259,-144 1-4022,-15 0-2295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2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5 896,'-9'-5'5226,"-20"16"-8620,14-6 3291,10 2 4782,26 19-4195,3-14-374,1-1 1,0-2-1,0 0 1,1-1 0,1-2-1,-1-1 1,1-1-1,0-1 1,0-1 0,0-1-1,0-2 1,0-1-1,3-1-110,47 1-37,193 19-11,-52-14 16,-183-7 30,-34 4-127,-1 0-564,0 0-1252,0 0-2985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2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65 880,'0'0'1622,"0"0"403,0 0-485,0 0-326,0 0 490,39 1-586,179 2-360,46-3 2129,-263 0-2829,-1 0-18,0 0 35,26-1-260,-19 0-3672,-7-1 1245</inkml:trace>
  <inkml:trace contextRef="#ctx0" brushRef="#br0" timeOffset="851.089">1 0 6163,'0'0'421,"0"0"-207,0 0 381,0 0 483,0 0 117,15 0-237,202 17 912,-95 1-1669,-69-16-3132,-48-4 586,-4-7-1312</inkml:trace>
  <inkml:trace contextRef="#ctx0" brushRef="#br0" timeOffset="2269.442">41 22 1889,'0'0'2185,"0"0"-800,0 0 55,0 0-15,0 0-539,19 1 181,233 77-254,-112-69-2301,-140-7-617,0-2 1155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3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0 544,'0'0'827,"0"0"-122,0 0-137,0 0 13,0 0-324,0 0-52,21 5 238,131 23 208,-43 1-22,-44-45 2015,-62 15-2470,-3 1-2239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8:5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5843,'25'110'5520,"60"48"-3789,-78-147-1736,-5-5 70,1 0 1,0 0-1,1-1 0,-1 0 1,1 0-1,0 0 1,0 0-1,1 0 1,-1-1-1,1 0 1,0 0-1,0 0 1,1-1-1,-1 1 0,3 0-65,-5-5 42,0 1 0,0-1 0,0 1 0,0-1-1,0 0 1,0 0 0,-1 0 0,1-1 0,0 1-1,0-1 1,-1 1 0,1-1 0,-1 0 0,0 0-1,1 0 1,-1 0 0,0-1 0,0 1 0,0 0-1,-1-1 1,1 1 0,0-1 0,-1 0 0,0 0-1,0 0 1,1 1 0,-2-1 0,1 0 0,0-1-42,6-10 201,67-149-238,-58 121-547,1 1 1,3 1-1,1 0 1,1 2-1,3 0 0,1 2 1,1 1-1,4-1 584,17 0-3866,-30 30 1692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1:0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5234,'0'0'1105,"0"0"-785,0 0-211,0 0 268,0 0 562,0 29 443,0 218 909,0-129-967,0-118-959,0-3 246,0-3-457,-1-16-47,1 0 1,0 0-1,2 0 1,1 0-1,1 0 1,0 1-1,2 0 1,5-16-108,-5 22-1,1 0-1,0-1 1,1 2 0,1-1-1,0 1 1,1 1 0,1 0-1,0 0 1,0 1 0,13-10 1,22 8-1417,-16 22-2705,-20 8 1326</inkml:trace>
  <inkml:trace contextRef="#ctx0" brushRef="#br0" timeOffset="326.999">240 288 1921,'0'0'1982,"0"0"126,0 0-582,0 0 13,0 0-386,10 3-212,-6 0-870,1-1 0,0 0 0,1 0 0,-1 0 0,0 0-1,0-1 1,1 0 0,-1 0 0,1-1 0,-1 1-1,1-1 1,-1-1 0,1 1 0,-1-1 0,1 1-1,-1-2 1,0 1 0,1-1 0,-1 1 0,0-1 0,0-1-1,0 1 1,0-1 0,-1 0 0,1 0 0,-1 0-1,1-1 1,-1 1 0,0-1 0,-1 0 0,1 0-1,-1-1 1,1 1 0,-1-1 0,1-3-71,-3 7-1,0-1-1,0 1 1,-1 0 0,1-1 0,-1 1 0,1-1-1,-1 0 1,1 1 0,-1-1 0,0 1-1,0-1 1,0 1 0,0-1 0,0 0 0,0 1-1,0-1 1,-1 1 0,1-1 0,-1 1-1,1-1 1,-1 1 0,1-1 0,-1 1-1,0-1 1,0 1 0,1 0 0,-1-1 0,0 1-1,0 0 1,0 0 0,-1-1 0,1 1-1,0 0 1,0 0 0,-1 1 0,1-1-1,0 0 1,-1 0 0,1 1 0,-1-1 0,1 0-1,-1 1 1,1 0 0,-1-1 0,0 1-1,1 0 1,-1 0 0,1 0 0,-1 0 0,-1 0 1,1 0-9,0 0 0,0 0 0,0 0 0,-1 0 0,1 1 0,0-1 0,0 1 1,0-1-1,-1 1 0,1 0 0,0 0 0,0 0 0,0 0 0,0 0 0,1 1 1,-1-1-1,0 0 0,0 1 0,1-1 0,-1 1 0,1 0 0,-1 0 1,1-1-1,0 1 0,0 0 0,0 0 0,0 0 0,0 0 0,0 0 0,0 1 1,1-1-1,-1 0 0,1 0 0,0 0 0,-1 1 0,1-1 0,0 0 0,0 0 1,1 1-1,-1 0 9,-1 3-45,0 0 0,1-1 1,0 1-1,0 0 0,0-1 0,1 1 1,0-1-1,0 1 0,0-1 1,1 1-1,-1-1 0,1 0 0,0 1 1,1-1-1,0 0 0,-1-1 0,2 1 1,-1 0-1,0-1 0,1 0 1,0 0-1,0 0 0,0 0 0,0 0 1,1-1-1,0 0 0,-1 0 1,1 0-1,0-1 0,0 1 0,1-1 1,-1 0-1,0-1 0,1 1 0,-1-1 1,1 0-1,-1-1 0,1 1 45,80-2-4252,-36-8 140</inkml:trace>
  <inkml:trace contextRef="#ctx0" brushRef="#br0" timeOffset="916.459">859 128 5731,'0'0'2067,"0"0"-1000,0 0-629,0 0 74,0 0 0,-19 24 35,-59 79 115,74-98-594,0 1 0,1-1 0,-1 1 0,1 0-1,0 0 1,1 1 0,0-1 0,0 0 0,0 1 0,1 0 0,0-1 0,0 1-1,0 0 1,1 0 0,0-1 0,1 1 0,0 3-68,0 15 71,-1-22-64,1 0 0,-1 0 0,1 0 0,0 0 0,0 0 0,0-1 0,0 1 0,1 0 1,-1-1-1,1 1 0,-1 0 0,1-1 0,0 0 0,0 0 0,0 1 0,0-1 0,0 0 1,1 0-1,-1-1 0,1 1 0,-1-1 0,1 1 0,-1-1 0,1 0 0,0 0 1,0 0-1,0 0 0,0 0 0,-1 0 0,1-1 0,0 0 0,0 0 0,0 1 0,0-2 1,0 1-1,2 0-7,115-14-1959,-64-4 597,-2-3-1,0-2 1,-1-2-1,38-25 1363,-83 46 234,26-17-237,-23 4 3430,-11 17-1552,-27 4 168,-22 22-1687,45-20-348,1 0 1,0 0 0,0 1 0,1-1 0,0 0 0,0 1 0,0 0 0,1-1 0,0 1-1,0 0 1,1 0 0,0-1 0,0 1 0,1 0 0,-1 1-9,3-6 4,-1 1 0,1-1-1,0 0 1,0 0 0,0 0 0,0 0 0,0-1 0,0 1 0,0-1-1,0 1 1,1-1 0,-1 0 0,0 0 0,1-1 0,-1 1 0,1-1-1,-1 0 1,1 0 0,-1 0 0,1 0 0,-1 0 0,1-1 0,-1 0-1,1 1 1,-1-1 0,0-1 0,1 1-4,2-3-36,1 0 0,-1-1-1,0 0 1,0 0 0,-1 0 0,0-1 0,0 1-1,0-1 1,0 0 0,-1-1 0,0 1 0,-1-1 0,1 0-1,-1 0 1,0 0 0,-1 0 0,0-1 0,0 1-1,-1-1 1,0 1 0,0-1 0,0 0 0,-1-3 36,-1 10-4,1 0 0,-1 1 1,0-1-1,0 0 1,1 1-1,-1-1 0,0 1 1,0-1-1,0 1 1,1-1-1,-1 1 0,0 0 1,0-1-1,0 1 1,0 0-1,0 0 0,0-1 1,0 1-1,0 0 1,0 0-1,0 0 0,0 0 1,0 1-1,0-1 1,1 0-1,-1 0 0,0 0 1,0 1-1,0-1 1,0 0-1,0 1 0,0-1 1,0 1-1,1-1 1,-1 1-1,0 0 0,0-1 1,1 1-1,-1 0 1,1-1-1,-1 1 0,0 0 1,1 0 3,0 1-109,0 1 1,1-1 0,-1 0-1,1 0 1,0 1-1,0-1 1,0 0 0,0 0-1,0 0 1,0 0-1,0 0 1,1 0-1,-1 0 1,1 0 0,-1-1-1,1 1 1,0-1-1,0 1 1,0-1 0,0 1-1,0-1 1,0 0-1,0 0 1,0 0-1,0 0 1,0 0 0,1-1-1,-1 1 1,0-1-1,1 1 1,-1-1 0,0 0-1,1 0 109,96 3-2731,-72-4 1818,40 1-2670</inkml:trace>
  <inkml:trace contextRef="#ctx0" brushRef="#br0" timeOffset="1366.643">1839 225 4722,'0'0'1916,"0"0"-89,0 0-223,0 0-631,0 0 287,-17-10-292,-52-32-474,70 43-495,0 0 0,-1 0 1,1 0-1,-1 0 1,1 0-1,-1 0 0,1 0 1,-1 0-1,0 0 1,0 0-1,0 0 1,1 0-1,-1 0 0,0 0 1,0 0-1,0 0 1,-1 0-1,1 1 0,0-1 1,0 0-1,-1 0 1,1 0-1,0 0 0,-1 0 1,1 0-1,-1 0 1,1 0-1,-1 0 0,0-1 1,1 1-1,-1 0 1,0 0-1,0 0 0,1-1 1,-1 1-1,0 0 1,0-1-1,0 1 0,0-1 1,0 1-1,0-1 1,0 1-1,0-1 1,0 0-1,0 1 0,0-1 1,0 0-1,0 0 1,0 0-1,-1 0 0,1 0 1,0 0-1,0 0 1,0 0-1,0 0 0,0-1 1,0 1-1,0 0 1,0-1-1,0 1 0,0-1 1,0 1-1,0-1 1,0 1-1,0-1 0,0 0 1,0 1-1,0-1 1,3 11-5,-2-8-68,0 1-1,0-1 1,0 0-1,0 0 1,1 1 0,-1-1-1,1 0 1,0 0-1,-1 0 1,1 0-1,0 0 1,0 0-1,1 0 1,-1 0-1,0 0 1,1 0 0,-1 0-1,1-1 1,-1 1-1,1-1 1,0 1-1,0-1 1,-1 0-1,1 1 1,0-1-1,0 0 1,1 0-1,-1-1 1,0 1 0,0 0-1,0-1 1,2 1 73,-3-1-24,7 46 19,-8 499 2435,0-540-2419,0 4 25,1 0-1,-1 0 1,0 0 0,-1 0 0,0 0 0,-1-1 0,0 1 0,0 0 0,0 0 0,-1-1 0,-1 0 0,0 1 0,-3 4-36,4-11 27,0-2 1,0 1 0,0 0 0,0 0 0,0-1 0,0 0 0,0 0 0,0 0 0,0 0 0,0 0 0,0 0 0,0-1 0,0 1 0,0-1 0,0 0 0,0 0 0,0 0 0,0-1 0,1 1 0,-1-1 0,0 1 0,1-1 0,0 0 0,-1 0 0,1 0 0,0 0 0,0 0 0,0-1 0,0 1 0,0 0 0,0-1 0,1 0 0,-1 1 0,1-1 0,0 0 0,0 0 0,0 0 0,0 0 0,0-2-28,-8-19 13,0 1 1,2-1 0,1-1-1,1 1 1,1-1 0,1 0-1,1 0 1,1 0-1,3-19-13,-2 34-67,0 1-1,1-1 0,1 0 1,0 0-1,0 0 0,1 1 1,0-1-1,0 1 0,1 0 1,1 0-1,-1 0 0,2 0 1,-1 1-1,1 0 1,4-5 67,71-66-3740,-38 41 317</inkml:trace>
  <inkml:trace contextRef="#ctx0" brushRef="#br0" timeOffset="2222.629">2002 199 3298,'0'0'2729,"0"0"-627,0 0-632,0 0-848,0 5-572,-21 149 1991,57-220-1753,64-7-834,-90 108 353,5 139 2498,17-174-7560,-11-11 2843</inkml:trace>
  <inkml:trace contextRef="#ctx0" brushRef="#br0" timeOffset="2505.076">2408 309 5491,'0'0'434,"0"0"319,0 0 727,0 0 1,0 0-494,0 16 537,0 33 481,0-36-2249,0-34-1531,0-48-4033,0 23-104</inkml:trace>
  <inkml:trace contextRef="#ctx0" brushRef="#br0" timeOffset="2783.602">2459 72 3378,'0'0'2801,"0"0"-1142,0 0-1013,7-1-417,-4 1-199,3-2-75,0 1-1,1 0 0,-1 1 1,0 0-1,1 0 0,-1 0 1,1 0-1,-1 1 0,0 1 1,1-1-1,-1 1 0,0 0 1,0 0-1,0 0 0,0 1 1,-1 0-1,1 0 0,-1 1 1,1 0 45,25 27-328,-23-21 621,0-1 1,1-1 0,0 1-1,0-1 1,0-1 0,1 0-1,1 0 1,-1-1 0,1 0-1,0-1 1,0 0 0,6 1-294,86 5 2430,-57-10-4270,-30-1-98,-16-4-745,0-12-2917</inkml:trace>
  <inkml:trace contextRef="#ctx0" brushRef="#br0" timeOffset="3143.952">2862 0 3762,'0'0'1414,"0"0"24,0 0-505,0 0-316,0 0-182,-14 45-35,-47 139 117,35-48 286,29-134-806,-1 0 0,1 0 0,0-1 0,-1 1 0,1-1 0,0 1 0,0-1 0,0 0 0,0 0-1,0 0 1,0-1 0,0 1 0,0-1 0,1 1 0,-1-1 0,0 0 0,0 0 0,0-1 0,0 1-1,1-1 1,-1 1 0,3-2 3,6 2-86,96-11-1841,-100 61 4566,-7-30-2282,-2-13-245,1 0 1,0 0-1,0 0 1,1 0-1,0 0 1,0 0-1,1-1 1,-1 1-1,1 0 1,1-1-1,0 0 1,-1 1-1,2-1 1,0 2-113,36-3-3618,-25-18-547</inkml:trace>
  <inkml:trace contextRef="#ctx0" brushRef="#br0" timeOffset="3412.554">3115 72 7668,'0'0'544,"0"0"-528,0 0 0,0 0 64,0 0-80,0 0 144,16 86-144,4-64-432,4-3-1265,7-4-2881</inkml:trace>
  <inkml:trace contextRef="#ctx0" brushRef="#br0" timeOffset="3912.216">3347 279 160,'0'0'1905,"0"0"597,0 0-351,0 0-500,0 0-208,-7 20-682,-22 64-398,23-13-81,9-68-269,0 1 0,1-1-1,-1 0 1,0 0-1,1-1 1,0 1 0,0-1-1,-1 0 1,1 1-1,0-2 1,1 1 0,-1 0-1,0-1 1,1 0-1,-1 0 1,0 0 0,1-1-1,-1 1 1,1-1-1,-1 0 1,1 0 0,-1-1-1,1 1 1,-1-1-1,2-1-12,-3 0-11,0 0-1,0-1 0,-1 1 0,1-1 1,-1 0-1,0 0 0,1 0 1,-1 0-1,-1 0 0,1-1 0,0 1 1,-1 0-1,0-1 0,1 1 1,-1-1-1,-1 0 0,1 1 0,0-1 1,-1 0-1,0 1 0,0-1 1,0 0-1,0 0 0,-1 1 0,0-1 1,1 0-1,-1 0 12,1-4-127,-5-57-238,76 35-150,-67 28 513,1 0 0,-1 1 0,0-1 0,0 1 0,1 0 0,-1 1 0,0-1 0,1 0 0,-1 1 0,1 0 0,-1 0 0,1 1 0,-1-1 0,0 1 0,1 0 0,-1 0 0,0 0 0,1 1 0,-1 0 0,0-1-1,0 1 1,0 1 0,-1-1 0,1 1 0,0-1 0,-1 1 0,0 0 0,1 0 0,1 4 2,0 4 217,0 1 0,-2 0-1,1 0 1,-2 0-1,1 0 1,-2 0 0,1 1-1,-2-1 1,0 0 0,0 5-217,15-25-763,10-13-233,-21 17 956,0-1 0,0 1 0,1 0 0,-1 0 0,1 1 0,0-1 0,0 1 0,0 0 0,0 1 0,1-1 0,-1 1 0,1 0 0,-1 0 0,1 1 0,0-1 0,0 1 0,0 0 0,0 1 0,-1 0 0,1 0 0,1 0 40,-3 3 96,0 1 0,-1-1-1,1 1 1,-1 0 0,0 0 0,0 0 0,0 0-1,0 1 1,-1-1 0,0 1 0,0 0 0,0 0-1,0-1 1,-1 1 0,0 0 0,0 0-1,0 0 1,0 1-96,0 1-62,16 30-936,-6-23-2390</inkml:trace>
  <inkml:trace contextRef="#ctx0" brushRef="#br0" timeOffset="4210.419">4128 610 8900,'0'0'1697,"0"0"-1201,0 0 192,0 0 497,0 0-913,0 0-272,7 0-1265,0 0-2944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1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7587,'0'0'3090,"0"0"-2178,0 0 385,0 0-785,0 0-272,0 0-96,27 69-144,-27-64-3601,0-5-5556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10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240 210 3394,'0'-1'174,"0"0"0,0 0 1,0 0-1,0 0 0,0 0 1,0 0-1,0 1 0,0-1 1,-1 0-1,1 0 0,0 0 1,-1 0-1,1 0 0,-1 0 1,1 0-1,-1 0 0,1 1 1,-1-1-1,1 0 0,-1 0 1,0 1-1,1-1 0,-1 0 1,0 1-1,0-1 0,1 0 1,-1 1-1,0 0 0,0-1 1,0 1-1,0-1 0,0 1 1,0 0-1,0 0 0,0-1 1,0 1-1,0 0 0,0 0 1,0 0-1,0 0 0,0 0 1,0 0-1,0 0 0,0 1 1,1-1-1,-1 0 0,0 0 1,0 1-1,0-1-174,-11 1 454,-8-2-392,12 1 36,0-1 1,0 1-1,0 0 0,0 1 1,0 0-1,0 0 1,0 1-1,0-1 1,1 2-1,-1-1 1,1 1-1,-1 1 1,1-1-1,-5 4-98,8-5-21,1 0-1,-1 0 0,1 1 1,-1-1-1,1 1 0,0-1 0,0 1 1,0 0-1,0 0 0,1 1 1,-1-1-1,1 0 0,0 1 1,0 0-1,0-1 0,0 1 0,1 0 1,0 0-1,-1 0 0,1 0 1,1 0-1,-1 0 0,1 0 1,-1 0-1,1 0 0,0 0 0,1 1 1,-1-1-1,1 0 0,-1 0 1,1 0-1,1 0 0,-1 0 1,0 0-1,1-1 0,0 1 0,0 0 1,0-1-1,0 1 0,1-1 1,0 0-1,-1 0 0,1 0 1,0 0-1,1 1 22,230 123-1147,-231-125 1124,0 0 0,-1 0 0,1 0 0,-1 1 0,1-1 1,-1 1-1,0-1 0,0 1 0,0 0 0,-1 0 0,1 0 0,-1 0 1,1 0-1,-1 0 0,0 0 0,0 1 0,-1-1 0,1 0 1,-1 1-1,1-1 0,-1 0 0,0 1 0,0-1 0,-1 1 0,1-1 1,-1 0-1,1 1 0,-1-1 0,0 0 0,-1 0 0,1 0 0,0 0 1,-1 0-1,0 0 0,1 0 0,-1 0 0,0 0 0,-1-1 1,1 1-1,0-1 0,-1 0 0,1 1 0,-1-1 0,0 0 0,0-1 1,-2 2 22,-76 46-1585,79-54-176,1-16-5389</inkml:trace>
  <inkml:trace contextRef="#ctx0" brushRef="#br0" timeOffset="284.239">595 1 9716,'0'0'382,"0"0"-270,0 0 579,-3 52-77,-9 169-94,-4 169 368,28-395-4810,10-22 732</inkml:trace>
  <inkml:trace contextRef="#ctx0" brushRef="#br0" timeOffset="569.049">821 429 7684,'0'0'664,"0"0"387,0 0 275,0 0-614,0 0 59,-9 30 22,-24 92-540,32-122-251,1 1 0,-1-1-1,0 1 1,1 0 0,-1-1 0,0 1-1,1 0 1,-1-1 0,1 1 0,0 0-1,-1 0 1,1 0 0,-1 0 0,1-1 0,0 1-1,0 0 1,0 0 0,-1 0 0,1 0-1,0 0 1,0 0 0,0-1 0,0 1-1,0 0 1,1 0 0,-1 0 0,0 0 0,0 0-1,0 0 1,1-1 0,-1 1 0,1 0-1,-1 0 1,0 0 0,1-1 0,-1 1-1,1 0 1,0-1 0,-1 1 0,1 0-1,0-1 1,-1 1 0,1-1 0,0 1 0,-1-1-1,1 1 1,0-1 0,0 1 0,0-1-1,0 0 1,-1 0 0,1 1 0,0-1-1,0 0 1,0 0 0,0 0 0,0 0 0,0 0-1,0 0 1,-1 0 0,1 0 0,0 0-1,0-1 1,0 1 0,0 0 0,0 0-1,-1-1 1,1 1-2,4-1 13,2-1-91,-1 1-1,1-1 0,0 0 1,-1 0-1,0 0 0,1-1 1,-1 0-1,0-1 0,0 1 0,-1-1 1,1 0-1,-1 0 0,0-1 1,0 0-1,0 0 0,-1 0 1,0 0-1,0-1 0,0 1 0,0-1 1,-1 0-1,0-1 0,0 1 1,-1 0-1,0-1 0,0 1 0,0-1 1,-1 0-1,0 1 0,0-1 1,-1 0-1,0 0 0,0 0 1,-1 0-1,1 1 0,-3-7 79,3 11 8,-1-1 0,0 0 0,0 1 0,0-1 1,0 1-1,0-1 0,0 1 0,-1 0 0,1-1 0,-1 1 0,0 0 0,1 0 0,-1 0 0,0 0 0,0 0 0,-1 1 0,1-1 0,0 0 1,0 1-1,-1 0 0,1-1 0,-1 1 0,1 0 0,-1 0 0,0 1 0,1-1 0,-1 1 0,0-1 0,1 1 0,-1 0 0,0 0 1,0 0-1,1 0 0,-1 0 0,0 1 0,0-1 0,1 1 0,-1 0-8,79 1-8004,-47-2 5147</inkml:trace>
  <inkml:trace contextRef="#ctx0" brushRef="#br0" timeOffset="838.105">1056 364 1569,'0'0'1411,"0"0"254,0 0-427,0 0-635,0 0 661,14 32-189,39 107-186,-38-10 37,-15 121 933,2-496-10052,-2 164 3935</inkml:trace>
  <inkml:trace contextRef="#ctx0" brushRef="#br0" timeOffset="1082.454">1056 364 2065,'94'-72'3375,"-75"57"-2175,-19 15-447,0 0 295,0 0 313,16 12-529,49 41-440,-61-48-360,-1 0-1,0 1 0,-1-1 1,1 1-1,-1 0 1,0-1-1,0 1 0,-1 0 1,0 0-1,0 0 0,0 0 1,-1 0-1,0 0 0,0 0 1,0 0-1,-1 0 0,0 0 1,0 1-32,-1 20 332,-20 80 140,1-62-3169,21-60-254,0-13-2307</inkml:trace>
  <inkml:trace contextRef="#ctx0" brushRef="#br0" timeOffset="1265.961">1361 422 5042,'0'0'1574,"0"0"70,0 0-97,0 0-336,0 0-450,34-1 10,106-5-99,-136 7-665,0-1 0,0 1-1,1-1 1,-1 0 0,0 0 0,1-1 0,-1 1-1,0-1 1,0 0 0,0 0 0,0 0 0,0 0-1,0-1 1,0 0 0,0 0 0,0 0-1,-1 0 1,1-1 0,-1 1 0,1-1 0,-1 0-1,0 0 1,0 0 0,-1 0 0,1-1 0,0 1-1,-1-1 1,0 1 0,0-1 0,0 0 0,0 0-1,-1 0 1,0 0 0,0 0 0,0 0-1,0 0 1,0-1 0,-1 1 0,0 0 0,0 0-1,0-1 1,0 1 0,-1 0 0,1 0 0,-1-1-7,1-4-77,-1 6 51,1 1-1,0 0 0,-1 0 0,1-1 0,-1 1 1,0 0-1,0 0 0,0 0 0,0 0 0,0 0 1,0 0-1,0 0 0,-1 0 0,1 0 0,-1 0 0,1 1 1,-1-1-1,0 1 0,0-1 0,1 1 0,-1 0 1,0-1-1,0 1 0,0 0 0,-1 0 0,1 1 0,0-1 1,0 0-1,0 1 0,-1-1 0,1 1 0,0 0 1,-1 0-1,1 0 0,0 0 0,-1 0 0,1 0 0,0 0 1,-3 1 26,1 2-15,-1 0 1,1 0-1,0 0 1,0 0-1,0 1 1,0-1 0,1 1-1,-1 0 1,1 0-1,0 0 1,0 1-1,0-1 1,1 1-1,0-1 1,0 1-1,0 0 1,0 0 0,1 0-1,-1 0 1,1 0-1,1 0 1,-1 1-1,1-1 1,0 2 14,-6 127 1022,6-128-1064,1-1 0,-1 0 0,1 0 0,1 0 0,-1 0 1,1 0-1,0 0 0,0 0 0,0 0 0,1-1 0,-1 1 0,1-1 1,1 0-1,-1 0 0,0 0 0,1 0 0,0 0 0,0-1 1,0 1-1,0-1 0,0 0 0,1-1 0,-1 1 0,1-1 0,0 0 1,0 0-1,0 0 0,0-1 0,0 1 0,0-1 0,0-1 1,1 1-1,-1-1 0,0 0 0,3 0 42,44 1-3212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1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2625,'0'0'4733,"0"0"-3066,0 0-781,0 0 357,0 0-197,0-14 512,-31 89-1534,-31 82-5,108-150-1185,-32-7 1175,1 1 36,-1 0-1,0-1 0,1-1 1,-1 0-1,0-2 1,0 1-1,0-1 1,0-1-1,0-1 1,13-5-45,-27 7 48,1 1 1,0 0 0,0 0-1,-1 0 1,0 0 0,1-1-1,-1 1 1,0 0-1,0 0 1,0-1 0,0 1-1,0 0 1,-1 0 0,1-1-1,-1 1 1,1 0 0,-1 0-1,0 0 1,0 0 0,0 0-1,0 0 1,0 0-1,-1 0 1,1 0 0,0 0-1,-1 1 1,1-1 0,-1 0-1,0 1 1,0-1 0,1 1-1,-1 0 1,0 0-1,-1-1-48,-9-12 75,-10-25-2692,12 18-187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1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 6019,'0'0'1256,"0"0"4,0 0-407,0 0-359,46-8-265,139-28-351,-183 36 74,0 1 1,1-1-1,-1 0 1,1 0 0,-1-1-1,0 1 1,1 0-1,-1-1 1,0 1-1,1-1 1,-1 0 0,0 0-1,0 0 1,0 0-1,0 0 1,0 0 0,0-1-1,0 1 1,0-1-1,0 1 1,0-1 0,-1 0-1,1 1 1,-1-1-1,1 0 1,-1 0 0,0 0-1,0 0 1,0-1-1,0 1 1,0 0-1,0 0 1,-1-1 0,1 1-1,-1 0 1,1-1-1,-1 0 48,0-5-452,-16-54-2484,-49 44 3327,61 17-258,-1 0-1,1 1 1,-1 0 0,1 0-1,-1 0 1,1 1-1,-1-1 1,1 1 0,-1 0-1,1 0 1,-1 1 0,1 0-1,0-1 1,0 1 0,0 0-1,0 1 1,0-1-1,0 1 1,1 0 0,-1 0-1,1 0 1,0 0 0,0 1-1,0-1 1,0 1 0,0 0-1,1 0 1,0 0-1,0 0 1,0 0 0,0 0-1,1 0 1,-1 1 0,1-1-1,0 4-132,-1-1 63,0 1 0,0-1 0,1 1 0,0-1 0,1 1 0,0 0 0,0-1 0,1 1 0,0-1 0,0 1 1,0-1-1,1 1 0,0-1 0,1 0 0,0 0 0,0 0 0,0 0 0,1 0 0,0-1 0,0 0 0,1 0 0,-1 0 0,1 0 0,6 4-63,-3-3-46,-1-1 1,2-1-1,-1 0 1,1 0-1,0 0 0,0-1 1,0 0-1,0-1 1,1 0-1,-1-1 1,1 0-1,0 0 0,0-1 1,0 0-1,0-1 1,3 0 45,-6-1-377,1 1-1,0-1 1,-1-1 0,1 1 0,0-1 0,-1-1 0,0 1 0,0-1 0,0-1-1,0 1 1,0-1 0,-1 0 0,5-4 377,39-39-5184</inkml:trace>
  <inkml:trace contextRef="#ctx0" brushRef="#br0" timeOffset="261.864">653 0 5218,'0'0'3076,"0"0"-1453,0 0-692,0 0-478,0 0-5,-4 21-143,-30 241 1882,34-232-2071,-3-18-98,1 0 1,1 0-1,0 1 1,1-1 0,0 1-1,1-1 1,0 0-1,1 1 1,0-1-1,1 0 1,0 0-1,1-1 1,1 1-1,0-1 1,0 0-1,1 0 1,0 0-1,1-1 1,1 0-1,-1 0 1,1-1-1,8 7-18,-14-15-80,0 1 0,0-1 0,0 1 0,0-1 1,1 0-1,-1 0 0,0 0 0,1 0 0,-1-1 0,1 1 0,-1-1 0,1 1 0,-1-1 0,1 0 1,-1 0-1,1 0 0,0 0 0,-1 0 0,1-1 0,-1 1 0,1-1 0,-1 0 0,1 0 0,-1 1 1,0-2-1,1 1 0,-1 0 0,0 0 0,0-1 0,0 1 0,0-1 0,0 0 0,0 1 1,0-1-1,-1 0 0,1 0 0,-1 0 0,1 0 0,0-2 80,4-38-3487,-5-11-4626</inkml:trace>
  <inkml:trace contextRef="#ctx0" brushRef="#br0" timeOffset="451.357">490 104 1649,'0'0'10757,"0"0"-10213,0 0-352,0 0 1185,0 0-881,0 0 16,298 22-512,-212-18-272,-9-2 192,-7 0-993,-15 1-1600,-14-3-160,-12 2-1025</inkml:trace>
  <inkml:trace contextRef="#ctx0" brushRef="#br0" timeOffset="640.413">1158 178 288,'0'0'1793,"0"0"-144,0 0 736,0 0-1553,0 0-832,0 0-2481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1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92 204 3057,'-9'-11'7018,"-32"42"-6694,36-23-161,0-1-1,0 1 0,1 1 0,0-1 0,0 1 0,1-1 0,0 1 0,1 0 0,0 0 1,0 0-1,1 1 0,0-1 0,1 0 0,0 0 0,0 1 0,1-1 0,1 8-162,0-13 29,-1 0-1,1 0 0,0 0 0,0-1 0,0 1 1,1 0-1,-1-1 0,1 1 0,0-1 1,0 0-1,0 0 0,0 0 0,0 0 0,1-1 1,-1 1-1,1-1 0,0 0 0,0 0 0,0 0 1,0-1-1,0 1 0,0-1 0,0 0 1,0 0-1,0-1 0,1 1 0,-1-1 0,0 0 1,1 0-1,-1 0 0,0-1 0,1 1 0,2-2-28,-3-1-6,-1 0 1,1 0-1,-1-1 0,0 0 0,0 0 0,0 0 0,0 0 0,-1 0 0,1 0 0,-1-1 0,0 1 0,-1-1 0,1 1 0,-1-1 0,0 0 0,0 0 0,0 1 0,-1-1 0,1 0 0,-1 0 0,0 0 0,-1 0 0,1 0 0,-1 1 0,-1-6 6,2 0-37,1 5-34,-1 0 0,1 0 0,-1 0 1,0 0-1,0 0 0,0 0 0,-1 1 1,0-1-1,1 0 0,-2 0 0,1 0 1,-1 1-1,1-1 0,-1 1 0,-1-1 1,1 1-1,-1 0 0,1 0 0,-1 0 1,0 0-1,-1 0 0,1 1 0,-1-1 1,1 1-1,-1 0 0,0 0 0,-2-1 71,0 9-933,6-1 752,1 0 0,0 0 0,0 0 1,0 0-1,0 0 0,1-1 0,-1 1 1,1 0-1,0-1 0,0 0 0,1 1 1,-1-1-1,0 0 0,1 0 0,0 0 1,0 0-1,0-1 0,0 1 0,0-1 1,0 0-1,1 0 0,-1 0 0,1 0 1,2 0 180,38 17-4749</inkml:trace>
  <inkml:trace contextRef="#ctx0" brushRef="#br0" timeOffset="273.269">618 1 9700,'0'0'945,"0"0"-564,0 0-119,0 0-3,0 0 456,-17 50 304,-52 169-419,50-35-235,21-137-348,-4 31 66,13 133 146,-11-212-293,1 1 0,-1-1 1,0 1-1,0-1 0,1 1 1,-1 0-1,0-1 0,0 1 1,1-1-1,-1 1 0,0 0 1,1-1-1,-1 1 0,0 0 1,1 0-1,-1-1 1,1 1-1,-1 0 0,1 0 1,-1-1-1,0 1 0,1 0 1,-1 0-1,1 0 0,-1 0 1,1 0-1,-1 0 0,1 0 1,-1 0-1,1 0 0,-1 0 1,1 0-1,-1 0 0,1 0 1,-1 0-1,0 0 0,1 1 1,-1-1-1,1 0 0,-1 0 1,1 0-1,-1 1 0,0-1 1,1 0-1,-1 1 0,0-1 1,1 0-1,-1 1 1,0-1-1,1 1 64,34-189-7033,-25 91 2754</inkml:trace>
  <inkml:trace contextRef="#ctx0" brushRef="#br0" timeOffset="472.03">688 42 6211,'0'0'1352,"0"0"463,0 0-465,0 0 442,0 72-644,0 230-588,2-96-75,36 2-426,-38-200-1668,-6-18-1072,2 2 2281,-17-33-4560</inkml:trace>
  <inkml:trace contextRef="#ctx0" brushRef="#br0" timeOffset="688.451">375 250 8676,'0'0'816,"0"0"-496,0 0-215,14 6 247,225 139 718,-219-133-1156,0-1 1,1-1 0,1 0-1,-1-2 1,2-1 0,-1 0-1,1-2 1,-1 0 0,18 0 85,-29-4-351,0-1 1,0 0 0,0-1-1,-1 0 1,1 0 0,0-1-1,-1-1 1,1 0 0,-1 0-1,0-1 1,0 0-1,0-1 1,9-6 350,33-28-3967</inkml:trace>
  <inkml:trace contextRef="#ctx0" brushRef="#br0" timeOffset="939.779">1166 221 5010,'0'0'1972,"0"0"-1284,0 0-162,0 0 698,0 0-261,-24 23-216,-69 71-533,90-91-206,0-1-1,1 1 1,-1 0 0,1-1-1,0 1 1,0 0 0,0 1 0,0-1-1,0 0 1,1 0 0,-1 1 0,1-1-1,0 1 1,0-1 0,0 1-1,1 0 1,-1-1 0,1 1 0,0 0-1,0-1 1,0 1 0,1 0 0,-1 0-1,1 0-7,1 11 58,-1-9-57,0-1 1,1 0 0,-1 1 0,1-1 0,1 0 0,-1 0-1,1 0 1,-1-1 0,1 1 0,1-1 0,-1 1-1,1-1 1,0 0 0,-1 0 0,2-1 0,-1 1-1,2 0-1,-2-1-2,0 0 0,0 1 1,0-1-1,0 1 0,0-1 0,-1 1 0,0 0 0,0 1 0,0-1 0,0 1 0,-1-1 0,0 1 0,0 0 0,0-1 0,0 1 0,-1 0 0,1 0 0,-1 1 0,-1-1 0,1 0 0,-1 3 2,-2-4 1,0 0 1,0-1-1,0 1 0,0-1 0,-1 1 1,0-1-1,0 0 0,0 0 0,0 0 1,0 0-1,0-1 0,-1 1 1,1-1-1,-1 0 0,0 0 0,1 0 1,-1-1-1,0 1 0,0-1 0,-1 0-1,-29 7-2621,30-10 180,3-9-3634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2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48,'0'0'189,"0"0"62,0 2-192,0-2-32,0 0 42,0 0 27,0 0 216,0 0-26,0 0 103,-2 0-245,2 0-72,0 0-344,0 0 99,1 11-17,3-11-397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2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10 352,'0'0'945,"0"0"-334,0 0 109,0 0 208,0 0 414,0 0-592,-5-2-339,-14-2-168,14 3-158,5 1 6,0-2-6,0 2 179,0 0-170,0 0-111,0 0-47,0 0 8,0 0-56,0 0-349,8 0-2837,4 0 641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2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6035,'0'0'128,"0"0"-128,0 0-1169,0 0-2753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3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3874,'-14'-26'7038,"14"26"-6817,0 0 291,0 0-256,0 0-138,0 0-67,0 0 7,0 0-124,0 0-9,0 0-16,0 0-37,5 0 61,189-13 99,131-21 1364,-201 31-1335,-124 3-320,0 0 38,0 0 42,0 0-325,0 0-115,0 0 109,0 0-909,0 0-1497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9:3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45 800,'0'0'859,"0"0"-77,0 0 16,0 0 861,0 0 97,-5 0 239,-16 0-538,32-11 261,18 2-1357,1 2 0,0 1 0,0 1-1,1 1 1,-1 2 0,1 2 0,28 2-361,-4-1 179,261 44 19,-310-45-232,-6 0-3078,0 0 3104,0 0-3321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1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1 109 512,'0'0'993,"0"0"-577,0 0 208,0 0-320,0 0 609,0 0-465,72-46-256,-50 31 80,-1 2-176,-2 4-96,1 3-80,-4-1-704,1 3-1521,-2-5 704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0:3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46 3025,'0'-2'291,"0"0"-1,-1 0 1,1 0-1,-1 0 1,1 0-1,-1 0 1,0 0-1,0 1 0,0-1 1,0 0-1,0 1 1,0-1-1,0 0 1,0 1-1,-1-1 1,1 1-1,-1 0 1,1-1-1,-1 1 1,1 0-1,-1 0 0,0 0 1,1 0-1,-1 0 1,0 1-1,0-1 1,0 0-291,-90-3-34,88 8 21,0 0 0,1 0 0,-1 0 0,1 0 0,0 1 0,0 0-1,0 0 1,1 0 0,-1 0 0,1 0 0,1 0 0,-1 0 0,1 1 0,0-1-1,0 1 1,0-1 0,1 1 0,0-1 0,0 1 0,0-1 0,1 1 0,-1-1-1,1 1 1,1-1 0,0 3 13,64 160 24,-65-162-18,0 1-1,0-1 1,-1 1-1,0 0 0,0 0 1,-1-1-1,1 1 1,-1-1-1,-1 1 1,1 0-1,-1-1 1,0 0-1,-1 0 1,0 1-1,0-1 1,0-1-1,0 1 0,-1 0 1,0-1-1,0 0 1,-3 2-6,3-1 15,0 0-1,0-1 1,-1 1 0,0-1 0,0-1 0,-1 1-1,1-1 1,-1 1 0,0-2 0,0 1-1,0-1 1,-1 0 0,-6 3-15,13-5-13,-1 0 0,1 0 0,0 0 0,-1 0 0,1 1 0,0-1 0,0 0 0,0 0 0,0 0 0,0 1 0,0-1 0,0 0 1,0 0-1,0 0 0,1 0 0,-1 1 0,0-1 0,1 0 0,-1 0 0,1 0 0,-1 0 0,1 0 0,0 0 0,-1 0 0,1 0 0,0 0 0,0 0 0,-1 0 0,1-1 0,0 1 0,0 0 0,0-1 0,0 1 0,0 0 1,0-1-1,0 1 0,1-1 0,-1 1 0,0-1 0,0 0 0,0 0 0,0 1 0,1-1 13,1 2-19,5 3 18,-1 0 1,0 1 0,0 0-1,0 0 1,-1 1 0,0-1-1,0 1 1,0 1-1,-1-1 1,0 1 0,-1 0-1,0 0 1,0 1 0,-1-1-1,0 1 1,0-1 0,-1 1-1,0 0 1,0 0-1,-1 0 1,-1 1 0,1 3 0,-1-9-3,1 24 15,-1 1-1,-2-1 1,0 1-1,-2-1 1,-2 0-1,-7 26-11,-81 141 104,89-180-110,1 0 0,1 0 0,0 1 0,1-1 0,1 0-1,0 1 1,1-1 0,1 1 0,1 7 6,-1 26-1,-1-23-7,-2-16 14,1 0-1,0 0 1,0 0 0,1 0 0,0 0 0,1-1 0,0 1 0,1 0 0,0 0 0,0 0 0,1-1 0,1 1 0,-1-1 0,1 0-1,1 0 1,0 0 0,0-1 0,1 0 0,0 0 0,0 0 0,1-1 0,0 1 0,0-2 0,7 6-6,-2-6 177,1 0 1,0-1 0,0-1-1,0 0 1,1-1-1,-1 0 1,1-1 0,0 0-1,0-1 1,0-1-1,-1 0 1,5-1-178,-17 1 24,6 27-2691,-6-20-439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0:4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3262 112,'-3'-1'696,"-8"2"2379,8 3-6721,3 0 3505</inkml:trace>
  <inkml:trace contextRef="#ctx0" brushRef="#br0" timeOffset="264.469">17 3262 16,'-10'19'288,"10"-19"368,0 0-319,0 0 143,0 0-352,0 0 64,37 0 224,-23 0-256,5 0-160,-2 0-592,0 0-1393</inkml:trace>
  <inkml:trace contextRef="#ctx0" brushRef="#br0" timeOffset="2044.853">185 3307 1024,'0'0'2868,"0"0"-1875,0 0-596,0 0-122,0 0-147,4-5-74,178-173 92,-145 148-176,77-84-6,-102 96 63,1 1-1,1 0 1,0 0 0,1 1 0,0 1 0,2 1 0,-1 0 0,2 1-1,0 1 1,0 1 0,1 0 0,1 1 0,0 2 0,9-4-27,217-133 48,-17 11-32,-31-67-132,-99 91 72,98-110 156,-3 1 301,109-47-263,-101 98-164,94-119 60,-189 203-96,-41 35 56,-3-3 0,-2-3 0,49-56-6,-44 35 0,3 3 0,3 4 0,3 2 0,77-52 0,103-78 90,-149 124-4,-101 77-2311,-5 7-1011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1:03.1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2801,'0'0'0,"0"0"2273,0 0-1811,0 0 666,0 0-525,0 0-101,0 0-166,0 0-253,0 0 15,0 0 887,0 0-1052,0 0 281,0 1 39,0 2-234,0 5 800,3 6-739,3 4-32,3 5 662,2 3-881,3 3 261,3 1 231,0 2-95,3 0 65,0 0-341,1-2 172,0-1 62,0-3-213,0-2 53,-2-2-21,-1-3 183,-2-3-276,-2-1 127,-2-2-42,0 1 79,-1 0-95,-1 0 32,0 1 45,0-1-54,0 2 76,1-1-97,1 1 30,0-1 213,0 0-269,-1-2 71,1 1 14,-1-2 99,-1 0-139,0 0 11,-1 1-6,1-1 107,0 2-144,1 0 48,0 0 115,1 1-57,1-1-68,1 2 4,0 0-7,3 1 259,0 1-281,2 0 40,1-1 25,0 1 36,0-2-103,0 0 34,-2-3-13,0-1 150,-3-1-193,-1-3 64,-1 0 73,-2-2-65,-2 0 6,0 0-38,0 0 8,0 2 51,2 0-72,0 2 24,2 2 105,0 0-52,1 0-72,0 1 25,1-1-14,-2-1 93,0-1-120,-1-1 41,-1-1-14,0-1 0,-2-1 93,0 0-120,-2-2 41,0 1-70,-1-1 72,-1 1-24,0-1 120,-1 1-107,0-1-37,-1 0-8,0-1 51,-2-1 18,1 1 16,0-1-55,0 0 18,0 1 48,2-1-72,-1 1-14,0 0 41,0-1 208,0 1-265,-1-1 73,-1 0 88,1-1-129,-2 0 81,1 1-80,1-1 21,-1 1 85,3 1 49,0 1-177,2 1 134,0 1 29,3 1 8,0 1-163,1 0 51,1 2 107,-1-1-169,1 0 1,0 1 53,0 0 88,0-2-136,-2-1 29,-1-2 9,-1-1 178,-2 0-237,-3-2 79,0 0-63,0-1 48,-1 0 21,0 1-43,1-1 16,-1 0 163,0 0-216,1 0 72,-1 0-24,1 0 56,-1 1-128,0-1 59,0 1 16,0 1 85,2-2 16,-1 1-128,2 0 154,-1 0-124,1 0 74,-1 0-96,0 0 26,-1 0 103,0 0-127,-1-1 25,0 0 122,-1-1-151,0 1 236,0 0-274,0-1 86,0 1-254,-1-2-1953,-5-4-6590,0-1 3487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1:09.4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1 4290,'-4'-1'7737,"2"2"-3212,4 7-4313,-1-5-534,84 118 1051,-50-77-617,1-1 0,3-3 1,1 0-1,2-3 1,1-2-1,2-1 1,40 22-113,-30-23 96,-2 3 0,-1 2 0,-2 2 0,-2 2 0,27 32-96,194 173 269,-58-65 81,-16-42-172,-175-130 320,-38-33-1156,-17-10-2394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1:2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1105 2945,'-1'-24'5631,"-3"33"-3579,0 41-1675,3-34-247,0-13-121,0 0-1,0 0 1,1 1 0,-1-1-1,1 0 1,0 0 0,-1 0-1,1 1 1,1-1-1,-1 0 1,0 0 0,1 1-1,0-1 1,-1 0 0,1 0-1,1 0 1,-1 0-1,0 0 1,1 0 0,-1-1-1,1 1 1,0 0-1,0-1 1,0 1 0,0-1-1,0 1 1,1-1 0,-1 0-1,1 0 1,-1 0-1,1-1 1,0 1 0,0-1-1,0 1 1,0-1-1,0 0 1,0 0 0,0 0-1,0 0 1,3-1-9,-4 1-48,0-1 0,1 0 0,-1 0 1,1 0-1,-1 0 0,0 0 0,1-1 0,-1 1 0,0-1 1,1 1-1,-1-1 0,0 0 0,0 0 0,0 0 1,0 0-1,1-1 0,-1 1 0,-1 0 0,1-1 0,0 1 1,0-1-1,-1 0 0,1 0 0,0 1 0,-1-1 0,0 0 1,0 0-1,1-1 0,-1 1 0,0 0 0,-1 0 0,1 0 1,0-1-1,-1 1 0,1 0 0,-1-1 0,0 1 1,1 0-1,-1-1 0,0 1 0,-1-2 48,-7-115-3441,7 116 3599,0-1 0,0 1 0,0-1 0,-1 1 0,1-1 0,-1 1 0,0 0 0,0 0 0,-1 0 0,1 0 0,0 0 0,-1 0 0,0 1 0,0-1 0,0 1 0,0 0 0,0 0 0,0 0 0,0 0 0,-1 0 0,1 1 0,-1-1 0,1 1 0,-1 0 0,1 0 0,-1 1 0,0-1 0,0 1 0,1-1 0,-3 1-158,30 1-75,48-1-1984,0-4-4088,-26-15 3471,-14 3 7628,-30 17-4778,0 0-1,0 0 1,0 0 0,-1 0 0,1 0 0,0 0-1,-1 1 1,1-1 0,-1 1 0,1-1-1,-1 1 1,0 0 0,0-1 0,0 1-1,0 0 1,0 0 0,0 0 0,0 0 0,0 0-1,-1 0 1,1 0 0,-1 0 0,0 0-1,1 0 1,-1 0 0,0 1-174,2 5 532,113 473 3659,-110-568-8737,-31-247-2494,22 282 7044,3 2 3455,2 48-3394,0 1 1,0-1 0,0 1-1,0 0 1,0-1 0,1 1-1,-1 0 1,1 0 0,-1 0-1,1 0 1,-1 0 0,1 0-1,-1 0 1,1 0 0,0 1-1,-1-1 1,1 1 0,0-1-1,0 1 1,-1-1-1,1 1 1,0 0 0,0 0-1,0 0 1,-1 0 0,1 0-1,0 1 1,0-1 0,0 1-1,-1-1 1,1 1-66,6-1 67,-4-1-9,-1 1 1,1-1-1,-1 1 0,1 0 1,-1 0-1,1 0 1,-1 0-1,1 1 0,-1-1 1,1 1-1,-1 0 0,1 0 1,-1 0-1,0 1 1,0-1-1,1 1 0,-1 0 1,0-1-1,-1 1 0,1 1 1,0-1-1,0 0 0,-1 1 1,0-1-1,1 1 1,-1 0-1,0 0 0,0 0 1,0 0-1,-1 0 0,1 0 1,-1 1-1,0-1 1,0 0-1,0 1 0,0-1 1,0 1-1,-1-1 0,0 1 1,0-1-1,0 2-58,1 8 216,-7 60 448,-17-37-3059,20-35-625</inkml:trace>
  <inkml:trace contextRef="#ctx0" brushRef="#br0" timeOffset="258.671">822 658 7187,'0'0'483,"0"0"1118,0 0-451,0 0-363,0 0 328,1 46-373,4 143-364,16-94-221,-14-84-97,-3-4-136,-1-1 1,2 0 0,-1 0 0,0-1 0,1 1 0,0-1 0,1 0-1,-1 0 1,1-1 0,0 0 0,0 0 0,0 0 0,0 0 0,1-1-1,-1 0 1,1-1 0,0 0 0,0 0 0,0 0 0,0 0 0,0-1-1,1-1 1,-1 1 0,6-1 75,-9-6-1579,-4-14-1607</inkml:trace>
  <inkml:trace contextRef="#ctx0" brushRef="#br0" timeOffset="621.968">673 753 1409,'0'0'6074,"0"0"-3987,0 0-1530,0 0 204,7 6-521,1 0-211,1-1 1,-1 1-1,1-2 1,0 1 0,0-2-1,1 1 1,-1-1-1,1 0 1,-1-1-1,1 0 1,0-1-1,0 0 1,9 0-30,8 0 62,98-13-2400,-119 8 2392,0 1-1,0-1 1,-1 1-1,2 0 1,-1 1 0,0-1-1,1 1 1,-1 1-1,1-1 1,-1 1-1,1 0 1,0 1-1,-1-1 1,1 1 0,0 1-1,0-1 1,-1 1-1,1 0 1,-1 1-1,1-1 1,-1 1-1,1 1 1,-1-1 0,0 1-1,0 0 1,0 1-1,2 1-53,46 79 3217,-48-41-6733,-7-43 37,-3-4-1744</inkml:trace>
  <inkml:trace contextRef="#ctx0" brushRef="#br0" timeOffset="868.483">1120 507 4610,'0'0'48,"0"0"-48,0 0 208,0 0-176,0 0-64,0 0-3842</inkml:trace>
  <inkml:trace contextRef="#ctx0" brushRef="#br0" timeOffset="1680.275">1396 760 5619,'0'0'1256,"0"0"238,0 0-5,0 0-435,0 0-134,1 13-320,5 46-1469,-6-213-3248,0 153 4150,-1-1 0,1 0 0,0 1 0,-1-1 0,1 0 0,0 1 0,0-1 0,0 0 0,0 0 0,0 1-1,0-1 1,1 0 0,-1 1 0,0-1 0,1 1 0,0-1 0,-1 0 0,1 1 0,0-1 0,0 1 0,-1-1 0,1 1 0,1 0 0,-1-1 0,0 1 0,0 0 0,0 0 0,1 0-1,-1 0 1,0 0 0,1 0 0,-1 0 0,1 0 0,-1 0 0,1 1 0,-1-1 0,1 1 0,0-1 0,-1 1 0,1 0 0,0-1 0,-1 1 0,1 0 0,0 0 0,0 0 0,-1 0-1,1 1 1,0-1 0,-1 0 0,1 1 0,0-1 0,-1 1 0,1 0 0,-1-1 0,1 1 0,-1 0 0,1 0 0,-1 0 0,0 0 0,1 0 0,-1 0 0,0 0 0,0 1 0,0-1-1,0 0 1,1 1-33,24 103 4176,-26-104-4339,0-1-325,0-9-1233,1-85-501,-1 94 2248,1-1 1,0 0 0,-1 1 0,1-1 0,0 0 0,0 1-1,-1-1 1,1 1 0,0-1 0,0 1 0,0 0 0,0-1-1,-1 1 1,1 0 0,0-1 0,0 1 0,0 0 0,0 0-1,0 0 1,0 0 0,0 0 0,0 0 0,0 0 0,0 0-1,0 0 1,-1 1 0,1-1 0,0 0 0,0 0 0,0 1-1,0-1 1,0 1 0,-1-1 0,1 1 0,0-1 0,0 1-1,-1-1 1,1 1 0,0 0 0,-1-1 0,1 1 0,0 0-1,-1 0 1,1 0 0,-1-1 0,0 1 0,1 0 0,-1 0-1,0 0 1,1 0 0,-1 0 0,0 0-27,7 5-7,0-1 0,0 0-1,0 0 1,0 0 0,1-1 0,0 0 0,0-1 0,0 0-1,0 0 1,1-1 0,-1 0 0,1 0 0,-1-1 0,1 0-1,0 0 1,-1-1 0,1-1 0,0 1 0,-1-1 0,5-1 7,7 1-220,1-1 16,-1-1 0,0 0 0,0-2 0,0 0 0,-1-1 0,1-1 0,-1-1 0,-1-1 0,0 0 0,0-2 0,-1 0 0,0 0 0,9-11 204,-22 19 98,0 0 0,0 0 0,0 0 0,-1-1 0,0 0 0,1 0 0,-2 0 0,1 0 1,0 0-1,-1 0 0,0-1 0,0 1 0,0-1 0,0 0 0,-1 0 0,0 1 0,0-1 0,0 0 0,0 0 0,-1 0 0,0 0 0,0 0 0,0 0 0,-1-1-98,-2 3 200,0 1-1,0 0 1,0 0-1,-1 0 1,1 0-1,0 1 1,-1-1-1,0 1 1,1 0-1,-1 0 1,0 0-1,1 0 1,-1 1-1,0-1 1,0 1-1,0 0 1,1 0-1,-1 1 1,0-1-1,0 1 1,0 0-1,1 0 1,-4 1-200,2 1 18,1 1 1,-1-1-1,1 1 1,0 0-1,0 0 1,0 1-1,1-1 1,-1 1-1,1-1 1,0 1-1,1 0 1,-1 1-1,1-1 1,0 0-1,0 1 1,1-1-1,0 1 1,-1-1-1,2 1 1,-1 0-1,1-1 1,0 1-1,0 0 1,0-1-1,1 1 1,0 0-1,0-1 1,1 1-1,-1-1-18,0-2-41,0-1 0,1 0 0,-1 1 0,0-1 0,1 0 0,-1 0 0,1 0 0,0 0 0,0 0 0,-1 0 0,1 0 1,1-1-1,-1 1 0,0-1 0,0 0 0,0 1 0,1-1 0,-1 0 0,1 0 0,-1 0 0,1-1 0,-1 1 0,1-1 0,-1 1 0,1-1 0,0 0 0,-1 0 0,1 0 0,0 0 0,-1 0 0,1-1 0,-1 1 0,1-1 0,-1 0 0,1 0 0,-1 0 0,1 0 0,-1 0 0,1-1 41,45-61-1865,-28 84 3912,-19-16-1921,-1-3-128,1 1 0,-1-1 0,0 1 0,1 0-1,0-1 1,-1 1 0,1-1 0,0 1 0,0-1 0,0 0 0,1 1 0,-1-1-1,0 0 1,1 0 0,0 0 0,-1 0 0,1 0 0,0 0 0,0 0 0,0-1 0,0 1-1,1-1 1,-1 1 0,0-1 0,0 0 0,1 0 0,-1 0 0,1 0 0,-1-1-1,1 1 1,-1 0 0,1-1 0,0 0 0,-1 0 0,1 0 0,0 0 0,0 0 2,69-116-3541,-59 86 2864,79-231-6996,-74 167 5872</inkml:trace>
  <inkml:trace contextRef="#ctx0" brushRef="#br0" timeOffset="1965.086">2350 1 3217,'0'0'2708,"0"0"-685,0 0-930,0 0-420,0 0 239,8 26 718,112 370 2247,58-40-3208,-177-353-838,15 30 212,-17-16-4076,-9-16-814</inkml:trace>
  <inkml:trace contextRef="#ctx0" brushRef="#br0" timeOffset="2285.228">1101 85 11445,'0'0'2513,"0"0"-1888,0 0-609,0 0-16,0 0 912,0 0 177,81 48-305,-57-33-784,-4-2 0,-6-5 256,0-1-256,-2-3-1248,-9-4-2722,-3 0-2721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1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1049 599 6659,'0'0'1235,"0"0"43,0 0-27,0 0 211,0 0-309,0 0-249,0-6-157,-2-13-425,-4 48-172,-1 14-35,-8 20 114,3 0 0,2 1 0,4 0 0,2 1 0,5 56-229,-1-115-30,0-1 0,1 1 0,-1-1 0,1 1 0,1-1-1,-1 1 1,1-1 0,0 0 0,0 0 0,0 0 0,1 0 0,0 0 0,0 0 0,0-1 0,0 0 0,1 1 0,-1-1 0,1 0 0,1-1 0,-1 1-1,0-1 1,1 1 0,-1-2 0,1 1 0,0 0 0,0-1 0,0 0 0,1 0 0,-1 0 0,0-1 0,1 0 0,-1 0 0,1 0 0,-1-1-1,1 1 1,-1-1 0,3-1 30,-5 0-226,-1-1-1,1 0 1,-1 1 0,1-1-1,-1 0 1,0 0-1,0 0 1,0-1-1,0 1 1,0-1-1,0 1 1,-1-1-1,1 1 1,-1-1 0,0 0-1,0 0 1,0 0-1,0 1 1,0-1-1,0 0 1,-1 0-1,0 0 1,1 0 0,-1-1-1,0 1 227,0-27-4076</inkml:trace>
  <inkml:trace contextRef="#ctx0" brushRef="#br0" timeOffset="283.453">689 878 6963,'0'0'448,"0"0"-352,0 0-96,0 0 1489,0 0-1169,0 0 128,252-9 177,-192 1-609,-7-1-32,-10 0-32,-7 1-1953,-9-1-3266</inkml:trace>
  <inkml:trace contextRef="#ctx0" brushRef="#br0" timeOffset="561.709">1217 794 4274,'0'0'2281,"0"0"-1689,0 0-253,0 0 638,0 0 276,10 16-580,64 132 1160,-45 33-233,-29-216-1020,-2 12-767,1 0 0,1 0 1,1 0-1,1 0 0,1 0 0,1 1 0,1-1 0,1 1 1,1 0-1,1 0 0,7-12 187,32 5-5685,-39 29 2192</inkml:trace>
  <inkml:trace contextRef="#ctx0" brushRef="#br0" timeOffset="921.746">1477 906 768,'0'0'1076,"0"0"855,0 0-119,0 0-599,0 0-33,17 8-129,58 22-451,-72-28-581,1 0 1,-1 0-1,1-1 0,0 1 0,0-1 0,-1 0 1,1 0-1,0 0 0,0-1 0,0 1 1,0-1-1,0 0 0,0 0 0,0 0 0,0-1 1,0 1-1,0-1 0,0 0 0,0 0 0,0 0 1,0-1-1,-1 0 0,1 1 0,0-1 1,-1 0-1,0-1 0,1 1 0,-1-1 0,0 1 1,0-1-1,-1 0 0,1 0 0,0 0 1,-1-1-1,0 1 0,0 0 0,0-1 0,0 1 1,0-1-1,-1 0 0,0 0 0,0 0 1,0 0-1,1-3-19,-2 5-50,0 0 0,0-1 0,-1 1 1,1 0-1,0-1 0,-1 1 0,1 0 0,-1-1 1,0 1-1,0 0 0,0 0 0,0 0 0,0 0 1,0 0-1,-1 0 0,1 0 0,-1 0 0,1 0 1,-1 0-1,0 1 0,0-1 0,1 1 0,-1-1 1,0 1-1,0 0 0,-1 0 0,1 0 0,0 0 1,0 0-1,0 0 0,-1 1 0,1-1 0,0 1 1,-1 0-1,1-1 0,0 1 0,-1 0 0,1 0 1,-1 1-1,1-1 0,0 0 0,-1 1 50,2-2 23,-1 1-1,0 0 1,0 0-1,0 0 1,0 0-1,0 0 1,1 0-1,-1 0 1,0 1-1,0-1 1,0 0-1,1 1 1,-1 0-1,0-1 0,0 1 1,1 0-1,-1 0 1,1 0-1,-1 0 1,1 0-1,-1 1 1,1-1-1,0 0 1,-1 0-1,1 1 1,0-1-1,0 1 1,0 0-1,0-1 1,0 1-1,1-1 1,-1 1-1,0 0 1,1 0-1,-1 0 1,1-1-1,0 1 1,-1 0-1,1 0 1,0 0-1,0 0 1,0 1-23,-1 1 50,0 1 0,0-1 0,0 1 1,1 0-1,0-1 0,0 1 0,0 0 1,0-1-1,1 1 0,-1 0 0,1-1 1,0 1-1,1-1 0,-1 1 0,1-1 1,0 0-1,0 0 0,0 0 0,1 0 1,-1 0-1,1 0 0,0 0 0,0-1 0,0 0 1,1 1-1,-1-1 0,1 0 0,-1-1 1,1 1-1,4 1-50,90 18-88,-36-36-3586,-42-2 553</inkml:trace>
  <inkml:trace contextRef="#ctx0" brushRef="#br0" timeOffset="1690.691">1880 869 2401,'0'0'3130,"0"0"-1036,0 0-923,0 0-261,0 0 5,0 10 85,0 110 1289,0-120-2681,0 0-547,1-13-654,-1 1 1277,2-1 1,0 1-1,1-1 0,0 1 0,0 0 0,2 0 0,-1 0 0,1 1 0,1 0 0,0 0 0,1 0 0,3-4 316,-8 15 80,0-1-1,0 1 1,0 0-1,-1 0 1,1 0-1,0 0 1,0 0-1,0 0 1,0 1-1,-1-1 1,1 1-1,0-1 1,0 1-1,-1 0 1,1-1-1,0 1 1,-1 0-1,1 0 1,-1 0-1,1 0 1,-1 1-1,0-1 1,1 0-1,-1 1 1,0-1-1,0 0 1,0 1-1,0-1 1,0 1-1,0 0 1,0-1-1,-1 1 1,1 0-1,-1 0 1,1-1-1,-1 1 1,0 0-1,1 0 1,-1 0-1,0-1 1,0 1-1,0 0 1,0 0-1,-1 0 1,1-1-1,0 1 1,-1 0-1,0 0-79,3 5 34,23 47-1625,-22-51 1223,1 0 1,-1-1 0,1 1 0,-1-1 0,1 0 0,0 0 0,0 0 0,0 0 0,0-1-1,0 0 1,0 0 0,0 0 0,0 0 0,1-1 0,-1 1 0,0-1 0,1 0 0,-1-1-1,0 1 368,9-1-266,-1 0-1,1 0 0,-1-1 1,0-1-1,1 0 0,-1-1 0,-1 0 1,1-1-1,-1 0 1,3-3 266,99-78 4257,-111 85-4094,-1 0 0,1 0 0,-1 0 0,1 0 0,-1-1 0,0 1 0,1 0 0,-1-1 0,0 1 0,0-1 0,0 0 0,0 1 0,0-1 0,-1 0 0,1 1 0,0-1 0,-1 0 0,1 0 0,-1 0 0,0 1 0,0-1 0,1 0 0,-1 0 0,0 0 0,-1 0 0,1 0 0,0 1 0,0-1 0,-1 0 0,1 0 0,-1 0 0,0 1 0,1-1 0,-1 0 0,0 1 0,0-1 0,0 0 0,0 1 0,0-1 0,-1 1 0,1 0 0,0-1 0,-1 1 0,1 0 0,-1 0 0,1 0 0,-1 0 0,1 0 0,-1 0 0,0 0 0,0 1 0,1-1 0,-1 1 0,0-1 0,0 1 0,0-1 0,1 1 0,-1 0 0,0 0 0,0 0-163,-2 0 146,1-2-99,0 1 1,0 0-1,0 0 1,0 0-1,0 0 1,0 0-1,0 1 1,0-1 0,0 1-1,-1 0 1,1 0-1,0 0 1,0 1-1,0-1 1,0 1-1,0-1 1,0 1-1,0 0 1,0 0-1,0 1 1,0-1-1,0 1 1,0-1-1,1 1 1,-1 0 0,1 0-1,-1 0 1,1 0-1,0 0 1,0 1-1,0-1 1,0 1-1,0-1 1,1 1-1,-1 0 1,-1 2-48,2-1 5,0 1 1,0-1-1,1 1 1,-1-1-1,1 1 1,0-1 0,0 1-1,0-1 1,1 1-1,0-1 1,-1 0-1,2 1 1,-1-1-1,0 0 1,1 0-1,0 1 1,0-1-1,0 0 1,0-1-1,1 1 1,0 0-1,-1-1 1,1 1-1,1-1 1,-1 0 0,0 0-1,1 0 1,-1-1-1,1 1 1,0-1-1,0 0 1,0 0-1,0 0 1,0-1-1,1 1 1,-1-1-1,0 0 1,1 0-1,-1 0 1,1-1-1,-1 0 1,3 0-6,-3 0-67,0 0-1,-1 0 1,1-1 0,0 1-1,-1-1 1,1 0 0,-1 0 0,1 0-1,-1-1 1,0 1 0,1-1-1,-1 0 1,0 1 0,0-2-1,0 1 1,0 0 0,-1-1 0,1 1-1,-1-1 1,1 0 0,-1 1-1,0-1 1,0 0 0,0-1-1,0 1 1,-1 0 0,1-1 0,-1 1-1,0 0 1,0-1 0,0-1 67,57-163-3020,-49 133 2981,-2 0 0,-2 0 1,-1-1-1,-2 0 0,-1 1 1,-3-21 38,2 56 20,0 1 0,0-1 0,0 1 0,0-1 0,0 1 0,0-1 0,0 1 0,0-1 0,-1 1 0,1-1 0,0 0 0,0 1 0,0-1 0,0 1 0,-1-1 0,1 0 0,0 1 0,0-1 0,-1 1 0,1-1 0,0 0 0,-1 1 0,1-1 0,0 0 0,-1 0 0,1 1 0,-1-1 0,1 0 0,0 0 0,-1 1 0,1-1 0,-1 0 0,1 0 0,0 0 0,-1 0 0,1 0 0,-1 0 0,1 0 0,-1 0 0,1 0 0,-1 0 0,1 0 0,-1 0 0,1 0 0,0 0 0,-1 0 0,1 0 0,-1 0 0,1-1 0,-1 1 0,1 0 0,0 0 0,-1-1 0,1 1 0,-1 0 0,1 0 0,0-1 0,-1 1-20,-7 232 2531,9-198-2549,4 0-56,0 0-1,3 0 1,0-1-1,2 0 0,2-1 1,1 0-1,1 0 1,11 15 74,-9-14-957,-9-16-1697,-6-12-1073</inkml:trace>
  <inkml:trace contextRef="#ctx0" brushRef="#br0" timeOffset="2377.736">67 792 5843,'0'0'664,"0"0"553,0 0 124,0 0-180,0 0-211,-8 67-203,-14 212 437,21-271-1158,1-1 0,0 1 0,0-1-1,1 0 1,0 1 0,0-1-1,1 0 1,-1 0 0,2 0 0,-1 0-1,1 0 1,0 0 0,0-1 0,1 1-1,0-1 1,0 0 0,2 2-26,40 44 102,3-2 1,2-2-1,2-3 1,2-2-1,2-2 1,2-3 0,17 7-103,-8-11 14,3-2 0,0-4 1,2-3-1,1-3 1,0-4-1,2-2 1,-1-4-1,2-4 0,0-2 1,-1-4-1,1-4 1,0-2-1,0-4 1,-1-4-1,-1-2 1,0-4-1,15-9-14,113-38 377,-3-9 0,-4-8-1,-3-9 1,3-13-377,-162 88 52,-1-1 0,-1-2-1,0-1 1,-2-1 0,0-2-1,-2-1 1,0-2-1,-2 0 1,-1-2 0,-1-1-1,-1 0 1,-2-2 0,-1-1-1,1-5-51,-16 20 4,0 0 1,-2-1-1,0 0 0,-1 0 0,-1 0 0,0 0 0,-2-1 0,0 1 0,-1 0 1,0 0-1,-2 1 0,0-1 0,-1 1 0,-1-1 0,0 1 0,-2 1 0,1 0 1,-2 0-1,0 0 0,-1 1 0,-1 0 0,-2-1-4,-22-31-62,-1 3 0,-2 1 0,-2 1 0,-1 3 0,-2 1 0,-2 2 0,-2 3 0,-1 1 0,-1 2 0,-1 3 0,-2 1 0,0 4 0,-2 1 0,0 3 0,-2 2 0,1 2 0,-16 1 62,-1 5-194,0 3 1,0 3-1,0 3 0,0 3 0,0 4 1,1 2-1,0 4 0,-35 13 194,-84 31-507,3 8-1,3 9 1,3 7-1,4 9 1,-72 54 507,197-115 203,1 3 0,2 1 0,2 3 1,1 2-1,2 2 0,1 2 0,-2 8-203,32-32 36,0 1 1,1 0-1,1 1 1,1 0-1,1 1 0,1 0 1,1 0-1,1 1 1,1 0-1,1 0 0,1 0 1,0 1-1,2-1 1,1 1-1,1-1 0,1 1 1,1-1-1,3 9-36,0-3-394,2 0-1,0-1 1,2 0 0,1 0-1,1-1 1,2-1 0,0 0-1,18 23 395,107 112-4319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2:2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7 384,'-7'0'272,"-8"-2"-272,-9-2-48</inkml:trace>
  <inkml:trace contextRef="#ctx0" brushRef="#br0" timeOffset="5953.802">1 27 192,'0'0'334,"0"0"68,0 0-105,0 0 233,0 0 220,0 0-182,0 0 91,0 0-112,0 0-155,0 0 62,0 0-254,8-7 2335,277 7-1239,320 1-749,84-15-507,20 10 27,-489 39-6,-5-16-168,-124-8 2204,-115-11-4162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2:5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8 416,'0'1'75,"-1"-1"0,1 0 0,0 1 0,0-1 0,-1 0 0,1 1 0,0-1 0,-1 0 0,1 0 0,0 0 0,-1 1 0,1-1 0,-1 0 0,1 0 0,0 0-1,-1 0 1,1 0 0,-1 0 0,1 0 0,0 0 0,-1 0 0,1 0 0,-1 0 0,1 0 0,0 0 0,-1 0 0,1 0 0,-1 0 0,1 0 0,0 0 0,-1 0 0,1-1 0,0 1 0,-1 0 0,1 0 0,0-1 0,-1 1-1,1 0 1,0 0 0,-1-1 0,1 1 0,0 0 0,0-1 0,-1 1 0,1 0 0,0-1 0,0 1 0,0 0 0,-1-1 0,1 1 0,0-1 0,0 1 0,0 0 0,0-1 0,0 1 0,0-1 0,0 1 0,0 0 0,0-1 0,0 1-1,0-1-74,-17 34-583,23-33 4232,14 0-3640,-13 0 481,299-23 1442,-80 20-43,-226 3-3543,0-4-1911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3:0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56 174 1024,'-6'-28'3402,"-25"9"-2824,16 12-345,12 58 1739,3 42-1322,0-71-232,0-63-1006,0 31 290,0 0 0,0-1 0,1 1 0,1 0 0,0 0 0,0 1 0,1-1 0,0 0 0,1 1 0,0-1 0,0 1 0,1 0 0,0 1 0,0-1 0,1 1 0,3-3 298,-8 11 72,1 0-1,0 0 1,-1 0-1,1 0 1,-1 0-1,1 0 1,-1 1-1,0-1 1,1 0-1,-1 1 1,1-1-1,-1 1 1,1 0-1,-1 0 1,0-1-1,0 1 1,1 0-1,-1 0 1,0 0-1,0 0 1,0 0-1,0 0 1,0 1-1,0-1 1,0 0-1,-1 0 0,1 1 1,0-1-1,-1 0 1,1 1-1,-1-1 1,1 1-1,-1-1 1,0 1-1,1-1 1,-1 1-1,0-1 1,0 1-1,0-1 1,0 1-1,0-1 1,-1 1-1,1 1-71,0-1 187,10 104 1872,2-116-2350,-7-16-451,-4 17 478,0-1-1,1 0 1,0 1 0,1 0-1,0-1 1,0 1 0,1 0 0,0 1-1,1-1 1,-1 1 0,7-8 264,-9 16 56,-1 1 1,1-1 0,-1 0 0,1 1 0,-1 0 0,1-1 0,-1 1 0,1 0-1,-1 0 1,0-1 0,1 1 0,-1 0 0,0 0 0,0 1 0,0-1-1,1 0 1,-1 0 0,-1 1 0,1-1 0,0 0 0,0 1 0,0-1-1,-1 1 1,1-1 0,-1 1 0,1-1 0,-1 1 0,1-1 0,-1 1-1,0 0 1,0-1 0,0 1 0,0-1 0,0 1 0,0 0 0,-1-1 0,1 1-1,0-1 1,-1 1 0,1-1-57,2 12 33,14 25-446,-13-31-1460</inkml:trace>
  <inkml:trace contextRef="#ctx0" brushRef="#br0" timeOffset="2542.227">453 96 1553,'0'0'1499,"0"0"-600,0 0-269,0 0-438,0 0-64,0 0 109,-3-14-106,-8-43 8,11 56-92,-1 0 0,0 0 0,1 0 0,-1 0 0,0 0 0,0 0 0,1 0 0,-1 0 0,0 0 0,0 0 0,0 0 0,0 0 0,0 1 0,0-1 0,0 0 0,-1 1 0,1-1 0,0 1 0,0-1 0,0 1 0,-1 0 0,1-1 0,0 1 0,0 0 0,-1 0 0,1 0 0,0 0 0,-1 0 0,1 0 0,0 0 0,0 1 0,-1-1 1,1 0-1,0 1 0,0-1 0,-1 1 0,1-1 0,0 1 0,0-1 0,0 1-47,-4 5 76,0 0 0,0 0 0,0 0 1,1 0-1,0 1 0,0 0 0,1 0 1,0 0-1,0 0 0,0 1 0,1-1 1,0 1-1,1-1 0,0 1 0,0 0 1,0-1-1,1 1 0,0 0 0,2 6-76,70-8-717,-47-21 63,-24 14 643,-1 1 25,24 28 773,39-2-1972,-44-26-1880</inkml:trace>
  <inkml:trace contextRef="#ctx0" brushRef="#br0" timeOffset="2827.498">695 42 6147,'0'0'944,"0"0"-784,0 0 465,0 0 175,0 0 352,0 0-719,111 115-49,-87-92-384,-5-3 208,-5-3-64,3-4-144,-5-4-288,3-7-657,-3-2-1232,-5 0 32,-2-4-3121</inkml:trace>
  <inkml:trace contextRef="#ctx0" brushRef="#br0" timeOffset="2997.012">909 1 5138,'0'0'1297,"0"0"-961,0 0 561,0 0 31,0 0-384,0 0-432,-151 251-48,136-206-128,6-6-240,4-11-2417</inkml:trace>
  <inkml:trace contextRef="#ctx0" brushRef="#br0" timeOffset="3191.624">1228 338 8564,'0'0'816,"0"0"-816,0 0-336,0 0-3842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3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1377,'0'0'544,"0"0"-357,0 0 5,0 0 32,0 0 115,0 0 106,0 0 113,0 0-70,0 0-304,27 0-48,125 48 1339,-107-33-1392,-1-3 0,1-1 0,1-2-1,0-2 1,31 0-83,126 14 288,-161-21-158,14 2 73,1-4 0,-2-1 0,1-3 0,42-11-203,177-15 626,-139 23-433,334-19 4,-330 16-46,1 7 0,57 7-151,-35 0 69,430 11 49,-285 0-142,837 3 110,-823-17-122,649 1 575,-436-41-291,169 21 811,-312 20 780,-390-5-2853,-6-18-2068,-14-13-4214</inkml:trace>
  <inkml:trace contextRef="#ctx0" brushRef="#br0" timeOffset="22107.799">3116 35 320,'-3'-2'955,"3"0"-2150</inkml:trace>
  <inkml:trace contextRef="#ctx0" brushRef="#br0" timeOffset="22725.368">3116 35 1217,'-7'-34'5834,"-87"221"-5076,66-140-526,61-32-205,-19-11-23,0-1 1,0-1 0,0 0 0,0 0 0,0-2 0,1 1-1,-1-2 1,0 0 0,0-1 0,1 0-5,35-35 2009,-50-6 176,0 37-2140,-1 0-1,0 0 1,-1 0 0,0 0 0,0 0 0,0 0 0,0 1 0,-1-1 0,0 1 0,0 0-1,-1 0 1,1 0 0,-1 0 0,0 1 0,0-1 0,-1 1 0,1 0 0,-4-2-45,-45-63 499,54 72-4669,5 11 742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1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91 592,'0'0'304,"0"0"673,0 0 255,0 0-239,0 0-513,0 0-320,51-52-160,-39 43-48,2 1 32,0 1-560,3-1-1825,0 1 752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3:3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18 368,'36'-18'6318,"192"50"-5974,86-29-117,138-3-89,142-11-156,-549 9 44,250 10-231,12 3 374,-193-13-186,147 17-175,-30 28 189,-171-38 820,-60-5-633,0 0 125,0 0-66,-5 21-2364,-9-16-352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3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4 688,'0'0'368,"0"0"337,0 0 357,0 0-38,0 0-189,0 0-496,0-3-80,3 420 813,-1 44-552,-11-275-309,8 337 131,-15-171 133,13 321 218,3-682-5396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1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7 752,'0'-2'2337,"0"2"-1648,2-2-401,-2 2-288,5-2-96,-2 2 96,4 0 0,-2 0-80,-3 0 48,5 0-1345,-2 0 513,0 2-561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2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0 416,'0'0'1025,"0"0"-561,0 0 128,0 0-592,0 0-2497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2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8 155 4082,'0'0'1246,"0"0"141,0 0-384,0 0-264,0 0-269,-1 0-297,-4 0 3,4 0-106,1 0-190,11 0-129,601-2 674,-297-38-378,57-2 92,64 59-27,-207-1-28,194-11-84,-241-7 4,469-31 63,-442 20 371,162-34-438,-339 42-573,1 1 0,0 1 0,-1 2 0,1 1 0,0 1 0,0 2 0,-1 2 0,14 3 573,-21-1-5709</inkml:trace>
  <inkml:trace contextRef="#ctx0" brushRef="#br0" timeOffset="1486.999">5491 185 3570,'0'0'1424,"0"0"-1069,0 0-211,0 0 3,0 0 162,28 5 89,94 16-153,341 14 505,-32-29-598,118-56-16,276 37 208,-425 50-274,171-15 10,-347-1 176,302-26 654,-168-1-606,-222 7 2265,-136-1-2025,-2 0-1624,-20 0-2511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31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44 160,'0'0'518,"0"0"133,0 0 224,0 0-30,0 0-530,-16 4-1075,-6 5-881,22-9 2308,0 0 229,0 0-258,0 0-235,1 28 1032,76 9 780,-54-31-2037,4 0-61,0-1 0,1-2 0,-1-1-1,1 0 1,-1-2 0,18-3-117,24 1 145,227 26 15,290-24 483,-447 6 1830,260-12-2438,-8-8 141,205 8-203,530 4 129,-746-9 162,158 1-133,108-17-78,-355 4 1510,-147 10-970,25-7-121,-84 14-472,-56-7-4226,-24-6-264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3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26 1265,'0'0'3204,"0"0"-2030,0 0-710,0 0 56,0 0 390,0 0 293,2-6-208,4-14-438,-5 27-57,-4 4-485,-1-1 0,0 0 1,0 0-1,-1-1 0,-1 1 1,1-1-1,-1 0 0,-1-1 1,0 1-1,0-1 0,-3 2-15,-57 98-35,67-107 28,0 1 1,-1-1-1,1 1 0,0-1 1,1 1-1,-1-1 0,0 0 1,0 1-1,1-1 0,-1 1 1,0-1-1,1 1 0,0-1 1,-1 0-1,1 0 0,0 1 1,-1-1-1,1 0 0,0 0 1,0 0-1,0 0 0,0 0 1,0 0-1,0 0 0,1 0 1,-1 0-1,0 0 0,0 0 0,1-1 1,-1 1-1,0-1 0,1 1 1,-1-1-1,1 1 0,-1-1 1,0 0-1,1 0 0,-1 0 1,1 0-1,-1 0 0,1 0 1,-1 0-1,1 0 0,-1 0 1,1-1-1,-1 1 0,0 0 1,1-1-1,-1 0 0,0 1 1,1-1-1,-1 0 7,17 0-32,-10 1 74,-1-1 0,1 0 0,-1 0 0,1-1 0,-1 0 0,0 0-1,1 0 1,-1-1 0,0 0 0,-1-1 0,1 0 0,-1 0 0,1 0 0,-1-1 0,-1 0 0,1 0-1,4-5-41,-10 10 225,0 0 183,0 0 296,0 0-93,-3-18 1451,-99-100-1779,63 77-278,39 41-98,0 0-86,0 0-264,0 19-2577,0 11 998,0 1-1006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3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4258,'0'0'731,"0"0"-211,0 0-101,0 0-128,0 0 322,0 0-82,18 0-149,125 10 794,-116-2-913,181 35 237,396-43-158,-161-17-217,232 0 300,62-16-316,364-34-37,-512 23 894,190 25-966,-408 19 1350,-376-17-2887,-29-5-3180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4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4226,'0'0'1409,"0"0"-638,0 0-214,0 0-258,0 0-83,-5 0-16,-18 0-45,18 0 114,5 0-21,0 0 35,0 0 179,0 0-278,0 0 43,0 0 141,0 0-24,8 0-173,325 32 896,213-24-437,-382 24-585,-156-23-372,-11-1-3025,-11-4-2075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4:4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4498,'0'0'2340,"0"0"-1478,0 0-660,0-7 209,284 37 1558,187-29-1169,169-66-581,-478 62-203,0 7 0,49 12-16,311 14 1721,-548-32-3975,-25-7-3824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1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0,'0'0'288,"0"0"512,0 0 257,0 0-97,0 0-687,0 0-273,120-63-193,-98 50-1375,0 2-49</inkml:trace>
  <inkml:trace contextRef="#ctx0" brushRef="#br0" timeOffset="1">327 46 16,'0'0'336,"0"0"0,0 0-240,0 0-96,0 0-96,0 0-192,94-46-96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5:3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2993,'0'0'1807,"0"0"-1132,0 0-222,0 0 596,0 0-217,0 0-26,0 0 197,0 0-414,0 0-12,0 0-1,0 0-61,0 0 517,0 0-685,0 0-123,9 0-304,346 21 170,-197-19-49,218 5 164,394-40 33,-138 33 117,-140-36-49,-315 16 285,0 8 0,175 12-591,-164 1 1163,-45 8-1381,-171-11-3125,-17-11-4119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5:3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882 48 0,'3'-6'8341,"7"3"-4647,32 3-4538,-29 0 2115,234 24-908,458-32 562,-336 33-719,-189-24-85,66 1 12,1-11 0,1-10-133,231 4 616,-399 16-3802,-115-1-1768</inkml:trace>
  <inkml:trace contextRef="#ctx0" brushRef="#br0" timeOffset="2306.078">123 0 2593,'0'0'1286,"0"0"-443,0 0-173,0 0-57,0 0-178,0 0-133,0 0 378,0 0-146,0 0 199,0 0 68,0 0-428,0 0-125,0 0-80,0 0 14,0 0 53,0 0-115,0 0 128,0 0 13,0 0-39,0 0 303,0 0-375,0 0-33,-3 9 280,-80 149-74,47-57 344,35-99-603,1-2 112,0 0-58,0 0-17,0 0 27,7 0-82,188-20 266,-164 17-35,-32-37 2135,-58-52-2148,-15-14 115,74 106-318,0 0 19,-2 0 42,1 0-7543,1 0 1186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0:2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 5779,'0'0'3252,"0"0"-2092,0 0-487,0 0 797,0 0-248,-3-3-555,2 3-653,1-1 0,-1 1 0,1 0 0,-1 0-1,1-1 1,-1 1 0,1 0 0,-1 0 0,1 0 0,-1-1 0,1 1 0,-1 0 0,1 0 0,-1 0 0,1 0 0,-1 0 0,0 0 0,1 0 0,-1 0 0,1 0 0,-1 1 0,1-1 0,-1 0 0,1 0 0,-1 0 0,1 1 0,-1-1 0,1 0 0,-1 0 0,1 1 0,-1-1 0,1 0 0,0 1 0,-1-1 0,1 1 0,0-1 0,-1 0 0,1 1 0,0-1 0,-1 1 0,1-1 0,0 1 0,0-1 0,0 1 0,-1-1 0,1 1 0,0 0 0,0-1 0,0 1 0,0-1 0,0 1 0,0-1 0,0 1 0,0-1 0,0 1 0,0-1 0,0 1 0,1 0 0,-1-1 0,0 1 0,0-1 0,0 1 0,1-1 0,-1 1-14,0 62 87,0-39 112,0 352 404,0-375-712,0-1-291,0 0-265,-1-22-186,1 18 800,0-1 0,0 0 0,-1 1 0,0-1 0,0 0 0,0 1 0,-1 0 0,1-1 0,-1 1 0,0 0-1,0-1 1,-1 1 0,1 0 0,-1 1 0,0-1 0,0 0 0,0 1 0,-1 0 0,1-1 0,-1 1 0,1 1 0,-1-1 0,0 1-1,0-1 1,-1 1 0,1 0 0,0 0 0,-1 1 0,1-1 0,-1 1 0,1 0 0,-1 1 0,0-1 0,0 1 51,1 3 30,0 1 1,0 0-1,0 1 1,1-1 0,0 1-1,0-1 1,0 1-1,0 0 1,1 0 0,0 0-1,0 0 1,0 1-1,1-1 1,0 0 0,0 1-1,0-1 1,0 1-1,1 1-30,-1 1 109,-4 79 427,6-85-529,0 0 1,0 0 0,0 1-1,1-1 1,-1 0 0,1 0-1,-1-1 1,1 1 0,0 0-1,0 0 1,0-1 0,0 1-1,0-1 1,0 0 0,0 0-1,0 1 1,1-2 0,-1 1-1,0 0 1,1 0 0,-1-1-1,1 1 1,-1-1 0,1 1-1,-1-1 1,0 0 0,1 0-1,-1-1 1,1 1 0,-1 0-1,1-1 1,-1 1 0,1-1-1,-1 0 1,1 0-8,14 0-31,-1-1-211,-1-1-1,0 0 0,1-1 0,-1-1 1,-1-1-1,1 0 0,-1 0 0,0-2 1,0 0-1,-1 0 0,0-1 0,-1-1 1,3-3 242,108-61-220,-118 73 255,-4 1 301,-1 0 427,5 42 1356,24 68-2157,-29-110-90,1 1 1,-1-1-1,1 0 0,-1 1 0,1-1 0,-1 0 0,1 1 0,0-1 1,-1 0-1,1 0 0,-1 1 0,1-1 0,0 0 0,-1 0 1,1 0-1,-1 0 0,1 0 0,0 0 0,-1 0 0,1 0 1,-1 0-1,1 0 0,0 0 0,-1-1 0,1 1 0,-1 0 1,1 0-1,0 0 0,-1-1 0,1 1 0,-1 0 0,1-1 1,-1 1-1,1-1 0,-1 1 0,1 0 0,-1-1 0,0 1 1,1-1-1,-1 1 0,0-1 0,1 1 0,-1-1 0,0 0 1,0 1-1,1-1 0,-1 1 0,0-1 0,0 0 0,0 1 1,0-1-1,0 1 0,0-1 0,0 0 0,0 1 0,0-1 1,0 0-1,0 1 0,0-1 0,0 0 128,5-32-5176</inkml:trace>
  <inkml:trace contextRef="#ctx0" brushRef="#br0" timeOffset="266.288">536 86 4162,'0'0'960,"0"0"-960,0 0-864,0 0 96,0 0 351,0 0-1744,72 63 1249</inkml:trace>
  <inkml:trace contextRef="#ctx0" brushRef="#br0" timeOffset="535.359">743 300 224,'0'0'1740,"0"0"866,0 0-632,0 0-562,0 0-62,12 27-318,36 85-53,-36-15 406,-12-59-1046,15-94-1855,-11 39 1491,1 1-1,0 0 1,2 1-1,0-1 0,0 1 1,2 1-1,-1-1 1,2 1-1,0 1 1,1 0-1,9-8 26,53-38-3584,-62 53 1350</inkml:trace>
  <inkml:trace contextRef="#ctx0" brushRef="#br0" timeOffset="755.769">1053 456 9028,'0'0'675,"0"0"-208,0 0 48,0 0-83,0 0 83,17-1-158,-2 1-321,-9 1-39,1-1 0,-1 0 0,1-1 0,-1 1 0,0-1 0,0 0 1,1 0-1,-1-1 0,0 0 0,0 0 0,0-1 0,-1 1 0,1-1 0,0-1 0,4-3 3,-9 7-2,5-3-280,0-1 0,0 0 1,-1 0-1,1-1 0,-1 1 1,0-1-1,0 0 0,-1-1 0,1 1 1,-1-1-1,0 0 0,-1 0 0,1 0 1,-1 0-1,0-1 0,-1 1 0,0-1 1,0 0-1,0 0 0,-1 0 282,-61-2 763,56 11-683,0 0-1,0 0 1,-1 0 0,1 1-1,1-1 1,-1 1-1,0 0 1,1 0-1,-1 0 1,1 1 0,0-1-1,0 1 1,0 0-1,1 0 1,-1 0-1,1 0 1,0 0 0,0 0-1,0 1 1,1-1-1,0 1 1,-1-1-1,2 1 1,-1 0 0,0-1-1,1 1 1,0 0-1,0-1 1,0 1-1,1 0 1,0-1 0,0 1-1,0 0 1,0 0-80,-1 0 21,0-2-30,1 1 0,-1 0 1,1-1-1,0 1 0,0-1 0,0 1 1,0-1-1,1 0 0,-1 0 0,1 1 0,0-1 1,0 0-1,0 0 0,0 0 0,0-1 1,1 1-1,-1-1 0,1 1 0,0-1 1,0 0-1,0 0 0,0 0 0,0 0 1,0 0-1,0-1 0,1 0 0,-1 1 1,0-1-1,1 0 0,1 0 9,112 5-4350,-70-19-871</inkml:trace>
  <inkml:trace contextRef="#ctx0" brushRef="#br0" timeOffset="1038.015">1658 309 6867,'0'0'1001,"0"0"-596,0 0-290,0 0 282,0 0 550,-19 19-98,-54 61 2,71-78-785,0 0 1,0 0-1,0 0 1,0 0-1,1 0 1,-1 1 0,1-1-1,0 1 1,-1-1-1,1 1 1,0-1-1,1 1 1,-1 0-1,0-1 1,1 1-1,-1 0 1,1 0-1,0-1 1,0 1-1,0 0 1,0 0-1,1 0 1,0 1-67,0 9 393,1-10-428,0 0-1,0 0 0,0 0 0,0 0 0,1 0 0,-1 0 0,1-1 0,0 1 1,0-1-1,0 1 0,0-1 0,0 0 0,0 0 0,1-1 0,-1 1 0,0-1 1,1 1-1,-1-1 0,1 0 0,0-1 0,-1 1 0,1-1 0,0 1 0,0-1 1,-1 0-1,1 0 0,0-1 0,0 1 0,-1-1 0,1 0 0,-1 0 0,2 0 36,7 1-706,-2-1 265,1-1 0,-2 0 1,1 0-1,0-1 0,0-1 0,-1 1 0,0-2 0,0 1 0,0-1 0,0 0 0,-1-1 0,1 0 0,-2 0 0,1-1 1,5-6 440,20-19-4344</inkml:trace>
  <inkml:trace contextRef="#ctx0" brushRef="#br0" timeOffset="1245.46">1953 127 5202,'0'0'2810,"0"0"-980,0 0-731,0 0-224,0 0 214,-5-3-660,4 2-419,0 1 0,0-1 0,0 1 0,0 0 0,0 0 0,0-1-1,-1 1 1,1 0 0,0 0 0,0 0 0,0 0 0,0 0 0,-1 0 0,1 1 0,0-1 0,0 0 0,0 1-1,0-1 1,0 0 0,0 1 0,0-1 0,0 1 0,0 0 0,0-1 0,0 1 0,0 0 0,0 0-1,0-1 1,0 1 0,1 0 0,-1 0 0,0 0 0,1 0 0,-1 0 0,1 0 0,-1 0 0,1 0 0,-1 0-1,1 1 1,0-1 0,-1 0 0,1 0 0,0 0 0,0 0 0,0 0 0,0 1 0,0-1 0,0 0-1,0 0 1,0 0 0,1 0 0,-1 1 0,0-1 0,1 0 0,-1 0 0,1 0 0,-1 0 0,1 0 0,0 0-1,-1 0 1,1 0-10,-2 14 148,-8 300 885,39-255-1518,15-54-5484,-37-10 2490</inkml:trace>
  <inkml:trace contextRef="#ctx0" brushRef="#br0" timeOffset="1604.183">1792 335 12294,'0'0'912,"0"0"-613,13-1-94,282 2-3275,-286 4 3294,1 0 0,-1 1 1,-1 0-1,1 0 1,-1 1-1,-1 0 0,1 0 1,-1 1-1,0 0 1,-1 0-1,0 1 1,0 0-1,-1 0 0,0 0 1,0 1-1,-1-1 1,0 1-1,-1 0 1,0 0-1,-1 0 0,1 7-224,-3-17-4,10 41-959,-10-41-293,0-1-1303,0-13-928,0-18-3596</inkml:trace>
  <inkml:trace contextRef="#ctx0" brushRef="#br0" timeOffset="1805.774">2249 110 8820,'0'0'160,"0"0"-160,0 0-240,0 0-736,0 0 351,0 0-95,86 73-833,-69-58-2689</inkml:trace>
  <inkml:trace contextRef="#ctx0" brushRef="#br0" timeOffset="2426.982">2405 358 992,'0'0'4026,"0"0"-1246,0 0-808,0 0-1070,0 0-70,-2 27-109,-6 127 512,11-151-1232,0-1 0,0-1 0,1 1 0,-1 0 0,0-1 0,1 0 1,-1 0-1,1 0 0,-1 0 0,1 0 0,-1-1 0,1 1 0,-1-1 0,1 0 0,0 0 0,-1-1 0,1 1 0,0-1 0,-1 1 0,1-1 0,0-1-3,0 1-116,0-1-1,1 0 0,-1 0 1,0 0-1,0-1 0,0 1 1,0-1-1,-1 0 1,1 0-1,-1-1 0,1 1 1,-1-1-1,0 1 0,-1-1 1,1 0-1,-1 0 1,1 0-1,-1-1 0,0 1 1,-1 0-1,1-1 0,-1 1 1,0-1-1,0 0 1,0 1-1,-1-1 0,0 0 1,0 1-1,0-1 0,0 0 1,-1 0-1,1 1 1,-1-1-1,-1 1 0,0-5 117,-1 5 16,0 0-1,0 0 1,0 1-1,0-1 0,-1 1 1,1 0-1,-1 0 1,0 0-1,0 0 0,0 0 1,0 1-1,0 0 1,-1 0-1,1 0 1,-1 1-1,1-1 0,-1 1 1,-4-1-16,47 1 138,-29-1-66,0 1 1,0 0-1,0 1 1,0 0-1,0 0 1,0 1-1,0 0 0,0 1 1,0-1-1,0 2 1,-1-1-1,1 2 1,-1-1-1,0 1 0,4 2-72,-9 0 149,-1 1-1,0-1 1,0 0-1,0 1 1,-1 0-1,0-1 1,0 1-1,-1 0 1,0 0-1,0-1 1,-1 1-1,1 0 1,-1-1 0,-1 1-1,-1 4-148,-7 13 238,10-24-316,0 0 0,0 0 0,-1 0 1,1-1-1,0 1 0,0 0 0,0 0 0,0 0 0,-1 0 0,1 0 0,0 0 1,0-1-1,0 1 0,-1 0 0,1 0 0,0 0 0,0 0 0,0 0 0,-1 0 0,1 0 1,0 0-1,0 0 78,4-11-108,2 0 0,0 0 0,0 1 0,1 0 0,0 0 0,0 0 0,1 1 0,1 0 1,0 1-1,0 0 0,0 0 0,1 1 0,0 0 0,0 1 0,1 0 0,0 0 0,0 1 0,2 0 108,-11 4 96,0-1-1,0 1 0,1 0 0,-1 0 0,0 0 0,0 0 0,1 0 0,-1 0 0,1 1 1,-1-1-1,0 1 0,1-1 0,-1 1 0,1 0 0,-1 0 0,1 0 0,-1 0 1,1 1-1,-1-1 0,1 1 0,-1 0 0,0-1 0,1 1 0,-1 0 0,0 0 0,1 0 1,-1 1-1,0-1 0,0 0 0,0 1 0,0 0 0,-1-1 0,1 1 0,0 0 0,-1 0 1,1 0-1,-1 0 0,1 0 0,-1 0 0,0 0 0,0 1 0,0-1 0,0 1-95,21 142 1748,-19-129-3052,3-13-2048,-3-3-751</inkml:trace>
  <inkml:trace contextRef="#ctx0" brushRef="#br0" timeOffset="2715.918">3000 542 9028,'0'0'4674,"0"0"-3809,0 0-593,0 0-272,0 0-128,0 0-80,-7-43-5315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26:5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5395 6796 7171,'0'0'2449,"0"0"-2353,0 0-96,0 0 0,0 0 593,0 0-561,197-30 48,-159 19-80,-9 5-801,-10 6-1424,-9 0-4962</inkml:trace>
  <inkml:trace contextRef="#ctx0" brushRef="#br0" timeOffset="1627.726">7499 6742 10069,'0'0'640,"0"0"-368,0 0-160,0 0 1137,0 0-193,0 0-960,264 22 32,-204-22-128,-5 0 160,-9 0-144,-10 0-16,-12 0-1825,-12 0-79,-12 0-1410,0-2-3441</inkml:trace>
  <inkml:trace contextRef="#ctx0" brushRef="#br0" timeOffset="-17581.489">1747 6375 7235,'0'0'1169,"0"0"-1137,0 0 864,0 0 209,0 0-305,0 0 17,14 45-385,-12-43-288,1 0 64,2 1-208,-5-3 0,2 0-176,-2 0-513,0 0-1632,0-20-1328</inkml:trace>
  <inkml:trace contextRef="#ctx0" brushRef="#br0" timeOffset="-67807.687">116 0 3906,'0'0'1262,"0"0"-168,0 0 167,-1 4 2339,-3 24-3643,2 550 582,14 17-417,-25-259-50,9 139-72,-37 207 353,7-277 591,6-69-389,28 66-312,0 46 301,0-448-539,0 0 99,0 0 88,0 0-64,0 0 139,0 0-168,0 0-27,0 0-13,0-11-892,0-18-989,0-18-2065</inkml:trace>
  <inkml:trace contextRef="#ctx0" brushRef="#br0" timeOffset="-58857.232">9817 515 9380,'0'0'1057,"0"0"-657,0 0-64,0 0 961,0 0-769,0 0-240,0 0 32,-5-11-320,5 11-32,0 0-112,0 0-1345,0 0 673,0 2-1697,0 7-192</inkml:trace>
  <inkml:trace contextRef="#ctx0" brushRef="#br0" timeOffset="-55409.592">11642 908 1024,'0'0'291,"0"0"-139,0 0-85,0 0 50,-8 0 366,4 0 8527,4 0-13175</inkml:trace>
  <inkml:trace contextRef="#ctx0" brushRef="#br0" timeOffset="-54427.006">13117 582 7748,'0'0'2177,"0"0"-1345,0 0-416,0 0 561,0 0-257,0 0 16,-5 0-736,5 0-320,5 0-256,4 6-1121,-6 12-96,-3-1-4770</inkml:trace>
  <inkml:trace contextRef="#ctx0" brushRef="#br0" timeOffset="-45186.887">1430 2441 288,'0'0'368,"0"0"142,0 0 98,0 0 46,0 0-118,0 0-184,0 0-50,0 0-297,0 0-66,0 0-14,0 0 59,0 0 67,28 0 423,139 24-244,112-22-254,-180-22-165,123 18 2696,-35-19-2333,3 3-113,223 5 270,34-2 795,-159 13-176,-187 0-892,1-28 182,20 12-154,530-87 106,-338 70-200,89 26 53,-34-14 19,224 20-64,-300 5 3,140-2 21,-160 24-78,140 47 97,-201-38 73,2-11 0,100-5-116,688-9 833,-620-23-420,201-17-55,-331 27-54,-252 5-45,4 0-2154,-12 0-236</inkml:trace>
  <inkml:trace contextRef="#ctx0" brushRef="#br0" timeOffset="-44249.01">10468 2112 3650,'0'0'1937,"0"0"-977,0 0-384,0 0 113,0 0 159,0 0-848,0 0-240,0 0-817,0 0-655,0 0-3443</inkml:trace>
  <inkml:trace contextRef="#ctx0" brushRef="#br0" timeOffset="-40194.733">1627 3567 720,'0'0'2073,"0"0"-1046,0 0-216,0 0-53,0 0-278,0 0 73,0 0-249,0 0-61,0 0-3,0 0-67,26 0 961,336 11 947,-73-9-1601,-46 22-368,1431-18 302,-1062-6-236,-279-24-10,-177 11-178,-69 0 74,115-6 85,-77-1 393,-41 12-494,155 5 32,-64 0-339,-133 7 278,59 2 258,-55 3 910,-46-9-1152,0 0 0,0 0 45,0 0 11,0 0 63,0 0 148,0 0-9,0 0-181,-10 6-1443,-21-6-2161</inkml:trace>
  <inkml:trace contextRef="#ctx0" brushRef="#br0" timeOffset="-25228.15">10530 3435 2513,'10'-4'8185,"36"5"-8219,256 41 1053,519-44 389,-352-15-973,116 0-389,129 14 167,-553 16 24,-87-1-165,-99-11-6560,-5-3-30</inkml:trace>
  <inkml:trace contextRef="#ctx0" brushRef="#br0" timeOffset="-24963.859">13141 3573 5010,'0'0'0</inkml:trace>
  <inkml:trace contextRef="#ctx0" brushRef="#br0" timeOffset="-20921.088">1389 3502 6211,'0'0'1395,"0"0"-202,-13 2 1797,-62 68-2256,47-40-679,1 0 0,2 1 1,1 2-1,2 0 0,1 1 0,2 2 0,1 0 1,2 1-1,1 0 0,2 1 0,2 1 1,2 0-1,-3 21-55,-6 73 196,5 1 1,5 0-1,8 51-196,-2-45 38,-2-56 28,4-1 0,4 1 0,3-1 0,4 0 1,6 8-67,-11-65 42,2-1 1,1 0 0,1-1-1,1 0 1,1 0 0,1-1-1,7 7-42,-3-25-956,-18-37-3226,-5 6 41</inkml:trace>
  <inkml:trace contextRef="#ctx0" brushRef="#br0" timeOffset="-20542.099">892 5337 5603,'0'0'541,"0"0"-197,0 0 331,0 0-363,-8 2-221,9 7 41,0-1 1,0 0-1,0 1 0,1-1 1,0 0-1,1 0 0,0 0 1,0 0-1,0-1 0,1 1 1,1-1-1,-1 0 0,1 0 1,0 0-1,6 5-132,137 192 2615,-147-204-2587,-1 0 0,1 1 0,0-1 1,-1 0-1,1 1 0,0-1 1,0 0-1,-1 0 0,1 0 1,0 0-1,0 1 0,-1-1 0,1 0 1,0 0-1,0-1 0,-1 1 1,1 0-1,0 0 0,0 0 1,-1 0-1,1-1 0,0 1 0,-1 0 1,1 0-1,0-1 0,-1 1 1,1-1-1,0 1 0,-1-1 1,1 1-1,-1-1 0,1 1 1,-1-1-1,1 1 0,-1-1 0,1 0 1,-1 1-1,0-1 0,1 0 1,-1 1-1,0-1 0,0 0 1,1 1-1,-1-1 0,0 0 0,0 0 1,0 1-1,0-1 0,0 0 1,0 0-1,0 1 0,0-1 1,0 0-1,0 0 0,-1 1 0,1-1 1,0 0-1,0 1 0,-1-1 1,1 0-1,0 1 0,-1-1-28,2-5-114,15-73 501,37-130-3271,-22 152-2233,-17 37-275</inkml:trace>
  <inkml:trace contextRef="#ctx0" brushRef="#br0" timeOffset="-17847.852">1458 6012 720,'0'0'1124,"0"0"580,0 0 220,0 0-454,0 0 93,-4-4-239,2 3-1282,0-1 1,0 1 0,1-1 0,-1 0 0,1 0 0,-1 0 0,1 0 0,0 0 0,-1 0 0,1 0 0,0 0 0,0 0 0,1-1 0,-1 1 0,0 0 0,1-1 0,-1 1 0,1-1 0,0 1 0,0 0 0,0-1 0,0 1 0,0-1 0,0 1 0,1-1 0,-1 1 0,1 0 0,0-1 0,0 1 0,0 0 0,0 0 0,0 0 0,0 0 0,0 0 0,2-2-43,3-3 90,1-1-1,1 1 1,0 0 0,0 1-1,0-1 1,0 2 0,1-1-1,0 1 1,0 0 0,1 1-1,-1 0 1,1 1 0,0 0-1,0 1 1,0-1-1,0 2 1,1 0 0,-1 0-1,0 1 1,9 0-90,-17 3 9,1 0-1,-1 0 1,1 0-1,-1 0 1,0 0-1,0 0 1,0 1-1,-1-1 1,1 1 0,-1-1-1,0 1 1,0 0-1,0-1 1,0 1-1,-1 0 1,1 0-1,-1-1 1,0 1 0,0 0-1,0 0 1,-1 0-1,0-1 1,0 2-9,1 3 43,0 49-1243,0 1-3989,0-25-1788</inkml:trace>
  <inkml:trace contextRef="#ctx0" brushRef="#br0" timeOffset="-6929.843">4703 5655 1665,'-33'84'6603,"33"-84"-6155,0 0 62,4-62-3280,5 22-590,6-27 1281,12 6 5192,-27 61-3090,1 0 0,-1 0 0,1 0 0,0 0 0,-1 0 0,1 0 0,-1 0 0,1 0 0,-1 0 0,1 0 0,-1 0 0,1 0 0,-1 0 0,1 0 0,0 0 0,-1 1 1,1-1-1,-1 0 0,1 0 0,-1 1 0,0-1 0,1 0 0,-1 0 0,1 1 0,-1-1 0,1 1 0,-1-1 0,0 0 0,1 1 0,-1-1 0,0 1 0,0-1 0,1 1 0,-1-1 0,0 1 0,0-1 0,1 1 0,-1-1 0,0 1 0,0-1 0,0 1 0,0 0 0,0-1 1,0 1-1,0-1 0,0 1 0,0-1 0,0 1 0,0-1 0,-1 1 0,1-1 0,0 1 0,0-1 0,0 1 0,-1-1 0,1 1 0,0-1 0,-1 1 0,1-1 0,0 1 0,-1-1 0,1 0 0,0 1 0,-1-1 0,1 1 0,-1-1 0,1 0 0,-1 0 0,1 1-23,-1 5 206,-18 177 3252,-201 523-457,213-684-3293,6-36-1046,1-2 575,0-31-2868,0-12-2585</inkml:trace>
  <inkml:trace contextRef="#ctx0" brushRef="#br0" timeOffset="-6631.555">4648 5653 6099,'0'0'165,"0"0"-42,0 0 312,0 0 373,0 0 9,16 26-25,54 87-112,41 143 2239,75 130-1073,-176-374-1598,-12-22-843,-16-17-1811,-19-12-2658</inkml:trace>
  <inkml:trace contextRef="#ctx0" brushRef="#br0" timeOffset="-6441.573">4533 6176 7652,'0'0'1248,"0"0"-1088,0 0-128,0 0 144,0 0 144,0 0 881,60 0-721,-29-2-160,0-3-112,-4 1-208,-3 4-1120,-3 0-1649,-2-2-4163</inkml:trace>
  <inkml:trace contextRef="#ctx0" brushRef="#br0" timeOffset="-6032.043">5222 6031 6083,'0'0'2734,"0"0"-1442,0 0-137,0 0 205,0 0-551,7-14-542,26-47-233,-32 58-50,1 0 0,0 0-1,-1 0 1,1 0 0,1 0 0,-1 1-1,0-1 1,1 1 0,-1-1-1,1 1 1,0 0 0,0 0 0,0 0-1,0 0 1,0 1 0,0-1-1,0 1 1,1 0 0,-1 0 0,0 0-1,1 0 1,-1 0 0,1 1-1,-1 0 1,1 0 0,-1 0 0,1 0-1,-1 0 1,1 1 0,-1-1-1,1 1 1,-1 0 0,0 0 0,1 0-1,-1 1 1,0-1 0,0 1-1,0 0 1,0-1 0,0 1 0,0 1-1,-1-1 1,1 0 0,-1 1-1,1-1 1,-1 1 0,0 0 0,1 2 16,32 41 95,-2 2 1,-2 1-1,-3 1 1,-2 2-1,14 39-95,-40-91-150,1-1 1,-1 1-1,0 0 0,0-1 1,1 1-1,-1-1 0,0 1 1,1 0-1,-1-1 0,1 1 1,-1 0-1,0-1 0,1 1 1,-1 0-1,1 0 0,-1-1 1,0 1-1,1 0 0,-1 0 1,1 0-1,-1 0 0,1 0 1,-1 0-1,1 0 0,-1-1 1,1 1-1,-1 1 0,1-1 1,-1 0-1,1 0 0,-1 0 1,1 0-1,-1 0 0,1 0 1,-1 0-1,0 1 0,1-1 0,-1 0 1,1 1 149,0-37-5000</inkml:trace>
  <inkml:trace contextRef="#ctx0" brushRef="#br0" timeOffset="-5750.794">5597 5912 8660,'0'0'1633,"0"0"-1105,0 0-224,0 0 913,0 0-545,0 0-336,-173 288 112,156-254-448,5-3 0,5-6 48,0-5-48,2-7-2017,0-13-1344</inkml:trace>
  <inkml:trace contextRef="#ctx0" brushRef="#br0" timeOffset="-3833.375">6005 5908 2353,'0'0'2569,"0"0"-1454,0 0-226,0 0 586,0 0-477,0 0-430,0 0-66,6 0 146,187 9 2802,-170-11-2869,0 1-4516,-23 2 1929,0 5-1310</inkml:trace>
  <inkml:trace contextRef="#ctx0" brushRef="#br0" timeOffset="-3355.654">5986 6131 5186,'0'0'750,"0"0"-531,0 0 178,0 0 502,0 0 337,11 0 111,249-9 4776,-267 4-11955,4 5 4604,-11-2-4620</inkml:trace>
  <inkml:trace contextRef="#ctx0" brushRef="#br0" timeOffset="-2233.008">6855 5988 7459,'0'0'1823,"0"0"-1026,0 0-487,0 0-166,0 0 13,-7 15-61,-138 278 2095,144-288-2132,1-5-1946,0 0-303,0-15-542</inkml:trace>
  <inkml:trace contextRef="#ctx0" brushRef="#br0" timeOffset="-1939.45">6668 5703 5442,'0'0'1511,"0"0"-772,0 0 0,0 0 117,4 2-384,3 4-334,1 1-1,-2 1 1,1 0-1,-1-1 1,0 2 0,0-1-1,-1 1 1,-1 0-1,1 0 1,-1 0 0,-1 0-1,1 3-137,16 32 601,17 26-99,3-1 0,4-2 0,2-2 0,3-2 0,13 10-502,-56-64-114,4 2-4593,-3-11 1538</inkml:trace>
  <inkml:trace contextRef="#ctx0" brushRef="#br0" timeOffset="-1469.329">7340 5955 7027,'0'0'657,"0"0"-265,0 0 264,0 0-333,0 0 16,9-18 104,27-55-51,-34 70-340,-1 1-1,1-1 1,0 1 0,0 0 0,0-1 0,0 1-1,0 0 1,1 1 0,-1-1 0,1 0 0,-1 1 0,1-1-1,-1 1 1,1 0 0,0-1 0,0 2 0,-1-1 0,1 0-1,0 0 1,0 1 0,0 0 0,0-1 0,0 1-1,0 0 1,0 1 0,0-1 0,0 0 0,0 1 0,0 0-1,0-1 1,-1 1 0,1 0 0,0 1 0,0-1 0,-1 0-1,1 1 1,-1 0 0,1-1 0,-1 1 0,1 1-52,13 13 199,-2 1 1,0 1 0,-1 0 0,0 1 0,-2 0 0,0 1-1,7 20-199,14 24 50,76 114 324,-109-179-435,1 1-1,0-1 1,-1 1 0,1-1-1,0 0 1,-1 1 0,1-1 0,0 0-1,0 1 1,0-1 0,0 0-1,-1 1 1,1-1 0,0 0 0,0 0-1,0 1 1,1-1 0,-1 0-1,0 1 1,0-1 0,0 0 0,0 1-1,1-1 1,-1 0 0,0 1-1,1-1 1,-1 1 0,0-1 0,1 0-1,-1 1 1,1-1 0,-1 1-1,1-1 1,-1 1 0,1-1 0,-1 1-1,1 0 1,0-1 0,-1 1-1,1 0 1,-1-1 0,1 1 0,0 0-1,-1 0 1,1 0 0,0-1-1,0 1 1,-1 0 0,1 0 0,0 0-1,-1 0 1,1 0 0,0 0 0,-1 0-1,1 1 1,0-1 0,-1 0-1,1 0 1,0 0 0,-1 1 0,1-1-1,0 0 1,-1 1 0,1-1-1,-1 1 1,1-1 0,-1 0 0,1 1 61,2-42-3298</inkml:trace>
  <inkml:trace contextRef="#ctx0" brushRef="#br0" timeOffset="-1259.889">7741 5811 2289,'0'0'6499,"0"0"-5683,0 0-511,0 0 335,0 0-80,0 0-128,0 0-240,-136 350-192,136-313 0,0-3-240,0-6-800,-3-6-2258</inkml:trace>
  <inkml:trace contextRef="#ctx0" brushRef="#br0" timeOffset="-296.203">5393 6550 4322,'0'0'1793,"0"0"-817,0 0-93,0 0 150,0 0-230,8 0 35,267-26 2841,-249 18-4890,-10 1-4944,-15 7 507</inkml:trace>
  <inkml:trace contextRef="#ctx0" brushRef="#br0" timeOffset="1359.441">7453 6571 4082,'0'0'1523,"0"0"-632,0 0 443,0 0 427,0 0-704,13-2-28,243-30 1549,-137 17-3523,-118 15-3210,-4 4 997,-13 9-1959</inkml:trace>
  <inkml:trace contextRef="#ctx0" brushRef="#br0" timeOffset="2078.8">5736 6401 4290,'0'0'3105,"0"0"-3041,0 0-64,0 0-2641,0 0-2177</inkml:trace>
  <inkml:trace contextRef="#ctx0" brushRef="#br0" timeOffset="4268.1">4667 6680 5523,'0'0'1080,"0"0"-434,0 0 469,0 0-128,0 0-83,10-10 1892,-58 129-2601,-11 24-35,58-142-197,1 0 1,0 0-1,0-1 0,0 1 1,0 0-1,0 0 0,0 0 1,0 0-1,0 0 0,1 0 1,-1 0-1,0 0 0,0 0 1,1 0-1,-1 0 0,1-1 1,-1 1-1,1 0 0,-1 0 1,1 0-1,-1-1 0,1 1 1,0 0-1,-1-1 0,1 1 0,0 0 1,0-1-1,-1 1 0,1-1 1,0 0-1,0 1 0,0-1 1,0 1-1,0-1 0,0 0 1,-1 0-1,1 0 0,0 1 1,0-1-1,0 0 0,0 0 1,0 0-1,0 0 0,0-1 1,0 1-1,0 0 0,0 0 1,0 0-1,0-1 0,0 1 1,-1-1-1,1 1 0,0 0 0,0-1 37,13 0 220,-11 1-190,1 1 17,1 0 1,-1-1-1,0 0 1,0 0-1,0 0 1,0 0-1,1 0 1,-1-1-1,0 0 1,0 0-1,0 0 1,0 0-1,0-1 1,0 0-1,-1 1 1,1-1-1,0-1 1,-1 1-1,0 0 1,1-1-1,-1 0 1,0 0-1,0 0 1,0 0-1,-1 0 1,1 0-48,-8-15 3836,-22-10-3869,13 14 130,-11-22-1575,17 8-5085,8 26 2276</inkml:trace>
  <inkml:trace contextRef="#ctx0" brushRef="#br0" timeOffset="6089.662">6898 6535 3346,'0'0'1187,"0"0"-16,0 0-67,0 0 196,0 0 148,0 1 2412,-8 20-3923,-84 138 108,92-101-122,0-57 95,0-1 25,0 0-16,0 0-94,0 0-37,0 0 3,10 0-278,171-12 696,-178 11-274,-3 1 77,0 0-32,0 0 88,-5-32 3771,-44-20-4185,-5 21-1505,14 21-4187,20 9-3064</inkml:trace>
  <inkml:trace contextRef="#ctx0" brushRef="#br0" timeOffset="24097.897">12941 3738 4690,'0'0'670,"0"0"-363,0 0 194,0 0-207,0 0-84,0 0 20,2 5-51,6 15 273,2-1 1,0 0 0,1-1 0,1 0 0,1-1 0,0-1 0,2 1 0,-1-2-1,6 4-452,0 1 313,-3-1-205,1 0-1,2-1 1,-1-2-1,2 0 1,0-1-1,1-1 1,1-1-1,0 0 1,0-2-1,1-1 1,1-1-1,0-1 1,0-2-1,0 0 1,1-1-1,-1-2 1,17 0-108,105-1 259,-85-3-5152,-62 1 968</inkml:trace>
  <inkml:trace contextRef="#ctx0" brushRef="#br0" timeOffset="24374.157">13578 3934 4898,'0'0'670,"0"0"8,0 0 378,0 0 179,0 0-613,29 17-121,96 51 60,-19 5 364,-104-72-884,0 0 0,0 0 0,0 1-1,0-1 1,0 1 0,-1-1 0,1 1 0,0-1-1,-1 1 1,0 0 0,1 0 0,-1 0-1,0 0 1,0 0 0,0 0 0,0 0-1,0 0 1,-1 0 0,1 1 0,-1-1 0,1 0-1,-1 0 1,0 1 0,0-1 0,0 0-1,0 1 1,0-1 0,0 0 0,-1 0-1,1 1 1,-1-1 0,0 0 0,1 0-1,-1 0 1,0 0 0,0 0 0,0 0 0,-1 0-1,1 0 1,0 0 0,-1 0 0,0-1-1,1 1 1,-1 0 0,0-1 0,1 0-1,-1 1 1,0-1 0,0 0 0,-2 1-41,-65 25-109,22-16-3832,20-10-1336</inkml:trace>
  <inkml:trace contextRef="#ctx0" brushRef="#br0" timeOffset="27663.887">14512 3939 1313,'0'0'1656,"0"0"-420,0 0-156,0 0-234,0 0-398,7-17 496,-7 15-543,0 1-303,0 1-39,0 0-43,0 0 32,0 0 21,0 0 59,0 0 97,0 0 383,0 17 408,1 132-95,1-144-904,-1 0 0,1 0 0,1 0 1,-1 0-1,0-1 0,1 1 0,0-1 0,0 0 0,1 1 1,-1-1-1,1-1 0,0 1 0,0-1 0,0 1 1,0-1-1,1 0 0,-1 0 0,1-1 0,0 0 1,0 0-1,0 0 0,0 0 0,0-1 0,0 1 1,0-1-1,0-1 0,6 1-17,-6-3-42,0-1-1,0 0 1,0 0 0,0 0-1,0 0 1,-1-1 0,1 0-1,-1 0 1,0 0 0,0-1-1,-1 1 1,1-1 0,-1 0-1,0 0 1,0 0 0,-1-1 0,1 1-1,-1 0 1,0-1 0,0-4 42,0 5-34,25-68 34,-27 81 78,0 0 1,0 1-1,0-1 0,1 0 1,0 0-1,1 0 1,0 0-1,0 0 1,1 0-1,0-1 1,0 1-1,1-1 1,0 0-1,0 0 1,0 0-1,4 3-78,50 6-3304,-39-23 444,-2-11-2655</inkml:trace>
  <inkml:trace contextRef="#ctx0" brushRef="#br0" timeOffset="28268.747">14966 3932 5378,'0'0'2308,"0"0"-576,0 0-294,0 0-529,0 0-378,-7 8 6,3-5-507,1-1-19,0 0 0,0 0 1,0 0-1,1 0 0,-1 0 0,0 1 0,1-1 0,0 1 0,-1 0 0,1 0 0,0 0 0,1 0 0,-1 0 1,0 0-1,1 0 0,0 1 0,-1-1 0,1 0 0,1 1 0,-1-1 0,0 1 0,1-1 0,0 1 0,0 0 1,0-1-1,0 1 0,0-1 0,1 1 0,0-1 0,-1 1 0,1-1 0,1 0 0,-1 1 0,0-1 0,2 2-11,122 60 323,-124-63-329,0-1 0,0 1-1,0 0 1,0 0 0,0 0-1,0-1 1,0 1 0,-1 0-1,1 0 1,-1 0 0,1 0 0,-1 1-1,0-1 1,0 0 0,0 0-1,0 0 1,0 0 0,-1 0-1,1 0 1,-1 0 0,1 0-1,-1 0 1,1 0 0,-1 0 0,0 0-1,0-1 1,0 1 0,0 0-1,-1 0 1,1-1 0,0 1-1,-1-1 1,1 1 0,-1-1 0,1 0-1,-1 1 1,0-1 0,1 0-1,-1 0 1,0 0 0,0 0-1,0-1 1,0 1 0,0 0 6,-39 6-2100,40-10-1425,3-11 1946,50-37-3028,22 23 5309,-69 26-471,10 0 208,0-2 0,0 1 0,-1-2 0,0 0 0,0 0 0,0-2 0,0 1 0,-1-2 0,0 0 0,-1 0 0,0-2 0,0 1 0,-1-1 0,0-1 0,3-4-439,-13 14-10,0-1-1,1 1 0,-1-1 1,0 0-1,0 0 1,1 1-1,-1-1 1,-1 0-1,1 0 0,0 0 1,0 0-1,-1 0 1,1 0-1,-1 0 1,0-1-1,0 1 0,1 0 1,-1 0-1,-1 0 1,1 0-1,0 0 1,0 0-1,-1 0 0,1-1 1,-1 1-1,0 0 1,0 0-1,0 1 1,0-1-1,0 0 0,0 0 1,0 0-1,0 1 1,-1-1-1,1 0 1,-1 1-1,1-1 0,-1 1 1,1 0-1,-1 0 1,0-1-1,0 1 1,0 0-1,0 1 1,0-1-1,0 0 0,0 0 1,0 1-1,0-1 1,0 1-1,0 0 1,0-1 10,-3 2 51,0 1 0,0-1 0,1 0 0,-1 1 0,1 0 0,-1 0 1,1 0-1,0 1 0,0 0 0,0 0 0,0 0 0,0 0 1,1 0-1,-1 1 0,1-1 0,0 1 0,0 0 0,0 0 1,1 0-1,-1 0 0,1 1 0,0-1 0,0 1 0,1-1 0,-1 1 1,1 0-1,0 0 0,0-1 0,1 1 0,-1 0 0,1 0 1,0 0-1,1 0 0,-1 0 0,1-1 0,0 1 0,0 0 0,0 0 1,1-1-1,0 2-51,0-2-25,1 1 0,0 0 0,0-1-1,1 1 1,-1-1 0,1 0 0,0 0 0,0-1 0,0 1 0,1-1 0,-1 0 0,1 0 0,0 0-1,0-1 1,0 1 0,0-1 0,0 0 0,0-1 0,0 0 0,1 1 0,-1-1 0,1-1 0,-1 1 0,1-1-1,-1 0 1,1 0 0,-1-1 0,1 0 0,-1 0 0,0 0 0,1 0 0,3-3 25,7-3-377,-1 0-1,-1-1 1,0 0 0,0-1 0,0-1-1,-1-1 1,-1 0 0,0 0 0,0-1-1,8-12 378,30-37-1651</inkml:trace>
  <inkml:trace contextRef="#ctx0" brushRef="#br0" timeOffset="28567.441">15691 3610 1008,'0'0'4077,"0"0"-1510,0 0-983,0 0-447,0 0-318,-8 6-342,4-4-445,0 1-1,1-1 1,0 1-1,0 0 0,0 0 1,0 0-1,0 0 1,0 0-1,1 0 0,0 1 1,-1 0-1,1-1 1,1 1-1,-1 0 0,0 0 1,1 0-1,0 0 1,0 0-1,0 0 1,0 0-1,1 0 0,0 3-31,-3 45 218,3 0-1,2 0 1,2 0-1,2 0 0,3-1 1,15 48-218,-8-61-714,2-31-7816,-11-16 4109</inkml:trace>
  <inkml:trace contextRef="#ctx0" brushRef="#br0" timeOffset="28835.383">15763 4068 3009,'0'0'1777,"0"0"-451,0 0 48,0 0-315,0 0-469,20 0-198,61-5-315,-84 4-90,1 0 0,-1 0 0,1 0 0,0 0 0,0-1 0,0 1 0,0-1 0,0 1 0,0-1 0,0 0 0,0 1 0,1-1 0,-1 0 0,1 0 0,-1-1 0,1 1 0,0 0 0,0 0 0,0-1 0,0 1 0,0 0 0,0-1 0,1 1 0,-1-1 0,1 1 0,0-1 0,0 1 0,0-1 0,0 1 0,0-1 0,0 1 0,1-1 0,-1 1 0,1-1 0,-1 1 0,1-1 0,0 1 0,0 0 0,0 0 0,1-1 0,-1 1 0,0 0-1,1 0 1,0 0 0,-1 0 0,1 0 0,0 1 0,0-1 0,0 0 0,0 1 0,0 0 0,0-1 0,0 1 0,1 0 0,-1 0 0,0 0 0,1 0 0,-1 1 0,1-1 0,-1 1 0,1-1 0,-1 1 0,1 0 0,-1 0 0,1 0 0,-1 0 0,2 1 13,-6-3 24,0 1 1,-1 0-1,1 0 0,0 0 1,0 0-1,-1 0 0,1 0 1,0 1-1,-1-1 1,1 1-1,-1-1 0,1 1 1,-1 0-1,1 0 0,0 0 1,-1 1-1,1-1 0,-1 0 1,1 1-1,0 0 0,-1-1 1,1 1-1,0 0 0,-1 0 1,1 1-1,0-1 0,0 0 1,0 1-1,0-1 1,0 1-1,0-1 0,1 1 1,-1 0-1,1 0 0,-1 0 1,1 0-1,-1 0 0,1 0 1,0 0-1,0 1 0,0-1 1,0 0-1,1 1 0,-1-1 1,1 0-1,-1 1 1,1 0-25,-1 0 0,1 1 1,-1-1 0,1 0 0,0 0 0,0 0 0,0 0 0,0 0-1,0 1 1,1-1 0,0 0 0,-1 0 0,1 0 0,0 0 0,1 0-1,-1 0 1,0-1 0,1 1 0,0 0 0,-1-1 0,1 1 0,0-1 0,0 1-1,1-1 1,-1 0 0,0 0 0,1 0 0,-1 0 0,1 0 0,0-1-1,0 1 1,-1-1 0,1 0 0,0 0 0,3 1-1,6 1-296,0 0 0,0-1-1,0-1 1,0 0 0,0-1 0,0 0 0,0 0 0,0-2 0,0 1 0,0-2-1,0 1 1,0-2 0,-1 0 0,0 0 0,1-1 0,-2 0 0,1-1-1,6-4 297,22-20-4495</inkml:trace>
  <inkml:trace contextRef="#ctx0" brushRef="#br0" timeOffset="29382.49">16208 3872 288,'0'0'3893,"0"0"-1356,0 0-1179,0 0-419,0 0-240,-18 2-62,-56 8 65,72-9-694,0-1 0,0 1 1,0 0-1,0 0 0,0 1 0,0-1 0,0 0 1,1 0-1,-1 1 0,0-1 0,1 1 0,0 0 1,-1-1-1,1 1 0,0 0 0,0 0 0,0 0 1,0 0-1,0 0 0,0 0 0,0 0 0,1 0 1,-1 0-1,1 0 0,-1 0 0,1 1 0,0-1 1,0 0-1,0 0 0,0 0 0,1 1 0,-1-1 1,0 0-1,1 0 0,-1 0 0,1 0-8,0 11 1,0-9 15,1 0-1,-1 0 0,0 0 0,1 0 1,0-1-1,0 1 0,0-1 1,1 1-1,-1-1 0,1 0 1,-1 1-1,1-2 0,0 1 1,1 0-1,-1 0 0,0-1 1,1 0-1,-1 0 0,1 0 1,0 0-1,-1 0 0,1-1 1,0 1-1,3-1-15,38 26 123,-44-25-121,0-1 1,0 1-1,0 0 0,0 0 1,-1 0-1,1 0 1,-1 1-1,1-1 0,-1 0 1,0 0-1,0 0 0,0 0 1,0 0-1,0 0 0,-1 0 1,1 0-1,0 1 0,-1-1 1,0 0-1,1 0 1,-1 0-1,0-1 0,0 1 1,0 0-1,0 0 0,0 0 1,-1-1-1,1 1 0,-1 0 1,1-1-1,-1 0 0,1 1 1,-1-1-1,-1 1-2,-16 7-1148,22-18-2944,15-12-90,-6 9 4456,105-96-2947,20-21 5084,-96 95 2832,-40 34-4088,-4 7 843,-22 26-856,20-28-1087,0 0 1,0 1-1,0 0 1,1 0-1,0 0 0,0 0 1,1 0-1,0 1 0,0 0 1,0-1-1,1 1 0,0 0 1,0 1-1,1-1 1,0 0-1,0 4-55,3-8 0,1 0 1,0 0-1,-1 0 0,1-1 0,1 1 1,-1-1-1,0 1 0,1-1 1,-1 0-1,1-1 0,-1 1 0,1-1 1,0 1-1,0-1 0,0 0 1,-1-1-1,1 1 0,0 0 0,2-1 0,8 3 40,85 25 331,-98-26-374,0-1 1,-1 1-1,1-1 0,-1 1 1,0-1-1,1 1 1,-1 0-1,0-1 0,0 1 1,0-1-1,0 1 0,0-1 1,0 1-1,-1 0 0,1-1 1,0 1-1,-1-1 0,1 1 1,-1-1-1,0 0 0,1 1 1,-1-1-1,0 1 0,0-1 1,0 0-1,0 0 0,0 0 1,0 1-1,0-1 0,-1 0 1,1 0-1,0-1 1,0 1-1,-1 0 0,1 0 1,-1-1-1,1 1 0,-1 0 1,0-1 2,-2 4-4,-34 32-3136,35-29-640</inkml:trace>
  <inkml:trace contextRef="#ctx0" brushRef="#br0" timeOffset="29551.568">16775 4142 2321,'0'0'1873,"0"0"-881,0 0-447,0 0-545,0 0 0,0 0-48</inkml:trace>
  <inkml:trace contextRef="#ctx0" brushRef="#br0" timeOffset="33548.903">15408 2285 5346,'0'0'550,"0"0"-275,0 0 160,0 0-297,0 0-23,-15-17 13,-48-54 88,60 67-194,-1 0 0,0 1 0,-1-1 0,1 1 0,0 0 0,-1 0 0,0 1 0,1-1 0,-1 1 0,0 0-1,-1 1 1,1-1 0,0 1 0,0 0 0,-1 0 0,1 0 0,0 1 0,-1 0 0,1 0 0,-3 1-22,-20-2-28,-342-78-276,-359 5-286,452 59 1902,-169 16-1312,422 0 190,-138 1-164,0 7-1,0 7 0,1 7 1,-102 31-26,-659 231-352,831-253 401,8-6 127,1 4 0,1 3 1,2 4-1,1 3 0,2 3 1,2 4-1,-7 10-176,29-15 139,3 2 0,1 2-1,3 3 1,-16 22-139,46-50 3,0 1 0,1 0 1,1 1-1,1 0 0,1 1 0,1 1 0,1-1 0,2 2 0,0-1 0,2 1 0,0 0 0,1 16-3,2-16 28,-1-1-24,1-1 0,1 0 0,1 0 0,1 1 0,1-1 0,2 0 0,0 0 0,1 0 0,9 21-4,9 0 59,1-2 0,3-1 0,2-1 0,1-2 0,2 0 0,1-3-1,2 0 1,2-3 0,1 0 0,30 17-59,42 24 198,4-6-1,2-4 1,54 18-198,321 194 98,-345-184-59,5-7 1,3-6-1,26 2-39,-18-15-10,4-8-1,2-7 0,2-7 0,1-8 1,170 13 10,486-8 261,-201-33-247,-464-23 30,-1-8 1,0-6-1,111-37-44,-191 48 19,0-3 0,-2-3 0,-1-4 0,-1-3-1,-2-4 1,-1-3 0,-2-3 0,-2-3 0,-2-3 0,-2-3 0,-2-3 0,55-59-19,-83 71-61,-1 0 1,-3-2-1,-1-2 1,-2-1-1,-2-1 1,-2-1-1,-3-1 1,-1-1 0,-3-1-1,-2-1 1,-2 0-1,1-23 61,3-355-144,-19 414 132,0 1 0,-2 0 0,0-1 0,0 1 0,-2 0 1,0 0-1,0 1 0,-2 0 0,0 0 0,0 0 0,-1 1 0,-1 0 0,0 0 0,-1 1 0,0 0 0,-1 1 0,0 0 1,-9-6 11,-29-22-13,-1 3 1,-1 1 0,-3 3-1,-3 1 13,56 31 0,-592-293 96,503 248-78,-3 5 0,-1 3-1,-1 4 1,-2 5 0,-1 4 0,-46-4-18,6 14-349,0 6 0,-1 6 1,-36 7 348,-200 54-1222,164-11-971</inkml:trace>
  <inkml:trace contextRef="#ctx0" brushRef="#br0" timeOffset="35645.919">3973 3636 2897,'0'0'1217,"0"0"-769,0 0-272,0 0-176,0 0-1168</inkml:trace>
  <inkml:trace contextRef="#ctx0" brushRef="#br0" timeOffset="200830.361">10989 5968 880,'-5'-41'6200,"5"35"-3588,-4 279-10,28-188-2433,-23-83-182,0 0 1,-1-1-1,1 1 1,0 0-1,0-1 1,0 1-1,0 0 0,0-1 1,1 1-1,-1-1 1,0 0-1,1 1 1,-1-1-1,1 0 1,-1 0-1,1 0 1,0 0-1,-1 0 1,1 0-1,0-1 1,0 1-1,0 0 0,-1-1 1,1 0-1,0 1 1,0-1-1,0 0 1,0 0-1,0 0 1,0 0-1,0 0 1,0 0-1,0-1 1,-1 1-1,1-1 1,0 1-1,0-1 0,0 0 1,-1 0-1,1 0 1,0 0-1,-1 0 1,1 0-1,-1 0 1,1 0 12,6-7-41,-1 0 1,0 0-1,0 0 0,-1-1 1,0 0-1,-1 0 1,0-1-1,0 1 0,-1-1 1,0 0-1,0-3 41,48-84-356,-48 94 444,1 38 1198,-5-25-1245,1 0 0,0 0 0,0 0-1,1-1 1,0 1 0,0 0 0,1-1 0,1 1 0,0-1 0,0 0 0,1 0 0,-1-1 0,2 1 0,0-1 0,0 0 0,0-1 0,1 1 0,0-1-1,0-1 1,1 1 0,0-1 0,0-1 0,0 1 0,1-1 0,0-1 0,0 1 0,0-2 0,0 1 0,1-1 0,-1-1 0,1 0 0,0 0-41,-5-2 21,-1-1 0,0 1 1,0-1-1,1 0 0,-1 0 1,0-1-1,0 1 0,0-1 1,0 0-1,-1 0 0,1 0 1,0 0-1,-1-1 0,0 0 1,1 0-1,-1 1 0,0-2 1,-1 1-1,1 0 1,0-1-1,-1 1 0,0-1 1,0 0-1,0 1 0,0-1 1,1-4-22,11-16-51,-1 0 1,-1-1-1,-1-1 1,-1 0-1,-1 0 1,-2-1 0,0 0-1,-2-1 1,-1 1-1,-1-11 51,8 33-6154,0 4-1506</inkml:trace>
  <inkml:trace contextRef="#ctx0" brushRef="#br0" timeOffset="201095.706">11863 6051 4898,'0'0'2962,"0"0"-961,0 0-625,0 0 177,0 0-977,0 0-576,67 30-544,-45-17-833,-3 0-4065</inkml:trace>
  <inkml:trace contextRef="#ctx0" brushRef="#br0" timeOffset="201269.556">12002 6288 11061,'0'0'977,"0"0"-449,0 0-80,0 0 448,0 0-896,0 0-160,31 24-64,-19-13-3041,-4 0-2690</inkml:trace>
  <inkml:trace contextRef="#ctx0" brushRef="#br0" timeOffset="201663.282">12934 5921 7507,'0'0'924,"0"0"-161,0 0-497,0 0 153,0 0 101,-21 8-386,-63 30-166,82-37 28,-1 1 0,1-1 0,0 1 0,0 0 1,0-1-1,0 1 0,1 0 0,-1 0 0,0 0 0,1 1 1,-1-1-1,1 0 0,0 1 0,0-1 0,0 0 0,0 1 1,0-1-1,1 1 0,-1 0 0,1-1 0,-1 1 0,1-1 1,0 1-1,0 0 0,0-1 0,0 1 0,1 0 0,-1-1 1,1 1-1,0-1 0,-1 1 0,1-1 0,0 1 0,0-1 1,1 1-1,-1-1 0,0 0 0,1 0 0,0 0 0,-1 0 1,1 0-1,0 0 0,0 0 0,0-1 0,0 1 0,0 0 1,1-1-1,0 1 4,21 16 103,-19-15-69,1 0-1,-1 0 0,0 1 1,0-1-1,-1 1 0,1 1 0,-1-1 1,0 1-1,0-1 0,0 1 1,-1 0-1,1 0 0,-1 1 1,0-1-1,-1 1 0,0-1 1,1 1-1,-2 0 0,1 0 0,-1 0 1,1 3-34,-2-6-11,1 0 0,-1 0 0,0 0 0,0 0 0,0 0 0,0 0 0,-1 0 1,1 0-1,-1 0 0,0 0 0,0 0 0,0-1 0,0 1 0,0 0 0,0 0 0,-1-1 1,0 1-1,1-1 0,-1 0 0,0 1 0,0-1 0,0 0 0,0 0 0,-1 0 0,1 0 1,0-1-1,-1 1 0,0 0 0,1-1 0,-1 0 0,0 0 0,1 0 0,-1 0 0,0 0 0,0 0 1,-3-1 10,-6-18-2602,12-17-610</inkml:trace>
  <inkml:trace contextRef="#ctx0" brushRef="#br0" timeOffset="201914.694">13042 5661 7603,'0'0'1553,"0"0"-352,0 0 354,0 0-530,0 0-452,5 22-239,64 379 1365,-44-326-2550,-24-74 648,1-1 0,-1 1 1,1 0-1,-1-1 0,1 0 0,0 1 0,-1-1 0,1 0 1,0 0-1,-1 0 0,1 0 0,0 0 0,-1 0 1,1 0-1,0-1 0,-1 1 0,1 0 0,-1-1 0,1 0 1,0 1-1,-1-1 0,1 0 0,-1 0 0,0 0 0,1 1 1,-1-2-1,0 1 0,0 0 0,1 0 0,-1 0 0,0-1 1,0 1-1,0 0 0,0-1 0,-1 1 0,1-1 1,0 1-1,-1-1 0,1 1 0,-1-1 0,1 0 203,18-35-4887</inkml:trace>
  <inkml:trace contextRef="#ctx0" brushRef="#br0" timeOffset="202438.293">13290 5979 1569,'0'0'2958,"0"0"-829,0 0-475,0 0-229,0 0 176,3 11-929,14 36-232,-14-43-471,1 0 1,-1 0-1,1 0 0,0 0 0,0-1 0,0 0 0,1 0 0,-1 0 0,1 0 1,0-1-1,-1 1 0,1-1 0,0-1 0,1 1 0,-1-1 0,0 1 0,0-2 0,0 1 1,1 0-1,-1-1 0,0 0 0,1-1 0,-1 1 0,0-1 0,1 0 0,4-1 31,-7 0-93,0 0-1,0-1 0,0 1 1,0-1-1,-1 1 0,1-1 0,-1 0 1,1 0-1,-1 0 0,0 0 1,0-1-1,0 1 0,-1-1 1,1 1-1,-1-1 0,0 1 0,0-1 1,0 0-1,0 1 0,-1-1 1,0 0-1,1 0 0,-1 0 0,-1 1 1,1-1-1,0 0 0,-1 0 1,0 1-1,0-1 0,0 0 1,0 1-1,-1-1 0,1 1 0,-1-1 1,0 1-1,0 0 0,0 0 1,-1 0-1,1 0 0,-1 0 1,-2-2 93,-86-18 2977,95 32-4914,68-6-5225,-25-16 5741,4-18 1389,56-15 3746,-86 110-1054,15 359 2622,-12-105-4569,-21-422-6324,-5 28 3317,-8-13-750</inkml:trace>
  <inkml:trace contextRef="#ctx0" brushRef="#br0" timeOffset="202705.578">13753 5854 2417,'0'0'1649,"0"0"-494,0 0-307,0 0-29,0 0 286,18 10 21,52 39-430,-67-46-643,-1 0 0,0 0 0,0 1 0,0-1 0,0 0 0,-1 1 0,1-1 0,-1 1 0,0 0 0,0-1 0,0 1 0,-1 0 0,1 0 0,-1 0 0,0-1 0,0 1 0,0 0 0,-1 0 0,1 0 0,-1-1 0,0 2-53,0 7 80,-3 10-33,0 0-1,-2 0 1,0 0 0,-2-1 0,0 0 0,-1-1 0,-10 15-47,19-34-1377,0-4-816,0-11-915</inkml:trace>
  <inkml:trace contextRef="#ctx0" brushRef="#br0" timeOffset="202954.602">13931 5981 4994,'0'0'1238,"0"0"251,0 0-96,0 0-276,0 0-178,21 5-248,70 13-69,-86-18-622,0 1 1,0-1-1,0 0 1,0 0-1,0 0 1,0-1-1,0 0 0,0 0 1,0 0-1,0 0 1,0-1-1,0 0 0,0 0 1,-1 0-1,1-1 1,-1 0-1,0 1 1,0-2-1,0 1 0,0 0 1,0-1-1,0 0 0,4-3-78,-5 4-55,1 1 0,-1-1 0,0 0 0,0-1 1,0 1-1,0 0 0,-1-1 0,1 0 0,-1 0 0,0 1 1,0-1-1,0-1 0,-1 1 0,1 0 0,-1 0 0,0 0 1,0-1-1,-1 1 0,1-4 133,-47-2-382,41 10 434,0 0-1,0 0 0,0 0 1,0 1-1,1 0 1,-1 0-1,0 0 0,0 0 1,1 1-1,-1 0 0,1 0 1,-1 0-1,1 0 1,0 1-1,0 0 0,0 0 1,0 0-1,0 0 1,1 0-1,0 1 0,-1 0 1,1 0-1,0-1 0,1 2 1,-1-1-1,1 0 1,0 1-1,0-1 0,0 1 1,1-1-1,-1 1 0,1 0 1,0 0-1,0-1 1,1 2-52,-2 1 31,1 0 0,0 0 0,1 0 0,-1 0 0,1 0 0,0 0 0,1 0 1,0 0-1,0 0 0,1 0 0,-1 0 0,1-1 0,1 1 0,0 0 0,-1-1 1,2 0-1,-1 0 0,1 0 0,0 0 0,0 0 0,1-1 0,0 0 0,-1 0 1,2 0-1,-1 0 0,1-1 0,-1 0 0,1 0 0,0 0 0,1-1 0,-1 0 1,1 0-1,-1-1 0,1 0 0,0 0 0,0 0 0,0-1 0,0 0 0,0 0-31,76-12-4492,-37-11-1727</inkml:trace>
  <inkml:trace contextRef="#ctx0" brushRef="#br0" timeOffset="203224.912">14735 6243 9716,'0'0'2434,"0"0"-2066,0 0 656,0 0 145,0 0-1169,0 0-256,-170 140-1921,129-140-5811</inkml:trace>
  <inkml:trace contextRef="#ctx0" brushRef="#br0" timeOffset="204985.364">15751 5655 4818,'0'0'2465,"0"0"-957,0 0-25,0 0-136,0 0-341,1 2 45,18 421 954,-17-162-5216,-2-303 565,0-21-1754</inkml:trace>
  <inkml:trace contextRef="#ctx0" brushRef="#br0" timeOffset="205268.609">15780 5612 5923,'0'0'1099,"0"0"-21,0 0 402,0 0-90,0 0-21,26 25-889,81 83-389,-102-103-76,-1 0 1,1 1-1,-1-1 1,0 1-1,-1 0 0,1 0 1,-1 0-1,-1 1 1,1-1-1,-1 1 1,0-1-1,0 1 0,-1 0 1,0 0-1,0 0 1,0 0-1,-1-1 0,0 1 1,-1 0-1,0 0 1,0 1-16,0 21 89,1-27-131,0 1-1,0-1 0,0 0 1,0 1-1,0-1 0,0 0 1,-1 1-1,1-1 0,-1 0 1,1 0-1,-1 1 0,0-1 1,0 0-1,0 0 0,0 0 0,0 0 1,0 0-1,-1 0 0,1 0 1,-1-1-1,1 1 0,-1 0 1,0-1-1,0 1 0,0-1 1,0 0-1,0 1 0,0-1 1,0 0-1,0 0 0,0 0 0,0-1 1,-1 1-1,0 0 43,0-9-1502,3-23-686,0-14-1432</inkml:trace>
  <inkml:trace contextRef="#ctx0" brushRef="#br0" timeOffset="205553.723">16028 5661 1088,'0'0'2735,"0"0"-819,0 0 277,0 0-363,0 0-608,13 14 125,43 47-773,-52-55-495,-1 0 0,0 0 1,0 1-1,0-1 0,-1 1 1,0 0-1,0-1 0,0 1 0,-1 0 1,0 0-1,-1 0 0,1 0 1,-1 1-1,-1-1 0,0 0 1,0 5-80,-1 18 121,2-6 65,0-24-212,0 0-54,0-24-1164,1 3 1155,1 1-1,0-1 1,2 1-1,1 0 0,0 0 1,1 1-1,1-1 1,1 2-1,1-1 0,0 1 1,2 0-1,3-4 90,30-11-292,-7 38-3759,-21 11 708</inkml:trace>
  <inkml:trace contextRef="#ctx0" brushRef="#br0" timeOffset="205833.974">16371 5806 352,'0'0'2036,"0"0"-187,0 0-409,0 0-423,0 0 167,25 11 172,81 27-601,-104-38-745,1 1 0,-1-1 0,1 1 0,0-1 1,-1 0-1,1 0 0,-1 0 0,1 0 0,-1-1 1,1 1-1,-1 0 0,1-1 0,-1 0 1,1 0-1,-1 0 0,1 0 0,-1 0 0,0 0 1,0-1-1,0 1 0,0-1 0,0 1 0,0-1 1,0 0-1,0 0 0,0 0 0,-1 0 1,1 0-1,0-2-10,5-4 5,-2 2-141,-1 1 1,1-1-1,-1 0 1,-1 0-1,1 0 1,-1 0-1,0-1 1,0 1-1,-1-1 0,0 0 1,0 1-1,-1-1 1,0 0-1,0 0 1,0 0-1,-1-4 136,-2 8 89,-1-1 0,1 2 0,-1-1 0,0 0 0,0 0 1,0 1-1,0-1 0,0 1 0,0 0 0,0 0 0,-1 0 0,1 1 0,-1-1 0,0 1 0,1 0 0,-1 0 0,0 0 1,0 0-1,0 1 0,0-1 0,0 1 0,1 0 0,-1 0 0,0 1 0,0-1 0,0 1 0,0 0 0,1 0 0,-3 1-89,-10-2 402,15 0-422,-1-1 0,1 1 0,0 0 0,0 0 0,0-1 0,0 1 0,0 0 0,0 0 0,0 0 0,-1 0 0,1 0 0,0 1 0,0-1 0,0 0 0,0 0 0,0 1 0,0-1 0,0 1 0,0-1 0,0 1 0,0-1 0,0 1 0,0 0 0,0-1 0,0 1 0,0 0-1,1 0 1,-1-1 0,0 1 0,0 0 0,1 0 0,-1 0 0,1 0 0,-1 0 0,1 0 0,-1 0 0,1 0 0,0 0 0,-1 0 0,1 1 0,0-1 0,0 0 0,0 0 0,0 0 0,0 0 0,0 0 0,0 0 0,0 0 0,0 1 0,1-1 0,-1 0 0,0 0 0,1 0 20,33 6-3034,0-7 441</inkml:trace>
  <inkml:trace contextRef="#ctx0" brushRef="#br0" timeOffset="206112.279">16765 5633 448,'0'0'2807,"0"0"-1121,0 0-13,0 0-94,0 0-514,11 39-230,34 123 96,-34-35 237,-12 86-538,2-211-623,-1 0 0,0 0 0,1 0-1,-1 0 1,0 0 0,-1 0 0,1 0 0,0 0 0,0 0 0,-1 0 0,1 0-1,-1 0 1,0 0 0,1 0 0,-1 0 0,0-1 0,0 1 0,0 0 0,-1-1 0,1 1-1,0 0 1,0-1 0,-1 0 0,1 1 0,-1-1 0,0 0 0,1 0 0,-1 0 0,0 0-1,1 0 1,-3 1-7,-19-40-941,-7-167-6263,21 108 3034</inkml:trace>
  <inkml:trace contextRef="#ctx0" brushRef="#br0" timeOffset="206350.831">16772 5322 2625,'0'0'320,"0"0"145,0 0-305,0 0-16,0 0-144,0 0-833,120 24-1200</inkml:trace>
  <inkml:trace contextRef="#ctx0" brushRef="#br0" timeOffset="206568.249">16993 5575 1249,'0'0'2646,"0"0"-416,0 0-527,0 0-241,0 0-737,22 18-143,70 52 101,-90-68-707,1 0 1,0 0-1,0-1 0,0 1 1,0-1-1,0 0 0,0 1 1,0-2-1,0 1 0,1 0 1,-1-1-1,0 1 1,0-1-1,1 0 0,-1 0 1,0 0-1,1 0 0,-1-1 1,0 1-1,0-1 0,1 0 1,-1 0-1,0 0 1,0-1-1,0 1 0,0-1 1,0 1-1,-1-1 0,1 0 1,0 0-1,-1 0 0,0-1 1,1 1-1,-1 0 1,0-1-1,1-1 24,2-1-155,-1 2-140,0-1 0,-1 0 0,1-1 0,-1 1 0,1 0 0,-1-1 0,0 0 0,-1 0 0,1 0 0,-1 0 0,0 0 0,-1 0 0,1-1 0,-1 1-1,0 0 1,0-1 0,0 0 295,-69 1-891,64 6 935,1 1-1,-1-1 1,0 1-1,1 0 1,-1 0-1,1 1 1,-1-1-1,1 1 1,0-1-1,0 1 1,0 0-1,1 0 0,-1 1 1,1-1-1,-1 0 1,1 1-1,0-1 1,0 1-1,1 0 1,-1 0-1,1 0 1,0 0-1,0 0 1,0 0-1,0 0 1,1 0-1,0 0 1,0 0-1,0 0 0,0 0 1,1 0-1,-1 1 1,1-1-1,1 1-43,-1-1-45,1 0 0,-1 0 0,1-1 0,0 1 0,1-1 0,-1 0 0,0 0 0,1 1 0,0-2 0,0 1 0,0 0 0,0 0 0,0-1 0,0 0 0,1 0 0,-1 0 0,1 0 0,0 0 0,-1-1 0,1 1 0,0-1 0,0 0 0,0 0 0,0-1-1,1 1 46,28 3-2302</inkml:trace>
  <inkml:trace contextRef="#ctx0" brushRef="#br0" timeOffset="206814.591">17522 5551 5779,'0'0'837,"0"0"-255,0 0 613,0 0 166,0 0-572,-10 28-154,-29 87-202,39-111-423,-1-1 1,0 1 0,1 0-1,0-1 1,0 1 0,0-1-1,0 1 1,0 0 0,1-1-1,-1 1 1,1-1-1,0 1 1,0-1 0,1 1-1,-1-1 1,1 0 0,-1 1-1,1-1 1,0 0 0,0 0-1,1 0 1,-1-1 0,1 1-1,-1 0 1,1-1 0,0 0-1,0 0 1,0 1 0,0-2-1,0 1 1,0 0 0,1-1-1,-1 1 1,0-1 0,1 0-1,-1 0 1,1 0 0,0-1-1,-1 1 1,1-1-1,-1 0 1,1 0 0,0 0-1,-1-1 1,1 1 0,0-1-1,-1 0 1,1 0 0,-1 0-1,1-1-10,4 2-89,0 0-125,0-1 0,-1 0 0,1-1 0,0 0 0,0 0 1,-1 0-1,1-1 0,-1-1 0,0 1 0,0-1 1,0 0-1,0 0 0,-1-1 0,1 0 0,-1 0 1,-1-1-1,1 0 0,-1 0 0,0 0 0,0 0 1,-1-1-1,1 0 0,0-4 214,43-110-6392,-20 93 13486,44 20-2873,-46 8-3413,175-27 91,-196 26-1182,5 1-38,-6-1-4237,-4-5 2581</inkml:trace>
  <inkml:trace contextRef="#ctx0" brushRef="#br0" timeOffset="207174.702">17987 5316 6211,'0'0'1566,"0"0"-1174,0 0-5,0 0 1126,0 0-377,0 0-183,1 42-113,0 139-352,3 22 243,-4-201-770,0 0 1,0 0-1,0 0 0,0-1 1,1 1-1,-1 0 0,1 0 0,0-1 1,-1 1-1,1 0 0,0-1 1,0 1-1,0 0 0,0-1 0,0 1 1,0-1-1,0 0 0,1 1 0,-1-1 1,0 0-1,1 0 0,-1 0 1,1 0-1,0 0 0,-1 0 0,1 0 1,0 0-1,-1-1 0,1 1 1,0-1-1,0 1 0,0-1 0,-1 0 1,1 1-1,0-1 0,0 0 0,0 0 1,0-1-1,-1 1 0,1 0 1,0-1-1,0 1 0,0-1 0,-1 1 1,2-1 38,70-45-2361,17-59 1854,-77 111 5437,6 29-5049,-16-28 500,26 32-1098,0-38-6909,-19-13 3091</inkml:trace>
  <inkml:trace contextRef="#ctx0" brushRef="#br0" timeOffset="208416.335">18341 5409 5539,'0'0'2483,"0"0"-1618,0 0-689,0 0 115,0 0-83,-10 6 323,-30 23 130,29 26-253,15-50-422,-1 0-1,0 0 0,1-1 1,0 1-1,0-1 0,1 0 0,-1 0 1,1 0-1,0-1 0,-1 1 0,2-1 1,-1 0-1,0-1 0,1 1 0,-1-1 1,1 0-1,0 0 0,-1-1 1,1 0-1,0 0 0,0 0 0,0-1 1,2 0 14,78 6 248,-88-34 373,-46-9 972,47 36-1659,1 0 0,0 0 0,0 0 0,-1 0 1,1 0-1,0 0 0,0 0 0,0 0 0,0 1 0,0-1 0,1 0 0,-1 0 0,0 0 0,0 0 0,1 0 0,-1 0 1,0 0-1,1 1 0,-1-1 0,1 0 0,-1 0 0,1 0 0,-1 1 0,1-1 0,-1 0 0,1 1 0,0-1 0,0 1 1,-1-1-1,1 0 0,0 1 0,0 0 0,-1-1 0,1 1 0,0-1 0,0 1 0,0 0 0,0 0 0,0-1 0,0 1 1,0 0 65,20-10 136,-8 3 64,1 0 1,0 1-1,0 0 0,1 1 1,0 1-1,0 0 0,0 1 1,0 1-1,0 0 0,9 1-200,-23 31 643,-1 56 173,0-86-655,0 0-172,0 0 104,0 0 38,0 0-40,0 0-11,0 0-32,0-39-566,0 34 517,0 1 1,0 0-1,1 0 0,0 0 0,0 0 1,0 0-1,0 0 0,1 0 1,-1 0-1,1 0 0,0 0 0,0 1 1,1-1-1,-1 1 0,1 0 0,0-1 1,0 1-1,0 0 0,0 1 0,0-1 1,0 1-1,1-1 0,-1 1 0,1 0 1,0 0-1,0 0 0,0 1 0,0-1 1,0 1-1,0 0 0,0 0 0,0 1 1,0-1-1,0 1 0,1 0 1,1 0 0,-2 3 42,-1 0 0,0 0 0,0 1 0,0-1 1,0 1-1,0 0 0,-1-1 0,0 1 1,0 0-1,0 1 0,0-1 0,-1 0 0,1 0 1,-1 1-1,0-1 0,-1 1 0,1-1 1,-1 1-1,1-1 0,-2 1 0,1-1 0,0 1 1,-1 1-43,1 12-11,0 19-89,0-12-3258,1-23 992,3-1-502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0:4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1169,'11'0'5764,"27"0"-906,77 9-5334,168 28 876,127-37-142,-409 0-52,0-10 2865,-1-1-5387,-4-11-2710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0:5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1361,'18'-3'2683,"0"3"1440,-3 14-4727,246 273 2752,-254-279-2121,1 0 0,0-1 0,1 1-1,0-2 1,0 1 0,0-1 0,1-1 0,0 0 0,0 0-1,0-1 1,1 0 0,0-1 0,-1 0 0,1 0 0,0-2-1,0 1 1,0-1 0,2-1-27,6-3 55,0 0 0,-1-2 0,0-1-1,0 0 1,0-1 0,-1 0 0,0-2 0,0 0 0,-1-1 0,-1-1 0,1 0-1,6-8-54,21-10 121,-25 16-106,-14 8-10,0 1 1,0-1-1,1 1 1,0 1-1,-1-1 1,1 0-1,0 1 1,1 0-1,-1 0 1,1 1-1,-1 0 0,1 0 1,0 0-1,0 0 1,0 1-1,0 0 1,0 0-1,0 1 1,0-1-1,0 1 0,0 1 1,0-1-1,0 1 1,0 0-1,0 1 1,-1-1-1,1 1 1,0 0-1,0 1 1,-1-1-1,0 1 0,2 1-5,161 162 1268,-161-162-1243,-1-1 1,1 0 0,1-1 0,-1 0 0,0 0-1,0 0 1,1-1 0,-1 0 0,1-1 0,-1 0-1,1 0 1,0 0 0,-1-1 0,0 0 0,1 0-1,-1-1 1,0 0 0,1-1 0,-1 1-1,0-1 1,-1-1 0,1 1 0,-1-1 0,1 0-1,-1-1 1,0 1 0,-1-1 0,1 0 0,-1-1-1,1-1-25,-5 7 0,2-4-12,1-1 0,0 2 1,0-1-1,1 0 0,-1 1 0,1 0 0,0 0 0,-1 0 0,1 0 0,1 1 0,-1 0 0,0 0 0,0 0 1,1 1-1,-1 0 0,1 0 0,-1 0 0,1 1 0,0 0 0,-1 0 0,1 0 0,-1 0 0,1 1 1,-1 0-1,1 1 0,-1-1 0,1 1 0,-1 0 12,-1 3 14,1 0 1,0 0-1,1 0 1,-1-1 0,1 1-1,0-1 1,-1-1-1,2 1 1,-1-1-1,0 0 1,1 0-1,0-1 1,-1 0-1,1 0 1,0-1-1,0 0 1,0 0 0,0 0-1,0-1 1,0 0-1,0-1 1,0 1-1,0-1 1,0-1-1,0 1 1,0-1-1,-1 0 1,1-1-1,0 0-14,2-4-17,1 0 0,0 0 0,1 1-1,0 0 1,0 1 0,0 1 0,0-1 0,1 2-1,0-1 1,0 2 0,0-1 0,0 2-1,11-1 18,216 9 59,-119 50-11,-110-56-26,-1 0 0,1 0 1,0-2-1,0 1 0,0-1 0,0-1 0,0 1 0,0-2 1,-1 1-1,1-1 0,-1-1 0,0 0 0,6-3-22,3-2 0,0 1 1,0 1-1,1 0 0,0 2 0,0 0 1,1 1-1,-1 1 0,1 1 1,-1 0-1,18 2 0,220-6-62,60-8 241,272 18-19,-261-68-88,-130 75 1030,75 2-686,23-2 22,-188 2-353,77-39 11,-146 12-134,-21 7 36,0-1 0,1 2-1,0 1 1,0 0 0,1 2-1,-1 0 1,1 1 0,0 0-1,0 2 1,19 2 2,80 59-187,195-71 547,-31 12-240,-282-2-320,-1 0-26,-2-10-3080,-4-15-1958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0:5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11621,'0'0'1393,"0"0"-1329,0 0 0,0 0-128,0 0-2945,0 0-6916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7652,'0'0'1582,"0"0"-403,0 0-600,-3 26 77,-15 184 838,18 101-726,0-309-780,0 0 0,0 0-1,1-1 1,-1 1-1,0 0 1,0 0-1,1-1 1,-1 1 0,1 0-1,0 0 1,-1-1-1,1 1 1,0-1 0,0 1-1,0-1 1,0 1-1,0-1 1,1 0 0,-1 1-1,0-1 1,1 0-1,-1 0 1,0 0 0,1 0-1,-1 0 1,1 0-1,0 0 1,-1-1-1,1 1 1,0 0 0,-1-1-1,1 0 1,0 1-1,0-1 1,0 0 0,-1 0-1,1 0 1,0 0-1,0 0 1,-1 0 0,1-1-1,0 1 1,0 0-1,-1-1 1,1 1 0,0-1-1,-1 0 1,1 0-1,0 0 1,-1 0-1,1 0 1,-1 0 0,0 0-1,1 0 1,-1 0-1,0-1 1,0 1 0,0 0-1,0-1 1,0 1-1,0-1 1,0 0 0,0 1-1,0-1 1,-1 1-1,1-3 13,17-32-415,-2-1 0,-1-1 0,-2 0 0,-2-1-1,-1 0 1,-2-1 0,-2 0 0,-1-7 415,-3 27 539,-3 37 840,0 30-1363,-1-29 100,0 0 1,1 0 0,1 0-1,1 1 1,0-1-1,1 0 1,1 0 0,1 0-1,1 0 1,0-1 0,1 0-1,1 0 1,0 0-1,2-1 1,0 0 0,0 0-1,4 2-116,-12-17 5,0 1 0,1-1 0,-1 1 0,0-1 0,1 0 0,0 1 0,-1-1 0,1 0 0,0 0 0,0 0 0,-1 0 0,1 0 0,0-1 0,0 1 0,0 0-1,0-1 1,0 0 0,0 1 0,0-1 0,0 0 0,0 0 0,0 0 0,1 0 0,-1-1 0,0 1 0,0 0 0,0-1 0,0 0 0,-1 1 0,1-1 0,0 0 0,0 0 0,0 0 0,0 0 0,-1 0 0,1 0-1,-1-1 1,1 1 0,-1 0 0,1-1 0,-1 0 0,0 1 0,1-1 0,-1 0 0,0 1 0,0-2-5,41-91 270,-40 87-239,11-43-392,-3-1 1,-1 0 0,-3-1 0,-3 0 0,-1 0 0,-4-18 360,-5 59-2447,5 13-2550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8836,'0'0'272,"0"0"481,0 0 367,0 0 177,0 0-369,0 0 305,2 147-961,-2-129-176,0-3 240,3-2-272,-1-7-128,0-4-80,1-2-1121,-1 0-624,1 0-976,-1-19-1377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9508,'0'0'1489,"0"0"-1473,0 0 64,0 0 816,0 0-447,0 0-193,43 0 608,-16 0-864,-1 2 256,-2 0-256,-2 0 0,-3-2 80,-5 0-80,-4 0-2113,-5 2-624,-5 5-3282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1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1 243 304,'0'0'638,"0"0"-254,0 0-213,12-6 55,209-118-466,-169 96 40,-35 17-587</inkml:trace>
  <inkml:trace contextRef="#ctx0" brushRef="#br0" timeOffset="1">443 1 496,'0'0'913,"0"0"-609,0 0-224,0 0-160,0 0-16,0 0-1201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4770,'0'0'4770,"0"0"-4770,0 0 0,0 0 385,0 0 175,0 0 544,62 18-463,-36-18-465,1 0 352,-1 0-528,1 0-256,-1 0-753,-4-18-1792,-5-5-3874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10165,'0'0'1232,"0"0"-453,0 0-341,0 0 31,2 13-68,37 473 1877,-21-390-1552,-17-94-596,1-2-50,-2-15 59,-7-89-5072,0 57 937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4882,'0'0'1110,"0"0"-667,0 0-107,0 0 14,0 0 154,0 0 544,27-25-295,89-76-81,-113 98-610,0 0 1,1 0-1,-1 0 1,1 1-1,0-1 1,-1 1-1,1 0 0,0 0 1,0 0-1,1 1 1,-1 0-1,0-1 0,0 1 1,1 1-1,-1-1 1,0 1-1,1 0 1,-1 0-1,1 0 0,2 1-62,10 0 286,-11-3-217,0 1 0,1 0 0,-1 0 0,0 0 0,0 1 0,0 0 0,1 0 0,-1 0 1,0 1-1,0 0 0,0 0 0,0 1 0,0 0 0,0 0 0,0 0 0,0 1 0,-1-1 0,1 1 0,-1 1 0,0-1 0,0 1 0,0 0 0,-1 0 0,1 0 1,-1 1-1,0 0 0,0 0 0,0 0 0,-1 0 0,0 0 0,0 1 0,0-1 0,-1 1 0,1 0 0,0 6-69,1 64-993,-7-25-3080,-5-13-3149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13254,'0'0'784,"0"0"-704,0 0-64,0 0 369,0 0-385,0 0 0,56 95 272,-37-86-272,5 0-496,-5-7-2850,-9-2-4434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9076,'0'0'688,"0"0"-415,0 0-257,0 0 608,0 0 688,0 0-591,156 7 383,-115-7-1104,-5 0 0,-7 0 384,-7 0-384,-10-2 0,-5-1-64,-5 3-720,-2 0-240,0-6-673,0-3-1136</inkml:trace>
  <inkml:trace contextRef="#ctx0" brushRef="#br0" timeOffset="156.582">200 0 3185,'0'0'2866,"0"0"-2450,0 0-288,0 0 880,0 0-271,0 0-561,-8 108 240,8-75-304,3 4-224,2-1-1521,-3-5-4545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0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3057,'0'0'141,"0"0"-1,1 1 1,-1-1-1,0 0 0,0 1 1,0-1-1,0 0 0,0 0 1,0 1-1,0-1 1,0 0-1,1 1 0,-1-1 1,0 0-1,0 0 0,0 0 1,1 1-1,-1-1 1,0 0-1,0 0 0,1 0 1,-1 1-1,0-1 1,0 0-1,1 0 0,-1 0 1,0 0-1,1 0 0,-1 0 1,0 0-1,0 1 1,1-1-1,-1 0 0,0 0 1,1 0-1,-1 0 0,0 0 1,1 0-1,-1-1 1,0 1-1,0 0 0,1 0 1,-1 0-1,0 0 0,1 0 1,-1 0-1,0 0 1,0-1-1,1 1 0,-1 0 1,0 0-1,0 0 1,1-1-1,-1 1 0,0 0 1,0 0-141,2 31 987,-2-31-1125,-1 50 168,-1-28-12,1-1 1,1 1-1,1 0 1,0-1-1,2 1 0,1-1 1,0 1-1,2-1 1,0 0-1,1-1 0,1 0 1,6 10-19,-13-28 5,0 0 1,1 0-1,-1 0 1,0 0-1,1 0 1,-1 0-1,1 0 1,0 0-1,-1-1 1,1 1-1,0-1 1,0 1-1,0-1 1,0 0-1,0 0 1,1 0-1,-1 0 1,0 0-1,0 0 1,1 0-1,-1-1 1,1 0-1,-1 1 1,0-1-1,1 0 1,-1 0-1,1 0 1,-1 0-1,0 0 1,1-1-1,-1 1 1,1-1-1,-1 0 1,0 0-1,0 1 1,1-1-1,-1-1 1,0 1-1,0 0 1,0 0-1,0-1 1,0 1-1,-1-1 1,1 0-1,0 0 1,-1 1-1,1-1 1,-1 0-1,1-1-5,15-33-96,-1-1 0,-2 0 0,-1-1-1,-3-1 1,0 0 0,-3 0-1,0-15 97,4-8-6,7 235 457,-18-167-394,1 1-1,-1 0 1,2 0 0,-1-1 0,1 1 0,0-1-1,0 1 1,1-1 0,0 0 0,0 0 0,0 0-1,1-1 1,0 1 0,0-1 0,0 1 0,1-1-1,0-1 1,0 1 0,0-1 0,0 0 0,1 0-1,-1 0 1,1-1 0,0 0 0,0 0 0,1 0-1,-1-1 1,0 0 0,1 0 0,0-1 0,0 1-57,-3-5 14,0 0 0,0 0 0,0 0 0,0-1 1,0 1-1,-1-1 0,1 0 0,-1 0 0,0 0 1,0 0-1,-1-1 0,1 1 0,-1-1 0,0 1 1,0-1-1,-1 0 0,1 0 0,-1 0 0,0 0 1,0-3-15,3-7 17,52-219 12,-17 226-6405,-18 13 3564</inkml:trace>
  <inkml:trace contextRef="#ctx0" brushRef="#br0" timeOffset="270.319">745 235 2049,'0'0'2337,"0"0"-112,0 0-976,0 0-401,0 0 609,0 0-705,0 0-288,24 214-16,-24-199-63,5-4 15,-3-4-400,1-5-16,1 0-176,-4-2-1137,5 0-432,-2-2-416,-3-26 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3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48 288,'-15'9'6863,"37"8"-6301,-8-9-482,1 0 0,0-1 0,0-1 0,0 0 0,0-1 0,1-1 0,0-1 0,0 0 0,0 0 0,1-2 0,-1 0 0,0-1 0,8-1-80,204 18 275,24-15-227,101-4-53,-161-13 133,-8 8 459,156-31 77,-82 35-364,218-14 211,-51 6-295,-263 13-301,438 27 250,232-14 133,-619-15-129,268-46 138,335 16 240,-278 8-411,36 20-75,-198 17 38,-13-19-131,-281 2-128,-82 2-859,0 0-870,0 0-1830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10 176,'0'0'323,"0"0"-46,0 0 68,0 0 119,0 0-262,0 0-20,-10-9 4081,12 23-4153,1 1 0,0-1-1,2 0 1,-1 0 0,2 0 0,-1 0-1,2-1 1,0 0 0,1 0 0,0-1-1,0 0 1,2 0 0,-1-1 0,2-1-1,6 7-109,-10-13 30,0 0 0,1 0 0,-1 0 0,1-1 0,-1-1 0,1 1 0,0-1 0,0 0 0,0-1 0,0 0 0,0 0 0,1-1 0,-1 0 0,0-1 0,0 1 0,0-2 0,0 1 0,0-1 0,0 0 0,0-1 0,-1 1 0,1-2 0,-1 1 0,0-1 0,1 0 0,-2-1 0,1 1 0,-1-1 0,1-1 0,-1 1 0,-1-1 0,1 0 0,1-2-30,-4 7 27,1 1 0,0-1 0,-1 1 0,1 0 0,-1 1 0,1-1 0,0 1 0,-1-1-1,1 1 1,-1 0 0,1 0 0,-1 1 0,0-1 0,1 1 0,-1 0 0,0 0 0,0 0 0,0 0 0,0 0 0,-1 0 0,1 1 0,-1-1-1,1 1 1,-1 0 0,0 0 0,0 0 0,0 0 0,0 0 0,-1 1 0,1-1 0,-1 0 0,0 1 0,0-1 0,0 1 0,0-1 0,-1 1-27,10 13 92,-8-12-66,1 1 1,-1-1-1,2 0 1,-1 1-1,0-1 1,1-1-1,0 1 1,0 0-1,0-1 0,1 0 1,-1 0-1,1 0 1,0-1-1,0 0 1,1 1-1,-1-2 1,1 1-1,-1-1 1,1 0-1,0 0 0,0 0 1,0-1-1,0 0 1,0 0-27,-1-1 19,0 0-1,0-1 1,0 0 0,0 0 0,0 0 0,-1 0 0,1-1-1,0 0 1,-1 0 0,0 0 0,1 0 0,-1-1 0,0 0-1,0 0 1,0 0 0,-1 0 0,3-3-19,22-16 16,-23 20-13,0 0 0,1 0 0,-1 1 0,1-1 0,-1 1 0,0 0 1,1 1-1,0 0 0,-1-1 0,1 2 0,-1-1 0,1 1 0,-1-1 0,1 2 0,-1-1 0,1 1 0,-1-1 0,0 1 0,0 1 1,0-1-1,0 1 0,0 0 0,-1 0 0,1 0 0,-1 1 0,2 1-3,19 20 309,-21-20-285,0 0 1,0 0 0,1 0-1,0-1 1,0 0 0,0 0 0,0 0-1,1 0 1,-1-1 0,1 0-1,0 0 1,0 0 0,0-1-1,0 0 1,0 0 0,1-1-1,3 1-24,-3-3 21,1 1 0,-1-2 0,1 1 0,-1-1-1,0 0 1,0 0 0,0-1 0,0 0 0,-1-1-1,1 1 1,-1-1 0,0 0 0,0-1 0,0 1-1,3-4-20,16-11-26,-24 17 15,1 0 0,0 0-1,1 0 1,-1 0 0,0 0 0,0 0 0,1 1 0,-1-1 0,1 1-1,0 0 1,-1-1 0,1 1 0,0 1 0,0-1 0,-1 0 0,1 1-1,0-1 1,0 1 0,0 0 0,0 0 0,0 0 0,0 0 0,0 0-1,-1 1 1,1-1 0,0 1 0,0 0 0,0 0 0,-1 0 0,1 0-1,0 0 1,-1 1 0,1-1 0,0 1 11,-1 1-203,11 11-66,-3-8-3554,-9-5-3018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1:5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42 480,'-11'-8'8290,"20"7"-8363,266 1 1695,-97 4-1232,-92 12-201,-85-16-127,-1 1-14,-7 20-4357,-10-13 1596</inkml:trace>
  <inkml:trace contextRef="#ctx0" brushRef="#br0" timeOffset="604.379">1 1 3954,'0'0'1307,"0"0"-587,0 0 33,0 0-334,0 0-97,0 0 1,5 0-155,494 0 1796,-419 6-860,-83 9-1533,-9-9-1759,-5-3-1635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0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1217,'0'0'149,"0"0"294,0 0 875,0 0 258,0 0-242,0 0-488,2 3 3209,50 9-3790,1-3 0,0-2 0,0-2-1,40-3-264,8 3 190,135-4 1104,-235-1-1270,-1 0 72,0 0 96,0 0-219,0 0-944,0 0-1878,0 0-2631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0,'0'0'192,"0"0"176,0 0 385,0 0-161,0 0-592,0 0-240,67-70-929</inkml:trace>
  <inkml:trace contextRef="#ctx0" brushRef="#br0" timeOffset="1">310 0 576,'0'0'977,"0"0"-481,0 0-448,0 0-48,0 0-832,0 0-65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0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44 848,'0'0'1414,"0"0"96,0 0-635,0 0-85,0 0-43,-34 2 2260,-28-2-94,62 0-2256,9-2-239,308 16-132,-63-18-145,-128-6-146,166 26 88,-22-3-17,-155-10 14,1-5 0,-1-5 0,0-6-80,93 9 190,-208 3-235,-1 1 0,1 0 0,-1-1 0,1 1 0,0 0 0,-1-1 0,1 1 0,-1 0 0,1-1 0,0 1 0,0-1 0,-1 1 0,1-1 0,0 1 0,0-1 0,-1 1 0,1-1 0,0 1 0,0-1 0,0 1 0,0-1 0,0 1 0,0-1 0,0 1 0,0-1 0,0 0 1,0 1-1,0-1 0,0 1 0,0-1 0,1 1 0,-1-1 0,0 1 0,0-1 0,1 1 0,-1-1 0,0 1 0,0 0 0,1-1 0,-1 1 0,0-1 0,1 1 0,-1 0 0,1-1 0,-1 1 0,1 0 45,-11-6-1712,-25-17-5614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1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0 112,'-3'1'10016,"8"7"-10905,103 108 1833,-105-114-927,0-1 0,0 1 0,0-1 0,0 1 0,0-1 0,1 0 0,-1 0-1,0-1 1,1 1 0,-1-1 0,0 0 0,1 1 0,-1-1 0,1-1 0,-1 1 0,0-1-1,1 1 1,-1-1 0,0 0 0,1 0 0,-1 0 0,0 0 0,0-1 0,0 0 0,0 1-1,0-1 1,0 0 0,-1 0 0,1 0 0,-1-1 0,1 1 0,-1-1 0,0 1 0,0-1 0,0 0-1,0 0 1,0 0 0,-1 0 0,0 0 0,1 0-17,21-22 7,-21 24-15,-1 0 0,1 1 0,-1-1 0,1 1 0,-1 0 0,0-1 0,1 1 0,0 0 0,-1 0 0,1 0 0,-1 0 0,1 0 0,-1 0-1,1 1 1,-1-1 0,1 0 0,-1 1 0,0-1 0,1 1 0,-1 0 0,1-1 0,-1 1 0,0 0 0,0 0 0,1 0 0,-1 0 0,0 0 0,0 0 0,0 0-1,0 0 1,0 0 0,0 0 0,0 1 0,-1-1 0,1 1 8,3 2 56,4 1-27,1 0 0,0 0 1,0-1-1,0 0 1,0 0-1,0-1 1,1-1-1,-1 1 1,1-2-1,0 1 0,0-1 1,0-1-1,-1 0 1,1 0-1,0-1 1,0 0-1,0 0 1,-1-2-1,1 1 0,-1-1 1,7-3-30,87-9 3,46 32 37,-144-13-2332,-5-3-314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2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0 464,'0'0'825,"0"0"-142,0 0-123,0 0 152,-7 0-370,4 0-278,0 6 2617,14 18-2265,0-16-249,2 0 1,-1-1-1,1-1 0,0 0 1,0-1-1,1 0 0,-1-1 1,1-1-1,0 0 0,0 0 1,1-2-1,-1 0 0,0 0 1,0-2-1,1 1 0,-1-2 1,0 0-1,7-2-167,2 2 23,4 1-91,-7-2-3131,-15 1-643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2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1617,'0'0'42,"0"0"129,0 0 560,19 1 7181,-8 0-8495,216 24 956,232-7 118,-193-50-296,155 28 10,-62 16-167,175-3 125,318-9 821,-847 1-2145,2 8 7269,-17-5-6181,-20-1-2765</inkml:trace>
  <inkml:trace contextRef="#ctx0" brushRef="#br0" timeOffset="2307.245">3512 76 5218,'0'0'1145,"0"0"-337,0 0 110,0 0-363,0 0-222,0 0-146,21 3 304,134 18 494,383 5 2000,-508-20-2626,-47 1-1996,-21-7-2962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3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6291,'0'0'1152,"0"0"-1056,0 0 145,0 0 207,0 0 416,0 0 289,9 28-1153,-6-24 0,-1-1 32,3-1-32,0 0-625,-1-2-1215,-1 0-321,-3 0-3346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31 80,'-21'-30'7137,"20"30"-6609,1 0-171,0 0-202,0 0-51,22 46 176,-16-34-210,0 0-1,1-1 0,1 0 0,-1 0 1,2 0-1,-1-1 0,2 0 0,-1-1 0,1 0 1,0 0-1,1-1 0,0-1 0,1 0 1,-1 0-1,1-1 0,1-1 0,-1 0 1,1 0-1,-1-1 0,1-1 0,1 0 1,10 0-70,-13-4 10,-1-1 1,1 0 0,-1-1 0,1 0 0,-1 0 0,0-1 0,0-1-1,-1 0 1,1 0 0,-1-1 0,0 0 0,0 0 0,-1-1-1,0 0 1,2-3-11,-2 2-17,0 0-1,1 1 1,0 0 0,0 1-1,0 0 1,1 0-1,-1 1 1,1 1-1,1-1 1,-1 2 0,1-1-1,-1 1 1,1 1-1,0 0 1,5 0 17,-12 2-10,1 0 0,-1 0 0,1 1 0,-1-1 1,1 1-1,-1 0 0,0 1 0,0-1 0,1 1 0,-1-1 0,0 1 1,0 1-1,-1-1 0,1 0 0,0 1 0,-1 0 0,1 0 0,-1 0 0,0 0 1,0 1-1,0-1 0,1 3 10,-2-4-2,0 2 28,1 0-1,-1 0 1,1-1-1,0 1 1,0-1 0,1 0-1,-1 0 1,1 0-1,0 0 1,-1 0 0,1-1-1,0 1 1,0-1-1,1 0 1,-1-1-1,0 1 1,1-1 0,-1 0-1,1 0 1,-1 0-1,1 0 1,0-1 0,-1 0-1,1 0 1,0 0-1,-1 0 1,1-1-1,-1 0 1,1 0 0,-1 0-1,1-1 1,-1 1-1,0-1 1,4-2-26,40-29-4,-39 25-10,0 0 0,1 1 0,0 1 0,0 0 1,1 0-1,0 1 0,0 0 0,0 0 0,0 2 1,1-1-1,0 2 0,-1-1 0,1 1 0,6 1 14,41 41 82,-27-11-38,-25-24-179,0-1 0,0 0 0,1 0 0,-1 0 0,1-1 0,0 0 0,0-1 0,1 0 0,-1 0 0,0-1 0,1 0 0,-1 0 0,1-1 0,-1 0 0,1 0 0,-1-1 0,3-1 135,5-4-1429,1-6-1490</inkml:trace>
  <inkml:trace contextRef="#ctx0" brushRef="#br0" timeOffset="519.431">1854 150 6243,'0'0'1251,"0"0"-40,0 0-248,0 0-202,0 0 79,-7 0-178,-22 0-385,31-25-528,4 17 248,1 0 0,0 1 0,0 0 0,1 0-1,0 1 1,0 0 0,0 0 0,1 1 0,0 0-1,0 0 1,0 1 0,1 0 0,-1 1 0,1 0-1,0 1 1,0 0 0,0 0 0,0 1 0,0 0-1,9 1 4,-16 2-3,1 0-1,-1 0 1,0 0-1,0 0 1,0 1 0,-1 0-1,1-1 1,0 1-1,-1 0 1,0 0-1,0 0 1,0 0-1,0 1 1,0-1-1,0 1 1,-1-1-1,0 1 1,0-1-1,0 1 1,0 0-1,0 0 1,-1-1-1,0 1 1,1 0-1,-2 0 1,1 1 3,6 178-4085,-6-145 545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5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16 608,'-3'-9'9294,"3"3"-8922,0 6-481,0 0-62,0 0-80,0 0 43,0 0-85,0 0 108,0 0 60,0 0 122,0 0 1,-2 4-3749,2 3-32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5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10757,'0'0'624,"0"0"-624,0 0-288,0 0 288,0 0 368,0 0 497,231 0-465,-183 0-400,-7 0 0,-5 0-801,0 3-1039,-3-1-850,-1-2-4449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5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14535,'0'0'1296,"0"0"-944,0 0-688,0 0 336,0 0-368,0 0-1761,5 0-5074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5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5170,'0'0'1689,"0"0"-739,0 0-152,0 0 119,0 0-146,0 0-146,0-2-169,-6 336-179,5-330-273,1 0 0,-1-1-1,1 1 1,1 0 0,-1 0-1,0-1 1,1 1 0,0 0-1,0-1 1,0 1 0,0-1-1,0 1 1,1-1 0,-1 0-1,1 1 1,0-1 0,0 0-1,1 0 1,-1 0 0,0-1-1,1 1 1,0 0 0,0-1-1,-1 0 1,2 0 0,-1 1-1,0-2 1,0 1 0,0 0-1,1-1 1,-1 1 0,1-1-1,-1 0 1,1 0 0,0-1-1,-1 1 1,1-1 0,0 0-1,0 0 1,2 0-4,2-5 18,0 0 0,-1-1 0,0 0-1,0-1 1,0 1 0,-1-1 0,0-1 0,0 1-1,-1-1 1,0 0 0,0 0 0,-1 0 0,0-1 0,-1 1-1,3-10-17,-4 14-5,48-152-908,-49 173 964,1-1-1,1 0 1,0 0-1,1 0 0,0 0 1,2-1-1,0 1 1,0-1-1,1-1 1,1 1-1,1-2 1,6 9-51,-15-21 16,1 0 0,0 0 0,0 0 0,0 0 0,0 0 0,0 0 0,0-1 0,0 1 1,0 0-1,0 0 0,0-1 0,0 1 0,1-1 0,-1 1 0,0-1 0,0 0 0,1 1 0,-1-1 1,0 0-1,1 0 0,-1 0 0,0 0 0,1 0 0,-1 0 0,0 0 0,0 0 0,1 0 0,-1-1 1,0 1-1,0-1 0,1 1 0,-1-1 0,0 1 0,0-1 0,0 0 0,0 1 0,0-1 0,0 0 1,0 0-1,0 0 0,0 0 0,0 0-16,33-58 175,-16 26-207,49-36-1602,-13 35-2919,-16 18-1770</inkml:trace>
  <inkml:trace contextRef="#ctx0" brushRef="#br0" timeOffset="280.314">738 239 1393,'0'0'5586,"0"0"-4962,0 0 433,0 0 496,0 0-801,0 0-272,-26 160-112,26-147-320,0-5 113,0-1-161,0-5-129,0 2-223,0-4-336,0 2-881,0-2-528,2 0 16,5 0-464,-2 0-16</inkml:trace>
  <inkml:trace contextRef="#ctx0" brushRef="#br0" timeOffset="2318.073">1235 178 4610,'0'0'2337,"0"0"-1427,0 0-441,0 0-58,0 0-8,0-3-149,40-80 981,-37 83-1206,-1-1 0,1 0 1,-1 1-1,1 0 0,0-1 0,-1 1 1,1 0-1,0 0 0,-1 0 0,1 1 1,0-1-1,-1 1 0,1-1 0,-1 1 1,1 0-1,-1 0 0,1 0 0,-1 0 1,0 1-1,0-1 0,1 0 0,-1 1 1,0 0-1,0-1 0,0 1 0,-1 0 1,2 2-30,18 19 165,-1 2 0,-1 0 1,-2 2-1,0 0 0,-2 0 0,0 5-165,39 64 313,-3-45-1868,-45-55-433,-1-20-965</inkml:trace>
  <inkml:trace contextRef="#ctx0" brushRef="#br0" timeOffset="2593.293">1528 29 9540,'0'0'96,"0"0"80,0 0-352,0 0-752,0 0-5267</inkml:trace>
  <inkml:trace contextRef="#ctx0" brushRef="#br0" timeOffset="3296.412">1456 55 3666,'0'0'3217,"0"0"-848,0 0-1344,0 0-305,0 0 737,0 0-849,-2 0 0,-10 22-176,-12 17-416,-12 12 465,-5 16-481,-10 9 0,-6 11-64,-3 6-385,-7-3-2288,-1-18-2897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1 308 144,'0'0'528,"0"0"-112,0 0 307,0 0 225,0 0-71,17-11-538,122-74-1713,-32 38-1020,43-27 6685,-52 3-6641,-76 52 698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2:5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9028,'0'0'1057,"0"0"-1057,0 0-273,0 0 273,0 0 625,0 0-321,199-44-96,-163 38-144,-12 1-16,-4 3-16,-13 2-32,-5 0-64,-2 0-208,0 0 192,0 5-769,0 10-127,-7 0-1153,-7-9-2625</inkml:trace>
  <inkml:trace contextRef="#ctx0" brushRef="#br0" timeOffset="269.712">186 28 3730,'0'0'928,"0"0"-896,0 0 112,0 0 16,0 0-144,0 0-16,5 225-1728</inkml:trace>
  <inkml:trace contextRef="#ctx0" brushRef="#br0" timeOffset="1287.717">565 212 992,'0'0'7412,"0"0"-5619,0 0-785,0 0-832,0 0-112,0 0 416,44-24-367,1 16 399,3 1-192,-4 3-304,-6 2-32,-9 2-576,-8 0-849,-11 11-464,-10 6-2913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0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74 2593,'0'0'432,"-29"-4"1697,-18-9-1712,46 13-204,1 0-29,0 0 104,0 0 56,0 0-50,0 0 93,3 0-121,299 2 2642,-38-60-2451,-141 58-479,-123 4-1405,0-2-897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0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1088,'0'0'1385,"0"0"-59,0 0-160,0 0-256,0 0-201,0 0-2,16 0 969,264 47-246,-38-44-1046,-242-3-347,0 0 9,0 0-137,0 0-920,-2 0-1083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0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64,'0'0'173,"0"0"209,0 0 192,0 0 109,0 0-246,2-3 4878,3-1-7887,2 4-2420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23 992,'0'0'1897,"0"0"-878,0 0-512,0 0 46,0 0 418,0 0-331,9 0-69,223 2 1412,80 0-1392,76-18-591,-142 5 69,1 12-1,71 15-68,-81-4 16,812-15 170,-83 2 524,-620-20-184,12 19 487,-337 13-2298,-6 0-3022,-6-10-2413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0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5106,'0'0'9461,"0"0"-9461,0 0-3554,0 0-1152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1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60 1521,'0'0'1977,"0"0"-764,0 0-530,0 0-144,0 0-120,0 0 192,0 0-427,0 0-125,0 0 104,0 0-59,0 0 45,0 0 67,0 0 43,0 0 315,-24-4 23,21 2-513,2 2-48,1 0 1,-1 0-1,0 0 0,1 0 0,-1 0 0,0 0 0,0 0 0,1 0 0,-1 0 0,0-1 0,0 1 1,1 0-1,-1 0 0,0-1 0,1 1 0,-1-1 0,1 1 0,-1 0 0,0-1 0,1 1 1,-1-1-1,1 1 0,-1-1 0,1 0 0,-1 1 0,1-1 0,0 1 0,-1-1 0,1 0 0,0 1 1,0-1-1,-1 0 0,1 0 0,0 1 0,0-1 0,0 0 0,0 0 0,0 1 0,0-1 0,0 0 1,0 1-1,0-1 0,0 0 0,0 0 0,0 1 0,0-1 0,1 0 0,-1 1 0,0-1 0,1 0 1,-1 1-1,0-1 0,1 0 0,-1 1 0,1-1 0,-1 1 0,1-1 0,-1 1 0,1-1 1,-1 1-1,1-1-36,42-7 88,-1 2 1,0 1-1,1 3 1,0 1-1,0 2 1,19 4-89,223 29 189,-265-34 870,-20 0-984,0 0-78,0 0-2,0 0-435,0 0-737,0 0-720,0 0-1363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2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4978,'0'0'1260,"0"0"-799,0 0-34,0 0 712,0 0-96,0 0-330,23 0-276,167 6 321,-126-1-417,1-3-1,-1-3 1,0-3 0,28-6-341,0-3 1630,-74 1-5554,-17 2-1335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4:3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34 0,'-5'-33'9441,"-3"41"-8560,-137 241-94,139-201-1110,6-48 321,0 0 42,0 0 34,0 0 44,0 0-30,0 0 64,0 0 176,0 0 64,0 0-242,-12 22 175,-28 36-248,40-56-39,0-2 2,0 0 21,0 0-26,0 0-1,0 0-68,0 0-22,0 0-131,12 0-154,247-15 759,-67 6-279,-192-17 2292,-2 19-2389,-1 1 1,0 0-1,0-1 1,-1 1-1,0 0 1,0 1-1,0-1 1,-1 1-1,0 0 1,0 0-1,0 0 1,-1 0-1,1 1 0,-1 0 1,0 0-1,-5-2-42,-2-3 30,-123-69 296,135 77-640,-4-6 838,5 4-5038,-6 3 72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29 160,'-3'-10'738,"-6"-8"5234,15 44-6007,107 110 942,-110-134-878,0-1 0,1 1 0,-1-1 0,0 1 0,1-1 0,-1 0 0,1-1 0,0 1-1,-1 0 1,1-1 0,0 0 0,-1 0 0,1 0 0,0 0 0,-1-1 0,1 1 0,0-1 0,-1 0 0,1 0 0,-1-1 0,1 1-1,-1-1 1,0 1 0,0-1 0,0 0 0,0 0 0,0 0 0,0-1 0,0 1 0,0-1 0,-1 1 0,0-1 0,2-2-29,61-33 379,-59 36-350,-1 1-1,0 0 1,1 0-1,-1 1 1,1 0-1,-1 0 1,1 0 0,-1 0-1,1 1 1,-1 0-1,1 0 1,-1 0-1,0 1 1,0 0-1,0 0 1,0 0-1,0 1 1,0 0 0,0 0-1,2 2-28,1 0 42,0 0 0,0-1 0,1 0 0,-1-1 0,1 0 1,0 0-1,0-1 0,0 0 0,0 0 0,0-1 0,1 0 0,-1-1 0,0 0 0,0 0 0,1-1 0,-1 0 0,0-1 1,0 0-1,0-1 0,0 1 0,-1-2 0,8-3-42,-10 6 36,0 0-1,0 0 1,0 1 0,0-1-1,0 1 1,0 1 0,0-1 0,0 1-1,0 0 1,0 0 0,-1 1 0,1 0-1,0 0 1,-1 0 0,1 1-1,-1-1 1,0 1 0,0 1 0,0-1-1,3 3-35,84 32 262,-88-37-420,-1 0 0,1-1 0,-1 1 0,1-1 0,-1 1 0,1-1 0,0 0 0,-1-1 0,1 1 0,-1-1 0,1 1 0,-1-1 0,1 0 0,-1 0 0,1 0 0,-1-1 0,0 1 0,0-1 0,0 0 1,0 0-1,0 0 0,0 0 0,0-1 0,0 1 0,-1-1 0,0 1 0,1-1 0,-1 0 0,0 0 0,0 0 0,0 0 0,-1-1 158,12-28-4973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0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26 385 9316,'0'0'2057,"0"0"-421,0 0-892,0 0-413,0 0-187,-5 23-59,-12 76-58,15-87-4,1-1 1,0 1-1,1 0 0,1-1 1,0 1-1,0 0 0,1-1 1,1 1-1,0-1 0,0 0 1,1 0-1,0 0 0,1 0 1,1-1-1,1 3-23,16 35 146,-22-48-128,0 1 0,0-1 0,0 0 0,0 0-1,1 0 1,-1 1 0,0-1 0,0 0 0,0-1 0,1 1-1,-1 0 1,0 0 0,0 0 0,0-1 0,0 1 0,0-1 0,0 1-1,0-1 1,0 1 0,0-1 0,0 1 0,0-1 0,0 0 0,0 0-1,0 0 1,0 1 0,0-1 0,-1 0 0,1 0 0,0 0-1,-1 0 1,1 0 0,-1 0 0,1 0 0,-1 0 0,1-1 0,-1 1-1,0 0 1,0 0 0,1 0 0,-1 0 0,0-2-18,171-324 205,-163 304-392,-8 22-765,-1 9-5350,-5 6-1680</inkml:trace>
  <inkml:trace contextRef="#ctx0" brushRef="#br0" timeOffset="406.912">460 623 1601,'0'0'2604,"0"0"138,0 0-394,0 0-1294,0 0-505,7-24-410,20-74-48,-25 96-79,-1 0 0,0 1 0,0-1 0,1 0 0,-1 0 0,-1 0 0,1-1 0,0 1 0,0 0 1,-1 0-1,1 0 0,-1 0 0,0-1 0,0 1 0,0 0 0,0 0 0,0-1 0,0 1 0,0 0 0,-1 0 0,1 0 1,-1-1-1,0 1 0,0 0 0,0 0 0,0 0 0,0 0 0,0 0 0,0 0 0,0 0 0,-1 1 0,1-1 0,-1 0 1,1 1-1,-1-1 0,0 1 0,0 0 0,0-1 0,1 1 0,-1 0 0,0 0 0,-1 0 0,1 0 0,0 1 0,0-1 1,0 1-1,0-1 0,0 1 0,-1 0 0,1-1 0,0 1 0,0 0 0,-1 1 0,1-1 0,0 0 0,0 1 0,-1-1 0,1 1 1,0-1-1,0 1 0,0 0 0,0 0 0,0 0 0,0 0 0,0 1 0,0-1 0,1 0 0,-1 1 0,0-1 0,1 1-12,-7 5 4,1-1-1,1 1 0,0 1 1,0-1-1,0 1 0,1 0 0,0 0 1,0 1-1,1-1 0,0 1 0,0 0 1,1 0-1,1 1 0,-1-1 1,2 0-1,-1 1 0,1-1 0,1 1 1,-1 0-1,2-1 0,-1 1 1,2 6-4,1-13 1,-1 0 0,0 0 1,1 0-1,0 0 1,0-1-1,-1 1 1,2-1-1,-1 0 1,0 0-1,0 0 1,1 0-1,-1 0 1,1-1-1,-1 0 1,1 1-1,0-1 1,0-1-1,-1 1 1,1 0-1,0-1 1,0 0-1,0 0 1,0 0-1,-1 0 1,1-1-1,0 1 1,0-1-1,0 0 1,-1 0-1,1-1 1,-1 1-1,1-1 1,-1 0-1,2-1-1,67-80-1320,-71 83 1714,-1 0 164,0 0-216,0 0-230,15 5 152,43 11-1590,-33-16-1918</inkml:trace>
  <inkml:trace contextRef="#ctx0" brushRef="#br0" timeOffset="655.291">895 0 11845,'0'0'1935,"0"0"-593,0 0-737,0 0-463,0 0 98,-8 38 371,-23 125-195,11 118-144,19-201-261,-1-12-72,-1 28-274,6-34-3493,27-58-1913,2-20 64</inkml:trace>
  <inkml:trace contextRef="#ctx0" brushRef="#br0" timeOffset="1354.256">1092 577 6931,'0'0'2820,"0"0"-456,0 0-497,0 0-549,0 0-808,0 5-470,1 112-123,36-115-3140,35-125 1905,-45 83 2386,-26 47-1049,0 0 0,1-1 0,0 1 0,0 0 0,0-1 0,1 0-1,0 0 1,0 0 0,0 0 0,1 0 0,0-1 0,0 1 0,1-1 0,-1 0 0,1 0 0,0-1 0,0 1 0,1-1 0,-1 0 0,1-1 0,0 0 0,0 1 0,0-2 0,1 1 0,-1-1 0,1 0 0,-1 0 0,1-1 0,0 0 0,-1 0 0,1 0 0,0-1 0,0 0 0,-1 0 0,7-2-19,0 3-82,-1 0 0,1-1 0,0-1 0,0 0 0,0 0 0,-1-1 0,1-1 0,-1 0 0,0-1 0,1-1 0,-2 0 0,1 0 0,-1-1 0,1 0 0,-2-1 0,1 0 0,-1-1 0,0 0 0,0-1 0,-1 0 0,-1-1 0,1 1 0,5-10 82,-1-44 1480,-14 62-1372,-1-1 0,0 1 0,1-1 0,-1 1 0,0 0 0,0 0 0,0-1 0,0 1 0,0 0 0,0 1 0,0-1 0,0 0 0,0 1 0,0-1 0,0 1 0,-1-1 0,1 1 0,0 0 0,0 0 0,0 0 0,-1 0 0,1 1 0,0-1 0,0 1 0,0-1 0,-1 1-108,-6-1 314,6 0-298,0 0 0,0 0 1,0 0-1,0 0 0,0 0 1,0 0-1,0 1 0,0-1 0,0 1 1,0 0-1,1 0 0,-1 0 0,0 0 1,1 0-1,-1 1 0,0 0 1,1-1-1,0 1 0,-1 0 0,1 0 1,0 0-1,0 0 0,0 0 1,0 1-1,0-1 0,1 1 0,-1-1 1,1 1-1,0-1 0,-1 1 1,1 0-1,0 0 0,1 0 0,-1-1 1,0 1-1,1 0 0,0 0 1,-1 0-1,1 2-16,0-3-40,-1 0 1,0 1 0,1-1-1,-1 0 1,1 1 0,-1-1-1,1 1 1,0-1-1,0 1 1,0-1 0,1 0-1,-1 1 1,0-1 0,1 0-1,0 1 1,-1-1-1,1 0 1,0 0 0,0 1-1,0-1 1,1 0-1,-1 0 1,0 0 0,1 0-1,-1 0 1,1-1 0,0 1-1,0 0 1,-1-1-1,1 1 1,0-1 0,0 0-1,1 0 1,-1 0 0,0 0-1,0 0 1,0 0-1,1 0 1,-1-1 0,0 1-1,1-1 1,-1 1 0,1-1-1,-1 0 1,0 0-1,1 0 1,-1-1 0,1 1-1,-1 0 1,2-1 39,5-2-13,0 6 202,-2 12-112,-3-10-210,0-1 0,1 0-1,-1 0 1,1 0 0,0-1 0,0 1-1,1-1 1,-1 0 0,1-1-1,-1 0 1,1 1 0,0-2-1,0 1 1,0-1 0,0 0 0,0 0-1,0 0 1,0-1 0,0 0-1,0 0 1,1-1 0,-1 0-1,0 0 1,0 0 0,-1-1-1,1 0 1,0 0 0,0 0 0,4-3 133,33-26-3461</inkml:trace>
  <inkml:trace contextRef="#ctx0" brushRef="#br0" timeOffset="1725.262">2065 350 5106,'0'0'2823,"0"0"-369,0 0-68,0 0-738,0 0-287,2-9 392,-18 380-1660,15-366-155,1 1 0,0-1 0,0 0 0,0 0 0,1 1 1,0-1-1,0 0 0,0 0 0,1 0 0,-1 0 0,1 0 0,0 0 0,1 0 0,-1-1 0,1 1 0,0-1 0,0 1 0,0-1 0,1 0 1,0 0-1,-1-1 0,1 1 0,1-1 0,-1 0 0,0 0 0,1 0 0,-1-1 0,1 1 0,0-1 0,0 0 0,0-1 0,0 1 0,4 0 62,6-10-1894,-4-18-1723</inkml:trace>
  <inkml:trace contextRef="#ctx0" brushRef="#br0" timeOffset="2089.731">1880 523 8292,'0'0'1891,"0"0"-290,0 0-3,0 0-947,7 2-528,38 7-11,1-2 0,0-2 0,0-2 0,0-2 0,1-2 0,8-3-112,91-56-1651,-145 60 1648,1-1 0,-1 1 0,1-1 0,-1 1 0,0-1 0,1 1 0,-1 0-1,1-1 1,-1 1 0,1 0 0,-1 0 0,1 0 0,0 0 0,-1 1 0,0-1 0,1 0 0,-1 0 0,1 1 0,-1-1 0,1 1 0,-1 0 0,0-1 0,1 1 0,-1 0 0,0 0 0,0 0 0,1 0 0,-1 0 0,0 0 0,0 0 0,0 0 0,0 0 0,0 0 0,-1 1 0,1-1 0,0 0 0,0 1 0,-1-1 0,1 1 0,-1-1 0,1 0 0,-1 1 0,0 0 3,18 73 1460,-17-65-1232,7 72 681,-8-81-2061,0-16-4202,0-15-1767</inkml:trace>
  <inkml:trace contextRef="#ctx0" brushRef="#br0" timeOffset="2373.46">2415 266 848,'0'0'9189,"0"0"-7893,0 0 1057,0 0-1552,0 0-577,0 0-224,8-2-16,11 6-176,5 9 192,2 5-721,1-1-2000,-6-2-1617</inkml:trace>
  <inkml:trace contextRef="#ctx0" brushRef="#br0" timeOffset="2935.168">2624 437 80,'0'0'2732,"0"0"712,0 0-955,0 0-520,0 0-275,-1 35-245,-7 156-598,8-189-837,0-1 0,0 1 1,0-1-1,0 1 0,0-1 0,0 1 1,1-1-1,-1 1 0,1-1 0,-1 1 0,1-1 1,0 0-1,-1 1 0,1-1 0,0 0 0,0 1 1,0-1-1,0 0 0,0 0 0,0 0 0,0 0 1,0 0-1,1 0 0,-1 0 0,0 0 1,1-1-1,-1 1 0,0 0 0,1-1 0,-1 1 1,1-1-1,-1 0 0,1 1 0,-1-1 0,1 0 1,-1 0-1,1 0 0,-1 0 0,1 0 0,0 0 1,-1 0-1,1-1 0,-1 1 0,1 0 0,-1-1 1,1 0-15,4 1 66,1-1-82,0-1 1,0 0-1,-1 0 0,1-1 0,-1 0 0,1 0 0,-1-1 0,0 0 0,0 0 0,-1 0 0,1 0 0,-1-1 0,0 0 0,0 0 0,0-1 1,-1 1-1,0-1 0,0 0 0,0 0 0,-1-1 0,0 1 0,0-1 0,-1 1 0,0-1 0,0 0 0,0 0 0,-1 0 0,0 0 0,0 0 1,-1 0-1,0 0 0,0 0 0,-1 0 0,0-5 16,0 9 46,0 0 1,0 1 0,-1 0-1,1-1 1,-1 1-1,1 0 1,-1-1 0,1 1-1,-1 0 1,0 0 0,0 0-1,0 1 1,-1-1-1,1 0 1,0 1 0,0-1-1,-1 1 1,1 0-1,-1 0 1,1 0 0,-1 0-1,0 0 1,1 1-1,-1-1 1,0 1 0,1-1-1,-1 1 1,0 0 0,0 0-1,1 1 1,-1-1-1,0 0 1,0 1 0,-1 0-47,47-12-3423,-23 7 3443,-1 1 0,1 1 0,0 1 0,0 0 1,0 1-1,-1 2 0,1 0 0,0 1 0,-1 0 1,0 2-1,1 0 0,-2 2 0,1 0 0,3 3-20,-20-9 30,0 0 0,0 1 0,0 0 0,0-1 0,0 1 0,-1 0 0,1 0 0,-1 0 0,1 0 0,-1 0 0,0 1 0,0-1 0,0 0 0,0 0 0,0 1 0,0-1 0,-1 1 0,1-1 0,-1 1 0,0-1 0,0 1 0,0-1 0,0 1 0,0-1 0,0 1 0,-1-1 0,1 1 0,-1-1 0,0 0 0,1 1 0,-1-1 0,0 0 0,0 0 0,-2 3-30,-47 71 1136,47-74-1141,3-1-115,8-12-539,156-182-2767,-163 192 3461,-1 0-1,1-1 1,0 1-1,0 0 1,-1 0-1,1 0 0,0-1 1,0 1-1,0 0 1,0 0-1,1 1 1,-1-1-1,0 0 1,0 0-1,0 0 1,1 1-1,-1-1 1,0 1-1,1-1 1,-1 1-1,1 0 0,-1-1 1,0 1-1,1 0 1,-1 0-1,1 0 1,-1 0-1,1 0 1,-1 0-1,0 0 1,1 1-1,-1-1 1,1 0-1,-1 1 1,0-1-1,1 1 0,-1-1 1,0 1-1,0 0 1,1 0-1,-1 0 1,0-1-1,0 1 1,0 0-1,0 0 1,0 1-1,0-1 1,0 0-1,0 0 1,-1 0-1,1 1 0,0-1 1,-1 0-1,1 1 1,-1-1-1,1 0 1,-1 1-1,0-1 1,0 1-1,1-1 1,-1 0-1,0 2-34,40 193 2241,-15-179-5821,-4-17-2060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1 400 576,'0'0'2081,"0"0"-256,0 0-1217,0 0-191,0 0 127,0 0-368,149-69-96,-116 41-80,3-5-416,-4 1-2674</inkml:trace>
  <inkml:trace contextRef="#ctx0" brushRef="#br0" timeOffset="1">402 132 1585,'0'0'2033,"0"0"-1249,0 0-672,0 0 352,0 0-448,0 0-16,74-104-224,-54 89-2593,-1 2 1040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1 848,'0'0'126,"0"0"-52,0 0 111,0 0 228,0 0 446,0 0 379,7 7-366,26 33 249,-25-27-894,1 0-1,0-1 1,1 0 0,1-1-1,-1 0 1,2-1-1,0 0 1,0 0-1,1-2 1,0 1-1,0-2 1,1 0-1,9 4-226,-16-10 26,-1-1-1,1 0 1,0 0-1,-1 0 1,1-1-1,0 0 1,-1 0-1,1 0 1,-1-1-1,1 0 1,-1-1-1,0 1 1,0-1-1,0 0 1,0-1-1,-1 1 1,1-1-1,-1 0 1,0-1-1,3-2-25,59-35 133,-61 41-83,1 0-1,-1 1 1,0 0-1,1 0 1,-1 0-1,0 1 0,0 0 1,0 0-1,1 1 1,-1-1-1,-1 1 1,1 1-1,0-1 1,0 1-1,-1 0 1,1 0-1,-1 1 0,0 0 1,0 0-1,-1 0 1,1 0-1,-1 1 1,0-1-1,0 1 1,2 3-50,41 33 191,-39-38-174,0 1 0,1-1-1,-1 0 1,0-1 0,1 0 0,0 0 0,-1-1 0,1 0 0,0-1 0,0 0 0,-1 0 0,1-1 0,0 0 0,-1 0 0,1-1 0,0-1 0,-1 1 0,0-1 0,0 0 0,0-1 0,0 0 0,0 0 0,-1-1 0,0 0 0,0 0 0,0-1 0,0 0-1,4-5-16,5-2-30,-9 6 48,0 0-1,1 1 1,1 0 0,-1 0-1,1 1 1,0 0 0,0 0 0,0 1-1,1 0 1,-1 0 0,1 1-1,0 1 1,0 0 0,0 0-1,5 1-17,47 15-302,-16 0-3310,-20-12-974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7908,'0'0'608,"0"0"-464,0 0-144,0 0 16,0 0-16,0 0 80,45 19 112,-30-17-176,2 1-16,-1-3-1248,8 0-785,3 0-1809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1201,'0'0'592,"0"0"112,0 0 1105,0 0-817,0 0-463,0 0-209,96 24-304,-67-24-16,7 0-1457,5 0-832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9 512,'0'0'1361,"0"0"-577,0 0 257,0 0-177,0 0-528,0 0-192,84 0-144,-74 0-1088,2 0-2866</inkml:trace>
  <inkml:trace contextRef="#ctx0" brushRef="#br0" timeOffset="1">401 0 4818,'0'0'1201,"0"0"-465,0 0 289,0 0-33,0 0-832,0 0-32,77 9-256,-55-5-1809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12742,'0'0'592,"0"0"-592,0 0-6099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5:5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0 0,'-11'12'9824,"-27"23"-9190,10-10-482,-387 389 899,117-172 329,167-141-1138,-14 14-143,140-113 5,4-1-58,1-1-164,0 0 46,0 0 69,32 17-74,400 143 299,-87-71-177,-73 12 107,-248-88-125,-24-13-1,0 0 22,0 0 64,0 0-2,0 0-70,0 0-230,-1-2-1642,-7-9-3115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2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1088,'-25'3'5290,"45"16"-5452,-10-12 480,2 1-135,0-1 0,0 0 1,1-1-1,-1-1 0,1 0 1,1-1-1,-1 0 0,0-1 1,1 0-1,0-1 0,0-1 1,0 0-1,-1-1 0,9-1-183,342 3 1315,-18 0-255,-346-2-1050,0 0 52,0 0-142,-5-10-1212,-11-4-1135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2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1578 251 96,'0'0'1545,"0"0"-107,0 0-320,0 0-115,0 0-24,-1-5-264,-5-7-491,0 1 1,-1-1 0,0 1 0,-1 0-1,0 1 1,-1-1 0,0 2-1,0-1 1,-1 1 0,-1 1-1,1 0 1,-1 0 0,0 1-1,-11-4-224,-14-6 55,-1 1 0,0 2 0,-1 2 0,0 2 0,-1 1 0,0 2 0,-1 2 0,-25-1-55,-291 4 214,126 60-339,205-55 122,0 1 1,1 1 0,0 1 0,0 2 0,0 0-1,1 1 1,1 2 0,-1 0 0,2 1 0,0 1 0,0 1-1,1 1 1,1 1 0,0 1 0,2 0 0,-11 13 2,-23 58 8,50-85-19,0-3-61,1 0 0,0 0 3,0 7-483,0-5-3618,0-4-208</inkml:trace>
  <inkml:trace contextRef="#ctx0" brushRef="#br0" timeOffset="451.754">21 121 3185,'0'0'342,"0"0"-174,0 0-13,0 0 157,0 0 56,-2 22 11,-17 150 1128,23-77 1903,118-219-2738,-19 54-1332,-29 36-3599,-46 23 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2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66 1024,'-19'-30'6481,"45"29"-3673,-5 1-2807,527-25 823,-375 46-511,4-29 444,-159 9-657,-19-8-4954,-19-9-503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2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1781 199 592,'0'0'1364,"0"0"191,0 0-264,0 0-290,0 0-417,-15-24 2916,-103-71-1784,-127 28-1564,205 61-105,0 2 1,-1 2-1,0 1 1,0 2 0,1 2-1,-1 2 1,-10 3-48,-76 7 30,-151 31-46,41 29 80,222-67-90,1 0 0,0 2 1,0-1-1,0 2 1,2 0-1,-1 0 0,1 1 1,1 1-1,0 0 0,-4 7 26,-160 236 729,151-212-390,20-51-7535,4-14 1415</inkml:trace>
  <inkml:trace contextRef="#ctx0" brushRef="#br0" timeOffset="467.456">1 279 288,'0'0'328,"0"0"153,0 0 596,0 0 463,0 0-398,0 12-297,45 176 415,-16-33 202,-29-154-1443,0-1 1,1 1-1,-1-1 1,0 1-1,0-1 1,1 1-1,-1-1 1,1 1-1,-1-1 1,0 0-1,1 1 1,-1-1-1,1 1 1,-1-1-1,1 0 1,-1 0-1,1 1 1,-1-1-1,1 0 1,-1 0-1,1 0 1,-1 1 0,1-1-1,0 0 1,-1 0-1,1 0 1,-1 0-1,1 0 1,-1 0-1,1 0 1,0 0-1,-1 0 1,1-1-1,-1 1 1,1 0-1,-1 0 1,1 0-1,-1-1 1,1 1-1,-1 0 1,1-1-1,-1 1 1,1 0-1,-1-1 1,1 1 0,-1 0-1,0-1 1,1 1-1,-1-1 1,0 1-1,1-1 1,-1 1-1,0-1 1,0 1-1,1-1 1,-1 1-1,0-1 1,0 0-1,0 1 1,0-1-1,0 1 1,0-1-1,0 1-19,8-10 30,12-20-129,2 0 0,0 2 1,3 1-1,0 1 0,1 1 0,14-9 99,-14 14-2980,-5 2-3129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64,'0'0'1041,"0"0"447,0 0 193,0 0-609,0 0-335,0 0 31,32-33-624,-18 22-80,3 1-64,4-6-640,6-1-2065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3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23 112,'0'0'835,"0"0"150,0 0 525,0 0-88,0 0-422,0 0-122,0-4-182,6 1-582,-1 1 0,0-1 0,1 1 0,0 0 0,-1 0 0,1 1 0,0 0 0,0 0 1,0 0-1,0 0 0,0 1 0,0 0 0,0 1 0,0-1 0,0 1 0,0 0 0,0 1 0,0-1 0,-1 1 0,4 2-114,157 17 2404,-166-31-6622,0-6-2775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4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5010,'0'0'790,"0"0"-470,0 0 323,0 0 475,0 0-291,43 2-192,136 7 179,8-7-892,-197-2-2590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4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34 64,'-49'-16'2583,"0"-1"124,74 17 81,-5-1-2849,193 27 1112,-25-26-1971,-200 0-3466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26 272,'0'0'406,"0"0"45,0 0-147,0 0-40,0 0 67,0 0-190,-3-2-56,-2-2-505,6 4 526,-1 0 1,1 0-1,-1 0 1,1 0-1,-1 0 1,1 0-1,-1-1 1,1 1-1,-1 0 1,1 0-1,-1 0 1,1-1-1,-1 1 1,0 0-1,1 0 1,-1-1-1,1 1 1,-1 0-1,0-1 1,1 1-1,-1-1 1,0 1-1,0 0 1,1-1-1,-1 1 1,0-1-1,0 1 1,1-1-1,-1 1 1,0 0-1,0-1 1,0 1-1,0-1 1,0 1-1,0-1 1,0 1-1,0-1 1,0 1-1,0-1 1,0 1-1,0-1 1,0 1-1,0-1 1,-1 1-1,1-1 1,0 1-1,0-1 1,0 1-1,-1 0 1,1-1-1,0 1 1,-1-1-1,1 1-106,483-1 3095,-482 1-3258,-1 0-8,0 0-194,0 0-257,-2 0-1139,-8 0-1664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6659,'0'0'342,"0"0"-20,0 0 513,0 0-80,0 0-165,39-7-203,125-21-168,-115 19-201,156-7-573,-185 28-3478,-19-1-113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2177,'0'0'2052,"0"0"-796,0 0-450,0 0-491,43 0-30,84 15 1116,-72 1-1252,1-3 1,0-2 0,1-3-1,1-2 1,41-2-150,-18 1 74,389 31 288,-96-12 209,2260-24 2812,-2486-26-4527,-136 19-2824,-11 1 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22 115 960,'0'0'1897,"0"0"-96,0 0-520,0 0-121,0 0 70,-4-2-694,-10-7-125,10 7-376,180 36 162,171-25 1079,74-35-1055,321 33 579,-436 5-765,416-27 595,-14 3-547,-452 14-12,-45-5 204,-1-8 0,0-10 0,13-11-275,-14-13 424,-200 45-259,-9 2-8160,-6 2 2032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4674,'0'0'1777,"0"0"-961,0 0 273,0 0-385,0 0-368,0 0 177,38 0-497,-18 0 32,1 0-48,1 0-96,0 0 96,4 0-1265,3 0-368,4-2 48,3-3-1648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67 912,'0'0'1345,"0"0"448,0 0-1441,0 0-352,0 0-432</inkml:trace>
  <inkml:trace contextRef="#ctx0" brushRef="#br0" timeOffset="1">1060 0 3314,'0'0'240,"0"0"-240,0 0-160,0 0-2946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1681,'0'0'1568,"0"0"-1103,0 0-465,0 0-1265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1265,'0'0'1811,"0"0"-1256,0 0-64,0 0-88,0 0-88,15-10-115,-6 4-484,60-35 952,-9 19-4555,-45 4 3649,-15 18-661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36:5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8964,'0'0'832,"0"0"-687,0 0-17,0 0-256,0 0-1521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4:3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3 496,'0'0'1243,"0"0"235,0 0 177,0 0-380,0 0-48,0 0-437,5-2 842,170 12-1357,-97-9 24,-39-1-3861,-38 0-589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4:5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20 1088,'0'0'611,"0"0"249,0 0 103,0 0-464,0 0-49,0 0 204,-4 0-230,-6 0 634,6 0-962,0-1 1,-1 1-1,1 0 1,0 0-1,0 0 0,0 1 1,0 0-1,0-1 1,0 2-1,0-1 1,0 0-1,0 1 1,0-1-1,0 1 1,1 0-1,-1 0 1,1 1-1,0-1 1,-1 1-1,1 0 1,0 0-1,0 0-96,-9 14 104,2 1 0,0 0 0,1 0-1,1 1 1,0 0 0,2 1 0,0 0-1,1 0 1,-1 9-104,0-3 156,1-1-1,1 1 1,1 0 0,2 0-1,0 0 1,3 22-156,53 49 299,-32-66-86,-11-19-202,1 0 0,-1-1-1,2 0 1,-1-1 0,2-1 0,-1 0 0,1-1-1,0 0 1,1-2 0,0 0 0,0 0-1,0-1 1,12 1-11,15 8-28,-14-5 96,1 0-1,-1-2 1,1-2-1,0 0 1,1-2 0,25-1-68,-46-5 20,1 0 1,-1-1 0,0 0 0,-1 0-1,1-1 1,-1-1 0,0 1-1,0-1 1,0-1 0,-1 0-1,0 0 1,0-1 0,-1 0 0,1-2-21,1 2 51,-1 1-23,1 0 0,-1-1 0,0 0 0,-1 0-1,0-1 1,0 0 0,-1 0 0,0-1 0,0 1 0,-1-2 0,-1 1 0,1 0-1,-2-1 1,1 1 0,-2-1 0,1 0 0,-2 0 0,1-1-28,-2-33 325,2 32-276,-1-1 0,0 1 1,-1-1-1,-1 1 0,0 0 0,-1-1 0,0 1 1,-1 0-1,-1 0 0,0 0 0,-1 0 0,0 1 1,-1-1-1,0 1 0,-1 1 0,-2-3-49,-2-3 119,-1 0-1,-1 1 1,0 1 0,-2 0-1,0 0 1,0 1 0,-1 1-1,-1 1 1,0 1-1,0 0 1,-1 1 0,-1 0-1,-11-2-118,18 7 16,-1 1 0,0 0-1,1 1 1,-1 0-1,-1 1 1,1 1 0,0 0-1,0 1 1,-1 0 0,1 1-1,0 1 1,0 0-1,0 1 1,0 0 0,0 1-1,1 0 1,-1 1 0,1 0-1,0 1 1,1 1-1,-4 2-15,-52 38-624,62-26-3727,5-18 1846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1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42 368,'-62'-41'9228,"62"41"-9025,0 0 21,0 0-261,0 0-38,-28 5-2718,42-2 5460,50 17-2074,-38-11-528,1-1 0,0-2 1,0 0-1,0-2 0,0-1 0,1-1 0,24-1-65,81-17 147,21 10-558,-175 6-5853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2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42 272,'1'0'160,"-1"0"-1,0 0 1,1 1 0,-1-1-1,1 0 1,-1 0 0,1 0-1,-1 0 1,1 0-1,-1 0 1,1 0 0,-1 0-1,1 0 1,-1 0 0,1 0-1,-1 0 1,0 0-1,1 0 1,-1-1 0,1 1-1,-1 0 1,1 0 0,-1 0-1,0-1 1,1 1-1,-1 0 1,1-1 0,-1 1-1,0 0 1,1-1 0,-1 1-1,0 0 1,0-1 0,1 1-1,-1-1 1,0 1-1,0 0 1,0-1 0,1 1-1,-1-1 1,0 1 0,0-1-1,0 1 1,0-1-1,0 1 1,0-1 0,0 1-1,0-1 1,0 1 0,0 0-1,0-1 1,0 1-1,0-1 1,0 1 0,-1-1-1,1 1 1,0-1 0,0 1-1,-1 0 1,1-1-1,0 1 1,0-1 0,-1 1-1,1 0 1,0-1-160,11 2-881,111-13 769,-117 8-2590,-2-4-3130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2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7059,'0'0'232,"0"0"46,0 0 117,0 0 250,0 0 78,14 1-152,121 7 435,-114-4-1241,-23-4-5925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2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7555,'0'0'753,"0"0"-273,0 0 304,0 0-287,0 0-49,3 0-432,1 0-16,4 0-913,-1-2-1776,-7-9-4098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3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3346,'0'0'1587,"0"0"-520,0 0-461,0 0-211,-6 9-214,0-3-30,1 1-1,1 0 1,0 0-1,-1 0 1,2 1 0,-1-1-1,1 1 1,1 0 0,-1 0-1,1 0 1,1 0 0,0 1-1,-1 6-150,1-12 32,1 1-1,-1 0 1,1-1-1,-1 1 1,1 0 0,0-1-1,1 1 1,-1 0-1,0 0 1,1-1-1,0 1 1,0 0 0,0-1-1,1 1 1,-1-1-1,1 0 1,0 1-1,0-1 1,0 0 0,0 0-1,0 0 1,1 0-1,-1-1 1,1 1-1,0-1 1,0 1 0,0-1-1,0 0 1,0 0-1,0 0 1,1 0-1,-1-1 1,0 0 0,1 1-1,0-1 1,-1 0-1,1-1 1,0 1-1,-1-1 1,1 1 0,0-1-1,0 0-31,0 0 55,1 0 1,-1 0-1,1 0 0,-1-1 1,0 0-1,1 0 1,-1 0-1,0 0 0,0 0 1,0-1-1,0 0 0,0 0 1,0 0-1,0 0 0,0-1 1,-1 1-1,1-1 0,-1 0 1,0 0-1,0 0 0,0 0 1,0-1-1,-1 1 0,1-1 1,-1 0-1,0 0 0,0 0 1,0 0-1,0 0 0,-1 0 1,0 0-1,0-1 0,0 1 1,0 0-1,-1-3-55,2 4 24,-1 0 0,0 0 0,0 0 0,-1 0 0,1-1 0,-1 1 1,1 0-1,-1 0 0,0 0 0,0-1 0,0 1 0,-1 0 0,1 0 0,-1 0 0,0 0 0,0-1 0,0 1 0,0 0 0,0 1 0,-1-1 0,1 0 1,-1 0-1,0 0 0,0 1 0,0-1 0,0 1 0,0 0 0,-1-1 0,1 1 0,-1 0 0,1 1 0,-1-1 0,0 0 0,0 1 0,0-1 1,1 1-1,-2 0 0,1 0 0,0 0 0,0 0 0,0 1 0,0-1 0,0 1 0,-1 0 0,1 0-24,-14 31-4954,14-21 1240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3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1055 400,'0'0'913,"0"0"349,0 0 389,0 0-152,0 0-376,0 0-381,-4-1 272,-16-5-456,16 5-228,4 1 169,0 0-349,0 0-84,2 0-20,534 40 1418,-185-30-1001,124-21-463,15 0 92,115 21-92,-264 8 11,32 8 2,-340-26-12,-1-2-7,-1 1 1,0 2-1,0 1 0,0 2 0,0 1 1,0 1-1,-1 2 0,0 1 1,13 6 5,-29-8 64,0 0 178,1 0-1,-1 0 1,1-2 0,0 1 0,1-2 0,-1 0 0,1-1 0,0-1 0,10 0-242,-26-2 261,0 0-181,-6-21-2975,-14-3-570</inkml:trace>
  <inkml:trace contextRef="#ctx0" brushRef="#br0" timeOffset="3587.483">435 61 1777,'-7'-18'9049,"8"483"-6063,65-83-2405,-66-383-610,1 0-1,-1 1 1,1-1-1,-1 1 1,1 0-1,0-1 1,-1 1-1,1 0 1,0-1 0,-1 1-1,1 0 1,-1-1-1,1 1 1,0 0-1,0 0 1,-1 0-1,1 0 1,0 0-1,-1 0 1,1 0-1,0 0 1,0 0-1,-1 0 1,1 0-1,0 0 1,-1 0 0,1 1-1,0-1 1,-1 0-1,1 0 1,0 1-1,-1-1 1,1 1-1,-1-1 1,1 0-1,-1 1 1,1-1-1,-1 1 1,1-1-1,-1 1 1,1 0-1,-1-1 1,1 1 0,-1-1-1,0 1 1,1 0-1,-1-1 1,0 1-1,0 0 1,0-1-1,1 1 1,-1 0-1,0 0 1,0-1-1,0 1 1,0 0-1,0-1 1,0 1-1,0 0 1,-1 0-1,1-1 1,0 1 0,0 0-1,0-1 30,30-49-2948,-11 12-160</inkml:trace>
  <inkml:trace contextRef="#ctx0" brushRef="#br0" timeOffset="4902.419">459 48 3522,'0'0'2075,"0"0"-797,0 0 72,0 0-678,0 0-442,5-7 109,-3 4-329,1 0 0,0 0 0,-1 0 0,1 0 0,0 0 0,1 0-1,-1 1 1,0 0 0,1-1 0,-1 1 0,1 1 0,0-1 0,0 0 0,-1 1 0,1 0 0,0 0 0,0 0 0,0 0 0,1 1 0,-1-1 0,0 1 0,0 0 0,0 0-10,264 16 1110,210-12 424,484-8-1217,31 3-346,-724 17 141,9-1-141,-274-13 38,0 0 1,0 0 0,0 0-1,0 0 1,-1 1 0,1 0-1,0 0 1,-1 0 0,0 0-1,0 1 1,0-1 0,0 1-1,-1-1 1,1 1 0,-1 0-1,0 0 1,0 0 0,0 1-1,-1-1 1,1 0-1,-1 1 1,0 1-10,12 25 273,-6-14-187,-1 1 0,-1-1 0,-1 1 0,0 1 0,-2-1-1,0 0 1,-1 1 0,0-1 0,-3 15-86,5 56 385,53 387 613,-51-365 195,-5-111-1097,0 0 186,0 0-132,0 0-94,0 28 128,1-26-157,-1 0-1,0 0 1,0 0 0,0 0 0,0 0-1,0-1 1,0 1 0,0 0 0,0 0-1,-1 0 1,1 0 0,-1 0-1,0-1 1,1 1 0,-1 0 0,0-1-1,0 1 1,0 0 0,0-1 0,0 1-1,-1-1 1,1 0 0,0 1 0,-1-1-1,1 0 1,-1 0 0,1 1 0,-1-1-1,1-1 1,-1 1 0,0 0-1,0 0 1,1-1 0,-1 1 0,0-1-1,0 1 1,0-1 0,0 0 0,0 1-1,1-1 1,-1 0 0,0 0 0,0-1-1,0 1 1,0 0 0,0-1-1,0 1-26,-20-27-1776,-14-19-2786</inkml:trace>
  <inkml:trace contextRef="#ctx0" brushRef="#br0" timeOffset="5861.032">519 828 1793,'0'0'2353,"0"0"-582,0 0-631,0 0-201,6 11 632,0 0-1075,40 103 3391,-37-97-3939,-1-21-3887,-1-11-1970</inkml:trace>
  <inkml:trace contextRef="#ctx0" brushRef="#br0" timeOffset="10166.994">2011 1321 16,'0'0'616,"0"0"-149,0 0 32,0 0 93,0 0-103,0 0 12,0 0 105,0 0 31,0 0 62,0 0-288,0 0-88,0 0 56,0 0 56,0 0 34,0 0-42,0 0 144,0 0 368,0 0-355,0 0-189,0-28 768,31 2-1157,-31 25 1,1 0 0,-1 0 0,1 0 1,0 0-1,-1 0 0,1 0 0,0 0 0,0 0 0,-1 1 1,1-1-1,0 0 0,0 0 0,0 1 0,0-1 1,0 1-1,0-1 0,0 1 0,0-1 0,0 1 1,0-1-1,0 1 0,0 0 0,0 0 0,1 0 0,-1 0 1,0-1-1,0 1 0,0 1 0,0-1 0,0 0 1,0 0-1,1 0 0,-1 0 0,0 1 0,0-1 1,0 1-1,0-1 0,0 1 0,0-1 0,0 1 0,0 0 1,0-1-1,0 1 0,-1 0 0,1 0 0,0-1 1,0 1-1,-1 0 0,1 0 0,0 0 0,-1 0 0,1 0 1,-1 0-1,1 0 0,-1 0 0,0 0 0,1 0 1,-1 0-1,0 1 0,0-1 0,0 0 0,0 0-7,30 112 341,-29-98-278,1-1 0,1 0 0,0-1 0,1 1 0,1 0 0,0-1-1,0 0 1,2 0 0,-1-1 0,2 1 0,5 6-63,-11-17 12,1 1 0,-1-2 0,0 1 0,1 0 0,0 0 0,-1-1-1,1 0 1,0 1 0,0-1 0,-1 0 0,1 0 0,0-1 0,0 1 0,0-1 0,0 1 0,0-1 0,0 0 0,1 0 0,-1 0 0,0 0 0,0-1 0,0 1 0,0-1 0,-1 0 0,1 0-1,0 0 1,0 0 0,0-1 0,-1 1 0,1-1 0,0 1 0,-1-1 0,0 0 0,1 0 0,-1 0 0,0 0 0,0-1 0,0 1 0,0 0 0,0-1 0,-1 1 0,1-1 0,-1 0 0,0 0-1,0 0 1,1 0-12,4-14-88,-1 1-1,0-1 0,-1-1 0,-1 1 0,0-1 1,-2 1-1,0-1 0,-1 0 0,-1-11 89,1 12 154,0 16-77,0 1 14,0 0-51,0 0 8,0 0 5,0 0 81,0 0-60,0 0 81,0 0-27,0-1-96,0 0 24,0 1 48,-3-22-54,2 50-209,8 11 224,1-1-1,2 1 1,2-2 0,1 1-1,2-2 1,2 0 0,11 16-65,21 52 128,-45-95-116,-1 0-1,1 0 1,-2 0-1,1 0 1,-1 0-1,-1 0 1,1 1-1,-2-1 1,1 1-1,-1-1 1,-1 0-1,0 1 1,0 0-12,-1-8 21,1-1 0,-1 1 0,0-1-1,0 1 1,0-1 0,0 0 0,0 0 0,0 0 0,0 0 0,-1 0 0,1 0 0,0-1 0,0 1 0,-1-1 0,1 1-1,0-1 1,-1 0 0,1 0 0,0 0 0,-1 0 0,1-1 0,0 1 0,-1-1 0,1 1 0,0-1 0,0 0-1,-1 0 1,1 0 0,0 0 0,0 0 0,0 0 0,0 0 0,0-1 0,1 1 0,-1-1 0,0 0 0,0 0-21,-5-9 1,1-1 0,1 0 1,0 0-1,0 0 1,1 0-1,1-1 1,0 0-1,1 0 1,0 1-1,1-1 1,0 0-1,1-1 0,0 1 1,2 0-1,-1 0 1,1 1-1,1-1 1,0 0-1,1 1 1,1 0-1,0-1 1,4-5-2,125-198-2300,-81 137-485</inkml:trace>
  <inkml:trace contextRef="#ctx0" brushRef="#br0" timeOffset="10449.24">3166 1267 9284,'0'0'2289,"0"0"-768,0 0-64,0 0-1457,0 0-705,0 0-4785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5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4882,'0'0'1977,"0"0"-411,0 0-192,0 0-536,0 0-502,5-9-67,51-53-215,85-22-118,-137 85 72,1 0 1,0 1 0,-1-1-1,1 1 1,-1 0 0,0 1-1,1-1 1,-1 1-1,0 0 1,-1 0 0,1 0-1,0 0 1,-1 1 0,0 0-1,0-1 1,0 1-1,0 0 1,-1 0 0,1 1-1,-1-1 1,0 0 0,0 1-1,0 3-8,9 10 218,50 58 1257,-60-74-1288,12 30-2289,-4-23-862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1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272 359 512,'0'0'630,"0"0"173,0 0 8,0 0-427,0 0 0,26-19-264,125-91-128,108-52-1110,-248 157-247</inkml:trace>
  <inkml:trace contextRef="#ctx0" brushRef="#br0" timeOffset="1149.579">1 526 512,'0'0'894,"0"0"-222,0 0-133,0 0-104,0 0-227,20-13-82,140-87-327,8-12-2984,-156 103 3185</inkml:trace>
  <inkml:trace contextRef="#ctx0" brushRef="#br0" timeOffset="1428.057">695 96 272,'0'0'80,"0"0"272,0 0-272,0 0-80,0 0 0,0 0-176,161-83-320,-135 71 384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10021,'0'0'976,"0"0"-976,0 0-368,0 0-5395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5:2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321 160 5234,'0'0'1409,"0"0"-144,0 0-193,0 0-368,0 0 561,0 0-785,0 0-128,0-9 97,0 9-241,0-2 272,0 2-480,0 0 0,0 0-32,0 0 32,0 0-672,0 0-1153,0 0-1009,0 0-3024</inkml:trace>
  <inkml:trace contextRef="#ctx0" brushRef="#br0" timeOffset="21049.787">21 49 5603,'-20'-15'3003,"27"9"-762,45 7-313,-33 0-2268,5 0 385,7 1 52,0-1 0,0-2 0,0-1 0,-1-1 0,1-2 0,16-5-97,2-2-8759,-59 17 4680</inkml:trace>
  <inkml:trace contextRef="#ctx0" brushRef="#br0" timeOffset="21222.412">163 86 1105,'0'0'352,"0"0"-352,0 0-705</inkml:trace>
  <inkml:trace contextRef="#ctx0" brushRef="#br0" timeOffset="22590.656">442 220 400,'0'0'0</inkml:trace>
  <inkml:trace contextRef="#ctx0" brushRef="#br0" timeOffset="22871.905">442 220 8228,'-3'13'16,"3"-13"-16,0 0-5331</inkml:trace>
  <inkml:trace contextRef="#ctx0" brushRef="#br0" timeOffset="23079.587">36 203 1713,'0'0'4637,"0"0"-2746,0 0-490,0 0-556,0 0-263,6-1-86,58-4 172,-1-3 0,1-4-1,-1-1 1,21-11-668,-80 23 185,7-3-865,-24 3-3678,-9 1-3376</inkml:trace>
  <inkml:trace contextRef="#ctx0" brushRef="#br0" timeOffset="23248.135">60 84 8132,'0'0'48,"0"0"208,0 0 880,0 0-880,0 0-239,0 0-34,201 2-1567,-181-2-5139</inkml:trace>
  <inkml:trace contextRef="#ctx0" brushRef="#br0" timeOffset="23421.534">225 131 9220,'0'0'0,"0"0"-688,0 0-5859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0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2385,'0'0'2084,"20"-2"-1255,246-2 1525,321 4-1370,-245 8-963,-299-7-28,-1 2 0,0 1 0,0 3 1,-1 1-1,14 6 7,-21-8 122,0-1 1,0-1 0,1-2 0,-1-2 0,28-2-123,15 0 543,853 6 757,503-10-1031,5-8 47,-1014 15-261,25-40 316,206 9-163,274 30-75,-622 53 14,-289-48-78,-18-5 140,0 0 79,0 0-123,8 6-212,-4-2-4057,-4-3-2942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0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6883,'0'0'2689,"0"0"-896,0 0-1569,0 0-208,0 0-32,0 0 128,48-7-16,-15 7-96,-1 0 96,-4 0 161,-4 0-257,-4 0 0,-6 0 16,-4 0 0,-3 0-16,-7 0-1425,0 0-2465</inkml:trace>
  <inkml:trace contextRef="#ctx0" brushRef="#br0" timeOffset="261.906">46 383 2385,'0'0'8004,"0"0"-7988,0 0 96,0 0 720,0 0 817,0 0-897,152 8-464,-116-8-79,-3 0-209,-1 0 0,-6 0-561,-2-4-1632,-5-5 464,-2-6-4209</inkml:trace>
  <inkml:trace contextRef="#ctx0" brushRef="#br0" timeOffset="546.06">702 0 8836,'0'0'1051,"0"0"-544,0 0 160,0 0 467,0 0 90,37 4-567,119 10-441,44-10 952,-199-4-1320,-1 0-285,-20 0-5945,-3 0-1163</inkml:trace>
  <inkml:trace contextRef="#ctx0" brushRef="#br0" timeOffset="814.473">976 2 8132,'0'0'856,"0"0"-376,0 0 289,0 0 100,0 0-36,-5 60-489,-14 188 144,18-81 513,33 5 98,-32-172-1233,0-1 1,0 1 0,0 0-1,0-1 1,1 1-1,-1 0 1,0 0 0,0-1-1,0 1 1,1 0-1,-1 0 1,0-1 0,1 1-1,-1 0 1,0 0-1,0 0 1,1 0 0,-1-1-1,0 1 1,1 0 0,-1 0-1,0 0 1,1 0-1,-1 0 134,-18-17-4626</inkml:trace>
  <inkml:trace contextRef="#ctx0" brushRef="#br0" timeOffset="1043.86">762 698 7668,'0'0'400,"0"0"816,0 0 289,0 0-337,0 0-527,0 0 287,293 37 129,-242-37-833,-8 0 288,-7 0-80,-7 0-304,-5 0 80,-8-2-208,-1-5-64,2-6-112,-1-8-2417,4-7-945,-1-5-5810</inkml:trace>
  <inkml:trace contextRef="#ctx0" brushRef="#br0" timeOffset="1318.743">1531 651 13990,'0'0'241,"0"0"-33,0 0 800,0 0-512,0 0-320,0 0-176,2 4-1953,-2-28-3073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0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743 265 8756,'0'0'883,"0"0"211,0 0 184,0 0-456,0 0-110,-5 15-491,8 25-198,1 1 0,3-1-1,1 0 1,2-1 0,1 0-1,4 3-22,-15-40 4,0-1 0,-1 1 0,2-1 0,-1 1 0,0-1 0,0 1 0,0-1 0,1 1 0,-1-1 0,0 1 0,1-1 0,0 0 0,-1 1 0,1-1 0,0 0 0,0 1 0,-1-1 0,1 0 0,0 0 0,0 0 0,0 0 0,0 0 0,1 0 0,-1 0 0,0 0 0,0 0 0,1-1 0,-1 1 0,0 0 0,1-1 0,-1 1 0,1-1 0,-1 1 0,1-1 0,-1 0 0,0 0 0,1 0 0,-1 1 0,1-2 0,-1 1 0,1 0 0,-1 0 0,1 0 0,-1-1 0,1 1 0,-1 0 0,1-1 0,-1 0 0,0 1 0,1-1 0,-1 0 0,0 0 0,0 1 0,1-1 0,-1 0 0,0 0 0,0 0 0,0-1-4,132-254-536,-132 254 397,-1 1-71,3 20 76,-1-2 171,1-1 0,0 1 0,1-1 1,1 0-1,1 0 0,0 0 0,1-1 0,1 0 0,0-1 0,1 1 0,1-1 0,0-1 0,1 0 0,0-1 0,1 0 0,0 0 0,1-1 0,4 2-37,-14-13 43,0 0 0,0-1 0,0 1 0,-1 0 0,1-1 0,0 0-1,0 0 1,0 0 0,-1 0 0,1 0 0,-1 0 0,1-1 0,-1 1 0,1-1-1,-1 0 1,0 0 0,0 0 0,0 0 0,0 0 0,0 0 0,0 0 0,0-1-1,-1 1 1,1-1 0,-1 1 0,0-1 0,0 0 0,0 1 0,0-1 0,0 0-1,0 0 1,-1 0 0,0 1 0,1-1 0,-1 0 0,0 0 0,0 0 0,-1 0-1,1 0 1,-1 0 0,1 0-43,2-9 6,13-193-316,19 165-7413,-8 24 1427</inkml:trace>
  <inkml:trace contextRef="#ctx0" brushRef="#br0" timeOffset="472.187">1331 38 6963,'0'0'1926,"0"0"-477,0 0-387,0 0-360,6-5-182,6 0-448,0 0 0,0 1 0,0 1 1,1 0-1,0 0 0,0 1 0,-1 1 0,1 0 0,0 1 1,0 0-1,0 1 0,9 2-72,26-1 441,61-2 277,-109 0-668,0 0-63,0 0-286,0 0-522,0 0-1196,0 0-1011,0 0-961</inkml:trace>
  <inkml:trace contextRef="#ctx0" brushRef="#br0" timeOffset="659.699">1552 1 6307,'0'0'1809,"0"0"-705,0 0-880,0 0 257,0 0 831,0 0-479,-10 168-465,10-124-368,5-5 0,7-5-112,0-4 112,3-10-2257,-1-11-2065</inkml:trace>
  <inkml:trace contextRef="#ctx0" brushRef="#br0" timeOffset="-772.933">92 405 1121,'0'0'584,"0"0"-19,0 0-407,0 0 74,0 0 288,0 0-168,-15-6 1959,15 1-2332,-3-29 950,-10 23 4478,12 11-4820,1 3-385,-1 42-242,-1-30 109,1 1 0,1-1 0,0 0 0,1 0-1,1 0 1,0 1 0,1-2 0,1 1 0,0 0 0,6 12-69,-10-27 0,1 1 1,0-1 0,0 0 0,-1 0 0,1 1 0,0-1 0,0 0 0,0 0 0,-1 0 0,1 0 0,0 0 0,0 0 0,0 0 0,-1 0 0,1 0 0,0-1-1,0 1 1,0 0 0,-1 0 0,1-1 0,0 1 0,0-1 0,-1 1 0,1 0 0,0-1 0,-1 1 0,1-1 0,-1 0 0,1 1 0,-1-1 0,1 1-1,-1-1 1,1 0 0,-1 1 0,1-1 0,-1 0 0,0 0 0,1 1 0,-1-1 0,0 0 0,0 0 0,0 1 0,0-1 0,1 0 0,-1 0 0,0 0-1,0 0 1,-1 1 0,1-1 0,0 0 0,0 0 0,0 1 0,0-1 0,-1-1-1,3-3 6,16-49-294,40-77-670,-57 131 944,1-1 0,0 1-1,-1-1 1,1 1 0,-1 0 0,1-1 0,0 1 0,-1 0 0,1 0 0,0 0 0,-1 0 0,1 0 0,0 1 0,-1-1 0,1 0-1,-1 1 1,1-1 0,0 1 0,-1 0 0,1-1 0,-1 1 0,0 0 0,1 0 0,-1 0 0,0 0 0,1 0 0,-1 0 0,0 1-1,0-1 1,0 0 0,0 0 0,0 1 0,0-1 0,0 1 0,-1-1 0,1 1 0,0-1 0,-1 1 0,1-1 0,-1 1 0,0 0-1,0-1 1,1 1 0,-1 0 0,0-1 0,0 1 0,0 0 0,-1-1 0,1 2 14,1-1 12,7 24 21,-4-10 140,1 0 0,0 0 1,2 0-1,-1-1 0,2 0 1,0 0-1,1-1 0,0 0 1,1-1-1,11 13-173,-20-26 34,1 0 0,-1 0 0,0 0 0,0 0 0,0 0 0,1-1 0,-1 1 0,0 0 0,0 0-1,0-1 1,1 1 0,-1-1 0,0 1 0,0-1 0,0 1 0,0-1 0,0 0 0,0 1 0,0-1 0,0 0 0,0 0 0,0 0-1,-1 0 1,1 0 0,0 0 0,-1 0 0,1 0 0,0 0 0,-1 0 0,1 0 0,-1 0 0,0-1 0,1 1 0,-1 0 0,0 0 0,0 0-1,0-1 1,1 1 0,-1 0 0,-1 0 0,1-1 0,0 1 0,0 0-34,2-6-5,39-174-214,-29 134-4778,-3 37 371</inkml:trace>
  <inkml:trace contextRef="#ctx0" brushRef="#br0" timeOffset="2989.167">0 163 1585,'0'0'2561,"0"0"-373,0 0-622,0 0-523,0 0-296,0-4-136,1 5-595,-1-1-1,0 1 1,0 0 0,1-1 0,-1 1-1,0-1 1,1 0 0,-1 1 0,0-1 0,1 1-1,-1-1 1,1 1 0,-1-1 0,0 0-1,1 1 1,-1-1 0,1 0 0,-1 1 0,1-1-1,0 0 1,-1 0 0,1 0 0,-1 0 0,1 1-1,-1-1 1,1 0 0,0 0 0,-1 0-1,1 0 1,-1 0 0,1 0 0,-1 0 0,1 0-1,0-1 1,-1 1 0,1 0 0,-1 0 0,1 0-1,-1-1 1,1 1 0,-1 0 0,1-1-1,-1 1 1,1 0 0,-1-1 0,1 1 0,-1 0-1,0-1 1,1 1 0,-1-1 0,0 1 0,1-1-1,-1 1 1,0-1 0,1 1 0,-1-1-1,0 1 1,0-1 0,0 0 0,0 1-16,13 92 698,-6-18-5582,-5-66-1922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6867,'0'0'1892,"0"0"-473,0 0-365,0 0-515,0-6-222,13-71-327,29 2 236,-39 74-178,0-1 1,1 1-1,-1 0 0,0 0 0,1 0 0,-1 0 0,0 0 0,1 1 0,-1 0 0,1-1 0,-1 1 1,0 1-1,1-1 0,-1 0 0,1 1 0,-1 0 0,0 0 0,1 0 0,-1 0 0,0 0 1,0 1-1,0-1 0,0 1 0,0 0 0,0 0 0,0 0 0,-1 0 0,1 0 0,-1 1 1,1-1-1,1 3-48,42 62 167,-42-59-129,1 1 0,0 0 1,0-1-1,1 0 0,0-1 1,0 1-1,1-1 0,0 0 1,1-1-1,-1 1 0,1-2 1,3 3-39,-8 0-2540,-3-5-1003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11221,'0'0'1761,"0"0"-1761,0 0 0,0 0 432,0 0-368,0 0 64,262 13-256,-212-24-1152,-21 1-1041,-14-3-2962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10421,'0'0'432,"0"0"-208,0 0 448,0 0-31,0 0-33,0 0-608,204 11 128,-163-22-320,-5-2-1409,-12 0-2561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5891,'0'0'2593,"0"0"-747,0 0-555,0 0-119,0 0-548,2-11-205,-2 10-408,1-3 26,-1 1 1,1-1-1,-1 1 0,1-1 1,1 1-1,-1-1 0,0 1 1,1 0-1,-1-1 0,1 1 1,0 0-1,0 0 0,0 0 1,1 1-1,-1-1 0,1 0 1,-1 1-1,1 0 0,0 0 1,0-1-1,0 2 0,0-1 0,0 0 1,1 1-1,-1-1-37,231-31 344,-142 22-1494,-84 27-2697,-8 3-53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3153,'0'0'2530,"0"0"-1271,0 0-245,0 0 23,0 0-500,18 4 2317,297 27 431,-288-25-2848,-27-6-338,0 0-43,0 0-315,0 0-803,0-3-1296,0-9-476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0 515 352,'0'0'833,"0"0"-497,0 0-304,0 0 0,0 0-32,0 0-240,111-48-513,-94 37 161</inkml:trace>
  <inkml:trace contextRef="#ctx0" brushRef="#br0" timeOffset="199.466">241 415 256,'0'0'704,"0"0"-47,0 0 687,0 0-591,0 0-657,0 0-48,45-24-48,-42 22 0,-3 0 0,4 2-352,-1-4-1457,4-3 112</inkml:trace>
  <inkml:trace contextRef="#ctx0" brushRef="#br0" timeOffset="471.739">526 244 496,'0'0'609,"0"0"-225,0 0-96,0 0-288,0 0-929</inkml:trace>
  <inkml:trace contextRef="#ctx0" brushRef="#br0" timeOffset="472.739">839 117 112,'0'0'848,"0"0"-143,0 0 751,0 0-751,0 0-433,0 0-208,122-82-64,-93 64-800,0 1-1682</inkml:trace>
  <inkml:trace contextRef="#ctx0" brushRef="#br0" timeOffset="1549.928">73 435 416,'0'0'1838,"0"0"-200,0 0-568,0 0-360,0 0-249,9-5-188,346-179-751,-278 146-2355,-48 23 538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7684,'0'0'1936,"0"0"-1824,0 0 113,0 0 911,0 0-864,0 0 96,273-2 353,-217 0-385,-4 2 112,-6 0 128,-12 0-496,-10 0 64,-12 0-144,-7 0 0,-5 0-224,0 0-1200,-5 0-2018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8740,'0'0'1393,"0"0"-169,0 0-666,16-18-230,57-56-285,-67 69-38,0 0 1,0 0 0,1 1 0,0 0-1,-1 1 1,1-1 0,0 1 0,1 1-1,-1-1 1,0 1 0,1 0 0,-1 1-1,1 0 1,0 0 0,-1 1 0,1 0-1,0 0 1,0 1-6,-2-1 1,78 66 2090,47 0-2123,-71-50-4810,-36-11-3372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59 6851,'0'0'1806,"0"0"-965,0 0 485,0 0 53,0 0-397,45 59-278,142 184-435,-86-106 68,-57-82-159,-55-88-1159,-24-88-4795,16 34 1462</inkml:trace>
  <inkml:trace contextRef="#ctx0" brushRef="#br0" timeOffset="312.323">286 0 6835,'0'0'1601,"0"0"-513,0 0-399,0 0 399,0 0-656,0 0-336,-238 355 273,217-316-353,6-13-16,6-9 0,6-4 16,3-6-321,0-5-639,0-2-737,17 0 177,2-9-2002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10197,'0'0'1339,"0"0"-856,0 0-238,0 0 67,0 0 387,7 7-253,66 101 1171,-30-103 1176,392-62-2988,-416 58-675,-27 18-6717,-27 0 525</inkml:trace>
  <inkml:trace contextRef="#ctx0" brushRef="#br0" timeOffset="291.796">84 538 8180,'0'0'960,"0"0"-944,0 0 1969,0 0-912,0 0 175,0 0-912,301-34-256,-244 16 208,-9 1-288,-7 4-240,-17 2-944,-9 7-801,-11-2-528,-4-5-625</inkml:trace>
  <inkml:trace contextRef="#ctx0" brushRef="#br0" timeOffset="579.03">310 0 7171,'0'0'969,"0"0"-361,0 0 526,0 0-136,0 0-134,46 20-24,142 65-378,-182-83-432,0 0 0,0 1-1,-1 0 1,1 0 0,-1 0 0,0 1-1,0 0 1,0 0 0,0 0 0,0 1-1,-1-1 1,0 1 0,0 0 0,0 0-1,-1 1 1,0-1 0,0 1 0,0-1 0,-1 1-1,2 3-29,1 7 37,2 6 31,-2 1-1,-1-1 1,0 1-1,-2-1 0,-1 1 1,0 0-1,-2 0 1,0 0-1,-2-1 1,-1 1-1,0-1 1,-2 1-1,0-2 0,-2 1 1,0-1-1,-2 0 1,0 0-1,-8 10-67,5 7-1462,15-36-2380,4-6-3489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8852,'0'0'1123,"0"0"-341,0 0-6,0 0-255,15-17-567,111-111-175,-121 126 282,1 1 0,0-1 0,0 1 1,0 1-1,-1-1 0,1 1 0,0 0 1,0 0-1,0 1 0,0 0 0,0 0 0,-1 0 1,1 1-1,0 0 0,-1 0 0,1 0 1,-1 1-1,0-1 0,0 1 0,0 1 0,0-1 1,0 1-1,-1-1 0,1 2 0,-1-1 1,0 0-1,0 1 0,-1-1 0,0 1 1,1 0-1,-2 0 0,1 1 0,0-1 0,-1 1-61,15 15 357,9 10-73,-4-9-230,-1 2 0,-1 1 0,-1 0 0,-1 2 0,-2 0-1,-1 0 1,-1 2 0,2 6-54,-15-29-173,0 0-829,0-9-2916,-1-23 986</inkml:trace>
  <inkml:trace contextRef="#ctx0" brushRef="#br0" timeOffset="276.261">420 39 9332,'0'0'2209,"0"0"-1841,0 0 241,0 0-609,0 0 176,0 0-128,-314 237-48,283-202-448,2-9-1393,2-11-2113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11973,'0'0'1321,"0"0"40,0 0-91,0 0-603,8-3-486,-3 2-191,1 0 0,-1 1 0,0 0 0,1 0 1,-1 0-1,1 0 0,-1 1 0,0 0 0,0 0 0,1 1 0,-1-1 0,0 1 0,0 0 0,-1 1 1,1-1-1,0 1 0,-1 0 0,1 0 0,-1 0 0,0 1 0,0-1 0,0 1 0,-1 0 1,3 3 9,200 242 533,-201-254-7067,-5-18 2338</inkml:trace>
  <inkml:trace contextRef="#ctx0" brushRef="#br0" timeOffset="203.455">281 0 4834,'0'0'4994,"0"0"-3873,0 0-721,0 0 144,0 0 1297,0 0-1553,-192 218-224,168-174 289,2-8-273,3-1-80,10-7 0,6-4-753,3-9-1072,0-11-1184,7-4-3922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5475,'0'0'1392,"0"0"-591,0 0 175,0 0 192,0 0-319,0 0-305,348 0 240,-298 0-784,-11 0 0,-13 0 81,-12 0-81,-4 0 0,-10 0-113,0 0-719,0 0 528,-2 0-1553,-15 0-768,-2 0-2033</inkml:trace>
  <inkml:trace contextRef="#ctx0" brushRef="#br0" timeOffset="214.06">243 1 6467,'0'0'1825,"0"0"-1265,0 0 176,0 0 385,0 0-577,0 0-320,-5 201-48,25-164-48,-1-3-128,2-3 0,3-8-160,3-1 0,2-11-1937,2-9-2193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7748,'0'0'1139,"0"0"-870,0 0-154,0 0 58,0 0 236,14 1 340,92-6 233,-99 3-950,1-1 0,0 1 0,0 0 0,0 1 0,0 0 0,0 0 0,0 1 0,0 0 0,0 0 0,0 1 0,0 0 0,0 1 0,0-1 0,0 1 0,0 1 0,-1 0 0,1 0 0,-1 0 0,0 1 0,0 0 0,3 3-32,13 16 242,-1 2 0,-1 1 0,-2 0 0,0 2 1,-2 0-1,-1 1 0,-2 0 0,0 2 0,-2-1 0,-2 2 0,7 31-242,-10-56-1587,-7-32-1387,0 19 2605,0-42-6338</inkml:trace>
  <inkml:trace contextRef="#ctx0" brushRef="#br0" timeOffset="263.48">452 1 6787,'0'0'2369,"0"0"-1136,0 0 47,0 0-255,0 0-465,0 0 417,-261 443-881,241-415-80,13-15 128,7-9-144,0-4-80,0-9-2273,5-32-1713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1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7700,'0'0'1536,"0"0"-682,0 0-72,0 0-49,30-38-178,-28 37-554,1 0-1,-1 1 1,1 0-1,-1-1 1,1 1-1,-1 0 0,1 0 1,-1 0-1,1 0 1,-1 1-1,0-1 1,1 1-1,-1 0 1,1-1-1,-1 1 1,0 0-1,0 0 0,1 0 1,-1 1-1,0-1 1,0 1-1,0-1 1,0 1-1,-1-1 1,1 1-1,0 0 0,-1 0 1,1 0-1,-1 0 1,1 0-1,-1 0 1,0 0-1,0 1 1,0-1-1,0 0 1,-1 1-1,1 0 0,0-2 10,43 69 285,2-2 0,3-3 1,36 35-296,-44-50 56,-40-48-382,-1-1-175,-22-29-5395,10-3 402</inkml:trace>
  <inkml:trace contextRef="#ctx0" brushRef="#br0" timeOffset="281.055">284 0 7555,'0'0'1553,"0"0"-1121,0 0 641,0 0-369,0 0-32,0 0-672,-194 277 0,174-236 65,6-6-65,2-5-193,7-11-1487,3-8-833,2-11-3442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2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4290,'0'0'2086,"0"0"-1371,0 0-432,0 0 264,0 0-3,6 0 454,215 1 4799,-190-7-5598,0-1 0,-1-2 0,0 0-1,-1-2 1,0-2 0,3-2-199,-31 15-235,-1 0-144,-15 0-3182,-13 4-185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2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0 388 608,'0'0'1777,"0"0"-384,0 0-753,0 0-240,0 0 0,0 0-304,149-97 321,-110 75-417,-1 2-16,3 1 0,-8 0-705,1 3-255,-3 3-1329,-4 3 1104,-1 1 865</inkml:trace>
  <inkml:trace contextRef="#ctx0" brushRef="#br0" timeOffset="176.505">517 124 96,'0'0'480,"0"0"0,0 0 49,0 0-401,0 0-64,0 0-64,165-106-384,-138 89-753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2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3458,'0'0'4666,"0"0"-3386,0 0-741,0 0 792,0 0 294,28 3-344,93 7-620,64-26 985,-106 2-1515,-73 14-584,-5 0-748,-1 0-600,0-1-701,0-5-1532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6:2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6531,'0'0'1811,"0"0"-669,0 0-803,0 0-224,9-26-134,29-82 9,-13 55 2058,10 54-868,-23 4-1062,-1 1 0,1 0 0,-1 1 0,-1 0 0,1 0 0,-1 1 0,0 1 0,-1 0 0,0 0 0,0 1 0,3 5-118,0-1 62,43 49 189,-3 4 0,-3 1 0,-3 3-1,-3 1 1,21 50-251,-61-176-8457,-3 0 1387</inkml:trace>
  <inkml:trace contextRef="#ctx0" brushRef="#br0" timeOffset="251.329">455 29 6163,'0'0'3121,"0"0"-1952,0 0-497,0 0-448,0 0 2033,0 0-1376,-73 263-625,47-194 144,2 3-400,-2-7 16,2-3 160,0-1-176,0-3-576,0-8-2113,-8-20-4371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4:2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5 480,'0'0'1686,"0"0"342,0 0-366,0 0-117,0 0-446,0 0-283,0 0-77,0 0-352,0 0-112,0 0-190,7 0-178,191 19 184,294-16-67,-269 16-59,142-12-18,269 3 125,-468-5-11,-100 3 838,-89-8-2246</inkml:trace>
  <inkml:trace contextRef="#ctx0" brushRef="#br0" timeOffset="166831.545">1093 374 368,'0'0'1067,"0"0"-26,0 0 311,0 0-506,0 0-419,0-7 6067,-2-20-5729,-3 24-704,-1 0 0,1 0 0,-1 1 0,1-1 0,-1 2 0,0-1 0,0 1 0,0-1 0,0 2 0,0-1 0,-1 1 0,1 0-1,0 0 1,0 0 0,0 1 0,-3 1-61,-13-2 47,21 0-53,-1 0-1,1 0 1,0 0 0,-1 0-1,1 0 1,-1 0 0,1 0-1,0 0 1,-1 0 0,1 1-1,0-1 1,0 0-1,-1 1 1,1-1 0,0 1-1,0 0 1,0-1 0,-1 1-1,1 0 1,0 0 0,0 0-1,0 0 1,0 0 0,0 0-1,1 0 1,-1 0-1,0 0 1,0 0 0,1 0-1,-1 0 1,1 1 0,-1-1-1,1 0 1,-1 1 0,1-1-1,-1 1 7,-5 14 21,-10 109-821,19-121 811,0 0 0,0 0 0,1 0 0,0-1 0,-1 1 1,1-1-1,0 0 0,1 0 0,-1 0 0,1-1 0,-1 0 0,1 0 1,0 0-1,-1 0 0,1-1 0,0 1 0,4-1-11,-4 0-4,1-1 0,-1 0 0,0 0 0,0-1 0,1 0 0,-1 0 0,0 0 0,0 0 0,0-1 0,0 0 0,0 0 0,0 0 0,-1 0-1,1-1 1,-1 0 0,1 0 0,-1 0 0,0-1 0,0 1 0,0-1 0,-1 0 0,1 0 0,-1 0 0,0 0 0,0-1 0,-1 1 0,1-1 0,-1 0 0,0 0 0,0 0 0,-1 0 0,1 0 0,-1 0 4,110-287-2463,-95 143 3039,-54 301 2015,31 169-2225,28-227-665,22-62 0,-24-26-3388,-13-5 411</inkml:trace>
  <inkml:trace contextRef="#ctx0" brushRef="#br0" timeOffset="168184.862">1098 318 1121,'0'0'2152,"0"0"-732,0 0-294,0 0-478,0 0-80,-5-5 131,1 2-561,1 0-1,-1 0 0,1 0 0,-1 0 1,0 0-1,0 1 0,0 0 1,0 0-1,-1 0 0,1 0 1,-1 1-1,1 0 0,-1-1 1,1 2-1,-1-1 0,0 0 1,-2 1-138,2 1-90,-1-1 0,0 1 0,1 0 1,-1 0-1,1 1 0,0 0 0,-1 0 0,1 0 1,0 0-1,0 1 0,1 0 0,-1 0 1,0 0-1,1 1 0,0 0 0,0 0 1,0 0-1,-1 1 90,-3 2-100,6-3 88,-1 0 0,1-1 0,0 1 0,0 0-1,1 1 1,-1-1 0,1 0 0,0 0 0,0 0 0,0 1-1,1-1 1,0 1 0,0-1 0,0 0 0,0 1 0,0-1 0,1 1-1,0-1 1,0 0 0,0 0 0,1 1 0,-1-1 0,1 0-1,0 0 1,0-1 0,0 1 0,1 0 0,-1-1 0,1 1 0,0-1-1,0 0 1,0 0 0,0 0 0,1 0 0,-1 0 0,4 1 12,-2-1-8,0 1 1,0-1-1,0-1 1,0 1 0,1-1-1,-1 0 1,1 0 0,-1 0-1,1-1 1,0 0-1,0 0 1,0 0 0,0-1-1,0 0 1,0 0 0,4-1 7,-1 1-2,43-58 101,-46 48-164,5-11-644,0 0 0,-2-1 0,0-1 0,-1 1 0,-2-1-1,0 0 1,-2-1 0,0 0 0,-2 1 0,0-14 709,0-23 1230,-2 0 3399,-14 57-3672,-3 136-751,3 234 930,13-364-1143,1 0-1,0 0 0,0-1 0,0 1 0,0 0 0,0 0 0,0 0 0,1-1 0,-1 1 1,1 0-1,0-1 0,0 1 0,0 0 0,0-1 0,0 1 0,1-1 0,-1 0 0,1 1 0,-1-1 1,1 0-1,0 0 0,0 0 0,0 0 0,0 0 0,0-1 0,1 1 0,-1-1 0,1 1 1,-1-1-1,0 0 0,1 0 0,0 0 0,-1 0 0,1 0 0,0-1 0,-1 1 0,1-1 1,0 1-1,0-1 0,0 0 0,-1 0 0,1-1 0,0 1 0,0 0 0,-1-1 0,1 0 1,1 0 7,20-10-1660</inkml:trace>
  <inkml:trace contextRef="#ctx0" brushRef="#br0" timeOffset="168471.305">1463 554 8532,'0'0'1873,"0"0"-545,0 0 17,0 0-881,0 0-464,0 0-4466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7:2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2065,'0'0'3175,"16"1"-2500,45 7-944,44 3 2917,-133-26-1300,49 15-1780,109 12 354,-86-4 104,1-1-1,0-3 1,0-1-1,0-2 1,26-4-26,21 1 43,332-5-128,-219 40 42,-2 15-96,-202-58-1117,-3-22-4651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7:30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81 3698,'0'0'896,"0"0"-85,0 0-179,0 0-271,0 0 132,0 0 14,-6-5 181,-16-14 11,16 15-242,6 4-191,0 0 30,0 0-149,0 0 59,3 0-177,480-25 1097,318-2-2543,-330 70 1420,135-37 258,-339 14 65,-190-8-269,1-3 0,0-3 0,0-3 1,40-6-58,-10 2 24,-7 18-117,-101-32-697,-12-15-7160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7:5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2203 800,'0'0'1839,"0"0"-305,0-3 3486,3 1-4451,103 137 343,-99-127-887,0 1-1,1-1 1,0 0-1,1 0 1,0-1-1,0 0 1,0-1-1,1 0 1,0 0-1,0-1 1,0-1-1,1 1 0,0-2 1,0 0-1,0 0 1,0-1-1,7 1-24,-5-2 66,0-2 0,-1 1-1,1-2 1,-1 1-1,1-2 1,-1 0 0,0 0-1,0-1 1,0-1-1,0 0 1,-1 0-1,2-2-65,15-9 22,-7 3-50,-1 0 0,2 1-1,0 2 1,0 0 0,1 1 0,0 1 0,0 1 0,1 2 0,0 0-1,0 1 1,16 1 28,-23 2 29,1 1 0,0 0 0,-1 2 1,1 0-1,-1 1 0,1 1 0,-1 0 0,0 2 0,15 6-29,1 4 222,-11-3-177,0-2-1,1 0 1,0-2 0,1 0 0,0-2-1,1 0 1,-1-2 0,1-1 0,0-1-1,4-1-44,197-16 147,-167 8-37,1 4-1,-1 1 0,1 3 1,0 3-1,23 7-109,-35-6 32,1-2-1,-1-2 1,0-2-1,0-2 1,1-3-1,17-4-31,14-2 13,0 4-1,1 3 0,74 7-12,-30-2 14,269-12-126,-167 8-81,182-18 471,-8-6-742,-244 69 86,-18 0 556,-93-40-149,-1-2-1,1-3 1,0-1-1,-1-2 0,0-2 1,13-5-29,159-29 116,223-57-163,-427 95-18,-4 2 12,1 0 1,-1-1-1,-1 0 1,1-1-1,0 1 1,-1-2-1,0 1 1,0-1-1,0-1 1,0 1-1,5-7 53,-10 5 2,-2 0 0,1 0-1,-1 0 1,0 0 0,0 0-1,-1 0 1,0-1-1,-1 1 1,1 0 0,-1 0-1,0 0 1,-1 0 0,-2-5-2,-5-12 7,-2 1 0,0 1 0,-2 0 0,0 1 1,-1 0-1,-1 1 0,-2 0 0,1 2 0,-2 0 0,-1 1 1,0 0-1,-1 2 0,0 0 0,-1 2 0,-1 0 0,-5-1-7,-234-64-117,-3 28 104,-73-19-222,-50 45-179,-432-15-752,185 30 991,596 10 110,-625 46-818,-176 3-253,326-50 1280,473 4-94,1 1 0,0 3 0,0 1 0,0 2 0,1 1 0,1 2 1,1 2-1,0 1 0,-3 4-50,14-5 35,2 1 0,0 1 1,0 1-1,2 0 0,1 2 1,0 1-1,2 0 1,-6 9-36,17-21 64,0 0 0,1 0 0,0 0 0,0 0 0,1 1 0,0 0 0,1 0 0,1 1 0,-1-1 0,2 1 0,0 0 0,0-1 0,1 1 0,0 0 0,1 0 0,1 5-64,-1-12 35,0 1 1,0 0-1,0-1 1,1 1-1,0-1 0,0 1 1,1-1-1,-1 0 0,1 1 1,0-1-1,1 0 1,-1 0-1,1 0 0,0 0 1,0-1-1,1 1 1,-1-1-1,1 0 0,2 2-35,9 11 157,-5-4 28,1 0 0,0-1-1,1-1 1,0 0 0,0 0 0,1-1 0,1-1 0,13 7-185,-25-15-21,96 38 488,-29-26-4288,-53-12 1337</inkml:trace>
  <inkml:trace contextRef="#ctx0" brushRef="#br0" timeOffset="5928.659">128 1033 880,'0'0'1022,"0"0"336,0 0-200,0 0-624,0 0-137,0 0 118,0 0-208,-22 0 1125,-83-68 1631,104 67-2953,1 1-46,0 0-22,0 0-82,0 0-77,1 9-89,7 8 203,1 0-1,0-1 0,1 0 0,0-1 0,2 0 0,0-1 1,0 0-1,1-1 0,5 3 4,175 116-62,12-67 62,-141-51-12,2-2-1,-1-4 0,1-2 1,58-3 12,341 47-1057,-167-18 574,-5-1 166,62 27 18,75-33 158,65-24 261,-129-55 34,156-7 81,-255 31-638,92-24-47,-319 49 513,0-2 1,0-2-1,0-2 1,-1-1-1,0-2 1,8-6-64,226-73 854,-269 89-787,-1-1 1,1 0-1,-1 1 1,0-1-1,0 0 0,-1-1 1,1 1-1,-1 0 1,0-1-1,-1 1 1,1-1-1,-1 0 1,0 1-1,-1-1 0,1 0 1,-1-2-68,1-4 95,4-12-107,-2 0 0,-1 0 1,-1-1-1,0 1 0,-2 0 1,-1-1-1,-1 1 0,-1 0 1,-2 0-1,0 1 0,-1 0 1,-1 0-1,-1 0 0,-2 1 1,0 0-1,-1 1 0,-1 1 1,-1 0-1,0 0 0,-2 2 1,0 0-1,-1 0 0,-1 2 1,-1 0-1,0 1 0,-1 1 1,-7-3 11,-266-169-286,251 162 259,-1 3-1,0 2 1,-2 2-1,0 1 0,0 3 1,-2 1-1,-4 2 28,-47-14 23,-73-25 333,88 22-653,-2 4 1,0 4-1,-2 3 1,0 4 0,-21 3 296,-311 9-440,-166 32 440,489-18 30,2 4-1,0 4 1,-43 17-30,51-14 9,-461 78-27,180 2-54,-46-14 261,385-88-174,0 2 1,1 0-1,0 2 0,0 0 0,1 2 1,0 1-1,1 2 0,0 0 1,0 1-1,2 2 0,-1 0 1,2 2-1,0 0 0,1 2 0,-5 6-15,-157 191 14,167-204-6,2 1 0,0 1 1,0 0-1,1 1 0,1 0 1,0 1-1,1 0 0,1 1 1,1 0-1,0 1 0,1 0 1,1 0-1,1 1 0,0 0 1,2 0-1,-3 19-8,7-29 38,0 1-1,0-1 1,1 1-1,0-1 1,1 1-1,0-1 1,1 1-1,0-1 1,0 0-1,1 0 1,0-1-1,0 1 1,1-1-1,0 0 1,1 0-1,0 0 1,0-1-1,0 0 0,8 6-37,-5-3-10,0-1-1,1 0 0,0 0 0,1-1 0,0 0 1,0-1-1,0 0 0,1-1 0,0 0 0,1-1 0,-1 0 1,1-1-1,0 0 0,0-1 0,0-1 0,1 0 1,-1-1-1,11 0 11,3-5-1750,-3-16-1329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0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16 320,'-6'-7'9148,"22"4"-7038,35 2-3857,-43 1 2633,338 7-931,-58-7 455,-237 6 81,-82 7-2230,1-13-785,-3 0-1056</inkml:trace>
  <inkml:trace contextRef="#ctx0" brushRef="#br0" timeOffset="610.37">428 1 1072,'0'0'836,"0"0"-538,0 0 55,0 0 265,0 7-87,3 244 5024,-3-40-3976,0-211-1248,0 0-149,0 0-49,2 35 454,-2-5 1118,0-30-1588,0 0 3,0 0 112,0 0-141,2-4-251,-2-14-2911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2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54 304,'-47'-52'9111,"57"50"-8135,284 45-146,61-19-355,-354-24-619,-1 0-998,0 0-1969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2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6659,'0'0'245,"0"0"-79,0 0 279,0 0-36,40 8 146,131 23 168,126-16 944,-267-14-1719,14 1 678,-17 6-3855,-24-8-3464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3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2897,'0'0'2810,"0"0"-1172,0 0-32,0 0-198,0 0-562,10 1 275,91 13-761,1-4 0,0-5 0,0-4 0,31-7-360,-94 2 348,-7-1-886,-7 4-3207,-27 1 509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1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32 174 368,'0'0'544,"0"0"-544,0 0-464,0 0 16</inkml:trace>
  <inkml:trace contextRef="#ctx0" brushRef="#br0" timeOffset="445.81">32 174 208,'-26'-15'870,"21"13"-118,5 2-138,0 0-265,0 0 17,4-15 469,109-31-302,-67 16-624,13-9 27,-17 17-3801,-35 18 3358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3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15 896,'0'0'873,"0"0"58,0 0 309,0 0-130,0 0-195,0 0-21,-2-2-93,-4-10 184,30 12-470,-4 1-519,206 31 420,-219-27 1753,-7-5-5250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2913,'0'0'2863,"0"0"-1740,0 0-707,0 0-79,0 0 303,0 0-325,0 0-27,0 0 131,0 0-171,2 0-134,140 49-106,-71-32 132,0-3-1,1-4 1,1-2-1,0-4 1,-1-3-1,29-5-139,-41 4 135,788-49 190,-560 48-437,258 34 112,-501-28 451,-45-27-4280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4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81 1697,'-8'-3'5612,"-1"-3"-3736,-17-7-1382,23 3 872,227 9-1334,366 14 232,-181-17-333,-58 26 130,43-12 1081,-330-5-584,-71-5 1372,-7 0-938,-22-11-5062,0-11-884</inkml:trace>
  <inkml:trace contextRef="#ctx0" brushRef="#br0" timeOffset="8185.447">3298 195 4226,'0'0'792,"0"0"622,0 0-760,0 0-225,0 0 92,0 0-158,-4-14 138,-21-66 395,125 114 44,-6-19-819,1-4 1,0-4 0,0-4 0,58-7-122,0 2 97,242 21-36,37 14 153,145-27 132,-59-25-330,-19-3 91,626 32-88,662-99 85,-932 43-109,499 31 18,-38-26 152,-501 58-247,305 48 119,-557-39-24,-229-24 529,-356 0-3058,-11-2-3276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5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29 184 816,'-21'-5'9335,"16"-24"-7957,5 22-893,-1 2-439,0 0 1,1 1 0,0-1 0,0 0 0,0 0 0,1 1 0,0-1 0,-1 0 0,2 0 0,-1 1 0,0-1 0,1 1 0,0 0 0,0-1 0,0 1 0,1 0 0,0 0 0,-1 0 0,1 0 0,0 1 0,1-1 0,-1 1 0,1 0 0,-1 0 0,1 0 0,0 0 0,0 1 0,0 0 0,1 0 0,-1 0 0,1 0-47,-1-1-7,-1 1-1,1-1 0,0 1 1,0 0-1,0 1 1,0-1-1,1 1 1,-1-1-1,0 1 0,1 0 1,-1 1-1,1-1 1,-1 1-1,0 0 1,1 0-1,-1 1 0,1-1 1,-1 1-1,1 0 1,-1 0-1,0 0 1,0 1-1,1-1 1,-1 1-1,0 0 0,-1 0 1,1 1-1,0-1 1,0 1-1,-1 0 1,0 0-1,0 0 0,1 0 1,-2 0-1,1 1 1,0-1-1,-1 1 1,1 0-1,-1 0 0,0 0 1,-1 0-1,1 0 1,-1 1 7,2 9-480,-2 0 1,0 1-1,0-1 1,-1 1-1,-1-1 1,-1 1-1,0-1 1,-1 0-1,0 0 1,-1 0-1,-1 1 480,-16 26-4685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8:5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4770,'0'0'640,"0"0"945,0 0 272,0 0-897,0 0-111,0 0 63,0 43-576,9-36 81,1-1-417,0 1-256,-1-1 127,-2 1-1503,-2-5-1266,-5-2-4193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9:0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16 544,'0'0'1094,"0"0"-248,0 0-387,0 0-187,0 0 21,20-15 3720,-11 15-4001,-1 2 0,1-1 0,-1 1 0,0 0-1,0 1 1,0 0 0,0 0 0,0 1 0,-1 0 0,1 0 0,-1 1 0,0 0 0,-1 0 0,1 0 0,4 6-12,-4-5-14,18 14 204,0 0-1,2-1 0,0-2 1,1-1-1,1-1 1,0-1-1,1-1 1,5-1-190,-30-11 35,0-1 1,0 1 0,0-1 0,0-1 0,0 1 0,0-1 0,0 1 0,0-1 0,0-1-1,0 1 1,0-1 0,-1 0 0,1 0 0,-1 0 0,1-1 0,-1 1 0,0-1-1,0 0 1,0 0 0,0-1 0,0 1 0,-1-1 0,0 0 0,2-1-36,-1 0-1,0 0 0,0 1 1,1 0-1,0 0 0,0 0 0,0 0 0,0 1 1,0 0-1,1 0 0,0 0 0,0 1 1,-1 0-1,1 0 0,0 0 0,1 1 1,-1 0-1,1 0 1,2 0 42,0 1 1,-1 0-1,1 0 1,0 0-1,-1 1 1,1 1-1,-1-1 1,1 2 0,-1-1-1,0 1 1,0 0-1,0 1 1,0-1-1,-1 2 1,8 4-43,127 119 680,-137-126-652,0 0 1,0-1-1,0 0 1,0 0 0,0 0-1,1-1 1,-1 1-1,0-1 1,1 0-1,-1-1 1,0 0-1,0 1 1,0-2-1,1 1 1,-1-1-1,0 1 1,0-1-1,-1-1 1,1 1-1,0-1 1,-1 1 0,0-1-1,1-1 1,-1 1-1,0-1 1,-1 1-1,4-5-28,3 0 41,1 2-34,0 1 0,1 0 1,0 1-1,0 0 0,0 0 1,0 1-1,0 1 0,0 0 0,1 1 1,-1 0-1,1 1 0,-1 1 1,1 0-1,-1 0 0,10 3-7,47 0 22,-57-4-18,-8 1 6,0-1 0,0 0 0,0 0 0,0 0 0,0 0-1,0-1 1,0 1 0,0-1 0,0 0 0,0 0 0,0-1 0,0 1-1,-1-1 1,1 0 0,0 0 0,-1 0 0,0 0 0,1 0 0,2-4-10,28-32 133,-5 35-5106,-15 3 1089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9:2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1457,'0'0'557,"0"0"129,0 0-315,0 0 384,0 0 525,0 0-237,3-1 1596,15-2-2642,140 22 686,89-32-168,444-38-632,-541 40 78,1 7 0,135 14 39,-191 2-34,37 2 3523,-132-46-9254,0 18-592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9:3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0,'0'0'784,"0"0"-53,0 0 190,0 0 541,0 0-398,0 0-410,-2-2-51,-8-11-78,10 13-447,0 0 10,3 0 195,86 50 2000,-56-24-2136,-25-20-101,1 0 0,0-1 0,0 0 0,0-1 0,1 0 0,0 0-1,0-1 1,0 0 0,0-1 0,0 0 0,0-1 0,0 0 0,1 0 0,-1-1 0,0-1 0,1 1 0,-1-2-1,0 0 1,0 0 0,0 0 0,0-1 0,0-1 0,0 0 0,4-3-46,48-35 43,-51 33-45,1 0 1,-1 1-1,1 0 0,1 1 0,0 0 0,0 1 0,0 0 0,0 1 0,1 1 0,0 0 0,0 1 0,0 0 1,12 0 1,161 16 410,34 13-167,-49 6-219,-154-33 18,-1 0 0,0-2 1,0 0-1,0-1 0,-1-1 0,1 0 0,-1-1 0,8-5-42,-11 6-25,128 2-113,-125-1-1482,-1-12-1936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3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4114,'0'0'1763,"0"0"-415,0 0 348,0 0-364,0 0-455,0 0-164,-2-2-345,2 2-342,1 0 0,-1 1 0,1-1 0,-1 0 0,0 0 0,1 0 0,-1 0 0,1 0 0,-1 0 1,0 1-1,1-1 0,-1 0 0,1 0 0,-1 0 0,1 0 0,-1 0 0,0-1 0,1 1 0,-1 0 0,1 0 0,-1 0 0,1 0 0,-1 0 0,0-1 0,1 1 1,-1 0-1,0 0 0,1 0 0,-1-1 0,0 1 0,1 0 0,-1-1 0,0 1 0,1 0 0,-1-1 0,0 1 0,0 0 0,1-1 0,-1 1 0,0-1 0,0 1 1,0 0-1,0-1 0,0 1 0,0-1 0,1 1 0,-1-1 0,0 1 0,0 0 0,0-1 0,0 1 0,0-1 0,-1 1 0,1-1 0,0 1 0,0 0 0,0-1 1,0 1-1,0-1-26,1 1 1,166-2 1433,-82 1-2621,-1 0-5863,-83 1 1111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3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6611,'0'0'592,"0"0"433,0 0 912,0 0-609,0 0-495,0 0-481,242-7 256,-203 3-608,-3 0-304,-7-1-1249,-5-1-1216,-10-9-3170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2:5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4311 624,'-7'-11'5246,"-10"11"-4121,16 0-1121,1 1 0,-1-1 0,0 0 0,1 1 0,-1-1 0,1 0 0,-1 0 0,0 1 0,1-1 0,-1 0 0,0 0 0,1 0 0,-1 0 0,0 0 0,1 0 1,-1 0-1,0 0 0,1 0 0,-1 0 0,0-1 0,1 1 0,-1 0 0,0 0 0,1-1 0,-1 1 0,1 0 0,-1-1 0,0 1 0,1 0 0,-1-1 0,1 1 0,-1-1 0,1 1 0,0-1 0,-1 1 0,1-1 0,-1 0 0,1 1 0,0-1 0,-1 1 0,1-1 0,0 0 0,0 1 0,0-1 0,0 0 0,-1 1 0,1-1 0,0 0 0,0 1 0,0-1 0,0 0 0,0 1 0,0-1 1,1 0-1,-1 1 0,0-1 0,0 0 0,0 1 0,1-1-4,69-17-24,143-92 98,-14 32-79,-39-20 90,254-130 11,-243 106 6,79-41-468,-46 46 220,36-41 186,-162 109-46,3 4 1,1 3 0,44-13 5,122-63 0,352-195-11,-189 68 40,-89 68-61,-47 40 38,113-152 159,-6 62-136,175-120 110,69-90 200,-293 225 53,-53 39-387,-148 90 86,67-89 870,-126 118-30,-62 41-3156,-15 13-2482</inkml:trace>
  <inkml:trace contextRef="#ctx0" brushRef="#br0" timeOffset="3803.871">917 4144 320,'0'0'798,"0"0"-134,0 0 270,0 0 154,0 0-341,0 0-216,3 2 2082,-2-1-3958,-1 1-3484</inkml:trace>
  <inkml:trace contextRef="#ctx0" brushRef="#br0" timeOffset="4625.842">921 4157 1649,'0'0'2825,"0"0"-1326,0 0-610,0 0-59,0 0-188,0 0-439,0 0-128,0 0 37,0 0-21,0 0 71,0 0-55,0 0-11,15 75-85,16-22 610,-31-53-519,0 0 127,0 0-111,-3-44-110,1 3-3773,-3 16-2451</inkml:trace>
  <inkml:trace contextRef="#ctx0" brushRef="#br0" timeOffset="6408.987">7060 461 1313,'0'0'3348,"0"0"-2510,0 0-668,0 0 198,0 0 65,21 11 757,-12-5 3961,-29-13-5103,21 8-50,-1-1 1,0 0-1,1 1 0,-1-1 1,0 0-1,0 1 0,1-1 1,-1 1-1,0-1 0,0 1 1,0-1-1,0 0 1,1 1-1,-1-1 0,0 1 1,0-1-1,0 1 0,0-1 1,0 1-1,0-1 0,0 1 1,0-1-1,0 1 1,0-1-1,-1 1 0,1-1 1,0 1-1,0-1 0,0 0 1,0 1-1,-1-1 0,1 1 1,0-1-1,-1 0 1,1 1-1,0-1 0,-1 0 1,1 1-1,0-1 0,-1 0 1,1 1-1,0-1 0,-1 0 1,1 0-1,-1 1 1,1-1-1,-1 0 0,1 0 1,-1 0-1,1 0 0,-1 0 1,1 0-1,0 0 0,-1 0 1,1 0-1,-1 0 1,1 0-1,-1 0 0,1 0 1,-1 0-1,1 0 0,-1 0 1,1 0-1,-1 0 0,1-1 2,0 24-3156,0-20 107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9:1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184 643 896,'0'0'1785,"0"0"-264,0 0-545,0 0-410,0-3 29,14-31 104,-14 32-640,0 2 111,-4-2 3739,-116 158-3896,110-141-11,0 1 1,2 1-1,0 0 0,0 0 0,2 0 1,0 1-1,1 0 0,1 0 0,1 0 1,1 1-1,0-1 0,1 1 0,1 8-2,3-23-7,0 1-1,0-1 0,1 0 0,-1-1 0,1 1 0,0-1 0,0 1 0,0-1 0,0 0 0,1 0 1,-1-1-1,1 0 0,-1 1 0,1-2 0,0 1 0,0 0 0,0-1 0,0 0 0,0 0 0,1-1 0,-1 1 1,0-1-1,0 0 0,0 0 0,0-1 0,1 0 0,3-1 8,2 2-19,0-2 0,0 1 1,0-2-1,0 1 0,0-2 0,-1 1 0,0-1 0,1-1 1,-1 0-1,-1 0 0,1-1 0,-1 0 0,0-1 0,-1 0 1,1 0-1,-1-1 0,0-1 19,-33 11-109,9 4 86,0 1 1,1 0 0,0 1 0,0 1-1,1 1 1,0 0 0,0 0 0,1 2-1,-4 4 23,11-10 19,0 0-1,0 0 0,0 0 0,1 1 0,0-1 0,0 1 1,1 1-1,0-1 0,0 0 0,1 1 0,0 0 0,0 0 1,1 0-1,0 0 0,0 0 0,1 1 0,0-1 0,1 0 1,-1 1-1,2-1 0,-1 3-18,3-4 20,0-1 1,1 1-1,0-1 0,0 0 1,0 0-1,1 0 1,-1 0-1,1-1 0,1 1 1,-1-2-1,1 1 0,0 0 1,0-1-1,0 0 1,1-1-1,-1 1 0,1-1 1,0 0-1,0-1 0,0 0 1,0 0-1,0 0 1,1-1-1,-1 0 0,0 0 1,1-1-1,-1 0 0,0-1 1,1 1-1,-1-1 1,0-1-1,1 1 0,1-2-20,0 0 7,1-1 1,-1 0-1,1-1 0,-1 0 0,0 0 0,-1-1 0,1 0 1,-1 0-1,0-1 0,-1 0 0,0-1 0,0 0 0,0 0 0,-1 0 1,-1-1-1,1 0 0,-1 0 0,-1 0 0,1-1-7,-4 8-8,-1 1 0,1-1-1,0 0 1,0 0 0,-1 0 0,1 0-1,-1 0 1,0 0 0,0 0 0,1-1-1,-1 1 1,-1 0 0,1 0-1,0 0 1,0 0 0,-1 0 0,1 0-1,-1 0 1,0 0 0,1 0-1,-1 0 1,0 0 0,0 1 0,0-1-1,-1 0 1,1 1 0,0-1 0,-1 0-1,1 1 1,-1 0 0,1-1-1,-1 1 1,1 0 0,-1 0 0,0 0-1,0 0 1,0-1 8,-80-7-92,73 9 98,6 3-3,0-1 0,1 0 0,0 1-1,0-1 1,0 1 0,0 0 0,0 0 0,0 0 0,1 0 0,-1 0-1,1 0 1,0 0 0,0 1 0,0-1 0,0 0 0,1 1-1,-1-1 1,1 0 0,0 1 0,0-1 0,0 1 0,0-1-1,1 0 1,-1 1 0,1-1 0,1 4-3,-1 6 6,-2-7 22,2 0 1,-1-1-1,1 1 0,-1 0 1,2 0-1,-1 0 0,1-1 1,-1 1-1,2-1 0,-1 1 1,1-1-1,-1 0 1,1 0-1,1 0 0,-1 0 1,1-1-1,0 1 0,0-1 1,0 0-1,1 0 0,-1 0 1,1-1-1,0 0 0,0 1 1,0-2-1,0 1 0,1-1 1,-1 0-1,2 1-28,0-1-315,-1 0 0,1 0 0,0-1 1,0 1-1,0-2 0,0 1 0,0-1 0,0 0 1,0 0-1,-1-1 0,1 0 0,0 0 0,0-1 1,5-1 314,10-18-3938</inkml:trace>
  <inkml:trace contextRef="#ctx0" brushRef="#br0" timeOffset="249.333">652 1151 6419,'0'0'2214,"0"0"-1475,0 0-120,0 0-285,4 8 426,45 165 297,-44-162-2100,-1-13-3288,-4-9 973</inkml:trace>
  <inkml:trace contextRef="#ctx0" brushRef="#br0" timeOffset="433.84">645 844 6931,'0'0'1745,"0"0"-496,0 0-881,0 0-352,0 0 160,0 0-176,29 6 0,-13 7-32,-1 5-336,-6 3-737,-4-6-1248,-5-2-4274</inkml:trace>
  <inkml:trace contextRef="#ctx0" brushRef="#br0" timeOffset="806.798">325 336 2353,'0'0'2849,"0"0"-800,0 0-256,0 0-880,0 0-897,0 0 320,58-26-320,-12 19 64,6-1 576,4 1-656,-6-1 16,-7 1 80,-7 1-96,-12 1-336,-12 3-1409,-9 2-720,-3-2 112,0 2-768</inkml:trace>
  <inkml:trace contextRef="#ctx0" brushRef="#br0" timeOffset="1058.088">585 252 1761,'0'0'2913,"0"0"-2177,0 0-351,0 0-321,0 0 480,0 0-448,9 80-48,6-50 272,2 0-320,-3 2-32,3-6-1232,-3-8-4195</inkml:trace>
  <inkml:trace contextRef="#ctx0" brushRef="#br0" timeOffset="1681.441">1212 323 3794,'0'0'2230,"0"0"-616,0 0 80,0 0-973,0 0-519,-8 20 145,-98 218 696,104-234-1022,0-1 1,0 1-1,0 0 0,1 0 0,-1 0 0,1 0 0,0 0 0,0 0 1,1 0-1,-1 0 0,1 0 0,0 0 0,0 0 0,0 0 0,1 1 1,-1-1-1,1 0 0,0 0 0,0 0 0,0 0 0,1 0 0,-1-1 1,1 1-1,0 0 0,0-1 0,1 1-21,12 1-18,0-1 1,0 0-1,0-2 1,0 1-1,1-2 1,-1 0-1,1-1 1,-1-1-1,8-1 18,19 1-290,48 1-236,-93 11 222,-134 164 587,131-163-241,1 1 0,0-1 0,1 1 0,1 0 1,0 0-1,1 0 0,0 1 0,1-1 0,1 0 0,0 13-42,2-18 4,1-1 0,0 1 0,0-1 0,1 0 1,-1-1-1,1 1 0,1-1 0,-1 1 0,1-1 0,1-1 0,-1 1 0,1-1 0,0 0 0,0 0 0,0 0 0,0-1 0,1 0 0,0 0 0,0-1 0,0 0 0,0 0 0,1-1 0,-1 1 0,1-2 0,-1 1 0,1-1 0,0 0 0,0-1 0,-1 0 1,1 0-1,0-1 0,0 1 0,-1-2 0,1 1 0,1-2-4,-4 1-28,0 0 0,1-1 0,-1 0 0,0 0 1,0 0-1,-1-1 0,1 0 0,-1 0 0,0 0 1,0 0-1,0 0 0,-1-1 0,1 0 0,-1 0 1,0 0-1,0 0 0,-1 0 0,0-1 0,0 1 1,0-1-1,0 1 0,-1-1 0,0 0 0,0 0 0,-1 0 1,1 1-1,-1-1 0,-1 0 0,1 0 0,-1 0 1,0 1-1,0-1 0,-1-1 28,0 4-4,1 1 0,-1-1-1,0 1 1,0 0 0,0 0 0,0 0-1,-1 0 1,1 0 0,0 0 0,-1 1 0,1-1-1,-1 1 1,0 0 0,1-1 0,-1 1 0,0 1-1,0-1 1,0 0 0,0 1 0,0-1 0,0 1-1,0 0 1,0 0 0,1 0 0,-1 0 0,0 1-1,0-1 1,0 1 0,0-1 0,0 1-1,0 0 1,1 0 0,-1 1 0,0-1 0,1 1-1,-1-1 1,1 1 0,0 0 0,-1 0 0,1 0-1,0 0 1,0 0 0,0 0 0,0 0 0,0 2 4,-2 5 36,1 0 1,0 0-1,1 0 1,-1 0-1,2 1 1,0 0-1,0-1 1,0 1-1,1-1 1,1 1-1,0 0 1,0-1-1,0 1 1,2-1-1,-1 0 1,1 0-1,0 0 1,1 0-1,0 0 1,0 0-1,1-1 1,0 0-1,1 0 1,0 0-1,0-1 1,0 0-1,1 0 1,0-1 0,1 1-1,-1-2 1,1 1-1,1 0-36,-3-4-185,-1 0 1,1 0-1,-1 0 0,1-1 1,0 0-1,-1 0 0,1 0 1,0-1-1,0 0 0,0 0 0,0-1 1,-1 1-1,1-1 0,0 0 1,-1-1-1,1 1 0,0-1 1,-1-1-1,0 1 0,1-1 1,-1 1-1,0-2 185,29-28-3135</inkml:trace>
  <inkml:trace contextRef="#ctx0" brushRef="#br0" timeOffset="1977.72">1805 1045 5523,'0'0'1427,"0"0"272,0 0-554,0 0 71,0 0-221,8-9 174,47 149-212,-47-107-935,15 135 98,-24-167-227,0 0 0,0 1 0,0-1 1,-1 0-1,1 1 0,0-1 0,0 0 0,-1 0 0,1 0 0,0 0 0,-1 0 0,1-1 0,-1 1 1,1 0-1,-1-1 0,0 1 0,1-1 0,-1 1 0,1-1 0,-1 0 0,0 0 0,1 0 0,-1 0 0,0 0 1,1 0-1,-1 0 0,0 0 0,1-1 0,-1 1 0,0-1 0,1 1 0,-1-1 0,1 1 0,-1-1 0,1 0 1,-1 0-1,1 0 0,0 0 0,-1 0 0,1 0 0,0 0 0,-1-2 107,-44-81-5608,22 20 1929</inkml:trace>
  <inkml:trace contextRef="#ctx0" brushRef="#br0" timeOffset="2163.222">1716 712 3970,'0'0'2593,"0"0"-1617,0 0-559,0 0 1167,0 0-463,0 0-785,86 65-208,-66-48-128,-4-2-256,-1-4-512,-3-7-2978</inkml:trace>
  <inkml:trace contextRef="#ctx0" brushRef="#br0" timeOffset="2504.31">2256 576 4498,'0'0'2705,"0"0"-1936,0 0-1,0 0-336,0 0 417,0 0 367,111 6-1072,-68-6-144,-7 0 368,-2 0-368,-8 0 0,-9 0-320,-12 0-1457,-5 0-752,-5 0-2145</inkml:trace>
  <inkml:trace contextRef="#ctx0" brushRef="#br0" timeOffset="2719.735">2312 807 4626,'0'0'1409,"0"0"-561,0 0 865,0 0-769,0 0 417,0 0-913,105 4-272,-73-17 417,-8 3-593,0 1 0,-3-2 0,-4 3-1153,-3-5-288,-2 2-2096</inkml:trace>
  <inkml:trace contextRef="#ctx0" brushRef="#br0" timeOffset="3068.995">3143 444 6995,'0'0'1406,"0"0"-648,0 0 157,0 0-494,0 0 142,-14 19 288,-43 65-282,40 3-30,18-67-422,-1-12-80,0 1 0,1-1-1,-1 0 1,2 1 0,-1-1 0,1 0-1,0 1 1,1-1 0,0 0 0,0-1-1,1 1 1,0 0 0,0-1 0,1 0-1,0 0 1,0 0 0,1-1 0,0 0-1,0 0 1,0 0 0,1-1 0,-1 0-1,1 0 1,1-1 0,-1 1 0,1-2-1,-1 1 1,1-1 0,0 0 0,0-1 0,1 0-1,-1 0 1,0-1 0,1 0 0,-1 0-1,7-1-36,-7-4 20,-1 0 0,0 0-1,0-1 1,0 0-1,-1-1 1,1 1 0,-1-1-1,-1 0 1,1-1 0,-1 1-1,0-1 1,0 0 0,-1-1-1,0 1 1,0-1-1,-1 0 1,0 0 0,-1 0-1,1 0 1,-1 0 0,-1 0-1,0-1 1,0 1 0,-1-1-1,0-4-19,6-123-755,-6 131 735,0-1 0,-1 1 0,0 0-1,0 0 1,0 0 0,0 1 0,-1-1-1,0 0 1,0 0 0,0 1 0,-1-1-1,1 1 1,-1 0 0,0 0 0,0 0 0,-1 0-1,1 0 1,-1 1 0,0-1 0,0 1-1,0 0 1,0 0 0,0 1 0,-4-2 20,6 3-149,-1 0 0,1 0-1,0 0 1,0 1 0,0 0 0,0-1 0,0 1 0,-1 0 0,1 0 0,0 0 0,0 0 0,0 0 0,-1 0 0,1 1 0,0-1 0,0 1 0,0 0 0,0-1 0,0 1 0,0 0 0,0 0 0,0 0 0,0 1-1,0-1 1,0 0 0,1 1 0,-1-1 0,1 1 0,-1 0 0,0 0 149,-12 16-6867</inkml:trace>
  <inkml:trace contextRef="#ctx0" brushRef="#br0" timeOffset="3256.536">3669 850 16744,'0'0'32,"0"0"-32,0 0-689,0 0 113,0 0-368,0 0-3827</inkml:trace>
  <inkml:trace contextRef="#ctx0" brushRef="#br0" timeOffset="6103.895">4219 198 1857,'-22'-95'9015,"16"97"-6195,-36 164-2732,24-84 130,3 0 1,4 1 0,4 1 0,3 18-219,3-96-13,1 1 1,0 0 0,0 0 0,1-1-1,-1 1 1,2 0 0,-1-1-1,1 1 1,0-1 0,0 1 0,0-1-1,1 0 1,0 0 0,1 0-1,-1 0 1,1-1 0,0 1 0,1-1-1,-1 0 1,1 0 0,0-1-1,0 1 1,0-1 0,1 0-1,0 0 1,-1-1 0,1 0 0,1 0-1,-1 0 1,0-1 0,1 0-1,-1 0 1,6 0 12,-5 0-347,0-2-1,0 1 0,0-1 1,0 0-1,-1-1 0,1 1 1,0-1-1,0-1 1,0 1-1,-1-1 0,1 0 1,-1-1-1,0 0 0,1 0 1,-1 0-1,0 0 1,-1-1-1,1 0 0,-1-1 1,6-4 347,28-37-6641</inkml:trace>
  <inkml:trace contextRef="#ctx0" brushRef="#br0" timeOffset="6368.187">4519 470 7187,'0'0'1585,"0"0"-1457,0 0-48,0 0 336,0 0 257,0 0 399,0 153-848,12-120-112,0-1 144,-3-6-240,1-6 32,-3-10-48,-2-3-544,0-7-208,-5 0-1025,0-11 256,0-21-3217</inkml:trace>
  <inkml:trace contextRef="#ctx0" brushRef="#br0" timeOffset="6668.383">4548 174 5587,'0'0'1904,"0"0"-1183,0 0 431,0 0-992,0 0-80,0 0-64,19 21-16,3-1-192,-1-1-1633,-2-6-2705</inkml:trace>
  <inkml:trace contextRef="#ctx0" brushRef="#br0" timeOffset="6669.383">4800 342 6291,'0'0'112,"0"0"1473,0 0 127,0 0-847,0 0 159,0 0-15,146 28-513,-105-28 240,-5-8-736,-7 1-48,-7 5-864,-10 0-897,-12 0-1120,0 2-2738</inkml:trace>
  <inkml:trace contextRef="#ctx0" brushRef="#br0" timeOffset="6905.75">4908 539 4802,'0'0'464,"0"0"385,0 0 752,0 0-113,0 0-479,0 0-353,101 9-624,-70-24 384,0-1-416,-4-1-16,-8 0-16,-7 2-1024,-5-5-529,-7 1-256,0-5-3185</inkml:trace>
  <inkml:trace contextRef="#ctx0" brushRef="#br0" timeOffset="7199.015">5030 100 4274,'0'0'1587,"0"0"-1157,0 0 106,0 0 747,0 0-306,-1 36 221,-4 117-579,11 154 1299,13-249-2373,-18-56 248,1 0-1,-1 0 1,0 0-1,1 0 1,-1 0-1,1 0 1,0-1-1,0 1 1,0-1-1,0 1 1,0-1-1,0 0 1,0 0-1,0 1 1,0-2 0,0 1-1,1 0 1,-1 0-1,0-1 1,1 1-1,-1-1 1,0 0-1,1 0 1,-1 0-1,1 0 1,-1 0-1,0 0 1,1-1-1,-1 1 1,0-1 0,1 1-1,-1-1 1,0 0-1,0 0 1,1 0-1,1-1 208,31-24-3697</inkml:trace>
  <inkml:trace contextRef="#ctx0" brushRef="#br0" timeOffset="7463.976">5470 342 1809,'0'0'2401,"0"0"88,0 0-45,0 0-595,0 0-294,6-3-771,-5 2-761,0-1-1,0 1 0,1 0 0,-1 0 0,1 0 1,-1 1-1,1-1 0,-1 0 0,1 0 0,-1 1 1,1-1-1,0 1 0,-1 0 0,1-1 0,0 1 1,0 0-1,-1 0 0,1 0 0,0 0 0,-1 0 0,1 0 1,0 1-1,-1-1 0,1 1 0,0-1 0,-1 1 1,1-1-1,-1 1 0,1 0 0,-1 0 0,1 0 1,-1 0-1,1 0 0,-1 0 0,0 0 0,0 0 1,0 1-1,1-1 0,-1 0 0,0 1 0,-1-1 0,1 1 1,0-1-1,0 2-22,17 29 119,-2 0 1,-2 1-1,0 0 1,-3 1-1,-1 0 1,-1 1 0,-2 0-1,-1 1 1,-2-1-1,-1 9-119,-2-29 28,1-7-38,0 0 0,-1 1 0,0 0 0,0-1-1,-1 1 1,0 0 0,-1-1 0,0 1 0,0 0 0,-1-1 0,0 1 0,0-1 0,-1 0 0,0 0 0,-1 0 0,-1 2 10,3-9-116,1 0 0,-1 0 0,0-1 0,0 1 1,0-1-1,1 1 0,-1-1 0,0 0 0,0 0 0,0 0 1,0 0-1,0 0 0,0 0 0,1 0 0,-1-1 1,0 1-1,0-1 0,0 1 0,0-1 0,1 0 0,-1 1 1,0-1-1,1 0 0,-1 0 0,1 0 0,-1-1 1,1 1-1,-1 0 0,1-1 0,0 1 0,0 0 0,-1-1 1,1 0-1,0 1 0,0-1 0,1 0 0,-1 1 0,0-1 1,0 0-1,1 0 0,0 1 0,-1-1 0,1 0 1,0 0-1,-1 0 0,1-1 116,-20-52-3095</inkml:trace>
  <inkml:trace contextRef="#ctx0" brushRef="#br0" timeOffset="7682.403">5451 76 7603,'0'0'1185,"0"0"-1089,0 0-80,0 0 816,0 0-832,0 0 80,65 0-208,-49 0-1248,-1-4-2978</inkml:trace>
  <inkml:trace contextRef="#ctx0" brushRef="#br0" timeOffset="7683.403">6046 1 6035,'0'0'720,"0"0"625,0 0 1184,0 0-1809,0 0 769,0 0-513,132 240-816,-129-188 529,-3 8-689,0 5 0,-3 4 192,-16-2-192,-7 2-913,-10-15-1792,-7-15-2241</inkml:trace>
  <inkml:trace contextRef="#ctx0" brushRef="#br0" timeOffset="19240.946">633 2921 1505,'0'0'1224,"0"0"-186,0 0-339,0 0 51,0 0-137,51-4 2135,115 2-1692,326 15-519,-468-10 4,-33-2 1007,-44-1-1639,41 0-2990,-20 0-2757</inkml:trace>
  <inkml:trace contextRef="#ctx0" brushRef="#br0" timeOffset="19570.068">863 2921 1489,'0'0'2929,"0"0"-2241,0 0 241,0 0-225,0 0-176,0 0-79,409 35-97,-357-35-352,-11 0 0,-14 0-176,-13 0-97,-11 0-623,-3 2-913,-5-2-1824</inkml:trace>
  <inkml:trace contextRef="#ctx0" brushRef="#br0" timeOffset="19841.341">1269 2971 5603,'0'0'176,"0"0"-176,0 0-497,0 0-671</inkml:trace>
  <inkml:trace contextRef="#ctx0" brushRef="#br0" timeOffset="20012.882">1269 2971 5923,'63'-39'0,"-63"39"-641</inkml:trace>
  <inkml:trace contextRef="#ctx0" brushRef="#br0" timeOffset="20013.882">1353 2990 8756,'0'0'448,"0"0"-256,0 0-192,0 0-1744,0 0-4115</inkml:trace>
  <inkml:trace contextRef="#ctx0" brushRef="#br0" timeOffset="20199.798">1409 2962 4386,'0'0'5266,"0"0"-5266,0 0-176,0 0-1104,0 0-1105,0 0-2802</inkml:trace>
  <inkml:trace contextRef="#ctx0" brushRef="#br0" timeOffset="20445.142">1409 2962 6147,'-63'-6'0,"63"6"-3090</inkml:trace>
  <inkml:trace contextRef="#ctx0" brushRef="#br0" timeOffset="58500.82">4564 1737 288,'-71'-22'4984,"71"17"-498,15 3-4168,-14 2-211,383 0 1123,-388 9-4087,-22-3-62,-11-1-2718</inkml:trace>
  <inkml:trace contextRef="#ctx0" brushRef="#br0" timeOffset="58674.769">4564 1737 2417</inkml:trace>
  <inkml:trace contextRef="#ctx0" brushRef="#br0" timeOffset="58872.367">4564 1737 2417,'-2'-4'407,"0"0"273,-1 1 5124,-4 68-4859,-22 209-369,15-85 403,2 30 19,14-217-978,0 1 0,0-1 0,0 0 1,0 0-1,1 0 0,-1 0 0,1 0 0,-1 0 1,1-1-1,0 1 0,0-1 0,-1 0 0,1 0 1,0 0-1,0 0 0,0 0 0,0-1 1,0 1-1,1-1 0,-1 0 0,0 0 0,0 0 1,0 0-1,0 0 0,0-1 0,0 0 0,0 1 1,3-2-21,8 1 26,313 1-655,-328-4-3317,-11-11 902</inkml:trace>
  <inkml:trace contextRef="#ctx0" brushRef="#br0" timeOffset="59105.743">4581 2104 6643,'0'0'448,"0"0"-384,0 0 1921,0 0-976,0 0-721,0 0 192,291 6-480,-245-1-16,-10-3-1185,-12-2-2656</inkml:trace>
  <inkml:trace contextRef="#ctx0" brushRef="#br0" timeOffset="59624.357">5429 1570 7507,'0'0'1932,"0"0"-507,0 0-302,0 0 387,0 0-1123,-5-1-310,-1 3-135,0 0 0,0-1-1,0 2 1,0-1 0,0 1 0,1 0 0,0 0-1,-1 1 1,1-1 0,0 1 0,0 0 0,1 1-1,-1-1 1,1 1 0,0 0 0,1 0 0,-4 4 58,-28 28-1161,32-32 989,0 0 0,0 0 0,0 1 0,1-1 0,-1 1 0,1 0 0,1-1 0,-1 1 0,1 0 0,0 0 0,0 0 0,1 0 0,0 0 0,0 0 0,0 0 0,1 0 0,0 5 172,0 25-32,-6 700 4175,5-735-3810,0-1-162,0 0 195,0 0 354,58 38 750,41 6-3900,-86-46-1564,-3-9-3751</inkml:trace>
  <inkml:trace contextRef="#ctx0" brushRef="#br0" timeOffset="83805.813">3467 3340 5314,'0'0'1081,"0"0"266,0 0 129,0 0-369,0 0-123,-7-4 62,-18-11-334,63 11 78,217-5-435,-229 9-2612,-18 0-1998,-8 0-500</inkml:trace>
  <inkml:trace contextRef="#ctx0" brushRef="#br0" timeOffset="84086.464">3491 3541 8644,'0'0'400,"0"0"-240,0 0 689,0 0 303,0 0-384,0 0 545,180 9-1313,-139-9 48,-5-4-128,-7-3-640,-8 5-913,-13-4-1825</inkml:trace>
  <inkml:trace contextRef="#ctx0" brushRef="#br0" timeOffset="62538.147">6183 1635 1985,'0'0'1825,"0"0"-233,0 0-266,0 0-277,0 0-155,0-7-369,0-18-53,0 18 339,-21 9 265,-90 97-896,90-75-166,9-11-9,6-8 1,0 0 0,0 1 0,1-1 0,0 1 0,0 0 0,1 1 0,-1-1 0,1 1 0,1 0 0,-1 0 0,1 0 0,0 0 0,1 0 0,0 1 1,0-1-1,0 1 0,1 0 0,0-1 0,1 1 0,0 5-6,3-8 11,1 0 1,0-1-1,0 0 1,0 0 0,1 0-1,-1 0 1,1-1-1,0 1 1,0-1-1,0 0 1,0-1-1,1 0 1,-1 1 0,1-1-1,-1-1 1,1 1-1,0-1 1,0 0-1,0-1 1,-1 1 0,3-1-12,156 0-707,-206 30-342,31-24 1073,0 1 1,1 1-1,0 0 1,0 0-1,1 1 0,0 0 1,0 1-1,1 0 0,0 0 1,1 1-1,0-1 0,1 2 1,0-1-1,1 1 0,0 0 1,1 0-1,0 0 1,1 1-1,0-1 0,1 1 1,1 0-1,0-1 0,0 6-24,4-14 9,0 1 0,0-1 0,0 1-1,1-1 1,-1 0 0,1-1-1,0 1 1,0-1 0,0 1 0,1-1-1,-1-1 1,1 1 0,0 0 0,-1-1-1,1 0 1,0 0 0,0-1-1,1 1 1,-1-1 0,0 0 0,0-1-1,1 1 1,-1-1 0,0 0-1,1 0 1,-1-1 0,0 0 0,1 1-1,2-2-8,-2 2 14,0-1-17,0 0-1,0 0 1,1-1-1,-1 1 1,0-1 0,-1 0-1,1-1 1,0 0-1,-1 1 1,1-2-1,-1 1 1,0-1 0,0 0-1,0 0 1,-1 0-1,1 0 1,-1-1-1,0 0 1,-1 0 0,1 0-1,-1 0 1,0-1-1,0 1 1,0-1-1,-1 0 1,0 0-1,0 0 1,-1 0 0,1 0-1,-1 0 1,0 0-1,-1-1 1,0 1-1,0 0 1,-1-6 3,-1 9-8,0 0 0,0 1 0,-1 0 0,1-1 0,-1 1 0,0 0 1,0 0-1,1 1 0,-1-1 0,0 1 0,-1-1 0,1 1 0,0 0 0,0 0 0,0 0 0,-1 0 0,1 1 0,0-1 0,-1 1 0,1 0 0,0 0 1,-1 0-1,1 1 0,-1-1 0,1 1 0,0 0 0,0 0 0,-1 0 0,1 0 0,0 0 0,0 1 0,0-1 0,0 1 0,0 0 0,1 0 0,-1 0 1,1 0-1,-2 1 8,-1 8 71,0 0 0,1 0 0,0 1 1,1-1-1,0 1 0,1 0 0,0-1 1,1 1-1,0 0 0,1 0 1,0 0-1,1 0 0,0 0 0,1 2-71,-1-10 24,0-1 0,0 1 1,1-1-1,-1 1 0,1-1 0,-1 1 0,1-1 0,0 0 0,0 0 0,1 0 0,-1 0 0,1-1 0,-1 1 0,1-1 0,0 1 0,0-1 0,0 0 0,0 0 0,0 0 0,1 0 0,-1-1 0,0 0 0,1 1 0,-1-1 0,1 0 0,0-1 1,-1 1-1,1 0 0,0-1 0,-1 0 0,2 0-24,70-16-4505,-50-4-11</inkml:trace>
  <inkml:trace contextRef="#ctx0" brushRef="#br0" timeOffset="63339.564">6719 2104 1169,'0'0'2072,"0"0"25,0 0-533,0 0-308,0 0-381,10 4-232,6 179 3215,-14-182-4062,-1-1-3135,-1-2 935</inkml:trace>
  <inkml:trace contextRef="#ctx0" brushRef="#br0" timeOffset="63616.319">6697 1925 2225,'0'0'5394,"0"0"-4305,0 0-1041,0 0 496,0 0 577,0 0-689,56 28 528,-44-17-864,-3-3-80,-2 1 161,-2-1-81,2-1-192,-4 2 16,-1-3-1393,-2-4-688,0-2-4146</inkml:trace>
  <inkml:trace contextRef="#ctx0" brushRef="#br0" timeOffset="65855.075">8054 1737 6531,'0'0'1473,"0"0"-961,0 0-320,0 0 1137,0 0-545,0 0-336,77 13 96,-48-9-368,-3-4 129,-2 2-305,-2-2 0,-3 0 160,0 0-160,1 0-208,-4-4-1489,4-16-3778</inkml:trace>
  <inkml:trace contextRef="#ctx0" brushRef="#br0" timeOffset="66156.261">8412 1399 5202,'0'0'2004,"0"0"-155,0 0-702,0 0-432,0 0-456,16-9-104,103-45 439,39 31 226,-157 25-1098,1 1 1,-1-1 0,1 1 0,-1 0-1,0 0 1,0-1 0,0 1 0,-1 0 0,1 0-1,-1 0 1,1 0 0,-1 0 0,0 0 0,0 0-1,0-1 1,-1 1 0,1 0 0,-1 0 0,1 0-1,-1 0 1,-1 1 277,-10 32-5915</inkml:trace>
  <inkml:trace contextRef="#ctx0" brushRef="#br0" timeOffset="66514.005">8640 1737 1345,'0'0'1782,"0"0"646,0 0-833,0 0 603,0 0-269,7 0 680,108-133-2200,-111 132-412,-1 1 0,0 0 0,0 0 1,0 0-1,0 0 0,1 1 1,-1-1-1,0 1 0,0 0 1,0 0-1,0 0 0,0 0 0,0 1 1,-1-1-1,1 1 0,0-1 1,-1 1-1,1 0 0,-1 0 1,1 0-1,-1 1 0,0-1 1,0 0-1,0 1 0,0 0 0,-1-1 1,1 1-1,-1 0 0,1 0 1,-1 0-1,0 0 0,0 0 1,0 0-1,-1 0 0,1 0 3,2 4-1,8 12 12,-2 1 1,0 0-1,-2 0 1,0 1-1,-1 0 1,-1 0-1,-1 0 1,-1 1 0,0 19-12,-3-40-539,0-1-350,0-2-122,-3-83-6619,3 33 3620</inkml:trace>
  <inkml:trace contextRef="#ctx0" brushRef="#br0" timeOffset="66781.321">8902 1529 4514,'0'0'1841,"0"0"-753,0 0 1201,0 0-1616,0 0-225,0 0 384,-156 264-704,137-228-16,4-3 129,6-5-225,4-9-16,5-6-977,0-6-1296,0-7-640</inkml:trace>
  <inkml:trace contextRef="#ctx0" brushRef="#br0" timeOffset="67048.642">9147 1339 5891,'0'0'576,"0"0"1153,0 0 624,0 0-1377,0 0 641,0 0-1105,103 430-32,-100-352-480,-3-7 145,0-4-1,-5-2-144,-21-2 0,-6-14-32,-4-8-369,0-21-1167,0-20-609,3 0-2978</inkml:trace>
  <inkml:trace contextRef="#ctx0" brushRef="#br0" timeOffset="64978.164">7209 1449 8740,'0'0'784,"0"0"-159,0 0 463,0 0-720,0 0-304,0 0 545,-72 275-609,72-228 0,17-4 112,2-4-112,-2 0 0,-1-4-96,-1-7-1185,-3-7-80,0-5-1216,-3-8-2337</inkml:trace>
  <inkml:trace contextRef="#ctx0" brushRef="#br0" timeOffset="65338.529">7473 1810 6419,'0'0'1345,"0"0"-292,0 0 140,0 0-505,0 0-306,1-28-81,5-89-210,-6 114-95,1 0 1,-1-1-1,0 1 0,1 0 1,0 0-1,0 0 0,0 0 1,0 0-1,0 0 0,0 1 1,1-1-1,0 0 0,-1 1 1,1-1-1,0 1 0,0-1 1,0 1-1,1 0 0,-1 0 1,0 0-1,1 0 0,0 0 1,-1 1-1,1-1 0,0 1 1,0 0-1,0-1 0,0 1 1,0 0-1,0 1 0,2-1 4,0-1-3,0 3 14,-1 0 1,1-1 0,0 1 0,-1 1-1,1-1 1,-1 1 0,0 0 0,1 0-1,-1 0 1,0 0 0,0 1 0,0-1 0,-1 1-1,1 0 1,-1 0 0,1 1 0,-1-1-1,0 1 1,0 0 0,-1-1 0,1 1 0,-1 1-1,0-1 1,0 0 0,0 0 0,0 1-1,-1-1 1,0 1 0,0-1 0,0 1 0,-1 0-1,1-1 1,-1 5-12,9 17 132,96 260 1196,-97-278-2296,-8-26-1774,-1 6 1773,1-25-3057</inkml:trace>
  <inkml:trace contextRef="#ctx0" brushRef="#br0" timeOffset="65574.766">7708 1514 4386,'0'0'1985,"0"0"-288,0 0-385,0 0-751,0 0 47,0 0-144,-86 175-384,69-127 624,0-7-608,3-5 0,0-3 81,1-5-49,4-2-208,4-11 80,3 0-1105,2-8-47,0-7-2146,0 0-3361</inkml:trace>
  <inkml:trace contextRef="#ctx0" brushRef="#br0" timeOffset="64525.884">6529 1315 2305,'0'0'2503,"0"0"-772,0 0-245,0 0-35,0 0-677,5-7-408,-3 3-325,1 1 0,0-1 1,1 1-1,-1-1 1,0 1-1,1 0 1,0 0-1,0 1 1,0-1-1,0 1 1,0 0-1,0 0 1,1 0-1,-1 1 1,1-1-1,-1 1 1,1 0-1,0 0 1,-1 1-1,3-1-41,222-18 779,-228 19-1304,-1 0-518,-8 0-2999,-11 0 37</inkml:trace>
  <inkml:trace contextRef="#ctx0" brushRef="#br0" timeOffset="64760.712">6724 1242 1265,'0'0'1408,"0"0"-735,0 0 143,0 0 721,0 0-1089,0 0-304,-5 112 560,5-82-704,7 0 0,8 5-32,-3-3 0,2-3-3634</inkml:trace>
  <inkml:trace contextRef="#ctx0" brushRef="#br0" timeOffset="77094.759">5852 2564 2849,'0'0'769,"0"0"58,0 0-470,0 0 3,0 0 211,-4 0-13,78 1 1620,104-2 370,242-21-2093,864-90-268,-330-6-57,-645 104 772,-131-22 1374,-177 36-2241,-25 1-1049,-30 5-1742,-27 4-1929</inkml:trace>
  <inkml:trace contextRef="#ctx0" brushRef="#br0" timeOffset="82958.569">9106 2251 48,'-2'-6'656,"-1"1"-239,1-1 255,0 1 352,2 1-63,0 0 335,0 4-976,-3-2 17,3 2-289,-2 0-48,-8 0-2786</inkml:trace>
  <inkml:trace contextRef="#ctx0" brushRef="#br0" timeOffset="86636.885">4795 3008 8884,'0'0'1057,"0"0"335,0 0-543,0 0 175,0 0-400,0 0-624,0 0 0,130-29 352,-80 29-352,-4 0 0,-10 0 33,-12 0-33,-7 0-385,-8 3-1920,-9-1-448,0-2-208,0 0-2098</inkml:trace>
  <inkml:trace contextRef="#ctx0" brushRef="#br0" timeOffset="86969.462">4874 2997 1297,'0'0'1275,"0"0"302,0 0-241,0 0-346,0 0 53,-3 57-331,-12 181-287,17 32 391,12-171 259,61-86 750,-58-14-1521,123-18-1640,-131 17-1231,-8 0-987</inkml:trace>
  <inkml:trace contextRef="#ctx0" brushRef="#br0" timeOffset="87216.918">4795 3446 6531,'0'0'976,"0"0"1265,0 0-1008,0 0-497,0 0-528,0 0 17,151-101 351,-93 94-576,0 7-16,-6 0-32,-6 0-673,-7 0-127,-8 0-2241,-7 0-4467</inkml:trace>
  <inkml:trace contextRef="#ctx0" brushRef="#br0" timeOffset="87546.038">5691 2843 8132,'0'0'1344,"0"0"441,0 0-640,0 0-289,0 0-418,-14 2-358,-89 27-195,2 40-2300,97-64 2371,1 0-1,0 0 0,0 1 0,0-1 0,1 1 1,0-1-1,0 1 0,0 0 0,1 0 0,0 0 1,0 0-1,0 0 0,1 0 0,0 0 0,0 0 0,1 0 1,-1 0-1,1 0 0,1 2 45,0 22-58,-2 813 3198,0-838-3108,0 0-1,1 0 1,-1 0 0,1-1 0,1 1 0,-1 0-1,1-1 1,-1 1 0,1-1 0,0 1-1,1-1 1,-1 0 0,1 0 0,0 0 0,0 0-1,0 0 1,1-1 0,-1 1 0,1-1-1,0 0 1,0 0 0,0 0 0,0-1 0,0 0-1,1 1 1,-1-1 0,1-1 0,-1 1-1,1-1 1,0 0 0,0 0 0,-1 0 0,1 0-1,3-1-31,31 16-1738,-21 2-4727,-17-17 267</inkml:trace>
  <inkml:trace contextRef="#ctx0" brushRef="#br0" timeOffset="89937.291">6215 3200 1505,'0'0'2745,"0"0"-227,0 0-794,0 0-305,0 0-346,1-15-84,7-63 1092,-31 86-1798,-1 9-239,1 1 1,1 1-1,0 1 0,2 1 0,0 1 0,2 1 1,-1 2-45,16-23-8,-1 1 0,1 0 0,-1 1 0,1-1 0,0 0 0,1 1 0,-1 0 0,1 0 0,-1 0 0,1 0 0,0 0 0,1 0 0,-1 0 0,1 1 0,0-1 0,0 1 0,0-1 0,0 1 0,1-1 0,0 1 0,0-1 0,0 1 0,0-1 0,1 1 0,0-1 0,0 1 0,0-1 0,0 1 0,1-1 0,0 0 0,-1 0 0,2 0 0,-1 0 0,0 0 0,1 0 0,0-1 0,0 1 0,0-1 0,0 0 0,0 1 0,1-2 0,-1 1 0,2 0 8,135 12-1965,-107-15 1275,-25 9-292,-91 118 835,77-121 220,1 1-1,0 0 0,1 1 0,0-1 0,0 1 1,1 0-1,0 0 0,0 0 0,1 0 0,0 1 1,0-1-1,1 1 0,0-1 0,0 1 0,1-1 1,0 1-1,2 7-72,2-11 30,0 0 0,1-1 0,-1 1 0,1-1 0,0 0 0,1-1 0,-1 1 0,1-1 0,-1 0 0,1 0 0,0-1 0,0 1 0,0-1 0,1-1 0,-1 1 0,0-1 1,1 0-1,-1-1 0,0 1 0,1-1 0,-1-1 0,1 1 0,-1-1 0,5-1-30,-8 2 15,3 2-74,-1-1 1,1 0-1,0-1 0,-1 1 1,1-1-1,0 0 0,0-1 1,-1 1-1,1-1 0,-1 0 0,1 0 1,-1-1-1,1 0 0,-1 0 1,0 0-1,1-1 0,-1 1 1,-1-1-1,1 0 0,0-1 0,-1 1 1,1-1-1,-1 0 0,0 0 1,-1 0-1,1-1 0,-1 1 1,1-1-1,-1 0 0,-1 0 1,1 0-1,-1 0 0,0 0 0,0-1 1,0-1 58,-2 5-3,1 0 0,-1-1-1,0 1 1,-1 0 0,1 0 0,0-1 0,-1 1 0,1 0 0,-1 0-1,0 0 1,0 0 0,0 0 0,0 0 0,0 0 0,0 0 0,0 0-1,-1 0 1,1 0 0,0 1 0,-1-1 0,0 0 0,1 1 0,-1 0 0,0-1-1,0 1 1,0 0 0,0 0 0,0 0 0,0 0 0,0 0 0,0 0-1,-1 1 1,1-1 0,0 1 0,0 0 0,0-1 0,-1 1 0,1 0 0,0 0-1,-1 1 4,0-1 29,-1 0 0,1 0 0,0 0 0,0 1 0,0 0 0,0 0 0,0 0 0,0 0 0,1 0 0,-1 0-1,0 1 1,0-1 0,1 1 0,-1 0 0,1 0 0,-1 0 0,1 0 0,0 0 0,0 0 0,0 1 0,0-1-1,0 1 1,1-1 0,-1 1 0,1 0 0,-1-1 0,1 1 0,0 0 0,0 0 0,1 0 0,-1 0 0,0 0-1,1 0 1,0 0 0,0 1 0,0-1 0,0 0 0,0 0 0,1 0 0,-1 0 0,1 0 0,0 0 0,0 2-29,0 0 4,-1 1 0,1 0 1,0-1-1,0 1 0,0 0 1,1-1-1,0 0 1,0 1-1,0-1 0,1 0 1,0 0-1,0 0 0,0-1 1,0 1-1,1-1 0,0 1 1,0-1-1,0 0 1,0-1-1,1 1 0,-1-1 1,1 0-1,0 0 0,0 0-4,56 12-3295,-35-15 1246</inkml:trace>
  <inkml:trace contextRef="#ctx0" brushRef="#br0" timeOffset="90203.235">6560 3662 4930,'0'0'2692,"0"0"-1937,0 0-373,0 0 696,0 0-329,2 14-357,27 102 11,-14-57-8609,-15-59 5687</inkml:trace>
  <inkml:trace contextRef="#ctx0" brushRef="#br0" timeOffset="90471.915">6402 3010 7812,'0'0'1696,"0"0"353,0 0-768,0 0-321,0 0-816,0 0 48,36-18-304,5 12 112,4 2 0,1-3 48,-8 5-48,-4-2-96,-12 4-144,-8 0-944,-4 0-193,-10 0-1584,0 0-1201</inkml:trace>
  <inkml:trace contextRef="#ctx0" brushRef="#br0" timeOffset="90726.059">6515 3016 2225,'0'0'5186,"0"0"-3521,0 0-945,0 0-463,0 0-257,0 0 0,7 72 0,10-38 16,-3 5 0,-2 0-16,0-5-2177,-2-8-1057</inkml:trace>
  <inkml:trace contextRef="#ctx0" brushRef="#br0" timeOffset="92670.794">7233 2962 304,'0'0'750,"0"0"568,0 0 987,0 0-243,0 0-141,-4-17-240,-11-52-659,14 69-989,1 0 0,0 1 1,0-1-1,-1 0 1,1 1-1,0-1 0,-1 0 1,1 0-1,0 1 1,-1-1-1,1 0 1,-1 0-1,1 0 0,0 1 1,-1-1-1,1 0 1,-1 0-1,1 0 0,0 0 1,-1 0-1,1 0 1,-1 0-1,1 0 1,-1 0-1,1 0 0,0 0 1,-1 0-1,1 0 1,-1 0-1,1-1 0,-1 1 1,1 0-1,0 0 1,-1 0-1,1-1 1,0 1-1,-1 0 0,1 0 1,0-1-1,-1 1 1,1 0-1,0-1 0,0 1 1,-1 0-1,1-1 1,0 1-34,-1 2 98,-10 40 180,2 1 0,2 0-1,2 0 1,1 0 0,3 0 0,1 1 0,5 32-278,-3-55-3,0-1 1,1 1-1,1-1 0,1 1 0,0-1 1,2-1-1,0 1 0,2-1 1,0 0-1,1-1 0,6 9 3,46 18-1655,14-37-4509,-56-12 1919</inkml:trace>
  <inkml:trace contextRef="#ctx0" brushRef="#br0" timeOffset="92985.273">7485 3202 4274,'0'0'1988,"0"0"-991,0 0-274,0 0 347,0 0-344,17-23-345,53-71-199,-70 92-177,0 1 1,1-1 0,-1 1-1,1-1 1,-1 1 0,1 0-1,0-1 1,-1 1 0,1 0-1,0 0 1,0-1-1,0 1 1,0 0 0,0 0-1,0 0 1,0 0 0,1 0-1,-1 1 1,0-1 0,0 0-1,1 0 1,-1 1-1,0-1 1,1 1 0,-1-1-1,1 1 1,-1 0 0,1-1-1,-1 1 1,1 0 0,-1 0-1,1 0 1,-1 0 0,1 0-1,-1 1 1,1-1-1,-1 0 1,0 1 0,1-1-1,-1 1 1,1-1 0,-1 1-1,0 0 1,1-1 0,-1 1-1,0 0 1,0 0 0,0 0-1,0 0 1,0 0-1,0 0 1,0 0 0,0 1-1,0-1 1,0 0 0,0 0-1,-1 1 1,1-1 0,-1 0-1,1 1 1,-1-1 0,1 1-1,-1-1 1,0 1-1,0-1 1,1 2-6,0 0 44,26 75 1651,-20-52-1482,2 0 1,1 0-1,1-1 0,1 0 1,1-1-1,1-1 0,1 0 0,8 8-213,37 20-1462,-47-101-5210,-13 7 664</inkml:trace>
  <inkml:trace contextRef="#ctx0" brushRef="#br0" timeOffset="93267.722">7747 3001 5186,'0'0'1569,"0"0"-224,0 0 416,0 0-961,0 0-352,0 0 336,-125 231-768,118-196 16,2 0-32,0-5 113,3-2-258,2-2 145,0-7-1648,0-6-273,0-11-2993</inkml:trace>
  <inkml:trace contextRef="#ctx0" brushRef="#br0" timeOffset="93522.046">8073 3191 9076,'0'0'1537,"0"0"-817,0 0-272,0 0 913,0 0 16,0 0-225,157-24-223,-105 14-929,-4-1 0,-7 2 224,-7 3-224,-12 1-64,-6 5-208,-8-2-1569,-6-2-48,-2-5-1457,0-6-3489</inkml:trace>
  <inkml:trace contextRef="#ctx0" brushRef="#br0" timeOffset="93765.39">8554 2934 7139,'0'0'1681,"0"0"400,0 0-1057,0 0-271,0 0-33,0 0-208,77-45-95,-39 36-417,-4 3 0,-3 1 64,-7 1-64,-7 2 0,-3 2-48,-9 0-609,-3 0-783,-2 6-1074,0 9-2416</inkml:trace>
  <inkml:trace contextRef="#ctx0" brushRef="#br0" timeOffset="94272.08">8717 3196 3570,'0'0'1913,"0"0"-902,0 0 320,0 0 769,0 0-409,2-2-322,123-125-11,-121 126-1359,0 0 1,0 1-1,0-1 1,0 1-1,1 0 1,-1 0-1,0 1 1,0-1-1,0 1 1,0 0-1,0 0 1,0 0-1,0 1 1,0-1-1,0 1 1,-1 0-1,1 0 1,0 0-1,-1 1 1,0-1-1,1 1 1,-1 0-1,0 0 1,-1 0-1,1 0 1,0 0-1,-1 1 1,0-1-1,0 1 1,0 0-1,0-1 1,0 1-1,-1 0 1,1 3 0,8 8 17,3 3-100,-1 0 1,-1 2 0,0-1 0,-1 1-1,-1 1 1,-1 0 0,-1 0 0,-1 1 0,-1-1-1,-1 1 1,1 19 82,-5-40-1062,0-27-829,-15-137-5321,-15 60 7911,5 84 5267,-5 35-4254,-13 40-1503,-48 124-180,73-101-3329,18-68 106,0-10-2200</inkml:trace>
  <inkml:trace contextRef="#ctx0" brushRef="#br0" timeOffset="94581.251">9253 2845 8676,'0'0'1774,"0"0"-371,0 0-317,18 43-395,58 139-336,-70-168-315,0 1-1,-1 0 1,0 0-1,-1 0 1,-1 0-1,-1 1 1,0 0 0,-1-1-1,0 1 1,-2 9-40,0 10 26,2-25-18,0 1 1,0 0-1,-1 0 1,-1-1-1,0 1 1,0 0-1,-1-1 1,-1 1-1,0-1 1,0 0-1,-1 0 1,0 0-1,-1 0 1,0-1-1,0 1 1,-1-1-1,0-1 1,-1 1-1,0-1 1,0 0-1,-7 6-8,11-12-186,0 0-1,-1-1 1,1 1-1,0 0 1,-1-1-1,1 0 1,-1 0-1,1 0 1,-1 0-1,0 0 1,1-1 0,-1 1-1,0-1 1,1 0-1,-1 0 1,0-1-1,1 1 1,-1-1-1,0 0 1,-2-1 186,-16-14-3493</inkml:trace>
  <inkml:trace contextRef="#ctx0" brushRef="#br0" timeOffset="72678.416">11510 1177 4386,'0'0'1699,"0"0"-1096,0 0 363,0 0 29,0 0-272,-14 34 176,-46 112-496,44-39 16,18-81-264,-2-9-140,2 1 0,1-1 1,0 0-1,1 1 0,0-2 0,2 1 1,0 0-1,1-1 0,0 0 0,1-1 1,1 0-1,1 0 0,0-1 0,11 12-15,-11-17-1939,-3-4-1148</inkml:trace>
  <inkml:trace contextRef="#ctx0" brushRef="#br0" timeOffset="73639.73">12471 1397 3426,'0'0'3857,"0"0"-2208,0 0-544,0 0 127,0 0 785,0 0-1345,120-8-239,-93 8 15,-1 0-144,-4 0-32,-5 0-272,-1 0 0,-4 0 304,-2 0-304,0 0-32,-3-5-576,0-12-1857,-7-7-2145</inkml:trace>
  <inkml:trace contextRef="#ctx0" brushRef="#br0" timeOffset="74126.799">12812 978 1569,'0'0'5090,"0"0"-2569,0 0-1112,0 0-187,0 0-830,10 0-237,287-13 1467,-292 27-6286,-5 2 790</inkml:trace>
  <inkml:trace contextRef="#ctx0" brushRef="#br0" timeOffset="75047.903">13535 1030 8964,'0'0'1969,"0"0"-1230,0 0-590,0 0-21,0 0 73,25 7 76,78 30 505,-96-33-753,0 1 0,0 0 0,-1 0 0,1 1 0,-1 0 0,-1 0 0,1 0 0,-1 1 1,0 0-1,0 0 0,-1 0 0,0 0 0,0 1 0,-1 0 0,0 0 0,-1 0 0,1 0 0,-1 0 1,-1 0-1,0 1 0,0-1 0,0 0 0,-1 1 0,0-1 0,-1 1 0,0-1 0,-1 5-29,2 3-20,-2 2 43,-1 1 0,-1-1-1,0 0 1,-2 0 0,0 0-1,0-1 1,-2 0 0,0 0-1,-1-1 1,-1 0 0,-6 8-23,-46 91-3667,56-99 399,4-13-2004</inkml:trace>
  <inkml:trace contextRef="#ctx0" brushRef="#br0" timeOffset="75497.7">13929 628 10981,'0'0'958,"0"0"-585,0 0 196,36 0 247,115 0-635,-127 0-173,-19-2 12,1 1 0,-1 0 0,1 0 0,-1 0 0,1 1 0,0 0 0,0 0 0,-1 0 0,1 1 0,0-1 0,-1 2 0,1-1 0,-1 1 0,1-1 0,-1 1 0,0 1 0,0-1 0,0 1 0,0 0 0,0 0 0,-1 0 0,1 1 0,-1 0 1,0 0-1,0 0 0,0 0 0,0 1 0,2 3-20,10 26 209,-1 0 1,-2 1 0,-1 1 0,-2 0 0,-1 0 0,-2 1 0,-1 0 0,-2 13-210,3-4 244,86 808 1034,-81-511-1091,-40-339 50,-129-53-698,70 15-839,-19 4-3616,-27 1-5102</inkml:trace>
  <inkml:trace contextRef="#ctx0" brushRef="#br0" timeOffset="74479.412">13016 1358 5010,'0'0'3906,"0"0"-1972,0 0-77,0 0-504,0 0-838,1-12-163,-1 5-351,1 0 1,-1 0-1,2 0 1,-1 0-1,1 1 1,-1-1-1,2 0 1,-1 1-1,1 0 1,0-1-1,0 1 0,1 0 1,0 0-1,0 1 1,0-1-1,1 1 1,0 0-1,0 0 1,0 1-1,2-2-1,-3 5-14,1 1 0,-1 0 1,1 0-1,-1 0 0,1 0 0,-1 1 0,1-1 0,-1 1 0,1 0 0,-1 1 0,0-1 0,0 1 1,1 0-1,-1 0 0,0 0 0,-1 0 0,1 1 0,0-1 0,-1 1 0,1 0 0,-1 0 1,0 1-1,0-1 0,0 1 0,-1-1 0,1 1 0,-1 0 0,0 0 0,2 4 14,11 12-85,-2-1 0,0 2-1,-1 0 1,-1 1-1,-1 0 1,-1 0 0,-1 1-1,-1 0 1,-1 0 0,-2 1-1,0 0 1,-1 0-1,0 18 86,-3-42-1235,0-4-208,0-20-1177,0-11-1331</inkml:trace>
  <inkml:trace contextRef="#ctx0" brushRef="#br0" timeOffset="74761.8">13305 1203 64,'0'0'5683,"0"0"-4227,0 0 481,0 0-928,0 0-161,0 0-384,-140 181-336,109-135 945,2 1-929,3-4-96,4-2 48,10-6-96,5-9-1265,7-13-1008,0-13-1328</inkml:trace>
  <inkml:trace contextRef="#ctx0" brushRef="#br0" timeOffset="73201.767">11902 1412 3169,'0'0'2711,"0"0"-1041,0 0-21,0 0-339,0 0-358,0-3-658,3-14-129,0 0 1,1 1-1,1 0 0,1 0 1,0 0-1,1 1 1,1 0-1,0 0 0,1 1 1,0 0-1,1 0 1,4-2-166,-14 15 9,1 1 1,0-1-1,0 0 1,-1 1 0,1-1-1,0 1 1,0-1 0,0 1-1,0-1 1,0 1-1,0 0 1,0 0 0,0-1-1,0 1 1,0 0-1,-1 0 1,1 0 0,0 0-1,0 0 1,0 0 0,0 0-1,0 0 1,0 0-1,0 1 1,0-1 0,0 0-1,0 1 1,0-1-1,0 1 1,0-1 0,0 1-1,0-1 1,-1 1 0,1-1-1,0 1 1,0 0-1,-1-1 1,1 1 0,-1 0-1,1 0 1,0 0-1,-1-1 1,1 1 0,-1 0-1,0 0 1,1 0 0,-1 0-1,0 0 1,1 0-1,-1 0-9,29 60-10,-26-53 65,115 281 265,-101-307-4546,-7-17 718,1-13-1118</inkml:trace>
  <inkml:trace contextRef="#ctx0" brushRef="#br0" timeOffset="73430.289">12262 1170 3778,'0'0'2580,"0"0"-1465,0 0 291,0 0-94,0 0-373,-26 41-210,-85 133 82,-17 60 669,107-145-1637,59-97-6409,-6-20 740</inkml:trace>
  <inkml:trace contextRef="#ctx0" brushRef="#br0" timeOffset="69792.886">10360 1235 1457,'0'0'2275,"0"0"-594,0 0-502,0 0-197,0 0-288,0-5 157,0-27 1275,-42 28-1534,34 5-568,0 0 0,-1 0-1,1 1 1,0 0-1,0 1 1,0 0-1,0 0 1,1 0 0,-1 1-1,1 0 1,0 1-1,0 0 1,0 0 0,1 0-1,-1 1 1,1 0-1,1 0 1,-1 1-1,1-1 1,0 1 0,1 0-1,0 0 1,0 1-1,0 0 1,1-1-1,0 1 1,0 0 0,1 0-1,0 1 1,1-1-1,0 0 1,0 1 0,1-1-1,0 0 1,0 1-1,1-1 1,0 4-24,3-8-35,-1 0 1,1 0-1,0 0 1,0-1-1,0 1 1,1-1-1,-1 0 1,1-1-1,0 1 1,0-1-1,0 1 1,0-2-1,0 1 1,0 0-1,0-1 0,1 0 1,-1 0-1,0-1 1,1 1-1,-1-1 1,1-1-1,-1 1 1,0-1-1,1 1 1,4-3 34,4 3-196,44 0-637,-61 17 441,-81 88 237,66-84 267,1 0-1,0 1 0,2 1 0,1 0 1,0 1-1,2 0 0,1 1 0,0 1 0,2 0 1,2 0-1,0 1 0,1 0 0,-1 23-111,8-47 7,-1 0 1,1-1-1,0 1 0,0 0 0,0-1 0,0 0 0,0 1 0,1-1 0,-1 0 1,1 1-1,0-1 0,-1 0 0,1 0 0,0 0 0,0 0 0,0-1 0,1 1 1,-1-1-1,0 1 0,0-1 0,1 0 0,-1 1 0,1-1 0,0-1 0,-1 1 1,1 0-1,-1-1 0,1 1 0,0-1 0,0 0 0,-1 0 0,3 0-7,95 0 162,-89-2-201,0-1 1,0 0-1,0-1 0,0 0 0,-1 0 1,1-1-1,-1 0 0,0-1 1,-1 0-1,1-1 0,-1 0 1,-1 0-1,1-1 0,-1 0 1,-1-1-1,1 1 0,-1-2 1,0-1 38,-6 10-16,0 0 0,0-1 0,0 1 1,0-1-1,0 1 0,0-1 1,-1 1-1,1-1 0,0 1 1,-1-1-1,1 0 0,-1 1 0,0-1 1,0 0-1,0 0 0,0 1 1,0-1-1,0 0 0,0 1 0,0-1 1,-1 0-1,1 1 0,0-1 1,-1 0-1,0 1 0,1-1 1,-1 1-1,0-1 0,0 1 0,0-1 1,0 1-1,0 0 0,0-1 1,0 1-1,0 0 0,-1 0 0,1 0 1,0 0-1,-1 0 0,1 0 1,-1 0-1,1 0 0,-1 1 1,-1-1 15,-78-8-757,71 9 697,6 1 87,0 0 0,-1 0 0,2 1 0,-1-1 0,0 1 0,0 0 0,0 0 0,1 0 0,-1 0 0,1 1 0,0-1 0,-1 1 0,1 0 0,0 0 0,1 0 0,-1 1 0,1-1-1,-1 1 1,1-1 0,0 1 0,0 0 0,0 0 0,1 0 0,0 0 0,-1 0 0,1 0 0,1 0 0,-1 0 0,1 0 0,-1 0 0,1 1 0,0-1 0,1 0 0,-1 0 0,1 0 0,0 0 0,0 1 0,0-1-27,2 1-19,0 1 0,0-1 0,0 0 1,1 0-1,0 0 0,0-1 0,0 0 1,0 1-1,1-1 0,0-1 0,0 1 1,0-1-1,0 1 0,0-2 0,1 1 0,-1 0 1,1-1-1,0 0 0,0-1 0,0 1 1,0-1-1,0 0 0,0-1 0,0 1 1,0-1-1,0 0 0,0-1 0,0 1 1,0-1-1,1-1 19,26 2-3023,-3-4-2942</inkml:trace>
  <inkml:trace contextRef="#ctx0" brushRef="#br0" timeOffset="71181.226">10788 1834 1553,'0'0'1299,"0"0"-179,0 0 129,0 0-366,0 0-461,0 0 237,0 0-54,0 0 422,0 0 241,0 0-377,0 0-62,0 0-58,0 0-274,0 0 274,0 0-400,0 0-342,0 0 38,0 0-27,0 0-6,0 0-55,0 0 72,0 0 66,0 0 32,0 0-101,0 0-32,0 0-34,0 0 39,0 0-13,0 0 3,0 12-169,35 170 180,-34-152-1202,2-46-4425,3-13 2273</inkml:trace>
  <inkml:trace contextRef="#ctx0" brushRef="#br0" timeOffset="71460.068">10843 1633 5475,'0'0'1312,"0"0"-1040,0 0 1281,0 0-176,0 0-801,0 0-320,43 75 512,-33-66-672,-3-2 0,0 1-96,-2-1 112,0 1-336,-3-3-1296,-2-5-1970</inkml:trace>
  <inkml:trace contextRef="#ctx0" brushRef="#br0" timeOffset="72111.932">10591 999 656,'0'0'1401,"0"0"-22,0 0 238,0 0-99,0 0-96,-3-6-16,2 5-1370,1-1 0,-1 1 0,0 0 0,1 0 0,-1 0 0,1-1 0,0 1 0,-1 0 0,1-1 0,0 1 0,0 0 0,0 0 1,0-1-1,0 1 0,0 0 0,0-1 0,0 1 0,0 0 0,1-1 0,-1 1 0,0 0 0,1 0 0,-1-1 0,1 1 0,0 0 0,-1 0 0,1 0 0,0 0 0,0 0 0,-1 0 0,1 0 0,0 0 0,0 0 0,0 0 0,0 0 0,0 1 0,1-1 1,-1 0-1,0 1 0,0-1 0,0 1 0,1-1 0,-1 1 0,0-1 0,1 1 0,-1 0 0,0 0 0,0 0 0,1 0 0,-1 0 0,0 0 0,1 0 0,-1 0 0,0 0 0,1 1-36,347-38 2145,-333 36-5390,-35 2-1620,-4-1 1130</inkml:trace>
  <inkml:trace contextRef="#ctx0" brushRef="#br0" timeOffset="72393.179">10836 909 1249,'0'0'2016,"0"0"-1711,0 0 127,0 0 656,0 0-191,0 0-65,0 106-784,7-72 32,0 1 384,0 2-464,3 1-48,-3-3-288,5-9-5298</inkml:trace>
  <inkml:trace contextRef="#ctx0" brushRef="#br0" timeOffset="78733.851">10156 2238 5795,'0'0'701,"0"0"-95,0 0-11,0 0 448,0 0 342,17 1-470,563 11 1953,36-13-2674,270-109-98,-355 52-112,110 17 67,-213 9 448,-251 23-32,-234 2-2385,-32 1-5376</inkml:trace>
  <inkml:trace contextRef="#ctx0" brushRef="#br0" timeOffset="106634.968">10180 2273 4306,'27'6'4766,"9"2"-4938,268 5 2667,-3-7-2207,-25-58-302,221 0 121,337-11-70,18-32 3,-276 21 94,-319 50 1563,-234 22-1721,7 0 2958,-40-10-2379,-15 6-4212,-12-4-2904</inkml:trace>
  <inkml:trace contextRef="#ctx0" brushRef="#br0" timeOffset="120383.789">4103 4856 7443,'0'0'1009,"0"0"-865,0 0-144,0 0 1649,0 0-1105,0 0-160,173-26 96,-132 19-432,0 5 48,-5 2-96,-10 0-544,-6 0-192,-16 0-1953</inkml:trace>
  <inkml:trace contextRef="#ctx0" brushRef="#br0" timeOffset="120662.104">4087 5052 8100,'0'0'752,"0"0"-640,0 0-112,0 0 192,0 0-192,0 0 0,353 3-1008,-262-27-2434</inkml:trace>
  <inkml:trace contextRef="#ctx0" brushRef="#br0" timeOffset="120850.6">5069 4404 10661,'0'0'1585,"0"0"-1537,0 0 624,0 0-32,0 0-640,0 0 528,262-17-528,-214 17-32,-10 0 0,-9 0-1280,-15 0-1249,-14 0-1953</inkml:trace>
  <inkml:trace contextRef="#ctx0" brushRef="#br0" timeOffset="121068.022">5124 4508 4594,'0'0'1465,"0"0"-505,0 0 105,0 0-497,0 0-18,0 58-57,0 179-109,-2-77 950,3-158-1271,0 0 0,0 0 0,0 0 0,0-1 0,1 1 0,-1 0 0,1-1 0,-1 1 0,1-1 0,0 0 0,-1 1 0,1-1 0,0 0 0,0 0 0,0 0 0,0 0 0,0 0 0,0-1 0,0 1 0,0-1 0,0 1 0,0-1 0,0 0 0,0 0 0,1 0 0,-1 0 0,0 0 0,0 0 0,0 0 0,0-1 0,2 0-63,3 1 166,196-4-908,-177-4-1918,-11-1-1451</inkml:trace>
  <inkml:trace contextRef="#ctx0" brushRef="#br0" timeOffset="121258.857">5052 4694 9540,'0'0'1425,"0"0"-1217,0 0 64,0 0 561,0 0-289,0 0 48,257-16-576,-187 12-32,-8 0-480,-7-5-1249,-14-4-1728</inkml:trace>
  <inkml:trace contextRef="#ctx0" brushRef="#br0" timeOffset="121677.282">5888 4212 9588,'0'0'1497,"0"0"-891,0 0 7,-25 7 222,-77 28-621,-7 20-1455,105 25 756,3-14 599,2 0 0,4-1 0,2 1 1,4-1-1,2-1 0,10 27-114,-13-60 38,-4-9 251,0-1 0,2 0 0,0 0 0,2-1 0,0 0 0,1 0 1,1-1-1,14 17-289,-21-31 24,1-1 0,0 0-1,0 0 1,0 0 0,0-1 0,1 0 0,-1-1 0,1 1 0,0-1 0,0 0 0,0-1 0,0 1 0,0-1 0,0-1 0,0 0-1,0 0 1,0 0 0,0-1 0,1 1 0,-1-2 0,0 1 0,2-2-24,89-42-4317,-45 0-2505</inkml:trace>
  <inkml:trace contextRef="#ctx0" brushRef="#br0" timeOffset="95998.443">9911 2737 5779,'0'0'1560,"0"0"241,0 0-691,0 0-608,0 0-364,-6 15 92,-6 16 151,2 1 0,1 0 0,1 1 0,2 0 0,2 0 0,-1 26-381,5-54-31,-2 6-41,1-1 1,0 0-1,0 0 0,1 1 0,1-1 0,0 0 0,0 1 0,1-1 1,0 0-1,1 0 0,0 0 0,0-1 0,1 1 0,1-1 0,-1 0 1,2 0-1,-1 0 0,1-1 0,0 1 0,1-2 0,0 1 0,0-1 1,1 0-1,1 1 72,19 2-2097,1-8-814</inkml:trace>
  <inkml:trace contextRef="#ctx0" brushRef="#br0" timeOffset="96358.445">10209 2964 4578,'0'0'918,"0"0"-54,0 0-197,0 0 382,0 0 285,3-26-374,12-80-328,-14 107-620,-1-1 0,1 1 0,0 0 0,-1-1 0,1 1 0,0-1 0,-1 1-1,1-1 1,0 0 0,0 1 0,0-1 0,-1 0 0,1 1 0,0-1 0,0 0-1,0 0 1,0 0 0,0 0 0,0 0 0,-1 0 0,1 0 0,0 0 0,0 0-1,0 0 1,0 0 0,0-1 0,-1 1 0,1 0 0,0-1 0,0 1 0,0 0-1,-1-1 1,1 1 0,0-1 0,-1 1 0,1-1 0,0 0 0,-1 1 0,1-1 0,-1 0-1,1 1 1,-1-1 0,1 0 0,-1 0 0,1 1 0,-1-1 0,0 0 0,1 0-1,-1 0 1,0 1 0,0-1 0,0 0 0,1 0 0,-1 0 0,0 0 0,0 0-1,0 0 1,-1 1 0,1-1 0,0 0 0,0 0 0,0 0 0,-1 0 0,1 0-1,0 1 1,-1-1 0,1 0 0,0 0 0,-1 0-12,3 3 7,92 137 1033,-73-99-815,160 274 607,-176-355-4351,-5-5 193,0-10-1738</inkml:trace>
  <inkml:trace contextRef="#ctx0" brushRef="#br0" timeOffset="96562.898">10494 2800 4994,'0'0'2065,"0"0"-560,0 0-385,0 0 417,0 0-849,0 0-207,-129 324-81,117-289-304,2-5 192,3-4-288,2-9 0,5-2-192,0-8-1137,0-7-1056,0 0-1473</inkml:trace>
  <inkml:trace contextRef="#ctx0" brushRef="#br0" timeOffset="96783.31">10677 3051 6323,'0'0'1905,"0"0"-1777,0 0 1713,0 0-801,0 0 193,0 0-641,171-18-304,-147 18 288,-8 0-464,-1 0-80,-8 0-32,-2 0 96,0 0-47,-1 0-49,1 0-1473,0 0-256,2 0-1424,8 0-4435</inkml:trace>
  <inkml:trace contextRef="#ctx0" brushRef="#br0" timeOffset="97062.561">11148 2722 9268,'0'0'1873,"0"0"-1105,0 0 465,0 0-1185,0 0 48,0 0 384,103-2-400,-60 2 401,1 0-481,-11-2 0,-4 0 64,-7-3-64,-6 3-32,-6 2-64,-8 0-1441,-2 0-128,0 0-2417</inkml:trace>
  <inkml:trace contextRef="#ctx0" brushRef="#br0" timeOffset="97398.822">11232 2986 3762,'0'0'1539,"0"0"-333,0 0 203,0 0 586,0 0 25,-3-12-113,90-88-1360,-85 98-547,0 1 0,0-1 0,1 1 0,-1 0 0,0-1 0,1 1 0,-1 0 0,1 0 0,-1 1 0,1-1 0,-1 1 0,1-1 0,0 1 0,-1 0 0,1 0 0,0 0 0,-1 0 0,1 0 0,0 1-1,-1-1 1,1 1 0,-1 0 0,1-1 0,-1 1 0,1 0 0,-1 1 0,0-1 0,1 0 0,-1 1 0,0-1 0,0 1 0,0 0 0,0 0 0,1 1 0,62 78-20,-53-61 49,12 12 40,-1 2-1,-3 0 1,0 1-1,-2 1 1,-2 1-1,5 20-68,-18-41-1653,-13-44-3137,3 8 2776,-9-25-4333</inkml:trace>
  <inkml:trace contextRef="#ctx0" brushRef="#br0" timeOffset="97632.416">11554 2895 5186,'0'0'1185,"0"0"-609,0 0 2129,0 0-1488,0 0-273,0 0 465,-166 236-1089,142-202 80,2-6-400,8-4 0,4-4-240,5-10-80,5-5-1953,0-5-1249,0-11-2656</inkml:trace>
  <inkml:trace contextRef="#ctx0" brushRef="#br0" timeOffset="97820.92">11724 2703 8228,'0'0'1088,"0"0"-306,0 0 224,0 0 106,0 0-159,35 26-420,107 91 17,-135-111-542,0 0 0,-1 0-1,0 0 1,0 1 0,-1 0 0,0 0 0,0 1 0,0-1-1,-1 1 1,0 0 0,-1 0 0,0 0 0,0 1 0,-1-1-1,1 5-6,2 5 6,0 9 21,0-1 0,-1 1-1,-2 0 1,-1 0 0,-1-1-1,-1 1 1,-1 0 0,-2 1-28,3-20-163,-1 0 1,0 0-1,-1 0 1,0 0-1,0 0 1,0 0 0,-1-1-1,0 1 1,-1-1-1,0 0 1,0 0-1,0-1 1,-1 0-1,0 0 1,0 0 0,0 0-1,-1-1 1,0 0-1,0-1 1,0 0-1,-1 0 1,1 0-1,-1-1 1,0 0 0,0 0-1,0-1 1,-1 0 162,-29-1-3538</inkml:trace>
  <inkml:trace contextRef="#ctx0" brushRef="#br0" timeOffset="98078.26">12068 2593 9845,'0'0'1120,"0"0"-272,0 0 401,0 0-289,0 0-159,0 0-225,245-59-112,-212 53-464,-6 1 0,-8 3 16,-5 0 0,-4 2-32,-8 0-464,-2 0-624,0 0-1234,0 0-1327,-12 0-1249</inkml:trace>
  <inkml:trace contextRef="#ctx0" brushRef="#br0" timeOffset="98357.477">12274 2558 5683,'0'0'528,"0"0"128,0 0 337,0 0-145,0 0-592,0 0 320,-2 201-576,2-162 0,0-2-16,0-14-2049</inkml:trace>
  <inkml:trace contextRef="#ctx0" brushRef="#br0" timeOffset="99676.742">13177 2731 672,'0'0'1790,"0"0"198,0 0-267,0 0-649,0 0-226,0 0 299,2-3-537,-2 2-550,0 1 1,1-1 0,-1 0-1,0 0 1,0 1-1,0-1 1,0 0-1,0 0 1,0 0 0,0 1-1,0-1 1,0 0-1,-1 0 1,1 1-1,0-1 1,0 0 0,-1 1-1,1-1 1,0 0-1,-1 1 1,1-1-1,-1 0 1,1 1 0,-1-1-1,1 1 1,-1-1-1,1 1 1,-1-1-1,1 1 1,-1-1 0,0 1-1,1-1 1,-1 1-1,0 0 1,1-1-1,-1 1 1,0 0 0,0 0-1,1 0 1,-1-1-1,0 1 1,0 0-1,1 0 1,-1 0 0,0 0-1,0 0 1,1 1-1,-1-1 1,0 0-1,0 0 1,1 0 0,-1 1-1,0-1 1,1 0-1,-1 1 1,0-1-1,1 0 1,-1 1 0,0-1-1,1 1 1,-1-1-1,1 1 1,-1-1-1,1 1 1,-1 0 0,1-1-59,-5 1 7,0 0 1,0 0 0,1 0 0,-1 0 0,0 0-1,1 1 1,-1 0 0,1 0 0,0 0-1,0 1 1,0-1 0,0 1 0,0 0 0,0 0-1,1 1 1,-1-1 0,1 1 0,0-1-1,0 1 1,0 0 0,1 0 0,0 1 0,-1-1-1,1 0 1,1 1 0,-1-1 0,1 1-1,-1 0 1,1-1 0,1 1 0,-1 0 0,1 0-1,0 0 1,0-1 0,0 1 0,0 0-8,4 2-79,0-1 0,1-1 0,0 1 0,-1-1 0,2 1 0,-1-1 0,0-1 0,1 1 1,0-1-1,0 0 0,1 0 0,-1-1 0,1 0 0,-1 0 0,1 0 0,0-1 0,0 0 0,0-1 0,6 1 79,50 7-867,-66 14 467,-114 89 923,107-103-471,0 2-1,1-1 0,0 1 1,1 0-1,0 1 1,1 0-1,0 0 1,1 1-1,0-1 1,1 2-1,0-1 1,1 0-1,1 1 1,0 0-1,1 0 1,0-1-1,1 10-51,0-20 11,0 0 0,0 1 0,1-1 0,0 1 0,-1-1 0,1 1 0,0-1 0,1 1 0,-1-1 0,1 1 0,-1-1 0,1 1 0,0-1 0,0 0 0,1 1 0,-1-1 0,1 0 1,0 0-1,-1 0 0,1 0 0,0 0 0,1-1 0,-1 1 0,0-1 0,1 1 0,0-1 0,-1 0 0,1 0 0,0 0 0,0 0 0,0 0 0,1-1 0,-1 1 0,0-1 0,0 0 0,1 0 0,-1 0 0,1-1-11,5 1-74,-1 0-1,1-1 1,0 0-1,0-1 1,-1 0-1,1 0 1,0-1-1,-1 0 1,1-1-1,-1 1 1,0-2-1,0 1 1,0-1-1,0 0 1,-1-1 0,1 0-1,-1 0 1,0-1-1,-1 1 1,1-2-1,-1 1 1,-1-1-1,1 0 1,-1 0-1,0 0 1,0-1-1,-1 1 1,0-1-1,-1 0 1,0 0 0,0-1-1,0 1 1,-1-1-1,-1 0 75,1 7-10,-1 0-1,0 0 0,0-1 1,0 1-1,0 0 1,-1-1-1,1 1 1,-1 0-1,1-1 0,-1 1 1,0-1-1,0 1 1,0-1-1,0 1 1,0 0-1,-1-1 1,1 1-1,-1-1 0,1 1 1,-1 0-1,0-1 1,0 1-1,0 0 1,0 0-1,-1 0 0,1 0 1,0 0-1,-1 0 1,1 0-1,-1 0 1,0 1-1,0-1 0,0 0 1,0 1-1,0 0 1,0-1-1,0 1 1,0 0-1,0 0 0,-1 0 1,1 0-1,0 1 1,-1-1-1,1 1 1,0-1-1,-1 1 0,1 0 1,-1 0-1,1 0 1,-1 0-1,-1 1 11,-1-1 41,0 0 0,0 0 0,0 1 0,1 0 0,-1 0 0,0 0-1,1 0 1,-1 1 0,0 0 0,1 0 0,0 0 0,-1 0 0,1 1 0,0 0-1,0 0 1,1 0 0,-1 0 0,1 1 0,-1-1 0,1 1 0,0 0 0,0 0 0,1 0-1,-1 0 1,1 0 0,0 1 0,0-1 0,0 1 0,1-1 0,0 1 0,-1 0 0,2 0-1,-1-1 1,0 1 0,1 0 0,0 0 0,0 1-41,0-1 13,0 0 0,0 0 0,0-1 0,1 1 0,-1 0 0,1 0 0,0 0 0,1 0 0,-1-1 0,1 1 0,0 0 0,0-1 0,0 0 0,1 1 0,0-1 0,0 0 0,0 0 0,0-1 0,0 1 0,1-1 0,-1 1 0,1-1 0,2 1-13,89 36-521,-26-38-4662,-41-6-892</inkml:trace>
  <inkml:trace contextRef="#ctx0" brushRef="#br0" timeOffset="99971.951">13595 3155 3858,'0'0'1937,"0"0"-753,0 0 977,0 0-976,0 0-497,0 0 144,51 164-736,-44-147-96,-2-4 0,-5 0 97,0-6-65,0-3-32,0 0-369,-8-4-831,-13 0-1489,-3-26-3730</inkml:trace>
  <inkml:trace contextRef="#ctx0" brushRef="#br0" timeOffset="100252.65">13518 2876 4370,'0'0'4658,"0"0"-3649,0 0-305,0 0-704,0 0-16,0 0-48,56 21 128,-30-1-272,-2-5-561,0-4-3633</inkml:trace>
  <inkml:trace contextRef="#ctx0" brushRef="#br0" timeOffset="100533.898">13883 2610 7283,'0'0'2932,"0"0"-2086,26 0-635,183 2 768,-206 0-922,0 1-1,1-1 1,-1 1 0,0 0-1,0 0 1,0 0 0,-1 0-1,1 0 1,-1 1 0,0-1-1,1 1 1,-2-1 0,1 1 0,0 0-1,-1 0 1,0 0 0,0 0-1,0 0 1,0 0 0,0 0-1,-1 0 1,0 0 0,0 1-1,0-1 1,-1 0-57,3 9 106,64 337 1033,89 231 769,-150-521-1751,-40-43 105,-300 3-3919,283-20 1901,-117 0-5397</inkml:trace>
  <inkml:trace contextRef="#ctx0" brushRef="#br0" timeOffset="109451.867">10206 3781 6515,'0'0'968,"0"0"30,0 0-518,0 0-263,0 0-7,11-1 110,71-7 153,1 3-1,-1 5 1,1 3-1,30 7-472,85 2 71,962 3 164,-356-2-150,-274-23 201,-258 7 69,-142-16 2670,-111 16-1336,-42-4-4435,5 2-361,-23-8-4574</inkml:trace>
  <inkml:trace contextRef="#ctx0" brushRef="#br0" timeOffset="110838.608">10660 3729 1056,'0'0'1233,"0"0"-497,0 0-31,0 0 196,0 0 159,-16-7-329,-24-11-634,-18-8 3194,57 26-2648,1 0-307,6 0 107,351-16 16,-194-7-383,1 7 1,0 8-1,154 12-76,29 30-25,117 4 26,67-56-68,219 23 1804,-768-10-4343,-7-8-654</inkml:trace>
  <inkml:trace contextRef="#ctx0" brushRef="#br0" timeOffset="118566.279">10043 3580 1313,'0'0'939,"0"0"352,0 0 219,0 0-301,0 0-262,0 0 181,-4 0-749,100 5 816,22 10-973,1-4 0,0-6-1,27-6-221,-106 1 16,479 43 45,22-32-693,148 12-396,-582-18 1161,1-5-1,0-4 1,62-13-133,4 4 56,1 8-1,64 10-55,5-1 1132,-47-21 992,-186 17-1369,-10 0-288,-1 0-307,0 0-11,0 0 137,0 0 194,0-17-3409,0 3-4283</inkml:trace>
  <inkml:trace contextRef="#ctx0" brushRef="#br0" timeOffset="118957.234">12752 3766 5747,'0'0'768,"0"0"-768,0 0-3602</inkml:trace>
  <inkml:trace contextRef="#ctx0" brushRef="#br0" timeOffset="119251.381">13062 3701 8500,'0'0'656,"0"0"-560,0 0-96,0 0-1424,0 0-2514</inkml:trace>
  <inkml:trace contextRef="#ctx0" brushRef="#br0" timeOffset="119515.675">12099 3758 7908,'0'0'0,"0"0"-1057,0 0-4850</inkml:trace>
  <inkml:trace contextRef="#ctx0" brushRef="#br0" timeOffset="119516.675">12418 3775 7491,'0'0'0,"0"0"-3617</inkml:trace>
  <inkml:trace contextRef="#ctx0" brushRef="#br0" timeOffset="119782.96">12418 3775 12518,'87'-2'1456,"-87"2"-1167,0 0-209,0 0-160,0 0-2097,0 0-9893</inkml:trace>
  <inkml:trace contextRef="#ctx0" brushRef="#br0" timeOffset="123301.228">6793 4346 656,'0'0'846,"0"0"58,0 0 489,0 0 10,0 0-109,10-12-64,26-33 51,-26 27 378,-10 17-1224,-6 1 480,-5 3-889,-1 1 0,0 0 0,1 0 0,0 1 0,0 1 0,0 0 0,1 0 0,0 1 0,0 1 0,1 0 0,0 0 0,0 0 0,1 1 0,0 1 0,-2 3-26,-14 11 58,17-19-5,0 1 0,1 0 0,-1 0 0,1 0 0,1 1 0,-1 0 0,1 0 0,0 0 0,1 1 0,0-1 0,0 1 0,1 0 0,0 0 0,0 1 0,1-1 0,0 0 0,0 1 0,1 0 0,0-1 0,0 8-53,4-11-23,1 0 1,-1 0-1,1 0 1,0-1-1,0 1 1,1-1 0,-1 0-1,1 0 1,0-1-1,0 1 1,0-1-1,1 0 1,-1-1 0,1 1-1,-1-1 1,1 0-1,0 0 1,0-1-1,0 0 1,0 0-1,0 0 1,0-1 0,0 0-1,0 0 1,0 0-1,0-1 1,0 0 22,67 1-1281,-84 15 1084,1-4 219,1 1 0,1 0 0,0 0 0,0 1 0,1 0 0,1 1 0,0-1 0,1 1 0,1 0 0,0 1 1,1-1-1,0 1 0,1-1 0,1 1 0,0 0-22,0-10 8,1 0 0,0 0 0,0 0 0,0 0 0,0 0 0,1 0 0,0 0 0,0 0 0,0-1 0,1 1 0,-1 0 0,1-1 0,0 1 0,1-1 0,-1 1 0,1-1 0,0 0 0,0 0 0,0 0 0,0-1 0,1 1 0,-1-1 0,1 1 0,0-1 0,0-1 0,0 1 0,1 0 0,-1-1 0,1 0 0,1 1-8,133 15 123,-135-19-162,-1 1 0,0-1 1,0 1-1,0-1 1,0 0-1,0 0 1,0 0-1,0-1 1,0 1-1,-1-1 1,1 0-1,0 1 0,-1-1 1,1 0-1,-1-1 1,0 1-1,0 0 1,1-1-1,-2 1 1,1-1-1,0 0 1,0 1-1,-1-1 1,0 0-1,1 0 0,-1 0 1,0 0-1,-1 0 1,1 0-1,0 0 1,-1-1-1,0 1 1,0 0-1,0 0 1,0 0-1,0 0 0,0-1 1,-2-1 38,0 2 2,-2 0 0,1 0 0,0 0 0,-1 1-1,1-1 1,-1 1 0,0 0 0,1 0 0,-1 0 0,0 1 0,0-1 0,0 1 0,-1 0 0,1 0-1,0 0 1,0 1 0,-1 0 0,1-1 0,0 2 0,-1-1 0,1 0 0,0 1 0,0 0 0,0 0 0,-1 0-1,1 0 1,0 1 0,-3 1-2,3 1 55,0-1 0,0 1 0,0 1-1,0-1 1,1 1 0,-1-1 0,1 1 0,0 0 0,1 0-1,-1 0 1,1 1 0,0-1 0,1 0 0,-1 1-1,1-1 1,0 1 0,0 0 0,1-1 0,-1 1-1,1 0 1,1 0 0,-1-1 0,1 1 0,0-1 0,0 1-1,1 0 1,-1-1 0,1 0 0,0 1 0,1-1-1,0 0 1,-1 0 0,3 2-55,5 0-98,0 1 1,0-2-1,1 1 0,0-2 1,0 1-1,1-2 0,-1 1 1,1-2-1,0 1 0,0-2 1,0 1-1,0-2 0,1 1 1,-1-2-1,1 0 0,-1 0 1,0-1-1,8-2 98,21-7-3076,-2-11-2252</inkml:trace>
  <inkml:trace contextRef="#ctx0" brushRef="#br0" timeOffset="123846.108">7315 4923 5987,'0'0'1648,"0"0"-567,0 0-339,0 0-115,0 0-323,2 11 419,48 183 1798,-50-185-2754,1 12 404,3-14-6061,-4-7 1314</inkml:trace>
  <inkml:trace contextRef="#ctx0" brushRef="#br0" timeOffset="124253.096">7204 4603 10197,'0'0'1664,"0"0"-1664,0 0 64,0 0 289,0 0 207,0 0-384,62 56 176,-47-41-352,-1 0 0,1-4-1152,-8-7-1650,-7-4-5009</inkml:trace>
  <inkml:trace contextRef="#ctx0" brushRef="#br0" timeOffset="124690.461">7144 4142 4882,'0'0'2209,"0"0"-1793,0 0 273,0 0 719,0 0-623,0 0-1,147-60-240,-95 47-464,1 4 817,-2 1-897,-8-1 0,-7 7 16,-10 2-16,-11 0-1057,-13 0-751,-2 0-418,-2 6-719,-22 3-1505</inkml:trace>
  <inkml:trace contextRef="#ctx0" brushRef="#br0" timeOffset="124960.738">7408 4075 3490,'0'0'3025,"0"0"-1792,0 0-241,0 0-992,0 0-208,0 0 96,34 63 224,-15-33 80,-2 3-192,-3 1-1056,-4-3-2434</inkml:trace>
  <inkml:trace contextRef="#ctx0" brushRef="#br0" timeOffset="127558.441">7761 3701 416,'0'0'918,"0"0"242,0 0 340,0 0-145,0 0-48,-5-5-602,-23-26 1010,65 62 585,-19-16-2200,1 0-1,1-1 1,0-1 0,0-1 0,1-1 0,1-1 0,0-1-1,0-1 1,0 0 0,1-2 0,1-1 0,-1-1-1,1 0 1,-1-2 0,1-1 0,0-1 0,22-3-100,-29 1-12,0-1 0,0-1 1,-1-1-1,1-1 0,-1 0 1,0-1-1,-1 0 0,8-6 12,-8 5-64,1 0 0,-1 1-1,1 0 1,0 1-1,1 1 1,-1 1 0,1 0-1,15-1 65,-20 4 27,0 1-1,0 0 0,1 1 0,-1 0 0,0 1 0,0 0 0,0 1 1,-1 0-1,1 1 0,10 5-26,-6-2-18,1-1-1,-1-1 1,2 0 0,-1-1 0,0-1-1,1-1 1,0 0 0,-1-1 0,1-1 0,0-1-1,0 0 1,-1-1 0,1-1 0,-1-1-1,0-1 1,0 0 0,0-1 0,3-2 18,6-3-370,-10 2 353,1 2 0,0 0-1,0 0 1,1 2 0,-1 0 0,1 1 0,0 1-1,0 1 1,1 0 0,-1 1 0,0 1-1,12 2 18,164 84 1993,-163-86-2379,1 0-1,0-2 0,-1-1 1,1-2-1,-1-1 0,29-10 387,-28 8-238,18 0 503,0 1 1,1 3-1,-1 2 1,48 4-266,154-12 1576,-222 4-1633,0 1 0,1 1-1,-1 2 1,1 1 0,-1 1-1,1 2 1,-1 1-1,0 1 1,0 2 0,10 4 57,-12 0 50,2-2 1,-1 0 0,1-2 0,1-1-1,-1-2 1,0-1 0,10-1-51,144-27 795,-167 20-700,6-3-292,1 0 1,0 2-1,1 1 1,-1 1-1,1 1 1,0 1-1,4 0 197,107 14-5645,-113-6 1686</inkml:trace>
  <inkml:trace contextRef="#ctx0" brushRef="#br0" timeOffset="129454.913">8362 4432 5571,'0'0'800,"0"0"-122,0 0 202,0 0-141,0 0-366,-14 0 108,-40 4-329,11 32 571,24-12-529,1 0 0,1 2 0,1 0 0,1 1 1,2 0-1,1 1 0,1 0 0,1 1 0,-1 10-194,8 71 131,4-108-126,1 1 0,0 0-1,0 0 1,1-1 0,-1 0 0,0 1-1,1-1 1,0 0 0,-1 0 0,1 0 0,0-1-1,0 1 1,0-1 0,0 1 0,0-1-1,1 0 1,-1 0 0,0 0 0,0-1 0,1 1-1,-1-1 1,0 0 0,1 0 0,-1 0-1,0 0 1,1-1 0,-1 1 0,0-1 0,1 0-1,0 0-4,12 0 1,6-2-176,-1-2 1,0-1-1,-1 0 1,1-2-1,-1 0 1,0-2-1,-1 0 1,0-1-1,-1 0 0,0-2 1,-1 0-1,-1-1 1,0-1-1,6-7 175,-22 22 635,0 0-355,-21 79 1289,21-76-1556,-1-1 0,0 1 1,1-1-1,0 1 0,0-1 0,0 0 0,0 1 0,0-1 1,0 1-1,1-1 0,-1 1 0,1-1 0,-1 0 0,1 1 1,0-1-1,0 0 0,0 1 0,1-1 0,-1 0 0,0 0 1,1 0-1,-1 0 0,1 0 0,0-1 0,-1 1 0,1 0 1,0-1-1,0 1 0,0-1 0,0 0 0,1 0 0,-1 1 1,0-1-1,0-1 0,1 1 0,-1 0 0,1-1 0,-1 1 1,1-1-1,-1 0 0,0 1 0,1-1 0,-1 0 0,1-1 1,-1 1-1,1 0 0,1-1-13,-1 2 1,-1-1 0,1 1 0,-1-1 0,1 1 0,0-1 0,0 0 0,-1 0 0,1 0 0,0 0 0,-1 0 0,1-1 1,0 1-1,-1-1 0,1 1 0,-1-1 0,1 0 0,-1 0 0,1-1 0,-1 1 0,0 0 0,1-1 0,-1 1 0,0-1 0,0 0 0,0 0 0,0 0 0,0 0 0,-1 0 0,1 0 0,-1 0 0,1-1 0,-1 1 0,0 0 0,0-1 1,0 1-1,0-1 0,0 0 0,0 1 0,-1-1 0,1 1 0,-1-1 0,0 0 0,0 0 0,0 1 0,0-1 0,-1-2-1,0 1-5,0 1-1,-1-1 1,1 1-1,-1-1 1,0 1 0,0 0-1,0 0 1,0 0-1,-1 0 1,1 0-1,-1 0 1,1 0 0,-1 1-1,0 0 1,0-1-1,-1 1 1,1 0 0,0 1-1,-1-1 1,1 0-1,-1 1 1,1 0 0,-1 0-1,0 0 1,1 0-1,-1 1 1,0-1-1,0 1 1,1 0 0,-1 0-1,0 0 1,0 1-1,1-1 1,-1 1 0,-1 0 5,5-1-523,16 0-3618,9 0-626</inkml:trace>
  <inkml:trace contextRef="#ctx0" brushRef="#br0" timeOffset="129765.634">8804 4665 3810,'0'0'2174,"0"0"-1099,0 0 243,0 0 208,0 0-381,10 24-524,34 75 134,-42-95-722,-1 0 0,0 0-1,1 0 1,-1 0 0,1-1 0,0 1-1,1 0 1,-1-1 0,1 1-1,-1-1 1,1 0 0,0 0-1,0 0 1,0 0 0,1-1 0,-1 1-1,1-1 1,-1 0 0,1 0-1,0 0 1,0 0 0,-1-1 0,1 0-1,1 0 1,-1 0 0,0 0-1,0 0 1,0-1 0,0 0-1,1 0 1,1 0-33,15-60 355,-17-87-117,-5 86-4891,1 55-643</inkml:trace>
  <inkml:trace contextRef="#ctx0" brushRef="#br0" timeOffset="131669.543">9346 4367 2801,'0'0'2233,"0"0"-877,0 0-484,0 0 723,0 0-527,-8-11-209,-26-34-230,34 46-604,0 0 0,0-1-1,0 1 1,1-1 0,-1 1-1,0 0 1,0-1 0,0 1 0,0 0-1,0-1 1,0 1 0,0 0-1,0-1 1,-1 1 0,1-1-1,0 1 1,0 0 0,0-1 0,-1 1-1,1-1 1,0 1 0,-1 0-1,1-1 1,0 1 0,-1-1-1,1 1 1,-1-1 0,1 1 0,-1-1-1,1 0 1,-1 1 0,1-1-1,-1 0 1,1 1 0,-1-1-1,0 0 1,1 0 0,-1 1 0,1-1-1,-1 0 1,0 0 0,1 0-1,-1 0 1,0 0 0,1 0-1,-1 0 1,0 0 0,1 0-1,-1 0 1,1 0 0,-1 0 0,0-1-1,1 1 1,-1 0 0,0 0-1,1-1 1,-1 1 0,1 0-1,-1-1 1,1 1 0,-1 0 0,1-1-1,-1 1 1,1-1 0,-1 1-1,1-1 1,-1 0-25,1 4 165,-14 258 656,14-249-830,0 0 0,1 0-1,0 0 1,1 0-1,1-1 1,0 1 0,0-1-1,1 0 1,1 0-1,0 0 1,0 0 0,1-1-1,0 0 1,1 0-1,0-1 1,0 1 0,1-2-1,1 1 1,-1-1-1,1 0 1,7 3 9,46-1-6310,-43-10 1708</inkml:trace>
  <inkml:trace contextRef="#ctx0" brushRef="#br0" timeOffset="131980.844">9563 4629 3105,'0'0'1473,"0"0"216,0 0-510,0 0 112,0 0-2,-1-20-505,-2-62-258,2 81-496,0 0 1,1 0-1,-1 0 0,0 0 0,1 0 1,0 0-1,-1 0 0,1 0 1,-1 0-1,1 0 0,0 0 1,0 0-1,0 0 0,0-1 1,0 1-1,0 0 0,0 0 1,0 0-1,0 0 0,0 0 1,1 0-1,-1 0 0,0-1 1,1 1-1,-1 0 0,1 0 1,-1 0-1,1 0 0,-1 0 1,1 1-1,0-1 0,0 0 1,-1 0-1,1 0 0,0 0 1,0 1-1,0-1 0,0 0 1,0 1-1,0-1 0,0 1 1,0-1-1,0 1 0,0 0 1,0-1-1,0 1 0,0 0 1,0 0-1,1 0 0,-1 0 1,0 0-1,0 0 0,0 0 1,0 0-1,1 0-30,35 33 533,-27-21-449,17 25 38,2-2 1,2-1-1,1-1 1,1-1-1,33 23-122,-57-59-7614,-9-3 7193,0-19-5601</inkml:trace>
  <inkml:trace contextRef="#ctx0" brushRef="#br0" timeOffset="132292.648">9796 4458 5699,'0'0'2369,"0"0"-1873,0 0-160,0 0 1441,0 0-1377,0 0-112,-118 188 32,108-147-272,-2-6 80,3-7-128,6-4 0,1-9-304,2-9-944,0-6-1826,0 0-4161</inkml:trace>
  <inkml:trace contextRef="#ctx0" brushRef="#br0" timeOffset="132543">9995 4294 6915,'0'0'1681,"0"0"-342,0 0 270,0 0-224,41 34-638,128 107-222,-164-138-517,0 0 1,-1 1-1,1-1 0,-1 1 0,1-1 1,-1 1-1,0 1 0,-1-1 0,1 1 1,-1-1-1,0 1 0,0 0 0,0 0 0,-1 0 1,1 0-1,-1 1 0,-1-1 0,1 1 1,-1-1-1,1 3-8,-1 5 19,1-5-58,-1 0 0,0 0 0,-1 0-1,0 0 1,0 0 0,0 0 0,-1 0-1,-1 0 1,1 0 0,-1 0 0,0 0-1,-1 0 1,0-1 0,0 1 0,-1-1-1,0 0 1,0 0 0,0 0 0,-1-1-1,0 0 1,-1 1 0,1-2 0,-1 1-1,0-1 1,-1 0 0,1 0 0,-1 0-1,0-1 1,0 0 0,0-1 0,-3 2 39,-21 0-3762,21-5 1078</inkml:trace>
  <inkml:trace contextRef="#ctx0" brushRef="#br0" timeOffset="133300.293">10984 4224 6019,'0'0'808,"0"0"595,0 0 353,0 0-782,0 0-281,-10-2-402,7 1-282,0 0 0,0 0 0,0 0 0,-1 1 1,1-1-1,0 1 0,0-1 0,-1 1 0,1 0 1,0 0-1,0 0 0,-1 1 0,1-1 0,0 1 1,0 0-1,0 0 0,0 0 0,0 0 0,0 1 1,0-1-1,0 1 0,0 0 0,1-1 0,-1 1 1,-1 2-10,-9 8-5,3-5 75,0 1 0,1 0 0,0 0 0,1 1 0,0 0 0,0 0 0,1 1 0,0 0 0,1 1 0,0-1 0,0 1-1,1 0 1,1 0 0,0 1 0,0-1 0,1 1 0,0 2-70,5-10-34,0-1-1,0 1 0,1-1 1,-1 0-1,1 0 1,-1 0-1,1-1 1,0 1-1,0-1 1,0 1-1,0-1 0,1 0 1,-1 0-1,1 0 1,-1-1-1,1 1 1,0-1-1,-1 0 0,1 0 1,0 0-1,0 0 1,0-1-1,0 0 1,-1 1-1,5-2 35,8 5-344,54 11-193,-84 34 172,-39 11 395,39-47 37,1 0 0,1 1-1,1 0 1,0 1-1,0 1 1,2 0-1,0 0 1,0 2-67,7-15 15,1 0 0,-1 0 0,1 0 0,0 0 1,0 0-1,0 1 0,0-1 0,1 0 0,-1 1 0,1-1 0,0 0 1,0 1-1,0-1 0,0 0 0,0 1 0,1-1 0,0 0 1,0 0-1,0 1 0,0-1 0,0 0 0,0 0 0,1 0 1,0 0-1,-1 0 0,1-1 0,0 1 0,1 0 0,-1-1 1,0 0-1,1 1 0,-1-1 0,1 0 0,0 0 0,-1 0 0,1-1 1,0 1-1,0-1 0,0 1 0,1-1 0,-1 0 0,0 0 1,0-1-1,4 1-15,5 3-51,-1-2 1,1 1-1,1-2 1,-1 0-1,0 0 1,0-1-1,0-1 1,0 0-1,1 0 0,-1-1 1,0-1-1,-1 0 1,1-1-1,-1 0 1,1 0-1,4-4 51,-7 2-50,-1 1-1,0-1 0,-1 0 0,1-1 0,-1 0 0,-1 0 1,1 0-1,-1-1 0,0 0 0,-1 0 0,0-1 1,0 1-1,-1-1 0,0 0 0,-1-1 0,0 1 1,0 0-1,-1-1 0,0 0 0,-1 1 0,0-1 1,0-4 49,-3 12 3,0-1-1,0 2 0,0-1 0,0 0 0,0 0 0,0 0 0,-1 1 0,1 0 0,0-1 0,-1 1 0,1 0 0,-1 0 0,0 0 0,1 0 0,-1 1 0,0-1 0,0 1 0,1 0 0,-1-1 1,0 1-1,0 1 0,1-1 0,-1 0 0,0 1 0,0-1 0,1 1 0,-1 0 0,0 0-1,-3-1 0,-1 2 68,0 1 1,0 0 0,1 0-1,0 0 1,-1 1-1,1 0 1,0 0-1,1 0 1,-1 1-1,1 0 1,0 0 0,0 0-1,1 1 1,-1-1-1,1 1 1,0 0-1,1 1 1,-1-1-1,1 1 1,1-1 0,-1 1-1,1 0 1,0 0-1,1 0 1,0 0-1,0 0 1,0 0-1,1 1 1,0-1 0,0 0-1,1 0 1,0 0-1,1 3-68,0-4-39,1 0 0,1 0 0,-1-1-1,1 1 1,0-1 0,0 0 0,0 0 0,1 0 0,0 0-1,0-1 1,0 0 0,0 0 0,1-1 0,0 1-1,0-1 1,0 0 0,0-1 0,0 1 0,0-1-1,0 0 1,1-1 0,-1 0 0,1 0 0,0 0-1,-1-1 1,1 0 0,-1 0 0,1 0 0,2-2 39,88 1-4106,-53-6 1387</inkml:trace>
  <inkml:trace contextRef="#ctx0" brushRef="#br0" timeOffset="133815.01">11587 4696 5891,'0'0'2481,"0"0"-1051,0 0 189,0 0-562,0 0-348,0 0 9,0 0-430,0 0-133,0 4-91,14 166 411,-6-146-6331,-8-26 1051</inkml:trace>
  <inkml:trace contextRef="#ctx0" brushRef="#br0" timeOffset="134099.212">11566 4384 7091,'0'0'3986,"0"0"-3506,0 0-208,0 0 1153,0 0-1169,0 0-112,41 22-96,-27-11 192,-7 0-64,-2-1-176,-3 3-32,1 0-80,-3-2-1520,2 0 303,5-9-1376,1-2-3426</inkml:trace>
  <inkml:trace contextRef="#ctx0" brushRef="#br0" timeOffset="134454.731">11993 4190 1873,'0'0'1088,"0"0"833,0 0-576,0 0-481,0 0 513,0 0-1377,0 0 48,0 0-160,0 0-576,0 0-977,0 0-3041</inkml:trace>
  <inkml:trace contextRef="#ctx0" brushRef="#br0" timeOffset="136177.996">11926 4361 8388,'0'0'2196,"0"0"-646,0 0-158,0 0-722,14-13-470,45-37-189,-56 48-29,1-1 0,0 1 0,0 0 0,0 0 0,0 0 0,0 0 0,0 1 0,1 0 0,-1 0 0,1 0 0,-1 0-1,0 0 1,1 1 0,-1 0 0,1 0 0,-1 0 0,1 1 0,-1 0 0,1 0 0,1 0 18,27 62 307,-30-51-253,82 413 1554,-73-364-1412,-4 1 1,-2 0-1,-2-1 0,-4 33-196,-36-87 400,18-9-637,0-1 1,-1 0 0,1-1-1,0-2 1,1 1 0,0-2-1,0 0 1,0-2-1,0 0 237,6 4-521,-64-32-3625</inkml:trace>
  <inkml:trace contextRef="#ctx0" brushRef="#br0" timeOffset="144068.305">5110 4231 3282,'0'0'2307,"0"0"-589,0 0-8,0 0-135,0 0-522,0 0-71,-11-2-211,-30-6-461,35 11-297,45 28 251,0-2 0,2-1-1,1-3 1,1-1 0,1-2 0,10 1-264,0 3 74,528 238 859,-535-222-2808,-54-35 314,-100-2-3940,24-5-801</inkml:trace>
  <inkml:trace contextRef="#ctx0" brushRef="#br0" timeOffset="144337.609">5112 4566 5234,'0'0'1753,"0"0"-1080,0 0-33,0 0 440,0 0 249,55 31-16,182 99 71,-211-116-1189,2-2 0,0-1 0,0-2 0,1 0 0,0-2 0,9 0-195,19 5 257,-40-8-233,27 6 62,0 1 0,0 3 0,-2 1 0,1 2 0,8 6-86,-50-22-36,0-1-1,0 0 1,0 1-1,0-1 1,1 0-1,-1 1 1,0-1-1,0 1 1,0 0 0,0-1-1,0 1 1,0 0-1,0 0 1,0 0-1,0-1 1,-1 1-1,1 0 1,0 0 0,0 0-1,-1 0 1,1 0-1,-1 1 1,1-1-1,-1 0 1,1 0 0,-1 0-1,0 0 1,0 1-1,1-1 1,-1 0-1,0 0 1,0 0-1,0 1 1,0-1 0,0 0-1,-1 0 1,1 1-1,0-1 1,0 0-1,-1 0 1,1 0-1,-1 0 1,1 0 0,-1 1 36,-111 18-4296,22-19-354</inkml:trace>
  <inkml:trace contextRef="#ctx0" brushRef="#br0" timeOffset="144540.042">5127 4737 3169,'0'0'1537,"0"0"-224,0 0-1233,0 0 1905,0 0-321,0 0-783,326 203 944,-215-162-657,-3 0-704,-15-4-63,-18 0-321,-22-9 32,-22-5-112,-19-3-256,-12-11 176,-12-3-2161,-46-6 544,-21-4-3634</inkml:trace>
  <inkml:trace contextRef="#ctx0" brushRef="#br0" timeOffset="144742.148">5194 4884 5523,'0'0'1136,"0"0"-1008,0 0 785,0 0 1552,0 0-1425,0 0 433,478 333-209,-353-290-879,-10-2-193,-17-6-192,-23-5 0,-22-4-288,-15-7 288,-14-6-2546,-21-11-1840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12246,'0'0'997,"0"0"55,0 0-63,0 0-730,-33 5-155,-104 18-80,42 14-48,76-31-137,18-6 121,-1 0 0,1 0 0,0 0 0,-1 0 0,1 1 0,0-1 0,-1 1 0,1-1 1,0 1-1,0-1 0,0 1 0,-1 0 0,1 0 0,0-1 0,0 1 0,0 0 0,0 0 1,0 0-1,0 0 0,0 0 0,1 0 0,-1 0 0,0 1 0,0-1 0,1 0 0,-1 0 0,1 1 1,-1-1-1,1 0 0,0 1 0,-1-1 0,1 0 0,0 1 0,0-1 40,-5 148-74,7 0 1,6-1-1,13 51 74,-1-8 234,-16-185-78,0 0 0,1-1 0,-1 1-1,1-1 1,0 0 0,0 0 0,0-1-1,1 1 1,0-1 0,0 0-1,0-1 1,0 0 0,0 0 0,1 0-1,0 0 1,-1-1 0,1 0-1,0-1 1,3 1-156,78 16-427,-28-14-4908,-27-4-1330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9957,'0'0'952,"0"0"-482,0 0 581,0 0 80,0 0-341,-21 85-198,-60 266-139,62-212-154,19-130-336,1-1-1,-1 0 0,2 1 1,-1-1-1,1 0 1,0 0-1,1 0 0,0 0 1,0 0-1,1 0 1,0-1-1,0 0 0,1 0 1,0 0-1,0 0 1,0-1-1,1 1 1,0-2-1,0 1 0,1-1 1,0 1-1,0-2 1,0 1-1,0-1 0,1 0 1,-1-1-1,1 0 1,0 0-1,0 0 0,0-1 1,1-1-1,-1 1 1,2-1 37,-4-3-330,-1 1 0,0-1 0,0 0 1,1-1-1,-1 0 0,-1 1 0,1-2 1,0 1-1,-1 0 0,0-1 0,1 0 1,-1 0-1,-1 0 0,1 0 0,-1-1 1,1 0-1,-1 1 0,-1-1 0,1 0 1,-1-1 329,17-34-3986</inkml:trace>
  <inkml:trace contextRef="#ctx0" brushRef="#br0" timeOffset="283.299">297 422 6307,'0'0'1993,"0"0"-835,0 0-225,0 0-498,0 0-69,19 10 568,116 75 685,42 90-733,-177-176-1003,0 0 0,0-1 0,0 1 0,-1 0 1,1 0-1,1 0 0,-1 0 0,0 0 0,0-1 0,0 1 0,1 0 1,-1 0-1,0 0 0,1 0 0,-1 0 0,1 0 0,-1 0 1,1 0-1,0 0 0,-1 0 0,1 0 0,0 1 0,0-1 1,-1 0-1,1 0 0,0 1 0,0-1 0,0 0 0,0 1 1,0-1-1,0 1 0,0-1 0,0 1 0,0 0 0,0-1 1,0 1-1,1 0 0,-1 0 0,0 0 0,0 0 0,0 0 1,0 0-1,0 0 0,0 0 0,1 0 0,-1 0 0,0 1 1,0-1-1,0 0 0,0 1 0,0-1 0,0 1 0,0-1 1,0 1-1,0 0 0,0-1 0,0 1 0,0 0 0,-1 0 1,1-1-1,0 1 0,0 0 0,-1 1 117,2-42-3492</inkml:trace>
  <inkml:trace contextRef="#ctx0" brushRef="#br0" timeOffset="549.586">571 340 5218,'0'0'1969,"0"0"-864,0 0 143,0 0-447,0 0-129,0 0-64,-135 158-320,116-119-127,2 0-161,5-3 0,3-3-16,4-9 16,0-7-113,5-8-479,0-9-1153,0 0-1424,10-24-2049</inkml:trace>
  <inkml:trace contextRef="#ctx0" brushRef="#br0" timeOffset="850.785">734 182 6867,'0'0'1633,"0"0"624,0 0-768,0 0-241,0 0-1008,0 0 513,216 372-737,-204-318 48,-12 2 32,0 1-32,-4-1 64,-25-2-128,-7-7-416,-3-14-1089,-4-25-1985,-2-8-5442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72 48,'0'0'475,"0"0"29,0 0 353,0 0-193,0 0 29,1 3-106,-1-4-499,0 1 0,0-1 0,0 1 0,1-1 0,-1 1 0,0-1-1,0 1 1,0-1 0,0 1 0,1-1 0,-1 1 0,0 0 0,0-1 0,1 1-1,-1-1 1,0 1 0,1-1 0,-1 1 0,0 0 0,1-1 0,-1 1-1,1 0 1,-1 0 0,0-1 0,1 1 0,-1 0 0,1 0 0,-1 0 0,1-1-1,-1 1 1,1 0 0,-1 0 0,1 0 0,-1 0 0,1 0 0,-1 0-1,1 0 1,-1 0 0,1 0 0,-1 0 0,1 0 0,-1 0 0,1 1 0,-1-1-1,1 0 1,-1 0 0,1 1-88,1-61 3413,-36 56-1709,25 8-1686,-1 0 0,1 1 0,0 0 0,0 1 0,0 0 0,1 1 0,0-1 0,0 1 0,1 1 0,0 0 0,0 0 0,1 0 0,0 1 0,0 0 0,1 0 0,0 0 0,0 1 0,1-1 0,-1 8-18,-5 7 80,1 0 1,1 1-1,1 0 1,1 0-1,1 0 1,2 1-1,0 0 1,2 0 0,1 0-1,1 0 1,3 15-81,-3-35 8,0-1 1,1 0-1,0 0 1,0 0-1,0 0 1,0 0-1,1 0 1,0 0 0,0-1-1,0 1 1,0-1-1,1 0 1,0 0-1,0 0 1,0-1 0,0 1-1,0-1 1,1 0-1,0 0 1,-1-1-1,1 1 1,0-1-1,0 0 1,0 0 0,1-1-1,-1 0 1,0 0-1,1 0 1,-1 0-1,1-1 1,-1 0 0,0 0-1,1 0 1,-1-1-1,1 0 1,-1 0-1,0 0 1,0-1-1,1 1 1,-1-1 0,0-1-1,0 1 1,2-2-9,148-148-737,-154 162 591,-1 13 86,-2-12 106,1-1 0,0 1 1,1-1-1,1 1 0,-1-1 1,2 1-1,-1-1 0,1 0 1,1 1-1,0-1 0,0 0 0,1-1 1,1 1-1,-1-1 0,2 1 1,-1-1-1,1-1 0,3 5-46,-7-12 7,0 1 0,0-1-1,0 1 1,0-1-1,0 0 1,0 0 0,0 0-1,1 0 1,-1 0-1,0 0 1,1 0 0,-1-1-1,0 1 1,1-1-1,-1 0 1,1 0 0,-1 0-1,0 0 1,1 0-1,-1 0 1,1-1 0,-1 1-1,0-1 1,1 1-1,-1-1 1,0 0 0,1 0-1,-1 0 1,0 0-1,0-1 1,0 1 0,0-1-1,0 1 1,0-1-1,-1 1 1,1-1 0,0 0-1,-1 0 1,1 0-1,-1 0 1,0 0 0,0 0-1,0 0 1,0-1-7,37-104 5,-36 102-20,-1 1 0,0-1-1,1 0 1,-1 0 0,-1 0-1,1 0 1,-1 0 0,0 0-1,0 0 1,0 0 0,-1 0-1,0 0 1,0 0-1,0 0 1,0 0 0,-1 0-1,0 1 1,0-1 0,0 1-1,-1-1 1,1 1 0,-1 0-1,0 0 1,0 0 0,-1 0-1,1 0 1,-1 1-1,0 0 1,0 0 0,0 0-1,0 0 1,0 0 0,-1 1-1,1 0 1,-1 0 0,0 0-1,-2 0 16,3 0-9,0 1 1,1 0-1,-1 0 0,0 0 0,0 1 0,0 0 0,0-1 1,0 1-1,0 1 0,1-1 0,-1 0 0,0 1 1,0 0-1,0 0 0,1 0 0,-1 1 0,0-1 0,1 1 1,-1-1-1,1 1 0,0 0 0,-1 1 0,1-1 1,0 1-1,1-1 0,-1 1 0,0 0 0,1 0 0,-1 0 1,1 0-1,0 0 0,0 1 0,0-1 0,1 1 1,-1-1-1,0 2 9,3-3-126,-1-1 0,1 1 0,0-1 0,-1 1-1,1-1 1,0 1 0,0-1 0,0 0 0,0 1 0,0-1 0,0 0 0,0 0 0,0 0 0,1 0 0,-1 0 0,0 0 0,1 0 0,-1 0 0,1 0 0,-1-1 0,1 1 0,-1-1 0,1 1 0,-1-1 0,1 1-1,-1-1 1,1 0 0,0 0 0,-1 0 0,1 0 0,0 0 0,-1 0 0,1 0 0,0 0 0,0-1 126,1 1-169,41 1-3411</inkml:trace>
  <inkml:trace contextRef="#ctx0" brushRef="#br0" timeOffset="330.116">769 312 9172,'0'0'1371,"0"0"-357,0 0-635,0 0-104,0 0 189,4 34-154,17 110-78,-20-136-194,1 0-1,0 0 1,0 0 0,1 0 0,0 0 0,0 0 0,1-1-1,0 0 1,0 1 0,1-1 0,0-1 0,0 1 0,1-1 0,-1 0-1,2 1-37,12 12 156,-17-17-133,-1 1 2,1 0 0,0 0 0,1-1 0,-1 1-1,0 0 1,1-1 0,-1 0 0,1 0 0,0 1 0,0-2-1,0 1 1,0 0 0,0 0 0,0-1 0,0 0 0,1 0-1,-1 0 1,0 0 0,1 0 0,-1-1-25,5-28 1401,32-214-721,-39 230-38,1-3-2215,24 8-5198,-4 3 3759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3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385 167 288,'0'0'587,"0"0"88,0 0 181,0 0-47,0 0-257,0-19 510,0 14 3505,0 4-4345,0 0 23,0 1-170,0 0-30,0 0 81,0 0-73,0 0-13,0 0 67,0 0-30,-19-10 2129,-33-19-21,51 27-2195,-1 1 0,1 0 0,-1-1 0,1 1 0,-1 0-1,1 0 1,-1 0 0,1 0 0,-1 0 0,0 1-1,0-1 1,1 0 0,-1 1 0,0-1 0,0 1 0,0-1-1,0 1 1,0 0 0,0 0 0,1 0 0,-1 0 0,0 0-1,0 1 1,0-1 0,0 1 0,0-1 0,-1 1 10,-129 88 218,10 12 396,121-100-613,0 0 0,0 0 1,1 0-1,-1 0 0,0 0 0,0 0 0,1 0 1,-1 0-1,1 1 0,-1-1 0,1 0 0,-1 0 0,1 1 1,0-1-1,0 0 0,-1 0 0,1 1 0,0-1 1,0 0-1,0 1 0,1-1 0,-1 0 0,0 0 0,0 1 1,1-1-1,-1 0 0,0 0 0,1 0 0,0 1 1,-1-1-1,1 0 0,0 0 0,-1 0 0,1 0 1,0 0-1,0 0 0,0 0 0,0 0 0,0-1 0,0 1 1,0 0-1,0 0 0,0-1 0,0 1 0,0-1 1,1 1-1,-1-1 0,0 1 0,0-1 0,1 0 0,-1 0 1,0 1-1,0-1 0,2 0-1,71 11 64,132-11-37,-210 11-267,-123 124 445,112-118-200,1 1-1,1 1 1,0 0-1,2 1 1,0 0-1,1 1 1,1 0-1,1 0 1,1 1 0,1 0-1,1 0 1,1 1-1,1 0 1,1-1-1,0 1 1,2 0-1,2 9-4,-1-27 5,0-1 0,0 1-1,1-1 1,0 0 0,0 0-1,0 0 1,0 0 0,1 0-1,-1 0 1,1 0-1,0-1 1,0 0 0,0 1-1,1-1 1,-1 0 0,1-1-1,0 1 1,-1 0 0,1-1-1,0 0 1,1 0 0,-1 0-1,0-1 1,1 0-1,-1 1 1,2-1-5,122 13 405,-114-13-392,-1 0 0,1-1-1,0-1 1,0 0 0,-1-1 0,1-1-1,-1 0 1,1 0 0,-1-2 0,-1 1-1,1-2 1,0 0 0,-1 0 0,0-1-1,-1-1 1,0 0 0,0 0 0,0-1-1,-1 0 1,-1-1 0,1 0 0,-2-1-1,8-11-12,-13 19-22,-1 0 0,0-1 0,1 0 0,-2 1 0,1-1 0,0 0 0,-1 0 0,1 0 0,-1 0 0,0 0-1,0 0 1,-1 0 0,1 0 0,-1 0 0,0 0 0,0-1 0,0 1 0,-1 0 0,1 0 0,-1 0-1,0 0 1,-1 0 0,1 0 0,0 0 0,-1 0 0,0 0 0,0 1 0,0-1 0,-1 1 0,1-1 0,-1 1-1,1 0 1,-1 0 0,0 0 0,-1 0 0,1 1 0,0-1 0,-1 1 0,-2-2 22,-1 4-7,1-1 0,0 1 1,-1 0-1,1 0 0,0 1 1,-1 0-1,1 0 0,0 1 1,0-1-1,-1 1 0,1 1 1,1-1-1,-1 1 0,0 0 1,1 0-1,-1 1 0,1-1 1,0 1-1,0 0 0,1 1 1,-1-1-1,1 1 0,0 0 1,0 0-1,0 1 0,1-1 1,0 1-1,0-1 0,0 1 1,1 0-1,0 0 0,0 0 1,1 0-1,-1 1 0,1-1 1,0 0-1,1 1 0,0 4 7,-8 130 208,9-138-208,-1 0 0,1 1-1,0-1 1,0 0-1,0 0 1,0 0 0,1 0-1,-1 0 1,1 0-1,-1 0 1,1-1 0,0 1-1,0-1 1,1 1 0,-1-1-1,0 0 1,1 0-1,0 0 1,-1 0 0,1 0-1,0 0 1,0-1-1,0 1 1,0-1 0,0 0-1,0 0 1,0 0-1,0 0 1,1-1 0,-1 1-1,0-1 1,0 0-1,1 0 1,1 0 0,114-23-3028,-74-11 347,-5-8-1390</inkml:trace>
  <inkml:trace contextRef="#ctx0" brushRef="#br0" timeOffset="283.346">801 733 7331,'0'0'801,"0"0"895,0 0-399,0 0-513,0 0 449,0 0-945,0 0 16,38 262-304,-33-238 192,0-3-176,0-3-16,2-12-208,-2-6-1440,-3 0-2002,1-11-512</inkml:trace>
  <inkml:trace contextRef="#ctx0" brushRef="#br0" timeOffset="715.195">772 487 5539,'0'0'864,"0"0"401,0 0 1152,0 0-1121,0 0 385,0 0-1569,-21-24 272,40 33-48,2 10-96,-1 1-240,-4-5 305,-1 0-289,-3-4-16,0-5 0,-3-1-289,-1-5-1679,-8-7-2819</inkml:trace>
  <inkml:trace contextRef="#ctx0" brushRef="#br0" timeOffset="1034.732">426 63 3618,'0'0'3297,"0"0"-1360,0 0 128,0 0-1665,0 0 337,0 0 303,171-26-384,-94 24-79,-5 0-449,-7 0-96,-13 0-64,-11 2 240,-14-2-624,-10 2 416,-13 0-1937,-4 0 752,0 0-288,-12-9-2096</inkml:trace>
  <inkml:trace contextRef="#ctx0" brushRef="#br0" timeOffset="1317.974">727 1 4002,'0'0'1312,"0"0"113,0 0-480,0 0 207,0 0-240,0 0-623,67 235-193,-43-196-96,0-2 80,0-2-256,0-3-273,0-6-2848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344 194 2289,'0'0'779,"0"0"630,0 0 69,0 0-499,0 0-91,-7-7 2658,-8 10-3533,0 0 0,1 1 0,0 1 1,0 0-1,0 1 0,0 0 0,1 1 1,0 1-1,1 0 0,0 0 0,0 1 0,0 1 1,-1 2-14,0-2 39,3-3 11,-1 0 0,1 0 0,1 1 0,0 1 0,0-1 0,0 1 1,1 1-1,0-1 0,1 2 0,0-1 0,1 1 0,0 0 0,1 0 0,0 0 1,0 1-1,1 0 0,1 0 0,0 0 0,1 1-50,3-11 4,1 1 1,0-1-1,0 0 0,0 0 0,0 0 1,0 0-1,1-1 0,-1 1 0,1 0 1,-1-1-1,1 0 0,-1 0 0,1 1 1,0-1-1,-1-1 0,1 1 0,0 0 1,0-1-1,0 1 0,0-1 0,-1 0 1,1 0-1,0 0 0,3-1-4,-2 1 13,271 19-838,-274-19 810,0 0 0,1 0-1,-1 1 1,0-1 0,1 1-1,-1-1 1,0 1-1,0-1 1,0 1 0,1 0-1,-1-1 1,0 1-1,0 0 1,0 0 0,0 0-1,0 0 1,0 0 0,-1 0-1,1 0 1,0 0-1,0 0 1,-1 0 0,1 1-1,0-1 1,-1 0 0,0 0-1,1 1 1,-1-1-1,0 0 1,1 1 0,-1-1-1,0 0 1,0 1 0,0-1-1,0 1 1,0-1-1,-1 0 1,1 1 0,0-1-1,-1 0 1,1 0-1,-1 1 1,1-1 0,-1 0-1,1 0 1,-1 0 0,-1 2 15,-38 52-94,-4-11 214,-63 85 438,106-127-545,-1 0 0,1 0 1,0 0-1,0 0 1,0 1-1,0-1 0,0 1 1,0-1-1,1 0 1,-1 1-1,1-1 0,0 1 1,0 0-1,0-1 1,0 1-1,0-1 0,0 1 1,1-1-1,-1 1 1,1-1-1,-1 0 0,1 1 1,0-1-1,0 1 1,0-1-1,1 0 0,-1 0 1,0 0-1,1 0 1,-1 0-1,1 0 0,0 0 1,0 0-1,0-1 1,0 1-1,0-1 0,0 1 1,0-1-1,0 0 1,0 0-1,1 0 0,-1 0 1,1 0-1,-1 0 1,1-1-1,1 1-13,15 3 9,1 0 0,0-2 0,0 0 0,0-1 0,0-1 0,0-1 0,0-1 0,0-1 0,-1 0 0,1-2-1,-1 0 1,0-1 0,0-1 0,17-9-9,-33 14-15,0 0-1,-1 1 1,1-1-1,0 0 1,-1-1-1,1 1 1,-1 0-1,0-1 1,1 0-1,-1 1 1,-1-1-1,1 0 1,0 0-1,-1 0 1,1 0-1,-1 0 1,0 0-1,0-1 1,0 1-1,-1 0 1,1-1-1,-1 1 1,1 0-1,-1-1 1,0 1-1,-1 0 1,1-1 0,0 1-1,-1 0 1,0-1-1,0 1 1,0 0-1,0 0 1,0 0-1,-1-1 1,0 2-1,1-1 1,-1 0-1,0 0 1,0 0-1,0 1 1,-1-1-1,1 1 1,-1 0-1,1 0 1,-1 0-1,0 0 1,0 0-1,0 0 1,0 1-1,0 0 1,0-1 15,-1-1 16,1 0 0,-1 1 0,0-1 0,0 1 0,-1 0 0,1 0 0,0 0 0,-1 1 0,1-1 0,-1 1 0,0 0 1,1 0-1,-1 1 0,0-1 0,1 1 0,-1 0 0,0 0 0,1 1 0,-1 0 0,0-1 0,1 2 0,-1-1 0,1 0 0,-1 1 0,1 0 1,0 0-1,0 0 0,-1 0 0,2 1 0,-1 0 0,0 0 0,0 0 0,1 0 0,0 0 0,-1 1 0,1-1 0,1 1 0,-1 0 0,0 0 1,1 0-1,0 1-16,0 0 18,0 0 0,1 0-1,0 0 1,0 0 0,0 1 0,1-1 0,0 0 0,0 0 0,0 1 0,1-1 0,-1 0 0,1 0 0,0 0 0,1 0 0,-1 0 0,1 0 0,0 0 0,1 0-1,-1 0 1,1-1 0,0 1 0,0-1 0,0 0 0,0 0 0,1 0 0,-1 0 0,1-1 0,0 0 0,4 3-18,4 0-9,-1-1 1,1-1-1,0 0 0,0-1 1,1 0-1,-1 0 1,1-2-1,-1 1 1,1-2-1,0 0 0,-1 0 1,11-2 8,86-28-3859,-72 9 562</inkml:trace>
  <inkml:trace contextRef="#ctx0" brushRef="#br0" timeOffset="277.374">877 717 7780,'0'0'2115,"0"0"-952,0 0-376,0 0-501,0 0-102,6 7-104,87 184 173,-81-172-1793,-10-16-3947,-2-3 5487,0 0-5605</inkml:trace>
  <inkml:trace contextRef="#ctx0" brushRef="#br0" timeOffset="447.918">841 475 0,'0'0'8836,"0"0"-7603,0 0-993,0 0-64,0 0-176,0 0 0,77-7-753,-48 7-1167,-5-6-1410</inkml:trace>
  <inkml:trace contextRef="#ctx0" brushRef="#br0" timeOffset="902.706">1077 23 9108,'0'0'846,"0"0"-451,0 0 144,0 0 5,0 0-136,44-4-272,136-12-21,-99 14-56,-78 4-22,0 1 0,0 0 0,0 1 1,0-1-1,-1 0 0,1 1 0,-1-1 1,0 1-1,0 0 0,0 0 0,-1 0 1,1 0-1,-1 0 0,0 0 0,0 0 1,0 0-1,-1 0 0,1 1 0,-1 0-37,2 6 168,61 308 1672,-2-141-1402,24 116 733,-85-293-1153,1 1-1,-1-1 1,0 1-1,1-1 1,-1 1-1,0 0 1,0-1-1,0 1 1,0-1-1,0 1 1,0 0-1,-1-1 1,1 1-1,-1-1 0,1 1 1,-1-1-1,1 1 1,-1-1-1,0 1 1,0-1-1,0 0 1,1 1-1,-1-1 1,-1 0-1,1 0 1,0 0-1,0 1 1,0-1-1,-1 0 1,1-1-1,0 1 1,-1 0-1,1 0 1,-1-1-1,1 1 1,-1 0-1,1-1 1,-1 0-1,1 1 1,-1-1-1,1 0 1,-1 0-1,0 0 1,1 0-1,-1 0 1,0 0-1,1 0 1,-1-1-1,1 1 0,-1 0 1,1-1-18,-22 3-145,-207 32-4630,124-23-612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10517,'0'0'2193,"0"0"-1713,0 0-176,0 0-96,0 0-16,0 0 929,303 11-1057,-212-9-64,-10 2-208,-23-1-2225,-29 1-1937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4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10245,'0'0'720,"0"0"-432,0 0-288,0 0 1585,0 0-1073,0 0-368,370-13-144,-291 8-1200,-14 1-1490,-19 0-6098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20 7748,'0'0'2142,"0"0"-243,0 0-415,0 0-841,-22 12-216,-2-1-359,-102 78-115,118-81 38,-1 0 1,2 1-1,-1-1 0,1 2 1,0-1-1,1 1 0,0 0 1,1 0-1,0 0 0,1 1 1,0 0-1,0 0 0,1 0 1,0 1-1,1-1 0,0 4 9,4-10-7,1-1 0,-1 0 0,1 1-1,-1-1 1,1 0 0,1 0 0,-1-1 0,0 1-1,1-1 1,0 0 0,-1 1 0,1-2-1,1 1 1,-1 0 0,0-1 0,1 0 0,-1 0-1,1 0 1,0 0 0,-1-1 0,1 0 0,0 0-1,0 0 1,0-1 0,0 1 0,0-1 0,0 0-1,0-1 1,0 1 0,-1-1 0,1 0 0,0 0-1,1-1 8,4 2-47,132-7-1469,-151 25 1372,-148 161 78,143-162 121,2 1 0,1 0 0,0 0 0,1 1 0,1 1 0,0 0 0,2 0 0,1 0 0,0 1 0,1 0 0,2 0 0,0 0 1,1 1-1,1 8-55,3-24 7,1 0 0,0 0 0,0-1 0,0 1 0,1-1 0,-1 0 0,1 0 0,1 0 0,-1 0 0,1-1 0,0 1 0,0-1 0,0-1 0,0 1 0,1-1 0,0 0 0,-1 0 0,1 0 0,0-1 0,0 0 0,1 0 0,-1 0 0,0-1 0,1 0 0,-1 0 0,0-1 1,1 0-1,-1 0 0,1-1 0,-1 1 0,1-1 0,-1-1 0,2 0-7,1 2-42,0-1 1,0 0-1,0 0 0,0-1 1,-1 0-1,1-1 1,-1 0-1,1 0 1,-1-1-1,0 0 0,0-1 1,-1 1-1,1-2 1,-1 1-1,0-1 1,0 0-1,-1 0 0,0-1 1,0 1-1,-1-2 1,1 1-1,-1 0 0,-1-1 1,2-3 41,-6 9-5,0-1 0,1 1 0,-1-1 1,0 1-1,0-1 0,0 1 0,0-1 0,-1 0 1,1 1-1,-1-1 0,1 1 0,-1-1 0,0 1 1,0 0-1,0-1 0,0 1 0,-1 0 0,1 0 0,-1 0 1,1 0-1,-1 0 0,0 0 0,0 0 0,1 0 1,-1 1-1,-1-1 0,1 1 0,0-1 0,0 1 1,0 0-1,-1 0 0,1 0 0,-1 0 0,1 0 0,0 1 1,-1-1-1,0 1 0,1-1 0,-1 1 0,1 0 1,-1 0-1,1 0 0,-1 0 0,1 1 0,-1-1 1,0 1-1,1 0 0,0-1 0,-1 1 0,1 0 0,-2 1 5,4-2 0,-4 0 21,0 1-1,1-1 0,-1 1 0,0 0 0,1 0 0,-1 0 0,1 1 0,-1-1 0,1 1 0,-1 0 0,1-1 0,0 2 0,0-1 0,0 0 1,0 1-1,0-1 0,1 1 0,-1 0 0,1 0 0,0 0 0,0 0 0,0 0 0,0 0 0,0 1 0,1-1 0,-1 1 0,1-1 0,0 1 1,0-1-1,0 1 0,1 1-20,-12 122 1060,12-125-1027,2 7-63,0-1 0,1 1 0,0-1-1,0 0 1,1 0 0,0 0 0,1 0 0,-1-1 0,1 0 0,1 0-1,0 0 1,0-1 0,0 1 0,0-1 0,1-1 0,0 1 0,0-1-1,1-1 1,0 1 0,-1-1 0,1-1 0,1 1 0,-1-1 0,0-1-1,1 1 1,0-2 0,-1 1 0,1-1 0,0 0 0,0-1 0,-1 0-1,1 0 1,0-1 0,0 0 0,-1-1 0,1 0 0,5-2 30,29-18-2292,-6-12-1619</inkml:trace>
  <inkml:trace contextRef="#ctx0" brushRef="#br0" timeOffset="280.674">618 889 6963,'0'0'2065,"0"0"-2017,0 0 480,0 0-143,0 0 655,0 0-976,17 162-32,-5-134 544,-5-9-576,2-1 0,1-5-16,-3-7-64,-2-2-96,2-4-1873,3 0-544,-3 0-1681</inkml:trace>
  <inkml:trace contextRef="#ctx0" brushRef="#br0" timeOffset="545.966">908 605 9909,'0'0'1872,"0"0"-1471,0 0 111,0 0-512,0 0-112,0 0-304,17 39-321,-5-26-1088,-9-4-1536</inkml:trace>
  <inkml:trace contextRef="#ctx0" brushRef="#br0" timeOffset="808.301">382 15 10965,'0'0'0,"0"0"512,0 0 353,0 0-65,0 0-240,0 0 177,358 37-737,-291-37 0,-9-6 48,-19-1 32,-18 3-160,-14 4-673,-7-2-239,0 2 912,-7-3-400,-19-1-1906,-10-2-655,-3-3-2145</inkml:trace>
  <inkml:trace contextRef="#ctx0" brushRef="#br0" timeOffset="809.301">659 0 3618,'0'0'3105,"0"0"-1856,0 0-49,0 0-511,0 0-305,0 0 224,19 175-608,5-149 0,2 0 0,3-6-1233,-5-5-3393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3249,'0'0'3045,"0"0"-1837,0 0-840,0 0 190,0 0 336,18 0 74,121 0 956,108 35-334,-80-31-1323,-1-6 1,117-20-268,-181 14 20,716-12 127,-445 20-102,198 0 37,17 36-111,-273-35 440,-219 18-2215,-134-19-3659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0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61 3458,'0'0'1237,"0"0"-874,0 0-48,0 0-216,0 0-22,0 0 238,0 6 99,1 8-93,-1 1 1,0-1 0,-1 1 0,0-1 0,-1 1 0,-1-1 0,0 0 0,-1 0 0,-3 4-322,-21 43 670,28-61-574,0 0-40,0 0 48,0 0 114,2-13-106,3-3-378,2 0-1,-1 0 1,2 1-1,0 0 1,1 1-1,0 0 0,1 0 1,1 1-1,0 0 1,1 1-1,0 1 1,7-6 266,-17 16 28,0 0 1,0 0-1,0 0 0,0 0 1,1 0-1,-1 0 1,0 0-1,1 1 1,-1-1-1,0 1 1,1 0-1,-1 0 1,1 0-1,-1 0 1,0 0-1,1 0 0,-1 1 1,0-1-1,1 1 1,-1-1-1,0 1 1,1 0-1,-1 0 1,0 0-1,0 0 1,0 1-1,0-1 0,0 0 1,0 1-1,0 0 1,-1-1-1,1 1 1,0 0-1,-1 0 1,0 0-1,2 1-28,5 203 1193,23-194-4429,-24-12 2326,12-2-3081</inkml:trace>
  <inkml:trace contextRef="#ctx0" brushRef="#br0" timeOffset="543.622">366 176 3057,'0'0'811,"0"0"-496,0 0-91,0 0 534,0 0 272,4 6 21,-2-3-960,1 1 1,-1-1-1,1 0 1,0 1-1,1-1 0,-1 0 1,0-1-1,1 1 1,0-1-1,-1 1 0,1-1 1,0 0-1,0-1 1,0 1-1,0-1 0,1 0 1,-1 1-1,0-2 1,0 1-1,1-1 0,-1 1 1,1-1-1,-1 0-91,50 0 403,-50-32-2014,-4 4 1042,0 27 607,0 1-212,175-21 924,-173 23-680,0 0 0,1 1 0,-1-1 0,0 0 0,-1 1-1,1-1 1,0 1 0,-1-1 0,1 1 0,-1 0 0,0 0 0,0 0 0,0 0 0,0 0 0,0 0-1,-1 0 1,0 0 0,1 0 0,-1 0 0,0 0 0,0 0 0,-1 0 0,1 0 0,-1 0 0,1 0-1,-1 0 1,0 0 0,-1 1-70,1 13 508,1 38-148,0-54-496,0-1-184,0-25-4210,0-4-1094</inkml:trace>
  <inkml:trace contextRef="#ctx0" brushRef="#br0" timeOffset="810.486">755 1 2881,'0'0'3570,"0"0"-2834,0 0 225,0 0-753,0 0-208,0 0-80,5 11-96,-1 6 144,4 0-64,-6-4-1121,3 0 273,-3-2-1585,1-5 640,-1 1 864</inkml:trace>
  <inkml:trace contextRef="#ctx0" brushRef="#br0" timeOffset="1335.787">755 1 272,'84'93'512,"-67"-74"142,-17-19 416,0 0 309,0 0-525,16 6-545,53 21-221,-67-26-56,0 0 0,0 0 0,0 1 0,0-1 0,0 1 0,-1 0 0,1-1 0,0 1 0,-1 0 0,1 0 1,-1 0-1,0 0 0,0 0 0,0 0 0,0 1 0,0-1 0,0 0 0,0 0 0,-1 1 0,1-1 0,-1 0 0,0 1 0,0-1 0,0 1 0,0-1 0,0 1 0,0-1 0,-1 0 0,1 1 0,-1-1 0,1 0 0,-1 1 0,0-1 0,0 0 0,0 0 0,0 0 0,0 0 0,-1 0 0,1 0 0,-1 0 0,1 0 0,-1 0 0,0-1 0,0 1 0,0-1 0,1 1 0,-1-1 0,-1 1-32,-100 81 1211,101-82-1112,8-27-1153,-1 21 1096,1 0 0,0 0-1,0 1 1,1 0 0,-1 0-1,1 0 1,0 1 0,0 0 0,0 0-1,0 1 1,0 0 0,1 0-1,-1 1 1,1 0 0,-1 0-1,1 1 1,-1-1 0,1 2 0,-1-1-1,1 1 1,-1 0 0,4 2-42,27-2 139,-18-1-120,0-2 1,-1 0 0,1-1-1,0 0 1,-1-2 0,0 0 0,0-2-1,0 0 1,-1-1 0,0 0-1,-1-2 1,0 0 0,10-8-20,-25 16-11,0 0 0,-1 1 0,1-1 1,-1 0-1,1 0 0,-1 0 0,0 0 1,0 0-1,0-1 0,0 1 0,0 0 1,0 0-1,-1-1 0,1 1 0,-1 0 0,1-1 1,-1 1-1,0-1 0,0 1 0,0 0 1,0-1-1,-1 1 0,1 0 0,-1-1 1,1 1-1,-1 0 0,0-1 0,0 1 0,0 0 1,0 0-1,0 0 0,0 0 0,-1 0 1,1 0-1,-1 0 0,1 0 0,-1 0 1,0 1-1,0-1 0,1 1 0,-1-1 0,0 1 1,-1 0-1,1 0 0,0 0 0,0 0 1,0 0-1,-1 0 0,1 1 0,0-1 1,-1 1-1,1-1 0,0 1 0,-1 0 0,1 0 12,-3-1 55,0 1 0,0 0 0,-1 0 0,1 0 0,0 0 0,0 1 0,1 0 0,-1 0 0,0 0 0,0 1 0,0 0 0,1-1 0,-1 2 0,1-1 0,-1 0 0,1 1 0,0 0 0,0 0 0,0 0 0,0 1 0,1-1 0,-1 1 0,1 0 0,0 0 0,0 0 0,0 0 0,1 0 0,0 1 0,0-1 0,0 1 0,0 0 0,0-1 0,1 1 0,0 2-56,-3 1 54,0 0 0,1 0 0,0 0-1,1 1 1,0-1 0,0 1 0,1 0-1,0 0 1,1-1 0,0 1-1,0 0 1,1 0 0,0-1 0,0 1-1,1 0 1,0-1 0,1 1 0,0-1-1,0 0 1,0 0 0,5 7-54,1-7-11,0-1 1,0 0 0,1 0-1,-1-1 1,1 0-1,1-1 1,-1 0 0,1 0-1,0-1 1,0-1-1,0 0 1,1 0 0,-1-1-1,1-1 1,0 1-1,11-2 11,113-18-4059,-77-7-1584</inkml:trace>
  <inkml:trace contextRef="#ctx0" brushRef="#br0" timeOffset="1651.286">1742 314 1777,'0'0'5010,"0"0"-4001,0 0-417,0 0 881,0 0-1137,0 0-336,2 0-1361,-2-11-7203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1873,'0'0'2916,"0"0"-819,0 0-334,0 0-479,0 0-12,2-5 1970,79 231-2183,-80-223-1028,-2-5-4763,-3-14 458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2961,'0'0'6787,"0"0"-5154,0 0-1537,0 0-32,0 0 2129,0 0-1905,120 33-240,-91-16 321,-7-2-369,-3-2 0,-7 0 0,0-4-241,-5-1-815,-2-3-1233,-5-5-1601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239 325 2481,'0'0'2961,"0"0"-1608,0 0-222,0 0-170,0 0-436,2 9 1145,-4 18-1643,-1 0-1,-2 0 1,-1 0-1,-1-1 0,0 0 1,-3 0-1,-6 13-26,-31 104 306,48-127-1846,11-39-1610,-1-12-3685</inkml:trace>
  <inkml:trace contextRef="#ctx0" brushRef="#br0" timeOffset="569.476">10 12 4962,'0'0'1868,"0"0"191,0 0-458,0 0-587,0 0-422,-2-3-389,-6-5 90,14 28-269,30 48 360,3-1-1,3-3 0,3-1 0,2-2 0,40 37-383,-6 2-555,-52-71-3908,-10-22 1112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1:5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1601,'0'0'243,"0"0"-30,0 0 355,0 0 209,0 0-25,0 0-141,3 0-131,10 0 83,-10 0-160,-3 0 24,0 0 224,0 0-182,0 0 83,0 0-82,0 0-241,-11 9 174,5-3-386,-29 24 372,0 2 0,2 2 0,2 1-1,1 2 1,-4 9-389,32-44 26,-1 1-1,1-1 1,0 1 0,0 0-1,1 0 1,-1 0-1,0 0 1,1 1-1,0-1 1,0 0 0,0 0-1,0 1 1,1-1-1,-1 1 1,1-1-1,0 0 1,0 1 0,0-1-1,0 1 1,0-1-1,1 1 1,0-1-1,0 0 1,0 1 0,0-1-1,0 0 1,1 0-1,-1 0 1,1 0 0,0 0-1,0 0 1,0 0-1,0 0 1,0-1-1,1 1 1,-1-1 0,1 0-1,0 0 1,-1 0-1,1 0 1,0 0-1,0-1 1,1 1 0,-1-1-1,0 1 1,2-1-26,18 3 15,-1 0 0,1-2 0,0-1 1,0 0-1,0-2 0,0-1 0,7-2-15,8-10 114,-13 4 67,-38 29-70,-11 7-68,2 2-1,0 0 1,2 1 0,2 1-1,0 1 1,2 0 0,-7 21-43,21-49 15,-1 1 1,1-1-1,0 1 1,1 0-1,-1 0 1,0 0-1,1 0 1,0 0-1,0 0 1,0 1-1,1-1 1,-1 0-1,1 0 1,0 1-1,0-1 1,1 0-1,-1 0 1,1 1-1,0-1 1,0 0-1,0 0 1,1 0-1,-1 0 1,1 0-1,0-1 1,0 1-1,1 0 1,-1-1-1,1 1 1,-1-1-1,1 0 1,0 0-1,0 0 1,1 0-1,-1-1 1,1 1-1,2 0-15,6 0 3,0-1 0,0-1-1,1 0 1,-1-1 0,1 0-1,-1-1 1,0-1 0,1 0-1,-1 0 1,0-1 0,0 0-1,0-2 1,-1 1 0,1-1-1,-1-1 1,0 0 0,-1 0-1,1-1 1,-1 0 0,-1-1-1,1 0 1,-2-1 0,1 0-1,1-3-2,-8 11-12,1-1 0,-1 0 0,0-1 0,0 1 0,0 0 0,-1 0 0,1-1 0,0 1-1,-1-1 1,0 0 0,1 1 0,-1-1 0,0 0 0,-1 0 0,1 0 0,0 0 0,-1 1-1,1-1 1,-1 0 0,0 0 0,0 0 0,0 0 0,-1 0 0,1 0 0,-1 0 0,1 0-1,-1 0 1,0 0 0,0 1 0,0-1 0,-1 0 0,1 1 0,-1-1 0,1 1 0,-1-1 0,0 1-1,0 0 1,0 0 0,0 0 0,0 0 0,0 0 0,-1 0 0,1 0 0,-1 1 0,1-1-1,-1 1 1,0 0 0,1 0 0,-1 0 0,0 0 0,0 0 0,-1 0 12,0 1 0,0 0-1,0 0 1,0 1 0,0-1 0,0 1 0,0 0 0,0 0-1,0 0 1,0 1 0,0-1 0,0 1 0,1 0-1,-1 0 1,1 0 0,-1 1 0,1-1 0,0 1 0,0 0-1,0 0 1,0 0 0,0 0 0,1 0 0,0 0 0,-1 1-1,1 0 1,0-1 0,1 1 0,-1 0 0,1 0-1,-1 3 1,0-3 20,0 0 0,0 1-1,0-1 1,1 1-1,0 0 1,0 0 0,0-1-1,1 1 1,-1 0-1,1 0 1,0 0 0,1-1-1,-1 1 1,1 0-1,0 0 1,0-1 0,0 1-1,1-1 1,0 1-1,0-1 1,0 1-1,0-1 1,1 0 0,-1 0-1,1 0 1,0 0-1,0-1 1,1 1 0,-1-1-1,1 0 1,0 0-1,0 0-19,5 2 11,0 0-1,0-1 0,0 0 0,1 0 0,0-1 0,-1-1 0,1 0 0,0 0 1,0-1-1,0 0 0,1 0 0,6-2-10,-12 1-327,0-1 0,0 1 0,0-1 0,0-1 0,0 1-1,0-1 1,-1 0 0,1 0 0,-1 0 0,1-1 0,-1 1 0,0-1 0,0 0 0,0 0 0,0-1 0,2-2 327,14-21-3501</inkml:trace>
  <inkml:trace contextRef="#ctx0" brushRef="#br0" timeOffset="284.202">697 465 3185,'0'0'1636,"0"0"317,0 0-216,0 0-275,0 0-779,18 32-363,58 98 187,-58-99-462,7 37 344,-26-57-442,-18-12-4840,2-6 3</inkml:trace>
  <inkml:trace contextRef="#ctx0" brushRef="#br0" timeOffset="549.563">637 321 5491,'0'0'2913,"0"0"-464,0 0-560,0 0-737,0 0-607,0 0-545,26-15 0,5 15 64,5 2-64,-2 11-2017,-8 2-1649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0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2161,'0'0'3124,"0"0"-1000,0 0-457,0 0-178,0 0-374,4 0-368,313-30 2769,-279 27-3629,45-5 333,-30 6-4286,-50 2 182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0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6931,'0'0'1889,"0"0"-1505,0 0 1441,0 0-336,0 0-193,0 0-1296,259-4 144,-211-5 113,-5 0-257,-7 1-161,-2 1-1039,-5-4-465,-3-2-480,-6 0-5282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0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214 223 6099,'0'0'2219,"0"0"-628,0 0-866,0 0-501,-16 8 150,-94 62 37,90-52-202,14-14-169,1 0 0,-1 0 0,1 1 1,0 0-1,1-1 0,-1 2 0,1-1 0,0 0 0,1 1 0,-1 0 0,1 0 0,0 0 0,0 0 0,1 0 1,0 1-1,0-1 0,0 1-40,56 19 45,124-9 56,-176-15-110,0 1-1,0-1 0,0 1 0,0 0 0,-1 0 0,1 0 0,-1 0 0,0 0 0,1 0 0,-1 0 0,-1 0 0,1 0 0,0 1 0,-1-1 1,0 0-1,1 0 0,-1 1 0,-1-1 0,1 0 0,0 1 0,-1-1 0,0 0 0,0 0 0,0 0 0,0 1 0,0-1 0,0 0 0,-1 0 0,0-1 1,1 1-1,-1 0 0,0 0 0,0-1 0,-1 0 0,1 1 0,-2 1 10,-3 5 33,-11 15 46,0 1-1,1 0 0,1 1 1,2 1-1,1 1 0,1 0 0,1 0 1,1 1-1,2 0 0,1 1 1,1 0-1,2 0 0,1 3-78,3-30 11,1-1 1,0 1-1,0 0 0,0-1 0,0 1 1,0-1-1,0 1 0,1-1 0,-1 0 0,1 1 1,0-1-1,0 0 0,0 0 0,0 0 1,0 0-1,0 0 0,0-1 0,1 1 1,-1-1-1,0 0 0,1 1 0,-1-1 0,1 0 1,0 0-1,-1 0 0,1-1 0,0 1 1,0-1-1,-1 0 0,1 1 0,0-1 1,1-1-12,96 0 184,-90 0-186,-1-1 0,1 0-1,-1-1 1,0 0 0,0-1-1,0 1 1,-1-2 0,1 1-1,-1-1 1,0-1 0,0 1-1,-1-1 1,0-1 0,0 1-1,0-1 1,-1 0 0,0-1-1,0 0 1,-1 0-1,0 0 1,0 0 0,-1-1-1,0 0 1,-1 0 0,0 0-1,0 0 1,-1 0 0,0-1-1,0 1 1,-1-1 0,-1 1-1,1-1 1,-2-1 2,1 9-3,-1-1 1,0 1-1,0 0 0,-1-1 1,1 1-1,0 0 0,-1 0 1,1 0-1,-1 0 0,0 0 1,1 0-1,-1 0 0,0 1 1,0-1-1,-1 0 0,1 1 1,0 0-1,0 0 0,-1-1 1,1 1-1,0 1 0,-1-1 1,1 0-1,-1 1 0,1-1 1,-1 1-1,0 0 0,1-1 1,-1 1-1,1 1 0,-1-1 1,1 0-1,-1 1 0,0-1 1,1 1-1,-1-1 0,1 1 1,-2 1 2,-2 6 8,1 0 0,0 0 0,1 0 0,0 0 0,0 1 0,1 0 1,0 0-1,0 0 0,1 0 0,0 0 0,1 0 0,0 0 0,0 1 1,1-1-1,0 1 0,1-1 0,1 5-8,-2-3 8,1-3-36,1 0 1,0 0-1,0-1 0,1 1 0,0-1 0,0 1 0,1-1 0,0 0 0,0 0 0,1-1 0,-1 1 1,2-1-1,-1 0 0,1 0 0,0-1 0,0 1 0,0-1 0,1-1 0,-1 1 0,1-1 0,0-1 0,1 1 1,-1-1-1,1 0 0,-1-1 0,1 1 0,0-2 0,0 1 0,0-1 0,0 0 0,0-1 0,0 0 1,0 0-1,0-1 0,0 0 0,0 0 0,0-1 28,66-26-4706,-42-2 688</inkml:trace>
  <inkml:trace contextRef="#ctx0" brushRef="#br0" timeOffset="284.235">757 824 6499,'0'0'1361,"0"0"-1185,0 0 496,0 0 961,0 0-897,0 0-464,72 177 1217,-58-151-1281,1-4-64,-6-7 96,1-6-208,-10-5 80,0-2-112,0-2-288,0 0 240,0 0-992,0-21-1410,-12-12-31</inkml:trace>
  <inkml:trace contextRef="#ctx0" brushRef="#br0" timeOffset="566.574">721 506 5042,'0'0'2353,"0"0"-2337,0 0 1505,0 0-801,0 0-191,0 0-529,98 126-160,-86-118 48,-7-3-2081,-5-5-2546</inkml:trace>
  <inkml:trace contextRef="#ctx0" brushRef="#br0" timeOffset="838.89">459 148 7587,'0'0'2129,"0"0"-1245,0 0-47,0 0 452,0 0-451,48-12-417,152-36-71,-2 4-825,-333 68-5894,133-24 6443,0 1-1,0 0 1,0-1 0,1 1-1,-1 0 1,0 0-1,1 0 1,-1 1-1,1-1 1,-1 0-1,1 1 1,0-1-1,0 0 1,-1 1-1,1 0 1,0-1-1,0 1 1,0 0 0,1-1-1,-1 1 1,0 0-1,1 0 1,-1 0-1,1-1 1,-1 1-1,1 0 1,0 0-1,0 0 1,0 0-1,0 0 1,0 0-1,0 0 1,1 0-1,-1-1 1,1 1-74,-1 11 198,2-6-180,0 0 0,0-1 0,1 1 0,0-1 0,0 0 0,1 0 0,0 0 0,0 0-1,0 0 1,1-1 0,0 0 0,0 0 0,0 0 0,0-1 0,1 1 0,0-1 0,0-1-18,13 14-1121,-4-4-1411</inkml:trace>
  <inkml:trace contextRef="#ctx0" brushRef="#br0" timeOffset="1604.444">2042 1 7155,'0'0'1305,"0"0"-814,0 0-123,0 0 379,0 0-270,-47 32 254,-147 101-317,106-50 389,87-82-798,0 1-1,0-1 1,0 0-1,0 1 0,0 0 1,0-1-1,1 1 1,-1-1-1,1 1 1,-1 0-1,1-1 1,0 1-1,0 0 1,-1-1-1,1 1 1,0 0-1,0 0 1,1-1-1,-1 1 1,0 0-1,1-1 1,-1 1-1,1 0 1,-1-1-1,1 1 1,0-1-1,0 1 1,-1-1-1,1 1 1,0-1-1,0 1 1,1-1-1,-1 0 0,0 0 1,0 1-1,1-1 1,-1 0-1,0 0 1,1 0-1,-1-1 1,1 1-1,0 0 1,-1-1-1,2 1-4,82 13 24,-76-13 3,168 1 208,-179 15-195,-108 84 69,98-90-92,0 1-1,1 0 0,0 1 0,1 0 0,0 0 1,2 1-1,-1 1 0,2-1 0,0 1 0,0 1 1,2-1-1,0 1 0,0 0 0,-1 15-16,5-27 10,0 0 0,0 0-1,1 0 1,-1 1 0,1-1 0,0 0 0,0 1-1,0-1 1,1 0 0,-1 0 0,1 1-1,0-1 1,1 0 0,-1 0 0,0 0 0,1 0-1,0 0 1,0 0 0,0-1 0,1 1 0,-1-1-1,1 1 1,0-1 0,0 0 0,0 0-1,0 0 1,1 0 0,-1-1 0,1 0 0,-1 1-1,1-1 1,0 0 0,1 0-10,9 1 28,0 0-1,-1 0 1,1-2-1,0 1 1,0-2 0,0 0-1,0-1 1,0 0 0,0-1-1,0-1 1,0 0-1,-1 0 1,1-2 0,-1 0-1,0 0 1,-1-1-1,9-6-27,-9 5 24,0 0-1,0-2 0,0 1 0,-2-1 0,1-1 0,-1 0 0,0-1 0,-1 0 0,0 0 0,-1-1 0,5-10-23,-12 20 2,-1 0-1,1 0 1,-1 0-1,0 0 1,0 0 0,0-1-1,0 1 1,-1 0 0,1 0-1,-1 0 1,1 0-1,-1 0 1,0 0 0,1 0-1,-1 0 1,0 0-1,0 0 1,0 0 0,-1 1-1,1-1 1,0 0 0,-1 1-1,1-1 1,-1 1-1,0-1 1,1 1 0,-1 0-1,0 0 1,0 0 0,0 0-1,0 0 1,1 0-1,-2 0 1,1 1 0,0-1-1,0 1 1,0-1-1,0 1 1,0 0 0,0 0-1,0 0 1,0 0 0,-1 0-1,1 0 1,0 1-1,0-1 1,0 1 0,0-1-1,0 1 1,0 0 0,0 0-1,0 0 1,0 0-1,1 0 1,-1 0 0,-1 1-2,-2 1 1,0 1 1,1-1-1,-1 1 1,1 0 0,-1 0-1,1 0 1,1 1-1,-1-1 1,0 1 0,1 0-1,0 0 1,0 0-1,1 1 1,0-1 0,-1 1-1,2-1 1,-1 1-1,1 0 1,0 0 0,0-1-1,0 1 1,1 0-1,0 0 1,0 0 0,0 0-1,1 0 1,0 0-1,0-1 1,1 1 0,-1 0-1,1-1 1,1 1-1,-1-1 1,1 0 0,0 1-1,0-1 1,0-1-1,1 1 1,-1 0 0,5 3-2,-3-5-42,1 0 0,-1 0 0,0 0 0,1-1 0,0 0 0,-1 0 0,1-1 0,0 1-1,0-1 1,0-1 0,0 1 0,0-1 0,0 0 0,0 0 0,0-1 0,0 1 0,0-2 42,1 1-352,0-1 0,0 0 0,0-1 0,0 1 0,0-1 0,0-1 0,-1 1 0,0-1 0,0-1 0,0 1 0,0-1 0,0 0 0,1-2 352,29-35-3001</inkml:trace>
  <inkml:trace contextRef="#ctx0" brushRef="#br0" timeOffset="1871.727">2469 528 6035,'0'0'2737,"0"0"-2257,0 0-48,0 0 481,0 0 15,0 0 401,92 199-1057,-73-165-32,0-5-240,-5-10 0,-4-12 240,-5-1-240,-5-6-112,0 0-864,0 0-193,0-30-672,-19-13-7379</inkml:trace>
  <inkml:trace contextRef="#ctx0" brushRef="#br0" timeOffset="2164.941">2445 195 10069,'0'0'2225,"0"0"-1297,0 0 417,0 0-1089,0 0-128,0 0 208,104 0-336,-80 2-1217,-5 5-1872,-10-1-3234</inkml:trace>
  <inkml:trace contextRef="#ctx0" brushRef="#br0" timeOffset="2522.421">3509 161 3730,'0'0'7043,"0"0"-6147,0 0-175,0 0-225,0 0-368,0 0 944,161-11-1072,-108 4 0,-3-1 177,-6 3-177,-16 5-193,-6 0-1679,-17 0-1106,-5 0-1664</inkml:trace>
  <inkml:trace contextRef="#ctx0" brushRef="#br0" timeOffset="2806.661">3644 372 9092,'0'0'304,"0"0"1601,0 0 112,0 0-1153,0 0 657,0 0-913,281 3-271,-238-6-337,-9-1 80,-15 0-384,-10 4 272,-9 0-1809,0 0 528,-43 8-1936,-19 14-6244</inkml:trace>
  <inkml:trace contextRef="#ctx0" brushRef="#br0" timeOffset="3170.428">1143 1442 2113,'0'0'2977,"0"0"-1058,0 0-359,0 0 28,0 0-233,-18 0-18,-31 0-1021,32 0-163,29 0 311,146-9 523,0-8-1,-1-6 0,98-30-986,-106 22 128,743-148-107,-878 176-492,17-3 144,-13 4-3597,-65 8 1998,-35 13-1113</inkml:trace>
  <inkml:trace contextRef="#ctx0" brushRef="#br0" timeOffset="3455.665">812 1866 12102,'0'0'2769,"0"0"-2769,0 0 0,0 0 1152,0 0-431,0 0-401,1220-251 272,-953 171-448,-29 13-144,-27 11 0,-24 13-1184,-31 10-1362,-40 12-1359,-47 12-3763</inkml:trace>
  <inkml:trace contextRef="#ctx0" brushRef="#br0" timeOffset="4162.558">1076 1406 2145,'0'0'1523,"0"0"-730,0 0 351,0 0 692,0 0-652,-5 1-567,-14 5 391,14-5 179,5-1 219,0 0-525,13 0 303,214-62-725,-46 7-4122,-102 34-854</inkml:trace>
  <inkml:trace contextRef="#ctx0" brushRef="#br0" timeOffset="4407.981">740 1494 13654,'0'0'721,"0"0"-433,0 0 224,0 0-512,0 0 240,0 0-64,461-86-176,-295 47-928,-10 4-1633,-34 9-1505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0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332 359 9540,'0'0'1548,"0"0"-265,0 0-781,0 0-345,0 0-5,-28 28-88,-92 92-21,-62 105 1488,181-224-1550,1-1-82,0 0-521,0-30-4057,0-9 18</inkml:trace>
  <inkml:trace contextRef="#ctx0" brushRef="#br0" timeOffset="249.746">1 0 8436,'0'0'2094,"0"0"-1064,0 0 66,36 34-140,118 110-439,-24 16 110,-110-129-616,78 162 296,-97-192-531,0 0 1,1 1 0,0-1 0,-1 0 0,1 0 0,0 0 0,0 0 0,-1-1 0,1 1-1,0 0 1,0-1 0,0 1 0,0-1 0,0 0 0,0 1 0,0-1 0,0 0 0,0 0-1,0 0 1,0-1 0,0 1 0,0 0 0,0-1 0,0 1 0,0-1 0,-1 0-1,2 0 224,16-15-4263</inkml:trace>
  <inkml:trace contextRef="#ctx0" brushRef="#br0" timeOffset="532.332">738 286 7075,'0'0'1857,"0"0"-1153,0 0 369,0 0 47,0 0 33,0 0-481,58 212-192,-44-180-480,-2-4 0,-2-9 145,-3-3-129,-7-8-16,0-1 144,0-5-80,0-2-128,0 0-801,-9-13-1504,-11-26-1953</inkml:trace>
  <inkml:trace contextRef="#ctx0" brushRef="#br0" timeOffset="815.572">601 26 9925,'0'0'736,"0"0"-432,0 0 64,0 0 1137,0 0-1281,0 0-112,173 98-64,-141-90-48,-4-3-1505,-8-5-1824,-6 0-4867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1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10341,'0'0'176,"0"0"784,0 0-159,0 0 175,0 0-304,0 0-560,43 250 81,-36-222-193,-2-4 0,-3-7 48,1-6-48,-3-4-817,0-7-1296,0-7-928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1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12054,'0'0'2241,"0"0"-1889,0 0-352,0 0-224,0 0 192,0 0-2498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0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72 4882,'0'0'1166,"0"0"251,0 0 2,0 0-322,0 0-148,0-10-87,0-31 109,-1 39-926,0 0-1,-1 1 1,1-1 0,0 1-1,-1 0 1,0-1 0,1 1-1,-1 0 1,1 0 0,-1 0-1,0 0 1,0 0-1,0 1 1,0-1 0,1 0-1,-1 1 1,0-1 0,0 1-1,0 0 1,0 0-1,0-1 1,0 1 0,0 1-1,0-1 1,0 0 0,0 0-1,0 1 1,0-1 0,0 1-1,0 0 1,-1 0-45,-2 0 145,1-2-152,1 1 0,-1 1 0,1-1 0,-1 0 0,0 1 0,1 0 0,0 0 1,-1 0-1,1 0 0,0 0 0,-1 1 0,1 0 0,0-1 0,0 1 0,0 0 0,0 0 0,1 1 0,-1-1 0,0 1 0,1-1 1,0 1-1,0 0 0,-1 0 0,2 0 0,-1 0 0,0 0 0,1 0 0,-1 1 0,1-1 0,0 0 0,0 1 0,0 0 7,1 0-76,-1-1-1,1 0 1,0 1-1,0-1 1,1 0-1,-1 1 1,1-1-1,0 0 1,-1 1-1,1-1 1,1 0-1,-1 0 0,0 0 1,1 0-1,0 0 1,-1 0-1,1-1 1,1 1-1,-1 0 1,0-1-1,0 1 1,1-1-1,-1 0 1,1 0-1,0 0 1,0 0-1,0-1 0,0 1 1,0-1-1,0 1 1,0-1-1,3 0 77,44 37-597,-102-3 399,35-25 415,17-9-6327,19-7 1273</inkml:trace>
  <inkml:trace contextRef="#ctx0" brushRef="#br0" timeOffset="284.26">150 72 1521</inkml:trace>
  <inkml:trace contextRef="#ctx0" brushRef="#br0" timeOffset="1361.951">150 72 1521,'125'47'3169,"-125"-47"-2729,0 0 790,0 0-296,-15 80-155,11-41-227,14-52-818,9-15-239,-11 19 272,-2 1 191,0 0 0,0 0 0,1 1 1,0 0-1,0 1 0,1-1 0,0 1 0,0 1 0,0 0 0,1 0 1,5-2 41,-6 71 1974,-8-64-1982,1-1 1,-1 1-1,1-1 1,-1 1-1,1-1 1,-1 1-1,1-1 1,-1 1-1,1 0 1,-1-1-1,1 1 0,0 0 1,-1 0-1,1-1 1,-1 1-1,1 0 1,0 0-1,-1 0 1,1 0-1,0 0 1,-1 0-1,1 0 1,0 0-1,-1 0 1,1 0-1,-1 0 0,1 0 1,0 0-1,-1 1 1,1-1-1,0 0 1,-1 0-1,1 1 1,-1-1-1,1 0 1,-1 1-1,1-1 1,-1 1-1,1-1 1,-1 1-1,1-1 0,-1 1 1,0-1-1,1 1 1,-1-1-1,1 1 1,-1-1-1,0 1 1,0 0-1,1-1 1,-1 1-1,0-1 1,0 1-1,0 0 1,0 0 7,19-18-130,-17 15 112,1 0 0,0 0 0,0 0 0,0 1 0,0-1 0,0 1 0,0 0 0,1 0 0,-1 0 0,0 1 0,1-1 0,-1 1 1,0-1-1,1 1 0,-1 0 0,1 0 0,-1 1 0,0-1 0,1 1 0,-1 0 0,0 0 0,0 0 0,1 0 0,-1 0 0,0 1 1,0-1-1,0 1 0,-1 0 0,1 0 0,0 0 0,-1 0 0,3 2 18,13 4 0,0 0 1,0-2-1,1 0 0,0-2 0,0 0 1,1-1-1,-1 0 0,1-2 0,-1 0 1,1-2-1,7-1 0,-10 2-27,-14 1 38,1-1 0,-1 0 1,1 0-1,-1 0 0,1 0 0,-1-1 0,1 1 1,-1-1-1,0 0 0,1 0 0,-1 0 0,0-1 0,1 1 1,-1-1-1,0 1 0,0-1 0,0 0 0,-1 0 1,1-1-1,0 1 0,-1-1 0,1 1 0,-1-1 1,0 0-1,0 0 0,0 1 0,0-2 0,-1 1 1,1 0-1,-1 0 0,0 0 0,0-1 0,0 1 1,0-1-1,0 1 0,-1-1 0,0 1 0,0-1 0,0 1 1,0-1-1,0-1-11,0 3 46,0 0-1,-1 0 1,1 0 0,0 0 0,-1-1-1,1 1 1,-1 0 0,0 1-1,1-1 1,-1 0 0,0 0 0,0 0-1,0 0 1,-1 1 0,1-1-1,0 0 1,-1 1 0,1-1 0,-1 1-1,1 0 1,-1-1 0,0 1 0,1 0-1,-1 0 1,0 0 0,0 0-1,0 0 1,0 1 0,0-1 0,0 0-1,0 1 1,0 0 0,0-1 0,0 1-1,0 0 1,0 0 0,0 0-1,0 0 1,-1 1 0,1-1 0,0 0-1,0 1 1,-1 0-46,-2-1 13,0 0 0,0 0-1,1 1 1,-1-1 0,0 1 0,1 0 0,-1 1-1,1-1 1,-1 1 0,1 0 0,0 0 0,0 0-1,0 0 1,0 1 0,0-1 0,0 1-1,1 0 1,-1 1 0,1-1 0,0 0 0,0 1-1,0 0 1,0 0 0,1 0 0,-1 0 0,1 0-1,0 0 1,0 1 0,0 1-13,0-3-3,1-1 1,-1 1-1,1-1 0,-1 1 1,1 0-1,0 0 1,0 0-1,0-1 0,0 1 1,1 0-1,-1 0 1,1 0-1,0 0 0,0 0 1,0 0-1,0 0 1,0 0-1,1 0 0,-1 0 1,1 0-1,0 0 0,0 0 1,0 0-1,0 0 1,0-1-1,1 1 0,-1 0 1,1-1-1,0 1 1,0-1-1,0 0 0,0 1 1,0-1-1,0 0 1,0 0-1,1-1 0,-1 1 1,1 0-1,0-1 0,-1 1 1,1-1-1,0 0 1,0 0-1,0 0 0,0 0 1,-1-1-1,4 1 3,0-1-86,-1 0 0,1-1 0,0 1 0,0-1 0,-1-1 0,1 1 0,-1-1 0,1 0 0,-1 0 0,1 0 0,-1-1 0,0 0 0,0 0 0,-1 0 0,1-1 0,-1 1 0,1-1 0,-1 0 0,0-1 0,0 1 0,-1-1 0,0 1 0,1-1 0,-1 0 0,1-4 86,-4 12 50,0 0 0,0-1 0,0 1 0,0 0 0,0-1 0,1 1 0,0 0 0,-1-1 1,1 1-1,0-1 0,0 1 0,0-1 0,1 1 0,-1-1 0,0 0 0,1 0 0,0 0 0,-1 0 0,1 0 0,0 0 0,0 0 1,0 0-1,1-1 0,-1 1 0,0-1 0,2 2-50,1-3-39,-1 1 1,1-1 0,0 0-1,-1 0 1,1 0 0,-1-1-1,1 1 1,-1-1-1,1 0 1,-1 0 0,1-1-1,-1 0 1,0 1 0,0-1-1,0-1 1,0 1 0,0-1-1,0 1 1,-1-1-1,1 0 1,-1 0 0,0-1-1,0 1 1,0-1 0,0 1-1,-1-1 1,1 0-1,-1 0 1,0 0 0,0 0-1,0-1 1,-1 1 0,1-3 38,7-9-135,70-119 418,-77 189 160,-18 132 995,16-187-1471,0 0 0,1 0 0,-1 0 0,0 1 0,1-1 0,0 0 0,-1 0 0,1 0 0,-1 1 0,1-1 0,0 0 0,-1 1 0,1-1 0,0 1 0,0-1 0,0 1 0,-1-1 0,1 1 0,0-1 0,0 1 0,0 0 0,0-1 0,0 1 0,0 0 0,0 0 0,0 0 0,0 0 0,-1 0 0,1 0 0,0 0 0,0 0 0,0 0 0,0 0 0,0 0 0,0 1 1,0-1-1,0 0 0,0 1 0,0-1 0,-1 1 0,1-1 0,0 1 0,0-1 0,-1 1 0,1 0 0,0-1 0,0 1 0,-1 0 0,1-1 0,-1 1 0,1 0 0,-1 0 0,1 0 0,-1-1 0,1 1 0,-1 0 0,0 0 0,0 0 0,1 0 0,-1 0 0,0 0 0,0 0 0,0 0 0,0 0 0,0 0 0,0 0 0,0 0 0,0-1 0,0 2 33,115-177-7978,-91 131 10215,-23 61 2986,1 72-3542,-3-49-1363,-1-30-376,1 1 0,1 0 0,0 0 0,0 0 0,1 0 1,1 0-1,-1 0 0,2 0 0,0 0 0,3 7 58,9-1-2660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2:1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231 275 7828,'0'0'2425,"0"0"-1049,0 0-148,0 0-623,0 0-429,0 0-122,-4 20-6,-48 135 437,-112 144 446,164-299-1100,0 0 0,-1 0-1,1-1 1,0 1 0,0 0 0,0 0-1,-1-1 1,1 1 0,0 0 0,0 0-1,0 0 1,-1-1 0,1 1 0,0 0-1,-1 0 1,1 0 0,0 0-1,0 0 1,-1 0 0,1-1 0,0 1-1,-1 0 1,1 0 0,0 0 0,-1 0-1,1 0 170,1-17-1500,-1-34-5290</inkml:trace>
  <inkml:trace contextRef="#ctx0" brushRef="#br0" timeOffset="230.379">0 1 10565,'0'0'1128,"0"0"-330,0 0-30,32 35-125,102 118-250,11 56 39,-35 4-163,-108-209-307,0-1 0,0 0 0,0 0 0,1 0 0,-1 0 0,1 0 0,0-1 0,0 1 0,0-1 0,0 0 0,0 1 0,1-2 0,-1 1 0,0 0 0,1-1 0,0 1 0,-1-1 0,1 0 0,3 0 38,45-13-4229,-16-19-1894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49:3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56 4050,'0'0'504,"0"0"-205,0 0-219,0 0 96,0 0 523,20 4 45,144 20 534,201-21 806,-364-3-3103,-10 13-2153,-20 0 747</inkml:trace>
  <inkml:trace contextRef="#ctx0" brushRef="#br0" timeOffset="283.242">33 197 5042,'0'0'1313,"0"0"-945,0 0-272,0 0 16,0 0 336,0 0 145,223 26-257,-177-18-48,-10-1-288,-5 2 80,-5-3-368,-6 1-336,-4-3-481,-4-2-944,-7-2-2305</inkml:trace>
  <inkml:trace contextRef="#ctx0" brushRef="#br0" timeOffset="162814.95">26 87 272,'-16'-20'7620,"7"8"-3209,22 9-5930,43 4 1552,-1-3 0,0-2 1,0-2-1,21-7-33,66-15-3,-142 28-37,0 0 8,0 0-45,0 0-94,0 0-242,0 0-102,4 2-3508,-3 7-628</inkml:trace>
  <inkml:trace contextRef="#ctx0" brushRef="#br0" timeOffset="163385.428">126 169 512,'0'0'934,"0"0"453,0 0-229,0 0 366,0 0-962,-3-13-441,351 15 103,-332 5-681,-12-4-2221,1-2 383</inkml:trace>
  <inkml:trace contextRef="#ctx0" brushRef="#br0" timeOffset="165237.429">143 26 448,'0'0'622,"0"0"-126,0 0 371,0 0 350,0 0-460,0 0 262,-3-1-290,104-11 742,-86 12-1296,182 15 150,-189 0-2606,-14-10 726</inkml:trace>
  <inkml:trace contextRef="#ctx0" brushRef="#br0" timeOffset="165515.06">90 115 4402,'0'0'699,"0"0"-221,0 0-286,0 0 69,0 0-39,32 4-68,193 28 81,-119-23-475,-101 0-2287,-5-5 316</inkml:trace>
  <inkml:trace contextRef="#ctx0" brushRef="#br0" timeOffset="165750.431">371 190 3794,'0'0'224,"0"0"192,0 0 753,0 0-833,0 0 96,0 0 144,144-6-560,-129 4 16,-8 2-32,-5 0-688,-2 0-112,0 0-2002,0 0 97</inkml:trace>
  <inkml:trace contextRef="#ctx0" brushRef="#br0" timeOffset="166015.506">266 145 448,'0'0'2401,"0"0"-1328,0 0-577,0 0 0,0 0-496,0 0 80,151 4-176,-137 1-2033,-6-3-640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3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11 496,'-3'0'673,"-2"0"-369,1 0-80,-1 0 288,0-4 160,0-1-528,3 5 1041,-1-2-1089,1 2-96,2 0-96,-2 0-1729,2 0 336,0 0 593</inkml:trace>
  <inkml:trace contextRef="#ctx0" brushRef="#br0" timeOffset="546.537">54 11 1008,'-18'-4'226,"-17"-1"2579,35 36-1530,-1-25-1208,1-1-1,0 0 0,1 1 1,-1-1-1,1 0 0,0 1 1,1-1-1,-1 0 0,1 0 1,0 0-1,0 0 0,1 0 1,-1-1-1,1 1 0,0-1 1,0 1-1,1-1 0,-1 0 1,1 0-1,0-1 0,0 1 1,2 0-67,-2-2-13,0-1 0,0 0 0,1-1 0,-1 1 0,0-1 0,1 0 0,-1 0 0,0 0 0,1 0 0,-1-1 0,0 0 0,1 0 0,-1 0 0,0 0 0,0-1 0,0 1 0,0-1 1,0 0-1,0 0 0,-1-1 0,1 1 13,68-61-32,-36 89 624,-33-22-563,0 0 1,-1 0 0,1-1-1,1 1 1,-1 0-1,0-1 1,1 0-1,0 0 1,-1 0 0,1 0-1,0-1 1,1 0-1,-1 0 1,0 0-1,1 0 1,-1 0-1,1-1 1,0 0 0,-1 0-1,1 0 1,0-1-1,-1 1 1,1-1-1,0 0 1,4-1-30,37 1-135,-16 0-2966,-22 0-1080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3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3346,'0'0'1568,"0"0"-919,0 0-225,0 0 293,0 0-194,0 0-120,7 15 635,128 120-155,-124-131-862,0-2 1,1 1-1,-1-1 0,1-1 1,0 0-1,0-1 0,0 0 1,-1 0-1,1-1 0,11-3-21,159-57 283,-96 91-377,-61-15 114,-7-7 4,1 0 1,0-2-1,0 0 1,0-2-1,1 0 1,-1-1-1,1-1 1,0 0-1,0-2 1,0 0 0,1-2-25,-17 2 2,15-2-15,0-1 0,0-1 0,0-1 1,0-1-1,-1-1 0,0 0 0,0-1 0,-1-1 1,10-7 12,40-17 264,-52 26-273,1 1 0,-1 1 0,1 0-1,0 1 1,1 1 0,-1 0 0,0 2 0,1-1-1,7 2 10,62 59-34,-65-47 43,0 0 1,0-2 0,1 0 0,1-2-1,0 0 1,0-2 0,0 0-1,1-2 1,-1 0 0,1-2-1,4 0-9,-7-2-71,0 0-1,-1-2 0,1 0 1,-1-2-1,1 0 0,-1-1 1,0-1-1,7-4 72,-11 4-132,-6 0 197,1 1 0,0 0 1,0 0-1,0 1 0,0 1 1,1 0-1,-1 0 0,1 1 0,0 1 1,-1 0-1,1 0 0,0 1 1,0 1-1,0 0 0,-1 1 0,1 0 1,0 0-1,10 5-65,7 5 145,1-1 1,0-1-1,1-2 1,0-1-1,0-1 0,1-2 1,-1-1-1,1-2 1,0 0-1,8-3-145,8-16-2615,-32-8-194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4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56 208,'-2'-13'8910,"37"11"-6674,-28 2-2412,196-1 149,452 13-492,-297 5 81,-37-27 534,117-14-67,-184-6 171,-107 27-797,-157 1-3178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5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5523,'0'0'288,"0"0"1601,0 0 223,0 0-735,0 0 768,0 0-1393,39 331-303,-47-268-449,-16 6 0,-9 4 272,-13 3-272,-7-5-432,-7-8-1921,-14-22-2130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5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6099,'0'0'2660,"0"0"-1257,0 0-709,0 0-27,0 0-80,-7 21 354,-38 166 484,42-172-1436,2 0 0,0 0 0,0 1 1,2-1-1,0 0 0,0 0 0,2 1 0,0-1 0,0 0 0,1-1 0,1 1 1,1-1-1,0 0 0,2 2 11,-7-14-236,1 0 0,-1 0 0,1-1 0,-1 1 0,1 0 0,0-1 0,-1 1 0,1-1 0,0 1 0,0-1 0,0 0 0,0 0 0,0 0 0,1 0 0,-1 0 0,0-1 0,0 1 0,1-1 0,-1 1 0,0-1-1,1 0 1,-1 0 0,0 0 0,1 0 0,-1 0 0,0-1 0,0 1 0,1 0 0,-1-1 0,1 0 236,27-17-7099</inkml:trace>
  <inkml:trace contextRef="#ctx0" brushRef="#br0" timeOffset="279.808">346 193 7892,'0'0'1985,"0"0"-1489,0 0 880,0 0-255,0 0-305,0 0-287,0 13-497,0 6 96,0-2-128,2 3 0,10-5-289,5-6-1119,0-3-1025,5-6-785,-1 0-3057</inkml:trace>
  <inkml:trace contextRef="#ctx0" brushRef="#br0" timeOffset="280.808">346 193 80,'149'84'4626,"-149"-84"-1953,0 0 33,0 0-866,0 0 129,0 0-1312,5-4-289,-3-1 528,8-3-896,4-3-64,8-2-864,4 0-1265,5-2-705,3 0-4689</inkml:trace>
  <inkml:trace contextRef="#ctx0" brushRef="#br0" timeOffset="557.437">826 147 5939,'0'0'1136,"0"0"129,0 0 896,0 0-1009,0 0 289,0 0-625,22 0-688,-10 0 0,2 0-128,3 0-272,5 0-1056,2-2-2290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4:5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14 253 1105,'-8'-6'5369,"12"22"-2608,-4-12-3501,2 0 789,-1 1 1,1-1 0,0 1 0,0-1 0,0 0 0,0 0 0,1 0-1,0 0 1,-1 0 0,2 0 0,-1-1 0,0 0 0,1 1 0,-1-1 0,1 0-1,0-1 1,0 1 0,0-1 0,0 0 0,1 0 0,-1 0 0,1 0-1,-1-1 1,1 1 0,-1-1 0,1-1 0,0 1 0,-1-1 0,1 1-1,0-1 1,0-1 0,-1 1 0,1-1 0,0 0 0,-1 0 0,1 0 0,0 0-1,-1-1 1,0 0 0,1 0 0,-1 0 0,4-3-50,0-1-22,0 0 0,0-1-1,-1 0 1,1 0 0,-2-1 0,1 0 0,-1 0 0,0-1-1,-1 0 1,0 0 0,0 0 0,-1 0 0,0-1 0,-1 0 0,0 0-1,0 0 1,-1 0 0,0 0 0,-1 0 0,0-1 0,-1 1-1,0 0 1,-2-7 22,0 13-21,0 1 0,-1-1 0,0 1 0,0-1 0,0 1 0,0 0-1,0 0 1,-1 0 0,1 0 0,-1 1 0,0-1 0,0 1 0,0 0 0,0 0-1,0 1 1,0-1 0,0 1 0,-1 0 0,1 0 0,-1 0 0,1 1 0,-1-1 0,1 1-1,0 0 1,-1 0 0,1 1 0,-1-1 0,1 1 0,-1 0 0,1 1 0,0-1-1,0 0 1,-1 1 0,1 0 0,0 0 0,-2 2 21,-4 3 66,0 1-1,0 0 1,1 0 0,0 1 0,0 0 0,1 0-1,0 1 1,1 0 0,0 1 0,1-1-1,0 1 1,1 1 0,0-1 0,0 1-1,1 0 1,1 0 0,0 0 0,1 0 0,0 1-1,1-1 1,0 1 0,1-1 0,1 9-66,-1-16 8,0 0 1,0 0-1,1-1 0,0 1 1,0 0-1,0 0 1,1 0-1,-1-1 1,1 1-1,0-1 1,1 1-1,-1-1 1,1 0-1,0 0 0,0 0 1,0 0-1,0-1 1,1 1-1,-1-1 1,1 0-1,0 0 1,0 0-1,0 0 1,1-1-1,-1 1 0,0-1 1,1 0-1,0-1 1,1 1-9,146 19 101,-141-21-463,1-1 0,-1 0 0,0 0 0,0-1-1,0-1 1,0 0 0,0 0 0,-1-1-1,1 0 1,-1-1 0,0 0 0,0-1 0,7-6 362,28-25-4453</inkml:trace>
  <inkml:trace contextRef="#ctx0" brushRef="#br0" timeOffset="282.211">542 173 6371,'0'0'2177,"0"0"-1585,0 0-16,0 0 1,0 0-465,0 0 688,0 80-304,0-47-464,0-1 481,0-4-513,0 0 0,2-4 112,3-2-112,0-7-240,0-4-1041,0-7-656,2-4-240,0-7-2897</inkml:trace>
  <inkml:trace contextRef="#ctx0" brushRef="#br0" timeOffset="523.235">650 0 6835,'0'0'1665,"0"0"-240,0 0-705,0 0-368,0 0-224,0 0 0,7 20-208,3 4 80,4 2-320,1 2-160,2 2-1585,-1-2-1377</inkml:trace>
  <inkml:trace contextRef="#ctx0" brushRef="#br0" timeOffset="933.135">893 359 1665,'0'0'2684,"0"0"-315,0 0-600,0 0-692,0 0-370,10-22-560,33-74-144,-29-10 176,-16 103-172,0 1 1,0-1 0,0 0-1,-1 0 1,1 1 0,-1-1-1,0 1 1,1 0 0,-1 0-1,0 0 1,0 0 0,0 0-1,-1 1 1,1 0 0,0-1-1,-1 1 1,1 0 0,-1 1-1,1-1 1,-1 0 0,1 1-1,-1 0 1,1 0 0,-1 0 0,1 0-1,-1 1 1,1-1 0,-1 1-1,1 0 1,-1 0 0,1 0-1,0 1 1,-3 0-8,-2 4 31,1 0 1,-1 1-1,1 0 0,0 0 0,1 0 1,0 1-1,0 0 0,1 0 0,0 0 1,0 1-1,1 0 0,0 0 0,0 0 1,1 0-1,0 1 0,1-1 1,0 1-1,0 0 0,1-1 0,1 1 1,0 0-1,0 0 0,0 0 0,2-1 1,0 4-32,-1-10-5,1 1 1,0-1 0,0 0-1,0 0 1,1 0 0,-1 0-1,1-1 1,-1 1 0,1-1 0,0 0-1,0 1 1,0-1 0,0 0-1,0-1 1,1 1 0,-1-1-1,0 1 1,1-1 0,0 0-1,-1 0 1,1 0 0,-1-1 0,1 1-1,0-1 1,-1 0 0,1 0-1,0-1 1,-1 1 0,1 0-1,0-1 1,-1 0 0,1 0-1,-1 0 1,1-1 0,-1 1 0,0-1-1,1 0 1,-1 0 0,2-1 4,41-58 1237,-44 85-1159,11 74 217,-5 1 0,-5 0 1,-7 77-296,4-171 9,1 0 0,-1 0 1,-1 1-1,1-1 0,-1 0 1,0 0-1,0 0 0,0 0 1,-1 0-1,1 0 0,-1-1 1,-1 1-1,1-1 0,-1 1 1,1-1-1,-1 0 0,0 1 1,-1-2-1,1 1 0,-1 0 1,0-1-1,0 1 0,0-1 1,0 0-1,0-1 0,-1 1 1,1-1-1,-4 2-9,5-4 15,0 0-1,0 0 1,0-1 0,0 1 0,0-1-1,1 1 1,-1-1 0,0 0 0,0 0-1,1 0 1,-1-1 0,1 1-1,-1 0 1,1-1 0,-1 0 0,1 0-1,0 1 1,0-1 0,0 0-1,0-1 1,0 1 0,0 0 0,1-1-1,-1 1 1,1-1 0,0 1-1,-1-1 1,1 0 0,0 1 0,1-1-1,-1 0 1,0 0 0,1 0-15,-10-105 46,10 106-52,-1-23-239,1 0-1,1 0 1,1 0 0,2 1 0,0-1 0,2 1 0,5-16 245,20-37-2145,2-1-1198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0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 1249,'-6'-25'7271,"46"24"-4265,-24 1-3642,568-2 1858,-539 4-854,-44-2-314,-1 0-6,-12 18-2972,-6-11-59,-3-4-1579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6771,'0'0'187,"0"0"45,0 0 502,0 0 37,57-1-280,183-5 152,22 5-169,-144 1-684,-119-1-1975,-5-5-2650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2657,'0'0'2764,"0"0"-1475,0 0-500,0 0 54,0 0-298,0 0-324,-16 44 278,-48 144-213,34-10 263,24-134-226,-11 117-339,13-52 3263,24-141-9042,3-5-1606</inkml:trace>
  <inkml:trace contextRef="#ctx0" brushRef="#br0" timeOffset="454.866">267 55 4082,'0'0'4218,"0"0"-2695,0 0-714,0 0 210,0 0-496,11-3-227,391-41 3524,-398 43-3660,-3 1-376,-1 0-758,-3 1-1712,-13 5-1100</inkml:trace>
  <inkml:trace contextRef="#ctx0" brushRef="#br0" timeOffset="771.302">87 459 5394,'0'0'4178,"0"0"-3425,0 0-81,0 0-464,0 0 208,0 0 401,163-13-65,-91-2 305,-4 0-705,-8 0-64,-15 6 192,-16 3-448,-14 1-16,-8 5-16,-7 0-1745,0 0-672,-31 20-1601,-22 3-2273</inkml:trace>
  <inkml:trace contextRef="#ctx0" brushRef="#br0" timeOffset="1038.63">1 783 6979,'0'0'400,"0"0"81,0 0 719,0 0 257,0 0 576,0 0-545,201 7-31,-143-7-1313,-5 0-128,-8-5 336,-1 1-352,-3 0-64,2-5-928,10-2-1633,7-8 736,2-9-3250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2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17 1121,'-17'-11'8480,"-15"7"-6580,-144 2-2052,132 53 16,39-41 117,-27 42-38,24-42 53,1 1 1,0 0 0,0 0-1,1 1 1,1 0-1,0 0 1,0 0-1,2 1 1,-1-1 0,1 1-1,1 0 1,0 8 3,2 1-18,-1-15 9,0 0 0,1 0 0,0 0 0,0 0 0,1 0 0,0 0 0,0 0 0,1 0 0,0-1 0,0 1 0,1-1 0,-1 1 1,1-1-1,1 0 0,0 2 9,15 12-6,1-1 1,1 0-1,1-1 0,0-2 1,1 0-1,1-1 1,1-2-1,0 0 1,0-2-1,1 0 1,12 2 5,43 20-1,-58-25-46,0-1-1,0-1 1,1-1-1,-1-1 1,1-1-1,0-1 1,1-1-1,-1-2 1,0 0-1,10-3 48,-23 3-139,1 0 0,-1-1 0,1-1 0,-1 0 0,0-1 0,0 0 0,0 0 0,0-1 0,-1 0 0,0-1 0,0-1 0,-1 1 0,1-2 0,-2 1 0,1-1 0,-1 0 0,0-1 0,0 0 0,-1 0 0,2-4 139,-5 7 56,0 1 0,0-1-1,-1 0 1,0 0 0,0 0-1,0-1 1,-1 1-1,0-1 1,0 1 0,0-1-1,-1 0 1,0 0-1,0 1 1,-1-1 0,0 0-1,0 0 1,-1 0 0,0 0-1,0 1 1,0-1-1,-1 0 1,0 1 0,0-1-1,-1 1 1,0 0-1,-1-3-55,-124-175 961,37 122-956,-44-3 505,27 63 151,36 30-650,68-3-4194,3-16-310</inkml:trace>
  <inkml:trace contextRef="#ctx0" brushRef="#br0" timeOffset="482.485">1027 536 960,'0'0'6499,"0"0"-6082,0 0-417,0 0 0,0 0-529,0 0-1680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1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11 960,'0'0'2530,"0"0"-626,0 0-879,0 0 1632,0 0-944,0 0-288,27 2-161,-27-2-1264,0 0-1360,-12-13-2994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12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7924,'0'0'2113,"0"0"-945,0 0-1168,0 0 480,0 0-480,0 0 0,34-4 0,-15 4 0,0 11 0,0-3-16,3-1 32,-1-1-144,8-4-1184,10-2-1169,4 0-81,7-2-527</inkml:trace>
  <inkml:trace contextRef="#ctx0" brushRef="#br0" timeOffset="189.362">467 25 256,'0'0'720,"0"0"-479,0 0 191,0 0 1649,0 0-1713,0 0-96,94 0-272,-61 0-544,13 6-1313,11 5 480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1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256 379 368,'0'0'2377,"1"-2"1349,5-10-2337,2-145 1500,-10 151-2790,-1-1-1,-1 1 1,1 0-1,-1 0 1,0 0 0,-1 0-1,1 1 1,-1 0-1,0 0 1,-1 0 0,1 0-1,-1 1 1,0 0 0,0 0-1,0 0 1,0 1-1,-1 0 1,1 0 0,-1 1-1,0 0 1,0 0-1,0 1 1,0-1 0,0 1-1,0 1 1,0 0-1,-6 0-98,7 3-5,-1 1 0,1 0 0,0 0 0,0 1 0,0-1 0,0 1 0,1 1 0,0-1 0,0 1 0,1 0 0,-1 0-1,1 0 1,1 1 0,-1-1 0,1 1 0,0 0 0,0 0 0,1 0 0,0 0 0,0 0 0,0 5 5,0-9 1,0 1 0,1 0 0,-1-1 0,0 1 0,1 0 0,0 0 0,0 0 0,0 0 0,1 0 0,-1 0 0,1 1 0,0-1 0,0 0 0,0 0 0,1 0 0,0 0 1,-1 0-1,1 0 0,1 0 0,-1 0 0,0 0 0,1 0 0,0-1 0,0 1 0,0-1 0,1 1 0,-1-1 0,1 0 0,-1 0 0,1 0 0,0 0 0,0 0 0,1-1 0,-1 1 0,0-1 0,1 0 0,0 0 0,-1 0 0,1 0 1,0-1-1,0 0 0,0 1 0,0-1 0,0-1 0,0 1 0,3-1-1,-3 1-17,0-1 0,1 0 0,-1 0 0,1 0 0,-1-1 0,0 1 0,1-1-1,-1 0 1,0 0 0,0-1 0,0 1 0,0-1 0,0 0 0,0 0 0,0-1 0,0 1 0,-1-1 0,1 1 0,-1-1 0,0 0 0,0-1 0,0 1 0,0 0 0,-1-1 0,1 0 0,-1 1 0,0-1 0,0 0 0,0 0 0,-1 0 0,2-4 17,-2 76-617,-1 265 1530,0-332-1036,1 1 1,0-1 0,-1 0-1,1 0 1,0 0 0,0 0-1,0 0 1,0-1 0,0 1-1,0 0 1,0 0 0,0-1 0,1 1-1,-1 0 1,0-1 0,0 1-1,0-1 1,1 0 0,-1 1-1,0-1 1,1 0 0,-1 0-1,0 0 1,1 0 0,-1 0-1,0 0 1,1 0 0,-1 0-1,0-1 1,0 1 0,1 0-1,-1-1 1,0 1 0,0-1-1,0 1 1,1-1 0,-1 0-1,0 1 1,0-1 0,0 0 0,0 0-1,0 0 1,0 0 0,0 0-1,-1 0 1,1 0 0,0 0-1,0 0 1,-1 0 0,1-1-1,-1 1 1,1 0 0,-1-1 122,26-32-5469</inkml:trace>
  <inkml:trace contextRef="#ctx0" brushRef="#br0" timeOffset="318.205">465 310 6851,'0'0'1201,"0"0"-841,0 0 107,0 0 565,0 0 275,0 23-576,0 117 406,0-136-1131,0-1 0,1 0 0,0 0 0,0 1 1,-1-1-1,2 0 0,-1 0 0,0 0 0,1 0 0,-1 0 0,1 0 0,0-1 0,0 1 1,0-1-1,0 1 0,1-1 0,-1 1 0,0-1 0,1 0 0,0 0 0,0-1 0,-1 1 0,1 0 1,0-1-1,0 0 0,0 0 0,1 0 0,-1 0 0,0 0 0,0 0 0,0-1 0,1 0 1,-1 1-1,0-1 0,1 0 0,-1-1 0,0 1 0,2-1-6,-1-2-25,0 0-1,0 0 1,0 0-1,-1-1 1,1 0-1,-1 1 1,0-1-1,0 0 1,0-1-1,-1 1 1,1 0-1,-1-1 1,0 0-1,0 1 1,-1-1-1,1 0 1,-1 0-1,0 0 1,-1 0-1,1 0 1,-1 0-1,0 0 1,0 0-1,0 0 1,-1 0-1,0 0 1,-1-3 25,2 7-3,1-5-2,-1 0 0,0-1 0,0 1-1,-1 0 1,1 0 0,-1 0 0,-1 0 0,1 0-1,-1 0 1,0 0 0,0 0 0,-1 1 0,0-1-1,0 1 1,0 0 0,0 0 0,-1 0 0,0 0-1,-4-3 6,-79-65-840,83 72 488,4 1-3258,0 0 3600,0 0-6858</inkml:trace>
  <inkml:trace contextRef="#ctx0" brushRef="#br0" timeOffset="885.202">772 111 9060,'0'0'2289,"0"0"-1657,0 0-45,0 0 318,0 0-524,1 14-237,0-11-181,0 0-1,-1 0 1,1 0-1,0-1 0,0 1 1,1 0-1,-1 0 0,1-1 1,-1 1-1,1-1 1,0 1-1,0-1 0,0 0 1,0 1-1,0-1 0,0 0 1,1 0-1,-1-1 0,1 1 1,-1 0-1,1-1 1,0 0-1,0 0 0,0 1 1,-1-2-1,1 1 0,0 0 1,0-1-1,3 1 38,7-52-585,-14 42 439,1 5 140,0 0 1,0 0-1,0 0 0,0 1 0,-1-1 0,1 0 0,-1 0 1,0 1-1,-1-1 0,1 1 0,0-1 0,-1 1 0,0-1 1,0 1-1,0 0 0,0 0 0,-1 0 0,1 0 1,-1 0-1,1 1 0,-1-1 0,0 1 0,0-1 0,0 1 1,-1 0-1,1 1 0,0-1 0,-1 0 0,1 1 0,-1 0 1,0 0-1,1 0 0,-1 0 0,0 0 0,0 1 0,1 0 1,-1-1-1,-1 2 6,5-1-155,10 4-781,7 0 61,-1-2 0,1 0 1,-1-1-1,1 0 1,0-1-1,-1-1 0,1-1 1,-1 0-1,1-1 0,-1-1 1,0-1-1,1 0 875,-1-3-65,8-2 1265,-9 7 3113,-14 3-2229,-1 0-1007,0 6-530,-48 184 2260,26-126-2367,-11 38 125,12-45-258,2 2 0,3 1 0,2 0 0,3 0 0,3 1 0,0 27-307,8-87-45,0-1 1,0 1 0,0 0 0,0 0 0,0-1 0,0 1-1,0 0 1,1-1 0,-1 1 0,0 0 0,0 0 0,0-1-1,1 1 1,-1 0 0,0-1 0,1 1 0,-1-1-1,1 1 1,-1-1 0,1 1 0,-1 0 0,1-1 0,-1 1-1,1-1 1,-1 0 0,1 1 0,-1-1 0,1 1 0,0-1-1,-1 0 1,1 0 0,0 1 0,-1-1 0,1 0 0,0 0-1,0 0 1,-1 0 0,1 0 0,0 0 0,-1 0 0,1 0-1,0 0 1,0 0 0,-1 0 0,1 0 0,0 0-1,-1-1 1,1 1 0,0 0 0,-1 0 0,1-1 0,0 1-1,-1-1 1,1 1 0,-1 0 0,1-1 0,-1 1 0,1-1-1,-1 0 1,1 1 0,-1-1 44,52-77-4952,-28 14-1186</inkml:trace>
  <inkml:trace contextRef="#ctx0" brushRef="#br0" timeOffset="1163.453">1027 420 848,'0'0'4736,"0"0"-3482,0 0 24,0 0 101,0 0-355,3 16-271,13 52-358,-16-67-382,0 0 1,1 1 0,-1-1-1,0 0 1,0 0 0,0 0-1,1 0 1,-1 0 0,1 1-1,-1-1 1,1 0 0,-1 0-1,1 0 1,-1 0 0,1 0 0,0 0-1,0-1 1,-1 1 0,1 0-1,0 0 1,0 0 0,0-1-1,0 1 1,0 0 0,0-1-1,0 1 1,0-1 0,0 0-1,0 1 1,1-1 0,-1 0-1,0 1 1,0-1 0,0 0-1,0 0 1,1 0 0,-1 0-1,0 0 1,0 0 0,0 0-1,0-1 1,1 1-14,6-1 338,-1-55 89,-7 51-676,-6-49-622,-21 35-2971,27 19 1208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1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123 220 5234,'-12'0'385,"2"0"559,6 0-896,1 0 208,3 0 128,0 0-304,0 0-144,0 0 64,0 0-640,0 0 304,0 0-2289,5-9-1041</inkml:trace>
  <inkml:trace contextRef="#ctx0" brushRef="#br0" timeOffset="297.206">214 21 5170,'0'0'1473,"0"0"-262,0 0-77,0 0-779,0 0 48,-10-4-251,-35-13-128,42 17-21,1 0 0,-1 0 0,0 0-1,1 1 1,-1-1 0,0 1 0,1-1 0,-1 1 0,1 0 0,-1 0 0,1 0 0,-1 0 0,1 0-1,0 1 1,-1-1 0,1 1 0,0 0 0,0-1 0,0 1 0,0 0 0,0 0 0,1 0-1,-1 0 1,1 1 0,-1-1 0,1 0 0,0 1 0,0 0-3,-4 4 10,-9 15 27,2 1 0,1 1 1,0 0-1,2 0 0,1 1 1,0 0-1,2 1 0,1-1 1,2 1-1,0 0 0,1 0 1,3 26-38,-1-45 4,1 0 1,0 0-1,0 0 1,0 0 0,1 0-1,1 0 1,-1 0-1,1-1 1,0 1-1,0-1 1,1 0-1,0 0 1,0 0-1,0 0 1,1-1 0,0 1-1,0-1 1,0 0-1,1-1 1,-1 0-1,1 1 1,0-2-1,0 1 1,1-1 0,-1 0-1,1 0 1,0-1-1,-1 0 1,1 0-1,0 0 1,0-1-1,1 0 1,-1-1 0,2 1-5,62-1-2180,-44-4-461</inkml:trace>
  <inkml:trace contextRef="#ctx0" brushRef="#br0" timeOffset="552.185">44 367 6147,'0'0'2145,"0"0"-528,0 0-401,0 0-287,0 0-913,0 0-16,65-50 0,-15 35-48,5 4 48,1 0-817,6 0-415,0 1-977,1-5-3170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1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45 466 7123,'0'0'2396,"0"0"-721,0 0-1141,0 0-297,0 0 124,-5 38 41,-14 126 132,15-109-466,3-1 1,2 1-1,3-1 0,2 1 0,4 8-68,9 97-434,-18-147-2017,-1-23-479,0-11 1323,0-24-4574</inkml:trace>
  <inkml:trace contextRef="#ctx0" brushRef="#br0" timeOffset="286.368">76 556 2225,'0'0'1884,"0"0"-735,0 0-52,0 0-291,0 0-230,40-10-248,126-28-187,-164 37-134,0 0 0,0 0 0,0 1 0,0-1-1,0 1 1,0 0 0,1-1 0,-1 1 0,0 0-1,0 0 1,0 1 0,0-1 0,0 0-1,1 1 1,-1-1 0,0 1 0,0-1 0,0 1-1,0 0 1,0 0 0,0 0 0,-1 0 0,1 1-1,0-1 1,0 0 0,-1 1 0,1-1 0,-1 1-1,1-1 1,-1 1 0,0 0 0,0 0-1,0 0 1,1-1 0,-2 1 0,1 0 0,0 0-1,0 0 1,-1 1 0,1-1 0,-1 0 0,1 0-1,-1 0 1,0 0 0,0 0 0,0 0 0,0 1-7,0 6 6,1 6 12,0-1 0,-2 1 0,0 0 0,0-1 0,-2 1 0,1-1 0,-2 1 0,0-1 0,-1 0 0,0 0 0,-1-1 0,-1 0 0,0 0 0,0 0 1,-2-1-1,1 0 0,-1-1 0,-1 1 0,0-2 0,-1 0 0,-4 3-18,-137 109 330,75-94 2418,215-28-1083,-113 0-1673,0 0 0,-1 2 0,1 0 0,0 2 0,-1 1 0,0 1 0,0 0 0,-1 2 0,0 1 0,1 1 8,2 10-814,-16-2-2838,-9-17 691,-1-1-2114</inkml:trace>
  <inkml:trace contextRef="#ctx0" brushRef="#br0" timeOffset="874.169">767 1 8500,'0'0'1174,"0"0"-715,0 0-86,0 0 814,0 0 11,5 35-742,16 112-317,2 64 379,-37-220-388,-119-153-3691,132 161 3553,-1-1-1,1 1 1,-1 0 0,0 0 0,1 0 0,-1-1-1,0 2 1,0-1 0,0 0 0,0 0-1,0 1 1,0-1 0,0 1 0,0-1 0,0 1-1,0 0 1,0 0 0,0 0 0,0 0-1,0 0 1,0 0 0,0 1 0,0-1 0,0 1-1,0-1 1,0 1 0,0 0 0,1 0-1,-1 0 1,0 0 0,0 0 0,1 0 0,-1 0-1,0 1 1,1-1 0,-1 1 0,1-1-1,0 1 1,0-1 0,-1 1 0,1 0 0,0 0-1,0-1 1,0 1 0,0 2 8,-17 91 298,18-91-284,0 0 1,0 0-1,0 0 1,1 0-1,0 0 1,0 0-1,0 0 1,0-1-1,1 1 1,-1 0-1,1 0 1,0-1-1,0 1 1,0-1-1,1 0 1,-1 0-1,1 1 1,-1-2-1,1 1 1,0 0-1,1 0 1,-1-1-1,0 0 1,1 0-1,-1 0 1,1 0-1,-1 0 1,1-1-1,0 1 1,0-1 0,0 0-1,2 0-14,99 12-415,-36-19-2977,-23-11-2325</inkml:trace>
  <inkml:trace contextRef="#ctx0" brushRef="#br0" timeOffset="1148.435">1238 128 7395,'0'0'2738,"0"0"-177,0 0-2273,0 0-224,0 0 432,0 0-480,-86 111 48,76-79-64,1-4 80,1-4-48,1-5-32,2-6-1008,-2-8-513,-5-5-480,0 0 689,-7-5-1057,2-21-3154</inkml:trace>
  <inkml:trace contextRef="#ctx0" brushRef="#br0" timeOffset="1429.736">991 178 1121,'0'0'432,"0"0"1184,0 0 177,0 0-848,0 0 95,0 0-480,113 102-480,-89-81-15,0-3 79,0-5-288,-3-5-321,-1-8-1824</inkml:trace>
  <inkml:trace contextRef="#ctx0" brushRef="#br0" timeOffset="1430.736">1375 55 5955,'0'0'3425,"0"0"-2288,0 0-993,0 0 912,0 0 145,0 0-625,166-11-576,-128 11 128,-4 0-112,-8 0-16,1 0-1649,-10 0 401,-3 0-1425,-2 0-689</inkml:trace>
  <inkml:trace contextRef="#ctx0" brushRef="#br0" timeOffset="1711.981">1601 25 3570,'0'0'1728,"0"0"-1327,0 0 655,0 0-95,0 0-257,0 0-496,7 296-80,8-251-224,-3-4 96,-10-13-1921</inkml:trace>
  <inkml:trace contextRef="#ctx0" brushRef="#br0" timeOffset="2127.229">736 535 2561,'0'0'8692,"0"0"-7011,0 0-625,0 0-848,0 0-208,0 0-1088,24 0-2258</inkml:trace>
  <inkml:trace contextRef="#ctx0" brushRef="#br0" timeOffset="5145.4">1788 479 7908,'0'0'272,"0"0"96,0 0 560,0 0-928,0 0-80,0 0-576,-5-18-3554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3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54 3570,'-12'-5'3377,"-48"-18"1916,63 17-3425,227-5-1729,226 2 1533,-457 10-3272,-5 3-1498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3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1 448,'0'0'4111,"0"0"-2171,0 0-758,0 0 608,0 0-203,-4 0-261,-9 1 1958,46 2-3547,5 1 486,256 9 439,-293-13-382,-1 0-197,0 0-24,0 0 50,0 0-66,0 0-126,0 1-624,0 0 526,-2-1-3640,-8 0-2168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3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8148,'0'0'1523,"0"0"-1141,0 0-278,0 0 58,0 0 287,0 0 516,23 0-602,170 2 715,95-2 229,-287 0-1336,-1 0-14,0 0-304,-2 2-4871,-6-2-104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4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7299,'0'0'1646,"0"0"-229,0 0 232,0 0-321,0 0-343,-2-3-211,2 4-735,0-1 0,0 0 0,-1 1 0,1-1 0,0 0 0,0 1 0,-1-1 1,1 0-1,0 1 0,0-1 0,-1 0 0,1 0 0,0 1 0,-1-1 1,1 0-1,0 0 0,-1 0 0,1 1 0,-1-1 0,1 0 0,0 0 0,-1 0 1,1 0-1,-1 0 0,1 0 0,0 0 0,-1 0 0,1 0 0,-1 0 0,1 0 1,0 0-1,-1 0 0,1 0 0,-1 0 0,1 0 0,0 0 0,-1-1 1,1 1-40,10 49-97,-8-37 97,1-1 1,1 0 0,0 0 0,1-1 0,0 1 0,0-1-1,1 0 1,1-1 0,-1 1 0,2-1 0,-1 0 0,1-1-1,0 0 1,1 0 0,0-1 0,6 4-1,-10-11-115,0 1 1,1-1-1,-1 0 1,1-1-1,-1 1 1,0-1-1,0 0 1,1 0-1,-1-1 1,0 0-1,0 0 1,0 0-1,0 0 1,-1-1-1,1 1 1,-1-1-1,1-1 1,-1 1-1,0-1 1,0 1-1,-1-1 1,1 0-1,-1 0 1,0-1-1,0 1 1,0-1-1,0 1 1,-1-1-1,0 0 1,0 0-1,1-3 115,16-21-369,-18 26 396,0 0 0,0 0 1,1 0-1,-1 1 0,1-1 1,0 0-1,0 1 0,0 0 1,0-1-1,0 1 0,1 0 1,-1 0-1,1 0 0,-1 0 1,1 1-1,0-1 0,0 1 1,-1-1-1,1 1 0,0 0 1,0 0-1,0 0 0,0 1 1,1-1-1,-1 1 0,0 0 1,0-1-1,0 1 0,0 1 1,0-1-1,1 0 0,-1 1 1,0 0-1,0-1 0,0 1 1,0 1-1,0-1 0,-1 0 1,1 1-1,0-1 0,0 2-27,8 4 20,1 0 0,-1-1-1,1 0 1,0 0 0,0-1-1,1-1 1,0 0 0,-1-1-1,1 0 1,0-1 0,1 0 0,-1-1-1,0-1 1,0 0 0,0-1-1,1 0 1,-1-1 0,0 0-1,0-1 1,-1-1 0,8-2-20,-9 0 178,0 1 1,1 1-1,0 0 1,0 1-1,0 0 1,0 0-1,0 2 1,1-1-1,-1 2 1,1-1-1,2 2-178,-10 1 18,1 1-1,-1-1 1,-1 1-1,1 0 1,0 0-1,-1 1 1,0-1-1,0 1 1,0 0-1,0 0 1,0 1-1,-1-1 1,0 1-1,0 0 0,2 2-17,11 15 8,21 7-530,-10-46-2593,-12-24-889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5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 4082,'-9'-16'3119,"6"28"586,5-1-3586,0 0-1,0 0 1,1 0 0,1-1-1,0 1 1,0-1-1,1 1 1,0-1-1,1-1 1,0 1-1,0-1 1,1 0 0,1 0-1,-1-1 1,1 0-1,6 4-118,-11-10-23,1-1-1,-1 1 1,0-1-1,1 0 1,-1 0 0,1 0-1,-1 0 1,1-1-1,-1 1 1,1-1-1,-1 0 1,1 0 0,0 0-1,-1-1 1,1 1-1,-1-1 1,1 0-1,-1 0 1,1 0 0,-1 0-1,0-1 1,1 1-1,-1-1 1,0 0-1,0 0 1,0 0 0,0 0-1,-1-1 1,1 1-1,-1-1 1,1 0 0,-1 1-1,0-1 1,0 0-1,0 0 1,0-1-1,0 0 24,1-1-36,1 1 0,-1 0 1,1 0-1,0 0 0,0 0 0,1 0 0,-1 1 0,1 0 0,-1 0 0,1 0 0,0 0 0,0 1 0,0 0 0,1 0 0,-1 0 0,1 1 0,-1 0 36,37 34 1625,4 7-1043,-41-39-821,0 0 0,1-1 1,-1 1-1,0-1 1,0 0-1,0 0 1,1-1-1,-1 0 0,0 1 1,0-2-1,0 1 1,0-1-1,0 1 1,0-2-1,-1 1 0,1 0 1,0-1-1,-1 0 1,2-1 238,20-21-3669</inkml:trace>
  <inkml:trace contextRef="#ctx0" brushRef="#br0" timeOffset="2040.685">387 94 848,'0'0'2655,"0"0"-1559,0 0-909,0 0-141,0 0 4,7 9 2234,32-50 707,-38 39-2960,0 0-1,0 0 1,0 0 0,1 0 0,-1 0 0,1 0 0,-1 0 0,1 1-1,0-1 1,0 1 0,0-1 0,0 1 0,0 0 0,0 0 0,0 0-1,0 0 1,0 0 0,0 0 0,1 1 0,-1-1 0,0 1 0,1-1 0,-1 1-1,0 0 1,1 0 0,-1 0 0,0 0 0,1 1 0,-1-1 0,0 0-1,0 1 1,1 0 0,-1-1 0,0 1 0,0 0 0,0 0 0,0 0-1,0 1 1,0-1 0,0 0 0,0 1 0,0-1 0,-1 1 0,1 0 0,0 0-1,-1-1 1,0 1 0,1 0 0,-1 0 0,0 0 0,1 2-31,56 73 1280,-41-89-786,1-57-1433,-17 68 645,44 40-2390,-28-19-181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3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89 448 3570,'0'0'1926,"0"0"-424,0 0-80,0 0-94,0 0-602,0 0-24,-4-10 109,-14-29-286,18 38-508,0 1-1,0-1 0,-1 1 1,1-1-1,0 1 0,0-1 0,-1 1 1,1-1-1,0 1 0,-1-1 1,1 1-1,-1-1 0,1 1 1,-1-1-1,1 1 0,-1 0 0,1-1 1,-1 1-1,1 0 0,-1 0 1,1-1-1,-1 1 0,1 0 1,-1 0-1,1 0 0,-1-1 0,0 1 1,1 0-1,-1 0 0,1 0 1,-1 0-1,0 0 0,1 0 1,-1 1-1,1-1 0,-1 0 0,0 0 1,1 0-1,-1 0 0,1 1 1,-1-1-1,1 0 0,-1 0 1,1 1-1,-1-1 0,1 1 0,-1-1 1,1 0-1,-1 1 0,1-1 1,0 1-1,-1-1 0,1 1 1,0-1-1,-1 1-16,-5 12-8,-1 1 0,2 0 0,0 1 0,0-1-1,1 1 1,1 0 0,1 0 0,0 0 0,1 1 0,0-1 0,1 0 0,1 0 0,1 1 8,-2 7-42,0-19 32,0-1-1,0 1 1,1-1-1,-1 1 1,1-1 0,0 1-1,0-1 1,0 1-1,0-1 1,1 0 0,0 0-1,-1 1 1,1-1-1,0 0 1,0 0 0,1-1-1,-1 1 1,1 0-1,-1-1 1,1 0 0,0 1-1,0-1 1,0 0-1,0 0 1,0-1 0,0 1-1,0-1 1,1 0-1,-1 1 1,1-1 0,-1-1-1,1 1 1,-1 0-1,1-1 1,-1 0-1,1 0 1,0 0 0,-1 0-1,1-1 1,2 0 10,-1-1-75,-1-1 0,0 0 1,0 0-1,0-1 0,0 1 1,-1-1-1,1 0 0,-1 0 1,0 0-1,0 0 0,0 0 0,-1-1 1,0 1-1,0-1 0,0 0 1,0 0-1,-1 0 0,1 0 1,-1 0-1,-1 0 0,1 0 0,-1 0 1,1 0-1,-2 0 0,1 0 1,0 0-1,-1 0 0,-1-4 75,2-9-30,-6-74-49,5 90 82,1 0 0,-1-1 0,0 1 0,1 0 0,-1 0 0,0 1 0,0-1 0,0 0 0,-1 0 0,1 0 1,0 1-1,-1-1 0,1 0 0,-1 1 0,1 0 0,-1-1 0,0 1 0,1 0 0,-1 0 0,0 0 1,0 0-1,0 0 0,0 0 0,0 0 0,0 1 0,0-1 0,0 1 0,0-1 0,-1 1 0,1 0 1,0 0-1,0 0 0,0 0 0,0 0 0,0 1 0,-1-1 0,1 1 0,-1 0-3,0 35-341,3-35 189,1 1 0,-1 0 0,1 0 0,-1-1 1,1 1-1,0 0 0,0-1 0,-1 1 0,1-1 0,0 1 1,0-1-1,1 0 0,-1 1 0,0-1 0,0 0 0,1 0 1,-1 0-1,1 0 0,-1 0 0,1 0 0,-1 0 0,1 0 1,-1-1-1,1 1 0,0 0 0,-1-1 0,1 0 0,0 1 1,0-1-1,-1 0 0,1 0 0,0 0 0,0 0 0,1 0 152,23 1-5258</inkml:trace>
  <inkml:trace contextRef="#ctx0" brushRef="#br0" timeOffset="409.892">286 424 5795,'0'0'1491,"0"0"-459,0 0-290,0 0-398,0 0-85,-1 7-110,-4 156-60,4-162-101,1 1 0,0 0 0,0-1 0,-1 1 0,1 0 0,0-1 0,1 1 0,-1 0 0,0-1 0,0 1 0,1 0 0,-1-1 0,1 1 0,-1-1 0,1 1 1,0-1-1,0 1 0,-1-1 0,1 1 0,0-1 0,0 0 0,1 0 0,-1 1 0,0-1 0,0 0 0,0 0 0,1 0 0,-1 0 0,1 0 0,-1-1 0,1 1 1,-1 0-1,1-1 0,-1 1 0,1-1 0,-1 1 0,1-1 0,0 0 0,-1 0 0,1 1 0,0-1 0,-1 0 0,1-1 0,0 1 0,-1 0 0,1 0 0,-1-1 1,1 1-1,0-1 0,-1 1 0,1-1 0,-1 0 0,1 0 0,-1 0 0,0 1 0,1-1 0,-1 0 0,0-1 0,1 0 12,8-13-292,-1 0-1,0-1 1,-2 0-1,0 0 1,-1-1-1,0 0 1,-1 0-1,0-8 293,-4 29-144,0 0 188,0 0 0,-1 1 1,2-1-1,-1 0 0,0 1 0,1-1 1,0 0-1,0 0 0,0 0 1,0-1-1,1 1 0,-1 0 0,1-1 1,0 0-1,0 1 0,0-1 0,1 0 1,-1-1-1,1 1 0,0-1 0,-1 1 1,1-1-1,0 0 0,2 0-44,-2-2-135,-1 1 0,1-1 0,0 0-1,0-1 1,-1 1 0,1-1 0,0 0 0,0 1-1,-1-2 1,1 1 0,-1 0 0,1-1-1,-1 1 1,1-1 0,-1 0 0,0 0 0,0-1-1,0 1 1,0-1 0,0 1 0,-1-1 0,2-2 135,22-24-3455</inkml:trace>
  <inkml:trace contextRef="#ctx0" brushRef="#br0" timeOffset="688.485">700 279 480,'0'0'2233,"0"0"83,0 0-545,0 0-266,0 0-160,2-10-702,3-36-153,-8 54-500,-3 6 34,0-1 0,1 1 0,1 0 0,0 0 0,1 0 0,1 0 0,0 0 0,1 1 0,0-1 0,2 1 0,-1-1 0,2 2-24,-2 17 69,0-30-61,1 0-1,-1 1 0,1-1 1,0 0-1,0 0 0,0 0 1,0 0-1,0 0 0,1 0 0,-1-1 1,1 1-1,0 0 0,0-1 1,0 1-1,0-1 0,0 1 1,1-1-1,-1 0 0,1 0 1,-1 0-1,1-1 0,0 1 0,-1 0 1,1-1-1,0 0 0,0 0 1,0 0-1,0 0 0,1 0 1,0 0-8,38 4-3048,-41-7 1010,-1-7-1825</inkml:trace>
  <inkml:trace contextRef="#ctx0" brushRef="#br0" timeOffset="973.262">507 344 1072,'0'0'2943,"0"0"-921,0 0-592,0 0-362,0 0-225,4-7-446,105 4 2226,-46-9-2034,5-1-2958,-67 13-974,-1 0-1771</inkml:trace>
  <inkml:trace contextRef="#ctx0" brushRef="#br0" timeOffset="1754.979">1014 0 4578,'0'0'1387,"0"0"-642,0 0-486,-1 26 381,-9 157 1409,7 20-144,3-200-1903,0 0 0,0-1 0,0 1 0,1-1 0,-1 1 0,1 0 0,-1-1 0,1 1 0,0-1 0,0 0 0,0 1 0,1-1 1,-1 0-1,0 1 0,1-1 0,0 0 0,-1 0 0,1 0 0,0 0 0,0-1 0,0 1 0,0-1 0,0 1 0,1-1 0,-1 1 0,0-1 1,1 0-1,-1 0 0,1 0 0,-1-1 0,1 1 0,-1 0 0,1-1 0,0 0 0,-1 0 0,1 1 0,-1-2 0,1 1 0,0 0 0,-1 0 1,1-1-1,-1 1 0,1-1 0,-1 0 0,1 0 0,-1 0 0,1 0 0,-1 0 0,0-1 0,0 1 0,1-1 0,-1 1 0,0-1 0,0 0 0,-1 0 1,1 0-1,0 0 0,0-1-2,130-155-3658,-116 201 5210,-14-31-1282,12 72 362,-11-79-1381,0-3-2992,-2-2-1528</inkml:trace>
  <inkml:trace contextRef="#ctx0" brushRef="#br0" timeOffset="1941.09">1319 100 5491,'0'0'1456,"0"0"-1344,0 0-112,0 0 32,0 0-64,0 0-1072,72 41-4227</inkml:trace>
  <inkml:trace contextRef="#ctx0" brushRef="#br0" timeOffset="2541.088">1540 309 1601,'0'0'2305,"0"0"-622,0 0-151,0 0-311,0 0-372,18-4-345,57-19-242,-72 22-260,1 0 0,-1-1 0,0 1 0,0-1 0,0 0 1,0 0-1,-1 0 0,1 0 0,0 0 0,-1-1 1,1 1-1,-1-1 0,0 0 0,0 0 0,0 0 0,0 0 1,-1 0-1,1 0 0,-1 0 0,0 0 0,0-1 1,0 1-1,0 0 0,0-1 0,-1 1 0,1-1 0,-1 1 1,0-1-1,0 1 0,-1-1 0,1 1 0,-1-1 1,0 0-3,-62-6-192,61 10 192,0 0 0,-1-1 0,1 1 1,-1 0-1,1 0 0,0 0 0,-1 0 1,1 1-1,0-1 0,-1 1 0,1-1 1,0 1-1,-1 0 0,1 0 0,0 0 1,0 0-1,0 0 0,0 0 0,0 1 1,0-1-1,0 1 0,0-1 0,1 1 1,-1 0-1,1 0 0,-1 0 0,1-1 1,-1 2-1,1-1 0,0 0 0,0 0 1,0 0-1,1 0 0,-1 1 0,0-1 1,1 0-1,-1 1 0,1-1 0,0 0 1,0 1-1,0-1 0,0 2 0,-1 0 23,0-1-1,0 0 1,1 1-1,-1-1 1,1 1 0,0-1-1,0 1 1,0 0-1,0-1 1,1 1-1,0-1 1,-1 0-1,1 1 1,0-1 0,1 1-1,-1-1 1,1 0-1,-1 0 1,1 0-1,0 0 1,0 0 0,0 0-1,1 0 1,-1-1-1,1 1 1,-1-1-1,1 0 1,0 0-1,0 0 1,0 0 0,0 0-1,0 0 1,0-1-1,0 0 1,2 1-23,2 0-6,-1 1-1,1-1 1,1-1 0,-1 1 0,0-1-1,0-1 1,0 1 0,1-1 0,-1 0 0,0-1-1,0 0 1,0 0 0,0 0 0,1-1-1,-2 0 1,1-1 0,0 1 0,6-4 6,57-59-2847,-43 2 1972,2 78 2996,-19 75-1038,-14-135-112,70-92-2982,-47 101-425</inkml:trace>
  <inkml:trace contextRef="#ctx0" brushRef="#br0" timeOffset="2817.854">2141 139 2225,'0'0'3041,"0"0"-1040,0 0-160,0 0-1217,0 0-447,0 0-177,0 12-7428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 6243,'0'0'1953,"0"0"-401,0 0-1488,0 0 145,0 0 255,0 0-432,0 0 160,-24-7-192,24 7 0,0 0-304,0 0-256,0 0-2370,0 2-159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5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35 0,'0'0'896,"0"0"526,0 0 142,0 0-204,0 0-386,-4-5-496,-17-24 949,17 31 1518,2 23-2814,1 6 512,0-17-550,0 1 1,1-1 0,1 1 0,0-1 0,1 0 0,1 1 0,0-1 0,1 0 0,0-1 0,1 1 0,3 5-94,-7-19-7,0 0 0,0 1 0,0-1 0,0 0 0,0 0 1,0 0-1,0 0 0,0 0 0,0 0 0,0-1 1,0 1-1,0 0 0,0 0 0,0-1 0,0 1 1,0-1-1,-1 1 0,1-1 0,0 1 0,0-1 0,0 1 1,-1-1-1,1 0 0,0 1 0,0-1 0,-1 0 1,1 0-1,-1 1 0,1-1 0,-1 0 0,1 0 0,-1 0 1,1 0-1,-1 0 0,0 0 0,0 0 0,1 1 1,-1-1-1,0 0 0,0 0 0,0 0 0,0-1 7,1 0-4,56-119-615,-35 172 493,-21-44 159,1-1-1,0 1 0,1-1 0,-1 1 0,1-1 1,0 0-1,1 0 0,0 0 0,0 0 0,0-1 1,0 1-1,1-1 0,0 0 0,0-1 0,0 1 0,1-1 1,-1 0-1,1 0 0,0-1 0,0 0 0,1 0 1,-1 0-1,1-1 0,-1 0 0,1 0 0,0 0 1,0-1-1,-1 0 0,1-1 0,6 1-32,-6-6-27,-1-1 0,1 1-1,-1-1 1,0-1 0,-1 1 0,0-1-1,0 0 1,0 0 0,-1 0 0,0 0-1,0-1 1,-1 0 0,0 0 0,1-2 27,-4 11 21,0-1 0,1 0 0,-1 1 0,1-1 0,-1 0 0,1 0 0,-1 1 0,0-1 1,1 0-1,-1 0 0,1 0 0,-1 1 0,1-1 0,-1 0 0,1 0 0,0 0 0,-1 0 0,1 0 0,-1 0 1,1 0-1,-1 0 0,1 0 0,-1-1 0,1 1 0,-1 0 0,1 0 0,-1 0 0,1-1 0,-1 1 0,0 0 1,1 0-1,-1-1 0,1 1 0,-1 0 0,0-1 0,1 1 0,-1 0 0,0-1 0,1 1 0,-1-1 1,0 1-1,1-1 0,-1 1 0,0-1 0,0 1-21,8 21-24,-1-7 78,0-1 0,1 0-1,0 0 1,1 0 0,0-1-1,1-1 1,1 0 0,0 0-1,4 3-53,-13-15-99,0 1-1,1-1 1,-1 0 0,0 0-1,0 1 1,1-1-1,-1-1 1,0 1-1,0 0 1,0 0 0,0-1-1,-1 1 1,1-1-1,0 0 1,-1 1-1,1-1 1,-1 0 0,1 0-1,-1 0 1,0 0-1,0 0 1,0 0-1,0-1 1,0 1-1,0 0 1,0-2 99,1-1-493,24-44-2829,0-9-1131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5:5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 3810,'0'0'2299,"0"0"-783,0 0-425,0 0-237,0 0-601,0 0-173,0 0-18,-10-26 1151,8 30-1078,0 1-1,0-1 0,0 1 1,0 0-1,0-1 0,1 1 1,0 0-1,0 0 0,0 0 1,1 0-1,0 0 0,0 0 1,0 0-1,1 0 0,-1 0 1,1 0-1,1 3-134,-2 5 251,0 56 74,23-72-279,71-122-476,-85 151 590,-7-8 7,-1-6-90,0-1 0,1 1-1,0 0 1,1-1 0,0 0 0,1 1 0,0-1 0,1-1-1,0 1 1,1-1 0,0 1 0,3 3-77,-6-13-15,0 0 0,-1 0 1,1-1-1,0 1 0,0-1 0,-1 0 1,1 0-1,0 0 0,0 0 0,-1 0 0,1 0 1,0-1-1,0 0 0,-1 1 0,1-1 1,-1 0-1,1 0 0,0 0 0,-1-1 1,0 1-1,1 0 0,-1-1 0,0 0 1,0 0-1,0 1 0,0-1 0,0 0 1,0-1-1,0 1 0,-1 0 0,1 0 1,-1-1-1,0 1 0,1-1 0,-1 1 0,0-1 1,-1 0-1,1 1 0,0-1 0,-1-2 15,2 3-33,82-142-4236,-55 99 1798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56:0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28 400,'0'0'2473,"0"0"-557,0 0-670,0 0-54,0 0 302,-13-6-157,-39-15-246,38 31 1611,13 34-2963,2-35 491,0 154 567,2-158-791,-1 0 0,1-1 0,0 0 0,1 1 0,-1-1 1,1 0-1,0-1 0,0 1 0,0-1 0,0 0 0,1 0 0,-1 0 0,1 0 0,0-1 0,0 0 0,0 0 0,0 0 0,0 0 0,0-1 0,0 0 0,0 0 0,1 0 0,-1-1 0,0 0 0,1 0 0,-1 0 0,0-1 0,1 0 0,-1 0 0,0 0 0,2-1-6,2-2-57,-1-1 0,0 0 0,0 0-1,0-1 1,-1 0 0,0 0 0,0 0 0,0-1 0,-1 0-1,0-1 1,-1 1 0,0-1 0,0 0 0,0-1 0,-1 1-1,2-6 58,10-13-27,2 52 59,-13-14 48,1 0-1,0 0 0,0-1 0,1 0 0,0 0 0,1-1 0,0 0 1,0 0-1,1-1 0,1 0 0,-1 0 0,1-1-79,-7-6 18,0-1-1,0 0 1,0 0 0,0 1-1,0-2 1,0 1 0,0 0-1,0-1 1,0 1 0,0-1-1,0 0 1,-1 0-1,1 0 1,0 0 0,0 0-1,-1-1 1,1 1 0,-1-1-1,1 0 1,-1 0 0,0 0-1,0 0 1,0 0 0,0 0-1,0 0 1,0-1 0,0 1-1,-1-1 1,1 1-1,-1-1 1,0 0 0,0 0-1,0 0 1,0 1 0,0-1-1,-1 0 1,1 0 0,-1 0-18,4-7-36,10-16-126,20-45-255,-15 24-2643,-15 28-968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2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272 261 864,'-6'-57'9629,"27"7"-8373,-19 47-1218,0 0 1,0 0-1,0 0 0,0 0 0,-1 0 0,1-1 0,-1 1 0,0 0 0,0-1 0,0 1 0,0-1 1,-1 1-1,1-1 0,-1 1 0,0-1 0,0 1 0,0-1 0,-1 0 0,1 1 0,-1-1 0,0 1 0,0 0 1,0-1-1,0 1 0,0 0 0,-1-1 0,0 1 0,1 0 0,-1 0 0,0 0 0,-1 0 0,1 1 1,0-1-1,-1 1 0,0-1 0,1 1 0,-1 0 0,0 0 0,0 0 0,0 0 0,-1 1 0,1-1 0,0 1-38,-3-2 27,1-1 0,-1 2 0,0-1 0,0 1 0,0 0 0,0 0 0,-1 0 0,1 1 0,0 0 0,-1 0 0,1 1 0,0 0 0,-1 0 0,1 0 0,-1 1 0,1 0 0,0 0 0,-1 1 0,1-1 0,0 2 0,0-1 0,0 0 0,0 1 0,1 0 0,-1 1 0,1-1 0,-4 4-27,0 6-10,0 0 1,0 1 0,1 0-1,1 0 1,0 1-1,1 0 1,0 1-1,2-1 1,0 1 0,0 0-1,1 0 1,1 0-1,1 0 1,1 0-1,0 2 10,1-13 8,0 0-1,0 0 1,1 0-1,0 0 1,0 0-1,0-1 1,1 1-1,-1-1 1,1 1-1,0-1 1,0 0-1,1 0 1,-1 0-1,1-1 1,0 1-1,0-1 1,0 0-1,0 0 1,1 0-1,-1-1 1,1 1-1,0-1 1,0 0-1,0-1 1,-1 1-1,2-1 1,-1 0-1,0 0 1,0 0 0,0-1-1,0 0 1,4 0-8,-2-3-71,0 1 1,-1-1 0,1 0 0,-1-1 0,0 0 0,0 0-1,0 0 1,-1-1 0,0 0 0,1 0 0,-1 0 0,-1 0 0,1-1-1,-1 0 1,0 0 0,-1 0 0,1 0 0,-1-1 0,0 0 0,-1 1-1,0-1 1,0 0 0,0 0 0,0-4 70,8-15-477,35-100-353,-44 121 971,-1 4 411,0 1-544,5 237 2047,-4-220-1979,1-2-1,1 1 1,1 0 0,0-1 0,1 1 0,1-1 0,0 0-1,1-1 1,1 0 0,0 0 0,1 0 0,0-1 0,1-1 0,3 3-76,-3-4-65,19 17 383,-2-21-2893,-13-7-1757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2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9444,'0'0'1217,"0"0"432,0 0 79,0 0-1071,0 0-353,0 0-304,19 39-48,-12-39-3714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3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2353,'0'0'2417,"0"0"-1985,0 0 561,0 0-97,0 0 257,0 0 15,0 0-976,0 0-160,0 0-64,0 0-576,12 0-1345,0 0-464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3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373 181 176,'0'0'1790,"0"0"-680,0 0 83,0 0-390,0 0-147,-1-6 94,-27-61 3956,-18 2-3290,42 61-1407,1 0 0,-1 1-1,0-1 1,0 1 0,0 0-1,0 0 1,-1 1 0,1-1-1,-1 1 1,0 0 0,0 0-1,0 0 1,0 1 0,0-1-1,0 1 1,0 1-1,0-1 1,0 1 0,-1 0-1,1 0 1,0 0 0,0 1-1,0-1 1,0 1 0,-1 1-1,1-1 1,1 1 0,-1 0-1,0 0 1,0 0 0,1 1-1,-1-1 1,0 2-9,-8 8 8,0 1-1,1 1 1,1 0 0,0 1 0,1 0-1,0 0 1,1 1 0,1 0-1,1 1 1,0-1 0,1 2 0,1-1-1,1 1 1,0-1 0,1 1-1,1 0 1,1 0 0,0 0 0,2 15-8,1-27 4,1 0 0,0-1 0,0 1 0,0-1 0,0 1 0,1-1 1,0 0-1,0-1 0,0 1 0,1 0 0,0-1 0,-1 0 0,1 0 1,1-1-1,-1 0 0,1 1 0,-1-2 0,1 1 0,0-1 0,0 0 0,0 0 1,0 0-1,0-1 0,0 0 0,1 0 0,-1-1 0,0 1 0,0-1 1,1-1-1,-1 1 0,0-1 0,1 0 0,-1-1 0,0 0 0,0 0 1,0 0-1,-1 0 0,1-1 0,0 0 0,2-2-4,4-3-44,0-1-1,0 0 1,-1-1 0,0 0 0,-1 0-1,0-1 1,-1-1 0,0 0-1,0 0 1,-2 0 0,1-1 0,-2-1-1,0 1 1,0-1 0,-1 0-1,-1 0 1,0 0 0,-1-1 0,-1 1-1,0-7 45,-14 38 793,5 2-719,1 0 1,0 0-1,2 1 1,0-1 0,1 1-1,1 0 1,1 0-1,1 0 1,2 12-75,-2-13-15,0-11 40,1 1 1,0-1-1,0 0 1,1 0-1,0 1 1,0-1-1,1 0 0,0-1 1,0 1-1,1 0 1,0-1-1,0 0 1,1 0-1,0 0 0,3 3-25,32 4-2654,-25-14-910</inkml:trace>
  <inkml:trace contextRef="#ctx0" brushRef="#br0" timeOffset="183.906">526 568 9764,'0'0'1473,"0"0"-817,0 0 193,0 0-33,0 0-816,0 0-96,10 50-1200,-8-46-3571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3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48,'0'0'0,"0"0"-32,0 7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3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3714,'0'0'1835,"0"0"-864,0 0-8,0 0 126,0 0 34,5-5 1668,52 7-2503,-1-4 0,1-2 0,-1-2 0,1-3 0,12-5-288,49-17 155,-118 31-155,0 0 83,0 0-40,0 0 21,0 0 32,0 0-195,0 0-1035,0-1-2308,0-1-3385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4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0 992,'0'0'0,"0"0"-688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3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5651,'0'0'893,"0"0"118,0 0-269,9 0-291,332 43 2118,-270-41-2153,-71 4-1328,0-5-3362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0:4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2 107 2001,'0'0'1256,"0"0"-799,0 0-236,0 0-71,0 0 215,0 0-45,4-2-218,-2 1-131,-1-1 1,1 1 0,-1 0 0,0-1-1,1 1 1,-1 0 0,0-1 0,0 0-1,0 1 1,0-1 0,0 0 0,0 1-1,0-1 1,0 0 0,-1 0 0,1 0-1,-1 0 1,0 0 0,1 0 0,-1 1-1,0-1 1,0 0 0,0 0 0,0 0-1,-1 0 1,1 0 0,0 0 0,-1 0-1,1 0 1,-1 0 0,0 1-1,0-1 1,0 0 0,1 0 0,-2 1-1,1-1 1,0 1 0,0-1 0,-2 0 28,3 1 44,-1 1 1,0-1-1,0 1 0,1 0 1,-1-1-1,0 1 1,1-1-1,-1 1 0,1-1 1,-1 0-1,1 1 1,-1-1-1,1 0 1,-1 1-1,1-1 0,-1 0 1,1 0-1,0 1 1,-1-1-1,1 0 0,0 0 1,0 1-1,0-1 1,0 0-1,-1 0 0,1 0 1,0 0-1,0 1 1,1-1-1,-1 0 1,0 0-1,0 0 0,0 1 1,0-1-1,1 0 1,-1 0-1,0 1 0,1-1 1,-1 0-1,1 0 1,-1 1-1,1-1 0,-1 0 1,1 1-1,-1-1 1,1 1-1,0-1 1,-1 1-1,1-1 0,0 1 1,-1-1-45,580 1 2910,-241 13-2827,-45 15 45,-74-19 579,-220-9-429,0 0-156,0 0 153,0 0 486,0 0-30,0 0 210,0 0-482,-20-4-3060,2-7-1281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1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44 768,'-44'-24'8346,"91"24"-6712,312-8 202,-145-3-1697,-214 11-53,0 0 71,0 0 102,0 0-19,0 0 131,0 0-505,0 0-890,0 0-1311,0 0-1541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1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74 512,'0'0'1948,"0"0"365,0 0-1001,0 0 44,0 0-153,-2-2-451,54-5 1004,115 12-365,-114 0-1273,0-2 0,0-3 0,0-2-1,1-3 1,-2-1 0,1-3 0,-1-2 0,41-16-118,-44 10 88,-48 16-50,-1 1 15,0 0-56,-18 0-4591,3 0-1513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1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48 4066,'0'0'1651,"0"0"59,0 0-218,0 0-585,0 0 179,0 0-475,-4-3-153,-14-12-12,14 12-147,303-12-593,-261 10-3723,-32-1-732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1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2913,'0'0'2140,"0"0"-510,0 0 320,0 0-456,0 0-608,36 3-86,114 10 204,78 33 554,-205-45-1497,-23-1 136,0 0-74,0 0 8,-6-1 37,-17-4-1702,-15-17-3247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20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2049,'165'1'4249,"83"0"-2918,164 2-1655,-355-5 106,-21 0 1398,-10 1 2484,-26-4-7458,0-3-1542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40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3794,'0'0'1582,"0"0"-1003,0 0-361,0 0 47,0 0 284,0 0 406,0 0-587,0 0-261,0 0 53,0 0-114,6-8 1272,34 7-4947,-28-3-2107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4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 1377,'0'0'867,"0"0"485,0 0-218,0 0-35,0 0-392,-17-7 857,17 7-5438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4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2753,'0'0'1195,"0"0"-744,0 0-123,0 0 452,0 0-132,0 0-128,0 0-192,0 0-146,0 0 274,0 0-288,0 0 61,0 0 172,0 0-196,0 0-56,0 0 6,0 1-14,0 0 113,0-1-177,0 0-63,0 0 106,0 0 93,0 0-85,0 0 158,0 0-180,0 0-23,0 0 0,0 0 37,0 0 155,0 0-22,0 0-154,0 0 8,0 0 23,0 0-34,0 0-56,0 0-50,0 0 42,0 0-75,0 0-8,0 0-63,0 0 50,0 0-11,0 0 35,0 0 2,0 0-63,0 0 16,0 0 26,0 0 40,0 0 1,0 0-294,0 0-990,0-2-1705,0-11-2572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4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0 230 112,'0'0'704,"0"0"-127,0 0 287,0 0-48,0 0-287,0 0-417,293-171 128,-252 156-240,-2 0-144,-1 2-1121,3-2-256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4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59 1105,'0'0'864,"0"0"977,0 0-1569,0 0 128,0 0-400,0 0 32,-27-52 16,27 48-48,0 1-240,3 3 16,11 0-2369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5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7 272,'0'0'1553,"0"0"-1028,0 0-162,0 0 323,0 0-225,-16-6 751,15 6-1098,-1 0-124,0 0 10,2 0 5,0 0-48,0 0 102,0 0 29,0 0 45,17 30 2149,107 108-231,-120-137-2032,-1 1 0,1 0 0,-1-1 0,1 0-1,-1 0 1,1 0 0,0-1 0,0 1 0,-1-1 0,1 1 0,0-1-1,0-1 1,-1 1 0,1 0 0,0-1 0,-1 0 0,1 0 0,0 0 0,-1 0-1,1-1 1,-1 1 0,0-1 0,1 0 0,-1 0 0,0 0 0,0 0-1,0-1 1,0 1 0,-1-1 0,1 0 0,-1 1 0,1-1 0,-1 0-1,1-3-17,20-12 24,-12 11-37,0 2 0,0-1-1,1 1 1,0 1 0,0 0 0,0 0 0,0 1-1,0 1 1,1 0 0,-1 1 0,1 0-1,5 1 13,-15 1 5,0 0-1,0 1 1,0-1-1,-1 1 1,1-1-1,0 1 1,-1 0-1,1 0 0,-1 0 1,1 0-1,-1 1 1,0-1-1,0 0 1,0 1-1,0 0 1,0-1-1,-1 1 1,1 0-1,-1 0 0,0 0 1,0 0-1,0 0 1,0 0-1,0 0 1,-1 1-1,0-1 1,1 0-1,-1 0 1,0 3-5,10 30 297,-8-35-277,-1 0-1,1 0 1,0 0-1,0 0 1,0-1-1,0 1 1,0 0-1,1-1 1,-1 1-1,0-1 1,0 0-1,0 0 1,0 0-1,0 0 1,1 0-1,-1 0 1,0-1-1,0 1 1,0-1-1,0 1 1,0-1-1,0 0 1,0 0-1,0 0 1,0 0-1,1-1-19,22-14-16,-21 13 8,1-1-1,-1 1 1,1 0-1,-1 0 1,1 1-1,0-1 1,0 1-1,0 0 1,1 1-1,-1-1 1,0 1-1,1 0 1,-1 0-1,1 1 1,-1-1 0,1 1-1,3 1 9,24 33 188,9 2 104,91-76 50,-61 5-2207,-55 15-1206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1:5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3105,'0'0'1521,"0"0"-240,0 0-956,0 0-130,0 0 352,1-12 10,3-35-268,-5 46-238,1 1 0,-1-1 0,1 0 0,-1 1 1,1-1-1,-1 0 0,1 0 0,0 1 0,-1-1 1,1 0-1,0 0 0,0 1 0,0-1 0,-1 0 1,1 0-1,0 0 0,0 0 0,0 1 0,0-1 1,0 0-1,0 0 0,1 0 0,-1 1 0,0-1 1,0 0-1,1 0 0,-1 0 0,0 1 0,1-1 1,-1 0-1,1 1 0,-1-1 0,1 0 0,-1 1 1,1-1-1,-1 0 0,1 1 0,0-1 0,-1 1 1,1-1-1,0 1 0,-1 0 0,1-1 0,0 1 1,0 0-1,-1-1 0,1 1 0,0 0 0,0 0 1,0 0-1,-1-1 0,1 1 0,0 0 0,0 0 1,0 0-1,-1 0 0,1 1 0,0-1 0,0 0 1,0 0-1,-1 0 0,1 1 0,0-1 0,0 0 1,-1 1-1,1-1 0,0 1 0,0-1-51,2 8 47,1-1 0,1 0 0,-1-1 0,1 1 0,1-1 0,-1 0 0,1 0 0,0 0 0,0-1-1,0 0 1,1 0 0,0-1 0,0 0 0,0 0 0,1 0 0,-1-1 0,1 0 0,0-1 0,-1 0 0,1 0 0,0 0 0,5-1-47,159-55-46,-168 53 52,1 0 0,-1 0 0,1 0 0,0 1 0,-1-1 0,1 1 0,0 0 0,0 0 0,-1 1 0,1-1 0,0 1 0,-1 0 0,1 0 0,-1 1 0,1 0 0,-1-1 0,0 1 0,0 1 0,1-1 0,-2 1 0,1-1 0,0 1 0,0 0 0,-1 0 0,3 4-6,1-4 0,0 0 1,1 0 0,-1 0-1,0-1 1,1-1 0,0 1 0,-1-1-1,1 0 1,-1-1 0,1 0-1,0 0 1,0-1 0,-1 0-1,1 0 1,-1-1 0,1 1 0,-1-2-1,0 1 1,1-1 0,-1 0-1,-1-1 1,1 0 0,4-3-1,76-45-3658,-52 22-656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0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39 1265,'0'0'995,"0"0"755,0 0-790,0 0-13,0 0 46,0 0 87,-5-5-359,-24-22 506,27 21-592,2 6-643,0 0-48,10 0-158,285 8 340,-247-6-1610,-74 1-394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0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3986,'0'0'0,"0"0"0,0 0 240,0 0-192,0 0 0,0 0 448,300 9-496,-261-9-544,-6 0-881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2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 8932,'0'0'272,"0"0"272,0 0-544,0 0-144,0 0-1712,0 0-5076</inkml:trace>
  <inkml:trace contextRef="#ctx0" brushRef="#br0" timeOffset="192.488">55 33 5186,'-55'-32'240,"55"32"-240,0 0-1328,0 0-2770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0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58 280 192,'-57'-58'7126,"56"57"-6651,1 1-363,0 0-99,4 0-23,120 45 10,-91-37 7,0-2 1,1-1-1,-1-2 1,1-1 0,0-1-1,32-5-7,-18 2 5,729-31 217,194 15-17,-529 16 41,-398 9 15,-43-7-181,-1 0 56,0 0 254,0 0 2,-1 2-1627,-3-2-969</inkml:trace>
  <inkml:trace contextRef="#ctx0" brushRef="#br0" timeOffset="3854.326">1259 135 3025,'0'0'1446,"0"0"-394,0 0 31,0 0 77,0 0-66,0 0-446,-1-7 241,-49 73-476,-95 133-341,144-198-76,0-1 0,0 1 0,1-1 0,-1 1 0,1 0 0,-1-1-1,0 1 1,1-1 0,-1 1 0,1 0 0,0-1 0,-1 1 0,1 0-1,-1 0 1,1-1 0,0 1 0,0 0 0,-1 0 0,1 0 0,0-1 0,0 1-1,0 0 1,0 0 0,0 0 0,0 0 0,0-1 0,0 1 0,0 0 0,1 0-1,-1 0 1,0-1 0,0 1 0,1 0 0,-1 0 0,1-1 0,-1 1-1,0 0 1,1 0 0,-1-1 0,1 1 0,0-1 0,-1 1 0,1 0 0,-1-1-1,1 1 1,0-1 0,-1 0 0,1 1 0,0-1 0,0 1 0,-1-1 0,1 0-1,0 0 1,0 1 0,0-1 0,0 0 0,-1 0 0,1 0 0,0 0-1,0 0 1,0 0 0,0 0 4,206 0 710,-204-25 1747,-3 11-2346,1 6-53,-1 0 1,1 0-1,-2 0 1,1 0 0,-1 0-1,0 0 1,-1 0 0,0 1-1,0-1 1,-1 0-1,0 1 1,0 0 0,0 0-1,-1 0 1,-2-3-59,-65-49 541,70 112-7469,1-32-1052</inkml:trace>
  <inkml:trace contextRef="#ctx0" brushRef="#br0" timeOffset="8498.052">2085 143 1265,'0'0'386,"0"0"732,0 0 5,0 0-42,0 0-73,0 0-263,-9-9-236,-25-31-111,34 39-366,-1 0 0,0 0 0,0 0 1,0-1-1,1 1 0,-1 0 0,0 0 0,1-1 1,-1 1-1,1 0 0,0-1 0,-1 1 1,1-1-1,0 1 0,0 0 0,0-1 0,0 1 1,0-1-1,0 1 0,0 0 0,0-1 0,1 1 1,-1-1-1,1 1 0,-1 0 0,1-1 0,-1 1 1,1 0-1,0 0 0,-1-1 0,1 1 0,0 0 1,0 0-1,0 0 0,0 0 0,0 0 0,0 0 1,0 0-1,1 1 0,-1-1 0,0 0 0,0 0 1,1 1-1,-1-1 0,0 1 0,1-1 1,-1 1-1,0 0 0,1 0 0,-1-1 0,1 1 1,-1 0-1,0 0 0,1 0 0,-1 1 0,1-1 1,-1 0-1,0 0 0,1 1 0,-1-1 0,0 1 1,1-1-1,-1 1 0,1 0-32,11-3 191,297-39-127,-309 41-609,-1 0-82,-27 19-1061,-9-1-807</inkml:trace>
  <inkml:trace contextRef="#ctx0" brushRef="#br0" timeOffset="8761.214">2085 143 3057</inkml:trace>
  <inkml:trace contextRef="#ctx0" brushRef="#br0" timeOffset="8762.214">2085 143 3057,'-5'-30'3042,"5"30"-2978,0 0 112,0 0 480,0 0 49,0 0 95,180 0-560,-141 0 64,-6 0-256,1 0-96,-3 0-368,-9 0-1345,-5 0-1808</inkml:trace>
  <inkml:trace contextRef="#ctx0" brushRef="#br0" timeOffset="12431.325">2404 310 96,'0'0'232,"0"0"-85,0 0 469,0 0 785,0 0-374,0 0-339,0 1 1995,-6 10-2634,-139 238 3982,145-247-4020,1 0 0,0 0 0,-1 0 0,1 0 0,0 0 0,0-1 0,0 1 0,1 0 0,-1 0 0,0-1 0,1 1 0,-1-1-1,1 1 1,-1-1 0,1 0 0,0 1 0,0-1 0,-1 0 0,1 0 0,0 0 0,0 0 0,0-1 0,0 1 0,0-1 0,0 1 0,0-1-1,0 1 1,1-1 0,-1 0 0,0 0 0,0 0 0,0 0 0,0-1 0,0 1 0,0 0 0,0-1 0,2 0-11,7 2 102,210 5 747,-219-6-808,-1 0 0,0 0 0,0-1 1,1 1-1,-1 0 0,0 0 0,0-1 1,0 1-1,1-1 0,-1 1 0,0-1 1,0 1-1,0-1 0,0 0 0,0 0 1,0 1-1,0-1 0,0 0 0,0 0 0,-1 0 1,1 0-1,0 0 0,0 0 0,-1 0 1,1 0-1,-1 0 0,1-1 0,-1 1 1,1 0-1,-1 0 0,0 0 0,0-1 1,1 1-1,-1 0 0,0 0 0,0-1 1,0 1-1,0 0 0,0 0 0,-1-1 1,1 1-1,0 0 0,-1 0 0,1 0 1,-1-1-1,1 1 0,-1-1-41,-33-50 660,-13 9-496,27 25-51,0 0 0,0-1 1,2-1-1,1-1 0,0 0 0,-6-14-113,22 48-4506,9 6 1649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14 6227,'0'0'293,"0"0"620,0 0-94,0 0-424,0 0-222,-12-4-88,12 4-84,-2-1 4,-1-1 0,1 1 0,-1 0 0,0 0 0,1 0 0,-1 1 0,0-1 0,1 1 0,-1-1 0,0 1 0,0 0 0,1 0 0,-1 0 0,0 0 0,0 1 0,1-1 0,-1 1 0,0 0 0,1-1 0,-1 1 0,0 0 0,1 1 0,-1-1 0,1 0 0,0 1 0,-1-1 1,1 1-1,0 0 0,0 0 0,0 0 0,0 0 0,0 0 0,1 0 0,-1 0 0,1 1 0,-1 0-5,-28 45 64,1 2 1,4 0 0,1 2-1,2 0 1,-8 38-65,27-84 2,1-1 0,0 0 1,0 1-1,1-1 1,0 1-1,0-1 1,0 1-1,0 0 0,1 0 1,0-1-1,0 1 1,1 0-1,0-1 1,0 1-1,0-1 0,0 1 1,1-1-1,0 1 1,0-1-1,1 0 1,-1 0-1,3 3-2,9-5-16,-1 0 1,1-1-1,0-1 0,0-1 1,1 1-1,-1-2 0,0 0 0,0-1 1,-1 0-1,1-1 0,0-1 1,-1 0-1,0-1 0,0 0 1,0-1-1,0-1 0,5-4 16,129-74-1563,-152 90 1635,1 1 0,1 0 0,-1 1 0,1-1 0,0 1 0,1-1 0,-1 1 0,1 0 0,1 0 0,-1 0 0,1 0 0,1 0 0,-1 0 0,1 0 0,0 0 0,1 6-72,1-10 13,1 0 0,-1 0-1,1-1 1,0 1 0,0-1 0,0 1-1,0-1 1,0 0 0,0 0-1,0-1 1,1 1 0,-1-1 0,1 1-1,-1-1 1,1 0 0,-1 0-1,1-1 1,0 1 0,-1-1 0,1 0-1,0 0 1,0 0 0,-1 0-1,1-1 1,0 1 0,-1-1 0,1 0-1,0 0 1,-1 0 0,0-1-1,1 1 1,-1-1 0,0 0 0,1 0-13,1-3-16,0 0 0,0 0 1,-1-1-1,1 1 1,-1-1-1,0 0 1,-1 0-1,0-1 1,0 1-1,0-1 1,-1 1-1,0-1 0,0 0 1,0 0-1,-1 0 1,0 0-1,-1 0 1,1 0-1,-1 0 1,-1 0-1,1 0 1,-1 0-1,-2-4 16,3 8-10,-1 0 0,0 0 0,0 0-1,0 0 1,-1 0 0,1 0 0,-1 1 0,0-1 0,0 0-1,0 1 1,0 0 0,0-1 0,0 1 0,0 0 0,-1 0 0,1 0-1,-1 0 1,0 0 0,0 1 0,1-1 0,-1 1 0,-2-1 10,-25-17-41,40 13-1795,215-34 132,-218 67 2888,-7 125 1441,0-150-2606,1 0-1,-1 1 0,1-1 1,0 0-1,-1 0 0,1 1 1,1-1-1,-1 0 0,0 0 1,0 0-1,1 0 0,-1 0 0,1-1 1,0 1-1,-1 0 0,1-1 1,0 1-1,0-1 0,0 0 1,0 1-1,0-1 0,0 0 1,0 0-1,1 0 0,-1-1 1,0 1-1,1-1 0,-1 1 1,0-1-1,1 0 0,-1 1 1,0-1-1,1-1 0,-1 1 0,0 0 1,1 0-1,-1-1 0,0 1 1,1-1-1,-1 0 0,0 0 1,0 0-1,1 0 0,-1 0 1,0 0-1,0-1 0,-1 1 1,1-1-1,0 1 0,0-1 1,-1 0-1,1 0-18,7-8 72,-1-2 1,0 1 0,-1-1-1,-1 0 1,1-1-1,-2 0 1,0 1 0,0-2-1,-1 1 1,-1 0-1,-1-1 1,1 0 0,-2 0-1,0-7-72,-1 21 6,0 0 34,16 0-3116,1 0 570,8 0-1639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5234,'0'0'849,"0"0"-817,0 0 704,0 0 0,0 0 177,0 0-257,92 294-432,-92-227 0,0 0 49,0 0-273,-17-6 0,-2-5 144,-3-8-128,0-9-32,6-9-737,4-17-1600,7-13-3554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4930,'0'0'785,"0"0"685,0 0-203,0 0-467,0 0-584,-10 8-146,2-3-61,1 1 1,1 0-1,-1 0 1,1 1 0,0-1-1,0 1 1,1 1-1,0-1 1,1 1-1,-1-1 1,1 1-1,-2 8-9,-3 15 29,2 0-1,1 1 0,2 0 0,1 0 0,1 0 1,2 0-1,2 3-28,-3-32-55,1 1 0,1 0-1,-1-1 1,0 0 0,1 1 0,0-1 0,0 1 0,0-1 0,0 0-1,0 1 1,1-1 0,-1 0 0,1 0 0,0 0 0,0 0 0,0 0 0,0-1-1,1 1 1,-1-1 0,1 1 0,-1-1 0,1 0 0,0 0 0,0 0-1,0 0 1,0 0 0,0-1 0,1 0 0,-1 1 0,0-1 0,1 0-1,-1-1 1,0 1 0,1 0 0,-1-1 0,1 0 0,-1 0 0,1 0 0,-1 0-1,1-1 1,-1 1 0,2-1 55,19-8-1947</inkml:trace>
  <inkml:trace contextRef="#ctx0" brushRef="#br0" timeOffset="286.235">354 64 5571,'0'0'904,"0"0"-573,0 0 34,8 31 174,28 103-173,-33-123-277,1 1-1,0 0 1,1-1 0,0 0 0,1 0 0,0 0 0,1-1 0,0 0 0,0 0 0,1-1-1,0 0 1,3 2-89,10 11 57,44 29-1100,-62-53-1094,-1-9-1385</inkml:trace>
  <inkml:trace contextRef="#ctx0" brushRef="#br0" timeOffset="475.731">570 68 3490,'0'0'160,"0"0"64,0 0 464,0 0 16,0 0 65,0 0-545,-189 287 112,160-250 112,5-11-336,7-6-112,10-10-16,4-5 16,3-5-16,0 0-1360,10-15-2754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204 124 1473,'0'0'112,"0"0"-112,0 0-304,0 0-289,0 0-31,0 0 624,176-106 224,-152 89-224</inkml:trace>
  <inkml:trace contextRef="#ctx0" brushRef="#br0" timeOffset="4804.379">0 226 480,'0'0'608,"0"0"161,0 0 271,0 0-575,0 0-129,0 0-144,226-89-192,-188 74-224,3-7-2898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2689,'0'-8'3946,"0"-23"-3514,0 30-416,17 0-18,1010-1-158,-1026 2-134,-7 0-1622,-10 0-986</inkml:trace>
  <inkml:trace contextRef="#ctx0" brushRef="#br0" timeOffset="281.63">937 0 992,'0'0'2804,"0"0"-1635,0 0-772,16 1 62,2 0-337,0 0 0,0 1 0,-1 1 0,1 1-1,-1 0 1,0 1 0,0 1 0,0 1 0,-1 0 0,0 1 0,0 1-1,0 1-121,-14-9 1,0 1-1,0 0 0,0-1 1,0 1-1,0 0 0,0 0 0,0 0 1,-1 1-1,1-1 0,-1 0 1,0 1-1,1-1 0,-1 1 1,0-1-1,-1 1 0,1-1 1,0 1-1,-1 0 0,1-1 0,-1 1 1,0 0-1,0 0 0,0-1 1,0 1-1,0 0 0,-1-1 1,1 1-1,-1 0 0,0-1 1,0 1-1,0-1 0,0 1 0,0-1 1,0 1-1,-1-1 0,1 0 1,-1 1-1,-76 65-49,-22 3-2035,99-65 388,1-5-1770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6611,'0'0'1825,"0"0"-1825,0 0 16,0 0-160,0 0 144,0 0 0,67 75 16,-31-51-16,-7-9-961,-13-6-4337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13894,'0'0'0,"0"0"-16,0 0-3121,0 0-6740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38 9524,'0'0'961,"0"0"-593,0 0-352,0 0-16,0 0 352,0 0-224,260-15-32,-205 10 16,-5-1-112,-9 1 176,-7 1-176,-15 2 0,-9 2-80,-8 0-384,-2 0-416,-2 0-641,-27 0-2353</inkml:trace>
  <inkml:trace contextRef="#ctx0" brushRef="#br0" timeOffset="464.223">164 10 80,'0'0'4346,"0"0"-2668,0 0-1408,0 0-113,9 19 142,-2-1-163,-4-9-50,0 0 1,1-1-1,0 1 1,1-1-1,0 0 1,0 0-1,1 0 1,-1-1-1,2 0 1,-1 0-1,1-1 1,0 1 0,0-1-1,2 0-86,243 117 1988,-251-123-1987,0 1 0,0-1 0,1 1 1,-1-1-1,0 1 0,0 0 0,0-1 1,1 1-1,-1 0 0,0 0 0,0 0 1,0 0-1,0 0 0,-1 0 1,1 0-1,0 0 0,0 0 0,-1 0 1,1 1-1,0-1 0,-1 0 0,1 0 1,-1 1-1,0-1 0,1 0 0,-1 1 1,0-1-1,0 0 0,0 1 0,0-1 1,0 0-1,0 1 0,0-1 0,0 0 1,-1 1-1,1-1 0,-1 0 0,1 1 1,-1-1-1,1 0 0,-1 0 0,1 0 1,-1 0-1,0 1 0,0-1 1,0 0-2,-49 48 137,50-49-135,-153 113 148,-122 108 58,274-219-208,-3 1-5,-1 1 0,1 0 0,0 0 1,0 0-1,1 0 0,-1 1 1,1 0-1,0-1 0,0 1 0,1 0 1,-1 1-1,1-1 0,0 0 1,1 1-1,-1-1 0,1 1 1,0 0 4,2-4-3,0 0 0,0-1 0,0 1-1,0 0 1,0 0 0,0 0 0,0-1 0,1 1 0,-1-1 0,1 1 0,-1-1 0,1 0 0,-1 1 0,1-1 0,0 0 0,0 0 0,0 0 0,-1 0 0,1 0 0,0-1 0,0 1 0,0-1 0,0 1 0,0-1 0,1 1 0,-1-1 0,0 0 0,0 0 0,0 0 0,2-1 3,-1 2 2,347 4 1959,-255-11-999,0-4 0,0-4 0,-2-5 0,7-5-962,-49 13 96,-2 8-6102,-24-8-1018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3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9973,'0'0'224,"0"0"-16,0 0-208,0 0-112,0 0-577,0 0-4305</inkml:trace>
  <inkml:trace contextRef="#ctx0" brushRef="#br0" timeOffset="969.836">186 50 7876,'0'0'128,"0"0"112,0 0-256,0 0 16,0 0 0,0 0 160,91 113-144,-48-104-16,-5-7-1841,1-2-4722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4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96,'-45'-7'4893,"46"45"-4850,2-35-40,1 0 0,0-1 1,0 0-1,0 1 0,0-2 1,0 1-1,0 0 1,0-1-1,0 0 0,1 1 1,-1-2-1,1 1 0,-1-1 1,1 1-1,-1-1 0,1 0 1,-1-1-1,0 1 0,1-1 1,1 0-4,10 0 434,416 1 1639,-228-41-1830,178 29-11,180 2-195,51 6 57,390 9 349,-1002-5-537,1 1 1,-1-1 0,0 1-1,1 0 1,-1-1 0,0 1-1,0 0 1,1 0 0,-1 0 0,0 0-1,0 0 1,0 0 0,0 0-1,0 0 1,-1 1 0,1-1-1,0 0 1,0 0 0,-1 1-1,1-1 1,-1 1 0,1-1 0,-1 0-1,0 1 1,1-1 0,-1 1-1,0-1 1,0 1 0,0-1-1,0 1 1,0-1 0,-1 1-1,1-1 1,0 0 0,-1 1 93,1-1-224,0 10-3660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2:4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0 352,'0'0'739,"0"0"-8,0 0-88,0 0-168,37 24-488,-22-16 210,1 0 1,1-2-1,-1 1 0,1-2 1,0 0-1,0-2 1,1 1-1,-1-2 0,1 0 1,-1-2-1,1 0 1,12-1-198,120-65 931,-144 65-928,0 2 0,0-1-1,0 1 1,1 0 0,-2 0 0,1 0 0,0 1-1,0 0 1,0 0 0,-1 1 0,1-1 0,-1 1 0,0 1-1,0-1 1,0 1 0,0-1 0,1 3-3,4 2 40,0-1 1,0-1-1,0 0 0,1 0 1,0-1-1,0 0 0,0-1 1,1 0-1,-1-1 1,1 0-1,0-1 0,0 0 1,0-1-1,0 0 0,1-1-40,105 0-1211,-116 0-3402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3:1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2 256,'-20'-2'3479,"4"23"-5821,11-20 949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3:1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48,'0'0'1089,"0"0"316,0 0 797,0 0-789,-11 3-943,18 6-368,0 0 0,1 0-1,0-1 1,0 0 0,1 0 0,0-1-1,0 0 1,1 0 0,0-1 0,0-1-1,0 0 1,1 0 0,-1-1 0,1 0-1,0-1 1,1 0 0,-1-1 0,0 0-1,1-1 1,-1 0 0,4 0-102,163 36 1291,-160-32-1273,1 0 0,0 0 0,0-2 0,0-1 0,0 0 0,1-1-1,-1-1 1,0-1 0,1-1 0,5-1-18,177-57 16,152 63 252,-134 6-13,396-6 391,-599-3-668,1 1 0,-1 1 0,0 1 0,0 0 1,0 1-1,0 1 0,-1 0 0,1 2 0,-2-1 0,7 5 22,39 46-2775,-40-21-2144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3:2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 1488 1217,'-5'0'0</inkml:trace>
  <inkml:trace contextRef="#ctx0" brushRef="#br0" timeOffset="156.581">1069 1488 368,'-31'-4'304,"31"4"80,0 0 337,0 0-497,0 0-224,0 0-560,-29-9-881</inkml:trace>
  <inkml:trace contextRef="#ctx0" brushRef="#br0" timeOffset="487.7">1002 1475 896,'0'0'2201,"0"0"-458,0 0-148,0 0-501,0 0-438,0 0-253,6 0-382,75 9 936,1-4-1,-1-4 1,1-3-1,8-4-956,101 1 235,-145-9-3650,-20-2 595</inkml:trace>
  <inkml:trace contextRef="#ctx0" brushRef="#br0" timeOffset="2924.805">3613 1 3314,'0'0'1363,"0"0"-603,0 0 1,0 0 172,0 0-172,0 2 877,0 231-955,35-143-5029,-32-82-865</inkml:trace>
  <inkml:trace contextRef="#ctx0" brushRef="#br0" timeOffset="3910.623">3718 1767 480,'0'0'1929,"0"0"21,0 0-629,0 0-678,0 0-358,1 22 145,3 157-505,-11 249 1020,-3-392-975,6-36-997</inkml:trace>
  <inkml:trace contextRef="#ctx0" brushRef="#br0" timeOffset="5279.079">3673 1950 112,'0'0'352,"0"0"-240,0 0-112,0 0 0,0 0-432</inkml:trace>
  <inkml:trace contextRef="#ctx0" brushRef="#br0" timeOffset="5636.081">3642 2238 96,'0'0'1203,"0"0"24,0 0 190,0 0-416,0 0-265,0 6 315,-2 10-573,-1 16 3142,1-37-691,-2-7-5714,-5-21-2345</inkml:trace>
  <inkml:trace contextRef="#ctx0" brushRef="#br0" timeOffset="3205.1">3627 654 1121,'0'0'272,"0"0"2225,0 0-993,0 0-383,0 0-721,0 0 817,5 121-897,-3-106 288,1-2-608,-1-3 0,1 3 160,-1-2-160,-2 2 0,2 0-64,-2 0-336,3 4-160,-3-1-801,0-1-1664</inkml:trace>
  <inkml:trace contextRef="#ctx0" brushRef="#br0" timeOffset="4516.004">3572 515 3522,'0'0'1680,"0"0"-1680,0 0 0,0 0 240,0 0-143,0 0 271,0-11-32,0 11-320,0 0 96,0 0-112,0 9 0,5 6 48,-3 2 144,1 1-64,-1-1 16,3-2-144,0-4-544,-1-7-1697</inkml:trace>
  <inkml:trace contextRef="#ctx0" brushRef="#br0" timeOffset="4701.579">3572 515 2193,'38'84'3249,"-38"-84"-2832,0 0-17,0 0 80,0 0-480,0 0-448,3-28-1585</inkml:trace>
  <inkml:trace contextRef="#ctx0" brushRef="#br0" timeOffset="4890.075">3613 487 2545,'0'0'2081,"0"0"-1889,0 0 384,0 0 225,0 0-801,0 0 0,0 30-48,0-8 48,0-5-48,0 1-705,0-1-1520,0-2-800</inkml:trace>
  <inkml:trace contextRef="#ctx0" brushRef="#br0" timeOffset="756.975">2004 1380 8180,'0'0'1344,"0"0"-1344,0 0 16,0 0-48,0 0 144,0 0-112,67 13 0,-46-13 32,3 0 16,0 0-48,3 0 112,4 0-400,0 0 16,3 0-1056,0 0-609,-3-5 528,-2 1-752</inkml:trace>
  <inkml:trace contextRef="#ctx0" brushRef="#br0" timeOffset="1282.273">2515 1380 544,'0'0'1929,"0"0"-315,0 0-234,0 0-313,0 0-318,17 0-164,123 0 935,45-24-1061,-92 4-810,130-5-6971,-155 25 8058,1 2 3488,6 5-1083,39 1-3497,37-8-4927,206 0 9611,-233-14-10788,-62 4 4481,1 6 3516,14 5 2838,37 0-1593,54-22-3293,-121 7-1698</inkml:trace>
  <inkml:trace contextRef="#ctx0" brushRef="#br0" timeOffset="1558.534">5030 1228 1601,'0'0'1889,"0"0"-417,0 0 17,0 0-977,0 0-512,0 0 64,218 35 112,-177-35-176,0 0-1088,5-11-753,4-4-2177</inkml:trace>
  <inkml:trace contextRef="#ctx0" brushRef="#br0" timeOffset="1836.972">5606 1207 848,'0'0'3666,"0"0"-2369,0 0-385,0 0-496,0 0 737,0 0-353,262 37-704,-224-31 240,3-4-336,0 0 0,5-2 96,-3 0-80,0 0-16,-4 0-32,-1 0-1136,-9 0 111,-10-2-1248</inkml:trace>
  <inkml:trace contextRef="#ctx0" brushRef="#br0" timeOffset="3473.555">3649 1045 2353,'0'0'2001,"0"0"-1121,0 0 305,0 0-577,0 0 913,0 0-1185,0 84-224,0-71 64,0 0-160,0 0-16,0 4 0,0 1-400,2 3-288,3 1-673,0-3-480,0 1-2241</inkml:trace>
  <inkml:trace contextRef="#ctx0" brushRef="#br0" timeOffset="3720.02">3680 1382 1088,'0'0'2081,"0"0"-1072,0 0-513,0 0-144,0 0-256,0 0 16,-14 125-112,14-114 0,0 0-64,0 2-320,0-4-4402</inkml:trace>
  <inkml:trace contextRef="#ctx0" brushRef="#br0" timeOffset="8385.946">12 303 1105,'0'0'448,"0"0"517,0 0 460,0 0-624,0 0-508,0 5-229,17 414 2158,-25 9-1272,7-412-922,-2 18 34,2-1 1,2 1-1,0 0 0,3-1 1,0 1-1,3-1 0,2 5-62,15 34 211,-3 1-1,-2 0 0,-5 1 1,-2 1-1,-4 1 0,-1 48-210,-23-11 1014,8-16-5359,8-74 1946,0 6-1870</inkml:trace>
  <inkml:trace contextRef="#ctx0" brushRef="#br0" timeOffset="10415.311">0 2430 848,'0'0'1076,"0"0"546,0 0-336,0 0-478,0 0-197,20 5 99,61 16-233,102-14 596,98-7-527,-63 45-87,94-8 232,-25 4-429,716-32 394,-359 14-528,494-23 123,-660-14-32,522-3 233,-742 18-139,1091-5 1019,-1159 10-1095,-180-4-480,-30-2-1662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3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0 126 400,'0'0'384,"0"0"521,0 0 730,0 0-448,0 0-416,0 0-368,3-2-285,177-95-4990,-154 84 3941</inkml:trace>
  <inkml:trace contextRef="#ctx0" brushRef="#br0" timeOffset="4986.897">346 66 192,'0'0'32,"0"0"336,0 0 257,0 0 1167,0 0 609,0 0-1888,31-18 191,-21 12-656,2-3-48,-3 1 0,3-1-528,5-6-2065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2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1 592,'0'0'801,"0"0"575,0 0-543,0 0-513,0 0-272,2 0-96,3 0-272,2 0-2866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2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2609,'0'0'942,"0"0"-99,0 0-115,0 0 113,7 3 1021,28 15-1278,2-2 0,0-2 1,1-2-1,0-1 0,1-2 1,0-1-1,1-3 0,-1-1 0,32-1-584,-70-3-173,-1 0-862,-1 0-817,-1-4-1464</inkml:trace>
  <inkml:trace contextRef="#ctx0" brushRef="#br0" timeOffset="263.295">305 52 8548,'0'0'1248,"0"0"-1248,0 0-480,0 0-1233,0 0-3297</inkml:trace>
  <inkml:trace contextRef="#ctx0" brushRef="#br0" timeOffset="528.89">305 52 9845,'-98'-26'256,"98"26"-256,0 0-2498,0 0-1631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2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87 944,'-36'-2'5702,"53"2"-2511,17 17-2967,-34-14 1476,-14-3-9925,15-1 8479,5 1 3992,174 18-1600,73 10-1373,-243-19-1747,-44-11-2566,4-10-103</inkml:trace>
  <inkml:trace contextRef="#ctx0" brushRef="#br0" timeOffset="311.167">2 139 4738,'0'0'1446,"0"0"-1104,0 0-406,0 0 309,27 2 1073,167 22 400,36 19 131,-229-43-1425,-1 0-320,-6-18-3201,-7-3-1396</inkml:trace>
  <inkml:trace contextRef="#ctx0" brushRef="#br0" timeOffset="909.353">130 104 3906,'0'0'1366,"0"0"-1030,0 0-11,31 0 334,100 0-400,20 23 183,-100-9-377,-43-8-1079,-22-6-1328</inkml:trace>
  <inkml:trace contextRef="#ctx0" brushRef="#br0" timeOffset="1168.701">286 110 4306,'0'0'720,"0"0"-416,0 0-208,0 0 1,0 0-17,0 0-80,94 0-561,-90 0-3569</inkml:trace>
  <inkml:trace contextRef="#ctx0" brushRef="#br0" timeOffset="1340.608">286 110 5026,'24'-21'1009,"-24"21"-1009,0 0-641,0 0 481,0 0-352,0 0-2337</inkml:trace>
  <inkml:trace contextRef="#ctx0" brushRef="#br0" timeOffset="1526.873">336 74 3458,'0'0'1584,"0"0"-927,0 0-657,0 0-881,0 0-2032</inkml:trace>
  <inkml:trace contextRef="#ctx0" brushRef="#br0" timeOffset="1820.189">336 74 6131,'63'-50'2193,"-63"50"-1457,0 0 161,0 0-129,0 0-768,0 0-576,-15 0-2546,30 0 1233,-6 0-1760</inkml:trace>
  <inkml:trace contextRef="#ctx0" brushRef="#br0" timeOffset="1821.189">377 0 4434,'0'0'1057,"0"0"-1057,0 0-1025,0 0-2032</inkml:trace>
  <inkml:trace contextRef="#ctx0" brushRef="#br0" timeOffset="2104.394">377 0 6355,'-45'24'640,"45"-24"-272,0 0-368,0 0-2625,0 0-1025</inkml:trace>
  <inkml:trace contextRef="#ctx0" brushRef="#br0" timeOffset="2105.394">377 85 7764,'0'0'16,"0"0"1568,0 0-975,0 0-609,0 0-177,0 0-4513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 5122,'0'0'478,"0"0"7,0 0-191,0 0-150,0 0-48,-3 0 8,-22 0 502,24 0-190,1 0 136,3-5 929,176-10-331,171 9-1150,-280 6-38,-33 6-1245,-54-3-1990,-11-3-1860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3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5282,'0'0'337,"0"0"-161,0 0 256,0 0 832,0 0-367,0 0 223,368 31-111,-294-31-545,-6 2-192,-8 0-272,-10-2 0,-16 0 208,-13 0-208,-11 0-80,-5 0-96,-5 2-640,0 0-161,-19-2-1344</inkml:trace>
  <inkml:trace contextRef="#ctx0" brushRef="#br0" timeOffset="264.292">334 20 5539,'0'0'112,"0"0"-16,0 0 480,0 0-496,0 0-80,0 0-3618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3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4898,'0'0'1097,"0"0"-814,0 0-129,0 0 521,0 0 147,11 0-352,52 2 63,277-6 2111,-302 4-2630,87-1 99,-1 5 0,116 20-113,-186-17 202,2-3-1,-1-2 1,0-3 0,0-2 0,36-7-202,145-1 1571,-180 11-1328,-55 0-326,-1 0-275,0 0-610,-11-1-3613,-12 0-162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11573,'0'0'769,"0"0"-769,0 0-561,0 0-367,0 0-1825,0 0-3266</inkml:trace>
  <inkml:trace contextRef="#ctx0" brushRef="#br0" timeOffset="1">118 0 10917,'0'0'0,"0"0"96,0 0-208,0 0-688,0 0-2306,0 0-1040</inkml:trace>
  <inkml:trace contextRef="#ctx0" brushRef="#br0" timeOffset="2">118 0 10069,'72'33'320,"-72"-33"-256,0 0-64,0 0-1185,0 0-7475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4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8500,'0'0'800,"0"0"49,0 0 79,0 0-784,0 0 16,0 0 48,0-20-208,3 20-448,-3 0-1489,0 4-4658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4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9764,'0'0'145,"0"0"-145,0 0-161,0 0-3072</inkml:trace>
  <inkml:trace contextRef="#ctx0" brushRef="#br0" timeOffset="277.258">1 0 7972,'52'7'544,"-52"-7"-416,0 0-128,0 0-1441,0 0-1984</inkml:trace>
  <inkml:trace contextRef="#ctx0" brushRef="#br0" timeOffset="278.258">126 11 5683,'0'0'640,"0"0"-640,0 0-272,0 0-3458</inkml:trace>
  <inkml:trace contextRef="#ctx0" brushRef="#br0" timeOffset="279.258">126 11 5346,'-5'5'64,"5"-5"-128,0 0-1856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4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7 256,'0'0'955,"0"0"-162,0 0 428,0 0 257,0 0-184,5-7 2260,220 31-2223,-160-24-1108,-36 0 3914,-29 0-4172,0 2 8,0-2 83,0 0-26,0 0-249,0 0-445,-3 0-721,-13 0-2137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4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1391 930 368,'0'0'192,"0"0"-128,0 0 1393,0 0-929,0 0 721,0 0-881,252-132 320,-218 115-640,0-3-48,-1 3 0,-4 0-1761,-7 2-432</inkml:trace>
  <inkml:trace contextRef="#ctx0" brushRef="#br0" timeOffset="1933.887">1 1313 48,'0'0'1073,"0"0"1280,0 0-1713,0 0-240,0 0-112,0 0-256,158-137 112,-119 114-144,1-1 0,6 2 16,-5 5-16,2 2-288,-2 0-800,-3 2-433,-4 2 625,-8 4-241</inkml:trace>
  <inkml:trace contextRef="#ctx0" brushRef="#br0" timeOffset="2372.714">505 1090 16,'0'0'149,"0"0"164,0 0 340,0 0 1,0 0-459,30-13-62,99-45 38,-27 7 312,-2-5 0,88-67-483,77-43 1467,-137 97-1367,-4-6 0,35-32-100,-7-18-3,163-25 596,-111 65-1935,-193 80-289,-4-2-343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4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10 202 96,'0'0'576,"0"0"129,0 0-321,0 0 480,0 0-576,0 0-224,0 0 64,0 0-128,0 0-32,0 0-336,0 4-640,0 3 512,0-1-705</inkml:trace>
  <inkml:trace contextRef="#ctx0" brushRef="#br0" timeOffset="4842.91">8 213 944,'0'0'1977,"0"0"-1088,0 0 18,0 0-227,0 0-250,7-14 2312,-7-48-4140,-9 77 3090,4 745 117,29-532-1628,-3-27-149,-11 56 96,-7-221-1018,-2-17-540,0-39-220,-1 2-1567</inkml:trace>
  <inkml:trace contextRef="#ctx0" brushRef="#br0" timeOffset="5690.162">39 1574 1169,'0'0'141,"0"0"-152,1 1 7911,12 1-7820,323 2 1942,-150 35-1750,358-39 1983,-543 0-2199,-6 4-2100,-17-4-64</inkml:trace>
  <inkml:trace contextRef="#ctx0" brushRef="#br0" timeOffset="7874.97">3 9 4354,'0'0'1526,"0"0"-819,0 0-280,0 0-6,0 0 540,8 0-452,913 3 3008,-688-14-3237,-227 12-261,0 1 0,0 0 0,-1 1 0,1-1 0,-1 1 1,1 0-1,-1 0 0,0 1 0,-1 0 0,1 0 0,-1 0 0,1 0 0,-1 0 0,0 1 1,-1 0-1,1 0 0,-1 0 0,3 5-19,-1 135 1646,-5 795 334,-30-788-1844,-10 105 88,28-220 483,12-37-641,0 1-17,0 0 135,-8 29 365,7-30-509,0 0 104,1 0-8,-44 0 1614,-2 0-2743,-1-2-1,1-2 1,-1-2-1,1-2 1,-10-5 993,-58-19-8135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5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10389,'0'0'1152,"0"0"-912,0 0 1377,0 0-1313,0 0-240,0 0-64,0 0 0,103 61-2913,-89-57-4322</inkml:trace>
  <inkml:trace contextRef="#ctx0" brushRef="#br0" timeOffset="1">116 182 5426,'0'0'8084,"0"0"-7668,0 0 257,0 0 15,0 0-48,0 0-640,0 34-16,26-21-16,6-13-3409,1 0-8085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5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 11205,'0'0'1286,"0"0"-307,0 0 438,0 0-513,0 0-245,-47 27-381,-142 91-102,185-117-179,0 1 1,0 0 0,1 0-1,-1 0 1,1 0 0,0 1-1,0-1 1,0 1 0,0 0-1,0 0 1,0 0 0,1 0-1,-1 1 1,1-1 0,0 1-1,0-1 1,0 1 0,1 0-1,-1 0 1,1 0 0,0-1-1,0 1 1,0 0-1,1 1 1,-1-1 0,1 0-1,0 0 1,0 0 0,1 0 2,0 13 4,-2-10-8,1 0 1,0 0 0,1 0-1,-1-1 1,1 1 0,1 0-1,-1-1 1,1 1-1,0-1 1,1 1 0,0-1-1,0 0 1,0 0 0,0 0-1,1 0 1,0-1 0,0 1-1,1-1 1,0 0 0,-1-1-1,2 1 1,-1-1-1,0 0 1,1 0 0,0 0-1,0-1 1,5 2 3,119 25-2421,-122-29 2031,0-1-1,0-1 1,0 0 0,0 0-1,0 0 1,-1-1 0,1 0-1,0-1 1,-1 0 0,1 0 0,-1 0-1,0-1 1,0 0 0,0 0-1,1-3 391,30-30-3639</inkml:trace>
  <inkml:trace contextRef="#ctx0" brushRef="#br0" timeOffset="245.209">523 48 3714,'0'0'2556,"0"0"-641,0 0 214,0 0-758,0 0-824,-5 16-18,-75 208 4094,-86 168-4623,157-368-144,9-22-195,3-7-613,83-151-4808,-50 68 1830</inkml:trace>
  <inkml:trace contextRef="#ctx0" brushRef="#br0" timeOffset="557.375">537 61 6051,'0'0'2246,"0"0"-664,0 0-128,0 0-296,0 0-790,4 12-250,197 639 4225,-201-652-4438,0 1 0,-1-1 1,1 0-1,-1 1 0,1-1 0,-1 1 0,1-1 1,-1 1-1,1-1 0,-1 1 0,1-1 1,-1 1-1,1 0 0,-1-1 0,0 1 0,1 0 1,-1-1-1,0 1 0,1 0 0,-1 0 1,0 0-1,0 0 0,1-1 0,-1 1 0,0 0 1,0 0-1,1 0 0,-1 1 0,0-1 1,1 0-1,-1 0 0,0 0 0,1 0 0,-1 1 1,0-1-1,1 0 0,-1 1 0,0-1 1,1 0-1,-1 1 0,1-1 0,-1 1 0,0-1 1,1 1-1,-1-1 0,1 1 0,0 0 1,-1-1-1,1 1 0,-1-1 0,1 1 0,0 0 1,0-1-1,-1 1 0,1 0 0,0-1 1,0 1-1,0 0 0,0 0 95,-37-32-5069</inkml:trace>
  <inkml:trace contextRef="#ctx0" brushRef="#br0" timeOffset="761.828">371 405 8340,'0'0'1793,"0"0"-1777,0 0 976,0 0-592,0 0-336,0 0 1121,72 26-641,-28-19-144,6-5-400,3-2-96,4-2-1184,-4-22-2978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5:5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1 608,'0'0'8087,"0"0"-5017,0 0-1517,0 0-670,5 6-381,5 79-198,-3-1 1,-4 2 0,-5 24-305,1-17 108,-1 11 113,-4 0 0,-5 0 1,-13 47-222,9-260-9818,6 36 3311</inkml:trace>
  <inkml:trace contextRef="#ctx0" brushRef="#br0" timeOffset="266.287">1 284 6115,'0'0'1176,"0"0"-95,0 0-105,0 0 406,0 0-493,32-22-4,103-64 89,-131 83-938,0 0 0,0 0 0,1 1 0,-1 0-1,0 0 1,1 0 0,-1 0 0,1 1 0,0-1 0,0 1 0,-1 1-1,1-1 1,0 1 0,0-1 0,0 2 0,0-1 0,-1 0-1,1 1 1,0 0 0,0 0 0,3 1-36,-8-2 2,5 4 0,0 1 0,0 0 0,0-1 1,-1 1-1,1 1 0,-1-1 0,-1 1 0,1-1 0,-1 1 0,0 0 0,0 0 0,-1 1 0,0-1 1,0 0-1,0 1 0,-1 0 0,0-1 0,0 1 0,-1 0 0,1-1 0,-2 1 0,1 0 0,-1-1 0,0 1 1,0 0-1,-1-1 0,0 1 0,0 1-2,-5 8 24,0 0-1,0-1 1,-1 0 0,-1 0 0,-1-1 0,0 0-1,-1-1 1,0 0 0,-1 0 0,0-2-1,-9 7-23,-32 36-1392,52-52-543,4-6-1530,15-12-3544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7780,'18'53'5751,"36"132"-5700,7 50 373,-31-235-424,-14-19 18,0-1-1,-1-1 0,0 0 0,-2-1 0,-1 0 0,-1-1 0,8-23-17,44-132 32,-62 173-34,7 7-374,35 99-427,-8-5 908,-19-48 86,2-1 1,2 0-1,2-1 0,2-2 0,17 24-191,-40-67 35,-1 0-1,1-1 0,0 1 0,0 0 0,0 0 1,0-1-1,0 1 0,0-1 0,0 1 1,0-1-1,0 1 0,0-1 0,0 1 0,0-1 1,1 0-1,-1 0 0,0 0 0,0 0 0,0 0 1,0 0-1,1 0 0,-1 0 0,0 0 0,0 0 1,0 0-1,0-1 0,0 1 0,0-1 0,0 1 1,0 0-1,0-1 0,0 0 0,0 1 1,0-1-1,0 0 0,0 1 0,0-1 0,0 0 1,0 0-1,-1 0 0,1 0 0,0 0 0,-1 0 1,1 0-1,-1 0 0,1 0 0,-1 0 0,1 0 1,-1 0-1,0 0 0,0 0 0,1 0 0,-1-1 1,0 1-1,0 0 0,0 0 0,0 0 0,0 0 1,-1-1-1,1 1 0,0 0 0,0 0 1,-1 0-1,1-1-34,2-6-58,45-153 386,-7-3 0,4-67-328,-36 187 107,-8 44-99,0 0-189,0 0-190,0 0-304,0 0-136,0 24-5035,0 2 2744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11461,'0'0'929,"0"0"-465,0 0 929,0 0 287,0 0-1376,0 0-224,79 110-80,-57-93-736,-6-6-2225,-11-7-2482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11333,'0'0'2369,"0"0"-1648,0 0-449,0 0 0,0 0-272,0 0-160,9 7 0,11-11-2049,-4-29-3346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4562,'0'0'2569,"0"0"-1069,0 0-628,0 0-322,0 0 130,0 42 267,-2 135-205,2-168-701,-2 9 71,1 1 1,0 0 0,2 0-1,0 0 1,1 0 0,1 0 0,1-1-1,0 1 1,1-1 0,1 0-1,3 4-112,-8-21 2,-2 0-3,1 0 0,0 0 1,0 0-1,0 0 0,0 0 1,1 0-1,-1 0 0,0 0 0,0 0 1,1 0-1,-1 0 0,0 0 1,1 0-1,-1-1 0,1 1 1,-1 0-1,1 0 0,-1 0 1,1-1-1,0 1 0,-1 0 1,1 0-1,0-1 0,0 1 1,-1-1-1,1 1 0,0-1 1,0 1-1,0-1 0,0 1 1,0-1-1,0 0 0,0 1 1,0-1-1,0 0 0,-1 0 0,1 0 1,0 0-1,0 0 0,0 0 1,0 0-1,0 0 0,0 0 1,0 0-1,0-1 0,0 1 1,0 0-1,0-1 0,0 1 1,0-1-1,0 1 0,0-1 1,0 0 0,101-241-2287,-59 139 1180,-38 111 1214,-6 49 742,-1-34-482,1 1 0,1 0 0,2 0 0,0 0 0,1-1 0,1 1 0,2-1 0,6 18-367,-11-38 11,0 0 0,1 0-1,0 0 1,-1 0-1,1 0 1,0 0-1,0 0 1,1-1-1,-1 1 1,1-1 0,-1 0-1,1 0 1,0 0-1,-1 0 1,1 0-1,0 0 1,0-1-1,1 1 1,-1-1 0,0 0-1,0 0 1,1 0-1,-1-1 1,0 1-1,1-1 1,-1 0-1,1 1 1,-1-2 0,0 1-1,1 0 1,-1-1-1,1 1 1,-1-1-1,0 0 1,1 0-1,-1 0 1,0-1 0,0 1-1,0-1 1,0 0-1,0 0 1,-1 0-1,1 0 1,0 0-1,-1-1 1,1 1-11,15-22-266,0 0 0,-2-1 0,-1 0 0,0-1 0,-2-1 0,-2 0 0,0-1 0,-1 0 0,-2-1 0,-1 0 0,-2 0 0,2-24 266,7-14-1175,-15 66 1126,1-1 1,0 1-1,0-1 1,0 1-1,1-1 1,-1 1-1,0 0 1,0-1-1,1 1 1,-1-1-1,1 1 1,-1 0-1,1-1 1,0 1-1,0 0 1,-1 0-1,1 0 1,0-1-1,0 1 1,0 0-1,0 0 1,0 0-1,0 0 1,0 1-1,1-1 1,-1 0 0,0 0-1,0 1 1,1-1-1,-1 1 1,1-1-1,-1 1 1,0-1-1,1 1 1,-1 0-1,1 0 1,-1 0-1,0 0 1,1 0-1,0 0 49,7 36 1347,-9-23-881,3 27 525,-3 0 0,-1 1 0,-2-1 1,-1 0-1,-8 24-991,-30 102 1107,115-308-3402,-34 70 964,-39 72 1332,1-1-1,0 1 1,0 0-1,-1-1 1,1 1-1,0 0 0,0-1 1,-1 1-1,1 0 1,0 0-1,0 0 1,0 0-1,0 0 1,-1 0-1,1 0 1,0 0-1,0 0 1,0 0-1,-1 1 1,1-1-1,0 0 1,0 0-1,-1 1 1,1-1-1,0 0 1,0 1-1,-1-1 1,1 1-1,0-1 1,-1 1-1,1 0 1,-1-1-1,1 1 1,-1-1-1,1 1 1,-1 0-1,1-1 0,-1 1 1,0 0-1,1 0 1,-1-1-1,0 1 1,1 0-1,-1 0 1,0 0-1,0-1 1,0 1-1,0 0 1,0 0-1,0 0 1,0 0-1,0-1 1,0 1-1,0 0 1,-1 0-1,1 0 1,0-1-1,0 1 1,-1 0-1,1 0 1,-1 0-1,2 1 98,30 124 1927,-28-124-2217,0-1-1,0 0 1,0 1-1,0-1 1,0 0-1,0 0 1,0-1-1,0 1 1,1-1-1,-1 1 1,0-1-1,0 0 1,1 0 0,-1-1-1,0 1 1,0-1-1,0 1 1,0-1-1,1 0 1,-1 0-1,0 0 1,0-1-1,-1 1 1,1-1-1,0 0 1,0 0-1,-1 0 1,2 0 192,55-51-5112,-58 57 12353,2 6-4814,8 19-4913,-7-24 61,-3-4-1297</inkml:trace>
  <inkml:trace contextRef="#ctx0" brushRef="#br0" timeOffset="199.494">842 89 8500,'0'0'1937,"0"0"-1489,0 0-336,0 0-32,0 0 624,0 0-704,0 0-160,79 101 160,-60-85-1200,-6-4-769,-1-5-432,-5-1-2241</inkml:trace>
  <inkml:trace contextRef="#ctx0" brushRef="#br0" timeOffset="469.771">842 89 1553,'135'145'4578,"-135"-145"-3218,0 0-335,0 0-161,0 0 929,0 0-1057,122 8-223,-79-8 255,0 0-720,1 0 0,-6 0-48,-7-6-240,-7-3 112,-9 0-865,-13-1-367,-2-10 415,0-1-2464,-17-10-2802</inkml:trace>
  <inkml:trace contextRef="#ctx0" brushRef="#br0" timeOffset="1395.599">1188 0 3346,'0'0'1240,"0"0"-335,0 0 791,0 0 407,0 0-769,-8 47-603,-23 146 82,17-8 385,14-184-1203,0 1 1,0 0-1,0-1 1,0 1-1,1-1 0,-1 1 1,0 0-1,1-1 0,-1 1 1,1-1-1,0 0 0,-1 1 1,1-1-1,0 1 1,0-1-1,0 0 0,0 0 1,0 1-1,0-1 0,0 0 1,0 0-1,1 0 0,-1 0 1,0 0-1,1-1 0,-1 1 1,1 0-1,-1-1 1,1 1-1,-1-1 0,1 1 1,-1-1-1,1 0 0,-1 1 1,1-1-1,0 0 0,-1 0 1,1 0-1,-1 0 1,1-1-1,-1 1 0,1 0 1,0-1-1,-1 1 0,1-1 1,0 1 4,10-3-124,0 0 1,1-1-1,-2 0 0,1-1 1,0-1-1,-1 1 1,0-2-1,0 0 1,-1 0-1,0-1 0,0 0 1,0 0-1,-1-1 1,0-2 123,27-19-250,79-69-1351,-115 98 1634,0 0 0,0 1 0,0-1-1,0 0 1,0 0 0,0 1 0,0-1-1,0 0 1,-1 0 0,1 1 0,0-1-1,0 0 1,-1 1 0,1-1 0,0 0-1,-1 1 1,1-1 0,-1 1 0,1-1-1,-1 0 1,1 1 0,-1-1 0,1 1-1,-1-1 1,0 1 0,1 0 0,-1-1-1,0 1 1,1 0 0,-1-1 0,0 1-1,1 0 1,-1 0 0,0-1 0,1 1-1,-1 0 1,0 0 0,0 0 0,1 0-1,-1 0 1,0 0 0,0 0 0,1 0 0,-1 1-1,0-1 1,0 0 0,1 0 0,-1 1-1,0-1 1,1 0 0,-1 1 0,0-1-1,1 0 1,-1 1 0,1-1 0,-1 1-1,1-1 1,-1 1-33,-5 0-24,-1 0 108,0 0 0,-1 1 0,1 0 0,0 0-1,0 1 1,0 0 0,1 0 0,-1 1 0,1-1 0,-1 1 0,1 1 0,0-1 0,1 1 0,-1 0 0,1 1-1,0-1 1,0 1 0,1 0 0,0 0 0,0 0 0,0 1 0,1 0 0,0-1 0,0 1 0,1 0 0,-1 0-1,2 1 1,-1-1 0,1 0 0,0 1 0,0 4-84,1-9-1,0 0 0,0 1 1,0-1-1,0 0 0,0 0 0,1 0 0,-1 0 0,1 0 1,0 0-1,0 0 0,0 0 0,0 0 0,0-1 1,1 1-1,-1 0 0,1-1 0,0 1 0,0-1 0,0 1 1,0-1-1,0 0 0,1 0 0,-1 0 0,1 0 0,-1 0 1,1-1-1,-1 1 0,1-1 0,0 0 0,0 1 0,0-1 1,0-1-1,0 1 0,0 0 0,0-1 0,0 1 1,0-1-1,0 0 0,0 0 0,0 0 0,1-1 0,-1 1 1,6 0-170,0-1 0,1 0 0,-1 0 0,0-1 0,0 0-1,-1-1 1,1 0 0,0 0 0,-1-1 0,0 0 0,0 0-1,0-1 1,0 0 0,-1-1 0,0 1 0,0-2 0,0 1-1,-1 0 1,0-1 0,0-1 0,0 1 0,-1-1 0,0-1 170,72-88 170,-76 96 415,-1 1 754,0 9 72,-1 10-1189,0 1 0,-2-1 1,0 0-1,-1 0 0,0-1 0,-2 1 0,0-1 0,-5 9-222,7-22-848,17-27-252,103-89-3029,-114 111 4227,0-1 0,-1 1 0,1 0 0,0-1 1,0 1-1,0 0 0,0 0 0,0 0 1,0 0-1,0 1 0,0-1 0,0 1 0,0-1 1,0 1-1,0 0 0,0-1 0,0 1 1,-1 0-1,1 0 0,0 0 0,-1 0 0,1 1 1,-1-1-1,1 0 0,-1 1 0,1-1 1,-1 1-1,0-1 0,0 1 0,0 0 0,0 0 1,0-1-1,0 1 0,0 0 0,-1 0 1,1 0-1,-1 0 0,1 0 0,-1 0 0,0 0 1,0 0-1,0 0 0,0 0 0,0 0 0,0 0 1,0 0-1,-1 0 0,1 0 0,-1-1 1,1 1-1,-1 1-98,3 10-242,-1-1 316,0 0-1,1-1 1,1 1-1,0-1 1,0 0-1,1 0 1,0 0 0,1 0-1,1-1 1,0 1-1,0-1 1,0-1-1,2 1 1,1 1-74,-5-10-120,0-1 0,0 1 0,1-1 0,-1 0 0,0 0 0,0 0 0,0-1 0,0 0 0,1 1 0,-1-1 0,0-1 0,0 1 0,0 0 0,-1-1 0,1 0 0,0 0 0,-1 0-1,1-1 1,-1 1 0,0-1 0,1 1 0,-1-1 0,0 0 0,-1-1 0,1 1 0,-1 0 0,1-1 0,-1 1 0,0-1 0,0 0 0,-1 0 0,1 1 0,-1-2 120,7-5-164,48-91-1145,-47 73 8813,-9 105-7614,0-44-5233,0-32 981,0-1-2932</inkml:trace>
  <inkml:trace contextRef="#ctx0" brushRef="#br0" timeOffset="2358.972">1992 95 10661,'0'0'1179,"0"0"-613,0 0-326,0 0-411,10 1 70,0 1-240,0-1 0,0 2 0,0-1 1,0 1-1,-1 1 0,1 0 1,-1 0-1,0 1 0,0 0 0,0 1 1,-1-1-1,0 2 0,0-1 0,7 8 341,26 52-897,-35-48 1527,-1 1 0,-1-1 0,-1 1 0,-1 0 0,0 0-1,-1 1 1,-1-1 0,-1 0-630,1-6 226,0-12-266,0-1-174,83-144-2203,-82 144 2807,-1 0-41,17 30 1116,24 29-1019,-36-55-615,0-1 0,0-1 0,0 1 0,1-1 0,-1 0 0,0 0 0,1 0 0,0-1 0,-1 0 0,1 0 0,0 0 0,-1-1 0,1 1 0,0-2 0,0 1 0,0-1 0,-1 1 0,1-2 0,0 1 0,-1-1 0,1 1 0,-1-1 0,0-1 0,0 1 0,0-1 0,0 0 0,1-1 169,6-3-510,-1 0-1,0-2 0,0 1 0,-1-1 0,0-1 0,0 0 0,-1 0 0,-1-1 1,0 0-1,0 0 0,2-5 511,7-52 2543,-33 50 3580,-32 17-3558,39 2-2174,3-1-294,1 0-1,-1 1 1,1 0 0,-1 1-1,1-1 1,-1 1 0,1 0-1,0 0 1,0 1-1,0-1 1,0 1 0,0 0-1,1 1 1,-1-1 0,1 1-1,0 0 1,0 0-1,0 0 1,1 0 0,-1 1-1,1 0 1,0-1 0,0 1-1,1 0 1,-1 1-1,1-1 1,1 0 0,-1 1-1,1-1 1,-1 1 0,1-1-1,1 4-96,1-6-64,1 0-1,0 0 0,0 0 0,1 0 1,-1 0-1,1 0 0,-1-1 1,1 1-1,0-1 0,0 0 1,0 1-1,0-2 0,1 1 1,-1 0-1,0-1 0,1 1 1,-1-1-1,1 0 0,-1 0 1,1 0-1,0-1 0,-1 1 0,1-1 1,0 0-1,-1 0 0,1 0 1,0 0-1,0-1 0,-1 0 1,1 0-1,-1 0 0,1 0 1,-1 0-1,1-1 0,-1 1 65,29-2 13,-30 5-23,0-1 1,1 0 0,-1 1-1,0-1 1,0 1 0,0 0-1,0 0 1,0 0 0,0 0-1,-1 0 1,1 0 0,-1 0-1,1 1 1,-1-1 0,0 0-1,0 1 1,0-1 0,0 1-1,0 0 1,-1-1 0,1 1-1,-1-1 1,1 2 9,3 9 6,9 31 229,-1 0 0,-2 1 0,-2 0 0,-2 1-1,-2 0 1,-2 0 0,-2 2-235,0-43 20,0 0 1,0 0-1,0 0 1,0 0-1,-1 0 1,0 0 0,0 0-1,0 0 1,-1 0-1,1-1 1,-1 1-1,0-1 1,-1 1-1,1-1 1,-1 0-1,0 0 1,0 0-1,0 0 1,0 0-1,-1-1 1,0 1-1,1-1 1,-1 0 0,0 0-1,-1-1 1,1 1-1,0-1 1,-1 0-1,1 0 1,-1 0-1,0-1 1,0 0-1,1 1 1,-1-2-1,0 1 1,-2 0-21,3-1 23,0 0 0,0 0 0,-1 0 1,1 0-1,0 0 0,0-1 0,0 0 0,0 0 0,1 0 1,-1 0-1,0-1 0,0 1 0,0-1 0,1 0 0,-1 0 1,1 0-1,0-1 0,0 1 0,-1-1 0,2 0 0,-1 0 1,0 0-1,0 0 0,1 0 0,0 0 0,0-1 1,0 1-1,0-1 0,0 0 0,1 0 0,-1 1 0,1-1 1,0 0-1,0 0 0,1 0-23,-3-9-105,0 0 1,1 0-1,1-1 1,0 1-1,0 0 1,2 0-1,0-1 1,0 1-1,1 0 1,1 0-1,0 0 1,0 0-1,2 1 1,0-1-1,0 1 1,1 0 0,0 1-1,2-3 105,25-38-2342,-2-6-919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 1105,'0'0'3345,"0"0"-1501,0 0-543,0 0-361,0 0-369,-14-13 4863,226 13-3108,-189 8-7309,-20-8 591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66 880,'0'0'1513,"0"0"787,0 0-489,0 0 97,0 0-166,0 0-360,1-3-32,0-10-507,0 9-494,-3 16-12,-74 182 798,55-151-779,-162 349 1359,181-385-1709,2-6-201,0-1-232,0 0-309,0-4-579,34-108-3325,-15 53 1497</inkml:trace>
  <inkml:trace contextRef="#ctx0" brushRef="#br0" timeOffset="589.286">313 1 5138,'0'0'2191,"0"0"-1378,0 0-666,0 0-96,2 0-8,17 7 7705,-14 21-8704,-5-21 1602,12 77-96,-2-11-77,3 1 0,4-2-1,20 58-472,133 241 585,-167-410-2319,-3-9-4805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3:4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1038 912,'0'0'451,"0"0"-309,0 0-70,29-9-200,141-43-774,78-39 5675,268-131-6222,-394 178 2527,174-20-4896,-211 43 2787,40-28 3586,-125 49-2536,122-54 3347,2 3-7976,-90 38 3244</inkml:trace>
  <inkml:trace contextRef="#ctx0" brushRef="#br0" timeOffset="2035.153">1466 498 992,'0'0'710,"0"0"-411,0 0 85,0 0 510,0 0 98,-9-6 121,-29-16-267,37 21-872,-1 1 1,1-1 0,-1 0 0,1 0 0,0 0 0,-1 0-1,1 0 1,0 0 0,0 0 0,0 0 0,0 0 0,0-1-1,0 1 1,0 0 0,0-1 0,0 1 0,0-1 0,1 1-1,-1-1 1,1 1 0,-1-1 0,1 1 0,0-1 0,-1 1 0,1-1-1,0 0 1,0 1 0,0-1 0,0 1 0,1-1 0,-1 0-1,0 1 1,1-1 0,-1 1 0,1-1 0,-1 1 0,1-1-1,0 1 1,-1-1 0,1 1 0,0 0 0,0-1 0,0 1 0,0 0-1,0 0 1,0 0 0,1 0 0,0-1 25,61-42 330,279-130-1915,-40 52-787,-185 66 1300,-98 47 1037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4418,'0'0'3815,"0"0"-2038,0 0-747,0 0-94,4-1-701,-1-1-209,0 1-1,0-1 1,0 1 0,0 0-1,0 0 1,0 0 0,1 0 0,-1 1-1,0-1 1,1 1 0,-1 0-1,0 0 1,1 0 0,-1 0 0,0 1-1,1-1 1,-1 1 0,0 0-1,0 0 1,1 0 0,-1 0 0,0 0-1,0 1 1,0 0 0,-1-1-1,1 1 1,0 0 0,-1 1-1,1-1 1,-1 0 0,1 1 0,-1-1-1,0 1 1,0 0 0,0-1-1,-1 1 1,1 0 0,-1 0 0,1 0-1,-1 0 1,0 1 0,0-1-1,-1 0 1,1 0-26,-17 91 203,17-91-200,1-1 1,-1 0-1,1 0 0,0 1 1,0-1-1,-1 0 0,2 0 1,-1 0-1,0-1 1,0 1-1,0-1 0,1 1 1,-1-1-1,1 0 0,-1 1 1,1-1-1,-1-1 1,1 1-1,0 0 0,0-1 1,-1 1-1,1-1 0,0 0 1,0 0-1,-1 0 0,1 0 1,0 0-1,0-1 1,-1 1-1,1-1 0,0 0 1,0 1-1,-1-1 0,2-2-3,8 3 51,47 0 152,-38-36-4938,-16 5-4443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3169,'0'0'2887,"0"0"-1217,0 0-218,0 0-327,0 0-204,15 25 535,92 174 1263,-61-80-1948,-5 0 0,-5 3 0,18 117-771,-49-212-4,0 0 1,-2 0-1,-1 1 0,-1-1 0,-1 1 1,-1 0-1,-2-1 0,-1 0 1,-1 1-1,-1-2 0,-2 1 0,0-1 1,-2 0-1,-1 0 0,-14 22 4,14-30-363,-1-1 1,-1 0-1,0-1 1,-2 0-1,0-2 0,0 1 1,-15 9 362,-83 28-5036,8-36-1380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7155,'0'0'0,"0"0"-6083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0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409 502 4082,'0'0'1742,"0"0"51,0 0 96,0 0-529,0 0-140,0-8-20,0-24-429,0 24-563,0 8-56,28 95 40,87 395 723,-104-488-416,76-350-1446,-57 224 811,-12 143 395,154 441 357,-137-403-480,-34-57 38,25-59 1592,-3-36-1551,-5-2 0,-4 0 0,-4 0 0,-4-1 0,-5-22-215,-1 119 96,0 1 43,0 0 106,0 0-151,0 0-28,0 0-223,7 11-6644,-7-2 2333</inkml:trace>
  <inkml:trace contextRef="#ctx0" brushRef="#br0" timeOffset="5670.327">308 0 5491,'0'0'1672,"0"0"-116,0 0-863,0 0-226,0 0 358,-27 33-158,2-4-484,7-11 26,1 2-1,1 0 1,1 1-1,1 0 0,1 1 1,1 1-1,1 0 1,0 1-1,-5 21-208,-12 45 355,4 1 1,4 1-1,4 1 0,3 0 0,5 0 0,4 1 1,7 56-356,-2-137-24,2 0-1,0-1 1,0 1 0,1 0 0,1-1 0,0 0 0,1 0 0,0 0 0,1-1 0,0 0-1,0 0 1,2-1 0,-1 0 0,1 0 0,1-1 0,-1 0 0,1-1 0,1 0 0,0 0 0,0-1 24,98 38-3782,-39-36-1244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4258,'0'0'1454,"0"0"-720,0 0 309,0 0 267,0 0 13,33 9-429,108 26 37,32-25 2393,-167-5-3068,-7-3-4380,-5-2 84</inkml:trace>
  <inkml:trace contextRef="#ctx0" brushRef="#br0" timeOffset="283.244">274 0 8324,'0'0'2801,"0"0"-1856,0 0 783,0 0-1472,0 0-256,0 0 0,-24 52 0,20-9-64,4 5 64,0 4-512,0 13-336,0-1-1233,0-1-592,2-11-2946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66 1889,'-1'-24'12089,"-7"47"-10753,6-19-1558,-50 154 218,-50 198 710,96-306-778,3-32-686,5-40-34,33-138-6804,-25 94 1036</inkml:trace>
  <inkml:trace contextRef="#ctx0" brushRef="#br0" timeOffset="272.272">150 1 544,'0'0'4074,"0"0"-2006,0 0-561,0 0-341,0 0-19,11 12-229,65 104 1595,98 332 849,-174-449-3494,0 1 1,0 0 0,0-1 0,0 1 0,0 0 0,1-1 0,-1 1 0,0 0-1,0-1 1,0 1 0,0 0 0,0-1 0,1 1 0,-1 0 0,0-1-1,0 1 1,1 0 0,-1 0 0,0-1 0,0 1 0,1 0 0,-1 0 0,0 0-1,1-1 1,-1 1 0,0 0 0,1 0 0,-1 0 0,0 0 0,1 0-1,-1 0 1,0 0 0,1 0 0,-1 0 0,1 0 0,-1 0 0,0 0 0,1 0-1,-1 0 1,0 0 0,1 0 0,-1 0 0,0 0 0,1 0 0,-1 0-1,1 1 132,-1-34-2446</inkml:trace>
  <inkml:trace contextRef="#ctx0" brushRef="#br0" timeOffset="577.456">525 124 7475,'0'0'849,"0"0"1696,0 0-1024,0 0-65,0 0-863,0 0-305,223 28-160,-199-28-128,-7 2-640,-10 0-1393,-7 1-2257</inkml:trace>
  <inkml:trace contextRef="#ctx0" brushRef="#br0" timeOffset="847.223">558 318 11013,'0'0'896,"0"0"-495,0 0 671,0 0-95,0 0-417,0 0-80,137 29-352,-93-29 256,-4 2-384,-6-2-896,-3 0-449,-7 0-1984,-2-11-2658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3906,'0'0'8708,"0"0"-7380,0 0-943,0 0-113,0 0-80,0 0 400,2 130-592,13-78-336,-3 6 96,0 3-2385,-10-3-1938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8820,'0'0'1745,"0"0"-1393,0 0 0,0 0 497,0 0 735,0 0-463,137 19-1057,-99-14-32,-4-1 560,-8 5-592,-7-3-256,-7 5-913,-12 0-2304,0-5-2754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8420,'0'0'576,"0"0"128,0 0 801,0 0-849,0 0 65,0 0 207,245 17-928,-207-24-96,-9-3-1489,-7-3-1168,-15-2-2161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190 239 6323,'0'0'2372,"0"0"-470,0 0-1011,0 0-379,0 0 254,-9 48 341,-52 312 819,-51 150 795,110-492-2660,-2 5 106,2-34-979,18-180-6076,-10 102 3492</inkml:trace>
  <inkml:trace contextRef="#ctx0" brushRef="#br0" timeOffset="281.248">84 299 6851,'0'0'2204,"0"0"-1286,0 0 53,0 0 1104,0 0-365,26 54-272,88 180-549,40 142 434,-2-35-672,-149-346-710,-42-156-4962,24 118 2001,-24-70-7910</inkml:trace>
  <inkml:trace contextRef="#ctx0" brushRef="#br0" timeOffset="1334.541">644 1 7043,'0'0'3967,"0"0"-2988,0 0-130,0 0 47,14 6-661,45 23-80,-57-28-155,0 0 0,-1 1 0,1-1 0,-1 1 0,1 0 0,-1 0 0,1-1 0,-1 1 0,0 0 0,0 0 0,0 0 1,0 0-1,0 0 0,0 1 0,-1-1 0,1 0 0,-1 0 0,1 0 0,-1 1 0,0-1 0,0 0 0,0 0 0,0 1 0,0-1 0,-1 0 0,1 0 1,-1 1-1,1-1 0,-1 0 0,0 0 0,0 0 0,0 0 0,0 0 0,0 0 0,0 0 0,-1 0 0,1-1 0,-1 1 0,1 0 0,-1-1 0,0 1 0,-1 0 0,-88 88-245,91-88 260,1 0 0,0 0 0,-1 0 0,1 0-1,0 0 1,0 0 0,0 0 0,0 0 0,0 0 0,0-1 0,0 1 0,1 0-1,-1-1 1,1 1 0,-1-1 0,1 0 0,0 1 0,-1-1 0,1 0 0,0 0-1,0 0 1,0 0 0,0 0 0,0-1 0,0 1 0,0-1 0,0 1 0,0-1 0,0 0-1,0 1 1,0-1 0,0 0 0,1-1 0,-1 1 0,0 0 0,0 0 0,0-1-1,0 0 1,0 1 0,0-1 0,0 0 0,0 0 0,1-1-15,7 2-2,-1 0 17,-1 0 0,1-1 0,0 0 1,0 0-1,0-1 0,0-1 0,-1 1 1,1-1-1,-1 0 0,0-1 0,0 0 1,0-1-1,0 1 0,-1-2 0,0 1 0,2-2-15,18-54-4280,-26 30 761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4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0,'0'-1'108,"0"1"-1,0-1 1,0 0-1,0 1 1,0-1-1,0 0 1,0 0-1,0 1 1,0-1-1,0 0 1,0 1-1,0-1 1,0 0-1,1 1 1,-1-1-1,0 0 1,1 1-1,-1-1 1,0 0-1,1 1 1,-1-1-1,1 1 1,-1-1-1,1 1 1,-1-1-1,1 1 1,-1-1 0,1 1-1,-1-1 1,1 1-1,0 0 1,-1-1-1,1 1 1,0 0-1,-1 0 1,1-1-1,0 1 1,-1 0-1,1 0 1,0 0-1,-1 0 1,1 0-1,0 0 1,0 0-1,-1 0 1,1 0-1,0 0 1,-1 1-1,1-1 1,0 0-1,-1 0 1,1 1 0,0-1-1,-1 0 1,1 1-1,0-1 1,-1 0-1,1 1 1,-1-1-1,1 1 1,-1-1-1,1 1 1,-1-1-1,1 1 1,-1 0-1,0-1 1,1 1-1,-1-1 1,0 1-108,17 12-981,-2-6 1057,0-1 1,0-1-1,0 0 1,1-1 0,0 0-1,-1-2 1,1 0-1,0 0 1,0-1 0,1-2-1,-1 1 1,10-3-77,27 2-15,357-8 167,110-2 315,-197 2-344,-101-10 85,158 11 517,-26 8-650,-79 21 224,-181-20 43,313-17 1800,-395 13-3172,-12-3-1219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10101,'0'0'1472,"0"0"-815,0 0-1,0 0-608,0 0 96,0 0 1041,120-5-897,-74 10-128,-8 1 160,-9-1-144,-12-1-16,-7-2-160,-8 0-352,-2 0 352,0-2-784,0 0-593,0 0-48,-5 0-4898</inkml:trace>
  <inkml:trace contextRef="#ctx0" brushRef="#br0" timeOffset="312.086">411 1 8932,'0'0'4306,"0"0"-4258,0 0 336,0 0 641,0 0-401,0 0 96,209 15-159,-166-13-401,-7-2 96,-10 2-256,-6 0-400,-11 0-257,-6 3-1232,-3-1-2000,-10 3-3139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191 262 9140,'0'0'2319,"0"0"258,0 0-819,0 0-1011,-19 3-248,-61 12-481,75-13-277,0-1-1,0 1 1,0 1-1,0-1 1,1 1-1,-1 0 1,1 0-1,0 0 1,0 0-1,0 1 1,0-1 0,1 1-1,0 0 1,-1 1-1,1-1 1,1 0-1,-1 1 1,1-1-1,-1 2 260,1-3-395,-11 109-140,14-81 894,8 442 2856,6 113-1539,-14-574-1689,-3-1 72,2 1-1,0 0 0,0 0 1,1 0-1,0 0 0,1-1 0,1 1 1,0-1-1,0 1 0,1-1 1,1 0-1,0 0 0,0-1 0,1 1 1,0-1-1,2 1-58,-1-7 39,0-1 1,1 0-1,0-1 1,-1 0-1,1 0 1,0 0-1,0-1 1,0 0-1,0-1 1,0 0-1,0 0 1,0-1-1,0 0 1,0 0-1,4-1-39,-6-2-346,0 1-1,0-1 1,0 0-1,0 0 1,-1-1-1,0 0 1,0 0-1,0 0 1,0-1-1,-1 1 1,0-1-1,0 0 1,0 0 0,-1 0-1,0-1 1,0 1-1,-1-1 1,0 0-1,0 0 1,0 0-1,-1 0 1,0 0-1,0-5 347,4-38-6421</inkml:trace>
  <inkml:trace contextRef="#ctx0" brushRef="#br0" timeOffset="265.81">534 466 11125,'0'0'1761,"0"0"848,0 0-1376,0 0 31,0 0-1264,0 0-48,15-9-48,11 11 160,0 11-128,-1 0-832,-6 2-1841,-5 2 127,-2-1-1904</inkml:trace>
  <inkml:trace contextRef="#ctx0" brushRef="#br0" timeOffset="529.106">736 675 224,'0'0'5875,"0"0"-3106,0 0-960,0 0-753,0 0 193,0 0-625,86 98-528,-64-92-192,2 5-1072,0-3-2274,-2 5-5442</inkml:trace>
  <inkml:trace contextRef="#ctx0" brushRef="#br0" timeOffset="530.106">1113 1088 7155,'0'0'1633,"0"0"656,0 0-880,0 0-529,0 0-112,0 0-768,63 173-144,-44-160-1953,2-7-4802</inkml:trace>
  <inkml:trace contextRef="#ctx0" brushRef="#br0" timeOffset="746.966">1505 1652 13990,'0'0'353,"0"0"-337,0 0-16,0 0 800,0 0-224,0 0-304,31 67-272,-22-67-1728,-4 0-1314,-2-13-3569</inkml:trace>
  <inkml:trace contextRef="#ctx0" brushRef="#br0" timeOffset="1122.58">2021 48 15511,'0'0'827,"0"0"-923,0 0 384,34 0 545,116-1-636,89 1 75,-234 1-266,-1 1-1,1-1 1,-1 1-1,0 0 1,0 1-1,0-1 1,0 1-1,-1-1 1,1 1-1,-1 1 1,1-1-1,-1 0 1,0 1-1,0-1 1,-1 1-1,1 0 1,-1 0-1,0 0 1,0 0-1,0 1 1,0-1-1,-1 0 1,1 1-1,-1-1 1,-1 1-1,1 0 1,0-1-1,-1 1 1,0-1-1,0 1 1,-1 0-1,1-1 1,-1 1-1,0-1 1,0 1-1,-2 2-5,4 23 18,32 384 696,47 184-714,-52-410 199,-11 1 873,-25-188-744,-167-24-1150,28 0-4252,-22 13-8479</inkml:trace>
  <inkml:trace contextRef="#ctx0" brushRef="#br0" timeOffset="6520.724">561 221 2097,'0'0'2996,"0"0"-806,0 0-63,0 0-508,0 0-98,-10 19 176,-120 201-249,84-142-1256,44-77-317,2-1-147,14-66-5683,-6 22 1558</inkml:trace>
  <inkml:trace contextRef="#ctx0" brushRef="#br0" timeOffset="6819.257">400 1 5843,'0'0'2201,"0"0"-1057,0 0-295,0 0-241,0 0-381,5 1 242,2 4-272,1 0 1,0 1-1,-1 0 0,0 1 0,-1-1 1,0 1-1,0 0 0,0 1 0,-1 0 1,0 0-1,0 0 0,-1 0 0,0 1 0,0-1 1,-1 1-1,0 0 0,-1 1-197,5 5 70,139 354 2422,-120-335-3159,-25-34-523,-1-3-541,0-13-1148</inkml:trace>
  <inkml:trace contextRef="#ctx0" brushRef="#br0" timeOffset="7622.493">813 327 1857,'0'0'1555,"0"0"219,0 0-157,0 0-163,0 0 3,0 0-139,0 0-155,0 0 419,0 0-675,-3 6 8,-1 212 1089,4-217-1999,0-1-234,4-4-2330,1-15-1616,0-8-4789</inkml:trace>
  <inkml:trace contextRef="#ctx0" brushRef="#br0" timeOffset="8030.402">1176 718 6595,'0'0'2004,"0"0"-652,0 0-31,0 0-97,0 0-239,-12 31-446,-37 95 53,1-54-208,34-61-365,12-9-85,2-2-85,0 0 1,0-1-1,0 1 0,0-1 1,0 1-1,0 0 1,0-1-1,-1 1 1,1 0-1,0-1 0,0 1 1,0 0-1,0-1 1,-1 1-1,1 0 1,0-1-1,0 1 0,-1 0 1,1 0-1,0-1 1,0 1-1,-1 0 1,1 0-1,0-1 0,-1 1 1,1 0-1,0 0 1,-1 0-1,1 0 1,0 0-1,-1-1 0,1 1 1,-1 0-1,1 0 1,0 0-1,-1 0 1,1 0-1,0 0 0,-1 0 1,1 0-1,-1 0 1,1 1-1,0-1 1,-1 0-1,1 0 0,0 0 1,-1 0-1,1 0 1,0 1-1,-1-1 1,1 0-1,0 0 1,-1 1 150,1-29-6665</inkml:trace>
  <inkml:trace contextRef="#ctx0" brushRef="#br0" timeOffset="8325.849">1046 539 6339,'0'0'2097,"0"0"-1713,0 0 528,0 0 1137,0 0-48,0 0-1344,79 149-545,-60-110 736,3-2-832,-5 0 80,0-3-48,-3-6-48,-4-2-560,-1-6-785,-4-9-1408,0-11-352</inkml:trace>
  <inkml:trace contextRef="#ctx0" brushRef="#br0" timeOffset="8608.096">1365 760 7443,'0'0'1505,"0"0"-825,0 0 534,0 0-67,10 17-858,28 59-84,-36-72-197,0 1 0,0-1 0,-1 0 0,0 0 1,0 1-1,0-1 0,0 1 0,-1-1 0,1 1 0,-1 0 0,0-1 0,-1 1 0,1-1 1,-1 1-1,0-1 0,0 1 0,0-1 0,-1 0 0,0 1 0,0-1 0,0 0 0,0 0 1,0 0-1,-1-1 0,1 1 0,-2 0-8,-20 43 483,65-42 659,43-15-378,-56 5-2571,0 1-3545,-19 4-2220</inkml:trace>
  <inkml:trace contextRef="#ctx0" brushRef="#br0" timeOffset="8897.321">1718 1503 6291,'0'0'1184,"0"0"-1072,0 0 577,0 0-465,0 0 352,0 0 801,0 0-833,0 0-48,0 0 241,0 0 207,0 0 113,0 0-1057,0 0 192,0 0-481,0 0-1359,0 0-1138,8 0-4593</inkml:trace>
  <inkml:trace contextRef="#ctx0" brushRef="#br0" timeOffset="9049.912">1718 1503 9412,'128'17'465,"-128"-17"-401,0 0 1104,0 0-720,0 0-448,0 0-576,36 7-1585</inkml:trace>
  <inkml:trace contextRef="#ctx0" brushRef="#br0" timeOffset="9259.693">2047 1529 12358,'0'0'1344,"0"0"-1264,0 0 673,0 0 399,0 0-784,0 0-368,15 2-1504,-6-2-1426,-9 0-1920</inkml:trace>
  <inkml:trace contextRef="#ctx0" brushRef="#br0" timeOffset="9504.038">2136 1637 6611,'0'0'2257,"0"0"-944,0 0 463,0 0 145,0 0-1216,0 0-545,-41 87 944,25-57-1008,-6 0 80,0 0-80,3-4 0,7-8-80,3-8-16,1-3-1088,4-3 720,-1-4-1441,0 0-224,3-4-1072</inkml:trace>
  <inkml:trace contextRef="#ctx0" brushRef="#br0" timeOffset="9769.118">1908 1302 9412,'0'0'1540,"0"0"-868,0 0-72,0 0 318,0 0 138,19 40 97,61 128-563,85 172 1072,-165-338-2080,6 12 1128,-2-12-6653,-4-2 1322</inkml:trace>
  <inkml:trace contextRef="#ctx0" brushRef="#br0" timeOffset="11591.394">2417 1808 3378,'0'0'723,"0"0"184,0 0-110,0 0-338,0 0-27,0 0-77,1-5 205,-1 4-472,0-1-1,0 1 1,0-1-1,-1 1 0,1-1 1,0 1-1,0-1 1,-1 1-1,1-1 0,-1 1 1,0-1-1,1 1 1,-1 0-1,0-1 0,0 1 1,0 0-1,0 0 0,0 0 1,0-1-1,0 1 1,0 0-1,0 0 0,0 1 1,-1-1-1,1 0 1,0 0-1,-1 0 0,1 1 1,0-1-1,-1 1 0,1-1 1,-1 1-1,1 0 1,-1 0-1,1-1 0,-1 1 1,1 0-1,-1 0 1,1 0-1,-1 1 0,1-1 1,-1 0-1,1 0 1,-1 1-1,1-1 0,-1 1 1,1 0-1,-1-1 0,0 1-87,-1 3 34,0 0-1,0 0 0,1 0 1,-1 0-1,1 1 0,0-1 1,0 1-1,0-1 0,0 1 1,1 0-1,0-1 0,0 1 1,0 0-1,1 0 0,-1 0 1,1 0-1,0 0 0,1 0 1,-1 0-1,2 3-33,-2 3 126,-1-9-103,1-1 0,0 1-1,-1 0 1,1-1 0,0 1 0,0 0 0,0-1 0,0 1 0,0 0-1,0-1 1,0 1 0,1 0 0,-1-1 0,1 1 0,-1 0 0,1-1-1,0 1 1,-1-1 0,1 1 0,0-1 0,0 1 0,0-1 0,0 0-1,0 1 1,1-1 0,-1 0 0,0 0 0,0 0 0,1 0 0,-1 0-1,1 0 1,-1 0 0,1 0 0,-1-1 0,1 1 0,0-1 0,-1 1-1,1-1 1,0 0 0,-1 1 0,1-1 0,0 0 0,-1 0 0,1 0-1,0 0 1,-1 0 0,1-1 0,0 1 0,-1 0 0,1-1 0,0 0-23,4-6-57,1-1 1,-2 0-1,1-1 1,-1 1-1,0-1 0,-1 0 1,0-1-1,0 1 1,-1-1-1,0 1 1,-1-1-1,1-5 57,-1 7-143,16-120-1407,-16 41 3527,-2 86-1521,0 17-261,-10 190 720,10-191-966,16 99 748,-15-112-791,0 1 0,1-1 0,0 0 0,-1 0 0,1 0-1,0 0 1,0 0 0,0 0 0,0 0 0,0-1 0,1 1-1,-1-1 1,1 1 0,-1-1 0,1 0 0,-1 0 0,1 0 0,-1 0-1,1 0 1,0-1 0,-1 1 0,1-1 0,0 0 0,0 0-1,2 0 95,14 0-3503</inkml:trace>
  <inkml:trace contextRef="#ctx0" brushRef="#br0" timeOffset="11881.69">2681 1998 5939,'0'0'7395,"0"0"-7027,0 0 625,0 0-769,0 0-224,0 0-560,5 52-2818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3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56 624,'0'0'1446,"0"0"83,0 0-70,0 0-349,0 0-192,-1-10 85,1 1-1645,-1-27 4950,0 54-1230,1 0-2882,-1 20 202,2 0 1,1 0-1,2 0 1,2-1-1,4 14-398,-6-41-990,0 0-2064,-3-3-2434,-1-6-2001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8516,'0'0'1830,"0"0"-741,0 0-44,0 0-274,0 0 427,0 26 83,0 86-817,20-2 287,-12-88-734,-7-1-5654,-1-16 2236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6707,'0'0'1246,"0"0"-584,0 0-6,0 0 432,0 0-58,50 0 462,166 0-556,313-26 2810,-508 25-3597,0-1-119,-40 1-415,-47 8-3029,23 6-1656,2 4-2458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6931,'0'0'715,"0"0"961,0 0-65,0 0-621,0 0-219,50 2-320,154 9-243,-118-2 245,-84-8-424,1 1 0,-1-1 0,1 1 0,-1-1 0,0 1-1,0 0 1,0 0 0,0 0 0,0 0 0,0 1 0,-1-1 0,1 0-1,-1 1 1,1-1 0,-1 1 0,0-1 0,0 1 0,0 0 0,0-1 0,-1 1-1,1 0 1,-1 0 0,1 2-29,6 19 307,11 29-168,-3 0 0,-2 1 0,-2 1-1,-3 0 1,-2 1 0,-3-1-1,-2 5-138,6 55 158,29 195 357,56 220-515,-73-429 557,-4 2-1,-4 0 1,-4 56-557,-7-158 176,0-1 53,-19-17 286,6 8-698,0 1 0,0 1 0,-1 0 0,0 1 0,0 1 0,-1 0-1,1 0 1,-1 2 0,0 0 0,0 0 0,0 2 0,0-1 0,-1 2-1,1 0 1,0 1 0,0 1 0,-4 1 183,-134 11-6358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13286,'0'0'64,"0"0"384,0 0 33,0 0-225,0 0 64,0 0-320,53 49-416,-36-49-769,0 0-2929,0-6-5026</inkml:trace>
  <inkml:trace contextRef="#ctx0" brushRef="#br0" timeOffset="277.864">0 1 5266,'154'60'2770,"-154"-60"271,0 0-1264,0 0-641,0 0-767,0 0-177,17 54-192,-17-52-2305,0-2-2530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7379,'0'0'3570,"0"0"-2978,0 0-336,0 0-224,0 0 897,0 0-929,46 15-64,-34-15-512,-3 0-1473,-2 0-1857</inkml:trace>
  <inkml:trace contextRef="#ctx0" brushRef="#br0" timeOffset="178.606">1 0 2753,'137'58'3698,"-137"-58"-1505,0 0-1073,0 0 241,0 0-737,0 0-287,101 39-337,-82-39-625,-5 0-3873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4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2 412 5298,'0'0'1260,"0"0"58,0 0-8,0 0-350,0 0-301,0-9-379,-1 4-249,1 0 0,0 0 1,0-1-1,1 1 0,-1 0 0,1 0 0,0 0 0,1 0 1,-1 0-1,1 0 0,0 0 0,0 0 0,1 0 0,-1 1 1,1-1-1,0 1 0,0 0 0,1 0 0,2-3-31,9 24 473,47 197 1471,-52-230-887,38-480-4496,-47 494 3495,0 1 1,0-1-1,0 1 1,1-1-1,-1 1 1,1-1-1,-1 1 0,1 0 1,-1 0-1,1 0 1,0 0-1,0 0 1,-1 0-1,1 0 0,0 0 1,0 1-1,0-1 1,0 1-1,0-1 1,0 1-1,0 0 0,0 0 1,0 0-1,0 0 1,0 0-1,0 0 1,0 1-1,0-1 0,-1 1 1,1-1-1,0 1 1,1 0-57,10 0 176,408 8 2599,-423-2-3293,-35 18-3182,9-12-403</inkml:trace>
  <inkml:trace contextRef="#ctx0" brushRef="#br0" timeOffset="286.561">448 294 8388,'0'0'864,"0"0"-338,0 0 477,0 0-131,0 0 19,-20 29-362,-66 96-223,-4-23 1180,86-98-868,4-5-729,0 1 0,0 0 0,0-1 0,1 1 1,-2 0-1,1 0 0,0-1 0,0 1 0,0 0 0,0-1 0,0 1 0,0 0 0,0 0 0,0-1 0,0 1 0,0 0 0,-1 0 0,1-1 0,0 1 0,0 0 1,0 0-1,0-1 0,-1 1 0,1 0 0,0 0 0,0 0 0,-1 0 0,1-1 0,0 1 0,0 0 0,-1 0 0,1 0 0,0 0 0,0 0 0,-1 0 0,1 0 1,0 0-1,0 0 0,-1 0 0,1 0 0,0 0 0,-1 0 0,1 0 0,0 0 0,0 0 0,-1 0 0,1 0 0,0 0 0,-1 0 111,1-25-3596</inkml:trace>
  <inkml:trace contextRef="#ctx0" brushRef="#br0" timeOffset="474.106">218 142 4530,'0'0'1985,"0"0"-1873,0 0 2033,0 0-96,0 0-1249,0 0 641,110 182-865,-86-152-416,-5-4 561,-2-4-721,-5-5 0,-2-4 144,-3-4-144,-4-5-96,-1 0-1009,0-4-1152,1 0-224,2 0-1777</inkml:trace>
  <inkml:trace contextRef="#ctx0" brushRef="#br0" timeOffset="757.692">540 348 7283,'0'0'953,"0"0"-27,0 0 568,0 0-361,0 0 23,14 6-823,46 25-234,-58-29-90,-1 0 1,1 0-1,0 0 1,-1 1-1,1-1 1,-1 0-1,0 1 1,0-1-1,0 1 1,0-1-1,0 1 1,-1-1-1,1 1 1,-1 0-1,1-1 1,-1 1-1,0 0 1,0 0-1,0-1 1,-1 1-1,1 0 0,-1-1 1,1 1-1,-1 0 1,0-1-1,0 1 1,0 0-10,-56 78 85,102-76 553,-23-4-763,24-1-35,-21-7-3866,-15 0-2241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2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54 13654,'0'0'1556,"0"0"-204,0 0-461,0 0-466,-18 11-239,-59 36-274,17 16-1777,43-39-1403,14-17 3108,0 0-1,0 0 1,1 0-1,0 0 1,0 0-1,0 0 1,1 0-1,1 1 1,-1-1-1,1 0 1,0 1-1,1-1 1,-1 0 0,2 2 160,-1 24 72,33 946 3428,-34-693-933,0-282-2527,0 0 0,1 0 0,-1 0 0,1 0 0,0 0 1,1 0-1,-1 0 0,0 0 0,1-1 0,0 1 0,0 0 0,0-1 1,1 0-1,-1 1 0,1-1 0,-1 0 0,1 0 0,0-1 0,0 1 1,1 0-1,-1-1 0,0 0 0,1 0 0,0 0 0,-1 0 0,1-1 1,0 1-1,0-1 0,0 0 0,0 0 0,0 0 0,0-1-40,143 11 232,-121-11-129,21-5-3483,-33-18-1670</inkml:trace>
  <inkml:trace contextRef="#ctx0" brushRef="#br0" timeOffset="9029.635">308 0 3378,'0'0'2014,"0"0"-638,0 0 404,0 0-702,0 0-566,2 0-107,283 11 3813,-163-12-3985,-114-1 211,-6 1-1215,1 1-3411,-3 0 292</inkml:trace>
  <inkml:trace contextRef="#ctx0" brushRef="#br0" timeOffset="10149.326">219 573 5923,'0'0'1443,"0"0"-152,0 0-637,0 0-56,0 0 194,5-15-192,19-46-32,-23 59-536,-1 1-1,1 0 0,0-1 0,0 1 1,0 0-1,0 0 0,0 0 0,0 0 1,0 0-1,0 0 0,0 0 0,1 0 1,-1 0-1,0 0 0,1 0 0,-1 1 1,0-1-1,1 1 0,-1-1 0,1 1 1,-1-1-1,1 1 0,-1 0 0,1 0 1,-1 0-1,1 0 0,0 0 0,-1 0 1,1 0-1,-1 0 0,1 1 0,-1-1 1,1 1-1,-1-1 0,0 1 0,1-1 1,-1 1-1,0 0 0,1 0 0,-1 0 0,0-1 1,0 1-1,1 0 0,-1 1 0,0-1 1,0 0-1,0 0 0,0 0 0,-1 1 1,1-1-1,0 0 0,0 1-31,57 180 786,-35-86-499,-9-58-143,-11-49 328,9-393-1373,-14 253-604,2 150 1841,-1 1-294,0 0 0,0-1 1,0 1-1,0-1 0,0 0 1,1 1-1,-1-1 0,0 0 0,0 1 1,1-1-1,-1 0 0,0 0 1,1 1-1,-1-1 0,1 0 1,-1 0-1,1 0 0,0 0 0,-1 0 1,1 0-1,0 0 0,-1 0 1,1 0-1,0 0 0,0 0 1,0 0-1,0 0 0,0 0 1,0 0-1,0 0 0,1 0 0,-1 0 1,0 0-1,0 0 0,1 0 1,-1 0-1,1 0 0,-1 0 1,1 1-1,-1-1 0,1 0 0,-1 0 1,1 0-1,0 1 0,-1-1 1,1 0-1,0 1 0,0-1 1,0 0-43,281-1 1056,-136-2-458,-145 4-433,-1 0 129,0-2-121,0 2-130,0 0-235,-9-9-6355,-4 5-1604</inkml:trace>
  <inkml:trace contextRef="#ctx0" brushRef="#br0" timeOffset="12382.095">666 424 608,'0'0'974,"0"0"-27,0 0 366,0 0-166,0 0-419,0-3 4320,-37 119-1441,12-59-3354,22-41-83,3-9-5749,0-4-358,0-7 2658</inkml:trace>
  <inkml:trace contextRef="#ctx0" brushRef="#br0" timeOffset="12660.932">666 424 4962</inkml:trace>
  <inkml:trace contextRef="#ctx0" brushRef="#br0" timeOffset="12932.242">666 424 4962,'-70'-96'2063,"56"77"-223,14 19-463,0 0-577,0 0-426,0 8 301,2 8-382,2 0 1,0-1-1,1 1 1,0-1-1,1 0 1,1-1-1,0 1 1,1-1-1,1-1 1,0 1-1,1-2 0,0 1 1,1-1-1,6 5-293,6-8-2545,3-10-3948,-14-3 597</inkml:trace>
  <inkml:trace contextRef="#ctx0" brushRef="#br0" timeOffset="13104.872">846 447 6451,'0'0'1649,"0"0"-977,0 0 1585,0 0-1248,0 0 463,0 0-912,21 134-351,-21-116 463,3-5-672,-1-7 80,-2-4-80,0-2 48,3 0-368,-3 0-241,2-2-1423,-2-22-802,0-8-6642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4:4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1857,'0'0'2414,"1"2"794,1 17-3406,14 370 1241,-14-192-819,-65-55 995,62-79-1003,1-13-248,0-50 56,1 0-37,0 0 80,186 4 642,-78 0-661,0-4 0,-1-5 0,30-9-48,257-14 19,224 28-22,-378 15 62,562-15 69,-668 18-64,-133-16-8,-1 0 43,-10-2-459,-16-4-2161,-13-14-4493</inkml:trace>
  <inkml:trace contextRef="#ctx0" brushRef="#br0" timeOffset="1745.758">202 66 4770,'0'0'688,"0"0"-255,0 0-116,3-7-197,11-27 230,-14 33 87,0 1 105,0 0-326,0 0-77,260 28 493,918-30 312,-49 0-941,-1129 2-8,0 0-70,0 0 3,22 7 11,-17 6 81,-1 1 0,0 0 0,-1 0 0,0 1 0,-1-1 0,-1 0 0,0 1 0,-1-1 0,0 1 0,-3 10-20,2 34 509,47 199-93,-32-96 25,-14-162-247,0 0-90,0 0 25,0 0 135,0 0 16,0 0 120,0 0-248,0 0 21,0 0 345,-40 13 274,-261 40-6098,227-52 1016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5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0 720,'0'0'1905,"0"0"-768,-10 0-113,-2 0 129,0 0-977,-2 0-176,0 0-160,2 0-48,-5 7 0,2-1-657,-4-1-2721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7:0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1203 2545,'0'0'2287,"0"0"-553,0 0 349,0 0-423,0 0-476,0 0-71,-1-3-430,-3-17-230,4 19-306,0 1 130,0 0-354,27 0 0,124 41 181,-113-100-29,-30 40-68,78-131-3,-64 117 1,-1-1-1,-1-1 1,-3-1 0,0-1-1,2-14-4,-5 11 75,-2 0 0,-1-1 0,-2-1 0,-2 0 0,-2 0 0,-2-1 0,-1 1 0,-4-34-75,-5 52 93,-1 1 0,0-1 0,-2 1 0,-1 1 0,0 0 0,-14-19-93,12 24 24,0 0 1,-1 2-1,0-1 0,-1 2 0,-1 0 1,0 1-1,-1 0 0,0 1 1,-1 1-1,-17-7-24,25 14-105,0 1 0,-1 0 0,1 0 0,-1 1 0,1 0 1,-1 1-1,0 1 0,0-1 0,0 2 0,1-1 0,-1 2 0,0-1 1,-2 2 104,0 4-57,0 0 0,1 1 0,1 0 0,-1 1 0,1 0-1,1 1 1,0 0 0,0 1 0,1 0 0,0 0 0,-3 8 57,-8 7-10,6-8 0,0 0 0,2 1 1,0 1-1,1 0 0,1 1 1,1 0-1,1 0 0,1 1 1,1 0-1,1 0 0,-2 21 10,-5 215 142,14-243-108,2 0 1,-1 0-1,2-1 0,0 0 1,0 0-1,2 0 1,-1 0-1,2-1 1,0 0-1,0-1 1,4 3-35,-3-1 45,28 41-39,70 131 108,-46-97 115,-27-57-4038,-33-31 618,-1-1-1665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7:1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1 422 320,'16'-29'96,"1"1"-32,0 0 112,-3-4 2578,-2 2-2050,0-3 913,1 5-1217,-1 0 560,-3 0-464,3 4-303,-2 0 31,-3 3-224,3 1-144,-3 3-929,2 0-368,1-1-704,2 1 929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7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8996,'0'0'392,"0"0"1001,0 0-209,0 0-146,0 0-85,18 42-409,60 131-149,-75-163-277,0 0 0,1 0-1,0-1 1,0 0 0,1 1 0,1-2 0,-1 1 0,2-1 0,-1 0 0,1 0 0,0 0-1,6 4-117,-10-10 45,2 1 0,1 0 0,-1 0-1,1-1 1,0 0 0,0 0-1,0 0 1,0-1 0,0 0-1,1 0 1,-1 0 0,0-1-1,0 0 1,1 0 0,-1-1-1,0 0 1,0 0 0,1 0 0,-1-1-1,0 0 1,-1 0 0,1 0-1,0-1 1,0 0 0,-1 0-1,0 0 1,0-1 0,0 0-1,5-4-44,93-65-35,-3-4-1,-3-5 0,-1-6 36,143-120-6944,-174 158 1384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7:2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13606,'0'0'0,"0"0"-1040,0 0-2546,0 0-2785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7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6851,'0'0'0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6:1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167 123 5603,'0'0'2118,"0"0"-792,0 0-166,0 0-111,0 0-19,0 0-275,0 0-235,0 0 216,0 0-285,0 0 141,0 0 115,0 0-330,-19 0 346,479 0-788,-459 0 9,-1 0-317,-20 5-5179,-11-5 150</inkml:trace>
  <inkml:trace contextRef="#ctx0" brushRef="#br0" timeOffset="280.25">217 108 10021,'0'0'1536,"0"0"-1536,0 0-16,0 0 16,0 0 1681,0 0-496,142 30-593,-85-25 560,3 1-671,-7-1-49,-5 1-432,-9-2 0,-10 1-320,-8-1-1121,-9-4-1376,-12 0-1169</inkml:trace>
  <inkml:trace contextRef="#ctx0" brushRef="#br0" timeOffset="67739.932">44 39 352,'-34'-30'5145,"25"21"507,34 9-5318,401 56 874,-245-45-713,166-12-495,-340 1 1,409-36 207,-415 36-103,-1 0 132,0 0-98,0 0-94,-6 11-1283,-5 6-1422,-1 3-1408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8:2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2289,'13'-20'6096,"49"39"-6429,-59-17 744,18 9-284,0 0 1,2-1 0,-1-2 0,1 0-1,0-1 1,1-2 0,-1 0 0,1-1 0,0-2-1,9 0-127,559 24 1305,-97-9-1124,25-6-141,-58 11-42,-99 49 93,-73-59-98,-190-13 16,356 1 2654,-456 0-2570,0 0 14,-5-10 10,-21-11-976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8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27 1024,'0'0'2255,"0"0"-1391,0 0-384,0 0 337,0 0-3,0 0-321,-6-1-69,-50-15 1422,103 9-66,405 5-1030,-452 2-721,0 0 0,0 0-31,0 0 82,0 0 13,0 0 222,0 0 77,0 0-13,0 0-88,0 0-153,0 0 159,32 0 36,-30 0-317,-2 0-48,0 0-483,0 0-1112,0 0-1828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8:5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24 496,'-11'-24'7027,"10"24"-6672,1 0 117,0 0-229,0 0-120,0 0-195,2 4 73,0-1-1,0 0 1,0 0 0,0 0-1,1 0 1,-1-1 0,1 1-1,-1-1 1,1 1 0,0-1-1,0 0 1,0 0 0,1 0-1,-1-1 1,0 1 0,0-1-1,1 1 1,-1-1 0,1 0-1,1 0 0,20 5 109,2-1-1,-1-1 0,0-2 1,1 0-1,0-2 0,-1 0 1,3-3-109,38 2 119,111-21-1589,-193 22-189,-13 0-2330</inkml:trace>
  <inkml:trace contextRef="#ctx0" brushRef="#br0" timeOffset="366.02">17 85 4402,'0'0'1638,"0"0"-1382,0 0-13,25 0 347,364-3 1488,-337 3-1179,-52 0-784,0 0-70,0 0-8,0 0-21,0 0-288,0 0-1168,0 0-980,0 0-1110</inkml:trace>
  <inkml:trace contextRef="#ctx0" brushRef="#br0" timeOffset="2018.705">0 50 512,'0'0'1206,"0"0"-235,0 0-240,0 0 86,0 0-300,0-4-109,0-14 1081,281 19-521,-226 10-1263,8 1 3733,-63-12-3331,0 0-67,0 0-77,0 0-201,2 4-4660,-1-4 331</inkml:trace>
  <inkml:trace contextRef="#ctx0" brushRef="#br0" timeOffset="2661.109">414 72 5298,'0'0'321,"0"0"-321,0 0-625,0 0-63,0 0 96,0 0-2530</inkml:trace>
  <inkml:trace contextRef="#ctx0" brushRef="#br0" timeOffset="9164.889">60 91 3890,'0'0'157,"0"0"-69,0 0-8,0 0-40,0 0-21,0 0 45,0 0 248,-10 0 4282,511 2-4111,-486 0-440,-41 2-2468,-4-3-758</inkml:trace>
  <inkml:trace contextRef="#ctx0" brushRef="#br0" timeOffset="9538.05">58 98 4002,'0'0'1363,"0"0"-941,0 0 26,17-1 27,328 6 1184,-187 1-1000,-163 1 2751,-4-7-3340,-18 0-1594,12-6-2243,3-5-1193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3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118 117 1697,'-4'-7'320,"-1"1"640,0 2-928,0-3-64,3 1-240,-1 1 160,1 3 112,2 0 416,0 2 33,0-2-449,0 0-3250</inkml:trace>
  <inkml:trace contextRef="#ctx0" brushRef="#br0" timeOffset="350.055">118 117 3970</inkml:trace>
  <inkml:trace contextRef="#ctx0" brushRef="#br0" timeOffset="1754.861">118 117 3970,'-98'-97'1262,"79"77"-334,19 20 169,0 0 165,0 0 39,53 1 708,-5 7-1750,0-2-1,1-2 1,-1-2-1,37-3-258,90 4 498,-33 34-642,-34-24 290,1-6 0,0-4 0,7-5-146,-3 1 18,2553 5 945,-2426 14 467,-233-18-4498,-26 0-550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4:4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72 195 96,'0'0'59,"0"0"-9,0 0 44,0-7 42,0-22 275,-4 18 5480,1 1-5166,3-48-698,0 49-15,0 38-86,-14 252 2353,14-189-1966,-4 0 0,-4 0 0,-11 47-313,-1 4 579,54-143-566,37 0 9,248-17 191,139-30-117,61-6-51,239 27-55,-654 26-47,-1 5 0,0 4 1,0 5-1,14 7 57,-97-18 448,-20-17-2990,0-9-1410</inkml:trace>
  <inkml:trace contextRef="#ctx0" brushRef="#br0" timeOffset="1875.339">135 0 1217,'0'0'1750,"0"0"-825,0 0-167,0 0 253,0 0-293,34 8 1475,-14 2-2035,0-1 1,1-2 0,0 0-1,0-1 1,1 0-1,0-2 1,19 1-159,420-4 787,112-48-691,-296 45 0,106 64-59,-33-14-58,-272-36 69,41-7-61,-4-14 285,-114 9-312,-1 0 93,0 0 0,0 0-95,20 322 95,-4-84 35,1-149 8,-24-81 5150,-22-10-5896,24 1 1051,-107-25-3717,25-1-2119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9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1921,'0'0'528,"0"0"-389,0 0-91,0 0 208,0 0 470,0 0 266,0 0 283,0 0-314,0 0 53,0 0-219,0 0-168,0 0-179,0 0-328,0 0-24,0 0-109,2 1-134,162 39 376,-123-32 111,68 13-680,-31-16 4353,-72-6-7898,-2-2-2608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9:1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89 400,'-1'-24'5685,"1"23"-5518,0-1 1,0 1-1,0-1 1,0 1-1,-1-1 1,1 1 0,0-1-1,-1 1 1,1-1-1,-1 1 1,0 0-1,1-1 1,-1 1-1,0 0 1,0-1-1,0 1 1,0 0-1,0 0 1,0 0-1,0 0 1,0 0-1,0 0 1,0 0 0,-1 0-1,1 0 1,0 1-1,-1-1 1,1 1-1,0-1 1,-1 1-1,1-1 1,-1 1-1,0-1-167,-75-20 264,36 14-264,35 7-15,-74 20-140,-127 144 101,177-137 52,7-10-7,1 2 1,2 0-1,0 2 1,1 0-1,0 1 1,2 1-1,1 0 0,1 1 1,1 1-1,-6 15 9,-39 223-45,56-251 35,0-1-1,1 1 1,1 0-1,0 0 1,0-1 0,1 1-1,0 0 1,1 0 0,1 0-1,0 0 1,0-1 0,1 1-1,1-1 1,0 0-1,0 1 1,1-2 0,1 1-1,0-1 1,0 0 0,1 0-1,0 0 1,1-1 0,0 0-1,0-1 1,1 0-1,3 3 11,15 7 4,2-1-1,-1 0 1,2-3-1,0 0 1,1-2-1,0-1 1,1-1-1,0-2 1,0-2-1,30 3-3,147-5 198,-175 3-124,-34-7-42,0 0-10,0 0-190,0 0-790,0-3-1035,0-7-672</inkml:trace>
  <inkml:trace contextRef="#ctx0" brushRef="#br0" timeOffset="297.205">575 954 5683,'0'0'1227,"0"0"-1022,15 5-157,203 106 798,-217-110-841,0 1 0,0-1 1,-1 1-1,1-1 0,-1 1 0,1 0 0,-1-1 0,1 1 1,-1 0-1,0 0 0,0-1 0,0 1 0,0 0 1,0 0-1,0-1 0,-1 1 0,1 0 0,0-1 0,-1 1 1,1 0-1,-1-1 0,0 1 0,0 0 0,1-1 1,-1 1-1,0-1 0,0 0 0,0 1 0,-1-1 1,1 0-1,0 0 0,0 1 0,-1-1 0,1 0 0,-2 0-5,-105 107 54,24-39-1415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9:1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44 1681,'-16'-24'0,"6"5"-320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9:1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3826,'0'0'901,"0"0"-300,0 0-348,0 0-50,-6-7 3655,275 18-2660,123 9-1030,469 53 139,-229-30-262,196 7 315,-625-39-253,1-8 0,140-19-107,-229 9 5,962-18 398,-374 5 488,-652 18-777,-64-8-1205,-24-13-1593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09:4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1098 131 224,'-8'-19'2134,"6"13"-1746,0 0 1,0 1-1,-1-1 0,0 1 1,0 0-1,0-1 1,0 2-1,-1-1 0,0 0 1,0 1-1,0-1 0,0 1 1,-1 0-1,0 1 1,0-1-1,-3-1-388,-2 0 37,-1 0 0,0 1 0,0 0 1,-1 1-1,1 0 0,-1 1 0,1 0 0,-1 1 0,0 0 0,0 1 1,1 0-1,-1 1 0,-10 2-37,11 2-20,1 0 1,1 1-1,-1 0 0,1 0 1,0 1-1,0 0 0,1 1 1,0 0-1,0 0 0,1 1 1,0-1-1,1 2 0,-1-1 1,1 2 19,5-10 0,-64 92-27,3 2 0,5 4-1,4 2 1,4 1 0,-4 26 27,-38 159-16,-38 218 16,59-154 483,-12 246-483,65-339 822,15 229-822,52 7 122,-48-474-107,5 77 64,5-1 1,4 0 0,22 71-80,116 252 368,-105-301-285,5-3 1,4-2 0,26 29-84,-31-63 101,3-3 0,4-3 0,22 17-101,-5-3 126,-39-45-93,1-2-1,2-1 0,1-3 1,2-1-1,2-2 1,1-2-1,22 9-32,-17-12 77,2-3 1,0-2-1,2-3 0,0-2 1,1-2-78,28 5 52,0-3 0,1-4 0,1-4 0,32-3-52,33 0 72,167-7-51,-265-10 18,-1-3-1,-1-2 1,0-2-1,-1-2 0,25-15-38,-31 10 77,-2-1 0,0-2 0,-2-3 0,-1-1 0,-2-1-1,0-2 1,-3-2 0,-1-2 0,-2-1 0,-1-1 0,-2-1-1,-2-2 1,-2-1 0,-2-1 0,16-44-77,173-405 67,-196 451-85,-2 0 1,-2-2-1,-2 1 0,-1-1 1,-3-1-1,-2 0 1,-1-11 17,-17-262-163,0-59 275,16 257-106,1-8 0,0 75-9,-2 0 0,-2-1 0,-2 1 1,-3-1-1,-2 2 0,-4-6 3,-113-387 224,-34-121-125,139 493-24,-4 1 1,-2 2 0,-4 0 0,-2 2 0,-41-63-76,-213-405 947,280 523-961,-1 1 0,-1 0 0,0 1 0,-1 0 0,0 0 0,-1 1 0,0 0 0,-1 0 0,0 2 0,-1-1 0,1 1 0,-2 1 0,0 0 0,0 1 0,0 0 0,-1 1 0,-1-1 14,-422-165 251,315 118-63,-2 5 0,-109-26-188,-178 27 128,236-1 80,122 9-80,66 12-9644,3 1 3905</inkml:trace>
  <inkml:trace contextRef="#ctx0" brushRef="#br0" timeOffset="592.876">808 172 800,'0'0'1390,"0"0"294,0 0-566,0 0-494,0 0 8,2-16 699,104-12-1205,-60 24-109,-1 1 1,0 3-1,0 2 0,0 2 1,0 2-1,0 2 0,-1 1 1,38 15-18,16 2-24,-91 28-3186,-9-32 441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0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78 362 544,'-7'-20'5798,"6"20"-5321,1 0-45,0 0-120,0 0-183,0 0-57,0-9 31,-19-94 335,-31 26 152,50 76-377,0 1 94,0 0-224,46-2-697,198 58 822,236-51-112,-206-32 0,180 4-48,68-8 102,221-4-52,-166 30-50,-39 20 83,995 4 894,-150-56-825,-418 9-83,210 7 265,-368-16 12,-503 36-292,759 15 111,-28 14 251,36-24 110,-1071-4-657,-8 9-1499,-32 0-731</inkml:trace>
  <inkml:trace contextRef="#ctx0" brushRef="#br0" timeOffset="8711.761">13905 3356 320,'-65'-18'2721,"68"8"-59,21 9-4504,-18 2 1897,28-1-2786</inkml:trace>
  <inkml:trace contextRef="#ctx0" brushRef="#br0" timeOffset="18836.352">560 2396 960,'0'0'974,"0"0"165,0 0-229,0 0 93,0 0 201,-2 0-273,800 2-99,-249-49-374,-397 29-449,1696-122 223,-1341 136-152,-118 92 251,-397-98 2108,-27-15-5396,14 12-113</inkml:trace>
  <inkml:trace contextRef="#ctx0" brushRef="#br0" timeOffset="29010.121">3983 1218 560,'19'-18'6567,"47"5"-6759,-37 9 994,6-3-594,26-8 18,2 4 0,-1 2 0,63-1-226,-90 17-192,-31-7 318,-4 0-124,1-1 1,-1 1-1,0 0 0,1-1 1,-1 1-1,1 0 0,-1 0 1,1 0-1,-1 0 0,1-1 1,-1 1-1,1 0 0,-1 0 1,1 0-1,-1 0 0,1 0 1,-1 0-1,1 0 0,-1 0 1,1 0-1,-1 1 0,1-1 1,-1 0-1,1 0 0,-1 0 1,0 0-1,1 1 0,-1-1 1,1 0-1,-1 0 0,1 1 1,-1-1-1,0 0 0,1 1 1,-1-1-1,0 1 0,1-1 1,-1 0-1,0 1 1,0-1-1,1 1 0,-1-1 1,0 1-1,0-1 0,0 1 1,0-1-1,0 1 0,1-1 1,-1 1-1,0-1 0,0 1 1,0-1-1,0 1 0,0-1 1,-1 1-1,1-1 0,0 1 1,0-1-1,0 0 0,0 1-2,-12 7-1462,-6-1-1211</inkml:trace>
  <inkml:trace contextRef="#ctx0" brushRef="#br0" timeOffset="30069.979">6236 2804 3986,'0'0'976,"0"0"-976,0 0-32,0 0-16,0 0 48,0 0-784,26 0-1809</inkml:trace>
  <inkml:trace contextRef="#ctx0" brushRef="#br0" timeOffset="30339.683">6476 2552 6787,'0'0'288,"0"0"-288,0 0 0,0 0-960,0 0-337,0 0-2977</inkml:trace>
  <inkml:trace contextRef="#ctx0" brushRef="#br0" timeOffset="17801.931">66 1298 1313,'0'0'1451,"0"0"-1030,0 0-92,0 0 463,0 0 174,17-2 3973,-5 2-4967,-3 7-48,1-1 0,-1-1 0,1 1 0,1-2 0,-1 1 0,1-1 0,-1-1 0,1 0 0,0 0 0,0-1-1,1-1 1,3 0 76,49 12 30,-9-1-47,0-2 0,1-3 0,0-2 0,0-3 0,0-2 17,346 13-80,56-9 213,317-55 331,356 31-202,-749 11-94,-41 5-120,-342 10-1128,-13 8-551,-24 3-393</inkml:trace>
  <inkml:trace contextRef="#ctx0" brushRef="#br0" timeOffset="29464.596">5136 1445 4306,'0'0'112,"0"0"128,0 0 144,0 0 689,0 0-209,0 0-512,24 0 225,-19 0-577,-1 0 96,1 0-192,-5 9-769,0 1-2464</inkml:trace>
  <inkml:trace contextRef="#ctx0" brushRef="#br0" timeOffset="32678.719">13715 3615 48,'0'0'798,"0"0"-281,0 0-106,0 0 19,0 0-57,0 0 91,27-20 222,88-62-19,96-19-248,99-70-227,119-40-75,14-45 665,-4-12-518,-330 203-118,4 5 1,113-44-147,5-2 150,220-149 229,-238 124 747,221-97-1126,32-16 130,58-67-164,-87 77 143,-330 166-43,4 5 0,2 5 0,32-8-66,284-94 472,-278 104 515,-150 56-928,-1 0 58,0 0-85,-7 12-1593,-24 16 70,-20 10-297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4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289 104 704,'-43'-83'4770,"42"82"-4746,-1-1 0,1 0 0,-1 1 0,1-1 0,-1 1 0,0-1 0,0 1 0,0 0 0,0 0 0,0 0 0,0 0 0,0 0 0,0 0 0,0 0 0,0 1 0,0-1 1,0 1-1,-1-1 0,1 1 0,0 0 0,0 0 0,-1 0 0,1 0 0,0 1 0,0-1 0,0 0 0,-1 1 0,1 0 0,0-1 0,0 1 0,0 0 0,0 0 0,0 0 0,0 1 0,0-1 0,1 0 0,-1 1 0,0-1 0,1 1 0,-1 0-24,-16 16 19,2 1 0,0 1 1,1 0-1,2 1 0,0 0 0,1 1 0,1 1 1,1 0-1,1 1 0,-6 22-19,11-35 67,1 0 0,0 0 1,0 0-1,1 1 0,1-1 0,0 1 1,1-1-1,0 1 0,0-1 0,1 1 0,1-1 1,0 0-1,1 1 0,0-1 0,0 0 0,1 0 1,1-1-1,0 1 0,0-1 0,1 0 0,0-1 1,1 1-1,0-1 0,0 0 0,1-1 1,6 5-69,-2-4 37,0-1-1,1-1 0,0 0 0,0-1 0,1 0 0,0-1 0,0 0 0,0-1 0,0-1 0,1 0 1,-1-1-1,1-1 0,0 0 0,-1-1 0,1 0 0,0-1 0,-1-1 0,1-1 0,-1 0 0,0 0 0,1-2 1,-2 0-1,1 0 0,-1-1 0,1-1 0,8-6-35,-8 4-24,-2-1 0,1 0 0,-1 0-1,-1-1 1,0-1 0,-1 1 0,0-2 0,-1 0 0,0 0 0,-1 0 0,0-1-1,-1 0 1,-1-1 0,0 0 0,-1 0 0,-1 0 0,0 0 0,-1-1 0,-1 1-1,0-1 1,-1 0 0,-1 0 0,0-4 24,-2 15-17,0 0 0,0 0 0,0 0 0,0 0 1,-1 1-1,0-1 0,0 1 0,0 0 0,0 0 0,-1 0 0,0 0 0,0 0 0,0 1 0,0 0 1,0 0-1,-1 0 0,1 0 0,-1 1 0,0-1 0,0 1 0,0 0 0,-4 0 17,-120-28-41,122 29 43,-184-9-55,156 17-1991,27 3-1155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4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53 288,'0'0'1630,"0"0"-162,0 0-996,0 0 144,0 0 147,0 0-424,-10 3-230,8-3-105,-2 1-2,0 0 0,0 0 0,0 0 0,0 0 0,1 1 0,-1 0 0,0-1 0,1 1 1,-1 1-1,1-1 0,0 0 0,0 1 0,0 0 0,0 0 0,0 0 0,0 0 0,1 0 0,-1 0 0,0 2-2,-5 10 105,-1 1 0,2-1 0,0 1-1,1 1 1,1-1 0,1 1 0,0 0 0,1 0 0,1 0 0,0 1 0,1-1-1,1 0 1,2 15-105,-1-28 17,0-1 0,1 0 0,-1 0 0,0 0 0,1 0 0,0 0 0,0 0 0,0 0 0,0 0 0,0-1 0,1 1 0,-1-1 0,1 0-1,-1 0 1,1 0 0,0 0 0,0 0 0,0 0 0,0-1 0,0 1 0,0-1 0,1 0 0,-1 0 0,0 0 0,0-1 0,1 1 0,-1-1 0,4 0-17,100-1 360,-82-6-355,1 0 0,-1-2 0,0-1-1,-1 0 1,0-2 0,-1-1-1,-1-1 1,0-1 0,18-15-5,-35 27-92,1 0 0,-1 0 0,1 0 0,-1-1 0,0 0 1,0 0-1,-1-1 0,1 1 0,-1-1 0,0 0 0,0 0 0,0 0 0,-1-1 0,0 1 0,0-1 1,0 0-1,-1 0 0,0 0 0,0 0 0,-1 0 0,1 0 0,-1-1 0,0 1 0,-1 0 0,0-1 1,0 1-1,0 0 0,-1-1 0,0 1 0,0 0 0,0-1 0,-1 1 0,0 0 0,0 0 0,-1 0 1,0 1-1,0-1 0,-3-4 92,-5 2 72,-1 0 0,0 1 0,-1 1 0,1 0 1,-1 0-1,0 2 0,-1-1 0,1 2 0,-1 0 0,0 0 0,0 1 1,1 1-1,-1 0 0,0 1 0,0 1 0,-9 1-72,9-2 14,12 0-13,-1 0 0,1 1-1,-1-1 1,0 0-1,1 1 1,-1 0 0,1-1-1,-1 1 1,1 0 0,0 0-1,-1 1 1,1-1 0,0 0-1,0 1 1,0-1 0,0 1-1,0 0 1,0 0 0,0-1-1,1 1 1,-1 0 0,0 1-1,1-1 1,0 0-1,0 0 1,-1 1 0,1-1-1,1 1 1,-1-1 0,0 0-1,0 1 1,1 0 0,0-1-1,-1 1 1,1-1 0,0 1-1,1 1 0,-2 24-563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5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3458,'163'18'4827,"11"1"-3934,-79-20-397,-1-3 0,1-4 0,22-9-496,167-3 6,-283 20 28,-1 0-175,0 0-740,0 0-1610,0 0-1917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5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6403,'0'0'437,"0"0"-58,0 0-309,0 0-57,0 0 126,54 6 426,178 15 68,91-15 639,-72-15-570,-249-12-1254,-30-3-1908,-23-11-3268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5:0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62 117 176,'-7'-31'3570,"-22"1"-2572,4 7-356,57 17 1066,226 41-1124,257-32 96,-165-16 1006,74-24-1686,-312 27-15,218 6 55,-7 31 74,480-27 809,-803 0-795,0 0 3,0 0-302,0 0-1189,0 0-1175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5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4690,'0'0'1166,"0"0"-758,0 0-269,0 0 424,33 7 651,219 35 603,272-36-318,-431-13-1313,8 0-380,-33 5-2946,-67 3 1102,-1 2-1903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5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9877,'0'0'112,"0"0"144,0 0-256,0 0 0,0 0 144,0 0-96,0 0-48,344 35 0,-291-18 64,-5 7-80,-8 4 16,-18-2-2481,-20-7-4755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0:5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33 688,'-53'-26'6547,"53"26"-6352,-44-3 870,37 1-1030,1 1 0,-1 1-1,0-1 1,0 1 0,0 0-1,0 1 1,0 0-1,0 0 1,1 0 0,-1 1-1,0 0 1,1 0-1,-1 1 1,-5 3-35,-2 2 14,0 1-1,0 1 1,1 0-1,1 1 1,0 1-1,0 0 1,1 0-1,1 1 1,0 0 0,1 1-1,0 0 1,1 1-1,-5 12-13,11-14 26,0 0-1,1 0 1,0-1 0,1 1-1,0 0 1,1 0-1,1 0 1,0 0 0,1 0-1,0-1 1,1 1 0,0-1-1,1 0 1,0 0-1,1-1 1,0 1 0,1-1-1,0-1 1,1 1-1,7 7-25,-6-11 69,0-1 0,0 1 0,0-1-1,1-1 1,-1 0 0,1 0-1,1-1 1,-1 0 0,1-1-1,-1 0 1,1-1 0,0 0 0,0 0-1,0-1 1,4-1-69,23 6 151,145-2 87,-102-45 55,-75 35-238,1 0-1,-2-1 0,1 1 1,-1-1-1,1 0 0,-2-1 1,1 1-1,-1-1 1,0 0-1,-1 0 0,0 0 1,0-1-1,-1 1 1,0-1-1,-1 1 0,1-1 1,-2 0-1,1 0 0,-1 1 1,-1-1-1,1 0 1,-1 1-1,-1-1 0,0 0-54,2-17-83,0 16 125,1-3-28,-1 1 0,0-1 0,-1 1 0,0-1 0,-1 1 0,-1-1-1,0 1 1,0 0 0,-1 0 0,0 0 0,-3-2-14,6 13 0,-1-5 21,0 1 1,0 0 0,-1 0 0,0 0-1,0 0 1,-1 0 0,1 1-1,-1-1 1,0 1 0,0 0 0,0 0-1,-1 0 1,1 1 0,-1-1 0,0 1-1,0 1 1,0-1 0,-1 1 0,1-1-1,-1 1 1,-3 0-22,-130-13 58,78 15-5140,48 0 2134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1:0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10949,'0'0'16,"0"0"1057,0 0-433,0 0-640,0 0-2433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1:0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39 602 2369,'0'0'307,"0"0"149,0 0 304,0 0-23,0 0-241,-4 37-221,-8 113-62,14-102 129,2-50-249,0 0 0,-1 0 1,0-1-1,1 0 0,-1 0 1,0 0-1,0 0 0,0 0 1,-1 0-1,1-1 0,-1 1 1,0-1-1,0 0 0,0 0 1,-1 0-1,1 0 0,-1 0 1,0 0-1,0 0 0,0 0 1,0 0-1,-1-2-93,1 3 14,10-159 272,-11 158-254,-1 0 0,1 0 0,-1 0 0,0 0 0,0 1 0,-1-1 0,1 0 0,-1 1 0,0-1 0,0 1 0,0-1 0,0 1 0,0 0 0,-1 0 0,1 0 0,-1 0 0,0 0 0,0 1 0,0-1 0,-1 1 0,1 0 0,0 0 0,-1 0 0,1 0 0,-1 1 0,0-1 0,1 1 0,-1 0 0,0 0 0,0 1 0,0-1 0,-1 1-32,2 35-61,26 1-2257,2-30 231</inkml:trace>
  <inkml:trace contextRef="#ctx0" brushRef="#br0" timeOffset="265.256">39 602 5042</inkml:trace>
  <inkml:trace contextRef="#ctx0" brushRef="#br0" timeOffset="266.256">39 602 5042,'141'-39'1249,"-141"39"-593,0 0 97,0 0-753,0 0-97,0 0 97,5 60 97,0-29 111,4-3-208,3-5 0,3-1 224,4-7-176,3-8-96,2-7-497,0 0-447,0-11-96,-3-17-1554</inkml:trace>
  <inkml:trace contextRef="#ctx0" brushRef="#br0" timeOffset="448.967">423 578 3426,'0'0'1288,"0"0"332,0 0-348,0 0-602,0 11-414,1 107 392,2-116-679,0 1 0,-1-1 0,1 0 0,0 0 0,0-1 0,0 1 0,1-1-1,-1 1 1,0-1 0,0 0 0,1 0 0,-1 0 0,1-1 0,-1 1 0,0-1 0,1 0 0,-1 0-1,1 0 1,-1 0 0,1-1 0,-1 1 0,1-1 0,-1 0 0,0 0 0,1 0 0,-1 0 0,0-1 0,0 1-1,2-2 32,51-67-3334,-27 20-457</inkml:trace>
  <inkml:trace contextRef="#ctx0" brushRef="#br0" timeOffset="636.465">682 271 304,'0'0'2148,"0"0"-417,0 0-728,0 0-64,0-16-26,0-35-812,0 86-119,13 301 3243,24-245-3759,-36-90-1699,-1-1-960</inkml:trace>
  <inkml:trace contextRef="#ctx0" brushRef="#br0" timeOffset="920.151">442 288 7411,'0'0'721,"0"0"-417,0 0-304,0 0 560,0 0-560,0 0 0,240 69 256,-177-66-256,-3-3-944,0-5-705,-7-23-3217</inkml:trace>
  <inkml:trace contextRef="#ctx0" brushRef="#br0" timeOffset="1217.357">1011 1 5699,'0'0'1856,"0"0"-794,0 0-854,0 28 411,0 170 310,1-169-656,-2-9-182,1-1-1,1 1 0,1 0 1,1-1-1,0 1 0,1-1 1,2 0-1,0 0 0,0 0 1,2-1-1,4 8-90,-9-24-93,0 0 0,0 0 1,0 0-1,0-1 0,0 1 0,0-1 0,0 0 1,1 0-1,-1 0 0,0 0 0,1 0 0,-1-1 1,1 1-1,-1-1 0,1 0 0,-1 0 0,1 0 1,-1-1-1,1 1 0,-1-1 0,1 0 0,-1 0 0,0 0 1,1 0-1,-1-1 0,0 1 0,0-1 0,0 0 1,0 0-1,0 0 0,-1 0 0,1-1 0,-1 1 1,1-1-1,-1 1 0,0-1 0,0 0 0,0 0 1,0 0-1,0 0 0,-1 0 0,1-2 93,31-47-4762,-1 1 2574,-31 60 8503,1 37-5122,-2 208 1819,3-275-8479,-3-29-378</inkml:trace>
  <inkml:trace contextRef="#ctx0" brushRef="#br0" timeOffset="1849.444">1187 141 4258,'0'0'-200,"0"0"-547,17 16-947,53 49 573,-63-58 1281,0 1 0,-1 0 0,0 1 0,-1-1 0,0 1 0,0 0 0,-1 1 0,0-1 0,0 1 0,-1 0 0,0 1-160,-3-6 184,1-1 0,-1 0 0,1 1 0,1-1 0,-1 0 0,0 0 0,1 0 1,0 0-1,0 0 0,0 0 0,1 0 0,-1-1 0,1 1 0,0-1 0,0 0 0,0 0 0,0 0 0,1 0 0,-1 0 0,1-1 0,-1 1 0,1-1 0,0 0 0,0 0 0,0-1 0,0 1 0,1-1 0,-1 0 0,0 0 0,0 0 0,2-1-184,1 2-6,1-1 1,-1 0-1,1-1 1,-1 0-1,1 0 1,0 0-1,-1-1 1,1 0-1,-1-1 1,1 0-1,-1 0 0,0 0 1,0-1-1,0 0 1,0-1-1,0 1 1,-1-1-1,1 0 1,-1-1-1,0 0 1,0 0-1,-1 0 0,0-1 1,0 1-1,0-1 1,0 0-1,-1-1 1,0 1-1,-1-1 1,1 0-1,-1 0 0,0 0 1,-1 0-1,0-1 1,0 1-1,-1-1 1,1 1-1,-1-5 6,-1 11-8,0-1 0,1 0 0,-1 0 0,0 0 0,0 1 1,0-1-1,-1 0 0,1 0 0,0 0 0,-1 0 0,1 1 0,-1-1 0,1 0 0,-1 1 0,0-1 0,0 0 0,0 1 0,0-1 0,0 1 0,0-1 0,0 1 0,-1 0 0,1-1 0,0 1 1,-1 0-1,1 0 0,-1 0 0,1 0 0,-1 0 0,0 0 0,1 1 0,-1-1 0,0 0 0,1 1 0,-1-1 0,0 1 0,0 0 0,0-1 0,1 1 0,-1 0 0,0 0 0,0 0 0,0 1 1,0-1-1,1 0 0,-1 1 0,-2 0 8,0-1 36,0 1 0,0-1 0,0 1 0,1 0 0,-1 0 0,0 1 0,0-1 1,0 1-1,1 0 0,-1 0 0,1 0 0,0 1 0,-1-1 0,1 1 0,0-1 0,0 1 0,1 0 1,-1 0-1,1 0 0,-1 1 0,1-1 0,0 1 0,0-1 0,0 1 0,1 0 0,-1 0 0,1-1 1,0 1-1,0 0 0,1 0 0,-1 0 0,1 1-36,-9 134 1297,9-139-1295,2 8 2,0-1 0,0 0-1,1 1 1,0-1 0,1 0-1,0 0 1,0-1 0,0 1 0,1-1-1,-1 0 1,2 0 0,-1 0 0,1-1-1,-1 0 1,2 0 0,-1 0-1,0-1 1,1 0 0,0 0 0,0-1-1,0 0 1,0 0 0,1 0 0,-1-1-1,1 0 1,-1-1 0,1 0-1,0 0 1,0 0 0,-1-1 0,1 0-1,0-1 1,0 0 0,-1 0-1,1 0 1,0-1 0,-1-1 0,0 1-1,1-1 1,-1 0 0,0 0 0,0-1-1,5-4-3,9-7-530,-1-2 0,0 0 0,-1-1 0,-1-1 0,-1 0 0,0-2 0,7-12 530,23-26 762,-38 79 1234,76 303 103,-106-658-3078,21 328 1025,0-1 0,0 1 0,1-1 0,-1 1 0,2-1 0,-1 1 0,1 0-1,0-1 1,1 1 0,0 0 0,0 1 0,0-1 0,1 0 0,0 1 0,0 0 0,0 0-1,1 0 1,0 0 0,0 1 0,1 0 0,0 0 0,0 0 0,0 1 0,0 0 0,4-2-46,17-5-788,1-2-2256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1:11:1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350 165 3282,'0'0'0,"0"0"-1729</inkml:trace>
  <inkml:trace contextRef="#ctx0" brushRef="#br0" timeOffset="417.234">119 53 400,'0'0'2268,"0"0"-497,0 0-711,0 0-57,0 0 467,-20-8-134,-62-26-458,65 23-646,27 12-344,1020 34 1022,-433-8-403,-457-18 225,0-7 0,52-8-732,-58-4-587,-151 11-2726,-8-1-3701</inkml:trace>
  <inkml:trace contextRef="#ctx0" brushRef="#br0" timeOffset="705.461">2221 90 16071,'0'0'385,"0"0"-385,0 0-4835,0 0-239</inkml:trace>
  <inkml:trace contextRef="#ctx0" brushRef="#br0" timeOffset="706.461">2374 304 16231,'0'0'0,"0"0"-8531</inkml:trace>
  <inkml:trace contextRef="#ctx0" brushRef="#br0" timeOffset="1000.946">2374 304 17304,'-117'15'0,"117"-15"-2897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5:0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23 147 7235,'0'0'590,"0"0"610,0 0-215,0 0-283,-4-15-30,-14-47-429,18 60-243,0 0 1,0 1 0,0-1 0,0 1-1,0-1 1,0 1 0,1-1 0,-1 1-1,0 0 1,1-1 0,-1 1 0,1-1-1,0 1 1,0 0 0,-1-1-1,1 1 1,0 0 0,0 0 0,0 0-1,0-1 1,0 1 0,0 0 0,1 0-1,-1 1 1,0-1 0,0 0 0,1 0-1,-1 1 1,0-1 0,1 0 0,-1 1-1,1 0 1,-1-1 0,1 1-1,-1 0 1,1 0 0,-1-1 0,2 1-1,3-1-2,140-19 893,-50 12 275,-89 56-1174,-7-41 30,-2 64-1319,-20-3-3999,6-40 150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5:0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4386,'0'0'3650,"0"0"-2978,0 0-624,0 0 1024,0 0 161,0 0-625,-5 30-79,5-24-33,0 3-448,5 0-96,2-1-448,3-1-529,-3-3-720,-4-4-1248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5:3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92 384,'-23'-25'2909,"8"8"2298,15 17-5151,0-1-77,0 0-70,0 1-24,48 11 62,99 8 213,167-12-5,51-17 103,405-4 329,-209-3-308,-271 15-123,160-19 82,-308 8-135,1 6 1,84 9-104,-54 0 73,561 30 335,-640-31-440,297-17 163,-139 11-105,-32 28 76,850-20 215,-436-36-23,-37 31-68,-437 21 47,-161-15-3400,-1-4-1302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5:5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96 4962,'-7'-13'6894,"7"27"-6926,-1-6 23,0-1 0,0 0 1,0 1-1,1-1 0,0 1 1,1-1-1,0 0 1,0 1-1,0-1 0,1 0 1,0 0-1,1 0 0,-1 0 1,1 0-1,1 0 1,-1-1-1,1 0 0,0 1 1,1-1-1,-1-1 0,1 1 1,0-1-1,1 0 1,-1 0-1,3 1 9,-4-5 8,0-1-1,-1 0 1,1 0 0,0-1 0,-1 1-1,1-1 1,0 0 0,-1 0 0,1 0-1,-1 0 1,1 0 0,-1-1 0,1 0-1,-1 0 1,0 0 0,0 0 0,0 0-1,0 0 1,0-1 0,-1 1 0,1-1-1,-1 0 1,1 0 0,-1 0 0,0 0-1,0 0 1,-1-1 0,2 0-8,10-13-1,105-132-2976,-81 96-283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1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3602,'0'0'1512,"0"0"-268,0 0-727,0 0-175,-3 1 28,0 2-341,1-1-1,0 1 0,-1-1 1,1 1-1,0 0 0,1 0 1,-1 0-1,0 0 0,1 1 1,-1-1-1,1 0 0,0 0 1,0 1-1,1-1 0,-1 1 1,1-1-1,0 1 0,-1-1 1,2 1-1,-1 0-28,-3 15 375,-39 480 2280,24-390-1986,33-105 2140,32-8-3076,-43 3 471,88-9-221,55-8 151,-56-11-3042,-48-1-2153,-28 13 827</inkml:trace>
  <inkml:trace contextRef="#ctx0" brushRef="#br0" timeOffset="219.952">474 512 1841,'0'0'4018,"0"0"-2962,0 0 1281,0 0-960,0 0 400,0 0-1233,0 165-480,4-144 608,1-1-672,2-7 48,-4-7-32,-1-4-16,1-2-624,-1 0-1521,0-13-192,1-23-1617</inkml:trace>
  <inkml:trace contextRef="#ctx0" brushRef="#br0" timeOffset="504.964">502 309 5475,'0'0'2801,"0"0"-1281,0 0-1247,0 0 111,0 0 176,0 0-512,27 2 80,-8 9-128,3-2 176,-3 2-320,-2-1 144,-3 3-1569,3 3-319,0-4-466,0 1-1984</inkml:trace>
  <inkml:trace contextRef="#ctx0" brushRef="#br0" timeOffset="785.576">726 484 2161,'0'0'2436,"0"0"-518,0 0-539,0 0-432,0 0 105,2 21-458,13 101 348,-14-118-904,0 2-1,0 1 1,0 0-1,1-1 0,0 1 1,1-1-1,-1 0 0,1 0 1,0 0-1,1 0 0,0 0 1,-1-1-1,2 0 0,-1 1 1,1-2-1,0 2-37,0-6-2,0 0 1,-1 0-1,1-1 0,0 1 1,-1-1-1,1 0 1,-1-1-1,1 1 0,-1-1 1,1 0-1,-1 0 1,0 0-1,0 0 0,0-1 1,0 0-1,0 0 1,-1 0-1,1 0 1,-1 0-1,0-1 0,0 1 1,0-1-1,-1 0 1,1 0-1,-1 0 0,0 0 1,0-1-1,1-1 2,6-7-198,80-116-1059,-83 148 2282,6 118 2421,-9-127-3541,-1 1 0,1 0 0,1-1 0,0 0 0,0 0 0,1 0 0,1-1 0,-1 1 0,1-1 0,1 0 0,5 5 95,20 5-6224,-14-18-1297</inkml:trace>
  <inkml:trace contextRef="#ctx0" brushRef="#br0" timeOffset="1051.865">1228 821 3730,'0'0'3665,"0"0"-655,0 0-737,0 0-1105,0 0-223,0 0-913,5 37 96,-3-32-128,0-5-1201,-2 0-2865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1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53 5731,'-30'112'2921,"15"-5"-1546,4 0-1,5 1 1,6 60-1375,0-138 35,0-29-104,0-1-337,0-3-429,-1-44-3513,-5 6 412</inkml:trace>
  <inkml:trace contextRef="#ctx0" brushRef="#br0" timeOffset="324.347">1 150 1553,'0'0'2713,"0"0"-1000,0 0-318,0 0-309,0 0-590,10-16 24,-4 6-425,-4 5-52,0 0 1,1 0 0,0 0 0,0 1-1,0-1 1,1 1 0,-1 0 0,1 0-1,0 0 1,0 0 0,1 1-1,-1 0 1,1 0 0,-1 0 0,1 0-1,0 1 1,0-1 0,0 1 0,1 1-1,-1-1 1,0 1 0,3-1-44,8 0 119,0 1 0,0 0 1,1 1-1,-1 1 0,0 1 0,0 0 1,0 1-1,-1 0 0,1 1 1,-1 1-1,0 1 0,0 0 0,0 1 1,-1 0-1,0 1 0,0 1 1,-1 0-1,0 1 0,-1 1 0,0 0 1,-1 0-1,0 1 0,-1 0 0,6 10-119,-12-15 4,-1 0-1,-1 0 1,1 0-1,-1 0 1,0 0-1,-1 1 0,0-1 1,0 0-1,-1 1 1,1-1-1,-2 1 0,1-1 1,-1 1-1,0-1 1,-1 0-1,1 1 0,-2-1 1,1 0-1,-1 0 1,0 0-1,0-1 1,-1 1-1,0-1 0,0 1 1,-2 1-4,-136 138 302,124-131-305,-3 2-137,-21 18-252,26-8-4001,16-25 1365</inkml:trace>
  <inkml:trace contextRef="#ctx0" brushRef="#br0" timeOffset="711.313">531 524 416,'0'0'6307,"0"0"-4941,0 0-1142,0 0 427,0 0-229,27 1 12,87-1 25,-109 0-451,1-1 1,-1 1-1,0-1 0,0-1 0,1 1 0,-1-1 0,0 0 0,0 0 0,0 0 1,-1-1-1,1 1 0,0-1 0,-1-1 0,0 1 0,0 0 0,0-1 0,0 0 1,0 0-1,-1 0 0,0-1 0,0 1 0,0-1 0,2-4-8,-3 7 13,-1 0 0,0 0 0,0 0 0,1 0 0,-1-1 0,0 1 0,-1 0-1,1-1 1,0 1 0,-1-1 0,0 1 0,1-1 0,-1 1 0,0-1 0,0 1 0,0-1 0,-1 1 0,1-1 0,0 1 0,-1-1-1,0 1 1,0-1 0,1 1 0,-1 0 0,-1 0 0,1-1 0,0 1 0,0 0 0,-1 0 0,0 0 0,1 0 0,-1 0 0,0 1-1,0-1 1,0 0 0,0 1 0,0 0 0,0-1 0,0 1 0,0 0 0,-1 0 0,1 0 0,0 0 0,-1 1 0,1-1-1,-1 0 1,1 1 0,-1 0 0,1 0 0,-1 0 0,0 0-13,0-2 2,-1 1 0,1 0 0,-1 0 0,1 0 0,-1 0 0,0 1 0,1-1 0,-1 1 0,0 0-1,1 0 1,-1 1 0,0-1 0,1 1 0,-1-1 0,0 1 0,1 0 0,-1 1 0,1-1 0,-1 1 0,1-1 0,0 1 0,0 0 0,0 0 0,0 0-1,0 1 1,0-1 0,1 1 0,-1-1 0,1 1 0,-1 0 0,1 0 0,0 0 0,0 1 0,0-1 0,1 0 0,-1 1 0,1-1 0,0 1 0,0-1-1,0 3-1,-1 0-3,1 1 0,0 0 0,1-1 0,0 1 0,0 0 0,0 0-1,1 0 1,-1-1 0,2 1 0,-1 0 0,1-1 0,0 1-1,0-1 1,1 0 0,0 0 0,0 0 0,1 0 0,-1 0-1,1-1 1,0 1 0,1-1 0,-1 0 0,1 0 0,0-1-1,0 1 1,1-1 0,-1 0 0,1-1 0,0 1 0,0-1 0,0-1-1,1 1 1,-1-1 0,0 0 0,1 0 0,0-1 0,-1 1-1,3-1 4,138-1-2732,-96-17-496</inkml:trace>
  <inkml:trace contextRef="#ctx0" brushRef="#br0" timeOffset="1165.198">1242 1 8292,'0'0'2198,"0"0"-1317,0 0-348,0 0-186,-9 27-168,-41 181 269,16 240 878,37-476-1528,2 0 0,0 0-1,2 0 1,2 1 0,0 0 0,1 1 0,2 0 0,1 1-1,2-3 203,-14 27-8,-1-1-1,1 1 1,-1 0-1,1 0 1,0 0-1,-1 0 1,1 0-1,0 0 1,0 0 0,0 1-1,-1-1 1,1 0-1,0 0 1,0 0-1,0 1 1,0-1-1,1 1 1,-1-1-1,0 1 1,0-1-1,0 1 1,0 0-1,0-1 1,1 1-1,-1 0 1,0 0-1,0 0 1,1 0-1,-1 0 1,0 0-1,0 0 1,0 0-1,1 1 1,-1-1-1,0 0 1,0 1-1,0-1 1,0 1 0,0-1-1,0 1 1,0-1-1,0 1 1,0 0-1,0 0 1,0 0-1,0-1 1,0 1-1,0 0 1,-1 0-1,1 0 1,0 0-1,-1 0 1,1 0-1,0 0 1,-1 1-1,0-1 1,1 0-1,-1 0 1,0 0-1,1 1 9,19 73 45,9 49-1902,-20-113-827,-1-7-1333</inkml:trace>
  <inkml:trace contextRef="#ctx0" brushRef="#br0" timeOffset="1560.494">1490 422 1473,'0'0'2379,"0"0"-92,0 0-428,0 0-733,0 0-672,0 8 114,-2-3-530,1 1-1,1 0 1,-1-1 0,1 1 0,0 0 0,0-1-1,1 1 1,0 0 0,0 0 0,0-1-1,0 1 1,1-1 0,0 0 0,0 1-1,1-1 1,-1 0 0,1 0 0,0 0-1,1-1 1,-1 1 0,1-1 0,0 1-1,0-1 1,0-1 0,1 1 0,-1 0-1,1-1 1,0 0 0,0 0 0,0-1-1,0 1 1,0-1 0,5 1-38,-4-4-17,-1-1 0,0 1 1,0-1-1,0-1 0,0 1 0,0-1 1,-1 0-1,1 0 0,-1 0 0,0 0 1,0-1-1,0 0 0,0 0 0,-1 0 1,1 0-1,-1-1 0,0 1 0,0-1 1,-1 0-1,1 0 0,0-2 17,30-40-200,-14 115 1187,-14-65-1186,1 0 0,0-1 0,-1 1 0,1-1 0,1 0-1,-1-1 1,0 1 0,0-1 0,0 0 0,1-1 0,-1 0 0,0 0 0,1 0 0,-1-1 0,0 0 0,1 0 0,-1 0 0,0-1 0,0 0 0,0 0 0,0-1 0,0 1 0,0-2 199,35-17-2297,4-4-1631</inkml:trace>
  <inkml:trace contextRef="#ctx0" brushRef="#br0" timeOffset="2640.889">2196 316 1569,'0'0'3508,"0"0"-1144,0 0-587,0 0-411,0 0-531,-23-2 216,-72-2-11,91 4-992,0 0 1,1 1-1,-1-1 0,0 1 1,1 0-1,-1 0 0,0 0 1,1 0-1,0 1 0,-1-1 1,1 1-1,0 0 0,0 0 1,0 0-1,0 1 0,0-1 0,0 0 1,1 1-1,-1 0 0,1 0 1,0 0-1,-1 0 0,1 0 1,0 1-49,-1 2 142,0-2-127,1 0 0,0 0 1,0 1-1,0-1 0,1 1 0,0 0 0,0-1 1,0 1-1,0 0 0,1 0 0,-1 0 0,1-1 1,1 1-1,-1 0 0,1 0 0,-1 0 0,1-1 0,1 1 1,-1 0-1,1-1 0,0 1 0,0-1 0,0 0 1,0 1-1,1-1 0,1 2-15,3-2-103,1 1 0,-1-1-1,1-1 1,0 1 0,0-1 0,0-1-1,0 1 1,0-1 0,1-1 0,-1 1 0,1-2-1,-1 1 1,1-1 0,-1 0 0,1-1 0,0 0 103,-8 1-67,1-1 0,0 0 0,0 1 0,0-1 0,0 0 0,0 0 0,-1 0 0,1 0 0,0 0 0,-1-1 0,1 1 0,-1 0 1,1-1-1,-1 1 0,0-1 0,0 1 0,0-1 0,1 0 0,-1 1 0,-1-1 0,1 0 0,0 0 0,0 0 0,-1 0 0,1 0 0,-1 0 1,1 0 66,16-30-384,19-33 2142,-26 48-45,45 185-1593,-52-157-351,3 8 464,3-8-4199,-8-10-226,-1-1-2448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25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5683,'2'2'4933,"23"43"-3809,-22-36-1077,1 0 0,0 0-1,0 0 1,1-1 0,0 0 0,0 0 0,1 0-1,0 0 1,0-1 0,1 0 0,0 0 0,0-1-1,0 0 1,1 0 0,0-1 0,0 0 0,1 0-1,0-1 1,-1 0 0,1 0 0,1-1 0,-1 0 0,8 1-47,248-19-50,-61-2-426,-138 15 408,-45 0 59,0 0 0,0 2 0,0 0 0,0 1 0,0 1 0,-1 1 1,1 1-1,0 0 0,-1 2 0,0 1 0,-1 0 0,1 1 0,5 5 9,-18-6-6,-1 0-1,0 0 1,0 1 0,-1 0-1,0 1 1,-1-1 0,1 1-1,-1 0 1,-1 0 0,0 0-1,0 0 1,-1 1 0,0-1-1,-1 1 1,0 0 0,0-1-1,-1 1 1,-1 0 0,1-1-1,-1 1 1,-2 5 6,2 19-6,1-33-5,2-28-493,4 14 428,0 0 0,2 0 0,-1 1 0,1 0 0,1 0 0,0 1 0,1 0 0,0 1-1,0 0 1,1 0 0,1 1 0,0 1 0,0 0 0,0 0 0,1 2 0,0-1 0,0 1 0,1 1-1,0 1 1,0 0 0,0 1 0,0 0 0,9 0 76,51-12 20,1 3 1,0 4-1,1 3 0,0 3 0,24 5-20,190 18 715,-284-80 691,-21-17-2763,6 55-855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123 272 208,'0'0'2564,"0"0"-1372,0 0-541,0 0-256,0 0 56,4-3 179,-2 1-430,1 0-1,-1-1 1,0 1 0,1-1 0,-1 1 0,0-1 0,0 0-1,-1 0 1,1 0 0,0 0 0,-1 0 0,0 0 0,0 0 0,0 0-1,0-1 1,0 1 0,-1 0 0,0-1 0,1 1 0,-1-1-1,0 0-199,0 2 31,1-1-1,-1 0 0,0 1 0,0-1 1,0 1-1,0-1 0,0 0 0,-1 1 1,1-1-1,-1 1 0,1-1 0,-1 1 0,0-1 1,0 1-1,0-1 0,-1 1 0,1 0 1,0 0-1,-1-1 0,1 1 0,-1 0 1,0 1-1,0-1 0,0 0 0,0 0 1,0 1-1,0-1 0,0 1 0,-1 0 0,1-1 1,0 1-1,-1 0 0,1 0 0,-1 1 1,1-1-1,-1 0 0,1 1 0,-1 0 1,0-1-1,1 1 0,-1 0 0,-2 1-30,2-1 3,-1 1-1,0 0 0,0 0 0,1 0 1,-1 0-1,1 1 0,-1-1 1,1 1-1,0 0 0,-1 0 0,1 0 1,0 1-1,0-1 0,1 1 0,-1-1 1,0 1-1,1 0 0,0 0 1,0 0-1,0 0 0,0 1 0,0-1 1,0 1-1,1-1 0,0 1 1,-1-1-1,1 1 0,1 0 0,-1-1 1,1 1-3,-15 122 657,16-125-654,0 1 0,-1-1 0,1 0 0,0 1 0,0-1 0,0 1 0,0-1 0,0 0 0,0 0 0,0 0 0,1 0 0,-1 0 0,0 0 0,1 0 0,-1 0 0,0 0 0,1 0 0,-1-1 0,1 1 0,-1-1 0,1 1 0,0-1 0,-1 1 0,1-1 0,-1 0 0,1 0 0,0 0 0,-1 0 0,1 0 0,0 0 0,-1-1 0,1 1 0,-1 0 0,1-1 0,0 1 0,-1-1 0,1 1 0,-1-1-3,54 13 99,-50 2-67,0 1 0,-1 0 0,-1 0 0,0 0 0,-1 0 0,0 1 0,-2-1 0,0 1 0,0-1 0,-3 11-32,2 22 145,-11 62-1431,23-112-1486,9-12 1067,4-15-1363</inkml:trace>
  <inkml:trace contextRef="#ctx0" brushRef="#br0" timeOffset="422.586">531 0 1617,'0'0'2470,"0"0"-314,0 0-30,0 0-509,0 0-462,-13 23 256,-3 6-1190,2 0-1,1 1 0,1 0 0,1 1 0,2 0 0,1 0 0,2 1 0,1 0 0,2 0 0,0 1 1,3-1-1,2 32-220,-1-58 7,0-1 1,0 1 0,0-1 0,0 0 0,1 1 0,0-1 0,0 0-1,0 0 1,1 0 0,0 0 0,0-1 0,0 1 0,0-1 0,1 0-1,0 1 1,0-2 0,0 1 0,0 0 0,1-1 0,-1 0 0,1 0-1,0 0 1,0 0 0,0-1 0,0 0 0,0 0 0,0-1-1,1 1 1,-1-1 0,0 0 0,1 0 0,0-1 0,-1 0 0,1 0-1,2 0-7,-2-3 14,-1 0 0,0 0 0,0 0 0,0-1 0,-1 0 0,1 0 0,-1 0 0,0 0-1,0-1 1,0 0 0,0 1 0,-1-1 0,0-1 0,0 1 0,-1 0 0,1-1 0,-1 1-1,0-1 1,-1 0 0,1 0 0,-1 0 0,0 0 0,-1 0 0,1 0 0,-1 0 0,0 0-1,-1 0 1,0 0 0,0-4-14,-68 9-304,33 58-200,32-12-3895,4-29-38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3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4594,'0'0'1465,"0"0"-259,0 0 88,0 0 48,0 0-614,0 0-272,0 27 1510,-88 114-1224,35-68-587,54-72-171,0 1 1,-1 0-1,1-1 1,0 0-1,-1 1 1,1-1-1,0 1 1,0-1-1,0 0 0,1 0 1,-1 1-1,0-1 1,0 0-1,1 0 1,-1 0-1,0 0 1,1-1-1,-1 1 1,1 0-1,-1 0 1,1-1-1,0 1 1,-1-1-1,1 0 1,-1 1-1,1-1 1,0 0-1,-1 0 1,1 0-1,0 0 1,-1 0-1,1-1 0,0 1 1,-1 0 15,4 1-30,164 2 230,-167-3-163,1 0-1,-1 0 1,1-1-1,0 1 1,-1-1-1,0 0 0,1 1 1,-1-1-1,1 0 1,-1 0-1,0-1 1,0 1-1,1 0 1,-1-1-1,0 0 1,0 1-1,-1-1 1,1 0-1,0 0 0,-1 0 1,1 0-1,-1 0 1,1 0-1,-1 0 1,0-1-1,0 1 1,0-1-1,0 1 1,0 0-1,-1-1 1,1 1-1,-1-1 0,0 0 1,1 1-1,-1-1 1,0 1-1,-1-1 1,1 1-1,0-1 1,-1 1-1,1-1 1,-1 1-1,0-1 0,0 1 1,0-1-1,0 1 1,0 0-1,0 0 1,-1 0-1,1 0 1,-2-2-37,-110-100 1206,113 104-1182,0-2-155,0 2-475,0 0-810,0 0-2314,0 0-2153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29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1 3666,'0'0'960,"0"0"-581,0 0 264,0 0-61,0 0-6,-19 25-56,-60 80 206,68-89-517,1 0 0,0 1 0,1 0 0,1 1 0,1 0 1,0 0-1,1 1 0,1 0 0,1 0 0,1 0 0,0 0 1,2 0-1,0 1 0,1-1 0,1 1 0,2 12-209,-1 12 226,41 235 147,-47-268-343,0 0-1,-1 0 0,0 0 0,-1-1 0,0 1 0,-1-2 0,0 1 0,0-1 0,-1 0 0,0 0 0,0-1 1,-1 0-1,-1 0 0,1-1 0,-1 0 0,0-1 0,-1 0 0,1-1 0,-1 0 0,0-1 0,-2 1-29,-9 7-13,-91 51 109,112-60-113,0-1 0,-1 0-1,1 0 1,0 0 0,0 0 0,1 1-1,-1-1 1,0 1 0,1-1-1,0 0 1,-1 1 0,1-1 0,0 1-1,0-1 1,0 1 0,1-1 0,-1 0-1,0 1 1,1-1 0,0 0-1,0 1 1,-1-1 0,1 0 0,1 0-1,-1 1 1,0-1 0,0 0 0,1 0-1,-1 0 1,1-1 0,0 1-1,-1 0 1,1-1 0,0 1 0,0-1-1,0 1 1,0-1 0,0 0 0,1 0-1,-1 0 1,0 0 0,1 0-1,-1 0 1,0-1 0,1 1 17,11 10 75,-1 5-59,-1 0-1,-1 2 0,0-1 0,-1 1 0,-1 1 0,-1-1 0,-1 2 0,0-1 0,-2 1 0,0 0 0,-1 0 0,-1 0 0,-1 0 0,-1 1 0,-1-1 1,0 1-1,-4 19-15,-15 242 277,4-90 390,18-187-910,0 0 1,0-1-1,0 0 0,0 0 1,1 0-1,0 0 0,0 0 1,0-1-1,0 1 0,0-1 1,1 0-1,-1-1 0,1 1 1,0-1-1,0 0 0,0 0 1,0 0-1,0-1 0,0 0 1,0 0-1,1 0 0,-1-1 1,0 1-1,1-1 0,4-1 243,12 2-6051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3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3602,'0'0'3009,"0"0"-2433,0 0-208,0 0 513,0 0 367,0 0-191,0 0-769,-70 253 32,65-219 224,5-5-351,0-6 127,0-5-320,5-3-224,19-9-577,5-6-1584,2 0-1297</inkml:trace>
  <inkml:trace contextRef="#ctx0" brushRef="#br0" timeOffset="266.288">363 208 6643,'0'0'766,"0"0"66,0 0 38,0 0-174,0 0-229,-3 31 109,-7 91-445,13-85-127,8-36 15,-7-2-2,-2 2-5,1-1 0,-1 0-1,1 0 1,0-1 0,-1 1 0,1 0-1,-1-1 1,1 1 0,-1-1 0,1 0-1,-1 0 1,1 0 0,-1 0 0,0-1 0,0 1-1,1 0 1,-1-1 0,0 0 0,0 1-1,-1-1 1,1 0 0,0 0 0,-1 0-1,1 0 1,-1 0 0,1-1 0,-1 1-1,0 0 1,0-1 0,0 1 0,0-1 0,0 1-1,-1-1 1,1 1 0,-1-1 0,0 1-1,0-1 1,0 0 0,0-1-12,3-5-5,-1 0 0,0 1 0,-1-1 1,0 0-1,0 0 0,-1 0 0,0 0 0,0 0 0,-1 0 0,-1 0 1,1 1-1,-1-1 0,-1 0 0,1 1 0,-2-1 0,1 1 0,-1 0 1,0 0-1,-1 0 0,0 1 0,0 0 0,-4-4 5,1 8-232,6 4-4343,2 2 730</inkml:trace>
  <inkml:trace contextRef="#ctx0" brushRef="#br0" timeOffset="660.234">661 118 4226,'0'0'1867,"0"0"-322,0 0-256,0 0-155,0 0-462,-4-12-416,-13-36 150,16 47-392,-1 0 0,1-1 0,-1 1 0,1 0 0,-1 0 0,1 0 0,-1 0 0,1 1 0,-1-1 0,0 0 0,0 1 0,1-1 0,-1 1 0,0-1 0,0 1 0,0 0 0,1 0 0,-1 0 0,0 0 0,0 0 0,0 0 0,0 0 0,1 1 0,-1-1 0,0 1 0,0-1 0,1 1 0,-1 0 0,0 0 0,1-1 0,-1 1 0,1 0 0,-1 1 0,1-1 0,-1 0 0,0 1-14,-2 90-54,12-64 59,1 0-1,2 0 0,0-1 0,2 0 0,1-1 1,14 19-5,-4-4-15,-20-33 13,4 3 5,-1 0 0,0 1 0,-1 0 0,-1 0 0,0 1 0,0 0 0,-1 0 0,-1 0 1,0 0-1,-1 0 0,0 1 0,-1 12-3,-2-24 12,-1 0 0,1 0 0,0 0 0,-1 0 0,0 0 0,1 0 0,-1-1 0,0 1 0,0 0 0,0-1 0,0 1 0,0-1 0,0 0 0,-1 0 0,1 0 0,0 0 0,-1 0 0,1 0 0,0-1 0,-1 1 1,1-1-1,-1 1 0,1-1 0,-1 0 0,1 0 0,-1 0 0,1 0 0,-1-1 0,1 1 0,-1-1 0,1 0 0,-1 1 0,1-1 0,0 0 0,0 0 0,-1-1 0,1 1 0,0 0 0,0-1 0,0 1 0,0-1 0,0 0 0,1 1 0,-1-1 0,-1-2-12,-3-7 17,1 0 0,0-1 0,0 0 0,1 0 0,0 0-1,1-1 1,1 1 0,0-1 0,1 1 0,0-1 0,1 0-1,0 0 1,2-6-17,-2 6 29,0 8-33,-1-1-1,2 0 1,-1 1-1,1-1 1,0 1-1,0-1 1,0 1-1,1-1 1,-1 1-1,2 0 0,-1 0 1,0 0-1,1 0 1,0 0-1,0 1 1,0-1-1,1 1 1,0 0-1,0 0 1,0 0-1,0 0 0,0 1 1,1-1-1,-1 1 1,1 0-1,0 1 1,4-2 4,111-30-3730,-88 33 521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6:3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74 1056,'0'0'1991,"0"0"-241,0 0-328,0 0-51,0 0 72,-4-3-541,-2-12-368,41 15-319,-20 1-211,119 7 225,0-6 0,0-6 1,45-11-230,35-4 52,2 10 0,62 10-52,-99 0 107,40-22-91,153 21-1404,-372 0-1416</inkml:trace>
  <inkml:trace contextRef="#ctx0" brushRef="#br0" timeOffset="2911.92">681 141 5410,'0'0'1937,"0"0"-1280,0 0 319,0 0 321,0 0-945,0 0-16,0 0 0,4 0-48,-4 2 1185,0 11-1137,-26 7-272,-12 10-128,-13 7-1969,-14-5-1825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7:0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50 288,'-40'-49'4760,"40"49"-3843,36 0 516,380 0-4594,-362 0-980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7:0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90 237 6243,'0'0'1531,"0"0"-157,0 0-339,0 0-250,0 0-196,-3-3 105,2 2-689,1 1-1,0-1 1,-1 1-1,1-1 1,-1 1 0,1-1-1,-1 1 1,0-1-1,1 1 1,-1-1 0,1 1-1,-1-1 1,0 1 0,1 0-1,-1 0 1,0-1-1,1 1 1,-1 0 0,0 0-1,0 0 1,1 0-1,-1-1 1,0 1 0,1 0-1,-1 0 1,0 1 0,0-1-1,1 0 1,-1 0-1,0 0 1,0 0 0,1 1-1,-1-1 1,0 0 0,1 1-1,-1-1 1,1 0-1,-1 1 1,0-1 0,1 1-1,-1-1 1,1 1-1,-1-1 1,1 1 0,-1-1-1,1 1 1,0 0 0,-1-1-1,1 1 1,0 0-1,-1-1 1,1 1 0,0 0-1,0-1 1,0 1-1,-1 0 1,1 0 0,0-1-1,0 1 1,0 0 0,0 0-1,0-1 1,1 2-5,-11 17 5,1 2 1,1-1 0,2 1-1,0 0 1,0 1 0,2-1-1,1 1 1,0 22-6,5-42-13,0 1 0,1-1-1,0 1 1,-1-1 0,1 0 0,0 0-1,0 0 1,0-1 0,0 1 0,0-1-1,1 1 1,-1-1 0,0 0 0,1 0-1,-1 0 1,1-1 0,-1 0 0,1 1 0,-1-1-1,1 0 1,-1 0 0,1-1 0,-1 1-1,0-1 1,1 0 0,-1 0 0,2-1 13,0 2-59,-1-1 6,0 0 0,0 0 0,0 0 0,0-1 0,0 1 0,-1-1 0,1 0-1,-1 0 1,1-1 0,-1 1 0,0-1 0,0 1 0,0-1 0,0 0 0,0 0 0,-1 0 0,1-1 0,-1 1 0,0-1 0,0 1 0,0-1 0,-1 0 0,1 1 0,-1-1 0,0 0 0,1-3 52,14-108-1287,-16 113 1243,1 0 70,-1 1 1,1-1-1,-1 1 1,0 0-1,0-1 0,1 1 1,-1-1-1,0 1 1,0-1-1,0 1 1,0-1-1,-1 1 1,1 0-1,0-1 1,-1 1-1,1-1 1,-1 1-1,1 0 0,-1-1 1,1 1-1,-1 0 1,0-1-1,0 1 1,0 0-1,0 0 1,0 0-1,0 0 1,0 0-1,0 0 1,0 0-1,0 0 0,-1 1 1,1-1-1,0 0 1,0 1-1,-1-1 1,1 0-1,-1 1 1,1 0-1,0-1 1,-1 1-1,1 0 0,-1 0 1,1 0-1,-1 0 1,0 0-26,5 47-294,5-43 209,-1 0 0,1-1 0,0 0 0,0 0 0,0-1 0,1 0 0,-1-1 0,0 0 0,1 0 0,-1-1 0,1 0 0,-1 0 0,0-1 0,7-1 85,17 1 30,-14 0 3,-16 1-36,0-1 1,0 0 0,0 1-1,-1-1 1,1 1 0,0 0-1,0 0 1,0-1 0,0 1-1,0 0 1,0 1 0,0-1-1,0 0 1,0 1-1,0-1 1,0 1 0,0-1-1,-1 1 1,1 0 0,0 0-1,0 0 1,-1 0 0,1 0-1,-1 0 1,1 0 0,-1 0-1,1 1 1,-1-1 0,0 1-1,1-1 1,-1 1 0,0-1-1,0 1 1,0 0 0,0 0-1,-1-1 1,1 1 0,0 0-1,-1 0 1,1 0 0,-1 0-1,0 0 1,1 0 0,-1 0-1,0 0 1,0 0-1,-1 1 4,-15 104 700,110-263-630,-38 89-5149,-41 53 862</inkml:trace>
  <inkml:trace contextRef="#ctx0" brushRef="#br0" timeOffset="192.089">664 273 624,'0'0'1745,"0"0"560,0 0-976,0 0-353,0 0 17,0 0-657,33 115 400,-33-104-720,3-3 16,-3-3 256,0-1-288,0-2 0,0-2-16,2 0-1008,-2 0 336,2 0-193,3-17-1568</inkml:trace>
  <inkml:trace contextRef="#ctx0" brushRef="#br0" timeOffset="374.192">788 72 3394,'0'0'2705,"0"0"-2465,0 0 336,0 0-336,0 0-224,0 0 288,34 20-304,-19-3-544,1-2-400,4 0-1569,-4 0-961</inkml:trace>
  <inkml:trace contextRef="#ctx0" brushRef="#br0" timeOffset="909.324">978 221 1024,'0'0'305,"0"0"388,0 0 518,15-11-253,46-37-325,-62 48-581,-1 0 0,1 0 0,0 0 0,0 0 0,-1-1 0,1 1 0,0 0 0,0-1 0,0 1 1,-1-1-1,1 1 0,0-1 0,0 0 0,0 0 0,0 1 0,0-1 0,0 0 0,0 0 1,0 0-1,1 0 0,-1 0 0,0 0 0,1 0 0,-1 0 0,0 0 0,1 0 0,-1-1 0,1 1 1,0 0-1,-1 0 0,1-1 0,0 1 0,0 0 0,0 0 0,0-1 0,0 1 0,0 0 1,0 0-1,0-1 0,0 1 0,0 0 0,1 0 0,-1-1 0,1 1 0,-1 0 0,1 0 0,-1 0 1,1 0-1,0 0 0,-1 0 0,1 0 0,0 0 0,0 0 0,0 0 0,0 0 0,0 0 1,0 0-1,0 1 0,0-1 0,0 0 0,0 1 0,0-1 0,1 1 0,-1-1 0,0 1 0,0 0-52,-6 0 71,0 0 0,0 1-1,0 0 1,0 0-1,-1 1 1,1-1-1,1 1 1,-1 0-1,0 0 1,0 1-1,1-1 1,-1 1-1,1 0 1,0 0 0,0 1-1,0-1 1,0 1-1,1 0 1,-1 0-1,1 0 1,0 0-1,0 1 1,1-1-1,-1 1 1,1 0 0,0 0-1,0 0 1,1 0-1,0 0 1,-1 0-1,2 0 1,-1 0-1,0 1 1,1 1-71,0-5 1,0 0 0,0 0 0,0-1 0,0 1 1,0 0-1,1-1 0,-1 1 0,1 0 0,-1-1 0,1 1 0,-1 0 0,1-1 1,0 1-1,0-1 0,0 1 0,0-1 0,0 0 0,0 1 0,0-1 0,0 0 1,1 0-1,-1 0 0,0 1 0,1-2 0,-1 1 0,1 0 0,-1 0 0,1 0 1,-1-1-1,1 1 0,0 0 0,-1-1 0,1 0 0,0 1 0,-1-1 0,1 0 1,0 0-1,0 0 0,-1 0 0,1 0 0,0 0 0,-1-1 0,1 1 0,0-1 1,0 1-2,1 0-3,1 1 0,0-1 0,0 0 0,-1 0 0,1 0 0,0-1 0,0 1 0,-1-1 0,1 0 0,0 0 0,-1 0 1,1-1-1,-1 1 0,1-1 0,-1 0 0,0 0 0,0 0 0,0 0 0,0 0 0,0-1 0,0 0 3,-1 3-10,-1 0-1,1 0 1,-1 0-1,1 1 1,-1-1-1,0 0 1,1 1-1,-1-1 1,0 1-1,1-1 1,-1 1-1,0 0 1,1-1-1,-1 1 1,0 0-1,0 0 1,0 0-1,0 0 1,0 0-1,0 0 1,0 0-1,0 0 1,-1 1-1,1-1 1,0 0-1,-1 0 1,1 1 0,0-1-1,-1 1 1,0-1-1,1 0 1,-1 1-1,0-1 1,0 2 10,1-2-7,17 60 293,-2 1 0,-3 1 0,-2 0 0,-4 0 0,-2 0 0,-3 1 0,-5 49-286,3-78 21,0-34-4,0 0 1,0 0-1,0 0 1,0 0-1,0 0 1,0 0-1,-1 0 1,1 0-1,0 0 1,-1 0-1,1 0 1,-1 0-1,1 0 1,-1-1-1,1 1 1,-1 0-1,0 0 1,1 0-1,-1-1 1,0 1-1,0 0 0,1 0 1,-1-1-1,0 1 1,0-1-1,0 1 1,0-1-1,0 1 1,0-1-1,0 0 1,0 1-1,0-1 1,0 0-1,0 0 1,0 0-1,0 0 1,0 0-1,0 0 1,0 0-1,0 0 1,0 0-1,0 0 1,0-1-1,0 1 1,0 0-1,0-1 1,0 1-1,0-1 1,0 1-1,0-1 1,0 1-1,0-1 1,1 0-1,-1 1 1,0-1-1,0 0 1,1 0-1,-1 1 1,0-1-1,1 0 1,-1 0-1,1 0 1,-1 0-1,1 0 1,0 0-1,-1 0 1,1 0-1,0 0 1,0 0-1,0 0-17,-9-16-271,2-1 0,1 0 0,0 0 0,1-1 0,1 1 0,0-1 0,2 0-1,0 0 1,1 0 0,1 0 0,1 0 0,1 0 0,1-8 271,35-60-4882,-6 46 1115</inkml:trace>
  <inkml:trace contextRef="#ctx0" brushRef="#br0" timeOffset="1126.742">1293 332 608,'0'0'2001,"0"0"64,0 0-624,0 0-321,0 0 305,0 0-1057,5 2-32,-5 13 433,0 7-513,0-3 320,0-4-576,0-2-16,0-6 16,0-3-1617,0-4-1184,0 0-256,0-30-17</inkml:trace>
  <inkml:trace contextRef="#ctx0" brushRef="#br0" timeOffset="1334.28">1314 98 752,'0'0'4418,"0"0"-3185,0 0-193,0 0 129,0 0-945,0 0-192,39-6-64,-22 6-288,0 15-1313,-3-2-2241</inkml:trace>
  <inkml:trace contextRef="#ctx0" brushRef="#br0" timeOffset="1950.663">1514 262 576,'0'0'1425,"0"0"723,0 0-625,0 0-725,0 0 183,3 13 161,15 112-579,-18-124-784,0-1-11,14-5-777,23-35-770,-32 33 1803,-1 1-1,1 0 1,0 0 0,0 0-1,1 1 1,0-1 0,0 1-1,0 1 1,0-1 0,1 1 0,0 0-1,0 1 1,0 0 0,0 0-1,0 0 1,1 1 0,-1 0 0,6-1-24,8 52 2442,-20-35-2201,-1-8-278,0 0-1,1 0 0,-1 0 0,1 0 1,0 0-1,1-1 0,-1 1 0,1 0 0,0-1 1,1 1-1,-1-1 0,1 0 0,0 0 1,1 0-1,-1 0 0,1 0 0,0-1 0,0 0 1,0 0-1,1 0 0,-1 0 0,1-1 1,0 1-1,0-1 0,0 0 0,0-1 0,1 1 1,-1-1-1,1 0 0,0-1 0,2 1 38,9-1-175,0 0 0,1-2 0,-1 0-1,0-1 1,0-1 0,0 0 0,0-2 0,0 1 0,-1-2-1,0-1 1,0 0 0,-1 0 0,1-2 0,-2 0-1,1-1 1,-1 0 0,-1-1 0,10-11 175,-21 21 100,0 0 1,0 0-1,-1-1 1,1 1-1,-1-1 0,1 0 1,-1 1-1,0-1 1,1 0-1,-1 0 1,0 0-1,0 1 1,-1-1-1,1 0 0,0-1 1,-1 1-1,1 0 1,-1 0-1,1 0 1,-1 0-1,0 0 1,0 0-1,0-1 0,0 1 1,0 0-1,-1 0 1,1 0-1,-1 0 1,1 0-1,-1 0 1,0 0-1,0 0 0,0 0 1,0 0-1,0 0 1,0 0-1,-1-1-100,-148-2 2716,147 6-2708,1 1 0,0 0-1,1-1 1,-1 1 0,0 0 0,0 0 0,1 0-1,-1 0 1,1 0 0,0 1 0,-1-1-1,1 0 1,0 0 0,0 1 0,1-1 0,-1 1-1,0-1 1,1 1 0,0-1 0,-1 1-1,1 0 1,0-1 0,0 1 0,1-1 0,-1 1-1,0-1 1,1 1 0,-1-1 0,1 1 0,0-1-1,0 1 1,0-1 0,0 0 0,1 0-1,-1 1 1,2 1-8,2-1-67,0 0 1,1 0-1,-1 0 0,1-1 1,0 0-1,0 0 0,-1 0 0,1-1 1,0 0-1,0 0 0,1 0 0,-1-1 1,0 0-1,0 0 0,0-1 1,3 0 66,8 1-240,-7 0 236,23 19 534,-31-15-634,1 0 1,0-1 0,0 0 0,0 0 0,0 0-1,0 0 1,1 0 0,0-1 0,-1 1-1,1-1 1,0 0 0,0 0 0,0 0 0,0-1-1,0 1 1,1-1 0,-1 0 0,0-1 0,1 1-1,-1-1 1,1 1 0,-1-1 0,0-1 0,1 1-1,-1 0 1,1-1 0,-1 0 0,0 0 0,0-1-1,1 1 1,-1-1 0,0 0 0,0 0 0,-1 0-1,1 0 1,0-1 0,-1 0 0,4-2 103,23-32-2596</inkml:trace>
  <inkml:trace contextRef="#ctx0" brushRef="#br0" timeOffset="2235.318">2479 1 4978,'0'0'3634,"0"0"-2113,0 0-1377,0 0 112,0 0 1569,0 0-161,10 225-1039,4-152-225,8-4 432,9-6-832,0-9 0,3-8 48,-5-16-48,-8-11-400,-4-12-912,-7-7-2018,-10-35-640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7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6051,'0'0'1456,"0"0"1298,0 0-1218,0 0-367,0 0-881,0 0-32,264-41-512,-213 32-608,-15-4-2498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7:1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214 104 864,'0'0'35,"0"0"0,0 0 266,0 0 310,0 0 304,-2-17 998,-8-53-411,3 53 2352,5 42-4466,1 58 801,-2-27-24,3 0 0,3 0 0,2 0 0,2-1 0,3 0 0,2 1-165,-12-56-14,0-1 1,0 1-1,0-1 1,0 1 0,0 0-1,0-1 1,0 1-1,0-1 1,0 1-1,0-1 1,0 1-1,0 0 1,0-1 0,0 1-1,1-1 1,-1 1-1,0 0 1,0-1-1,0 1 1,1 0-1,-1-1 1,0 1-1,1 0 1,-1-1 0,0 1-1,1 0 1,-1 0-1,0-1 1,1 1-1,-1 0 1,0 0-1,1 0 1,-1-1-1,1 1 1,-1 0 0,0 0-1,1 0 1,-1 0-1,1 0 1,-1 0-1,1 0 1,-1 0-1,0 0 1,1 0-1,-1 0 1,1 0 0,-1 0 13,2-7-130,-2-1 1,1 1 0,-1-1 0,0 0-1,0 1 1,-1-1 0,0 1 0,-1-1-1,0 1 1,0-1 0,0 1 0,-1 0-1,0 0 1,0 0 0,-1 0 0,0 1-1,0 0 1,0-1 0,-1 1 0,0 1-1,0-1 1,-1 1 0,0 0 0,0 0-1,0 0 1,0 1 0,-1 0 0,1 1-1,-1-1 1,0 1 0,0 0 0,0 1 0,-1 0-1,1 0 1,0 0 0,-4 1 129,6 3 83,-1 1 1,1-1 0,0 1 0,0 1-1,0-1 1,0 1 0,1 0 0,-1 0-1,1 0 1,0 0 0,0 1-1,1 0 1,-1 0 0,1 0 0,0 0-1,0 0 1,1 1 0,0-1 0,0 1-1,0 0 1,0-1 0,1 1-1,0 0 1,0 0 0,1 0 0,0 0-1,0 0 1,0 0 0,1 0-1,-1 0 1,2 0 0,-1-1 0,0 1-1,2 2-83,0-4 32,0 0-1,0 0 0,1 0 0,-1 0 1,1 0-1,0-1 0,0 0 1,0 0-1,1 0 0,-1 0 0,1-1 1,-1 0-1,1 1 0,0-2 0,0 1 1,0-1-1,0 1 0,0-1 0,0-1 1,0 1-1,1-1 0,-1 0 1,0 0-1,0 0 0,5-2-31,69 2-3436,-42-2-483</inkml:trace>
  <inkml:trace contextRef="#ctx0" brushRef="#br0" timeOffset="275.554">383 396 4434,'0'0'2593,"0"0"-784,0 0-1009,0 0-47,0 0-753,0 0-320,2 5 112,5 7 208,5 6-465,-2-1 33,-1 0-1329,1-1 417,-5-10-3042</inkml:trace>
  <inkml:trace contextRef="#ctx0" brushRef="#br0" timeOffset="541.415">414 223 3265,'0'0'2306,"0"0"-1890,0 0 208,0 0 64,0 0-608,0 0-160,79-4-624,-60 15-1281,-2-3-1184</inkml:trace>
  <inkml:trace contextRef="#ctx0" brushRef="#br0" timeOffset="897.935">683 381 688,'0'0'2812,"0"0"-651,0 0-827,0 0-179,0 0-352,1 20-560,10 102 232,2-141-704,-12 6 33,1 0 0,0 1 0,1-1 0,0 1 0,1 0 0,0 0 0,1 0 0,1 1 1,0-1-1,0 1 0,1 1 0,1-1 0,-1 1 0,2 0 196,-8 9 70,1 0 1,-1 0-1,1 0 0,0 0 0,0 0 0,-1 0 1,1 0-1,0 0 0,0 1 0,0-1 1,0 1-1,0-1 0,0 1 0,0 0 1,0 0-1,-1 0 0,1 0 0,0 0 1,0 0-1,0 1 0,0-1 0,0 1 0,0-1 1,0 1-1,0 0 0,-1-1 0,1 1 1,0 0-1,0 0 0,-1 0 0,1 1 1,-1-1-1,1 0 0,-1 1 0,1-1 0,-1 1 1,0-1-1,0 1 0,0-1 0,0 1 1,0 0-1,0 0 0,0-1 0,-1 1 1,1 0-1,0 0 0,-1 0 0,0 1-70,23 95 1466,-13-77-1375,6-65-1283,-6 14 938,-10 28 303,1 0 1,0 0 0,0 0 0,0 1-1,0-1 1,0 0 0,1 0 0,-1 1 0,0-1-1,1 0 1,-1 1 0,1-1 0,0 1-1,-1 0 1,1 0 0,0-1 0,0 1-1,0 0 1,0 1 0,0-1 0,0 0 0,0 0-1,0 1 1,0 0 0,0-1 0,0 1-1,0 0 1,0 0 0,1 0 0,-1 0-1,0 0 1,0 0 0,0 1 0,0-1-1,0 1 1,0 0 0,0-1 0,0 1 0,0 0-1,0 0 1,0 0 0,0 0 0,-1 1-1,1-1 1,0 0 0,-1 1 0,1-1-1,-1 1 1,1 0 0,-1-1 0,0 1-1,1 2-48,28 62 928,-3-4-3985,-16-52 492,1-6 169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8:3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1185,'0'0'683,"0"0"-409,0 0 223,0 0 356,0 0-164,0 0 98,1-11 3585,262 24-4084,-15-11 6,-248-2-305,0 0-154,8 2-2722,3-2 190</inkml:trace>
  <inkml:trace contextRef="#ctx0" brushRef="#br0" timeOffset="742.801">1302 111 1697,'0'0'1331,"0"0"-595,0 0-21,0 0-16,0 0-69,-8-7 3185,356 44-3609,-126-35 2085,-222-5-4262,-2-13-2399</inkml:trace>
  <inkml:trace contextRef="#ctx0" brushRef="#br0" timeOffset="3245.588">2683 83 1777,'8'-49'5419,"-6"46"-5361,-1 1 1,1 0 0,-1 0-1,1 0 1,0 0 0,0 0-1,-1 0 1,2 0 0,-1 0-1,0 1 1,0-1 0,0 1-1,1 0 1,-1-1 0,1 1-1,-1 0 1,1 1 0,-1-1 0,1 0-1,0 1 1,-1-1 0,1 1-1,0 0 1,-1 0 0,2 0-59,520 32-315,148-32 275,-366 17-22,464-8 76,-149 10-105,-23-10 367,-363-11-208,-116 1-97,109 1 216,133 20-187,466 60 66,75-4 49,-474-70-96,-428-6-1479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8:4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15 115 192,'-15'-41'7681,"34"41"-7822,-1 0 91,229-21 332,-185 6-106,0 3 1,2 3 0,-1 2 0,63 2-177,-32 4 67,-10-1-58,0 4-1,-1 3 1,1 4-1,17 6-8,262 35-45,132-13 405,153-38 296,-297-11-58,7-24-142,-130 7-200,337-4 264,-196 25-7,151 8-908,-526 0-2540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9:0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1985,'29'-82'4567,"-29"82"-4182,2 0-156,-2 0-176,18 27-376,-13-14 423,1 0-1,1 0 1,0-1-1,0 0 0,2 0 1,-1-1-1,1 0 1,1-1-1,0 0 0,1 0 1,-1-1-1,2 0 0,-1-1 1,1-1-1,1 0 1,-1 0-1,1-1 0,0-1 1,1 0-1,-1 0 0,1-2 1,0 0-1,0 0 1,6-1-100,-1-1 37,-1-2 0,1 0 0,-1-1 0,1-1 0,-1 0 0,0-2 0,0 0 0,-1-1 0,1-1 0,12-7-37,8-4 11,-4-2-94,1 2 0,0 2 0,2 1 0,-1 1 0,2 3 0,0 1 0,0 1 0,1 2 0,38-1 83,-70 9-3,0 1-1,0 0 1,0 0 0,0 1-1,0-1 1,0 2 0,-1-1-1,1 1 1,-1 0-1,0 0 1,0 0 0,0 1-1,-1 0 1,0 0 0,0 1-1,0-1 1,0 1-1,0 3 4,35 31 488,-28-30-432,1-1-1,1-1 1,-1 0 0,2 0-1,-1-2 1,1 1 0,-1-2-1,2 0 1,-1-1 0,0-1 0,1 0-1,0-1 1,0 0 0,-1-2-1,1 0 1,12-1-56,69-4 46,1-3 1,-1-5-1,44-13-46,-109 19-9,0 1 0,0 2 0,1 1 1,-1 1-1,1 2 0,0 2 0,-1 0 0,0 3 1,0 0-1,1 2 9,11 4 41,-1-2 0,1-2 1,1-2-1,-1-2 0,1-2 1,2-2-42,188-33 93,-109 46-170,-91-8 114,1-2-1,-1-1 1,0-2 0,1-1 0,-1-2 0,12-4-37,-13 2 2,-1 1 1,1 2 0,0 2 0,0 1-1,0 1 1,-1 2 0,6 2-3,44 13 138,0-3 0,0-5-1,78 1-137,140-19 64,-292 7-46,18-2-12,-1 1-1,1 0 0,-1 2 1,1 2-1,-1 0 1,0 1-1,1 2 1,10 4-6,-9 2 33,0-2-1,1 0 1,0-2 0,0-1 0,1-1 0,0-2-1,23 0-32,-17-4 37,-1-2 0,0-2 0,0-1 0,0-2 0,0-1 0,-2-1 0,27-13-37,-19 6-61,0 1 0,2 2 0,-1 2 0,2 2 0,-1 2 0,1 2 0,17 1 61,-58 4-99,0 1 0,0 0 1,1 0-1,-1 0 0,0 1 0,0-1 0,0 1 0,0-1 0,0 1 0,0 0 0,0 0 0,0 1 0,0-1 1,0 1-1,0-1 0,-1 1 0,1 0 0,-1 0 0,1 0 0,-1 0 0,0 1 0,0-1 0,0 0 1,0 1-1,0 0 0,0-1 0,-1 1 0,1 1 99,2 14-4634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23:59:5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 5282,'0'0'742,"0"0"69,0 0-51,0 0-66,0 0-104,-8 0 5515,-28 2-6808,-66 68-930,67-3 668,29-48 951,1 0 0,0 1 1,2 0-1,0 0 0,1 0 1,1 0-1,1 0 0,2 19 14,-3 49-2,-92 722 118,69-635 90,-62 572 424,-16 392-376,81-942-216,9 0 1,10 96-39,16 77 307,-7-117-137,43-191 959,135 87-746,-108-97-323,-72-60-773,-5-38-2448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9:5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10 800,'0'0'894,"0"0"19,0 0-425,0 0-208,0 0 590,3-3 728,-3 2-1515,1 1 0,-1-1 0,0 1 0,1-1 0,-1 1 0,1 0 0,-1-1 0,0 1 0,1 0 0,-1-1 0,1 1 0,0 0 0,-1-1 0,1 1 0,-1 0 0,1 0 1,-1 0-1,1 0 0,0-1 0,-1 1 0,1 0 0,-1 0 0,1 0 0,0 0 0,-1 0 0,1 0 0,-1 1 0,1-1 0,-1 0 0,1 0 0,0 0 0,-1 0 0,1 1 0,-1-1 0,1 0 0,-1 1 0,1-1 1,-1 0-1,1 1 0,-1-1 0,0 1 0,1-1 0,-1 0 0,1 1 0,-1-1 0,0 1 0,1-1 0,-1 1 0,0 0 0,0-1 0,1 1 0,-1-1 0,0 1 0,0-1 0,0 1 0,0 0 0,0-1 1,0 1-1,0-1 0,0 1 0,0 0 0,0-1 0,0 1 0,0-1 0,0 1-83,6 14-452,-3-9 476,0 0 0,1 0 1,0-1-1,1 1 0,-1-1 1,1 0-1,0 0 0,0-1 0,0 1 1,1-1-1,-1 0 0,1 0 0,0-1 1,0 0-1,1 0 0,-1 0 1,1-1-1,-1 0 0,1 0 0,0-1 1,0 0-1,-1 0 0,1 0 0,0-1 1,0 0-1,0-1 0,0 1 0,0-1 1,0-1-1,-1 1 0,5-2-24,73-47-56,-46 108-304,-30-52 392,1-1-1,0 0 1,0 0-1,0 0 1,1-1 0,0-1-1,-1 0 1,1 0-1,0-1 1,1 0-1,-1 0 1,0-1-1,0-1 1,1 0 0,-1 0-1,0-1 1,1 0-1,5-2-31,31 1 56,31 2-1427,-69 0-1131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0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28 574 672,'0'0'1252,"0"0"511,0 0-72,0 0-650,0 0-97,0-2 62,-21 144 910,20-138-1892,-1-1 1,1 1-1,1 0 1,-1 0 0,0 0-1,1 0 1,0 0-1,0 0 1,0-1 0,0 1-1,1 0 1,-1 0-1,1 0 1,0 0 0,0 0-1,0-1 1,1 1-1,0 0 1,-1-1 0,1 1-1,0-1 1,1 0-1,-1 0 1,0 0 0,1 0-1,0 0 1,0 0-1,0-1 1,0 1 0,0-1-1,0 0 1,1 0-1,-1 0 1,1 0 0,-1-1-1,1 1 1,0-1-1,0 0 1,-1 0 0,1-1-1,1 1-24,-1-1 23,0 0-1,0 0 1,0-1-1,0 1 0,0-1 1,0 0-1,0 0 1,-1-1-1,1 1 1,0-1-1,-1 0 1,1 0-1,-1 0 1,0 0-1,1 0 1,-1-1-1,0 1 0,0-1 1,-1 0-1,1 0 1,-1 0-1,1-1 1,-1 1-1,0 0 1,0-1-1,0 1 1,-1-1-1,0 0 1,1 0-1,-1 1 0,0-5-22,6-12-34,-1 0 0,-1-1 0,0 1 0,-2-1 0,-1 0 0,0 0 0,-1-1 0,-2-10 34,0 30-54,0-1-1,0 1 0,0 0 0,0-1 0,0 1 1,-1 0-1,1 0 0,-1 0 0,1 0 1,-1 0-1,0 0 0,0 0 0,0 0 0,0 1 1,0-1-1,0 1 0,0 0 0,-1-1 1,1 1-1,0 0 0,-1 0 0,1 1 1,-1-1-1,1 0 0,-1 1 0,1-1 0,-1 1 1,1 0-1,-1 0 0,0 0 0,1 0 1,-1 0-1,1 1 0,-1-1 0,1 1 0,-1 0 1,1 0-1,-1 0 0,1 0 0,0 0 1,0 0-1,-1 0 0,1 1 0,0-1 0,0 1 1,0 0-1,-1 1 55,-16 68-3668,19-51-1087</inkml:trace>
  <inkml:trace contextRef="#ctx0" brushRef="#br0" timeOffset="279.64">477 734 4178,'0'0'2190,"0"0"-1416,0 0 445,0 0 419,0 0-280,33 1-536,104 5-3,8-17 800,-139 10-1512,-5 1 32,-1 0 16,0 0-27,0 0-435,0 0-798,-1 0-2654,-7-4-4535</inkml:trace>
  <inkml:trace contextRef="#ctx0" brushRef="#br0" timeOffset="974.505">919 485 320,'0'0'3450,"0"0"-1452,0 0-1318,0 0-10,2-4 157,14-7-651,-8 45 929,-2 235 2582,1-229-3533,-7-39-119,2-1-166,-2 0-770,0 0-233,0-4-710,0-16-605</inkml:trace>
  <inkml:trace contextRef="#ctx0" brushRef="#br0" timeOffset="1437.236">900 414 5026,'0'0'435,"0"0"-120,0 0 283,45-4 386,144-9-29,-184 12-921,0 1 0,-1-1 1,1 1-1,0 0 0,0 1 0,0-1 0,0 1 1,0 0-1,-1 0 0,1 0 0,0 1 0,-1 0 0,1 0 1,-1 0-1,0 0 0,1 1 0,-1-1 0,0 1 1,-1 0-1,1 1 0,0-1 0,-1 0 0,0 1 0,0 0 1,2 2-35,1 3 58,0-2 23,-1 1 0,0 0 1,0 1-1,-1-1 1,0 1-1,-1 0 0,0 0 1,0 0-1,-1 0 1,0 0-1,0 1 1,-1-1-1,-1 1 0,1-1 1,-2 1-1,1-1 1,-1 1-1,-1-1 1,1 0-1,-2 1 0,1-1 1,-1 0-1,-1 0 1,0-1-1,0 1 0,0-1 1,-2 2-82,-2-1 43,-1-1 0,-1 0 0,1 0 0,-1-1 0,0 0 0,-1 0 0,1-1 0,-1-1 0,-1 0 0,1 0 0,-1-1 0,0-1-1,0 0 1,0 0 0,0-1 0,0-1 0,0 0 0,-1-1 0,-10-1-43,5-19-1758,18 6-1265</inkml:trace>
  <inkml:trace contextRef="#ctx0" brushRef="#br0" timeOffset="1619.746">1484 734 9332,'0'0'384,"0"0"-384,0 0-1168,0 0-561,0 0-5090</inkml:trace>
  <inkml:trace contextRef="#ctx0" brushRef="#br0" timeOffset="2353.736">1719 407 5010,'0'0'1814,"0"0"-1072,0 0-648,4 18 338,38 224 3812,-43-253-4248,0 0 0,2 0 0,-1 0 0,1 0 0,1 0 0,0 1 0,0-1 0,1 0 0,0 1 0,1 0 0,0-1 0,1 1-1,0 1 1,1-1 0,0 1 0,0 0 0,1 0 0,0 1 0,0 0 0,1 0 0,4-3 4,96-3-5290,-99 15 4422,11 0-3512</inkml:trace>
  <inkml:trace contextRef="#ctx0" brushRef="#br0" timeOffset="2689.839">2041 591 880,'0'0'969,"0"0"730,0 0 46,0 0-566,0 0-490,16 11-38,55 34 226,-67-43-856,0-1 1,1 1-1,-1-1 0,0 0 0,1 0 0,-1 0 0,0-1 0,1 0 0,-1 0 0,1 0 1,-1 0-1,0 0 0,1-1 0,-1 0 0,0 0 0,1 0 0,-1-1 0,0 1 1,0-1-1,0 0 0,0 0 0,0-1 0,-1 1 0,1-1 0,-1 1 0,1-1 0,-1 0 1,0-1-1,0 1 0,0 0 0,-1-1 0,1 0 0,-1 1 0,0-1 0,0 0 0,0 0 1,-1 0-1,1-1 0,-1 1 0,0 0 0,0 0 0,0-1 0,-1 1 0,0-1 1,0 1-1,0-1 0,0-3-21,0 5-3,0 0 1,0 1 0,0-1-1,0 1 1,-1-1-1,1 0 1,-1 1-1,1-1 1,-1 1 0,0-1-1,0 1 1,0 0-1,0-1 1,-1 1-1,1 0 1,-1 0 0,1-1-1,-1 1 1,0 0-1,1 1 1,-1-1 0,0 0-1,0 1 1,-1-1-1,1 1 1,0-1-1,0 1 1,-1 0 0,1 0-1,-1 0 1,1 0-1,-1 1 1,1-1-1,-1 0 1,1 1 0,-1 0-1,0 0 1,1 0-1,-1 0 1,0 0 0,1 0-1,-1 1 1,0 0 2,1-2-3,0 1-1,0 0 1,0 0 0,0 0 0,0 1 0,1-1 0,-1 0-1,0 1 1,0-1 0,0 1 0,0 0 0,1 0 0,-1 0 0,0 0-1,0 0 1,1 0 0,-1 0 0,1 0 0,-1 0 0,1 1-1,0-1 1,-1 1 0,1-1 0,0 1 0,0-1 0,0 1 0,0 0-1,0 0 1,0-1 0,1 1 0,-1 0 0,1 0 0,-1 0 0,1 0-1,0 0 1,-1 0 0,1-1 0,0 1 0,0 0 0,1 0-1,-1 0 1,0 0 0,1 0 0,-1 0 3,0 1 0,-1-1 0,1 1 0,0-1-1,0 1 1,0-1 0,0 1 0,0-1 0,1 1 0,-1-1 0,1 1 0,0-1-1,0 1 1,0-1 0,0 0 0,0 0 0,0 1 0,0-1 0,1 0-1,-1 0 1,1 0 0,0 0 0,0 0 0,-1-1 0,1 1 0,0 0 0,0-1-1,1 0 1,-1 1 0,0-1 0,0 0 0,1 0 0,-1 0 0,0 0-1,1-1 1,-1 1 0,1-1 0,-1 1 0,1-1 0,-1 0 0,2 0 0,7 1-2,1 0 1,-1-1-1,1 0 1,-1 0 0,1-1-1,-1-1 1,1 0-1,-1-1 1,0 0-1,0-1 1,7-3 1,60-52-3802,-55 29-437</inkml:trace>
  <inkml:trace contextRef="#ctx0" brushRef="#br0" timeOffset="2965.101">2476 401 544,'0'0'2636,"0"0"-16,0 0-1233,0 0-674,0 6-692,53 511 2788,-69-721-8945,15 133 3015</inkml:trace>
  <inkml:trace contextRef="#ctx0" brushRef="#br0" timeOffset="3149.608">2476 401 672,'38'16'1190,"-31"-13"-125,-7-3 170,0 0-667,0 0 75,15 9 286,-5-4-719,-6-3-134,0 0 0,0 0 1,0 0-1,0 1 0,0-1 1,0 1-1,0 0 0,-1 0 1,0 0-1,1 1 0,-1-1 0,0 1 1,-1-1-1,1 1 0,-1 0 1,1 0-1,-1 0 0,-1 1 1,1-1-1,0 0 0,-1 1 0,1 3-76,-2-1 143,2 0-27,0 0 0,-1 0 0,0 1 0,0-1 0,-1 0 0,0 1 0,0-1-1,-1 0 1,0 1 0,0-1 0,-1 0 0,0 0 0,0 0 0,0 0 0,-1 0 0,0 0 0,-1-1 0,1 1 0,-1-1 0,-1 0 0,1 0 0,-1-1 0,-1 2-116,4-31-974,13-15-1787,15-11-774</inkml:trace>
  <inkml:trace contextRef="#ctx0" brushRef="#br0" timeOffset="3434.846">2836 308 6323,'0'0'1441,"0"0"-953,0 0-83,0 0 438,0 0-218,-2 24-241,-12 120 216,13-118-356,1-33-256,4-10-182,0 0-1,0 0 1,2 1-1,0 0 1,1 0-1,1 0 1,0 1-1,1 0 1,1 1-1,11-14 195,15-23-66,-23 48-1890,-10 3-1104,0 0-166</inkml:trace>
  <inkml:trace contextRef="#ctx0" brushRef="#br0" timeOffset="3626.341">2836 308 784</inkml:trace>
  <inkml:trace contextRef="#ctx0" brushRef="#br0" timeOffset="3885.64">2836 308 784,'142'65'1406,"-113"-52"112,-29-13-378,0 0-615,0 0 81,14 5 255,47 13-84,-58-18-756,-1-1-1,1 1 1,-1-1 0,1 0 0,-1 1 0,1-1 0,-1 0-1,0 0 1,1-1 0,-1 1 0,0 0 0,0-1 0,0 1 0,0-1-1,0 0 1,0 0 0,0 0 0,-1 0 0,1 0 0,-1 0-1,1 0 1,-1 0 0,0-1 0,1-1-21,2-3 41,1 0-46,-1 1-1,-1-1 0,0 0 0,0-1 1,0 1-1,0-1 0,-1 1 0,-1-1 1,1 0-1,-1 1 0,-1-1 0,1 0 1,-2-5 5,-16 8 8,12 8 27,0-1 1,1 1 0,-1 0-1,1 0 1,-1 1 0,1-1 0,0 1-1,0 0 1,1 0 0,-1 0-1,1 0 1,0 1 0,0 0-1,0-1 1,1 1 0,0 0 0,0 0-1,0 0 1,0 1 0,1-1-1,0 0 1,0 1 0,0-1-1,1 1 1,0-1 0,0 1-1,0-1 1,0 1 0,2 1-36,0-4-4,1-1 0,0 1-1,1-1 1,-1 0 0,0 0 0,1-1 0,-1 1 0,1-1-1,-1 1 1,1-1 0,0 0 0,-1 0 0,1-1 0,0 1-1,0-1 1,0 0 0,0 0 0,-1 0 0,1 0 0,0-1-1,0 0 1,-1 0 0,1 0 0,0 0 0,1-1 4,99-57-5349,-74 35 1675</inkml:trace>
  <inkml:trace contextRef="#ctx0" brushRef="#br0" timeOffset="4165.424">3369 247 1217,'0'0'3873,"0"0"-2429,0 0-895,0 0-247,0 0 194,-8 9 270,-26 26-585,33-32-180,0-1 0,0 1 1,1 0-1,-1-1 0,1 1 0,-1 0 1,1 0-1,0-1 0,0 1 0,0 0 0,0 0 1,1-1-1,-1 1 0,1 0 0,0 0 0,-1-1 1,1 1-1,0-1 0,1 1 0,-1-1 0,0 1 1,1-1-1,-1 0 0,1 0 0,0 0 1,0 0-1,0 0 0,0 0 0,0 0 0,0 0 1,0-1-1,1 1 0,-1-1 0,0 0 0,1 1 1,0-1-1,-1 0 0,1-1 0,-1 1 1,1 0-1,0-1 0,0 0 0,-1 1 0,1-1 1,2 0-2,4 3 14,69 32 253,-78-34-244,1-1-1,-1 1 0,0 0 1,0 0-1,0 0 1,0-1-1,1 1 1,-1 0-1,0 0 0,0 0 1,-1-1-1,1 1 1,0 0-1,0 0 0,0 0 1,0-1-1,-1 1 1,1 0-1,0 0 1,-1-1-1,1 1 0,-1 0 1,1-1-1,-1 1 1,1 0-1,-1-1 1,1 1-1,-1-1 0,0 1 1,1-1-1,-1 1 1,0-1-1,1 1 0,-1-1 1,0 0-1,0 1 1,1-1-1,-1 0 1,0 0-1,0 1 0,0-1 1,1 0-1,-1 0 1,0 0-1,0 0 1,0 0-1,0 0-22,-2 1 101,-156 56 702,188-67-6439,27-14 2890,-13 5 1201,3 1 446</inkml:trace>
  <inkml:trace contextRef="#ctx0" brushRef="#br0" timeOffset="4860.641">3552 401 608,'0'0'2791,"0"0"-937,0 0-763,0 0-282,0 0 228,15-2-116,89-20-131,61-61-230,-149 57-1585,-42 25 14,17 1 1063,0 0 0,-1 0 0,1 1 1,0 0-1,0 1 0,-1 0 0,1 0 0,1 1 0,-1 1 0,0-1 0,1 1 0,-1 1 1,1-1-1,1 1 0,-1 1 0,1-1 0,-1 2-52,7-6 11,0 0 0,-1 1 1,1-1-1,0 0 0,0 1 0,0-1 1,1 1-1,-1-1 0,0 1 1,1-1-1,-1 1 0,1 0 0,-1-1 1,1 1-1,0 0 0,-1-1 0,1 1 1,0 0-1,0 0 0,0-1 0,1 1 1,-1 0-1,0-1 0,1 1 0,-1 0 1,1-1-1,-1 1 0,1 0 0,0-1 1,-1 1-1,1-1 0,0 1 0,0-1 1,0 0-1,1 1 0,-1-1 0,0 0 1,0 0-1,1 0 0,-1 0 1,0 0-1,1 0 0,-1 0 0,1 0 1,-1-1-1,1 1 0,0 0 0,-1-1 1,1 0-1,1 1-11,10 2-13,0-1 1,1-1-1,-1 0 1,0-1-1,0 0 1,1-1-1,-1 0 1,0-1-1,0-1 1,0 0-1,0-1 1,-1 0-1,1-1 1,-1 0-1,0-1 1,0 0-1,-1-1 1,0 0-1,8-8 13,29-25 131,-48 74 373,-15 26 228,12-46-1024,27-39-727,-18 18 882,0-1-1,0 1 1,1 0 0,-1 1-1,1 0 1,1 0-1,-1 0 1,1 1-1,0 0 1,0 0-1,1 1 1,0 0-1,-1 1 1,1 0-1,0 0 1,0 1-1,9-1 138,-16 4 90,0 1 0,0 0 0,0 0 0,0 0 0,0 0 0,0 0 0,0 0 0,-1 0 0,1 0 0,-1 1 0,0-1 0,1 1 1,-1-1-1,0 1 0,-1-1 0,1 1 0,0 0 0,-1-1 0,1 1 0,-1 0 0,0 0 0,0-1 0,0 1 0,0 0 0,-1-1 0,0 3-90,2 4 242,11 73 1217,52-80-1211,-42-14-542,-2-1-1,1-1 1,-2 0-1,0-2 0,-1-1 1,0 0-1,11-16 295,-4 7-710,58-67-1587,42-40 3602,-124 133-267,-1 17-147,-34 171 2718,33-163-3424,0-13-142,0 0 0,1 0 0,0 0 1,0 0-1,2 0 0,-1-1 0,2 1 0,-1 0 1,2 0-1,3 10-43,-2-11 56,-6-9-4069,-5-2 1297</inkml:trace>
  <inkml:trace contextRef="#ctx0" brushRef="#br0" timeOffset="5670.435">4491 284 3826,'0'0'2601,"0"0"-333,0 0-476,0 0-997,-1-5-528,3 3-276,1-1 0,-1 0-1,1 1 1,0-1 0,0 1 0,0 0-1,0 0 1,0 0 0,1 0 0,-1 1-1,0-1 1,1 1 0,-1 0-1,1 0 1,0 0 0,-1 1 0,1-1-1,0 1 1,-1 0 0,1-1 0,0 2-1,-1-1 1,1 0 0,0 1-1,-1 0 1,1 0 0,-1 0 0,1 0-1,0 1 10,26-1-203,278 12-5661,-306-13 5946,0 0-1,-1-1 1,1 1 0,0 0-1,-1 0 1,1 0-1,0 0 1,0 0 0,-1 0-1,1 0 1,0 1 0,0-1-1,-1 1 1,1-1-1,-1 1 1,1 0 0,0-1-1,-1 1 1,1 0 0,-1 0-1,0 0 1,1 0-1,-1 0 1,0 1 0,1-1-1,-1 0 1,0 1 0,0-1-1,0 1 1,0-1-1,-1 1 1,1-1 0,0 1-1,0-1 1,-1 1 0,1 0-1,-1-1 1,0 1-1,1 0 1,-1 0 0,0-1-1,0 3-81,1-3 11,0 1 0,0 0-1,0-1 1,0 1-1,0-1 1,0 1 0,1-1-1,-1 0 1,1 1 0,-1-1-1,1 0 1,-1 0-1,1 0 1,0 0 0,-1 0-1,1-1 1,0 1 0,0 0-1,0-1 1,-1 1-1,1-1 1,0 0 0,0 0-1,0 0 1,0 0 0,0 0-1,0 0 1,0 0-1,-1 0 1,1-1 0,0 1-1,0-1 1,0 1 0,0-1-1,-1 0 1,1 0-1,0 0 1,-1 0 0,1 0-1,-1 0 1,1 0 0,-1 0-1,1-1 1,-1 1-1,0-1 1,0 1 0,1-1-1,-1 1 1,0-1 0,-1 0-1,1 1 1,0-1 0,0 0-1,-1 0 1,1 0-1,-1 1 1,1-1 0,-1 0-1,0 0-10,0 1-19,0 0-1,1 0 1,-1 0 0,0 0-1,0 0 1,0 0-1,0 0 1,0 1 0,0-1-1,-1 0 1,1 0-1,0 0 1,0 0 0,0 0-1,-1 1 1,1-1-1,-1 0 1,1 0-1,-1 1 1,1-1 0,-1 0-1,1 0 1,-1 1-1,1-1 1,-1 1 0,0-1-1,1 0 1,-1 1-1,0-1 1,0 1 0,1 0-1,-1-1 1,0 1-1,0 0 1,0-1-1,0 1 1,1 0 0,-1 0-1,0 0 1,0-1-1,0 1 1,0 0 0,0 0-1,0 1 1,1-1-1,-1 0 1,0 0 0,0 0-1,0 0 1,0 1-1,0-1 1,0 1 19,-48 19 212,42-17-104,1 0 1,-1 1 0,1 0 0,1 1-1,-1-1 1,1 1 0,-1 0 0,1 0-1,0 1 1,1 0 0,0-1 0,0 2-1,0-1 1,0 0 0,1 1 0,0-1-1,1 1 1,-1 0 0,1 0 0,1 0-1,-1 3-108,55-1 48,-48-10-88,1 0 0,-1-1 0,0 1 0,1-1 0,-1-1 0,0 1 1,0-1-1,-1 1 0,1-1 0,0-1 0,-1 1 0,0-1 0,0 1 0,0-1 0,0 0 0,0-1 0,-1 0 40,21-19-388,-21 47 433,-2 50 847,1-72-892,-1 1 0,1-1 0,0 0 1,0 0-1,0 0 0,0 0 1,-1 0-1,2 0 0,-1 0 1,0 0-1,0-1 0,0 1 1,0-1-1,0 0 0,0 1 0,1-1 1,-1 0-1,0 0 0,0-1 1,0 1-1,0 0 0,1-1 1,-1 1-1,0-1 0,0 0 0,0 0 1,0 0-1,0 0 0,0 0 1,-1 0-1,1 0 0,0 0 1,0-1-1,-1 1 0,2-2 0,15-16-235,0-2-1,-1 0 0,-1 0 0,-1-2 1,-1 0-1,-1 0 0,-1-2 0,-1 1 1,-1-1-1,2-13 236,18-35-289,16-30 1759,-46 102-867,0 22-515,-28 215 2830,26 65-1757,9-242-1070,-6-56-83,0-25-1436,-3-14-1819,-6-12-1443</inkml:trace>
  <inkml:trace contextRef="#ctx0" brushRef="#br0" timeOffset="5998.701">5228 258 3714,'0'0'2358,"0"0"-597,0 0-1454,10 4-115,171 43 464,-145-46-600,-1-1 0,1-2 0,-1-2 0,1-1 0,-1-2 0,2-2-56,-34 7 40,0 1 0,1-1 0,-1 1 0,0-1 0,1 1 0,-1 0 0,1 1 0,0-1 0,-1 1 0,1-1 0,0 1-1,-1 0 1,1 0 0,-1 1 0,1-1 0,0 1 0,-1 0 0,1 0 0,-1 0 0,1 0 0,-1 1 0,0-1 0,1 1 0,-1 0 0,0 0 0,0 0 0,0 0-1,-1 0 1,1 1 0,0-1 0,-1 1 0,1 1-40,9 127 1214,-4-135-5304,-1-18 1494,2-14-2310</inkml:trace>
  <inkml:trace contextRef="#ctx0" brushRef="#br0" timeOffset="6751.584">5853 176 4386,'0'0'2116,"0"0"-894,0 0-1014,8 17-1081,11 1-2425,23 53 1975,-37 72 6897,-3-139-5519,1 0-1,-1 0 1,1-1 0,-1 1 0,1 0 0,0-1 0,0 0-1,1 0 1,-1 0 0,1 0 0,-1 0 0,1-1 0,0 1-1,0-1 1,0 0 0,0 0 0,0-1 0,1 1 0,-1-1-1,0 0 1,1 0 0,-1 0 0,1-1 0,0 1 0,-1-1 0,1 0-1,-1-1 1,1 1 0,-1-1 0,1 0 0,-1 0 0,0 0-1,1-1 1,-1 1 0,0-1 0,3-2-55,-1 2 7,0 0 1,-1 0 0,1 0-1,-1-1 1,0 0-1,1 0 1,-1-1-1,-1 1 1,1-1-1,0 0 1,-1-1-1,0 1 1,0-1 0,0 1-1,-1-1 1,1 0-1,-1 0 1,0-1-1,-1 1 1,1-1-1,-1 0 1,0 1-1,-1-1 1,1 0-1,-1 0 1,0 0 0,-1 0-1,0 0 1,0-4-8,-2 7-12,-1 1 0,0-1 0,-1 0 0,1 1 0,0 0 0,-1 0 0,1 0 0,-1 0 0,0 0 0,1 1 0,-1 0 0,0 0 0,0 0 0,0 0 0,0 0 0,0 1 0,0 0 0,0-1 1,0 2-1,0-1 0,0 0 0,-1 1 0,2 0 0,-1 0 0,-2 0 12,-9 0 11,-10-1 285,31 0-366,217-37 428,-219 39-326,0 1 0,0-1 0,0 1 0,0 0 0,-1 0 0,1 0 0,-1 1 0,0-1 0,0 1 0,0 0 0,0-1 0,-1 1 0,0 0-1,1 1 1,-2-1 0,1 0 0,0 1 0,-1-1 0,0 1 0,0-1 0,0 1 0,0 0 0,-1-1 0,0 1 0,0 0 0,0 0 0,-1-1 0,1 1 0,-1 0 0,0-1 0,0 1 0,-2 3-32,2 14 177,24-23-1332,119-66 312,-139 66 862,-1 0 0,0 0 0,0 0 0,0 0 1,0 1-1,1-1 0,-1 1 0,0-1 0,1 1 0,-1 0 0,0 0 0,1 0 0,-1 0 0,0 0 0,1 1 1,-1-1-1,0 1 0,0 0 0,1-1 0,-1 1 0,0 0 0,0 0 0,0 0 0,0 1 0,0-1 0,0 0 1,0 1-1,-1-1 0,1 1 0,0 0 0,-1-1 0,1 1 0,-1 0 0,0 0 0,0 0 0,0 0 0,0 0 1,0 0-1,0 1 0,0-1 0,0 0 0,-1 0 0,1 1 0,-1-1 0,0 1-19,6 29 458,23 65 1365,28-66-4165,-22-30-1724</inkml:trace>
  <inkml:trace contextRef="#ctx0" brushRef="#br0" timeOffset="6960.401">6890 537 11973,'0'0'1009,"0"0"-321,0 0-111,0 0-577,0 0-32,0 0-1777,-33 0-2385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0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8 102 7123,'0'0'478,"0"0"298,0 0-274,0 0-310,0 0 64,0 0-91,-7-6 113,69 27 378,-46-12-485,3 4-47,1-1 0,0-1 0,1-1 0,0-1 0,1-1 0,-1 0 0,2-2 0,-1-1 0,1 0 0,14 0-124,-29-5 34,35 3 45,0-2 0,1-2 1,-1-2-1,0-2 0,14-4-79,-27 4 19,-29 5 5,-1 0-96,-5 0-761,-24 0-4025,12 0-729</inkml:trace>
  <inkml:trace contextRef="#ctx0" brushRef="#br0" timeOffset="320.141">477 0 3057,'0'0'211,"0"0"168,0 0 584,0 0-18,0 0-57,17 12-173,121 80 1494,-134-90-2156,0 0 0,0 1 1,-1-1-1,1 1 0,-1-1 0,0 1 0,1 0 1,-1 0-1,-1 1 0,1-1 0,0 0 1,-1 1-1,0 0 0,1-1 0,-2 1 0,1 0 1,0 0-1,-1 0 0,0 1 0,0-1 0,0 0 1,0 0-1,-1 1 0,1-1 0,-1 0 0,0 1 1,-1-1-1,1 0 0,-1 1 0,1-1 1,-1 0-1,-1 0 0,1 0 0,-1 0 0,1 0 1,-1 0-1,-2 3-53,-4 4-3,-1 0 0,-1-1 0,1 0 0,-2 0 0,1-1 0,-1 0 0,-1-1 0,1 0 0,-1-1 0,-1-1 0,1 0 0,-1 0 0,0-1 0,-1-1 0,-11 3 3,17-7-136,6 0-2620,2 0 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1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 5282,'0'0'438,"0"0"15,0 0-122,0 0 379,0 0-264,-3 5 1800,16 1-2165,1-1 0,-1 0 0,1 0 1,0-2-1,0 1 0,0-2 0,0 0 1,0-1-1,1 0 0,-1-1 0,0-1 0,4 0-81,4 1 130,1100 0 519,-742 4-505,-4 7 293,-210-22-159,99-25-148,-68 33 751,-205-6-1983,-14 5-2414,-8 0-3538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3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1093 1 864,'0'0'1641,"0"0"120,0 0-320,0 0-865,0 0-261,0 0 74,11 3 3139,43 11-3262,-39-10-517,38 13 832,-37 4-4318,-16-18 717</inkml:trace>
  <inkml:trace contextRef="#ctx0" brushRef="#br0" timeOffset="275.265">1086 189 1169,'0'0'736,"0"0"480,0 0 241,0 0-336,0 0-897,0 0-192,-53 183 448,48-161-480,3-5 32,2-2 48,0-6-32,0-2-96,0-5-192,0-2-2001,2 0-1537</inkml:trace>
  <inkml:trace contextRef="#ctx0" brushRef="#br0" timeOffset="604.103">1223 321 864,'0'0'654,"0"0"64,0 0 298,0 0-21,0 0-477,-1 17-283,-2 51 34,4-67-261,-1 1 1,1-1-1,0 0 0,-1 1 0,1-1 1,0 0-1,0 1 0,0-1 1,0 0-1,0 0 0,0 0 0,0 0 1,1 0-1,-1 0 0,0 0 0,0 0 1,1-1-1,-1 1 0,1 0 1,-1-1-1,0 1 0,1-1 0,-1 1 1,1-1-1,-1 0 0,1 0 0,0 0 1,-1 0-1,1 0 0,-1 0 1,1 0-1,-1 0 0,1 0 0,-1-1 1,1 1-1,-1-1 0,2 0-8,5 0 86,-5-1-159,1 0 0,-1-1 0,0 1-1,1-1 1,-1 0 0,-1 0 0,1 0-1,0-1 1,-1 1 0,0-1 0,1 1 0,-1-1-1,-1 0 1,1 0 0,0 0 0,-1 0-1,0 0 1,0 0 0,0 0 0,-1 0-1,1 0 1,-1 0 0,0-1 0,0 1 0,-1 0-1,1 0 1,-1 0 0,0-1 0,0-1 73,0 4 22,0-1 1,0 1 0,0 0-1,0 0 1,-1 0 0,1 0 0,0 0-1,-1 1 1,1-1 0,-1 0 0,0 1-1,0-1 1,1 1 0,-1-1-1,0 1 1,0 0 0,0 0 0,0 0-1,-1 0 1,1 0 0,0 0-1,0 1 1,-1-1 0,1 1 0,0-1-1,-1 1 1,1 0 0,0 0-1,-1 0 1,1 0 0,0 1 0,-1-1-1,1 1-22,1 24-379,14-17-546,3-5-953</inkml:trace>
  <inkml:trace contextRef="#ctx0" brushRef="#br0" timeOffset="1062.655">1545 273 1441,'0'0'1342,"0"0"640,0 0-798,0 0-421,0 0-162,0 27-145,0 133 510,0-117-727,0-29-78,0-30 236,-2 5-516,1 1-1,1 0 1,0-1-1,0 1 1,1 0-1,1 0 1,-1-1-1,2 1 1,-1 0-1,1 0 1,1 1-1,0-1 1,0 1-1,1 0 1,0 0-1,1 0 0,0 0 1,0 1-1,0 0 1,1 1-1,1-1 1,-1 1-1,1 1 1,0-1-1,2 1 120,-7 6 75,0 0-1,0 0 0,0 0 0,0 0 1,0 1-1,0-1 0,0 1 0,0 0 1,0 0-1,0 0 0,-1 0 0,1 1 1,0-1-1,0 1 0,-1-1 0,1 1 1,-1 0-1,0 0 0,0 0 0,1 1 1,-1-1-1,0 0 0,-1 1 0,1-1 1,0 1-1,-1 0 0,0-1 1,1 1-1,-1 0 0,0 0 0,0 0 1,-1 0-1,1 0 0,-1 0 0,1 0 1,-1 0-1,0 0 0,0 0 0,0 0 1,-1 0-1,1 0 0,-1 3-74,2 108 550,11-109-4467,-1-5-1226</inkml:trace>
  <inkml:trace contextRef="#ctx0" brushRef="#br0" timeOffset="1310.116">1948 420 1008,'0'0'1505,"0"0"-192,0 0 271,0 0-1039,0 0-545,0 0-1233</inkml:trace>
  <inkml:trace contextRef="#ctx0" brushRef="#br0" timeOffset="2111.894">642 258 2209,'0'0'1345,"0"0"-142,0 0 77,0 0-300,0-3-364,0 0-606,-1 1 1,1-1-1,0 0 1,-1 1-1,1-1 1,-1 1-1,0-1 1,0 0-1,0 1 1,0 0-1,0-1 1,-1 1 0,1 0-1,-1 0 1,1-1-1,-1 1 1,0 0-1,0 1 1,0-1-1,0 0 1,0 0-1,0 1 1,-1 0-1,1-1 1,0 1-1,-1 0 1,1 0-1,-1 0 1,1 0-1,-1 1 1,0-1-1,1 1 1,-1-1-1,-1 1-10,-121-4 30,122 7-18,0-1 1,0 1 0,0 0-1,0 0 1,1 0 0,-1 0-1,1 1 1,0-1 0,0 1-1,0-1 1,0 1 0,1 0-1,-1 0 1,1 0 0,0 0-1,0 0 1,0 0 0,1 0-1,0 0 1,-1 0 0,1 0-1,1 0 1,-1 0 0,1 1-13,-2 6 83,1-10-79,-1 0 0,0 1 0,1-1 0,-1 0 0,1 1 0,-1-1 0,1 0 0,0 1 0,0-1 0,-1 0 1,1 1-1,0-1 0,0 1 0,0-1 0,0 0 0,1 1 0,-1-1 0,0 1 0,1-1 0,-1 0 0,1 1 0,-1-1 0,1 0 0,-1 0 0,1 1 0,0-1 0,0 0 0,0 0 0,-1 0 0,1 0 0,0 0 0,0 0 0,1 0 0,-1 0 0,0 0 0,0-1 1,0 1-1,0 0 0,1-1 0,-1 1 0,0-1 0,1 1 0,-1-1 0,0 0 0,1 0 0,-1 1 0,1-1 0,-1 0 0,0 0 0,1 0 0,-1 0 0,1-1 0,-1 1 0,0 0 0,1-1 0,0 1-4,58-85-1462,-56 83 1436,2 36-68,-7-31 83,1 1-1,0 0 1,-1-1 0,2 1-1,-1-1 1,0 1-1,1-1 1,-1 1 0,1-1-1,0 0 1,0 1-1,1-1 1,-1 0 0,0 0-1,1 1 1,0-1-1,0-1 1,0 1 0,0 0-1,1 0 1,-1-1-1,0 1 1,1-1 0,0 0-1,0 0 1,0 0-1,0 0 1,0 0 0,0 0-1,0-1 1,0 0-1,1 0 1,1 1 11,11-2-1846,-1 0-966</inkml:trace>
  <inkml:trace contextRef="#ctx0" brushRef="#br0" timeOffset="2392.6">783 72 4610,'0'0'1342,"0"0"-968,0 0-204,0 0 220,0 0 405,-3 17-56,-27 134 710,23-21-366,31-114-1472,2-39-3339,-24 7 767</inkml:trace>
  <inkml:trace contextRef="#ctx0" brushRef="#br0" timeOffset="2609.751">627 169 6035,'0'0'176,"0"0"-96,0 0 256,0 0-288,0 0 224,0 0-32,190-28-240,-168 28 0,-8 0-32,-9 0-1200,-5 0-2226</inkml:trace>
  <inkml:trace contextRef="#ctx0" brushRef="#br0" timeOffset="2908.95">0 280 6611,'0'0'1953,"0"0"-1697,0 0-368,0 0 128,0 0-32,0 0-416,286 28-1841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3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 3490,'-6'-6'7018,"5"5"-6978,1 1 0,-1 0 0,1-1 0,0 1 0,-1 0 0,1-1 1,0 1-1,-1-1 0,1 1 0,0-1 0,0 1 0,-1-1 0,1 1 1,0 0-1,0-1 0,0 1 0,0-1 0,0 0 0,-1 1 0,1-1 0,0 1 1,0-1-1,0 1 0,0-1 0,1 1 0,-1-1 0,0 1 0,0-1 1,0 1-1,0-1 0,0 1 0,1-1 0,-1 1 0,0-1 0,0 1 0,1 0 1,-1-1-1,0 1 0,1-1 0,-1 1 0,0 0 0,1-1 0,-1 1 1,1 0-1,-1-1 0,1 1 0,-1 0 0,1 0 0,-1-1 0,1 1 0,-1 0 1,1 0-1,-1 0 0,1 0 0,-1 0 0,1 0-40,196 14 91,115-5 752,-312-9-750,0 0 41,0 0-73,0 0 62,0 0 48,0 0-86,0 0-10,0 0 79,0 0 65,0 0 264,0 0-251,0 0-5,0 0-232,0 0-201,0 0-720,0 0-901,0 0-2090,-2 0-3683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4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4178,'0'0'1363,"0"0"-205,0 0-483,0 0-480,0 0-30,0 0 91,16-2 75,224-8 1171,-89 39-1008,-161-8-1420,-10-18-1742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9:2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59 160,'1'0'134,"-1"0"1,1 0-1,-1 0 1,1 0-1,-1 0 0,1 0 1,0 0-1,-1 0 0,1 0 1,-1 0-1,1 0 1,-1 0-1,1-1 0,-1 1 1,1 0-1,-1 0 0,1-1 1,-1 1-1,1 0 1,-1-1-1,1 1 0,-1 0 1,1-1-1,-1 1 0,0-1 1,1 1-1,-1-1 1,0 1-1,0-1 0,1 1 1,-1-1-1,0 1 0,0-1 1,1 1-1,-1-1 1,0 1-1,0-1 0,0 1 1,0-1-1,0 0 0,0 1 1,0-1-1,0 1 1,0-1-135,3 2 26,261 13 258,-101-12-149,240 28 1,152-23 45,-172 6-74,-196 0 151,170-11-258,-171-4 78,540-7 39,1216 9 617,-1343 48-494,-254-31 280,-170-17 305,-174 0-481,-1 0-88,2 0-752,-2-2-4104</inkml:trace>
  <inkml:trace contextRef="#ctx0" brushRef="#br0" timeOffset="14254.167">1770 33 80,'0'0'395,"0"0"-14,0 0-223,0 0-54,-6-23 7932,92 22-7970,122 1 116,-195 5-148,-12-3-2963,-3-2-1209</inkml:trace>
  <inkml:trace contextRef="#ctx0" brushRef="#br0" timeOffset="15021.631">1765 46 1377,'0'0'1910,"0"0"-1345,0 0-426,0 0-51,0 0 67,0 0 162,0 0 153,0 0-249,12 9 420,44 3-295,0-2 0,1-3-1,0-2 1,0-3 0,43-4-346,-43 2 168,-24-2-16,-32 2-46,-1 0-66,-19 0-1558,-6 0-1472</inkml:trace>
  <inkml:trace contextRef="#ctx0" brushRef="#br0" timeOffset="15969.877">2959 35 48,'0'0'2985,"0"0"-1704,0 0-427,0 0 98,0 0 83,12-6 2815,244 21-3767,-114-15-65,-137 6-637,-9-6-1880</inkml:trace>
  <inkml:trace contextRef="#ctx0" brushRef="#br0" timeOffset="17062.24">5394 126 384,'0'0'360,"0"0"-128,0 0-111,0 0 137,0 0 41,-5-20 549,-14-8 2586,-24-20-1236,43 48-2199,-1-1 0,1 1-1,-1-1 1,1 1 0,-1-1-1,1 1 1,-1-1-1,1 0 1,0 1 0,-1-1-1,1 0 1,0 1 0,0-1-1,0 0 1,-1 0-1,1 1 1,0-1 0,0 0-1,0 0 1,0 1 0,0-1-1,0 0 1,0 0-1,1 1 1,-1-1 0,0 0-1,0 1 1,0-1 0,1 0-1,-1 0 1,0 1-1,1-1 1,-1 1 0,1-1-1,-1 0 1,1 1 0,-1-1-1,1 1 1,-1-1-1,1 1 1,-1-1 0,1 1-1,0 0 1,-1-1 0,1 1-1,0 0 1,-1-1-1,1 1 1,0 0 0,-1 0-1,1 0 1,0-1 0,0 1-1,-1 0 1,1 0 0,0 0-1,0 0 1,-1 0-1,1 1 1,0-1 0,0 0-1,-1 0 1,1 0 0,0 1-1,-1-1 1,1 0-1,0 1 1,0-1 1,32-1 115,1 1-1,0 2 1,-1 1 0,1 2 0,26 8-115,63 19 8,-114-20-295,-8-5-2857,-1-7-1984</inkml:trace>
  <inkml:trace contextRef="#ctx0" brushRef="#br0" timeOffset="17760.372">1801 295 6259,'0'0'1867,"0"0"-1234,0 0-737,0 0 50,0 0 188,0 20 482,0 1-414,-22 106 578,8-94-660,-2-1 1,-1 0-1,-1-1 0,-2-1 1,-1-1-1,-1-1 0,-2-1 1,-20 18-121,44-44-24,1-10-1006,6-22-741,6-14-2042</inkml:trace>
  <inkml:trace contextRef="#ctx0" brushRef="#br0" timeOffset="18037.006">1729 223 4114,'0'0'1905,"0"0"-1905,0 0-160,0 0 160,0 0 480,0 0 32,-62 128-208,50-100-272,5-4 80,4-5-112,3-6-160,0-6-144,0-7-912,3 0-1330,6-7 658</inkml:trace>
  <inkml:trace contextRef="#ctx0" brushRef="#br0" timeOffset="18322.62">1729 223 2161,'17'65'48,"-17"-65"1457,0 0 95,0 0-191,0 0-1089,0 0-208,139 117 16,-114-98-112,-9-4-32,-11-6-2385</inkml:trace>
  <inkml:trace contextRef="#ctx0" brushRef="#br0" timeOffset="18920.194">507 761 2721,'0'0'1750,"0"0"-1216,0 0-32,0 0 389,7 23-283,20 76 43,-20 72 1475,-7-147-2047,0 1-1,-2 0 1,-1 0-1,0-1 1,-2 0-1,-1 0 1,-1 1-79,6-23 101,1-2-13,0 0 91,-1-54 470,-1 45-695,0 1 0,1 0 1,0-1-1,0 1 0,1 0 0,0-1 1,1 1-1,0-1 0,0 1 0,0 0 1,1-1-1,1 1 0,0 0 0,0 0 1,0 1-1,1-1 0,0 1 0,0 0 1,1 0-1,0 0 0,0 0 0,6-5 46,-9 10-7,0 1-1,0-1 0,0 1 0,0 0 0,0 0 1,0 0-1,0 0 0,0 0 0,0 0 0,1 1 1,-1-1-1,0 1 0,0 0 0,1-1 0,-1 1 1,0 0-1,1 0 0,-1 0 0,0 1 0,1-1 1,-1 1-1,0-1 0,0 1 0,1 0 0,-1-1 1,0 1-1,0 0 0,0 1 0,0-1 0,0 0 1,0 1-1,-1-1 0,1 1 0,0-1 0,-1 1 1,1 0-1,-1-1 0,1 1 0,-1 0 0,0 0 1,0 0-1,0 0 0,0 1 8,20 100-308,-20-98 329,0 0-1,0 0 0,-1 0 0,1 1 0,-1-1 0,0 0 1,-1 0-1,1 1 0,-1-1 0,0 0 0,0 0 0,-1 0 0,0 0 1,0 0-1,0 0 0,0-1 0,-1 1 0,0 0 0,1-1 1,-2 0-1,1 0 0,0 0 0,-1 0 0,0 0 0,0-1 1,0 0-1,0 0 0,-1 0 0,1 0 0,-1-1 0,0 1 0,0-1 1,1 0-1,-1-1 0,0 1 0,-1-1-20,5-1-34,-1 1 1,1-1-1,-1 0 1,0 0-1,1 0 0,-1 0 1,1 0-1,-1 0 1,0 0-1,1-1 0,-1 1 1,1 0-1,-1-1 0,1 1 1,-1-1-1,1 0 1,0 0-1,-1 1 0,1-1 1,0 0-1,-1 0 1,1 0-1,0 0 0,0 0 1,0-1-1,0 1 0,0 0 1,0-1-1,0 1 1,0 0-1,1-1 0,-1 1 1,0-1-1,1 1 1,-1-1-1,1 1 0,0-1 1,-1 1-1,1-1 0,0 0 1,0 1-1,0-1 1,0 1-1,0-1 0,1 0 1,-1 1-1,0-1 1,1 1-1,-1-1 0,1 1 1,-1-1-1,1 1 1,0-1-1,0 1 0,0-1 34,9-36-2694,17-5-1204</inkml:trace>
  <inkml:trace contextRef="#ctx0" brushRef="#br0" timeOffset="19222.681">906 993 272,'0'0'1350,"0"0"1161,0 0-969,0 0-377,0 0-156,-6 32-438,-16 98-184,24-68-241,26-56-7,-16-7-99,-10 2-29,1-1-1,0 1 1,-1-1-1,1 0 1,-1 0-1,1 0 1,0 0 0,-1 0-1,1 0 1,-1-1-1,1 1 1,0-1-1,-1 0 1,1 1-1,-1-1 1,0-1 0,1 1-1,-1 0 1,0 0-1,0-1 1,0 1-1,0-1 1,0 0-1,0 0 1,0 0-1,0 0 1,-1 0 0,1 0-1,-1 0 1,1 0-1,-1-1 1,0 1-1,0 0 1,0-1-1,0 1 1,-1-1 0,1 1-1,0-1 1,-1 0-1,0 1 1,0-1-1,0 1 1,0-1-1,0-1-10,0-2 44,1 2-127,-1-1 0,0 0 0,0 0 0,0 0 0,0 0-1,-1 0 1,0 0 0,0 1 0,0-1 0,0 0 0,-1 1-1,0-1 1,0 1 0,0-1 0,0 1 0,-1 0 0,0 0-1,1 0 1,-2 0 0,-1-2 83,-45-44-2599,49 41 743</inkml:trace>
  <inkml:trace contextRef="#ctx0" brushRef="#br0" timeOffset="19952.526">1117 787 6979,'0'0'2359,"0"0"-1338,0 0-812,0 15 52,0 22-105,-2 10-67,2 1 0,2-1-1,3 0 1,1 0 0,5 8-89,-11-52-110,1 0 0,0 0 0,0 0 0,1 0 0,-1 0 0,1 0 0,-1-1-1,1 1 1,0-1 0,0 1 0,0-1 0,0 1 0,1-1 0,-1 0 0,1 0 0,-1 0-1,1-1 1,0 1 0,-1-1 0,1 1 0,0-1 0,3 1 110,71 2-7602,-76-4 7483,96-49-413,-60-9 7123,-37 58-6534,-1 0 1,1 1 0,0-1-1,-1 0 1,1 1 0,-1-1-1,1 0 1,-1 0 0,1 1-1,0-1 1,-1 0 0,1 0-1,-1 0 1,1 0 0,-1 0-1,1 1 1,-1-1 0,1 0-1,-1 0 1,1 0 0,-1 0-1,1 0 1,-1-1 0,1 1-1,-1 0 1,1 0 0,-1 0-1,1 0 1,-1 0 0,1-1-1,-1 1 1,1 0 0,-1 0 0,1-1-1,0 1 1,-1 0 0,1-1-1,0 1 1,-1 0 0,1-1-1,0 1 1,-1-1 0,1 1-1,0-1 1,0 1 0,-1 0-1,1-1 1,0 1 0,0-1-1,0 1 1,0-1 0,0 1-1,0-1 1,0 1 0,0-1-1,0 1 1,0-1 0,0 1-1,0-1 1,0 1 0,0-1-1,0 1 1,0-1 0,0 1-1,1-1-57,-32 30-413,21 2-73,44-31 409,-30-4 14,0-1 1,0 1-1,0-1 1,-1 0-1,0-1 0,1 1 1,-2 0-1,1-1 1,-1 1-1,0-1 1,0 0-1,0 0 1,-1 0-1,0 0 1,0 0-1,0-2 63,6-146-926,-7 154 950,0 1 0,0-1-1,0 1 1,0-1 0,0 0-1,0 1 1,0-1 0,0 1-1,0-1 1,0 1 0,-1-1-1,1 0 1,0 1 0,0-1-1,0 0 1,-1 1 0,1-1-1,0 1 1,0-1 0,-1 0-1,1 0 1,0 1 0,-1-1-1,1 0 1,0 1 0,-1-1-1,1 0 1,0 0 0,-1 0-1,1 1 1,-1-1 0,1 0-1,0 0 1,-1 0 0,1 0-1,-1 0 1,1 0 0,-1 0-1,1 0 1,0 0 0,-1 0-1,1 0 1,-1 0 0,1 0-1,0 0 1,-1 0 0,1 0-1,-1-1 1,1 1 0,0 0-1,-1 0 1,1 0 0,-1-1-1,1 1-23,1 176 8,0-173-129,0 1 1,0 0-1,0 0 0,1-1 0,0 1 0,-1-1 0,1 1 0,1-1 0,-1 0 1,0 0-1,1 0 0,-1 0 0,1 0 0,0-1 0,0 1 0,0-1 0,1 0 1,-1 0-1,0 0 0,1 0 0,-1 0 0,1-1 0,0 0 0,-1 0 0,1 0 1,0 0-1,0 0 0,0-1 0,0 1 0,0-1 0,-1 0 0,1-1 0,0 1 1,0-1-1,0 1 0,0-1 0,0 0 0,-1 0 0,3-2 121,26-6-4458</inkml:trace>
  <inkml:trace contextRef="#ctx0" brushRef="#br0" timeOffset="20275.693">1917 818 4658,'0'0'2182,"0"0"-434,0 0-588,0 0-92,0 0-396,-1-8-496,-18 114-56,7 4 259,5 0-1,7 103-378,0-107 17,0-106-120,0-1 0,0 1 0,-1-1 0,1 1 0,0 0 0,0-1 0,-1 1 0,1-1 1,0 1-1,-1 0 0,1-1 0,-1 1 0,1 0 0,0 0 0,-1-1 0,1 1 0,-1 0 0,1 0 0,-1-1 1,1 1-1,-1 0 0,1 0 0,-1 0 0,1 0 0,-1 0 0,1 0 0,-1 0 0,1 0 0,-1 0 0,1 0 1,-1 0-1,1 0 0,-1 0 0,1 0 0,-1 1 0,1-1 0,-1 0 0,1 0 0,-1 0 0,1 1 0,0-1 1,-1 0-1,1 1 0,-1-1 0,1 0 0,0 1 0,-1-1 0,1 1 0,0-1 0,0 0 0,-1 1 0,1-1 1,0 1-1,0-1 0,-1 1 0,1-1 0,0 1 0,0-1 0,0 1 0,0-1 0,0 1 0,0-1 0,0 1 1,0-1-1,0 1 0,0-1 0,0 1 0,0-1 103,-11-22-3895</inkml:trace>
  <inkml:trace contextRef="#ctx0" brushRef="#br0" timeOffset="20851.608">1732 1012 6323,'0'0'1246,"0"0"-619,7 0-521,108 19-90,-100-15-206,1-2 0,-1 0-1,1 0 1,-1-2-1,1 0 1,-1 0-1,1-2 1,-1 0 0,1-1-1,-1 0 1,0-1-1,0-1 1,-1 0-1,1-1 1,-1-1-1,-1 0 1,1-1 0,-1 0-1,0-1 1,-1 0-1,5-6 191,2-14 133,-19 28-12,0 0-1,0-1 1,-1 1-1,1 0 0,-1 0 1,1 0-1,-1 0 1,1 0-1,-1 0 1,1 0-1,-1 0 0,0 0 1,0 0-1,0 1 1,1-1-1,-1 0 0,0 0 1,0 1-1,0-1 1,0 1-1,0-1 0,0 1 1,0-1-1,-1 1 1,1-1-1,0 1 1,0 0-1,0 0 0,0-1 1,0 1-1,-1 0 1,1 0-1,0 0 0,0 0 1,0 1-1,0-1 1,-1 0-1,1 1-120,-3-2 28,1 1 1,0-1-1,-1 1 0,1 0 0,-1 0 0,1 1 0,0-1 1,-1 1-1,1 0 0,0-1 0,-1 1 0,1 1 1,0-1-1,0 0 0,0 1 0,0 0 0,0 0 1,0 0-1,1 0 0,-1 0 0,1 0 0,-1 1 1,1-1-1,0 1 0,0-1 0,0 1 0,0 0 1,0 0-1,1 0 0,-1 0 0,1 0 0,0 0 1,0 1-1,0-1 0,0 0 0,1 1 0,-1 0-28,-4 94 200,7-96-196,0-1 0,0 1 0,0-1 0,0 0 0,0 0 0,1 0 0,-1 0 0,0 0 0,1 0-1,-1-1 1,1 1 0,-1-1 0,1 0 0,-1 0 0,1 0 0,-1 0 0,1 0 0,-1 0 0,1-1-1,-1 1 1,1-1 0,-1 1 0,0-1 0,1 0 0,-1 0 0,0 0 0,0-1 0,1 0-4,57-60-1334,-59 60 1387,-1 2 134,0 0-94,0 0-143,1 5-300,38 27-558,44-47-5070,-52-10 4028</inkml:trace>
  <inkml:trace contextRef="#ctx0" brushRef="#br0" timeOffset="21228.828">2447 900 1953,'0'0'2903,"0"0"-1746,0 0-618,0 0-53,-8 12 432,-24 43-443,29-49-441,1 0 0,0 0 0,0 0 0,1 1 0,-1-1 0,2 1 0,-1-1 0,0 1 1,1-1-1,1 1 0,-1 0 0,1-1 0,0 1 0,1 4-34,1-8 6,-1 0 0,0 1 0,1-1 0,0 0 0,0-1 0,0 1 0,0 0 0,0-1 0,1 0 0,-1 0 0,1 0 0,-1 0 0,1 0 0,0-1 0,0 1 0,0-1 0,0 0-1,0 0 1,0-1 0,0 1 0,0-1 0,0 0 0,0 0 0,0 0 0,0-1 0,0 1 0,0-1 0,2-1-6,6 2 36,3-3-81,0 0 0,0-1 0,-1-1 1,0 0-1,0-1 0,0-1 0,-1 0 0,0-1 0,0 0 1,-1-1-1,0 0 0,0-1 0,-1-1 0,0 0 1,5-8 44,-14 19 0,0-1 1,-1 0-1,1 0 1,-1 0 0,1 0-1,-1 0 1,1-1 0,-1 1-1,0 0 1,1-1-1,-1 1 1,0 0 0,0-1-1,0 0 1,0 1 0,0-1-1,-1 0 1,1 1 0,0-1-1,-1 0 1,1 0-1,-1 1 1,0-1 0,0 0-1,1 0 1,-1 0 0,0 0-1,0 1 1,-1-1-1,1 0 1,0 0 0,-1 0-1,1 0 1,-1 1 0,1-1-1,-1 0 1,0 1 0,0-1-1,0 0 1,0 1-1,0-1 1,0 1 0,0 0-1,-1-1 1,1 1 0,0 0-1,-1 0 1,1-1-1,-1 1 1,1 0 0,-1 1-1,0-1 1,1 0 0,-1 0-1,0 1 0,-1-1 47,-1 1 0,1-1 0,-1 1 0,1 0 1,-1 0-1,1 0 0,-1 1 0,1-1 0,-1 1 0,1 0 0,-1 0 0,1 0 0,0 0 0,0 1 0,-1-1 0,1 1 0,0 0 0,1 0 0,-1 0 0,0 0 1,0 1-1,1-1 0,-1 1 0,1-1 0,0 1 0,0 0 0,0 0 0,0 0 0,1 0 0,-1 0 0,1 0 0,-1 1 0,1-1 0,0 1 0,1-1 1,-1 0-1,0 1 0,1-1 0,0 2-47,-2 1 4,0 0 1,1-1 0,-1 1-1,1 0 1,1 0 0,-1 0 0,1 0-1,0 0 1,0 0 0,1-1-1,0 1 1,0 0 0,0 0-1,1 0 1,0-1 0,0 1-1,0-1 1,1 1 0,-1-1 0,1 0-1,1 0 1,-1 0 0,1-1-1,0 1 1,0-1 0,0 0-1,0 0 1,1 0 0,3 2-5,5-2-107,0-1 0,0 0 1,1-1-1,0 0 0,-1-2 0,1 1 1,0-1-1,-1-1 0,1-1 1,-1 0-1,1 0 0,-1-1 0,0-1 1,0 0 106,46-29-3124</inkml:trace>
  <inkml:trace contextRef="#ctx0" brushRef="#br0" timeOffset="28254.045">5202 915 4802,'0'0'1067,"0"0"-795,0 0-434,0 0 164,3 13 527,71 262 3625,-74-274-4141,0 0 1,0 0 0,0-1 0,0 1 0,0 0 0,0 0-1,1 0 1,-1 0 0,0-1 0,0 1 0,1 0 0,-1 0-1,0 0 1,1-1 0,-1 1 0,1 0 0,-1-1 0,1 1-1,-1 0 1,1-1 0,-1 1 0,1-1 0,0 1 0,-1-1-1,1 1 1,0-1 0,0 1 0,-1-1 0,1 0-1,0 1 1,0-1 0,0 0 0,-1 0 0,1 1 0,0-1-1,0 0 1,0 0 0,0 0 0,-1 0 0,1 0 0,0 0-1,0-1 1,0 1 0,0 0 0,-1 0 0,1 0 0,0-1-1,0 1 1,0-1 0,-1 1 0,1 0 0,0-1 0,-1 1-1,1-1 1,0 1 0,-1-1 0,1 0 0,-1 1 0,1-1-1,-1 0 1,1 1 0,-1-1 0,1 0 0,-1 0 0,0 0-14,68-112 186,-65 113-202,-1 0 0,1-1 0,-1 1-1,1 0 1,-1 1 0,1-1 0,-1 0-1,1 1 1,-1-1 0,1 1 0,-1 0 0,0-1-1,1 1 1,-1 1 0,0-1 0,0 0-1,0 0 1,0 1 0,0-1 0,0 1-1,0 0 1,0 0 0,0-1 0,-1 1-1,1 0 1,-1 0 0,0 0 0,1 1-1,-1-1 1,0 0 0,0 1 0,0-1-1,-1 0 1,1 1 0,-1-1 0,1 1 0,-1-1-1,0 1 1,0-1 0,0 3 16,7 11-31,-6-13 44,0 0 0,0 0 1,1 0-1,-1 0 0,1 0 0,0 0 0,0-1 1,0 1-1,0-1 0,0 1 0,0-1 0,1 0 1,-1 0-1,1 0 0,0 0 0,0 0 0,0 0 1,-1-1-1,1 1 0,1-1 0,-1 0 0,0 0 1,0 0-1,0-1 0,0 1 0,1-1 0,-1 1 1,0-1-1,1 0 0,-1 0 0,0-1 0,1 1 0,-1-1 1,0 1-1,0-1 0,0 0 0,2-1-13,124-65-152,-98 125-293,20-36 161,-15-27-3837,-17-12-1970</inkml:trace>
  <inkml:trace contextRef="#ctx0" brushRef="#br0" timeOffset="29193.019">7040 1008 6371,'0'0'509,"0"0"-348,0 0 84,0 19 115,0 96 563,1-112-888,0 0-1,0 0 0,1 0 1,-1 0-1,1 0 1,0 0-1,0 0 0,0-1 1,0 1-1,0-1 1,0 1-1,1-1 0,-1 0 1,1 0-1,0 0 1,-1 0-1,1 0 0,0-1 1,0 1-1,0-1 1,0 0-1,1 0 0,-1 0 1,0 0-1,0 0 1,1-1-1,-1 0 0,0 1 1,1-1-1,-1 0 0,0-1 1,1 1-1,-1-1 1,0 1-1,0-1 0,1 0 1,-1 0-35,42-36-58,-43 34 39,0 0 0,0 0-1,0 1 1,0-1 0,0 1-1,1-1 1,-1 1-1,1 0 1,0 0 0,0 0-1,0 0 1,0 0 0,0 1-1,0-1 1,0 1-1,0 0 1,1 0 0,-1 0-1,0 0 1,1 0 0,1 1 19,-3 0-4,0 0 0,1 0 1,-1 1-1,0-1 0,1 0 1,-1 1-1,0 0 0,0 0 1,1-1-1,-1 1 0,0 1 1,0-1-1,0 0 0,0 0 1,0 1-1,0-1 0,-1 1 1,1-1-1,0 1 0,-1 0 1,1 0-1,-1 0 0,0 0 1,0 0-1,0 0 0,0 0 1,0 0-1,0 0 0,0 1 1,0-1-1,-1 0 0,1 1 4,-1-2 11,4 9 14,-3-6-3,0 0 1,0 0-1,1 0 1,-1 0 0,1 0-1,0 0 1,0 0-1,0 0 1,0-1-1,1 1 1,-1-1 0,1 0-1,0 0 1,0 0-1,0 0 1,1 0-1,-1-1 1,1 1-1,-1-1 1,1 0 0,0 0-1,0 0 1,0-1-1,0 1 1,0-1-1,0 0 1,0 0-1,0-1 1,1 1 0,1-1-23,130-23-625,-41 7 348,-93 17 273,0 0 0,1-1 0,-1 1 0,1 0 1,-1 0-1,0 0 0,0 1 0,0-1 0,0 0 0,0 1 0,0 0 0,0-1 1,0 1-1,0 0 0,-1 0 0,1 0 0,-1 0 0,1 0 0,-1 0 1,0 0-1,0 1 0,0-1 0,0 0 0,0 1 4,40 42 872,-34-43-957,0 0 0,1-1 0,-1 0 0,1-1 1,-1 1-1,1-2 0,-1 1 0,1-1 0,-1 0 0,1 0 1,-1-1-1,0 0 0,0 0 0,0-1 0,7-3 85,12-16-2686</inkml:trace>
  <inkml:trace contextRef="#ctx0" brushRef="#br0" timeOffset="79662.811">1717 243 2225,'0'0'1681,"0"0"-385,0 0-575,0 0-641,0 0 992,0 0-592,-12 0-480,12 0-112,0 0-1728,0 0-2787</inkml:trace>
  <inkml:trace contextRef="#ctx0" brushRef="#br0" timeOffset="79947.405">1717 243 6771,'94'-28'208,"-94"28"-208,0 0-2065,0 0-2849</inkml:trace>
  <inkml:trace contextRef="#ctx0" brushRef="#br0" timeOffset="79948.405">1878 169 5859,'0'0'0,"0"0"-4146</inkml:trace>
  <inkml:trace contextRef="#ctx0" brushRef="#br0" timeOffset="80197.7">1878 169 7267,'89'-32'0,"-89"32"-1536,0 0-4195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0:5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4786,'0'0'1726,"0"0"-1296,0 0-323,0 0 63,14 1 12,691 12 1597,-279-13-1741,-21 23 12,457-21-44,-451-17 47,207-34 41,-473 33-79,376 0 106,-196 13 121,643-34 161,-233 12-224,-123-4-137,267 25-18,-533 25-10,941 25 1368,-1217-44-347,-71-7-2705,-5-18-2607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2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102 145 256,'-13'-13'4311,"-75"-86"-4956,88 99 702,1 0 1,0 0-1,-1 0 0,1 0 1,-1 0-1,1 0 1,-1 0-1,1 0 0,0-1 1,-1 1-1,1 0 0,-1 0 1,1 0-1,-1-1 1,1 1-1,-1 0 0,1 0 1,-1-1-1,1 1 1,-1-1-1,0 1 0,1 0 1,-1-1-1,1 1 1,-1-1-1,0 1 0,1-1 1,-1 1-1,0-1 1,0 1-1,1-1 0,-1 1 1,0-1-1,0 1 1,0-1-1,0 0 0,0 1 1,0-1-1,0 1 0,0-1 1,0 1-1,0-1 1,0 0-1,0 1 0,0-1 1,0 1-1,0-1 1,-1 1-1,1-1 0,0 1 1,0-1-1,-1 1 1,1-1-1,0 1 0,-1-1 1,1 1-58,13 1-341,240 22 680,187-23 1395,-430-15-3143,-10-5-4593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1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70 48,'-89'-58'8198,"85"49"-3669,25 6-3219,31 12-1813,239 54 685,168-60 28,-459-3-156,0 19-4963,-2-10 1216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2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54 192,'0'0'264,"0"0"323,0 0 568,0 0 449,0 0-502,0 0-678,0 0-51,0 0 289,4-9 747,392-22-847,-366 28-236,-30 3-27,0 0 357,0 0 70,0 0-433,0-2-613,0-7-1846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49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65 151 848,'0'0'1985,"0"0"-1024,0 0-372,0 0 313,0 0-360,0 0-59,-2-9-17,-15-75 3147,9 78-1215,-9 30-2694,-3 158 195,21-178 66,1 1 0,0-1 0,0 0 0,0 1 0,0-1 0,1 0 0,0 0 0,0-1 0,0 1 1,0 0-1,1-1 0,-1 0 0,1 0 0,0 0 0,0 0 0,0-1 0,0 1 0,0-1 0,1 0 0,-1-1 1,1 1-1,-1-1 0,1 1 0,-1-1 0,1-1 0,0 1 0,0-1 0,-1 1 0,1-2 0,0 1 0,0 0 1,0-1-1,-1 0 0,1 0 0,1-1 35,-2-1-65,1-1-1,-1 0 1,0 0 0,-1 0 0,1-1 0,-1 1-1,1-1 1,-1 0 0,-1 0 0,1 0 0,-1 0 0,0 0-1,0-1 1,0 1 0,-1-1 0,0 1 0,0-1-1,0 0 1,-1 1 0,1-1 0,-2 0 0,1 0-1,-1-1 66,3-1 25,-1 0-1,-1 1 1,1-1-1,-1 0 0,-1 1 1,1-1-1,-1 0 0,-1 1 1,1-1-1,-1 1 0,-1 0 1,1-1-1,-1 1 1,0 0-1,-1 1 0,0-1 1,0 0-1,0 1 0,-1 0 1,0 0-1,0 0 0,0 1 1,-1 0-1,0 0 1,0 0-1,0 1 0,-1 0 1,1 0-1,-1 0 0,-6-2-24,13 6-1,-1-1-1,1 0 0,-1 1 0,1-1 1,-1 1-1,0-1 0,1 1 0,-1-1 1,1 1-1,-1-1 0,0 1 0,0 0 1,1-1-1,-1 1 0,0 0 0,1 0 0,-1-1 1,0 1-1,0 0 0,0 0 0,1 0 1,-1 0-1,0 0 0,0 0 0,1 0 1,-1 0-1,0 0 0,0 0 0,1 1 1,-1-1-1,0 0 0,0 0 0,1 1 0,-1-1 1,0 0-1,1 1 0,-1-1 0,0 1 1,1-1-1,-1 1 0,1-1 0,-1 1 1,1 0-1,-1-1 0,1 1 0,-1-1 1,1 1-1,-1 0 0,1 0 0,0-1 1,0 1-1,-1 0 0,1 0 0,0-1 0,0 1 1,0 0-1,0 0 0,0-1 0,0 1 1,0 1 1,35 31-3382,-4-29 584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156 134 480,'0'0'528,"0"0"-528,0 0-640</inkml:trace>
  <inkml:trace contextRef="#ctx0" brushRef="#br0" timeOffset="461.765">156 134 64,'12'-101'1753,"-9"81"723,-3 20-315,0 0-206,0 0-904,5-12-692,-6 20-291,-121 177 1026,116-175-1097,0-2-16,0 1 0,1-1 0,0 1 0,1 0-1,-1 1 1,2-1 0,-1 1 0,2 0 0,-1 0 0,1 0 0,0 4 19,36-4 53,116-1-16,-86-9 3130,-63 0-3050,0-21 2090,-1 13-2150,0 1 1,0-1-1,0 1 1,-1-1-1,0 1 1,-1 0-1,0 0 0,0 0 1,0 0-1,-1 0 1,0 0-1,0 0 1,-1 1-1,0-1 1,0 1-58,2 3-72,-35-58-227,26 16-4842,10 31 581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5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288 129 5955,'0'0'867,"0"0"1390,0 0-862,0 0-688,0 0 379,-11-20-232,-36-63-222,41 73-510,-8-5 279,6 16-278,-14 32-670,5 16 563,3 1 1,2 1-1,3 1 0,1-1 1,3 1-1,3 0 1,1 0-1,3 0 1,2 0-1,2 0 1,2 0-1,11 31-16,48 165-1280,-69-248-2294,-16-16 931,-9-20-2885</inkml:trace>
  <inkml:trace contextRef="#ctx0" brushRef="#br0" timeOffset="301.192">0 514 5747,'0'0'1280,"0"0"-1184,0 0-96,0 0 144,0 0-128,0 0 625,154-15-641,-113 11 0,-3-3 96,-4 3-96,-8-5-256,-6 3-913,-6-3-1376,-7-4 0,-2 2 1040</inkml:trace>
  <inkml:trace contextRef="#ctx0" brushRef="#br0" timeOffset="614.487">341 410 64,'0'0'2390,"0"0"228,0 0-1525,0 9-1063,0 7 35,-1-1 145,0 1-1,2 0 1,0 0-1,0 0 1,1 0 0,1-1-1,1 1 1,0-1-1,1 0 1,5 9-210,-9-23-19,0 0 0,1 0 0,-1 0 0,1-1 0,-1 1 0,1-1 0,-1 1 0,1-1 0,-1 1 0,1-1 0,0 0 0,-1 0 0,1 1 1,-1-1-1,1 0 0,0-1 0,-1 1 0,1 0 0,0 0 0,-1-1 0,1 1 0,-1-1 0,1 1 0,-1-1 0,1 0 0,-1 0 0,0 1 0,1-1 0,-1 0 0,0 0 0,1 0 0,-1 0 1,0-1-1,0 1 0,0 0 0,0 0 0,0-1 0,0 1 0,0-2 19,62-148-3894,-61 141 3839,0 155 5047,41-140-7553,-5-64-1892,-26 34 3255</inkml:trace>
  <inkml:trace contextRef="#ctx0" brushRef="#br0" timeOffset="911.055">620 408 624,'0'0'2095,"0"0"-273,0 0-1185,1 5-706,3 87 2798,-4-91-2667,0-1-6,57-57-2396,12-22 1726,-60 116 2428,-10-32-1847,1 0-1,0 0 0,1 0 0,-1 0 0,1 0 0,0-1 0,0 1 1,1 0-1,-1 0 0,1-1 0,0 1 0,0-1 0,1 1 0,-1-1 1,1 0-1,0 0 0,0 0 0,0 0 0,1-1 0,-1 1 1,1-1-1,0 0 0,0 0 0,0 0 0,0-1 0,1 1 0,-1-1 1,1 0-1,0 0 34,27-1-3082</inkml:trace>
  <inkml:trace contextRef="#ctx0" brushRef="#br0" timeOffset="1193.3">1103 395 5266,'0'0'1012,"0"0"207,0 0-296,0 0-435,0 0 339,-16 16-248,-47 52-355,60-65-210,1 0 0,0 0 0,-1 0 0,1 0 1,1 1-1,-1-1 0,0 1 0,1-1 0,0 1 0,0 0 0,0-1 0,0 1 0,0 0 0,1 0 0,0 0 0,0-1 0,0 1 0,0 0 1,0 0-1,2 4-14,-1 11-31,1-17-52,0 0 1,0 1-1,0-1 0,1 0 0,-1 0 1,0 0-1,1 0 0,-1-1 1,1 1-1,0 0 0,0-1 0,-1 0 1,1 0-1,0 0 0,0 0 1,0 0-1,0-1 0,0 1 1,0-1-1,0 0 0,1 0 0,-1 0 1,0 0-1,0 0 0,0-1 1,0 0-1,0 1 0,0-1 1,0 0-1,0 0 0,-1-1 0,1 1 1,0-1-1,0 1 0,-1-1 1,2-1 82,10-17-2404,-3-3-1547</inkml:trace>
  <inkml:trace contextRef="#ctx0" brushRef="#br0" timeOffset="1389.19">1103 395 96,'31'-4'5411,"-31"4"-4179,0 0-976,0 0 80,0 0-160,0 0 273,96-4-209,-58 2-112,1-5 272,2-2-368,0-4-32,-5 0 128,-10 5-128,-7 1-544,-9 3-657,-10 2-1248,0 0-1393</inkml:trace>
  <inkml:trace contextRef="#ctx0" brushRef="#br0" timeOffset="1718.951">1376 190 2049,'0'0'3319,"0"0"-1892,0 0-957,0 0-182,-1 20 275,-5 162 733,6-37-690,1-143-663,-1 0 1,1-1-1,0 1 0,0 0 1,0-1-1,0 1 0,0-1 0,0 1 1,0-1-1,0 0 0,1 1 1,-1-1-1,0 0 0,1 0 1,-1 0-1,1 0 0,-1 0 1,1 0-1,0 0 0,-1-1 1,1 1-1,0 0 0,-1-1 1,1 0-1,0 1 0,0-1 1,0 0-1,-1 0 0,1 0 1,0 0-1,0 0 0,0 0 0,-1-1 1,1 1-1,0 0 0,0-1 1,-1 0-1,1 1 0,0-1 1,-1 0-1,1 0 0,-1 0 1,1 0-1,-1 0 0,1 0 1,-1 0-1,0-1 0,1 1 1,-1 0-1,0-1 0,0 1 1,0-1-1,1-1 57,64-76 990,-66 79 205,0 0-285,0 0-233,0 0-703,7 15-676,15 25 1244,4-28-4238,-21-12-1655</inkml:trace>
  <inkml:trace contextRef="#ctx0" brushRef="#br0" timeOffset="2590.079">1576 190 6019,'0'0'227,"0"0"-329,0 0 99,6 21 92,23 68 1,-28-85-266,0-1 0,0 1-1,0-1 1,1 1 0,0-1-1,-1 0 1,1 1 0,1-1 0,-1 0-1,0 0 1,1 0 0,-1-1-1,1 1 1,0-1 0,0 1-1,0-1 1,0 0 0,1 0 0,-1 0-1,0-1 1,3 1 176,23 16-2591,-20 78 10143,-9-85-6986,-1-9-526,0 0 0,1 1 0,-1-1 0,1 0 0,-1 1 0,1-1 0,0 1 0,0-1 0,0 1 0,0-1 0,1 0 0,-1 1 0,0-1 0,1 1 0,0-1 0,0 0 0,0 0 0,0 1 0,0-1 0,0 0 0,0 0 1,0 0-1,1 0 0,-1 0 0,1 0 0,0-1 0,0 1 0,-1 0 0,1-1 0,0 1 0,0-1 0,1 0 0,-1 0 0,0 0 0,0 0 0,0 0 0,1 0 0,-1 0 0,0-1 0,2 1-40,-1-2-2,1 1 0,-1-1 0,1 0-1,-1 0 1,0 0 0,0-1 0,1 1 0,-1-1 0,0 0 0,0 0 0,0 0 0,-1 0 0,1 0 0,0-1 0,-1 1-1,0-1 1,1 0 0,-1 1 0,0-1 0,0 0 0,-1 0 0,1-1 0,-1 1 0,1 0 0,-1 0 0,0-1 0,0 1 0,0-1-1,-1 1 1,1-1 0,-1 0 2,10-119-157,-10 122 179,-22 13-81,83-7-1326,-53-6 1385,0 0 0,0 1 0,0 0 0,0 0 0,1 1 0,-1 0-1,0 0 1,0 1 0,-1 0 0,1 1 0,0-1 0,-1 2 0,1-1 0,-1 1-1,0 0 1,0 0 0,0 1 0,-1 0 0,0 0 0,1 1 0,-4 74 112,2-96-339,1 0 1,1 0-1,0 1 1,2-1-1,-1 1 1,2 1-1,0 0 1,0 0-1,2 1 1,8-8 226,-20 20 16,0 1 0,0-1 0,0 0 0,1 0 0,-1 0 0,0 0 1,1 0-1,-1 0 0,0 1 0,1-1 0,-1 0 0,1 0 0,-1 1 0,1-1 1,0 0-1,-1 1 0,1-1 0,0 0 0,-1 1 0,1-1 0,0 1 1,0-1-1,0 1 0,-1 0 0,1-1 0,0 1 0,0 0 0,0-1 0,0 1 1,0 0-1,0 0 0,0 0 0,-1 0 0,1 0 0,0 0 0,0 0 0,0 0 1,0 0-1,0 0 0,0 1 0,0-1 0,0 0 0,-1 1 0,1-1 0,0 0 1,0 1-1,0-1 0,-1 1 0,1-1 0,0 1 0,-1 0 0,1-1 0,0 1 1,-1 0-1,1-1 0,-1 1 0,1 0 0,-1 0 0,1 0 0,-1-1 0,1 1 1,-1 0-1,0 0 0,0 0 0,1 0 0,-1 0 0,0 0-16,8 39 1328,-1 1-935,1 1 1,2-2-1,3 0 1,1 0-1,15 29-393,-14-50-2198,1-16-2052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5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18 115 7475,'0'0'1446,"0"0"-290,0 0-180,-3 21-586,-11 143-286,14 106 173,0-277-340,0 0 0,0-1 0,0 1 0,1 0 0,0 0 0,0 0-1,1 0 1,0 0 0,0 0 0,1 0 0,-1 1 0,2-1 0,-1 1 0,1 0 0,0 0 0,0 0 0,0 0-1,1 1 1,0-1 0,0 1 0,0 0 0,1 1 0,0 0 0,0-1 0,0 2 0,0-1 0,1 1 0,-1 0-1,1 0 1,0 1 0,0 0 0,0 0 0,0 1 0,0-1 0,0 2 0,0-1 0,2 1 63,-6 3 12,1 1 0,-1-1-1,0 1 1,0 0 0,0 0 0,-1 0 0,1 0 0,-1 0 0,0 1 0,0-1 0,0 1 0,-1 0 0,0-1 0,0 1-1,0 0 1,0 0 0,-1 0 0,0-1 0,0 1 0,0 0 0,-1 0 0,1 0 0,-1 0 0,0-1 0,-1 1 0,1 0-1,-1-1 1,0 1 0,0-1 0,-2 4-12,-80 82 675,79-87-670,8-23-1864,15-14-1286</inkml:trace>
  <inkml:trace contextRef="#ctx0" brushRef="#br0" timeOffset="262.738">285 394 144,'0'0'936,"0"0"-591,0 0 490,0 0 1259,0 0-387,9 32-378,26 106-422,-24 54 750,-11-164-1517,2-19-81,-2 0 0,1 1-1,-1-1 1,-1 1-1,1-1 1,-2 0-1,1 1 1,-1-1 0,-1 0-1,0 0 1,0 0-1,-1-1 1,0 1-1,0-1 1,-3 4-59,0-41-966,4-20-2289,1-15-2713</inkml:trace>
  <inkml:trace contextRef="#ctx0" brushRef="#br0" timeOffset="475.268">297 182 7043,'0'0'2577,"0"0"-2160,0 0-209,0 0-176,0 0-32,0 0-288,57 18 288,-30 3 112,-1 3-112,-9-2-128,2 1-1729,-4 1 48,-6 0-2177</inkml:trace>
  <inkml:trace contextRef="#ctx0" brushRef="#br0" timeOffset="703.639">491 465 512,'0'0'1337,"0"0"106,0 0-368,0 0-739,0 0 113,13 8-121,42 22 184,-52-28-489,0-1 0,0 0 0,0-1 0,0 1-1,0 0 1,-1-1 0,1 0 0,0 1 0,0-1 0,0-1-1,0 1 1,0 0 0,0-1 0,0 1 0,0-1 0,0 0 0,0 0-1,0 0 1,-1 0 0,1 0 0,0-1 0,-1 1 0,1-1 0,-1 0-1,0 0 1,1 0 0,-1 0 0,0 0 0,0 0 0,0-1 0,-1 1-1,1-1 1,0 1 0,-1-1 0,0 1 0,1-1 0,-1 0 0,0 0-1,-1 0 1,1 0 0,0 0 0,-1 0 0,0 0 0,1 0 0,-1 0-1,0 0 1,-1 0 0,1 0 0,0 1 0,-1-1 0,0 0 0,0 0-1,0 0 1,0 0 0,0 0 0,0 1 0,-1-1 0,1 1 0,-1-1-1,0 1 1,0-1 0,0 1 0,0 0 0,0 0 0,0 0 0,-1 0-1,-1-1-22,3 2 12,-1-1 0,0 1-1,0-1 1,0 1-1,0 0 1,-1 0 0,1-1-1,0 2 1,0-1-1,-1 0 1,1 0 0,-1 1-1,1-1 1,0 1-1,-1 0 1,1 0 0,-1 0-1,1 0 1,-1 0-1,1 0 1,0 1 0,-1-1-1,1 1 1,-1 0-1,1 0 1,0-1 0,0 2-1,-1-1 1,1 0-1,0 0 1,0 1-1,0-1 1,0 1 0,1-1-1,-1 1 1,0 0-1,1 0 1,-1 0 0,1 0-1,-1 0 1,1 0-1,0 0 1,0 0 0,0 1-1,0-1 1,0 0-1,1 1 1,-1-1 0,1 0-1,-1 1 1,1-1-1,0 1-11,-2 1-27,1 0-1,-1 0 1,1 0 0,0 0-1,0 1 1,0-1-1,0 0 1,1 1-1,0-1 1,0 0-1,0 1 1,0-1-1,1 0 1,0 1-1,-1-1 1,2 0 0,-1 0-1,0 0 1,1 0-1,0 0 1,0 0-1,0 0 1,0 0-1,1-1 1,-1 1-1,1-1 1,0 0 0,0 0-1,0 0 1,1 0-1,-1 0 1,1-1-1,-1 1 1,1-1-1,0 0 1,0 0-1,0 0 1,0-1-1,0 0 1,0 1 0,2-1 27,4 0-485,0 0 0,0 0 0,0-1 0,0-1 0,0 1 1,0-2-1,0 1 0,0-1 0,-1-1 0,1 0 0,6-3 485,28-21-1603</inkml:trace>
  <inkml:trace contextRef="#ctx0" brushRef="#br0" timeOffset="1212.786">873 375 2081,'0'0'3191,"0"0"-1270,0 0-398,0 0-277,0 0-512,-3-2-329,1 2-397,1 0 0,-1 0 0,0 0 0,1 0 0,-1 0 0,1 1 0,0-1 0,-1 1 0,1-1 0,-1 1 0,1 0 0,0-1 0,-1 1 0,1 0 0,0 0 0,0 0 0,-1 0 0,1 0 0,0 0 0,0 0 0,0 1 0,0-1 0,1 0 0,-1 1 0,0-1 0,0 0 0,1 1 0,-1-1 0,1 1 0,-1-1 0,1 1 0,0-1 0,0 1 0,-1-1 0,1 1 0,0-1 0,0 1 0,1-1 0,-1 1 0,0-1 0,0 1 0,1-1 0,-1 1 0,1-1 0,-1 1 0,1-1 0,0 0-8,-1 1 0,-2 1-71,1 0 0,0 1 0,0-1 1,0 0-1,0 1 0,1-1 0,-1 0 1,1 1-1,0-1 0,0 1 0,0-1 1,0 1-1,1-1 0,-1 0 0,1 1 1,0-1-1,0 0 0,0 0 1,1 1-1,-1-1 0,1 0 0,-1 0 1,1 0-1,0-1 0,0 1 0,1 0 1,-1-1-1,0 1 0,1-1 0,0 0 1,-1 0-1,1 0 0,0 0 0,0 0 1,0-1-1,0 1 0,1-1 0,-1 0 1,0 0-1,0 0 0,1 0 0,-1-1 1,1 1-1,1-1 71,5-3-141,1 0 1,-1-1-1,0 0 0,0-1 1,-1 0-1,1 0 1,-1-1-1,0 0 0,-1-1 1,1 0-1,-1 0 0,0-1 1,-1 0-1,0 0 1,-1-1-1,1 0 0,3-8 141,-2 6-141,-1 0 0,-1 0-1,0-1 1,0 1 0,-1-2-1,-1 1 1,0 0-1,-1-1 1,0 0 0,0-1 141,1-49 3118,-4 62-2360,0 1-686,0 0-187,0 0-162,0 0-25,0 0 78,13 3 69,104 31 2914,-117-36-3751,0-7-927</inkml:trace>
  <inkml:trace contextRef="#ctx0" brushRef="#br0" timeOffset="1602.744">1171 1 0,'0'0'2695,"0"0"-1113,0 0 77,0 0-541,0 0-11,-2 63-627,-6 197-146,6-116 317,2-141-660,-1 0 1,0 1-1,1-1 0,0 0 1,0 1-1,0-1 1,0 1-1,1-1 1,-1 0-1,1 1 0,0-1 1,0 0-1,0 1 1,0-1-1,0 0 0,1 0 1,0 0-1,-1 0 1,1 0-1,0-1 1,0 1-1,1 0 0,-1-1 1,0 0-1,1 1 1,0-1-1,-1 0 1,1 0-1,0-1 0,0 1 1,0-1-1,0 1 1,1-1-1,-1 0 0,0 0 1,0 0-1,1-1 1,-1 1-1,0-1 1,1 1-1,-1-1 0,1-1 1,-1 1-1,0 0 1,1-1-1,-1 1 1,0-1-1,1 0 0,-1 0 1,0-1-1,0 1 9,14-14-630,-1 0-1,-1-2 1,0 0-1,-1 0 1,-1-1-1,-1-1 1,0 0-1,-2-1 1,6-13 630,-9 20 3,7-16-92,-10 9 3213,-4 20-1339,0 0-963,0 28-782,0 127 437,14-131-4606,-11-24 679</inkml:trace>
  <inkml:trace contextRef="#ctx0" brushRef="#br0" timeOffset="2265.968">1457 117 5010,'0'0'1412,"0"0"-980,0 0-211,0 0-322,3 2 21,8 11 70,0-1 1,-1 2 0,0-1-1,-1 1 1,-1 1 0,0 0-1,-1 0 1,-1 0 0,0 1-1,-1 0 1,0 0 0,-2 0-1,2 13 10,0-8 79,-4-17-69,-1-1 0,1 0 0,-1 1 0,1-1 0,0 0 0,0 1 0,0-1 0,1 0 0,-1 0 0,1 0 0,0 0 0,0 0 0,0 0 0,0-1 0,0 1 0,1-1 0,-1 1-1,1-1 1,-1 0 0,1 0 0,0 0 0,0 0 0,0 0 0,0-1 0,0 0 0,0 1 0,1-1 0,-1 0 0,0 0 0,1-1 0,-1 1 0,1-1 0,-1 0 0,0 0 0,1 0 0,-1 0 0,1 0 0,-1-1 0,0 0 0,1 1 0,-1-1 0,0-1 0,1 1 0,-1 0-1,0-1 1,0 1 0,0-1 0,0 0 0,0 0-10,47-51 259,-13 62-614,-32-8 382,0 0 0,0-1 0,0 1 0,0-1-1,0 0 1,1-1 0,-1 1 0,0-1 0,0 0-1,0 0 1,0-1 0,0 1 0,0-1 0,-1 0-1,1 0 1,0-1 0,-1 0 0,0 1 0,0-1-1,0-1 1,0 1 0,0-1 0,0 1 0,-1-1-1,0 0 1,0 0 0,0-1 0,0 1 0,0-1-1,-1 1 1,0-1 0,0 0 0,-1 0 0,1 0 0,-1 0-1,0 0 1,0 0 0,0 0 0,-1 0 0,0 0-1,0-1 1,0 1-27,-53-1-974,48 11 1065,0 1 0,0 1-1,0-1 1,1 0 0,0 1-1,0 0 1,1 0-1,0 0 1,0 1 0,1-1-1,-1 1 1,2-1 0,-1 1-1,1 0 1,0-1-1,1 1 1,0 0 0,0 0-1,1 0 1,1 7-91,-2-9 12,0-2 0,0 0-1,0-1 0,1 1 0,0 0 1,-1-1-1,1 1 0,1-1 1,-1 1-1,0-1 0,1 1 1,0-1-1,0 0 0,0 0 1,0 0-1,0 0 0,0 0 1,1 0-1,0-1 0,-1 1 1,1-1-1,0 0 0,0 0 0,0 0 1,1 0-1,-1 0 0,0-1 1,1 1-1,-1-1 0,1 0 1,1 0-12,115 10-244,-44-23-1127,7-27-2444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0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1 256,'-214'19'1513,"57"-12"4071,770 3-1841,-185 3-1868,-438-5-4465,-11 3-881,-13-4-2575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0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6627,'0'0'304,"0"0"-66,0 0 466,0 0 102,70 5-201,227 16 302,-22-16 203,236-5-523,-514-2-3740,-9-7-5438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1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3922,'0'0'1601,"0"0"-1601,0 0-225,0 0-2160</inkml:trace>
  <inkml:trace contextRef="#ctx0" brushRef="#br0" timeOffset="281.247">42 0 4370,'-41'2'1072,"41"-2"-1072,0 0 0,0 0-672,0 0-3378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1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2081,'0'0'467,"0"0"309,0 0 475,0 0-93,0 0-782,0 0-191,32 5 257,105 15-135,213 43 37,126-21-122,-308-21 263,2-8 1,168-8-486,-284-5 179,641 10 242,-669-10-415,384 3 60,36 20-66,740 16 189,-831-37-194,-14-1 24,428 15 61,-319-11-59,160-44 492,-317 13 1117,-219 11 53,178-13-1171,-153 21-258,-99 7-129,0 0-45,0 0 32,0 0 46,0 0 23,-3-24-1251,-6 7-1627,-3-9-2049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2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98 352,'0'0'147,"0"0"8,0 0 42,0 0 211,0 0 80,0 0 35,-23-13 3901,31-14-929,42 2-3747,-42 21 626,4-1-327,1 0-1,-1 1 0,1 0 0,-1 1 0,1 0 0,0 1 0,0 1 1,0 0-1,0 1 0,9 0-46,-20 2 2,-1-1-1,1 1 1,0 0 0,-1-1-1,1 1 1,-1 0-1,0 0 1,1 0 0,-1 0-1,0 0 1,0 0 0,-1 1-1,1-1 1,0 0 0,-1 0-1,1 1 1,-1-1 0,0 0-1,1 0 1,-1 1 0,0-1-1,-1 0 1,1 1 0,0-1-1,-1 0 1,1 1-1,-2 1-1,2 7 4,-12 139-4710,2-119-593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2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20 560,'0'0'1185,"0"0"373,0 0 21,0 0-45,0 0 288,-5-3-357,-14-9-846,21 10 1798,22-1-2630,1142 3 1296,-1165 0-1064,-1 0 18,0 0-146,0 0-646,-3 0-1105,-15 0-2134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2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2849,'0'0'352,"0"0"2562,0 0-1474,0 0-479,0 0 432,0 0-865,48 103-112,-43-94-416,-3 0 64,3-3 80,-5-2-144,0-1 0,3-1-80,-3-2-32,0 0-896,2 0-993,1-20-2866</inkml:trace>
  <inkml:trace contextRef="#ctx0" brushRef="#br0" timeOffset="221.407">459 0 11237,'0'0'544,"0"0"-544,0 0 0,0 0-128,0 0-608,0 0-2818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6291,'0'0'1907,"0"0"-687,0 0-423,0 0-276,18 0-433,290 9 261,-184 5-128,1-5 0,-1-5 0,1-6 0,0-5 0,34-10-221,243-56-163,-401 76-3239,-19 11 1772,-19 4-1339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1297,'0'0'2675,"0"0"-1084,0 0-818,0 0-255,19 6 95,59 18 102,-74-22-702,0 0 1,0 0-1,0 1 0,-1 0 0,1 0 0,-1 0 0,0 0 0,0 0 0,0 0 0,0 1 0,-1 0 0,1-1 0,-1 1 0,0 0 0,0 0 0,0 1 0,-1-1 0,0 0 0,1 0 1,-1 1-1,-1-1 0,1 1 0,-1-1 0,1 0 0,-1 1 0,-1-1 0,1 1 0,-1-1 0,0 4-13,0 7 64,-1-5-12,-1-1-1,-1 0 0,1 0 1,-2-1-1,1 1 0,-1-1 0,0 0 1,-1 0-1,0-1 0,0 1 1,-1-1-1,0-1 0,0 1 1,-1-1-1,1 0 0,-1-1 1,0 0-1,-1 0 0,0-1 1,1 0-1,-1 0 0,0-1 0,-1-1 1,1 1-1,0-1 0,-1-1 1,1 0-1,-1 0 0,0-1 1,-8 0-52,15-3-15,0 0 0,0 0 0,1 0 0,0 0 0,-1-1-1,1 1 1,0-1 0,0 1 0,1-1 0,-1 0 0,1 1 0,0-1 0,0 0 0,0 0 0,0 0 0,1 0 0,0 0 0,-1 0 0,2 0 0,-1 0 0,0 0 0,1 0 0,-1 0 0,1 0 0,1 0 0,-1 0 0,0 1 0,1-1 0,0 0 0,1-1 15,5-3-5,0 2 0,1-1 0,0 1 0,0 0-1,1 1 1,-1 0 0,1 0 0,0 1 0,1 1 0,-1-1 0,1 2 0,-1-1 0,1 2 0,0-1 0,0 2 0,0-1 0,0 1 0,0 1-1,-1 0 1,9 2 5,41 11-3166,-39-3-1839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4706,'0'0'2481,"0"0"-1275,0 0-624,0 8-310,0 189 1825,0-197-1961,0 0 11,0 0-1,0-5 577,0-4-850,1-1 0,0 1 0,1 0 0,0 0 0,0 0 0,1 0 0,0 0-1,0 1 1,1-1 0,1 1 0,-1 0 0,1 0 0,0 0 0,1 1 0,0 0 0,0 0-1,3-2 128,-8 9 1,0-1-1,1 1 0,-1-1 0,1 1 0,-1-1 0,0 1 0,1 0 0,-1-1 1,1 1-1,-1 0 0,0 0 0,1 0 0,-1 0 0,1 1 0,-1-1 0,1 0 1,-1 1-1,0-1 0,1 1 0,-1-1 0,0 1 0,0-1 0,1 1 0,-1 0 1,0 0-1,0 0 0,0-1 0,0 1 0,0 0 0,0 0 0,0 1 1,0-1-1,0 0 0,0 0 0,-1 0 0,1 1 0,0-1 0,-1 0 0,1 1 1,-1-1-1,1 0 0,-1 1 0,0-1 0,0 2 0,15 66 264,-15-67-261,0-3 4,0 1 1,0-1 0,1 1-1,-1 0 1,0-1 0,1 1 0,-1-1-1,1 1 1,-1-1 0,0 1 0,1 0-1,-1-1 1,1 1 0,-1 0 0,1 0-1,-1-1 1,1 1 0,-1 0 0,1 0-1,-1 0 1,1-1 0,-1 1 0,1 0-1,-1 0 1,1 0 0,-1 0 0,1 0-1,0 0 1,-1 0 0,1 0 0,-1 0-1,1 1 1,-1-1 0,1 0-1,-1 0 1,1 0 0,-1 1 0,1-1-1,-1 0 1,1 0 0,-1 1 0,1-1-1,-1 0 1,0 1 0,1-1 0,-1 1-1,0-1 1,1 1 0,-1-1 0,0 0-1,1 1 1,-1-1 0,0 1 0,0-1-1,0 1 1,1 0 0,-1-1 0,0 1-1,0-1 1,0 1 0,0-1 0,0 1-1,0-1 1,0 1 0,0-1-1,0 1 1,0 0 0,0-1 0,-1 1-8,32-42-303,-27 34 248,0 0 45,0 0 1,0 1-1,1-1 0,0 1 1,0 0-1,0 0 1,1 1-1,0 0 1,0 0-1,0 0 1,1 1-1,0 0 0,-1 0 1,1 0-1,1 1 1,-1 0-1,1 1 1,-1-1-1,4 1 10,22 73 1278,-11 45 293,-10-116-6952,-9-17 1121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4530,'0'0'1446,"0"0"-181,0 0 202,0 0 46,0 0-798,0-1-419,7-7-470,247 6 1828,-254 2-1830,-34 3-2001,-69 14-1640,101 12 4113,44 229 880,-31-114-866,-12-141-274,1-1-1,-1 1 1,0-1 0,0 1-1,0-1 1,0 1 0,0-1-1,0 0 1,-1 1 0,1-1 0,-1 0-1,0 0 1,1 0 0,-1 0-1,0-1 1,0 1 0,0 0-1,0-1 1,-1 1 0,1-1 0,0 0-1,-1 0 1,1 0 0,-1 0-1,1 0 1,-1 0 0,1-1 0,-1 1-1,1-1 1,-1 0 0,0 0-1,1 0 1,-2 0-36,-89-13 639,65-11-724,19 3-2808,9 16-12</inkml:trace>
  <inkml:trace contextRef="#ctx0" brushRef="#br0" timeOffset="309.17">447 292 1601,'0'0'3263,"0"0"-1676,0 0-592,0 0 35,2 4-649,32 180 1498,-22-180-6084,-10-8-261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72 480,'0'0'1091,"0"0"201,0 0-492,0 0-392,0 0-285,0 0-48,0 0 26,0 0-32,0 0 161,0 0 389,0 0 26,0 0-268,0 0 87,0 0-347,0 0-272,0 0-167,0 0-271,0-3-1856,0-1 582</inkml:trace>
  <inkml:trace contextRef="#ctx0" brushRef="#br0" timeOffset="2115.445">233 26 704,'0'0'1772,"0"0"143,0 0-287,0 0-150,0 0-502,-2-15 621,2 10 1435,0 4-2312,35-4-746,-30 8-46,0-1 0,0 1 0,0 0 0,-1 1 0,1-1 0,-1 1 0,0 0 0,0 0 0,-1 0 0,1 0 1,-1 1-1,0 0 0,0-1 0,0 1 0,-1 0 0,1 1 0,-1-1 0,-1 0 0,1 0 0,-1 1 0,0-1 0,0 1 0,0 0 1,-1 0 71,2 3 21,-1 1 0,-1-1 1,1 0-1,-2 0 1,1 1-1,-1-1 1,-1 0-1,1 0 0,-2 0 1,1 0-1,-1 0 1,-1-1-1,1 1 1,-1-1-1,-1 0 0,0 0 1,0 0-1,0-1 1,-1 0-1,0 0 1,-1 0-1,1-1 0,-1 1 1,0-2-1,-1 1 1,0-1-1,1 0 1,-2-1-1,1 0 0,-2 1-21,-108 17-1008,114-21 936,0-1-1,1 0 1,-1 0-1,0 0 1,1 0 0,-1-1-1,0 0 1,1 1 0,-1-1-1,1 0 1,-1-1-1,1 1 1,0-1 0,-1 1-1,1-1 1,0 0 0,0 0-1,0-1 1,0 1-1,1 0 1,-1-1 0,1 0-1,-1 0 1,1 1 0,0-1-1,0-1 1,0 1-1,1 0 1,-1 0 0,1-1-1,-1 1 73,4-1 37,-1 0-1,1 0 1,-1 0-1,1 0 0,0 1 1,0-1-1,1 1 1,-1-1-1,1 1 1,-1 0-1,1 0 1,0 0-1,1 0 0,-1 1 1,0-1-1,1 1 1,-1 0-1,1 0 1,0 0-1,-1 1 0,1-1 1,0 1-1,0 0 1,0 0-1,0 0 1,1 0-1,-1 1 0,0-1 1,0 1-1,0 1 1,0-1-1,1 0-36,6-2 80,105-7-2209,-106 17-226,-6 8-2378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2785,'0'0'1022,"0"0"-312,0 0-198,0 0 64,0 0-333,0 0-78,5-16 4536,251 43-3964,-236-13-3976,-20-9-75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1 384,'0'0'955,"0"0"-125,0 0 867,0 0-331,0 0-206,7 4-181,22 6-382,1 0-1,-1-2 0,2-1 0,-1-1 0,1-2 0,0-1 0,-1-2 0,1 0 0,13-3-596,-43 2 94,-1 2-32,0 0 162,-1-2-3736,-5 0-233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2:5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4770,'0'0'550,"0"0"-99,0 0 827,0 0-262,0 0 16,19 0 52,130 0 58,279 19 1181,-244-21-2611,-194 6-3831,-21 7 1123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8148,'0'0'1299,"0"0"-515,0 0-343,0 11-610,6 108 848,-4-45-534,4-1-1,2 1 1,13 47-145,-12-93-2124,-1-9-1445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00:3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56 848,'0'0'1441,"-1"-3"2515,-6-16-2758,-30-14 1935,36 32-2872,1 1-120,0 0-117,0 0-117,18 0-147,478 11 387,479-9 58,-813 9-136,242-11-1152,-399-1-2233,-4-5-3375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7123,'0'0'1374,"0"0"-259,0 0-576,0 8-347,1 19-286,0 1 1023,-1-13 2991,0-50-4126,17 37-765,2 9-835,0 0-1377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6147,'0'0'1032,"0"0"-741,0 0-147,0 0 192,-18 32-104,-56 103-10,20-5 1077,53-129-1256,3-26-2388,8-4-1038</inkml:trace>
  <inkml:trace contextRef="#ctx0" brushRef="#br0" timeOffset="430.848">89 65 1521,'0'0'1728,"0"0"1154,0 0-1193,0 0-628,3 0-551,2 1-533,0 1 0,-1 1 0,1-1 0,-1 1 0,0-1 0,0 1 0,0 0 0,0 1 0,-1-1 0,1 1 0,-1-1 0,0 1 0,0 0 0,0 1 0,0-1 0,-1 0 0,0 1 0,0 0 23,12 15 48,99 121 331,-112-139-267,-1-1 0,1 0 0,0 0 0,0 0 0,0 0 0,0 0 0,1 0 0,-1 0 0,0 0 0,0-1 0,0 1 0,1 0 0,-1-1 0,0 1 0,1-1 0,-1 1 0,1-1 0,-1 0 0,0 0 0,1 1 0,-1-1 0,1 0 0,-1 0 0,1 0 0,-1-1 0,0 1 0,1 0 0,-1-1 0,1 1 0,-1 0 1,0-1-1,1 1 0,-1-1 0,0 0 0,0 0 0,1 1 0,-1-1 0,0 0 0,0 0 0,0 0 0,0 0 0,0 0 0,0 0 0,0-1 0,0 1 0,-1 0 0,1 0 0,0-1 0,-1 1 0,1 0 0,-1-1 0,1 1 0,-1 0 0,0-1 0,0 1 0,1-1 0,-1 1 0,0-1 0,0 0-112,49-177-377,-48 177-1186,-1 1-1620,0 0-88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1:4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349 481 2897,'0'0'139,"0"0"232,0 0 581,0 0 297,0 0-163,44 2-230,140 7-96,5-23 993,-93 6-1243,-95 15-1887,-1 3-584</inkml:trace>
  <inkml:trace contextRef="#ctx0" brushRef="#br0" timeOffset="-5126.357">2167 27 192,'0'0'664,"0"0"137,0 0 18,0 0 291,0 0 18,0 0-432,0-5-47,0-12-236,0 13-146,0 4 205,-2 13-296,1 34 470,-1-34-432,1 1-1,0 0 1,1-1 0,0 1-1,2 0 1,-1-1 0,2 1-1,0-1 1,0 1 0,1-1-1,1 0 1,6 11-214,47-26 157,75-101-712,-132 102 705,-1 1-65,5 31 62,2-2 86,-6-21-185,1 1 0,-1-1 1,2 0-1,-1 0 0,1 0 1,0 0-1,1-1 0,-1 1 1,2-1-1,-1 0 1,1 0-1,0 0 0,0-1 1,1 1-49,-3-7 6,-1 1 0,1-1 1,0 0-1,-1 0 1,1 0-1,-1 0 0,1-1 1,0 1-1,-1-1 1,1 1-1,-1-1 0,1 0 1,-1 0-1,0 0 1,1 0-1,-1 0 1,0-1-1,0 1 0,0-1 1,0 1-1,0-1 1,0 0-1,0 0 0,-1 0 1,1 0-1,0 0 1,-1 0-1,0 0 0,1-1 1,-1-1-7,9-7 18,-7 6-24,0 0-1,1 1 1,-1-1-1,1 1 1,0 0-1,0 0 1,0 0 0,1 1-1,-1-1 1,1 1-1,0 0 1,0 0-1,0 1 1,0 0-1,0 0 1,1 0-1,-1 0 1,1 1-1,-1 0 1,1 0-1,0 0 1,-1 1-1,1 0 1,0 0-1,-1 0 1,1 1-1,0 0 1,-1 0-1,1 0 1,-1 1 0,1-1-1,-1 1 1,0 1-1,0-1 1,0 1 6,1 2 44,0 0 1,0-1 0,1 0 0,0 0 0,-1 0 0,1-1 0,0 0 0,0-1 0,1 1-1,-1-1 1,1-1 0,-1 1 0,1-1 0,-1-1 0,1 1 0,-1-1 0,6-1-45,0 1 91,73-19-2455,-60-5-862</inkml:trace>
  <inkml:trace contextRef="#ctx0" brushRef="#br0" timeOffset="-294.212">263 284 368,'0'0'774,"0"0"-233,0 0 244,0 0 295,0 0 153,0 0-131,-2-4-563,2 4-501,-1-1 1,1 1 0,0-1 0,0 0 0,-1 1-1,1-1 1,0 0 0,0 1 0,0-1 0,0 1-1,0-1 1,0 0 0,0 1 0,0-1 0,0 0-1,0 1 1,0-1 0,0 0 0,0 1-1,0-1 1,1 0 0,-1 1 0,0-1 0,1 1-1,-1-1 1,0 1 0,1-1 0,-1 0 0,0 1-1,1-1 1,-1 1 0,1 0 0,-1-1 0,1 1-1,-1-1 1,1 1 0,0 0 0,-1-1 0,1 1-1,-1 0 1,1 0 0,0-1 0,-1 1 0,1 0-1,0 0 1,-1 0 0,1 0 0,-1 0 0,1 0-1,0 0 1,-1 0 0,1 0 0,0 0-1,-1 0 1,1 1 0,0-1 0,-1 0 0,1 0-1,-1 0 1,1 1 0,0-1 0,-1 0 0,1 1-1,-1-1 1,1 1 0,-1-1 0,1 1-39,16-1-25,314 7 1970,-164 1-1457,-59 5 369,-167-2-5617,18-7-573</inkml:trace>
  <inkml:trace contextRef="#ctx0" brushRef="#br0" timeOffset="2761.148">1 225 1617,'0'0'1643,"0"0"-1211,0 0-10,0 0 709,0 0-173,0 0-283,0 0-446,0 0-135,0 0 100,0 0 20,0 0-19,0 0 77,0 0 16,0 0 40,0 0-208,13 0-197,1487 3 2608,-1034 32-2197,-137-3-243,244 17-81,139-49 1012,-565 0-37,-151-16-3995,-14-7-4503</inkml:trace>
  <inkml:trace contextRef="#ctx0" brushRef="#br0" timeOffset="80860.553">234 230 3506,'0'0'2070,"0"0"-1448,0 0-348,0 0 22,0 0 81,28 0 228,204 0 414,126 39-312,641-33-408,-158-21 1014,-406 28-1119,-248-2-183,-196-5 1219,-7-6-4389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6371,'0'0'301,"0"0"-135,0 0 31,0 0 233,31 3 61,103 7 82,300 5 2338,-381-9-3082,-73 3-3022,-17-9 47</inkml:trace>
  <inkml:trace contextRef="#ctx0" brushRef="#br0" timeOffset="612.835">99 58 4722,'0'0'1246,"0"0"-966,0 0-173,0 0 344,18 12 709,125 69 1113,182 53-853,-324-133-1417,0 1 1,0-1 0,0 1 0,0-1 0,-1 1 0,1-1-1,0 1 1,-1 0 0,0-1 0,1 1 0,-1 0 0,0-1-1,0 1 1,0 0 0,0-1 0,0 1 0,0 0 0,0-1-1,-1 1 1,1 0 0,-1-1 0,1 1 0,-1-1-1,1 1 1,-1-1 0,0 1 0,0-1 0,0 1 0,0-1-1,0 0 1,0 1 0,0-1 0,0 0 0,-1 0 0,1 0-1,0 0 1,-1 0 0,1 0 0,-1 0 0,1 0 0,-1-1-1,1 1 1,-1-1 0,0 1 0,1-1 0,-1 1-1,0-1-3,1 1-3,-191 120 204,128-84-146,1 2-1,3 4 1,-30 27-55,90-69-10,0 0-1,0 0 0,0 0 1,0 0-1,0 0 1,1 0-1,-1 1 0,0-1 1,1 0-1,-1 0 0,1 0 1,-1-1-1,1 1 1,0 0-1,-1 0 0,1 0 1,0 0-1,0 0 0,-1-1 1,1 1-1,0 0 1,0-1-1,0 1 0,0-1 1,0 1-1,0-1 1,0 1-1,0-1 0,0 1 1,0-1-1,0 0 0,0 0 1,0 0-1,0 0 1,1 1-1,-1-1 0,0-1 1,0 1-1,0 0 0,0 0 1,0 0-1,0-1 1,0 1-1,0 0 0,0-1 1,1 0 10,2 2-13,350 10 4321,-31-9-3323,-322-2-852,-1 0 329,0 0-131,0 0-113,0 0-84,0 0-81,0 0-90,0 0-187,0 0-990,0 0-1726,0 0-2436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2353,'0'0'2623,"0"0"-1487,0 0-464,0 0-333,0 0-64,0 0 32,10-8-96,1-1 31,0 0 0,1 0 0,0 1 0,0 0 0,1 1 1,0 1-1,1 0 0,-1 1 0,1 0 0,0 1 0,0 1 1,0 0-1,6 0-242,-16 6-15,-1-1 0,0 1 0,0 0 1,0 0-1,0 0 0,-1 0 0,1 0 0,-1 1 1,0-1-1,0 1 0,0 0 0,0-1 1,0 1-1,-1 0 0,0 0 0,0 0 0,0 0 1,0 0-1,-1 0 0,1 1 0,-1-1 0,0 0 1,-1 0-1,1 0 0,-1 0 0,1 0 1,-2 3 14,2-3 7,0 11 72,-1 0 0,-1 0 1,0 0-1,-1 0 1,-1 0-1,0-1 1,-1 1-1,0-1 0,-2-1 1,1 1-1,-2-1 1,1 0-1,-2 0 1,0-1-1,0 0 0,-1-1 1,-1 0-1,0 0 1,0-2-1,-1 1 1,0-1-1,-5 2-79,17-11-11,1 0 1,0 0-1,-1 1 1,1-1-1,-1 0 0,1 0 1,-1 1-1,1-1 0,-1 0 1,1 1-1,-1-1 0,1 0 1,-1 1-1,0-1 1,1 1-1,-1-1 0,1 1 1,-1-1-1,0 1 0,0-1 1,1 1-1,-1-1 1,0 1-1,0-1 0,0 1 1,1-1-1,-1 1 0,0 0 1,0-1-1,0 1 1,0-1-1,0 1 0,0 0 1,0-1-1,0 1 0,0-1 1,-1 1-1,1-1 0,0 1 1,0 0-1,0-1 1,-1 1-1,1-1 0,0 1 1,-1-1-1,1 1 0,0-1 1,-1 1-1,1-1 1,-1 0-1,1 1 0,0-1 1,-1 0-1,1 1 0,-1-1 1,1 0-1,-1 1 1,0-1-1,1 0 0,-1 0 1,1 0-1,-1 1 0,1-1 1,-1 0-1,0 0 0,1 0 1,-1 0-1,0 0 11,48 5 547,-13-3 328,-11 0-468,-1-1 0,1-2 0,-1 0 0,1-1 0,-1-1 0,0-1 0,4-2-407,-25 6 163,-1 0-387,0 0-905,0-1-1901,0-3-1658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0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6131,'0'0'1969,"0"0"-478,0 0-434,0 0-113,0 0-624,-7 6-280,-9 17 52,1 0-1,1 1 0,1 1 1,1 0-1,1 1 0,2 0 1,0 0-1,2 1 1,1 0-1,1 1 0,1-1 1,2 1-1,0 0 0,2 0 1,1-1-1,3 13-91,-4-32-22,0 1 0,1 0 0,0 0 1,0-1-1,1 1 0,0-1 0,0 1 0,1-1 0,1 0 0,-1 0 0,1 0 0,0 0 0,1-1 1,0 1-1,0-1 0,3 2 22,50 14-4591,-34-23 2345</inkml:trace>
  <inkml:trace contextRef="#ctx0" brushRef="#br0" timeOffset="373.034">372 401 7075,'0'0'1697,"0"0"-825,0 0-477,0 0-283,0 0 27,12-27 37,38-83-125,-50 107-11,1 0 0,-1 0 0,1 0 0,0-1 0,0 1 0,0 0 0,1 0 0,-1 0 0,1 0 0,0 1 0,-1-1 0,1 0 0,1 1 0,-1-1 0,0 1 0,0 0 0,1 0 0,-1-1 0,1 2 0,0-1 0,0 0 0,0 1 0,2-2-40,-2 3-21,1 1 0,-1-1 0,0 1 0,1 0 0,-1 0 0,0 0 0,0 0 0,0 0 0,0 1 0,0 0 0,0-1 0,0 1 0,0 0 0,0 0 0,-1 1 0,1-1 0,-1 0 0,0 1 0,0 0 0,0-1 0,0 1 0,0 0 0,0 0 0,-1 0-1,0 0 1,1 0 0,-1 1 0,0 0 21,4 5-22,123 293 295,-83-179-239,-28-95 318,-13-48-178,-1-111-5361,-3 70 380</inkml:trace>
  <inkml:trace contextRef="#ctx0" brushRef="#br0" timeOffset="638.329">754 187 80,'0'0'3428,"0"0"-1461,0 0-762,0 0-738,-6 6-384,-142 223 2686,129-199-2602,10-17-288,0-1-1,1 2 1,1-1 0,0 1-1,0 0 1,2 1-1,-1-1 1,2 1 0,0 0-1,1 0 1,0 4 121,4-17-2332,5-1-805</inkml:trace>
  <inkml:trace contextRef="#ctx0" brushRef="#br0" timeOffset="892.554">989 427 3906,'0'0'400,"0"0"744,0 0-162,0 0-64,0 0 291,6 35-332,29 164-140,-30-177-532,-5-47-3550,0-12-2471</inkml:trace>
  <inkml:trace contextRef="#ctx0" brushRef="#br0" timeOffset="1156.43">1025 122 7443,'0'0'1217,"0"0"-913,0 0-192,0 0 1057,0 0-577,0 0 737,58 60-1169,-43-53-144,-1-3 320,0-2-336,1-2-96,-3 0-2641,-7-4-3138</inkml:trace>
  <inkml:trace contextRef="#ctx0" brushRef="#br0" timeOffset="1879.42">1306 489 5539,'0'0'1566,"0"0"-774,0 0-613,0 0 5,0 0-53,14 5 165,120 27 1686,-41-17-3009,-81-15-1876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1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2721,'0'0'3079,"0"0"-1564,0 0-213,0 0-576,0 4-814,14 253 1582,-11-109 187,2-227 347,43-105-5633,-48 183 3597,0-1 0,0 1 0,0-1 0,1 1 0,-1 0 0,0-1 0,1 1 0,-1 0 0,1-1 0,0 1 0,-1 0 0,1 0 0,0-1 0,0 1 0,-1 0 0,1 0 0,0 0 0,0 0 0,0 0 0,1 0 0,-1 1 0,0-1 0,0 0 0,0 0 0,0 1 0,1-1 0,-1 1 0,0-1 0,1 1 0,-1-1 0,1 1 0,-1 0 0,0 0 0,1 0 0,-1 0 0,1 0 0,-1 0 0,0 0 0,1 0 0,-1 0 0,0 1 0,1-1 0,0 1 8,7 14 34,0 1 1,0-1-1,-2 2 0,0-1 1,0 1-1,-2 1 0,0-1 1,0 6-35,-2-13 72,17 96 1048,-20-105-989,0-1 194,6-30 1935,-2 18-2343,-2-1-162,1 1 0,0-1 0,1 1-1,0 0 1,1 0 0,0 0 0,1 0-1,1 1 1,-1 0 0,2 1 0,0-1-1,0 1 1,1 1 245,-6 8 7,0 1-1,0 0 1,0 0-1,0 0 0,0 0 1,0 1-1,0-1 1,-1 1-1,1 0 1,0 0-1,0 0 0,0 0 1,-1 0-1,1 1 1,0-1-1,-1 1 1,1-1-1,-1 1 0,0 0 1,0 0-1,0 0 1,0 1-1,0-1 1,0 0-1,0 1 1,-1-1-1,1 1 0,-1 0 1,1-1-1,-1 1 1,0 0-1,0 0 1,-1 0-1,1 0-6,19 127-572,-20-110-1457,0-19-906,4-1-2609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1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5619,'0'0'440,"0"0"462,0 0 616,0 0-406,0 0-77,28 43-29,83 140-56,-104-172-830,-1-1-1,0 1 1,-1 1 0,0-1 0,-1 1-1,0 0 1,-1 0 0,0 0 0,-1 0-1,0 1 1,-1 1-120,1 9-7,2-2 48,-1 0 1,-1 0 0,-1 0-1,-1 1 1,-1-1 0,0 0-1,-2 0 1,0 0 0,-2-1 0,0 1-1,-1-1 1,-2 0 0,0 0-1,0-1 1,-2 0 0,-6 8-42,-80 73 197,42-81-2611,31-18-1252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1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1169,'0'0'1907,"0"0"-682,0 0-126,0 0-64,0 0-317,0 0 69,10-13 1344,238 31-1829,-362-14 2755,-8 9-2590,488-13-2689,-372 0-1337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00:13:2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1809,'0'0'3311,"0"0"-1623,0 0-314,0 0-434,0 0-359,-29 2-13,19 9-568,2 1-1,-1-1 0,1 1 0,1 1 0,0 0 1,1 0-1,1 0 0,0 0 0,0 1 0,1 1 1,-9 119-64,14-128 70,1 0 0,0 0-1,-1-1 1,2 1-1,-1-1 1,1 1-1,-1-1 1,2 0 0,-1 0-1,0 0 1,1-1-1,0 1 1,0-1 0,0 0-1,1 0 1,0 0-1,-1-1 1,1 1-1,0-1 1,1 0 0,-1-1-1,0 1 1,1-1-1,0 0 1,-1-1 0,1 1-1,0-1 1,0 0-1,0 0 1,0-1-1,0 0 1,3 0-6,-2 0 28,-1 1 0,0-1 0,0 0 1,0-1-1,1 0 0,-1 0 0,0 0 0,0 0 0,0-1 0,0 0 0,-1-1 0,1 1 0,0-1 1,-1 0-1,0 0 0,0-1 0,0 1 0,0-1 0,0 0 0,-1-1 0,1 1 0,-1-1 1,-1 0-1,1 0 0,-1 0 0,1 0 0,-1-1 0,0-2-28,4-10 60,0 0 1,-2 0-1,-1-1 0,0 1 0,-1-1 1,-1 0-1,0 0 0,-2 0 1,-1-17-61,1 26 4,-2 6 19,0-1 1,-1 1-1,1-1 1,-1 1-1,0 0 1,0 0-1,0 0 1,0 0-1,-1 0 1,0 1-1,1 0 1,-1 0-1,-1 0 1,1 0-1,0 0 0,-1 1 1,1 0-1,-1 0 1,0 0-1,1 0 1,-1 1-1,0 0 1,0 0-1,0 0 1,0 1-1,0 0 1,0-1-1,0 2 0,0-1 1,0 1-1,0-1 1,0 2-1,0-1 1,-4 2-24,-46 28-3437,45-15-530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1D269-B1EC-4049-AF0C-1620D8C4928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A3389-EE2C-4520-A181-6A33DF7BA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s-ES" altLang="zh-CN" dirty="0"/>
              <a:t>x = 1:10;</a:t>
            </a:r>
          </a:p>
          <a:p>
            <a:r>
              <a:rPr lang="es-ES" altLang="zh-CN" dirty="0"/>
              <a:t>y = 3*x-2;</a:t>
            </a:r>
          </a:p>
          <a:p>
            <a:r>
              <a:rPr lang="es-ES" altLang="zh-CN" dirty="0"/>
              <a:t>plot(x,y,'*','LineWidth',3)</a:t>
            </a:r>
          </a:p>
          <a:p>
            <a:r>
              <a:rPr lang="en-US" altLang="zh-CN" dirty="0"/>
              <a:t>2. </a:t>
            </a:r>
            <a:r>
              <a:rPr lang="es-ES" altLang="zh-CN" dirty="0"/>
              <a:t>y = 3*x - 2;</a:t>
            </a:r>
          </a:p>
          <a:p>
            <a:r>
              <a:rPr lang="es-ES" altLang="zh-CN" dirty="0"/>
              <a:t>y = y + rand(size(y))*2;</a:t>
            </a:r>
          </a:p>
          <a:p>
            <a:r>
              <a:rPr lang="es-ES" altLang="zh-CN" dirty="0"/>
              <a:t>plot(x,y,'*','LineWidth',3)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。</a:t>
            </a:r>
            <a:r>
              <a:rPr lang="zh-CN" altLang="en-US" baseline="0" dirty="0"/>
              <a:t> </a:t>
            </a:r>
            <a:r>
              <a:rPr lang="es-ES" altLang="zh-CN" baseline="0" dirty="0"/>
              <a:t>y = 3*x - 2;</a:t>
            </a:r>
          </a:p>
          <a:p>
            <a:r>
              <a:rPr lang="es-ES" altLang="zh-CN" baseline="0" dirty="0"/>
              <a:t>y(7) = 5;</a:t>
            </a:r>
          </a:p>
          <a:p>
            <a:r>
              <a:rPr lang="es-ES" altLang="zh-CN" baseline="0" dirty="0"/>
              <a:t>plot(x,y,'*','LineWidth',3)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3389-EE2C-4520-A181-6A33DF7BAD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7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recognize the identity of a person from one face image, we usually need a high-resolution face image; however, the intrinsic dimensionality of a face image is much less.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3389-EE2C-4520-A181-6A33DF7BAD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customXml" Target="../ink/ink151.xml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15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0" Type="http://schemas.openxmlformats.org/officeDocument/2006/relationships/image" Target="../media/image155.png"/><Relationship Id="rId4" Type="http://schemas.openxmlformats.org/officeDocument/2006/relationships/image" Target="../media/image152.png"/><Relationship Id="rId9" Type="http://schemas.openxmlformats.org/officeDocument/2006/relationships/customXml" Target="../ink/ink149.xml"/><Relationship Id="rId14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customXml" Target="../ink/ink157.xml"/><Relationship Id="rId18" Type="http://schemas.openxmlformats.org/officeDocument/2006/relationships/image" Target="../media/image164.png"/><Relationship Id="rId3" Type="http://schemas.openxmlformats.org/officeDocument/2006/relationships/customXml" Target="../ink/ink152.xml"/><Relationship Id="rId7" Type="http://schemas.openxmlformats.org/officeDocument/2006/relationships/customXml" Target="../ink/ink154.xml"/><Relationship Id="rId12" Type="http://schemas.openxmlformats.org/officeDocument/2006/relationships/image" Target="../media/image161.png"/><Relationship Id="rId17" Type="http://schemas.openxmlformats.org/officeDocument/2006/relationships/customXml" Target="../ink/ink159.xml"/><Relationship Id="rId2" Type="http://schemas.openxmlformats.org/officeDocument/2006/relationships/image" Target="../media/image110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156.xml"/><Relationship Id="rId5" Type="http://schemas.openxmlformats.org/officeDocument/2006/relationships/customXml" Target="../ink/ink153.xml"/><Relationship Id="rId15" Type="http://schemas.openxmlformats.org/officeDocument/2006/relationships/customXml" Target="../ink/ink158.xml"/><Relationship Id="rId10" Type="http://schemas.openxmlformats.org/officeDocument/2006/relationships/image" Target="../media/image160.png"/><Relationship Id="rId4" Type="http://schemas.openxmlformats.org/officeDocument/2006/relationships/image" Target="../media/image158.png"/><Relationship Id="rId9" Type="http://schemas.openxmlformats.org/officeDocument/2006/relationships/customXml" Target="../ink/ink155.xml"/><Relationship Id="rId14" Type="http://schemas.openxmlformats.org/officeDocument/2006/relationships/image" Target="../media/image1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customXml" Target="../ink/ink160.xml"/><Relationship Id="rId7" Type="http://schemas.openxmlformats.org/officeDocument/2006/relationships/customXml" Target="../ink/ink162.xml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customXml" Target="../ink/ink161.xml"/><Relationship Id="rId10" Type="http://schemas.openxmlformats.org/officeDocument/2006/relationships/image" Target="../media/image168.png"/><Relationship Id="rId4" Type="http://schemas.openxmlformats.org/officeDocument/2006/relationships/image" Target="../media/image165.png"/><Relationship Id="rId9" Type="http://schemas.openxmlformats.org/officeDocument/2006/relationships/customXml" Target="../ink/ink16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9" Type="http://schemas.openxmlformats.org/officeDocument/2006/relationships/image" Target="../media/image186.png"/><Relationship Id="rId21" Type="http://schemas.openxmlformats.org/officeDocument/2006/relationships/image" Target="../media/image177.png"/><Relationship Id="rId34" Type="http://schemas.openxmlformats.org/officeDocument/2006/relationships/customXml" Target="../ink/ink179.xml"/><Relationship Id="rId42" Type="http://schemas.openxmlformats.org/officeDocument/2006/relationships/customXml" Target="../ink/ink183.xml"/><Relationship Id="rId47" Type="http://schemas.openxmlformats.org/officeDocument/2006/relationships/image" Target="../media/image190.png"/><Relationship Id="rId50" Type="http://schemas.openxmlformats.org/officeDocument/2006/relationships/customXml" Target="../ink/ink187.xml"/><Relationship Id="rId55" Type="http://schemas.openxmlformats.org/officeDocument/2006/relationships/image" Target="../media/image193.png"/><Relationship Id="rId7" Type="http://schemas.openxmlformats.org/officeDocument/2006/relationships/image" Target="../media/image171.png"/><Relationship Id="rId12" Type="http://schemas.openxmlformats.org/officeDocument/2006/relationships/customXml" Target="../ink/ink168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2" Type="http://schemas.openxmlformats.org/officeDocument/2006/relationships/image" Target="../media/image1410.png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181.png"/><Relationship Id="rId41" Type="http://schemas.openxmlformats.org/officeDocument/2006/relationships/image" Target="../media/image187.png"/><Relationship Id="rId54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172.png"/><Relationship Id="rId24" Type="http://schemas.openxmlformats.org/officeDocument/2006/relationships/customXml" Target="../ink/ink174.xml"/><Relationship Id="rId32" Type="http://schemas.openxmlformats.org/officeDocument/2006/relationships/customXml" Target="../ink/ink178.xml"/><Relationship Id="rId37" Type="http://schemas.openxmlformats.org/officeDocument/2006/relationships/image" Target="../media/image185.png"/><Relationship Id="rId40" Type="http://schemas.openxmlformats.org/officeDocument/2006/relationships/customXml" Target="../ink/ink182.xml"/><Relationship Id="rId45" Type="http://schemas.openxmlformats.org/officeDocument/2006/relationships/image" Target="../media/image189.png"/><Relationship Id="rId53" Type="http://schemas.openxmlformats.org/officeDocument/2006/relationships/image" Target="../media/image141.png"/><Relationship Id="rId5" Type="http://schemas.openxmlformats.org/officeDocument/2006/relationships/image" Target="../media/image170.png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191.png"/><Relationship Id="rId57" Type="http://schemas.openxmlformats.org/officeDocument/2006/relationships/image" Target="../media/image194.png"/><Relationship Id="rId10" Type="http://schemas.openxmlformats.org/officeDocument/2006/relationships/customXml" Target="../ink/ink167.xml"/><Relationship Id="rId19" Type="http://schemas.openxmlformats.org/officeDocument/2006/relationships/image" Target="../media/image176.png"/><Relationship Id="rId31" Type="http://schemas.openxmlformats.org/officeDocument/2006/relationships/image" Target="../media/image182.png"/><Relationship Id="rId44" Type="http://schemas.openxmlformats.org/officeDocument/2006/relationships/customXml" Target="../ink/ink184.xml"/><Relationship Id="rId52" Type="http://schemas.openxmlformats.org/officeDocument/2006/relationships/customXml" Target="../ink/ink188.xml"/><Relationship Id="rId4" Type="http://schemas.openxmlformats.org/officeDocument/2006/relationships/customXml" Target="../ink/ink164.xml"/><Relationship Id="rId9" Type="http://schemas.openxmlformats.org/officeDocument/2006/relationships/image" Target="../media/image36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80.png"/><Relationship Id="rId30" Type="http://schemas.openxmlformats.org/officeDocument/2006/relationships/customXml" Target="../ink/ink177.xml"/><Relationship Id="rId35" Type="http://schemas.openxmlformats.org/officeDocument/2006/relationships/image" Target="../media/image184.png"/><Relationship Id="rId43" Type="http://schemas.openxmlformats.org/officeDocument/2006/relationships/image" Target="../media/image188.png"/><Relationship Id="rId48" Type="http://schemas.openxmlformats.org/officeDocument/2006/relationships/customXml" Target="../ink/ink186.xml"/><Relationship Id="rId56" Type="http://schemas.openxmlformats.org/officeDocument/2006/relationships/customXml" Target="../ink/ink190.xml"/><Relationship Id="rId8" Type="http://schemas.openxmlformats.org/officeDocument/2006/relationships/customXml" Target="../ink/ink166.xml"/><Relationship Id="rId51" Type="http://schemas.openxmlformats.org/officeDocument/2006/relationships/image" Target="../media/image192.png"/><Relationship Id="rId3" Type="http://schemas.openxmlformats.org/officeDocument/2006/relationships/image" Target="../media/image1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3.xml"/><Relationship Id="rId13" Type="http://schemas.openxmlformats.org/officeDocument/2006/relationships/image" Target="../media/image36.png"/><Relationship Id="rId18" Type="http://schemas.openxmlformats.org/officeDocument/2006/relationships/customXml" Target="../ink/ink198.xml"/><Relationship Id="rId3" Type="http://schemas.openxmlformats.org/officeDocument/2006/relationships/image" Target="../media/image17.png"/><Relationship Id="rId7" Type="http://schemas.openxmlformats.org/officeDocument/2006/relationships/image" Target="../media/image196.png"/><Relationship Id="rId12" Type="http://schemas.openxmlformats.org/officeDocument/2006/relationships/customXml" Target="../ink/ink195.xml"/><Relationship Id="rId17" Type="http://schemas.openxmlformats.org/officeDocument/2006/relationships/image" Target="../media/image200.png"/><Relationship Id="rId2" Type="http://schemas.openxmlformats.org/officeDocument/2006/relationships/image" Target="../media/image16.png"/><Relationship Id="rId16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1" Type="http://schemas.openxmlformats.org/officeDocument/2006/relationships/image" Target="../media/image198.png"/><Relationship Id="rId5" Type="http://schemas.openxmlformats.org/officeDocument/2006/relationships/image" Target="../media/image195.png"/><Relationship Id="rId15" Type="http://schemas.openxmlformats.org/officeDocument/2006/relationships/image" Target="../media/image199.png"/><Relationship Id="rId10" Type="http://schemas.openxmlformats.org/officeDocument/2006/relationships/customXml" Target="../ink/ink194.xml"/><Relationship Id="rId19" Type="http://schemas.openxmlformats.org/officeDocument/2006/relationships/image" Target="../media/image201.png"/><Relationship Id="rId4" Type="http://schemas.openxmlformats.org/officeDocument/2006/relationships/customXml" Target="../ink/ink191.xml"/><Relationship Id="rId9" Type="http://schemas.openxmlformats.org/officeDocument/2006/relationships/image" Target="../media/image197.png"/><Relationship Id="rId14" Type="http://schemas.openxmlformats.org/officeDocument/2006/relationships/customXml" Target="../ink/ink1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customXml" Target="../ink/ink204.xml"/><Relationship Id="rId18" Type="http://schemas.openxmlformats.org/officeDocument/2006/relationships/image" Target="../media/image208.png"/><Relationship Id="rId26" Type="http://schemas.openxmlformats.org/officeDocument/2006/relationships/image" Target="../media/image212.png"/><Relationship Id="rId39" Type="http://schemas.openxmlformats.org/officeDocument/2006/relationships/customXml" Target="../ink/ink217.xml"/><Relationship Id="rId3" Type="http://schemas.openxmlformats.org/officeDocument/2006/relationships/customXml" Target="../ink/ink199.xml"/><Relationship Id="rId21" Type="http://schemas.openxmlformats.org/officeDocument/2006/relationships/customXml" Target="../ink/ink208.xml"/><Relationship Id="rId34" Type="http://schemas.openxmlformats.org/officeDocument/2006/relationships/image" Target="../media/image216.png"/><Relationship Id="rId42" Type="http://schemas.openxmlformats.org/officeDocument/2006/relationships/image" Target="../media/image220.png"/><Relationship Id="rId7" Type="http://schemas.openxmlformats.org/officeDocument/2006/relationships/customXml" Target="../ink/ink201.xml"/><Relationship Id="rId12" Type="http://schemas.openxmlformats.org/officeDocument/2006/relationships/image" Target="../media/image206.png"/><Relationship Id="rId17" Type="http://schemas.openxmlformats.org/officeDocument/2006/relationships/customXml" Target="../ink/ink206.xml"/><Relationship Id="rId25" Type="http://schemas.openxmlformats.org/officeDocument/2006/relationships/customXml" Target="../ink/ink210.xml"/><Relationship Id="rId33" Type="http://schemas.openxmlformats.org/officeDocument/2006/relationships/customXml" Target="../ink/ink214.xml"/><Relationship Id="rId38" Type="http://schemas.openxmlformats.org/officeDocument/2006/relationships/image" Target="../media/image218.png"/><Relationship Id="rId2" Type="http://schemas.openxmlformats.org/officeDocument/2006/relationships/image" Target="../media/image1810.png"/><Relationship Id="rId16" Type="http://schemas.openxmlformats.org/officeDocument/2006/relationships/image" Target="../media/image207.png"/><Relationship Id="rId20" Type="http://schemas.openxmlformats.org/officeDocument/2006/relationships/image" Target="../media/image209.png"/><Relationship Id="rId29" Type="http://schemas.openxmlformats.org/officeDocument/2006/relationships/customXml" Target="../ink/ink212.xml"/><Relationship Id="rId41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customXml" Target="../ink/ink203.xml"/><Relationship Id="rId24" Type="http://schemas.openxmlformats.org/officeDocument/2006/relationships/image" Target="../media/image211.png"/><Relationship Id="rId32" Type="http://schemas.openxmlformats.org/officeDocument/2006/relationships/image" Target="../media/image215.png"/><Relationship Id="rId37" Type="http://schemas.openxmlformats.org/officeDocument/2006/relationships/customXml" Target="../ink/ink216.xml"/><Relationship Id="rId40" Type="http://schemas.openxmlformats.org/officeDocument/2006/relationships/image" Target="../media/image219.png"/><Relationship Id="rId5" Type="http://schemas.openxmlformats.org/officeDocument/2006/relationships/customXml" Target="../ink/ink200.xml"/><Relationship Id="rId15" Type="http://schemas.openxmlformats.org/officeDocument/2006/relationships/customXml" Target="../ink/ink205.xml"/><Relationship Id="rId23" Type="http://schemas.openxmlformats.org/officeDocument/2006/relationships/customXml" Target="../ink/ink209.xml"/><Relationship Id="rId28" Type="http://schemas.openxmlformats.org/officeDocument/2006/relationships/image" Target="../media/image213.png"/><Relationship Id="rId36" Type="http://schemas.openxmlformats.org/officeDocument/2006/relationships/image" Target="../media/image217.png"/><Relationship Id="rId10" Type="http://schemas.openxmlformats.org/officeDocument/2006/relationships/image" Target="../media/image205.png"/><Relationship Id="rId19" Type="http://schemas.openxmlformats.org/officeDocument/2006/relationships/customXml" Target="../ink/ink207.xml"/><Relationship Id="rId31" Type="http://schemas.openxmlformats.org/officeDocument/2006/relationships/customXml" Target="../ink/ink213.xml"/><Relationship Id="rId44" Type="http://schemas.openxmlformats.org/officeDocument/2006/relationships/customXml" Target="../ink/ink220.xml"/><Relationship Id="rId4" Type="http://schemas.openxmlformats.org/officeDocument/2006/relationships/image" Target="../media/image202.png"/><Relationship Id="rId9" Type="http://schemas.openxmlformats.org/officeDocument/2006/relationships/customXml" Target="../ink/ink202.xml"/><Relationship Id="rId14" Type="http://schemas.openxmlformats.org/officeDocument/2006/relationships/image" Target="../media/image36.png"/><Relationship Id="rId22" Type="http://schemas.openxmlformats.org/officeDocument/2006/relationships/image" Target="../media/image210.png"/><Relationship Id="rId27" Type="http://schemas.openxmlformats.org/officeDocument/2006/relationships/customXml" Target="../ink/ink211.xml"/><Relationship Id="rId30" Type="http://schemas.openxmlformats.org/officeDocument/2006/relationships/image" Target="../media/image214.png"/><Relationship Id="rId35" Type="http://schemas.openxmlformats.org/officeDocument/2006/relationships/customXml" Target="../ink/ink215.xml"/><Relationship Id="rId43" Type="http://schemas.openxmlformats.org/officeDocument/2006/relationships/customXml" Target="../ink/ink21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237.png"/><Relationship Id="rId21" Type="http://schemas.openxmlformats.org/officeDocument/2006/relationships/image" Target="../media/image229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241.png"/><Relationship Id="rId50" Type="http://schemas.openxmlformats.org/officeDocument/2006/relationships/customXml" Target="../ink/ink244.xml"/><Relationship Id="rId55" Type="http://schemas.openxmlformats.org/officeDocument/2006/relationships/image" Target="../media/image245.png"/><Relationship Id="rId63" Type="http://schemas.openxmlformats.org/officeDocument/2006/relationships/image" Target="../media/image249.png"/><Relationship Id="rId7" Type="http://schemas.openxmlformats.org/officeDocument/2006/relationships/image" Target="../media/image222.png"/><Relationship Id="rId2" Type="http://schemas.openxmlformats.org/officeDocument/2006/relationships/image" Target="../media/image1910.png"/><Relationship Id="rId16" Type="http://schemas.openxmlformats.org/officeDocument/2006/relationships/customXml" Target="../ink/ink227.xml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224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236.png"/><Relationship Id="rId40" Type="http://schemas.openxmlformats.org/officeDocument/2006/relationships/customXml" Target="../ink/ink239.xml"/><Relationship Id="rId45" Type="http://schemas.openxmlformats.org/officeDocument/2006/relationships/image" Target="../media/image240.png"/><Relationship Id="rId53" Type="http://schemas.openxmlformats.org/officeDocument/2006/relationships/image" Target="../media/image244.png"/><Relationship Id="rId58" Type="http://schemas.openxmlformats.org/officeDocument/2006/relationships/customXml" Target="../ink/ink248.xml"/><Relationship Id="rId66" Type="http://schemas.openxmlformats.org/officeDocument/2006/relationships/customXml" Target="../ink/ink252.xml"/><Relationship Id="rId5" Type="http://schemas.openxmlformats.org/officeDocument/2006/relationships/image" Target="../media/image221.png"/><Relationship Id="rId15" Type="http://schemas.openxmlformats.org/officeDocument/2006/relationships/image" Target="../media/image226.png"/><Relationship Id="rId23" Type="http://schemas.openxmlformats.org/officeDocument/2006/relationships/image" Target="../media/image36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49" Type="http://schemas.openxmlformats.org/officeDocument/2006/relationships/image" Target="../media/image242.png"/><Relationship Id="rId57" Type="http://schemas.openxmlformats.org/officeDocument/2006/relationships/image" Target="../media/image246.png"/><Relationship Id="rId61" Type="http://schemas.openxmlformats.org/officeDocument/2006/relationships/image" Target="../media/image248.png"/><Relationship Id="rId10" Type="http://schemas.openxmlformats.org/officeDocument/2006/relationships/customXml" Target="../ink/ink224.xml"/><Relationship Id="rId19" Type="http://schemas.openxmlformats.org/officeDocument/2006/relationships/image" Target="../media/image228.png"/><Relationship Id="rId31" Type="http://schemas.openxmlformats.org/officeDocument/2006/relationships/image" Target="../media/image233.png"/><Relationship Id="rId44" Type="http://schemas.openxmlformats.org/officeDocument/2006/relationships/customXml" Target="../ink/ink241.xml"/><Relationship Id="rId52" Type="http://schemas.openxmlformats.org/officeDocument/2006/relationships/customXml" Target="../ink/ink245.xml"/><Relationship Id="rId60" Type="http://schemas.openxmlformats.org/officeDocument/2006/relationships/customXml" Target="../ink/ink249.xml"/><Relationship Id="rId65" Type="http://schemas.openxmlformats.org/officeDocument/2006/relationships/image" Target="../media/image250.png"/><Relationship Id="rId4" Type="http://schemas.openxmlformats.org/officeDocument/2006/relationships/customXml" Target="../ink/ink221.xml"/><Relationship Id="rId9" Type="http://schemas.openxmlformats.org/officeDocument/2006/relationships/image" Target="../media/image223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231.png"/><Relationship Id="rId30" Type="http://schemas.openxmlformats.org/officeDocument/2006/relationships/customXml" Target="../ink/ink234.xml"/><Relationship Id="rId35" Type="http://schemas.openxmlformats.org/officeDocument/2006/relationships/image" Target="../media/image235.png"/><Relationship Id="rId43" Type="http://schemas.openxmlformats.org/officeDocument/2006/relationships/image" Target="../media/image239.png"/><Relationship Id="rId48" Type="http://schemas.openxmlformats.org/officeDocument/2006/relationships/customXml" Target="../ink/ink243.xml"/><Relationship Id="rId56" Type="http://schemas.openxmlformats.org/officeDocument/2006/relationships/customXml" Target="../ink/ink247.xml"/><Relationship Id="rId64" Type="http://schemas.openxmlformats.org/officeDocument/2006/relationships/customXml" Target="../ink/ink251.xml"/><Relationship Id="rId8" Type="http://schemas.openxmlformats.org/officeDocument/2006/relationships/customXml" Target="../ink/ink223.xml"/><Relationship Id="rId51" Type="http://schemas.openxmlformats.org/officeDocument/2006/relationships/image" Target="../media/image243.png"/><Relationship Id="rId3" Type="http://schemas.openxmlformats.org/officeDocument/2006/relationships/image" Target="../media/image2010.png"/><Relationship Id="rId12" Type="http://schemas.openxmlformats.org/officeDocument/2006/relationships/customXml" Target="../ink/ink225.xml"/><Relationship Id="rId17" Type="http://schemas.openxmlformats.org/officeDocument/2006/relationships/image" Target="../media/image227.png"/><Relationship Id="rId25" Type="http://schemas.openxmlformats.org/officeDocument/2006/relationships/image" Target="../media/image230.png"/><Relationship Id="rId33" Type="http://schemas.openxmlformats.org/officeDocument/2006/relationships/image" Target="../media/image234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59" Type="http://schemas.openxmlformats.org/officeDocument/2006/relationships/image" Target="../media/image247.png"/><Relationship Id="rId67" Type="http://schemas.openxmlformats.org/officeDocument/2006/relationships/image" Target="../media/image251.png"/><Relationship Id="rId20" Type="http://schemas.openxmlformats.org/officeDocument/2006/relationships/customXml" Target="../ink/ink229.xml"/><Relationship Id="rId41" Type="http://schemas.openxmlformats.org/officeDocument/2006/relationships/image" Target="../media/image238.png"/><Relationship Id="rId54" Type="http://schemas.openxmlformats.org/officeDocument/2006/relationships/customXml" Target="../ink/ink246.xml"/><Relationship Id="rId62" Type="http://schemas.openxmlformats.org/officeDocument/2006/relationships/customXml" Target="../ink/ink2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5.xml"/><Relationship Id="rId3" Type="http://schemas.openxmlformats.org/officeDocument/2006/relationships/image" Target="../media/image2210.png"/><Relationship Id="rId7" Type="http://schemas.openxmlformats.org/officeDocument/2006/relationships/image" Target="../media/image253.png"/><Relationship Id="rId2" Type="http://schemas.openxmlformats.org/officeDocument/2006/relationships/image" Target="../media/image2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4.xml"/><Relationship Id="rId11" Type="http://schemas.openxmlformats.org/officeDocument/2006/relationships/image" Target="../media/image255.png"/><Relationship Id="rId5" Type="http://schemas.openxmlformats.org/officeDocument/2006/relationships/image" Target="../media/image252.png"/><Relationship Id="rId10" Type="http://schemas.openxmlformats.org/officeDocument/2006/relationships/customXml" Target="../ink/ink256.xml"/><Relationship Id="rId4" Type="http://schemas.openxmlformats.org/officeDocument/2006/relationships/customXml" Target="../ink/ink253.xml"/><Relationship Id="rId9" Type="http://schemas.openxmlformats.org/officeDocument/2006/relationships/image" Target="../media/image25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2.xml"/><Relationship Id="rId18" Type="http://schemas.openxmlformats.org/officeDocument/2006/relationships/image" Target="../media/image263.png"/><Relationship Id="rId26" Type="http://schemas.openxmlformats.org/officeDocument/2006/relationships/image" Target="../media/image267.png"/><Relationship Id="rId39" Type="http://schemas.openxmlformats.org/officeDocument/2006/relationships/customXml" Target="../ink/ink275.xml"/><Relationship Id="rId21" Type="http://schemas.openxmlformats.org/officeDocument/2006/relationships/customXml" Target="../ink/ink266.xml"/><Relationship Id="rId34" Type="http://schemas.openxmlformats.org/officeDocument/2006/relationships/image" Target="../media/image271.png"/><Relationship Id="rId42" Type="http://schemas.openxmlformats.org/officeDocument/2006/relationships/image" Target="../media/image275.png"/><Relationship Id="rId47" Type="http://schemas.openxmlformats.org/officeDocument/2006/relationships/customXml" Target="../ink/ink279.xml"/><Relationship Id="rId50" Type="http://schemas.openxmlformats.org/officeDocument/2006/relationships/image" Target="../media/image279.png"/><Relationship Id="rId55" Type="http://schemas.openxmlformats.org/officeDocument/2006/relationships/customXml" Target="../ink/ink283.xml"/><Relationship Id="rId63" Type="http://schemas.openxmlformats.org/officeDocument/2006/relationships/customXml" Target="../ink/ink287.xml"/><Relationship Id="rId68" Type="http://schemas.openxmlformats.org/officeDocument/2006/relationships/image" Target="../media/image36.png"/><Relationship Id="rId7" Type="http://schemas.openxmlformats.org/officeDocument/2006/relationships/customXml" Target="../ink/ink259.xml"/><Relationship Id="rId71" Type="http://schemas.openxmlformats.org/officeDocument/2006/relationships/customXml" Target="../ink/ink291.xml"/><Relationship Id="rId2" Type="http://schemas.openxmlformats.org/officeDocument/2006/relationships/image" Target="../media/image2310.png"/><Relationship Id="rId16" Type="http://schemas.openxmlformats.org/officeDocument/2006/relationships/image" Target="../media/image262.png"/><Relationship Id="rId29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customXml" Target="../ink/ink261.xml"/><Relationship Id="rId24" Type="http://schemas.openxmlformats.org/officeDocument/2006/relationships/image" Target="../media/image266.png"/><Relationship Id="rId32" Type="http://schemas.openxmlformats.org/officeDocument/2006/relationships/image" Target="../media/image270.png"/><Relationship Id="rId37" Type="http://schemas.openxmlformats.org/officeDocument/2006/relationships/customXml" Target="../ink/ink274.xml"/><Relationship Id="rId40" Type="http://schemas.openxmlformats.org/officeDocument/2006/relationships/image" Target="../media/image274.png"/><Relationship Id="rId45" Type="http://schemas.openxmlformats.org/officeDocument/2006/relationships/customXml" Target="../ink/ink278.xml"/><Relationship Id="rId53" Type="http://schemas.openxmlformats.org/officeDocument/2006/relationships/customXml" Target="../ink/ink282.xml"/><Relationship Id="rId58" Type="http://schemas.openxmlformats.org/officeDocument/2006/relationships/image" Target="../media/image283.png"/><Relationship Id="rId66" Type="http://schemas.openxmlformats.org/officeDocument/2006/relationships/image" Target="../media/image287.png"/><Relationship Id="rId5" Type="http://schemas.openxmlformats.org/officeDocument/2006/relationships/customXml" Target="../ink/ink258.xml"/><Relationship Id="rId15" Type="http://schemas.openxmlformats.org/officeDocument/2006/relationships/customXml" Target="../ink/ink263.xml"/><Relationship Id="rId23" Type="http://schemas.openxmlformats.org/officeDocument/2006/relationships/customXml" Target="../ink/ink267.xml"/><Relationship Id="rId28" Type="http://schemas.openxmlformats.org/officeDocument/2006/relationships/image" Target="../media/image268.png"/><Relationship Id="rId36" Type="http://schemas.openxmlformats.org/officeDocument/2006/relationships/image" Target="../media/image272.png"/><Relationship Id="rId49" Type="http://schemas.openxmlformats.org/officeDocument/2006/relationships/customXml" Target="../ink/ink280.xml"/><Relationship Id="rId57" Type="http://schemas.openxmlformats.org/officeDocument/2006/relationships/customXml" Target="../ink/ink284.xml"/><Relationship Id="rId61" Type="http://schemas.openxmlformats.org/officeDocument/2006/relationships/customXml" Target="../ink/ink286.xml"/><Relationship Id="rId10" Type="http://schemas.openxmlformats.org/officeDocument/2006/relationships/image" Target="../media/image259.png"/><Relationship Id="rId19" Type="http://schemas.openxmlformats.org/officeDocument/2006/relationships/customXml" Target="../ink/ink265.xml"/><Relationship Id="rId31" Type="http://schemas.openxmlformats.org/officeDocument/2006/relationships/customXml" Target="../ink/ink271.xml"/><Relationship Id="rId44" Type="http://schemas.openxmlformats.org/officeDocument/2006/relationships/image" Target="../media/image276.png"/><Relationship Id="rId52" Type="http://schemas.openxmlformats.org/officeDocument/2006/relationships/image" Target="../media/image280.png"/><Relationship Id="rId60" Type="http://schemas.openxmlformats.org/officeDocument/2006/relationships/image" Target="../media/image284.png"/><Relationship Id="rId65" Type="http://schemas.openxmlformats.org/officeDocument/2006/relationships/customXml" Target="../ink/ink288.xml"/><Relationship Id="rId4" Type="http://schemas.openxmlformats.org/officeDocument/2006/relationships/image" Target="../media/image256.png"/><Relationship Id="rId9" Type="http://schemas.openxmlformats.org/officeDocument/2006/relationships/customXml" Target="../ink/ink260.xml"/><Relationship Id="rId14" Type="http://schemas.openxmlformats.org/officeDocument/2006/relationships/image" Target="../media/image261.png"/><Relationship Id="rId22" Type="http://schemas.openxmlformats.org/officeDocument/2006/relationships/image" Target="../media/image265.png"/><Relationship Id="rId27" Type="http://schemas.openxmlformats.org/officeDocument/2006/relationships/customXml" Target="../ink/ink269.xml"/><Relationship Id="rId30" Type="http://schemas.openxmlformats.org/officeDocument/2006/relationships/image" Target="../media/image269.png"/><Relationship Id="rId35" Type="http://schemas.openxmlformats.org/officeDocument/2006/relationships/customXml" Target="../ink/ink273.xml"/><Relationship Id="rId43" Type="http://schemas.openxmlformats.org/officeDocument/2006/relationships/customXml" Target="../ink/ink277.xml"/><Relationship Id="rId48" Type="http://schemas.openxmlformats.org/officeDocument/2006/relationships/image" Target="../media/image278.png"/><Relationship Id="rId56" Type="http://schemas.openxmlformats.org/officeDocument/2006/relationships/image" Target="../media/image282.png"/><Relationship Id="rId64" Type="http://schemas.openxmlformats.org/officeDocument/2006/relationships/image" Target="../media/image286.png"/><Relationship Id="rId69" Type="http://schemas.openxmlformats.org/officeDocument/2006/relationships/customXml" Target="../ink/ink290.xml"/><Relationship Id="rId8" Type="http://schemas.openxmlformats.org/officeDocument/2006/relationships/image" Target="../media/image258.png"/><Relationship Id="rId51" Type="http://schemas.openxmlformats.org/officeDocument/2006/relationships/customXml" Target="../ink/ink281.xml"/><Relationship Id="rId72" Type="http://schemas.openxmlformats.org/officeDocument/2006/relationships/image" Target="../media/image289.png"/><Relationship Id="rId3" Type="http://schemas.openxmlformats.org/officeDocument/2006/relationships/customXml" Target="../ink/ink257.xml"/><Relationship Id="rId12" Type="http://schemas.openxmlformats.org/officeDocument/2006/relationships/image" Target="../media/image260.png"/><Relationship Id="rId17" Type="http://schemas.openxmlformats.org/officeDocument/2006/relationships/customXml" Target="../ink/ink264.xml"/><Relationship Id="rId25" Type="http://schemas.openxmlformats.org/officeDocument/2006/relationships/customXml" Target="../ink/ink268.xml"/><Relationship Id="rId33" Type="http://schemas.openxmlformats.org/officeDocument/2006/relationships/customXml" Target="../ink/ink272.xml"/><Relationship Id="rId38" Type="http://schemas.openxmlformats.org/officeDocument/2006/relationships/image" Target="../media/image273.png"/><Relationship Id="rId46" Type="http://schemas.openxmlformats.org/officeDocument/2006/relationships/image" Target="../media/image277.png"/><Relationship Id="rId59" Type="http://schemas.openxmlformats.org/officeDocument/2006/relationships/customXml" Target="../ink/ink285.xml"/><Relationship Id="rId67" Type="http://schemas.openxmlformats.org/officeDocument/2006/relationships/customXml" Target="../ink/ink289.xml"/><Relationship Id="rId20" Type="http://schemas.openxmlformats.org/officeDocument/2006/relationships/image" Target="../media/image264.png"/><Relationship Id="rId41" Type="http://schemas.openxmlformats.org/officeDocument/2006/relationships/customXml" Target="../ink/ink276.xml"/><Relationship Id="rId54" Type="http://schemas.openxmlformats.org/officeDocument/2006/relationships/image" Target="../media/image281.png"/><Relationship Id="rId62" Type="http://schemas.openxmlformats.org/officeDocument/2006/relationships/image" Target="../media/image285.png"/><Relationship Id="rId70" Type="http://schemas.openxmlformats.org/officeDocument/2006/relationships/image" Target="../media/image2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customXml" Target="../ink/ink297.xml"/><Relationship Id="rId18" Type="http://schemas.openxmlformats.org/officeDocument/2006/relationships/image" Target="../media/image297.png"/><Relationship Id="rId26" Type="http://schemas.openxmlformats.org/officeDocument/2006/relationships/image" Target="../media/image301.png"/><Relationship Id="rId39" Type="http://schemas.openxmlformats.org/officeDocument/2006/relationships/customXml" Target="../ink/ink310.xml"/><Relationship Id="rId3" Type="http://schemas.openxmlformats.org/officeDocument/2006/relationships/customXml" Target="../ink/ink292.xml"/><Relationship Id="rId21" Type="http://schemas.openxmlformats.org/officeDocument/2006/relationships/customXml" Target="../ink/ink301.xml"/><Relationship Id="rId34" Type="http://schemas.openxmlformats.org/officeDocument/2006/relationships/image" Target="../media/image305.png"/><Relationship Id="rId42" Type="http://schemas.openxmlformats.org/officeDocument/2006/relationships/image" Target="../media/image309.png"/><Relationship Id="rId7" Type="http://schemas.openxmlformats.org/officeDocument/2006/relationships/customXml" Target="../ink/ink294.xml"/><Relationship Id="rId12" Type="http://schemas.openxmlformats.org/officeDocument/2006/relationships/image" Target="../media/image294.png"/><Relationship Id="rId17" Type="http://schemas.openxmlformats.org/officeDocument/2006/relationships/customXml" Target="../ink/ink299.xml"/><Relationship Id="rId25" Type="http://schemas.openxmlformats.org/officeDocument/2006/relationships/customXml" Target="../ink/ink303.xml"/><Relationship Id="rId33" Type="http://schemas.openxmlformats.org/officeDocument/2006/relationships/customXml" Target="../ink/ink307.xml"/><Relationship Id="rId38" Type="http://schemas.openxmlformats.org/officeDocument/2006/relationships/image" Target="../media/image307.png"/><Relationship Id="rId46" Type="http://schemas.openxmlformats.org/officeDocument/2006/relationships/image" Target="../media/image311.png"/><Relationship Id="rId2" Type="http://schemas.openxmlformats.org/officeDocument/2006/relationships/image" Target="../media/image2410.png"/><Relationship Id="rId16" Type="http://schemas.openxmlformats.org/officeDocument/2006/relationships/image" Target="../media/image296.png"/><Relationship Id="rId20" Type="http://schemas.openxmlformats.org/officeDocument/2006/relationships/image" Target="../media/image298.png"/><Relationship Id="rId29" Type="http://schemas.openxmlformats.org/officeDocument/2006/relationships/customXml" Target="../ink/ink305.xml"/><Relationship Id="rId41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customXml" Target="../ink/ink296.xml"/><Relationship Id="rId24" Type="http://schemas.openxmlformats.org/officeDocument/2006/relationships/image" Target="../media/image300.png"/><Relationship Id="rId32" Type="http://schemas.openxmlformats.org/officeDocument/2006/relationships/image" Target="../media/image304.png"/><Relationship Id="rId37" Type="http://schemas.openxmlformats.org/officeDocument/2006/relationships/customXml" Target="../ink/ink309.xml"/><Relationship Id="rId40" Type="http://schemas.openxmlformats.org/officeDocument/2006/relationships/image" Target="../media/image308.png"/><Relationship Id="rId45" Type="http://schemas.openxmlformats.org/officeDocument/2006/relationships/customXml" Target="../ink/ink313.xml"/><Relationship Id="rId5" Type="http://schemas.openxmlformats.org/officeDocument/2006/relationships/customXml" Target="../ink/ink293.xml"/><Relationship Id="rId15" Type="http://schemas.openxmlformats.org/officeDocument/2006/relationships/customXml" Target="../ink/ink298.xml"/><Relationship Id="rId23" Type="http://schemas.openxmlformats.org/officeDocument/2006/relationships/customXml" Target="../ink/ink302.xml"/><Relationship Id="rId28" Type="http://schemas.openxmlformats.org/officeDocument/2006/relationships/image" Target="../media/image302.png"/><Relationship Id="rId36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customXml" Target="../ink/ink300.xml"/><Relationship Id="rId31" Type="http://schemas.openxmlformats.org/officeDocument/2006/relationships/customXml" Target="../ink/ink306.xml"/><Relationship Id="rId44" Type="http://schemas.openxmlformats.org/officeDocument/2006/relationships/image" Target="../media/image310.png"/><Relationship Id="rId4" Type="http://schemas.openxmlformats.org/officeDocument/2006/relationships/image" Target="../media/image290.png"/><Relationship Id="rId9" Type="http://schemas.openxmlformats.org/officeDocument/2006/relationships/customXml" Target="../ink/ink295.xml"/><Relationship Id="rId14" Type="http://schemas.openxmlformats.org/officeDocument/2006/relationships/image" Target="../media/image295.png"/><Relationship Id="rId22" Type="http://schemas.openxmlformats.org/officeDocument/2006/relationships/image" Target="../media/image299.png"/><Relationship Id="rId27" Type="http://schemas.openxmlformats.org/officeDocument/2006/relationships/customXml" Target="../ink/ink304.xml"/><Relationship Id="rId30" Type="http://schemas.openxmlformats.org/officeDocument/2006/relationships/image" Target="../media/image303.png"/><Relationship Id="rId35" Type="http://schemas.openxmlformats.org/officeDocument/2006/relationships/customXml" Target="../ink/ink308.xml"/><Relationship Id="rId43" Type="http://schemas.openxmlformats.org/officeDocument/2006/relationships/customXml" Target="../ink/ink3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customXml" Target="../ink/ink319.xml"/><Relationship Id="rId18" Type="http://schemas.openxmlformats.org/officeDocument/2006/relationships/image" Target="../media/image319.png"/><Relationship Id="rId3" Type="http://schemas.openxmlformats.org/officeDocument/2006/relationships/customXml" Target="../ink/ink314.xml"/><Relationship Id="rId7" Type="http://schemas.openxmlformats.org/officeDocument/2006/relationships/customXml" Target="../ink/ink316.xml"/><Relationship Id="rId12" Type="http://schemas.openxmlformats.org/officeDocument/2006/relationships/image" Target="../media/image141.png"/><Relationship Id="rId17" Type="http://schemas.openxmlformats.org/officeDocument/2006/relationships/customXml" Target="../ink/ink321.xml"/><Relationship Id="rId2" Type="http://schemas.openxmlformats.org/officeDocument/2006/relationships/image" Target="../media/image2610.png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11" Type="http://schemas.openxmlformats.org/officeDocument/2006/relationships/customXml" Target="../ink/ink318.xml"/><Relationship Id="rId5" Type="http://schemas.openxmlformats.org/officeDocument/2006/relationships/customXml" Target="../ink/ink315.xml"/><Relationship Id="rId15" Type="http://schemas.openxmlformats.org/officeDocument/2006/relationships/customXml" Target="../ink/ink320.xml"/><Relationship Id="rId10" Type="http://schemas.openxmlformats.org/officeDocument/2006/relationships/image" Target="../media/image316.png"/><Relationship Id="rId4" Type="http://schemas.openxmlformats.org/officeDocument/2006/relationships/image" Target="../media/image313.png"/><Relationship Id="rId9" Type="http://schemas.openxmlformats.org/officeDocument/2006/relationships/customXml" Target="../ink/ink317.xml"/><Relationship Id="rId14" Type="http://schemas.openxmlformats.org/officeDocument/2006/relationships/image" Target="../media/image31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7.xml"/><Relationship Id="rId18" Type="http://schemas.openxmlformats.org/officeDocument/2006/relationships/image" Target="../media/image327.png"/><Relationship Id="rId26" Type="http://schemas.openxmlformats.org/officeDocument/2006/relationships/image" Target="../media/image331.png"/><Relationship Id="rId39" Type="http://schemas.openxmlformats.org/officeDocument/2006/relationships/customXml" Target="../ink/ink340.xml"/><Relationship Id="rId3" Type="http://schemas.openxmlformats.org/officeDocument/2006/relationships/customXml" Target="../ink/ink322.xml"/><Relationship Id="rId21" Type="http://schemas.openxmlformats.org/officeDocument/2006/relationships/customXml" Target="../ink/ink331.xml"/><Relationship Id="rId34" Type="http://schemas.openxmlformats.org/officeDocument/2006/relationships/image" Target="../media/image335.png"/><Relationship Id="rId42" Type="http://schemas.openxmlformats.org/officeDocument/2006/relationships/image" Target="../media/image339.png"/><Relationship Id="rId47" Type="http://schemas.openxmlformats.org/officeDocument/2006/relationships/customXml" Target="../ink/ink344.xml"/><Relationship Id="rId50" Type="http://schemas.openxmlformats.org/officeDocument/2006/relationships/image" Target="../media/image342.png"/><Relationship Id="rId7" Type="http://schemas.openxmlformats.org/officeDocument/2006/relationships/customXml" Target="../ink/ink324.xml"/><Relationship Id="rId12" Type="http://schemas.openxmlformats.org/officeDocument/2006/relationships/image" Target="../media/image324.png"/><Relationship Id="rId17" Type="http://schemas.openxmlformats.org/officeDocument/2006/relationships/customXml" Target="../ink/ink329.xml"/><Relationship Id="rId25" Type="http://schemas.openxmlformats.org/officeDocument/2006/relationships/customXml" Target="../ink/ink333.xml"/><Relationship Id="rId33" Type="http://schemas.openxmlformats.org/officeDocument/2006/relationships/customXml" Target="../ink/ink337.xml"/><Relationship Id="rId38" Type="http://schemas.openxmlformats.org/officeDocument/2006/relationships/image" Target="../media/image337.png"/><Relationship Id="rId46" Type="http://schemas.openxmlformats.org/officeDocument/2006/relationships/image" Target="../media/image340.png"/><Relationship Id="rId2" Type="http://schemas.openxmlformats.org/officeDocument/2006/relationships/image" Target="../media/image2710.png"/><Relationship Id="rId16" Type="http://schemas.openxmlformats.org/officeDocument/2006/relationships/image" Target="../media/image326.png"/><Relationship Id="rId20" Type="http://schemas.openxmlformats.org/officeDocument/2006/relationships/image" Target="../media/image328.png"/><Relationship Id="rId29" Type="http://schemas.openxmlformats.org/officeDocument/2006/relationships/customXml" Target="../ink/ink335.xml"/><Relationship Id="rId41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customXml" Target="../ink/ink326.xml"/><Relationship Id="rId24" Type="http://schemas.openxmlformats.org/officeDocument/2006/relationships/image" Target="../media/image330.png"/><Relationship Id="rId32" Type="http://schemas.openxmlformats.org/officeDocument/2006/relationships/image" Target="../media/image334.png"/><Relationship Id="rId37" Type="http://schemas.openxmlformats.org/officeDocument/2006/relationships/customXml" Target="../ink/ink339.xml"/><Relationship Id="rId40" Type="http://schemas.openxmlformats.org/officeDocument/2006/relationships/image" Target="../media/image338.png"/><Relationship Id="rId45" Type="http://schemas.openxmlformats.org/officeDocument/2006/relationships/customXml" Target="../ink/ink343.xml"/><Relationship Id="rId5" Type="http://schemas.openxmlformats.org/officeDocument/2006/relationships/customXml" Target="../ink/ink323.xml"/><Relationship Id="rId15" Type="http://schemas.openxmlformats.org/officeDocument/2006/relationships/customXml" Target="../ink/ink328.xml"/><Relationship Id="rId23" Type="http://schemas.openxmlformats.org/officeDocument/2006/relationships/customXml" Target="../ink/ink332.xml"/><Relationship Id="rId28" Type="http://schemas.openxmlformats.org/officeDocument/2006/relationships/image" Target="../media/image332.png"/><Relationship Id="rId36" Type="http://schemas.openxmlformats.org/officeDocument/2006/relationships/image" Target="../media/image336.png"/><Relationship Id="rId49" Type="http://schemas.openxmlformats.org/officeDocument/2006/relationships/customXml" Target="../ink/ink345.xml"/><Relationship Id="rId10" Type="http://schemas.openxmlformats.org/officeDocument/2006/relationships/image" Target="../media/image323.png"/><Relationship Id="rId19" Type="http://schemas.openxmlformats.org/officeDocument/2006/relationships/customXml" Target="../ink/ink330.xml"/><Relationship Id="rId31" Type="http://schemas.openxmlformats.org/officeDocument/2006/relationships/customXml" Target="../ink/ink336.xml"/><Relationship Id="rId44" Type="http://schemas.openxmlformats.org/officeDocument/2006/relationships/image" Target="../media/image36.png"/><Relationship Id="rId52" Type="http://schemas.openxmlformats.org/officeDocument/2006/relationships/image" Target="../media/image343.png"/><Relationship Id="rId4" Type="http://schemas.openxmlformats.org/officeDocument/2006/relationships/image" Target="../media/image320.png"/><Relationship Id="rId9" Type="http://schemas.openxmlformats.org/officeDocument/2006/relationships/customXml" Target="../ink/ink325.xml"/><Relationship Id="rId14" Type="http://schemas.openxmlformats.org/officeDocument/2006/relationships/image" Target="../media/image325.png"/><Relationship Id="rId22" Type="http://schemas.openxmlformats.org/officeDocument/2006/relationships/image" Target="../media/image329.png"/><Relationship Id="rId27" Type="http://schemas.openxmlformats.org/officeDocument/2006/relationships/customXml" Target="../ink/ink334.xml"/><Relationship Id="rId30" Type="http://schemas.openxmlformats.org/officeDocument/2006/relationships/image" Target="../media/image333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48" Type="http://schemas.openxmlformats.org/officeDocument/2006/relationships/image" Target="../media/image341.png"/><Relationship Id="rId8" Type="http://schemas.openxmlformats.org/officeDocument/2006/relationships/image" Target="../media/image322.png"/><Relationship Id="rId51" Type="http://schemas.openxmlformats.org/officeDocument/2006/relationships/customXml" Target="../ink/ink3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9.xml"/><Relationship Id="rId3" Type="http://schemas.openxmlformats.org/officeDocument/2006/relationships/image" Target="../media/image345.png"/><Relationship Id="rId7" Type="http://schemas.openxmlformats.org/officeDocument/2006/relationships/image" Target="../media/image347.png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8.xml"/><Relationship Id="rId5" Type="http://schemas.openxmlformats.org/officeDocument/2006/relationships/image" Target="../media/image346.png"/><Relationship Id="rId4" Type="http://schemas.openxmlformats.org/officeDocument/2006/relationships/customXml" Target="../ink/ink347.xml"/><Relationship Id="rId9" Type="http://schemas.openxmlformats.org/officeDocument/2006/relationships/image" Target="../media/image3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3.png"/><Relationship Id="rId18" Type="http://schemas.openxmlformats.org/officeDocument/2006/relationships/customXml" Target="../ink/ink357.xml"/><Relationship Id="rId26" Type="http://schemas.openxmlformats.org/officeDocument/2006/relationships/customXml" Target="../ink/ink361.xml"/><Relationship Id="rId39" Type="http://schemas.openxmlformats.org/officeDocument/2006/relationships/image" Target="../media/image366.png"/><Relationship Id="rId21" Type="http://schemas.openxmlformats.org/officeDocument/2006/relationships/image" Target="../media/image357.png"/><Relationship Id="rId34" Type="http://schemas.openxmlformats.org/officeDocument/2006/relationships/customXml" Target="../ink/ink365.xml"/><Relationship Id="rId42" Type="http://schemas.openxmlformats.org/officeDocument/2006/relationships/customXml" Target="../ink/ink369.xml"/><Relationship Id="rId47" Type="http://schemas.openxmlformats.org/officeDocument/2006/relationships/image" Target="../media/image370.png"/><Relationship Id="rId50" Type="http://schemas.openxmlformats.org/officeDocument/2006/relationships/customXml" Target="../ink/ink373.xml"/><Relationship Id="rId55" Type="http://schemas.openxmlformats.org/officeDocument/2006/relationships/image" Target="../media/image373.png"/><Relationship Id="rId63" Type="http://schemas.openxmlformats.org/officeDocument/2006/relationships/image" Target="../media/image377.png"/><Relationship Id="rId68" Type="http://schemas.openxmlformats.org/officeDocument/2006/relationships/customXml" Target="../ink/ink382.xml"/><Relationship Id="rId76" Type="http://schemas.openxmlformats.org/officeDocument/2006/relationships/customXml" Target="../ink/ink386.xml"/><Relationship Id="rId84" Type="http://schemas.openxmlformats.org/officeDocument/2006/relationships/customXml" Target="../ink/ink390.xml"/><Relationship Id="rId89" Type="http://schemas.openxmlformats.org/officeDocument/2006/relationships/image" Target="../media/image390.png"/><Relationship Id="rId7" Type="http://schemas.openxmlformats.org/officeDocument/2006/relationships/image" Target="../media/image350.png"/><Relationship Id="rId71" Type="http://schemas.openxmlformats.org/officeDocument/2006/relationships/image" Target="../media/image381.png"/><Relationship Id="rId92" Type="http://schemas.openxmlformats.org/officeDocument/2006/relationships/customXml" Target="../ink/ink394.xml"/><Relationship Id="rId2" Type="http://schemas.openxmlformats.org/officeDocument/2006/relationships/image" Target="../media/image3010.png"/><Relationship Id="rId16" Type="http://schemas.openxmlformats.org/officeDocument/2006/relationships/customXml" Target="../ink/ink356.xml"/><Relationship Id="rId29" Type="http://schemas.openxmlformats.org/officeDocument/2006/relationships/image" Target="../media/image361.png"/><Relationship Id="rId11" Type="http://schemas.openxmlformats.org/officeDocument/2006/relationships/image" Target="../media/image352.png"/><Relationship Id="rId24" Type="http://schemas.openxmlformats.org/officeDocument/2006/relationships/customXml" Target="../ink/ink360.xml"/><Relationship Id="rId32" Type="http://schemas.openxmlformats.org/officeDocument/2006/relationships/customXml" Target="../ink/ink364.xml"/><Relationship Id="rId37" Type="http://schemas.openxmlformats.org/officeDocument/2006/relationships/image" Target="../media/image365.png"/><Relationship Id="rId40" Type="http://schemas.openxmlformats.org/officeDocument/2006/relationships/customXml" Target="../ink/ink368.xml"/><Relationship Id="rId45" Type="http://schemas.openxmlformats.org/officeDocument/2006/relationships/image" Target="../media/image369.png"/><Relationship Id="rId53" Type="http://schemas.openxmlformats.org/officeDocument/2006/relationships/image" Target="../media/image372.png"/><Relationship Id="rId58" Type="http://schemas.openxmlformats.org/officeDocument/2006/relationships/customXml" Target="../ink/ink377.xml"/><Relationship Id="rId66" Type="http://schemas.openxmlformats.org/officeDocument/2006/relationships/customXml" Target="../ink/ink381.xml"/><Relationship Id="rId74" Type="http://schemas.openxmlformats.org/officeDocument/2006/relationships/customXml" Target="../ink/ink385.xml"/><Relationship Id="rId79" Type="http://schemas.openxmlformats.org/officeDocument/2006/relationships/image" Target="../media/image385.png"/><Relationship Id="rId87" Type="http://schemas.openxmlformats.org/officeDocument/2006/relationships/image" Target="../media/image389.png"/><Relationship Id="rId5" Type="http://schemas.openxmlformats.org/officeDocument/2006/relationships/image" Target="../media/image315.png"/><Relationship Id="rId61" Type="http://schemas.openxmlformats.org/officeDocument/2006/relationships/image" Target="../media/image376.png"/><Relationship Id="rId82" Type="http://schemas.openxmlformats.org/officeDocument/2006/relationships/customXml" Target="../ink/ink389.xml"/><Relationship Id="rId90" Type="http://schemas.openxmlformats.org/officeDocument/2006/relationships/customXml" Target="../ink/ink393.xml"/><Relationship Id="rId95" Type="http://schemas.openxmlformats.org/officeDocument/2006/relationships/image" Target="../media/image392.png"/><Relationship Id="rId19" Type="http://schemas.openxmlformats.org/officeDocument/2006/relationships/image" Target="../media/image356.png"/><Relationship Id="rId14" Type="http://schemas.openxmlformats.org/officeDocument/2006/relationships/customXml" Target="../ink/ink355.xml"/><Relationship Id="rId22" Type="http://schemas.openxmlformats.org/officeDocument/2006/relationships/customXml" Target="../ink/ink359.xml"/><Relationship Id="rId27" Type="http://schemas.openxmlformats.org/officeDocument/2006/relationships/image" Target="../media/image360.png"/><Relationship Id="rId30" Type="http://schemas.openxmlformats.org/officeDocument/2006/relationships/customXml" Target="../ink/ink363.xml"/><Relationship Id="rId35" Type="http://schemas.openxmlformats.org/officeDocument/2006/relationships/image" Target="../media/image364.png"/><Relationship Id="rId43" Type="http://schemas.openxmlformats.org/officeDocument/2006/relationships/image" Target="../media/image368.png"/><Relationship Id="rId48" Type="http://schemas.openxmlformats.org/officeDocument/2006/relationships/customXml" Target="../ink/ink372.xml"/><Relationship Id="rId56" Type="http://schemas.openxmlformats.org/officeDocument/2006/relationships/customXml" Target="../ink/ink376.xml"/><Relationship Id="rId64" Type="http://schemas.openxmlformats.org/officeDocument/2006/relationships/customXml" Target="../ink/ink380.xml"/><Relationship Id="rId69" Type="http://schemas.openxmlformats.org/officeDocument/2006/relationships/image" Target="../media/image380.png"/><Relationship Id="rId77" Type="http://schemas.openxmlformats.org/officeDocument/2006/relationships/image" Target="../media/image384.png"/><Relationship Id="rId8" Type="http://schemas.openxmlformats.org/officeDocument/2006/relationships/customXml" Target="../ink/ink352.xml"/><Relationship Id="rId51" Type="http://schemas.openxmlformats.org/officeDocument/2006/relationships/image" Target="../media/image371.png"/><Relationship Id="rId72" Type="http://schemas.openxmlformats.org/officeDocument/2006/relationships/customXml" Target="../ink/ink384.xml"/><Relationship Id="rId80" Type="http://schemas.openxmlformats.org/officeDocument/2006/relationships/customXml" Target="../ink/ink388.xml"/><Relationship Id="rId85" Type="http://schemas.openxmlformats.org/officeDocument/2006/relationships/image" Target="../media/image388.png"/><Relationship Id="rId93" Type="http://schemas.openxmlformats.org/officeDocument/2006/relationships/customXml" Target="../ink/ink395.xml"/><Relationship Id="rId3" Type="http://schemas.openxmlformats.org/officeDocument/2006/relationships/image" Target="../media/image349.png"/><Relationship Id="rId12" Type="http://schemas.openxmlformats.org/officeDocument/2006/relationships/customXml" Target="../ink/ink354.xml"/><Relationship Id="rId17" Type="http://schemas.openxmlformats.org/officeDocument/2006/relationships/image" Target="../media/image355.png"/><Relationship Id="rId25" Type="http://schemas.openxmlformats.org/officeDocument/2006/relationships/image" Target="../media/image359.png"/><Relationship Id="rId33" Type="http://schemas.openxmlformats.org/officeDocument/2006/relationships/image" Target="../media/image363.png"/><Relationship Id="rId38" Type="http://schemas.openxmlformats.org/officeDocument/2006/relationships/customXml" Target="../ink/ink367.xml"/><Relationship Id="rId46" Type="http://schemas.openxmlformats.org/officeDocument/2006/relationships/customXml" Target="../ink/ink371.xml"/><Relationship Id="rId59" Type="http://schemas.openxmlformats.org/officeDocument/2006/relationships/image" Target="../media/image375.png"/><Relationship Id="rId67" Type="http://schemas.openxmlformats.org/officeDocument/2006/relationships/image" Target="../media/image379.png"/><Relationship Id="rId20" Type="http://schemas.openxmlformats.org/officeDocument/2006/relationships/customXml" Target="../ink/ink358.xml"/><Relationship Id="rId41" Type="http://schemas.openxmlformats.org/officeDocument/2006/relationships/image" Target="../media/image367.png"/><Relationship Id="rId54" Type="http://schemas.openxmlformats.org/officeDocument/2006/relationships/customXml" Target="../ink/ink375.xml"/><Relationship Id="rId62" Type="http://schemas.openxmlformats.org/officeDocument/2006/relationships/customXml" Target="../ink/ink379.xml"/><Relationship Id="rId70" Type="http://schemas.openxmlformats.org/officeDocument/2006/relationships/customXml" Target="../ink/ink383.xml"/><Relationship Id="rId75" Type="http://schemas.openxmlformats.org/officeDocument/2006/relationships/image" Target="../media/image383.png"/><Relationship Id="rId83" Type="http://schemas.openxmlformats.org/officeDocument/2006/relationships/image" Target="../media/image387.png"/><Relationship Id="rId88" Type="http://schemas.openxmlformats.org/officeDocument/2006/relationships/customXml" Target="../ink/ink392.xml"/><Relationship Id="rId9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1.xml"/><Relationship Id="rId15" Type="http://schemas.openxmlformats.org/officeDocument/2006/relationships/image" Target="../media/image354.png"/><Relationship Id="rId23" Type="http://schemas.openxmlformats.org/officeDocument/2006/relationships/image" Target="../media/image358.png"/><Relationship Id="rId28" Type="http://schemas.openxmlformats.org/officeDocument/2006/relationships/customXml" Target="../ink/ink362.xml"/><Relationship Id="rId36" Type="http://schemas.openxmlformats.org/officeDocument/2006/relationships/customXml" Target="../ink/ink366.xml"/><Relationship Id="rId49" Type="http://schemas.openxmlformats.org/officeDocument/2006/relationships/image" Target="../media/image36.png"/><Relationship Id="rId57" Type="http://schemas.openxmlformats.org/officeDocument/2006/relationships/image" Target="../media/image374.png"/><Relationship Id="rId10" Type="http://schemas.openxmlformats.org/officeDocument/2006/relationships/customXml" Target="../ink/ink353.xml"/><Relationship Id="rId31" Type="http://schemas.openxmlformats.org/officeDocument/2006/relationships/image" Target="../media/image362.png"/><Relationship Id="rId44" Type="http://schemas.openxmlformats.org/officeDocument/2006/relationships/customXml" Target="../ink/ink370.xml"/><Relationship Id="rId52" Type="http://schemas.openxmlformats.org/officeDocument/2006/relationships/customXml" Target="../ink/ink374.xml"/><Relationship Id="rId60" Type="http://schemas.openxmlformats.org/officeDocument/2006/relationships/customXml" Target="../ink/ink378.xml"/><Relationship Id="rId65" Type="http://schemas.openxmlformats.org/officeDocument/2006/relationships/image" Target="../media/image378.png"/><Relationship Id="rId73" Type="http://schemas.openxmlformats.org/officeDocument/2006/relationships/image" Target="../media/image382.png"/><Relationship Id="rId78" Type="http://schemas.openxmlformats.org/officeDocument/2006/relationships/customXml" Target="../ink/ink387.xml"/><Relationship Id="rId81" Type="http://schemas.openxmlformats.org/officeDocument/2006/relationships/image" Target="../media/image386.png"/><Relationship Id="rId86" Type="http://schemas.openxmlformats.org/officeDocument/2006/relationships/customXml" Target="../ink/ink391.xml"/><Relationship Id="rId94" Type="http://schemas.openxmlformats.org/officeDocument/2006/relationships/customXml" Target="../ink/ink396.xml"/><Relationship Id="rId4" Type="http://schemas.openxmlformats.org/officeDocument/2006/relationships/customXml" Target="../ink/ink350.xml"/><Relationship Id="rId9" Type="http://schemas.openxmlformats.org/officeDocument/2006/relationships/image" Target="../media/image3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7.xml"/><Relationship Id="rId2" Type="http://schemas.openxmlformats.org/officeDocument/2006/relationships/image" Target="../media/image3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0.xml"/><Relationship Id="rId13" Type="http://schemas.openxmlformats.org/officeDocument/2006/relationships/image" Target="../media/image399.png"/><Relationship Id="rId3" Type="http://schemas.openxmlformats.org/officeDocument/2006/relationships/image" Target="../media/image394.png"/><Relationship Id="rId7" Type="http://schemas.openxmlformats.org/officeDocument/2006/relationships/image" Target="../media/image396.png"/><Relationship Id="rId12" Type="http://schemas.openxmlformats.org/officeDocument/2006/relationships/customXml" Target="../ink/ink402.xml"/><Relationship Id="rId17" Type="http://schemas.openxmlformats.org/officeDocument/2006/relationships/image" Target="../media/image401.png"/><Relationship Id="rId2" Type="http://schemas.openxmlformats.org/officeDocument/2006/relationships/image" Target="../media/image3310.png"/><Relationship Id="rId16" Type="http://schemas.openxmlformats.org/officeDocument/2006/relationships/customXml" Target="../ink/ink4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9.xml"/><Relationship Id="rId11" Type="http://schemas.openxmlformats.org/officeDocument/2006/relationships/image" Target="../media/image398.png"/><Relationship Id="rId5" Type="http://schemas.openxmlformats.org/officeDocument/2006/relationships/image" Target="../media/image395.png"/><Relationship Id="rId15" Type="http://schemas.openxmlformats.org/officeDocument/2006/relationships/image" Target="../media/image400.png"/><Relationship Id="rId10" Type="http://schemas.openxmlformats.org/officeDocument/2006/relationships/customXml" Target="../ink/ink401.xml"/><Relationship Id="rId4" Type="http://schemas.openxmlformats.org/officeDocument/2006/relationships/customXml" Target="../ink/ink398.xml"/><Relationship Id="rId9" Type="http://schemas.openxmlformats.org/officeDocument/2006/relationships/image" Target="../media/image397.png"/><Relationship Id="rId14" Type="http://schemas.openxmlformats.org/officeDocument/2006/relationships/customXml" Target="../ink/ink40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customXml" Target="../ink/ink409.xml"/><Relationship Id="rId18" Type="http://schemas.openxmlformats.org/officeDocument/2006/relationships/image" Target="../media/image408.png"/><Relationship Id="rId26" Type="http://schemas.openxmlformats.org/officeDocument/2006/relationships/image" Target="../media/image411.png"/><Relationship Id="rId3" Type="http://schemas.openxmlformats.org/officeDocument/2006/relationships/image" Target="../media/image16.jpg"/><Relationship Id="rId21" Type="http://schemas.openxmlformats.org/officeDocument/2006/relationships/customXml" Target="../ink/ink413.xml"/><Relationship Id="rId7" Type="http://schemas.openxmlformats.org/officeDocument/2006/relationships/customXml" Target="../ink/ink406.xml"/><Relationship Id="rId12" Type="http://schemas.openxmlformats.org/officeDocument/2006/relationships/image" Target="../media/image405.png"/><Relationship Id="rId17" Type="http://schemas.openxmlformats.org/officeDocument/2006/relationships/customXml" Target="../ink/ink411.xml"/><Relationship Id="rId25" Type="http://schemas.openxmlformats.org/officeDocument/2006/relationships/customXml" Target="../ink/ink415.xml"/><Relationship Id="rId2" Type="http://schemas.openxmlformats.org/officeDocument/2006/relationships/image" Target="../media/image15.jp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customXml" Target="../ink/ink408.xml"/><Relationship Id="rId24" Type="http://schemas.openxmlformats.org/officeDocument/2006/relationships/image" Target="../media/image410.png"/><Relationship Id="rId5" Type="http://schemas.openxmlformats.org/officeDocument/2006/relationships/customXml" Target="../ink/ink405.xml"/><Relationship Id="rId15" Type="http://schemas.openxmlformats.org/officeDocument/2006/relationships/customXml" Target="../ink/ink410.xml"/><Relationship Id="rId23" Type="http://schemas.openxmlformats.org/officeDocument/2006/relationships/customXml" Target="../ink/ink414.xml"/><Relationship Id="rId10" Type="http://schemas.openxmlformats.org/officeDocument/2006/relationships/image" Target="../media/image404.png"/><Relationship Id="rId19" Type="http://schemas.openxmlformats.org/officeDocument/2006/relationships/customXml" Target="../ink/ink412.xml"/><Relationship Id="rId4" Type="http://schemas.openxmlformats.org/officeDocument/2006/relationships/image" Target="../media/image17.jpg"/><Relationship Id="rId9" Type="http://schemas.openxmlformats.org/officeDocument/2006/relationships/customXml" Target="../ink/ink407.xml"/><Relationship Id="rId14" Type="http://schemas.openxmlformats.org/officeDocument/2006/relationships/image" Target="../media/image406.png"/><Relationship Id="rId2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nford.edu/~boyd/cvx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4.png"/><Relationship Id="rId3" Type="http://schemas.openxmlformats.org/officeDocument/2006/relationships/image" Target="../media/image15.jpg"/><Relationship Id="rId21" Type="http://schemas.openxmlformats.org/officeDocument/2006/relationships/image" Target="../media/image25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38.png"/><Relationship Id="rId50" Type="http://schemas.openxmlformats.org/officeDocument/2006/relationships/customXml" Target="../ink/ink36.xml"/><Relationship Id="rId7" Type="http://schemas.openxmlformats.org/officeDocument/2006/relationships/image" Target="../media/image18.png"/><Relationship Id="rId12" Type="http://schemas.openxmlformats.org/officeDocument/2006/relationships/customXml" Target="../ink/ink17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29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0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3.png"/><Relationship Id="rId40" Type="http://schemas.openxmlformats.org/officeDocument/2006/relationships/customXml" Target="../ink/ink31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jp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9.png"/><Relationship Id="rId10" Type="http://schemas.openxmlformats.org/officeDocument/2006/relationships/customXml" Target="../ink/ink16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4" Type="http://schemas.openxmlformats.org/officeDocument/2006/relationships/image" Target="../media/image16.jpg"/><Relationship Id="rId9" Type="http://schemas.openxmlformats.org/officeDocument/2006/relationships/image" Target="../media/image19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8.png"/><Relationship Id="rId30" Type="http://schemas.openxmlformats.org/officeDocument/2006/relationships/customXml" Target="../ink/ink26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5.xml"/><Relationship Id="rId8" Type="http://schemas.openxmlformats.org/officeDocument/2006/relationships/customXml" Target="../ink/ink15.xml"/><Relationship Id="rId5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2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55.xml"/><Relationship Id="rId3" Type="http://schemas.openxmlformats.org/officeDocument/2006/relationships/image" Target="../media/image510.png"/><Relationship Id="rId21" Type="http://schemas.openxmlformats.org/officeDocument/2006/relationships/customXml" Target="../ink/ink46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39.xml"/><Relationship Id="rId12" Type="http://schemas.openxmlformats.org/officeDocument/2006/relationships/image" Target="../media/image46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50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41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54.xml"/><Relationship Id="rId40" Type="http://schemas.openxmlformats.org/officeDocument/2006/relationships/image" Target="../media/image60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image" Target="../media/image42.jpg"/><Relationship Id="rId9" Type="http://schemas.openxmlformats.org/officeDocument/2006/relationships/customXml" Target="../ink/ink40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49.xml"/><Relationship Id="rId30" Type="http://schemas.openxmlformats.org/officeDocument/2006/relationships/image" Target="../media/image55.png"/><Relationship Id="rId35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62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customXml" Target="../ink/ink57.xml"/><Relationship Id="rId21" Type="http://schemas.openxmlformats.org/officeDocument/2006/relationships/customXml" Target="../ink/ink66.xml"/><Relationship Id="rId7" Type="http://schemas.openxmlformats.org/officeDocument/2006/relationships/customXml" Target="../ink/ink59.xml"/><Relationship Id="rId12" Type="http://schemas.openxmlformats.org/officeDocument/2006/relationships/image" Target="../media/image66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2" Type="http://schemas.openxmlformats.org/officeDocument/2006/relationships/image" Target="../media/image74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61.xml"/><Relationship Id="rId24" Type="http://schemas.openxmlformats.org/officeDocument/2006/relationships/image" Target="../media/image72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10" Type="http://schemas.openxmlformats.org/officeDocument/2006/relationships/image" Target="../media/image65.png"/><Relationship Id="rId19" Type="http://schemas.openxmlformats.org/officeDocument/2006/relationships/customXml" Target="../ink/ink65.xml"/><Relationship Id="rId4" Type="http://schemas.openxmlformats.org/officeDocument/2006/relationships/image" Target="../media/image62.png"/><Relationship Id="rId9" Type="http://schemas.openxmlformats.org/officeDocument/2006/relationships/customXml" Target="../ink/ink60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image" Target="../media/image82.png"/><Relationship Id="rId42" Type="http://schemas.openxmlformats.org/officeDocument/2006/relationships/customXml" Target="../ink/ink87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6.png"/><Relationship Id="rId7" Type="http://schemas.openxmlformats.org/officeDocument/2006/relationships/image" Target="../media/image75.png"/><Relationship Id="rId71" Type="http://schemas.openxmlformats.org/officeDocument/2006/relationships/image" Target="../media/image107.png"/><Relationship Id="rId92" Type="http://schemas.openxmlformats.org/officeDocument/2006/relationships/customXml" Target="../ink/ink112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4.xml"/><Relationship Id="rId29" Type="http://schemas.openxmlformats.org/officeDocument/2006/relationships/image" Target="../media/image86.png"/><Relationship Id="rId11" Type="http://schemas.openxmlformats.org/officeDocument/2006/relationships/image" Target="../media/image77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90.png"/><Relationship Id="rId40" Type="http://schemas.openxmlformats.org/officeDocument/2006/relationships/customXml" Target="../ink/ink86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74" Type="http://schemas.openxmlformats.org/officeDocument/2006/relationships/customXml" Target="../ink/ink103.xml"/><Relationship Id="rId79" Type="http://schemas.openxmlformats.org/officeDocument/2006/relationships/image" Target="../media/image111.png"/><Relationship Id="rId87" Type="http://schemas.openxmlformats.org/officeDocument/2006/relationships/image" Target="../media/image115.png"/><Relationship Id="rId102" Type="http://schemas.openxmlformats.org/officeDocument/2006/relationships/customXml" Target="../ink/ink117.xml"/><Relationship Id="rId5" Type="http://schemas.openxmlformats.org/officeDocument/2006/relationships/image" Target="../media/image74.wmf"/><Relationship Id="rId61" Type="http://schemas.openxmlformats.org/officeDocument/2006/relationships/image" Target="../media/image102.png"/><Relationship Id="rId82" Type="http://schemas.openxmlformats.org/officeDocument/2006/relationships/customXml" Target="../ink/ink107.xml"/><Relationship Id="rId90" Type="http://schemas.openxmlformats.org/officeDocument/2006/relationships/customXml" Target="../ink/ink111.xml"/><Relationship Id="rId95" Type="http://schemas.openxmlformats.org/officeDocument/2006/relationships/image" Target="../media/image119.png"/><Relationship Id="rId19" Type="http://schemas.openxmlformats.org/officeDocument/2006/relationships/image" Target="../media/image81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5.png"/><Relationship Id="rId30" Type="http://schemas.openxmlformats.org/officeDocument/2006/relationships/customXml" Target="../ink/ink81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106.png"/><Relationship Id="rId77" Type="http://schemas.openxmlformats.org/officeDocument/2006/relationships/image" Target="../media/image110.png"/><Relationship Id="rId100" Type="http://schemas.openxmlformats.org/officeDocument/2006/relationships/customXml" Target="../ink/ink116.xml"/><Relationship Id="rId8" Type="http://schemas.openxmlformats.org/officeDocument/2006/relationships/customXml" Target="../ink/ink70.xml"/><Relationship Id="rId51" Type="http://schemas.openxmlformats.org/officeDocument/2006/relationships/image" Target="../media/image97.png"/><Relationship Id="rId72" Type="http://schemas.openxmlformats.org/officeDocument/2006/relationships/customXml" Target="../ink/ink102.xml"/><Relationship Id="rId80" Type="http://schemas.openxmlformats.org/officeDocument/2006/relationships/customXml" Target="../ink/ink106.xml"/><Relationship Id="rId85" Type="http://schemas.openxmlformats.org/officeDocument/2006/relationships/image" Target="../media/image114.png"/><Relationship Id="rId93" Type="http://schemas.openxmlformats.org/officeDocument/2006/relationships/image" Target="../media/image118.png"/><Relationship Id="rId98" Type="http://schemas.openxmlformats.org/officeDocument/2006/relationships/customXml" Target="../ink/ink115.xml"/><Relationship Id="rId3" Type="http://schemas.openxmlformats.org/officeDocument/2006/relationships/image" Target="../media/image910.png"/><Relationship Id="rId12" Type="http://schemas.openxmlformats.org/officeDocument/2006/relationships/customXml" Target="../ink/ink72.xm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103" Type="http://schemas.openxmlformats.org/officeDocument/2006/relationships/image" Target="../media/image123.png"/><Relationship Id="rId20" Type="http://schemas.openxmlformats.org/officeDocument/2006/relationships/customXml" Target="../ink/ink76.xml"/><Relationship Id="rId41" Type="http://schemas.openxmlformats.org/officeDocument/2006/relationships/image" Target="../media/image92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109.png"/><Relationship Id="rId83" Type="http://schemas.openxmlformats.org/officeDocument/2006/relationships/image" Target="../media/image113.png"/><Relationship Id="rId88" Type="http://schemas.openxmlformats.org/officeDocument/2006/relationships/customXml" Target="../ink/ink110.xml"/><Relationship Id="rId91" Type="http://schemas.openxmlformats.org/officeDocument/2006/relationships/image" Target="../media/image117.png"/><Relationship Id="rId96" Type="http://schemas.openxmlformats.org/officeDocument/2006/relationships/customXml" Target="../ink/ink114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69.xml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customXml" Target="../ink/ink71.xml"/><Relationship Id="rId31" Type="http://schemas.openxmlformats.org/officeDocument/2006/relationships/image" Target="../media/image87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104.png"/><Relationship Id="rId73" Type="http://schemas.openxmlformats.org/officeDocument/2006/relationships/image" Target="../media/image108.png"/><Relationship Id="rId78" Type="http://schemas.openxmlformats.org/officeDocument/2006/relationships/customXml" Target="../ink/ink105.xml"/><Relationship Id="rId81" Type="http://schemas.openxmlformats.org/officeDocument/2006/relationships/image" Target="../media/image112.png"/><Relationship Id="rId86" Type="http://schemas.openxmlformats.org/officeDocument/2006/relationships/customXml" Target="../ink/ink109.xml"/><Relationship Id="rId94" Type="http://schemas.openxmlformats.org/officeDocument/2006/relationships/customXml" Target="../ink/ink113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6.png"/><Relationship Id="rId13" Type="http://schemas.openxmlformats.org/officeDocument/2006/relationships/image" Target="../media/image78.png"/><Relationship Id="rId18" Type="http://schemas.openxmlformats.org/officeDocument/2006/relationships/customXml" Target="../ink/ink75.xml"/><Relationship Id="rId39" Type="http://schemas.openxmlformats.org/officeDocument/2006/relationships/image" Target="../media/image91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9.png"/><Relationship Id="rId76" Type="http://schemas.openxmlformats.org/officeDocument/2006/relationships/customXml" Target="../ink/ink104.xml"/><Relationship Id="rId97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customXml" Target="../ink/ink123.xml"/><Relationship Id="rId18" Type="http://schemas.openxmlformats.org/officeDocument/2006/relationships/image" Target="../media/image131.png"/><Relationship Id="rId26" Type="http://schemas.openxmlformats.org/officeDocument/2006/relationships/image" Target="../media/image135.png"/><Relationship Id="rId39" Type="http://schemas.openxmlformats.org/officeDocument/2006/relationships/customXml" Target="../ink/ink136.xml"/><Relationship Id="rId3" Type="http://schemas.openxmlformats.org/officeDocument/2006/relationships/customXml" Target="../ink/ink118.xml"/><Relationship Id="rId21" Type="http://schemas.openxmlformats.org/officeDocument/2006/relationships/customXml" Target="../ink/ink127.xml"/><Relationship Id="rId34" Type="http://schemas.openxmlformats.org/officeDocument/2006/relationships/image" Target="../media/image139.png"/><Relationship Id="rId42" Type="http://schemas.openxmlformats.org/officeDocument/2006/relationships/image" Target="../media/image36.png"/><Relationship Id="rId7" Type="http://schemas.openxmlformats.org/officeDocument/2006/relationships/customXml" Target="../ink/ink120.xml"/><Relationship Id="rId12" Type="http://schemas.openxmlformats.org/officeDocument/2006/relationships/image" Target="../media/image128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33" Type="http://schemas.openxmlformats.org/officeDocument/2006/relationships/customXml" Target="../ink/ink133.xml"/><Relationship Id="rId38" Type="http://schemas.openxmlformats.org/officeDocument/2006/relationships/image" Target="../media/image141.png"/><Relationship Id="rId46" Type="http://schemas.openxmlformats.org/officeDocument/2006/relationships/image" Target="../media/image144.png"/><Relationship Id="rId2" Type="http://schemas.openxmlformats.org/officeDocument/2006/relationships/image" Target="../media/image1010.png"/><Relationship Id="rId16" Type="http://schemas.openxmlformats.org/officeDocument/2006/relationships/image" Target="../media/image130.png"/><Relationship Id="rId20" Type="http://schemas.openxmlformats.org/officeDocument/2006/relationships/image" Target="../media/image132.png"/><Relationship Id="rId29" Type="http://schemas.openxmlformats.org/officeDocument/2006/relationships/customXml" Target="../ink/ink131.xml"/><Relationship Id="rId41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customXml" Target="../ink/ink122.xml"/><Relationship Id="rId24" Type="http://schemas.openxmlformats.org/officeDocument/2006/relationships/image" Target="../media/image134.png"/><Relationship Id="rId32" Type="http://schemas.openxmlformats.org/officeDocument/2006/relationships/image" Target="../media/image138.png"/><Relationship Id="rId37" Type="http://schemas.openxmlformats.org/officeDocument/2006/relationships/customXml" Target="../ink/ink135.xml"/><Relationship Id="rId40" Type="http://schemas.openxmlformats.org/officeDocument/2006/relationships/image" Target="../media/image142.png"/><Relationship Id="rId45" Type="http://schemas.openxmlformats.org/officeDocument/2006/relationships/customXml" Target="../ink/ink139.xml"/><Relationship Id="rId5" Type="http://schemas.openxmlformats.org/officeDocument/2006/relationships/customXml" Target="../ink/ink119.xml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136.png"/><Relationship Id="rId36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customXml" Target="../ink/ink126.xml"/><Relationship Id="rId31" Type="http://schemas.openxmlformats.org/officeDocument/2006/relationships/customXml" Target="../ink/ink132.xml"/><Relationship Id="rId44" Type="http://schemas.openxmlformats.org/officeDocument/2006/relationships/image" Target="../media/image143.png"/><Relationship Id="rId4" Type="http://schemas.openxmlformats.org/officeDocument/2006/relationships/image" Target="../media/image124.png"/><Relationship Id="rId9" Type="http://schemas.openxmlformats.org/officeDocument/2006/relationships/customXml" Target="../ink/ink121.xml"/><Relationship Id="rId14" Type="http://schemas.openxmlformats.org/officeDocument/2006/relationships/image" Target="../media/image129.png"/><Relationship Id="rId22" Type="http://schemas.openxmlformats.org/officeDocument/2006/relationships/image" Target="../media/image133.png"/><Relationship Id="rId27" Type="http://schemas.openxmlformats.org/officeDocument/2006/relationships/customXml" Target="../ink/ink130.xml"/><Relationship Id="rId30" Type="http://schemas.openxmlformats.org/officeDocument/2006/relationships/image" Target="../media/image137.png"/><Relationship Id="rId35" Type="http://schemas.openxmlformats.org/officeDocument/2006/relationships/customXml" Target="../ink/ink134.xml"/><Relationship Id="rId43" Type="http://schemas.openxmlformats.org/officeDocument/2006/relationships/customXml" Target="../ink/ink1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customXml" Target="../ink/ink145.xml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0" Type="http://schemas.openxmlformats.org/officeDocument/2006/relationships/image" Target="../media/image149.png"/><Relationship Id="rId4" Type="http://schemas.openxmlformats.org/officeDocument/2006/relationships/image" Target="../media/image146.png"/><Relationship Id="rId9" Type="http://schemas.openxmlformats.org/officeDocument/2006/relationships/customXml" Target="../ink/ink143.xml"/><Relationship Id="rId14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5-Princip</a:t>
            </a:r>
            <a:r>
              <a:rPr lang="en-US" altLang="zh-CN" dirty="0">
                <a:solidFill>
                  <a:srgbClr val="FF0000"/>
                </a:solidFill>
              </a:rPr>
              <a:t>al</a:t>
            </a:r>
            <a:r>
              <a:rPr lang="en-US" altLang="zh-CN" dirty="0"/>
              <a:t> Component Analysis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2021/03/20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A793AF3-FEAC-40E7-A4AC-5CA75CB3514C}"/>
                  </a:ext>
                </a:extLst>
              </p14:cNvPr>
              <p14:cNvContentPartPr/>
              <p14:nvPr/>
            </p14:nvContentPartPr>
            <p14:xfrm>
              <a:off x="2057048" y="495605"/>
              <a:ext cx="4680" cy="104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A793AF3-FEAC-40E7-A4AC-5CA75CB35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8" y="486965"/>
                <a:ext cx="22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ECFCFA9-9FE5-4981-B29D-6329D31C2883}"/>
                  </a:ext>
                </a:extLst>
              </p14:cNvPr>
              <p14:cNvContentPartPr/>
              <p14:nvPr/>
            </p14:nvContentPartPr>
            <p14:xfrm>
              <a:off x="739088" y="270965"/>
              <a:ext cx="1204200" cy="3052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ECFCFA9-9FE5-4981-B29D-6329D31C28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091" y="261965"/>
                <a:ext cx="1221835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203B22F-09D9-43A9-B99A-8C3AE3697FE1}"/>
                  </a:ext>
                </a:extLst>
              </p14:cNvPr>
              <p14:cNvContentPartPr/>
              <p14:nvPr/>
            </p14:nvContentPartPr>
            <p14:xfrm>
              <a:off x="403928" y="263765"/>
              <a:ext cx="246960" cy="2844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203B22F-09D9-43A9-B99A-8C3AE3697F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288" y="255125"/>
                <a:ext cx="264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88E8B48-520A-4026-91B5-7696D307968B}"/>
                  </a:ext>
                </a:extLst>
              </p14:cNvPr>
              <p14:cNvContentPartPr/>
              <p14:nvPr/>
            </p14:nvContentPartPr>
            <p14:xfrm>
              <a:off x="2648528" y="4350845"/>
              <a:ext cx="1482120" cy="424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88E8B48-520A-4026-91B5-7696D30796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9888" y="4341845"/>
                <a:ext cx="1499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CF5E9F6-BE2D-42B5-B01F-D5780019683E}"/>
                  </a:ext>
                </a:extLst>
              </p14:cNvPr>
              <p14:cNvContentPartPr/>
              <p14:nvPr/>
            </p14:nvContentPartPr>
            <p14:xfrm>
              <a:off x="3410648" y="4426085"/>
              <a:ext cx="100440" cy="979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CF5E9F6-BE2D-42B5-B01F-D578001968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1648" y="4417445"/>
                <a:ext cx="11808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23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Formalization: </a:t>
            </a:r>
            <a:r>
              <a:rPr lang="en-US" altLang="zh-CN" dirty="0">
                <a:solidFill>
                  <a:srgbClr val="FF0000"/>
                </a:solidFill>
              </a:rPr>
              <a:t>maximize the variance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Variance</a:t>
                </a:r>
                <a:r>
                  <a:rPr lang="en-US" altLang="zh-CN" dirty="0"/>
                  <a:t>: measures how much information contained in the new features</a:t>
                </a:r>
              </a:p>
              <a:p>
                <a:pPr lvl="1"/>
                <a:r>
                  <a:rPr lang="en-US" altLang="zh-CN" dirty="0"/>
                  <a:t>Sometimes called “energy”;</a:t>
                </a:r>
              </a:p>
              <a:p>
                <a:r>
                  <a:rPr lang="en-US" altLang="zh-CN" dirty="0"/>
                  <a:t>Optimize the objective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CN" dirty="0"/>
                  <a:t> can be infinitely large or small!</a:t>
                </a:r>
              </a:p>
              <a:p>
                <a:pPr lvl="1"/>
                <a:r>
                  <a:rPr lang="en-US" altLang="zh-CN" dirty="0"/>
                  <a:t>Extra constraint: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avoid the non-unique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𝒘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1" i="1">
                                                        <a:latin typeface="Cambria Math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1" i="1">
                                                        <a:latin typeface="Cambria Math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altLang="zh-CN" b="1" i="1">
                                                    <a:latin typeface="Cambria Math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func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    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                 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s.t.</a:t>
                </a:r>
                <a:r>
                  <a:rPr lang="en-US" altLang="zh-CN" dirty="0"/>
                  <a:t> –subject to,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denoting the constraint(s)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20BA1B6-2E4E-4476-B0AC-138134467E0C}"/>
                  </a:ext>
                </a:extLst>
              </p14:cNvPr>
              <p14:cNvContentPartPr/>
              <p14:nvPr/>
            </p14:nvContentPartPr>
            <p14:xfrm>
              <a:off x="933848" y="1637165"/>
              <a:ext cx="1016280" cy="248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20BA1B6-2E4E-4476-B0AC-13813446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208" y="1628398"/>
                <a:ext cx="1033920" cy="42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0B2BB98-AC77-4ECB-9D7C-84216C0E2309}"/>
                  </a:ext>
                </a:extLst>
              </p14:cNvPr>
              <p14:cNvContentPartPr/>
              <p14:nvPr/>
            </p14:nvContentPartPr>
            <p14:xfrm>
              <a:off x="3975848" y="3034325"/>
              <a:ext cx="203400" cy="122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0B2BB98-AC77-4ECB-9D7C-84216C0E2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848" y="3025685"/>
                <a:ext cx="221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6FAF316-2CDB-4B01-BCAF-1FFE761BE9FE}"/>
                  </a:ext>
                </a:extLst>
              </p14:cNvPr>
              <p14:cNvContentPartPr/>
              <p14:nvPr/>
            </p14:nvContentPartPr>
            <p14:xfrm>
              <a:off x="5020928" y="2215325"/>
              <a:ext cx="442440" cy="1310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6FAF316-2CDB-4B01-BCAF-1FFE761BE9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2288" y="2206685"/>
                <a:ext cx="460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9D7B528-ED9B-49AB-BAF5-07D4892D26A3}"/>
                  </a:ext>
                </a:extLst>
              </p14:cNvPr>
              <p14:cNvContentPartPr/>
              <p14:nvPr/>
            </p14:nvContentPartPr>
            <p14:xfrm>
              <a:off x="5222528" y="3019205"/>
              <a:ext cx="2716200" cy="141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9D7B528-ED9B-49AB-BAF5-07D4892D26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3888" y="3010565"/>
                <a:ext cx="2733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2264C3B-EF90-432A-8B42-E0E1FDEBBC2C}"/>
                  </a:ext>
                </a:extLst>
              </p14:cNvPr>
              <p14:cNvContentPartPr/>
              <p14:nvPr/>
            </p14:nvContentPartPr>
            <p14:xfrm>
              <a:off x="4242968" y="3879245"/>
              <a:ext cx="1057680" cy="464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2264C3B-EF90-432A-8B42-E0E1FDEBB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4328" y="3870245"/>
                <a:ext cx="1075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FCEDDEA-0EC9-4938-A465-680BB5176075}"/>
                  </a:ext>
                </a:extLst>
              </p14:cNvPr>
              <p14:cNvContentPartPr/>
              <p14:nvPr/>
            </p14:nvContentPartPr>
            <p14:xfrm>
              <a:off x="2452328" y="4256165"/>
              <a:ext cx="10800" cy="9410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FCEDDEA-0EC9-4938-A465-680BB51760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43328" y="4247525"/>
                <a:ext cx="2844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13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Simplification: simplify the transformation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Cov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endParaRPr lang="en-US" altLang="zh-CN" b="1" dirty="0"/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FF33BDA-ABA7-4220-BE79-956027BB8E9A}"/>
                  </a:ext>
                </a:extLst>
              </p14:cNvPr>
              <p14:cNvContentPartPr/>
              <p14:nvPr/>
            </p14:nvContentPartPr>
            <p14:xfrm>
              <a:off x="1650608" y="1770365"/>
              <a:ext cx="15120" cy="2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FF33BDA-ABA7-4220-BE79-956027BB8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1968" y="1761725"/>
                <a:ext cx="327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EE3DC66-158D-4C86-8A21-C2522CB7ED0A}"/>
                  </a:ext>
                </a:extLst>
              </p14:cNvPr>
              <p14:cNvContentPartPr/>
              <p14:nvPr/>
            </p14:nvContentPartPr>
            <p14:xfrm>
              <a:off x="2768048" y="1701965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EE3DC66-158D-4C86-8A21-C2522CB7ED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9048" y="1692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5486F27-DB29-4289-A395-8E6EF2241D88}"/>
                  </a:ext>
                </a:extLst>
              </p14:cNvPr>
              <p14:cNvContentPartPr/>
              <p14:nvPr/>
            </p14:nvContentPartPr>
            <p14:xfrm>
              <a:off x="3509648" y="1755245"/>
              <a:ext cx="3645000" cy="972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5486F27-DB29-4289-A395-8E6EF2241D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1008" y="1746605"/>
                <a:ext cx="3662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2AD96AE-F685-4251-B5C9-0D9003E1B3F1}"/>
                  </a:ext>
                </a:extLst>
              </p14:cNvPr>
              <p14:cNvContentPartPr/>
              <p14:nvPr/>
            </p14:nvContentPartPr>
            <p14:xfrm>
              <a:off x="1316888" y="2170325"/>
              <a:ext cx="2232000" cy="619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2AD96AE-F685-4251-B5C9-0D9003E1B3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8248" y="2161685"/>
                <a:ext cx="2249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52A11CD-1BB6-4DD9-83C3-02B905A94BCB}"/>
                  </a:ext>
                </a:extLst>
              </p14:cNvPr>
              <p14:cNvContentPartPr/>
              <p14:nvPr/>
            </p14:nvContentPartPr>
            <p14:xfrm>
              <a:off x="2630528" y="2292005"/>
              <a:ext cx="71280" cy="96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52A11CD-1BB6-4DD9-83C3-02B905A94B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28" y="2283005"/>
                <a:ext cx="88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2FB705F-04B6-465F-AE03-5D2FD5421B7A}"/>
                  </a:ext>
                </a:extLst>
              </p14:cNvPr>
              <p14:cNvContentPartPr/>
              <p14:nvPr/>
            </p14:nvContentPartPr>
            <p14:xfrm>
              <a:off x="5390288" y="3296405"/>
              <a:ext cx="2050560" cy="849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2FB705F-04B6-465F-AE03-5D2FD5421B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81648" y="3287405"/>
                <a:ext cx="2068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FA469E5-CA61-48BF-98FC-1FE1E9FCEDD5}"/>
                  </a:ext>
                </a:extLst>
              </p14:cNvPr>
              <p14:cNvContentPartPr/>
              <p14:nvPr/>
            </p14:nvContentPartPr>
            <p14:xfrm>
              <a:off x="739448" y="3696365"/>
              <a:ext cx="381960" cy="338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FA469E5-CA61-48BF-98FC-1FE1E9FCED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808" y="3687365"/>
                <a:ext cx="399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FFF9967-99F3-405A-8E08-567D22370723}"/>
                  </a:ext>
                </a:extLst>
              </p14:cNvPr>
              <p14:cNvContentPartPr/>
              <p14:nvPr/>
            </p14:nvContentPartPr>
            <p14:xfrm>
              <a:off x="2532608" y="3707165"/>
              <a:ext cx="883440" cy="248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FFF9967-99F3-405A-8E08-567D223707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23968" y="3698165"/>
                <a:ext cx="90108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5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Lagrange</a:t>
                </a:r>
                <a:r>
                  <a:rPr lang="en-US" altLang="zh-CN" dirty="0"/>
                  <a:t> multipliers method</a:t>
                </a:r>
              </a:p>
              <a:p>
                <a:pPr lvl="1"/>
                <a:r>
                  <a:rPr lang="en-US" altLang="zh-CN" dirty="0"/>
                  <a:t>Convert the constraint problems into non-constraint ones</a:t>
                </a:r>
              </a:p>
              <a:p>
                <a:r>
                  <a:rPr lang="en-US" altLang="zh-CN" dirty="0" err="1"/>
                  <a:t>Lagrangian</a:t>
                </a:r>
                <a:r>
                  <a:rPr lang="en-US" altLang="zh-CN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Lagrange</a:t>
                </a:r>
                <a:r>
                  <a:rPr lang="en-US" altLang="zh-CN" dirty="0"/>
                  <a:t> multiplier</a:t>
                </a:r>
              </a:p>
              <a:p>
                <a:pPr lvl="1"/>
                <a:r>
                  <a:rPr lang="en-US" altLang="zh-CN" dirty="0"/>
                  <a:t>It is necessary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𝜕𝜆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2</m:t>
                    </m:r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/>
                  <a:t>！</a:t>
                </a:r>
              </a:p>
              <a:p>
                <a:pPr lvl="1"/>
                <a:r>
                  <a:rPr lang="en-US" altLang="zh-CN" dirty="0"/>
                  <a:t>Eigenvalue decomposition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D918318-F3E3-4960-8BDC-1018568AAC86}"/>
                  </a:ext>
                </a:extLst>
              </p14:cNvPr>
              <p14:cNvContentPartPr/>
              <p14:nvPr/>
            </p14:nvContentPartPr>
            <p14:xfrm>
              <a:off x="2429648" y="2938205"/>
              <a:ext cx="1378800" cy="38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D918318-F3E3-4960-8BDC-1018568AAC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1008" y="2929565"/>
                <a:ext cx="1396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56B965E-1209-4FDF-A7E2-B03BE153A9DB}"/>
                  </a:ext>
                </a:extLst>
              </p14:cNvPr>
              <p14:cNvContentPartPr/>
              <p14:nvPr/>
            </p14:nvContentPartPr>
            <p14:xfrm>
              <a:off x="4276808" y="2968085"/>
              <a:ext cx="1350720" cy="975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56B965E-1209-4FDF-A7E2-B03BE153A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7808" y="2959085"/>
                <a:ext cx="1368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0B835330-0C86-416A-855D-F582D666B6B5}"/>
                  </a:ext>
                </a:extLst>
              </p14:cNvPr>
              <p14:cNvContentPartPr/>
              <p14:nvPr/>
            </p14:nvContentPartPr>
            <p14:xfrm>
              <a:off x="7666928" y="5470085"/>
              <a:ext cx="1080360" cy="20844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0B835330-0C86-416A-855D-F582D666B6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8288" y="5461085"/>
                <a:ext cx="1098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FAEFB9D0-378C-4E81-A4EB-AE81495F1C5F}"/>
                  </a:ext>
                </a:extLst>
              </p14:cNvPr>
              <p14:cNvContentPartPr/>
              <p14:nvPr/>
            </p14:nvContentPartPr>
            <p14:xfrm>
              <a:off x="659888" y="3687005"/>
              <a:ext cx="6764400" cy="250560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FAEFB9D0-378C-4E81-A4EB-AE81495F1C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48" y="3678004"/>
                <a:ext cx="6782040" cy="25232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43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select the eigenvectors?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positive semi-definite</a:t>
                </a:r>
              </a:p>
              <a:p>
                <a:r>
                  <a:rPr lang="en-US" altLang="zh-CN" sz="2400" dirty="0"/>
                  <a:t>Select the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which corresponds to the largest eigenvalue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Why? Is the constraint satisfied?</a:t>
                </a:r>
              </a:p>
              <a:p>
                <a:pPr lvl="1"/>
                <a:r>
                  <a:rPr lang="en-US" altLang="zh-CN" sz="2000" dirty="0"/>
                  <a:t>In chapter 2, we have known that the eigenvectors are normalized and orthogonal.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  <m:r>
                      <a:rPr lang="en-US" altLang="zh-CN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2000" dirty="0"/>
                  <a:t> is naturally satisfied.</a:t>
                </a:r>
              </a:p>
              <a:p>
                <a:r>
                  <a:rPr lang="en-US" altLang="zh-CN" sz="2400" dirty="0"/>
                  <a:t>How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approximate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400" dirty="0"/>
                  <a:t>?</a:t>
                </a:r>
              </a:p>
              <a:p>
                <a:pPr lvl="1"/>
                <a:r>
                  <a:rPr lang="en-US" altLang="zh-CN" sz="2000" dirty="0">
                    <a:solidFill>
                      <a:srgbClr val="FF0000"/>
                    </a:solidFill>
                  </a:rPr>
                  <a:t>Do projection</a:t>
                </a:r>
                <a:r>
                  <a:rPr lang="en-US" altLang="zh-CN" sz="2000" dirty="0"/>
                  <a:t>!</a:t>
                </a:r>
              </a:p>
              <a:p>
                <a:pPr lvl="1"/>
                <a:r>
                  <a:rPr lang="en-US" altLang="zh-CN" sz="2000" dirty="0"/>
                  <a:t>1-D representation: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The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can be approximated as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latin typeface="Cambria Math"/>
                          <a:ea typeface="Cambria Math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sz="2000" i="1">
                          <a:latin typeface="Cambria Math"/>
                        </a:rPr>
                        <m:t>))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dirty="0"/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29024"/>
            <a:ext cx="3096344" cy="248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36F157-58B9-44A1-BFD2-494EDCF376BE}"/>
                  </a:ext>
                </a:extLst>
              </p14:cNvPr>
              <p14:cNvContentPartPr/>
              <p14:nvPr/>
            </p14:nvContentPartPr>
            <p14:xfrm>
              <a:off x="3629168" y="2116685"/>
              <a:ext cx="309600" cy="16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36F157-58B9-44A1-BFD2-494EDCF376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0168" y="2107685"/>
                <a:ext cx="327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B756A7D-8363-46F4-8183-F5DD29CD659A}"/>
                  </a:ext>
                </a:extLst>
              </p14:cNvPr>
              <p14:cNvContentPartPr/>
              <p14:nvPr/>
            </p14:nvContentPartPr>
            <p14:xfrm>
              <a:off x="766088" y="2338085"/>
              <a:ext cx="2205360" cy="1429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B756A7D-8363-46F4-8183-F5DD29CD6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448" y="2329445"/>
                <a:ext cx="2223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634E25-E415-4A98-AD6D-43ED0FA86FCE}"/>
                  </a:ext>
                </a:extLst>
              </p14:cNvPr>
              <p14:cNvContentPartPr/>
              <p14:nvPr/>
            </p14:nvContentPartPr>
            <p14:xfrm>
              <a:off x="3274568" y="2499365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634E25-E415-4A98-AD6D-43ED0FA86F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5928" y="24907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1BDB08D-0176-4E1D-A4F6-7BBB1C7FDDFE}"/>
                  </a:ext>
                </a:extLst>
              </p14:cNvPr>
              <p14:cNvContentPartPr/>
              <p14:nvPr/>
            </p14:nvContentPartPr>
            <p14:xfrm>
              <a:off x="5148368" y="2447525"/>
              <a:ext cx="153720" cy="213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1BDB08D-0176-4E1D-A4F6-7BBB1C7FD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9728" y="2438525"/>
                <a:ext cx="171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BB92358-0B28-4DB5-AC7F-D577B5A8855F}"/>
                  </a:ext>
                </a:extLst>
              </p14:cNvPr>
              <p14:cNvContentPartPr/>
              <p14:nvPr/>
            </p14:nvContentPartPr>
            <p14:xfrm>
              <a:off x="5407568" y="2607725"/>
              <a:ext cx="7200" cy="727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BB92358-0B28-4DB5-AC7F-D577B5A885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8928" y="2598725"/>
                <a:ext cx="24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96FD561-2FF3-489C-AE55-5F563175D17A}"/>
                  </a:ext>
                </a:extLst>
              </p14:cNvPr>
              <p14:cNvContentPartPr/>
              <p14:nvPr/>
            </p14:nvContentPartPr>
            <p14:xfrm>
              <a:off x="5532848" y="2502605"/>
              <a:ext cx="68760" cy="57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96FD561-2FF3-489C-AE55-5F563175D1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4208" y="2493965"/>
                <a:ext cx="86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9F4C74A-111D-4EDC-BA45-DC3174035D51}"/>
                  </a:ext>
                </a:extLst>
              </p14:cNvPr>
              <p14:cNvContentPartPr/>
              <p14:nvPr/>
            </p14:nvContentPartPr>
            <p14:xfrm>
              <a:off x="5540768" y="2570285"/>
              <a:ext cx="84240" cy="151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9F4C74A-111D-4EDC-BA45-DC3174035D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2128" y="2561645"/>
                <a:ext cx="101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A3C367A-A152-470E-82B2-8C74A0CA5365}"/>
                  </a:ext>
                </a:extLst>
              </p14:cNvPr>
              <p14:cNvContentPartPr/>
              <p14:nvPr/>
            </p14:nvContentPartPr>
            <p14:xfrm>
              <a:off x="5801048" y="2439605"/>
              <a:ext cx="22680" cy="2152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A3C367A-A152-470E-82B2-8C74A0CA53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92408" y="2430605"/>
                <a:ext cx="40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F8FC6D8-23FB-4890-BBA0-D5E227EB31D7}"/>
                  </a:ext>
                </a:extLst>
              </p14:cNvPr>
              <p14:cNvContentPartPr/>
              <p14:nvPr/>
            </p14:nvContentPartPr>
            <p14:xfrm>
              <a:off x="6047648" y="2371925"/>
              <a:ext cx="155520" cy="982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F8FC6D8-23FB-4890-BBA0-D5E227EB31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38648" y="2363285"/>
                <a:ext cx="173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B6CC5B-B822-4566-8616-1D9BDB711DF1}"/>
                  </a:ext>
                </a:extLst>
              </p14:cNvPr>
              <p14:cNvContentPartPr/>
              <p14:nvPr/>
            </p14:nvContentPartPr>
            <p14:xfrm>
              <a:off x="6198848" y="2603045"/>
              <a:ext cx="46080" cy="417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B6CC5B-B822-4566-8616-1D9BDB711D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89848" y="2594045"/>
                <a:ext cx="63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748ACED-1196-4F64-A810-784B1C3490E3}"/>
                  </a:ext>
                </a:extLst>
              </p14:cNvPr>
              <p14:cNvContentPartPr/>
              <p14:nvPr/>
            </p14:nvContentPartPr>
            <p14:xfrm>
              <a:off x="4946048" y="2357165"/>
              <a:ext cx="110160" cy="882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748ACED-1196-4F64-A810-784B1C349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7048" y="2348165"/>
                <a:ext cx="127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CF60D2C-5CC1-4E69-9EC6-81B478134339}"/>
                  </a:ext>
                </a:extLst>
              </p14:cNvPr>
              <p14:cNvContentPartPr/>
              <p14:nvPr/>
            </p14:nvContentPartPr>
            <p14:xfrm>
              <a:off x="4692608" y="2474165"/>
              <a:ext cx="285120" cy="1753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CF60D2C-5CC1-4E69-9EC6-81B4781343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83597" y="2465507"/>
                <a:ext cx="302782" cy="19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3F68BA9-4CEF-45AB-B431-B39CD818EF22}"/>
                  </a:ext>
                </a:extLst>
              </p14:cNvPr>
              <p14:cNvContentPartPr/>
              <p14:nvPr/>
            </p14:nvContentPartPr>
            <p14:xfrm>
              <a:off x="2757608" y="3474605"/>
              <a:ext cx="2877840" cy="532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3F68BA9-4CEF-45AB-B431-B39CD818EF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8608" y="3465605"/>
                <a:ext cx="2895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04F89AB-6589-46D3-A166-F8087CF9863A}"/>
                  </a:ext>
                </a:extLst>
              </p14:cNvPr>
              <p14:cNvContentPartPr/>
              <p14:nvPr/>
            </p14:nvContentPartPr>
            <p14:xfrm>
              <a:off x="2354768" y="3878885"/>
              <a:ext cx="438840" cy="1436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04F89AB-6589-46D3-A166-F8087CF986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5768" y="3870245"/>
                <a:ext cx="456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729D88E-3108-44A8-8B5D-F4E2F663D16F}"/>
                  </a:ext>
                </a:extLst>
              </p14:cNvPr>
              <p14:cNvContentPartPr/>
              <p14:nvPr/>
            </p14:nvContentPartPr>
            <p14:xfrm>
              <a:off x="3152528" y="4680605"/>
              <a:ext cx="221760" cy="302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729D88E-3108-44A8-8B5D-F4E2F663D1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3888" y="4671861"/>
                <a:ext cx="239400" cy="4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0ABF548-1B13-4A57-8FE5-3D726988E2B9}"/>
                  </a:ext>
                </a:extLst>
              </p14:cNvPr>
              <p14:cNvContentPartPr/>
              <p14:nvPr/>
            </p14:nvContentPartPr>
            <p14:xfrm>
              <a:off x="3781088" y="4688525"/>
              <a:ext cx="232200" cy="15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0ABF548-1B13-4A57-8FE5-3D726988E2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2448" y="4679525"/>
                <a:ext cx="249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BC62DB8B-5846-4012-9565-B98FF03598F9}"/>
                  </a:ext>
                </a:extLst>
              </p14:cNvPr>
              <p14:cNvContentPartPr/>
              <p14:nvPr/>
            </p14:nvContentPartPr>
            <p14:xfrm>
              <a:off x="4193648" y="4683845"/>
              <a:ext cx="697680" cy="277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BC62DB8B-5846-4012-9565-B98FF03598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5008" y="4674845"/>
                <a:ext cx="715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6AEA121-44B9-4C79-ACFA-65966048C4F4}"/>
                  </a:ext>
                </a:extLst>
              </p14:cNvPr>
              <p14:cNvContentPartPr/>
              <p14:nvPr/>
            </p14:nvContentPartPr>
            <p14:xfrm>
              <a:off x="770048" y="5319605"/>
              <a:ext cx="279360" cy="496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6AEA121-44B9-4C79-ACFA-65966048C4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1408" y="5310605"/>
                <a:ext cx="297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EEAA2AE-28FA-4A36-B237-EA1A9F2F9C17}"/>
                  </a:ext>
                </a:extLst>
              </p14:cNvPr>
              <p14:cNvContentPartPr/>
              <p14:nvPr/>
            </p14:nvContentPartPr>
            <p14:xfrm>
              <a:off x="1359008" y="5286125"/>
              <a:ext cx="127080" cy="327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EEAA2AE-28FA-4A36-B237-EA1A9F2F9C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50368" y="5277125"/>
                <a:ext cx="144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6DA8098-8881-4132-993C-51F9D12BBD14}"/>
                  </a:ext>
                </a:extLst>
              </p14:cNvPr>
              <p14:cNvContentPartPr/>
              <p14:nvPr/>
            </p14:nvContentPartPr>
            <p14:xfrm>
              <a:off x="2013848" y="5345165"/>
              <a:ext cx="1532520" cy="504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6DA8098-8881-4132-993C-51F9D12BBD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05206" y="5336463"/>
                <a:ext cx="1550164" cy="68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7" name="墨迹 1026">
                <a:extLst>
                  <a:ext uri="{FF2B5EF4-FFF2-40B4-BE49-F238E27FC236}">
                    <a16:creationId xmlns:a16="http://schemas.microsoft.com/office/drawing/2014/main" id="{21311FBC-9E22-4B2D-B669-2603EA784F2B}"/>
                  </a:ext>
                </a:extLst>
              </p14:cNvPr>
              <p14:cNvContentPartPr/>
              <p14:nvPr/>
            </p14:nvContentPartPr>
            <p14:xfrm>
              <a:off x="1821968" y="5900645"/>
              <a:ext cx="11520" cy="14400"/>
            </p14:xfrm>
          </p:contentPart>
        </mc:Choice>
        <mc:Fallback>
          <p:pic>
            <p:nvPicPr>
              <p:cNvPr id="1027" name="墨迹 1026">
                <a:extLst>
                  <a:ext uri="{FF2B5EF4-FFF2-40B4-BE49-F238E27FC236}">
                    <a16:creationId xmlns:a16="http://schemas.microsoft.com/office/drawing/2014/main" id="{21311FBC-9E22-4B2D-B669-2603EA784F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3328" y="5892005"/>
                <a:ext cx="29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8" name="墨迹 1027">
                <a:extLst>
                  <a:ext uri="{FF2B5EF4-FFF2-40B4-BE49-F238E27FC236}">
                    <a16:creationId xmlns:a16="http://schemas.microsoft.com/office/drawing/2014/main" id="{9D92AF32-9A4B-489B-8F9E-C5B8FCFEACC6}"/>
                  </a:ext>
                </a:extLst>
              </p14:cNvPr>
              <p14:cNvContentPartPr/>
              <p14:nvPr/>
            </p14:nvContentPartPr>
            <p14:xfrm>
              <a:off x="1076768" y="5701565"/>
              <a:ext cx="743760" cy="122760"/>
            </p14:xfrm>
          </p:contentPart>
        </mc:Choice>
        <mc:Fallback>
          <p:pic>
            <p:nvPicPr>
              <p:cNvPr id="1028" name="墨迹 1027">
                <a:extLst>
                  <a:ext uri="{FF2B5EF4-FFF2-40B4-BE49-F238E27FC236}">
                    <a16:creationId xmlns:a16="http://schemas.microsoft.com/office/drawing/2014/main" id="{9D92AF32-9A4B-489B-8F9E-C5B8FCFEAC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7772" y="5692900"/>
                <a:ext cx="761391" cy="140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9" name="墨迹 1028">
                <a:extLst>
                  <a:ext uri="{FF2B5EF4-FFF2-40B4-BE49-F238E27FC236}">
                    <a16:creationId xmlns:a16="http://schemas.microsoft.com/office/drawing/2014/main" id="{165CA018-4333-45CD-8B83-EC4975A1EC55}"/>
                  </a:ext>
                </a:extLst>
              </p14:cNvPr>
              <p14:cNvContentPartPr/>
              <p14:nvPr/>
            </p14:nvContentPartPr>
            <p14:xfrm>
              <a:off x="2610368" y="5803445"/>
              <a:ext cx="2160" cy="5760"/>
            </p14:xfrm>
          </p:contentPart>
        </mc:Choice>
        <mc:Fallback>
          <p:pic>
            <p:nvPicPr>
              <p:cNvPr id="1029" name="墨迹 1028">
                <a:extLst>
                  <a:ext uri="{FF2B5EF4-FFF2-40B4-BE49-F238E27FC236}">
                    <a16:creationId xmlns:a16="http://schemas.microsoft.com/office/drawing/2014/main" id="{165CA018-4333-45CD-8B83-EC4975A1EC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1728" y="5794805"/>
                <a:ext cx="19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34" name="墨迹 1033">
                <a:extLst>
                  <a:ext uri="{FF2B5EF4-FFF2-40B4-BE49-F238E27FC236}">
                    <a16:creationId xmlns:a16="http://schemas.microsoft.com/office/drawing/2014/main" id="{2FABEB3F-4AF5-4CC8-8258-2263FA66CDBD}"/>
                  </a:ext>
                </a:extLst>
              </p14:cNvPr>
              <p14:cNvContentPartPr/>
              <p14:nvPr/>
            </p14:nvContentPartPr>
            <p14:xfrm>
              <a:off x="2352968" y="5965445"/>
              <a:ext cx="164520" cy="1800"/>
            </p14:xfrm>
          </p:contentPart>
        </mc:Choice>
        <mc:Fallback>
          <p:pic>
            <p:nvPicPr>
              <p:cNvPr id="1034" name="墨迹 1033">
                <a:extLst>
                  <a:ext uri="{FF2B5EF4-FFF2-40B4-BE49-F238E27FC236}">
                    <a16:creationId xmlns:a16="http://schemas.microsoft.com/office/drawing/2014/main" id="{2FABEB3F-4AF5-4CC8-8258-2263FA66CD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43968" y="5956445"/>
                <a:ext cx="1821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39" name="墨迹 1038">
                <a:extLst>
                  <a:ext uri="{FF2B5EF4-FFF2-40B4-BE49-F238E27FC236}">
                    <a16:creationId xmlns:a16="http://schemas.microsoft.com/office/drawing/2014/main" id="{0AB28C05-956E-4290-AE32-680FBDFE8123}"/>
                  </a:ext>
                </a:extLst>
              </p14:cNvPr>
              <p14:cNvContentPartPr/>
              <p14:nvPr/>
            </p14:nvContentPartPr>
            <p14:xfrm>
              <a:off x="3435488" y="6102965"/>
              <a:ext cx="2160" cy="360"/>
            </p14:xfrm>
          </p:contentPart>
        </mc:Choice>
        <mc:Fallback>
          <p:pic>
            <p:nvPicPr>
              <p:cNvPr id="1039" name="墨迹 1038">
                <a:extLst>
                  <a:ext uri="{FF2B5EF4-FFF2-40B4-BE49-F238E27FC236}">
                    <a16:creationId xmlns:a16="http://schemas.microsoft.com/office/drawing/2014/main" id="{0AB28C05-956E-4290-AE32-680FBDFE81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26488" y="609432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0" name="墨迹 1039">
                <a:extLst>
                  <a:ext uri="{FF2B5EF4-FFF2-40B4-BE49-F238E27FC236}">
                    <a16:creationId xmlns:a16="http://schemas.microsoft.com/office/drawing/2014/main" id="{2274E9CC-400F-420D-BEAD-1DCEA611D2CC}"/>
                  </a:ext>
                </a:extLst>
              </p14:cNvPr>
              <p14:cNvContentPartPr/>
              <p14:nvPr/>
            </p14:nvContentPartPr>
            <p14:xfrm>
              <a:off x="2683088" y="5871845"/>
              <a:ext cx="570240" cy="235080"/>
            </p14:xfrm>
          </p:contentPart>
        </mc:Choice>
        <mc:Fallback>
          <p:pic>
            <p:nvPicPr>
              <p:cNvPr id="1040" name="墨迹 1039">
                <a:extLst>
                  <a:ext uri="{FF2B5EF4-FFF2-40B4-BE49-F238E27FC236}">
                    <a16:creationId xmlns:a16="http://schemas.microsoft.com/office/drawing/2014/main" id="{2274E9CC-400F-420D-BEAD-1DCEA611D2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74088" y="5863192"/>
                <a:ext cx="587880" cy="252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41" name="墨迹 1040">
                <a:extLst>
                  <a:ext uri="{FF2B5EF4-FFF2-40B4-BE49-F238E27FC236}">
                    <a16:creationId xmlns:a16="http://schemas.microsoft.com/office/drawing/2014/main" id="{014BD390-80B8-4A33-A82C-400AB4D1F90F}"/>
                  </a:ext>
                </a:extLst>
              </p14:cNvPr>
              <p14:cNvContentPartPr/>
              <p14:nvPr/>
            </p14:nvContentPartPr>
            <p14:xfrm>
              <a:off x="2900888" y="5719565"/>
              <a:ext cx="304200" cy="91440"/>
            </p14:xfrm>
          </p:contentPart>
        </mc:Choice>
        <mc:Fallback>
          <p:pic>
            <p:nvPicPr>
              <p:cNvPr id="1041" name="墨迹 1040">
                <a:extLst>
                  <a:ext uri="{FF2B5EF4-FFF2-40B4-BE49-F238E27FC236}">
                    <a16:creationId xmlns:a16="http://schemas.microsoft.com/office/drawing/2014/main" id="{014BD390-80B8-4A33-A82C-400AB4D1F9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92238" y="5710565"/>
                <a:ext cx="321861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31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equivalence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the original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the low-dimensional representation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the approximated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aims to minimize the discrepancy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projection direction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projection coefficient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Try to prove that the obtained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identical to maximizing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Conclusion: we have two PCA objectives,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minimizing the approximation error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maximizing the variance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1728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A135239-4E17-4F7E-B6F8-D9C593A4B8E1}"/>
                  </a:ext>
                </a:extLst>
              </p14:cNvPr>
              <p14:cNvContentPartPr/>
              <p14:nvPr/>
            </p14:nvContentPartPr>
            <p14:xfrm>
              <a:off x="2710088" y="2281565"/>
              <a:ext cx="249480" cy="26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A135239-4E17-4F7E-B6F8-D9C593A4B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1088" y="2272925"/>
                <a:ext cx="2671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FD7B5E-FC5A-45B7-96AF-CF00CD8E492A}"/>
                  </a:ext>
                </a:extLst>
              </p14:cNvPr>
              <p14:cNvContentPartPr/>
              <p14:nvPr/>
            </p14:nvContentPartPr>
            <p14:xfrm>
              <a:off x="1558088" y="2272925"/>
              <a:ext cx="194040" cy="18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FD7B5E-FC5A-45B7-96AF-CF00CD8E4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9448" y="2264285"/>
                <a:ext cx="21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BEC67C6-3D81-40DD-83CB-834F4C9B8D7E}"/>
                  </a:ext>
                </a:extLst>
              </p14:cNvPr>
              <p14:cNvContentPartPr/>
              <p14:nvPr/>
            </p14:nvContentPartPr>
            <p14:xfrm>
              <a:off x="1110248" y="2670725"/>
              <a:ext cx="5400" cy="2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BEC67C6-3D81-40DD-83CB-834F4C9B8D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1608" y="2661725"/>
                <a:ext cx="23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185B770-0BEB-4DA8-A539-86EBBDA2BECA}"/>
                  </a:ext>
                </a:extLst>
              </p14:cNvPr>
              <p14:cNvContentPartPr/>
              <p14:nvPr/>
            </p14:nvContentPartPr>
            <p14:xfrm>
              <a:off x="4489568" y="2690525"/>
              <a:ext cx="1711440" cy="10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185B770-0BEB-4DA8-A539-86EBBDA2BE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0568" y="2681525"/>
                <a:ext cx="1729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1772D9E-F9A4-4EA8-9AA8-4EF705ADE53B}"/>
                  </a:ext>
                </a:extLst>
              </p14:cNvPr>
              <p14:cNvContentPartPr/>
              <p14:nvPr/>
            </p14:nvContentPartPr>
            <p14:xfrm>
              <a:off x="6280928" y="2715005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1772D9E-F9A4-4EA8-9AA8-4EF705ADE5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2288" y="2706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20C0318-989D-4FBF-92C2-FCF5FCDADD32}"/>
                  </a:ext>
                </a:extLst>
              </p14:cNvPr>
              <p14:cNvContentPartPr/>
              <p14:nvPr/>
            </p14:nvContentPartPr>
            <p14:xfrm>
              <a:off x="6459488" y="3413405"/>
              <a:ext cx="227160" cy="216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20C0318-989D-4FBF-92C2-FCF5FCDADD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0848" y="3404765"/>
                <a:ext cx="244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4C2FD52-D7E8-426D-8A0B-7AA2B6E69B8A}"/>
                  </a:ext>
                </a:extLst>
              </p14:cNvPr>
              <p14:cNvContentPartPr/>
              <p14:nvPr/>
            </p14:nvContentPartPr>
            <p14:xfrm>
              <a:off x="7382528" y="3419885"/>
              <a:ext cx="242280" cy="18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4C2FD52-D7E8-426D-8A0B-7AA2B6E69B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73528" y="3411245"/>
                <a:ext cx="259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5916168-9F65-46C0-B4F9-DD1684CD02BE}"/>
                  </a:ext>
                </a:extLst>
              </p14:cNvPr>
              <p14:cNvContentPartPr/>
              <p14:nvPr/>
            </p14:nvContentPartPr>
            <p14:xfrm>
              <a:off x="518048" y="3628325"/>
              <a:ext cx="167400" cy="139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5916168-9F65-46C0-B4F9-DD1684CD02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408" y="3619685"/>
                <a:ext cx="18504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5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51C6-3171-4871-B8C7-1557A31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projection directions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3C23E-0005-4F62-BA37-D4DBFA411F6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if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New projections should also preserve the “energy”; </a:t>
                </a:r>
              </a:p>
              <a:p>
                <a:pPr lvl="1"/>
                <a:r>
                  <a:rPr lang="en-US" altLang="zh-CN" dirty="0"/>
                  <a:t>they should satisfy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orthogonal</a:t>
                </a:r>
                <a:r>
                  <a:rPr lang="en-US" altLang="zh-CN" dirty="0"/>
                  <a:t> constraints,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To satisfy the above constraints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</a:p>
              <a:p>
                <a:pPr lvl="1"/>
                <a:r>
                  <a:rPr lang="en-US" altLang="zh-CN" dirty="0"/>
                  <a:t>The coefficient: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As a whole,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))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))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+⋯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3C23E-0005-4F62-BA37-D4DBFA411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9A7E427-53A0-4F8E-A817-8BD325F97AFC}"/>
                  </a:ext>
                </a:extLst>
              </p14:cNvPr>
              <p14:cNvContentPartPr/>
              <p14:nvPr/>
            </p14:nvContentPartPr>
            <p14:xfrm>
              <a:off x="3169088" y="1651925"/>
              <a:ext cx="342000" cy="74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9A7E427-53A0-4F8E-A817-8BD325F97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0448" y="1643285"/>
                <a:ext cx="359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D4DBD2C-C5D2-4FB1-864A-CC09DF4019C0}"/>
                  </a:ext>
                </a:extLst>
              </p14:cNvPr>
              <p14:cNvContentPartPr/>
              <p14:nvPr/>
            </p14:nvContentPartPr>
            <p14:xfrm>
              <a:off x="3743288" y="1664525"/>
              <a:ext cx="410040" cy="82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D4DBD2C-C5D2-4FB1-864A-CC09DF401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4288" y="1655885"/>
                <a:ext cx="427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2803C64-8507-45A0-9650-09E92247AFE1}"/>
                  </a:ext>
                </a:extLst>
              </p14:cNvPr>
              <p14:cNvContentPartPr/>
              <p14:nvPr/>
            </p14:nvContentPartPr>
            <p14:xfrm>
              <a:off x="4473728" y="1607645"/>
              <a:ext cx="52200" cy="9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2803C64-8507-45A0-9650-09E92247AF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5088" y="1599005"/>
                <a:ext cx="69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73E9544-ABCB-427C-A7C6-6435F9618A27}"/>
                  </a:ext>
                </a:extLst>
              </p14:cNvPr>
              <p14:cNvContentPartPr/>
              <p14:nvPr/>
            </p14:nvContentPartPr>
            <p14:xfrm>
              <a:off x="4674608" y="1580645"/>
              <a:ext cx="73080" cy="9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73E9544-ABCB-427C-A7C6-6435F9618A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5608" y="1571645"/>
                <a:ext cx="90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EED8F81-663E-4EEB-B313-CFEF4C212249}"/>
                  </a:ext>
                </a:extLst>
              </p14:cNvPr>
              <p14:cNvContentPartPr/>
              <p14:nvPr/>
            </p14:nvContentPartPr>
            <p14:xfrm>
              <a:off x="4856048" y="1571285"/>
              <a:ext cx="180360" cy="5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EED8F81-663E-4EEB-B313-CFEF4C2122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7048" y="1562285"/>
                <a:ext cx="19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5EB31A1-E81A-4985-9BC4-CC27532CB635}"/>
                  </a:ext>
                </a:extLst>
              </p14:cNvPr>
              <p14:cNvContentPartPr/>
              <p14:nvPr/>
            </p14:nvContentPartPr>
            <p14:xfrm>
              <a:off x="5264288" y="1600805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5EB31A1-E81A-4985-9BC4-CC27532CB6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55288" y="15918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88005B1-534A-47BF-BA16-D2151F6BF27B}"/>
                  </a:ext>
                </a:extLst>
              </p14:cNvPr>
              <p14:cNvContentPartPr/>
              <p14:nvPr/>
            </p14:nvContentPartPr>
            <p14:xfrm>
              <a:off x="472328" y="1864685"/>
              <a:ext cx="398160" cy="4780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88005B1-534A-47BF-BA16-D2151F6BF2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3328" y="1855685"/>
                <a:ext cx="4158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197AA5E-06DF-4D16-B94A-825192D91C9A}"/>
                  </a:ext>
                </a:extLst>
              </p14:cNvPr>
              <p14:cNvContentPartPr/>
              <p14:nvPr/>
            </p14:nvContentPartPr>
            <p14:xfrm>
              <a:off x="1797488" y="4068245"/>
              <a:ext cx="340560" cy="324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197AA5E-06DF-4D16-B94A-825192D91C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8488" y="4059605"/>
                <a:ext cx="358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0955A11-15A1-414A-82B5-5E79393D9508}"/>
                  </a:ext>
                </a:extLst>
              </p14:cNvPr>
              <p14:cNvContentPartPr/>
              <p14:nvPr/>
            </p14:nvContentPartPr>
            <p14:xfrm>
              <a:off x="1262888" y="3648125"/>
              <a:ext cx="568080" cy="1479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0955A11-15A1-414A-82B5-5E79393D950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53888" y="3639125"/>
                <a:ext cx="585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2093285-3F69-46E3-BBF0-B91FFAEEB73B}"/>
                  </a:ext>
                </a:extLst>
              </p14:cNvPr>
              <p14:cNvContentPartPr/>
              <p14:nvPr/>
            </p14:nvContentPartPr>
            <p14:xfrm>
              <a:off x="3207248" y="4068965"/>
              <a:ext cx="347040" cy="23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2093285-3F69-46E3-BBF0-B91FFAEEB7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98248" y="4060325"/>
                <a:ext cx="364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37260DB-99A9-4167-BE6A-9DD7CCA0D17B}"/>
                  </a:ext>
                </a:extLst>
              </p14:cNvPr>
              <p14:cNvContentPartPr/>
              <p14:nvPr/>
            </p14:nvContentPartPr>
            <p14:xfrm>
              <a:off x="2717648" y="3617165"/>
              <a:ext cx="641160" cy="2314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37260DB-99A9-4167-BE6A-9DD7CCA0D1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09008" y="3608179"/>
                <a:ext cx="658800" cy="24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801F436-75A6-4CA5-B1C6-0CBB151AD8A6}"/>
                  </a:ext>
                </a:extLst>
              </p14:cNvPr>
              <p14:cNvContentPartPr/>
              <p14:nvPr/>
            </p14:nvContentPartPr>
            <p14:xfrm>
              <a:off x="3465728" y="4537325"/>
              <a:ext cx="105120" cy="122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801F436-75A6-4CA5-B1C6-0CBB151AD8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56728" y="4528325"/>
                <a:ext cx="1227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662C582-7D2F-46E2-BBE7-7C84F3CD4085}"/>
                  </a:ext>
                </a:extLst>
              </p14:cNvPr>
              <p14:cNvContentPartPr/>
              <p14:nvPr/>
            </p14:nvContentPartPr>
            <p14:xfrm>
              <a:off x="4027688" y="4531925"/>
              <a:ext cx="147600" cy="50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662C582-7D2F-46E2-BBE7-7C84F3CD40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18688" y="4523285"/>
                <a:ext cx="165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7AA6F32-D0BB-45C6-8A27-34B2550CD325}"/>
                  </a:ext>
                </a:extLst>
              </p14:cNvPr>
              <p14:cNvContentPartPr/>
              <p14:nvPr/>
            </p14:nvContentPartPr>
            <p14:xfrm>
              <a:off x="1091528" y="5961845"/>
              <a:ext cx="160920" cy="126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7AA6F32-D0BB-45C6-8A27-34B2550CD32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2888" y="5952845"/>
                <a:ext cx="178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5428219-C5D5-45E1-B031-7E7DABD5D542}"/>
                  </a:ext>
                </a:extLst>
              </p14:cNvPr>
              <p14:cNvContentPartPr/>
              <p14:nvPr/>
            </p14:nvContentPartPr>
            <p14:xfrm>
              <a:off x="1623968" y="5941325"/>
              <a:ext cx="177480" cy="97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5428219-C5D5-45E1-B031-7E7DABD5D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14968" y="5932325"/>
                <a:ext cx="195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08A222D-5F70-4869-B11D-2C3C1D06BEC9}"/>
                  </a:ext>
                </a:extLst>
              </p14:cNvPr>
              <p14:cNvContentPartPr/>
              <p14:nvPr/>
            </p14:nvContentPartPr>
            <p14:xfrm>
              <a:off x="1618928" y="5979485"/>
              <a:ext cx="172440" cy="219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08A222D-5F70-4869-B11D-2C3C1D06BEC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09928" y="5970845"/>
                <a:ext cx="190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62B7E973-7DEE-4B32-B647-AB0566D1A9AF}"/>
                  </a:ext>
                </a:extLst>
              </p14:cNvPr>
              <p14:cNvContentPartPr/>
              <p14:nvPr/>
            </p14:nvContentPartPr>
            <p14:xfrm>
              <a:off x="2355488" y="5990285"/>
              <a:ext cx="1537560" cy="500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2B7E973-7DEE-4B32-B647-AB0566D1A9A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46488" y="5981645"/>
                <a:ext cx="1555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F9C6619-B5AB-492F-A6EF-2B858C8CE304}"/>
                  </a:ext>
                </a:extLst>
              </p14:cNvPr>
              <p14:cNvContentPartPr/>
              <p14:nvPr/>
            </p14:nvContentPartPr>
            <p14:xfrm>
              <a:off x="4360688" y="5974085"/>
              <a:ext cx="1710360" cy="522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F9C6619-B5AB-492F-A6EF-2B858C8CE3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1688" y="5965445"/>
                <a:ext cx="1728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D8F1166-7903-454C-B2C1-85B039EED078}"/>
                  </a:ext>
                </a:extLst>
              </p14:cNvPr>
              <p14:cNvContentPartPr/>
              <p14:nvPr/>
            </p14:nvContentPartPr>
            <p14:xfrm>
              <a:off x="6531848" y="5969405"/>
              <a:ext cx="89280" cy="25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D8F1166-7903-454C-B2C1-85B039EED07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22848" y="5960405"/>
                <a:ext cx="106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36C21E1-5748-4BC5-9045-D5690ED1F66B}"/>
                  </a:ext>
                </a:extLst>
              </p14:cNvPr>
              <p14:cNvContentPartPr/>
              <p14:nvPr/>
            </p14:nvContentPartPr>
            <p14:xfrm>
              <a:off x="6754688" y="5925845"/>
              <a:ext cx="381600" cy="244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36C21E1-5748-4BC5-9045-D5690ED1F6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46048" y="5916845"/>
                <a:ext cx="399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C523E07-2383-465D-80E5-62F87CC3E471}"/>
                  </a:ext>
                </a:extLst>
              </p14:cNvPr>
              <p14:cNvContentPartPr/>
              <p14:nvPr/>
            </p14:nvContentPartPr>
            <p14:xfrm>
              <a:off x="7505288" y="5935205"/>
              <a:ext cx="360" cy="3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C523E07-2383-465D-80E5-62F87CC3E4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96288" y="592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E21175E-D49F-437E-A087-5B4D3AB6B2C8}"/>
                  </a:ext>
                </a:extLst>
              </p14:cNvPr>
              <p14:cNvContentPartPr/>
              <p14:nvPr/>
            </p14:nvContentPartPr>
            <p14:xfrm>
              <a:off x="7855568" y="5931245"/>
              <a:ext cx="360" cy="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E21175E-D49F-437E-A087-5B4D3AB6B2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6568" y="59222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57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1131E-3395-4840-8FFA-8AC12980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relation between the approximated and original samples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E73A6-D475-43D1-AA14-43E3C080FF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Cov(</a:t>
                </a:r>
                <a:r>
                  <a:rPr lang="zh-CN" altLang="en-US" sz="2400" dirty="0"/>
                  <a:t>𝒙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𝑑</a:t>
                </a:r>
                <a:r>
                  <a:rPr lang="en-US" altLang="zh-CN" sz="2400" dirty="0"/>
                  <a:t>×</a:t>
                </a:r>
                <a:r>
                  <a:rPr lang="zh-CN" altLang="en-US" sz="2400" dirty="0"/>
                  <a:t>𝑑</a:t>
                </a:r>
                <a:r>
                  <a:rPr lang="en-US" altLang="zh-CN" sz="2400" dirty="0"/>
                  <a:t>, which has </a:t>
                </a:r>
                <a:r>
                  <a:rPr lang="zh-CN" altLang="en-US" sz="2400" dirty="0"/>
                  <a:t>𝑑 </a:t>
                </a:r>
                <a:r>
                  <a:rPr lang="en-US" altLang="zh-CN" sz="2400" dirty="0"/>
                  <a:t>mutually orthogonal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lvl="1"/>
                <a:r>
                  <a:rPr lang="en-US" altLang="zh-CN" sz="2100" dirty="0"/>
                  <a:t>There are d </a:t>
                </a:r>
                <a:r>
                  <a:rPr lang="en-US" altLang="zh-CN" sz="2000" dirty="0"/>
                  <a:t>mutually orthogonal projection directions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lvl="1"/>
                <a:endParaRPr lang="en-US" altLang="zh-CN" sz="2100" dirty="0"/>
              </a:p>
              <a:p>
                <a:pPr lvl="1"/>
                <a:endParaRPr lang="en-US" altLang="zh-CN" sz="2100" dirty="0"/>
              </a:p>
              <a:p>
                <a:pPr lvl="1"/>
                <a:endParaRPr lang="en-US" altLang="zh-CN" sz="2100" dirty="0"/>
              </a:p>
              <a:p>
                <a:pPr lvl="1"/>
                <a:r>
                  <a:rPr lang="en-US" altLang="zh-CN" sz="2000" dirty="0"/>
                  <a:t>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s to form a matrix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𝑊</m:t>
                    </m:r>
                    <m:r>
                      <a:rPr lang="en-US" altLang="zh-CN" sz="2000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 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𝑑</m:t>
                    </m:r>
                    <m:r>
                      <a:rPr lang="en-US" altLang="zh-CN" sz="2000" i="1" dirty="0">
                        <a:latin typeface="Cambria Math"/>
                      </a:rPr>
                      <m:t>×</m:t>
                    </m:r>
                    <m:r>
                      <a:rPr lang="en-US" altLang="zh-CN" sz="2000" i="1" dirty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2000" dirty="0"/>
                  <a:t>The projection coefficient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000" dirty="0"/>
                  <a:t>, and the projection direction is </a:t>
                </a:r>
                <a:r>
                  <a:rPr lang="zh-CN" altLang="en-US" sz="2000" dirty="0"/>
                  <a:t>𝑊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The approximation is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𝒙</m:t>
                    </m:r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sz="2000" b="1" i="1"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latin typeface="Cambria Math"/>
                      </a:rPr>
                      <m:t>𝑊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300" dirty="0"/>
                  <a:t>Conclusion</a:t>
                </a:r>
              </a:p>
              <a:p>
                <a:pPr lvl="1"/>
                <a:r>
                  <a:rPr lang="en-US" altLang="zh-CN" sz="2000" dirty="0"/>
                  <a:t>The approximation is accurate (no error), why? </a:t>
                </a:r>
                <a:endParaRPr lang="en-US" altLang="zh-CN" sz="21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E73A6-D475-43D1-AA14-43E3C080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4691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63FB68-225E-4AA1-992D-B05DA5968780}"/>
                  </a:ext>
                </a:extLst>
              </p:cNvPr>
              <p:cNvSpPr/>
              <p:nvPr/>
            </p:nvSpPr>
            <p:spPr>
              <a:xfrm>
                <a:off x="2653911" y="2562654"/>
                <a:ext cx="3836178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∀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,     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63FB68-225E-4AA1-992D-B05DA5968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11" y="2562654"/>
                <a:ext cx="3836178" cy="87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F889AA2-E780-4489-B0F2-DEBB5114A478}"/>
                  </a:ext>
                </a:extLst>
              </p14:cNvPr>
              <p14:cNvContentPartPr/>
              <p14:nvPr/>
            </p14:nvContentPartPr>
            <p14:xfrm>
              <a:off x="2266568" y="2360045"/>
              <a:ext cx="107640" cy="46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F889AA2-E780-4489-B0F2-DEBB5114A4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568" y="2351405"/>
                <a:ext cx="1252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7B6E801-75D4-42D8-89A5-BD774ABB77EE}"/>
                  </a:ext>
                </a:extLst>
              </p14:cNvPr>
              <p14:cNvContentPartPr/>
              <p14:nvPr/>
            </p14:nvContentPartPr>
            <p14:xfrm>
              <a:off x="4584248" y="2542925"/>
              <a:ext cx="296280" cy="271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7B6E801-75D4-42D8-89A5-BD774ABB77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248" y="2533925"/>
                <a:ext cx="313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C49311D-49E7-4A62-B42A-A5EFC4170C7E}"/>
                  </a:ext>
                </a:extLst>
              </p14:cNvPr>
              <p14:cNvContentPartPr/>
              <p14:nvPr/>
            </p14:nvContentPartPr>
            <p14:xfrm>
              <a:off x="4725728" y="3870605"/>
              <a:ext cx="218520" cy="24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C49311D-49E7-4A62-B42A-A5EFC4170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7088" y="3861965"/>
                <a:ext cx="236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238C72C-B0A7-470E-B6B0-73524617CC03}"/>
                  </a:ext>
                </a:extLst>
              </p14:cNvPr>
              <p14:cNvContentPartPr/>
              <p14:nvPr/>
            </p14:nvContentPartPr>
            <p14:xfrm>
              <a:off x="4563008" y="4276685"/>
              <a:ext cx="55800" cy="15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238C72C-B0A7-470E-B6B0-73524617CC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4008" y="4268045"/>
                <a:ext cx="73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C19586F-5EF1-4ED4-85D3-823DE9D7E887}"/>
                  </a:ext>
                </a:extLst>
              </p14:cNvPr>
              <p14:cNvContentPartPr/>
              <p14:nvPr/>
            </p14:nvContentPartPr>
            <p14:xfrm>
              <a:off x="5006528" y="4283165"/>
              <a:ext cx="61560" cy="50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C19586F-5EF1-4ED4-85D3-823DE9D7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7528" y="4274165"/>
                <a:ext cx="792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BB25EEB-034C-4CDE-8F2B-B75B90712666}"/>
                  </a:ext>
                </a:extLst>
              </p14:cNvPr>
              <p14:cNvContentPartPr/>
              <p14:nvPr/>
            </p14:nvContentPartPr>
            <p14:xfrm>
              <a:off x="1177928" y="4568645"/>
              <a:ext cx="8280" cy="50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BB25EEB-034C-4CDE-8F2B-B75B90712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8928" y="4559645"/>
                <a:ext cx="259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A0A3CFF-99AC-40AF-A686-D09822270EA1}"/>
                  </a:ext>
                </a:extLst>
              </p14:cNvPr>
              <p14:cNvContentPartPr/>
              <p14:nvPr/>
            </p14:nvContentPartPr>
            <p14:xfrm>
              <a:off x="3879728" y="4939805"/>
              <a:ext cx="74520" cy="82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A0A3CFF-99AC-40AF-A686-D09822270E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0728" y="4930805"/>
                <a:ext cx="92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341C087-90C8-4D5A-AC51-7E04696FAA57}"/>
                  </a:ext>
                </a:extLst>
              </p14:cNvPr>
              <p14:cNvContentPartPr/>
              <p14:nvPr/>
            </p14:nvContentPartPr>
            <p14:xfrm>
              <a:off x="4339808" y="4568645"/>
              <a:ext cx="1429200" cy="6822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341C087-90C8-4D5A-AC51-7E04696FAA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31168" y="4559650"/>
                <a:ext cx="1446840" cy="699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9CF25A1-B499-4C43-8E1B-D338E045AD6E}"/>
                  </a:ext>
                </a:extLst>
              </p14:cNvPr>
              <p14:cNvContentPartPr/>
              <p14:nvPr/>
            </p14:nvContentPartPr>
            <p14:xfrm>
              <a:off x="3306608" y="4567925"/>
              <a:ext cx="136800" cy="78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9CF25A1-B499-4C43-8E1B-D338E045AD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7608" y="4559285"/>
                <a:ext cx="154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1D14421-7E3A-4799-BDB5-D89FF693AA97}"/>
                  </a:ext>
                </a:extLst>
              </p14:cNvPr>
              <p14:cNvContentPartPr/>
              <p14:nvPr/>
            </p14:nvContentPartPr>
            <p14:xfrm>
              <a:off x="3532328" y="4698605"/>
              <a:ext cx="360" cy="3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1D14421-7E3A-4799-BDB5-D89FF693AA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3328" y="4689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D784477E-0005-47E5-876D-8EDA593247EE}"/>
                  </a:ext>
                </a:extLst>
              </p14:cNvPr>
              <p14:cNvContentPartPr/>
              <p14:nvPr/>
            </p14:nvContentPartPr>
            <p14:xfrm>
              <a:off x="3331088" y="4916765"/>
              <a:ext cx="159120" cy="842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D784477E-0005-47E5-876D-8EDA593247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2448" y="4908088"/>
                <a:ext cx="176760" cy="10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EF94B69-9F22-4C31-9C44-9EDE8CA14F1E}"/>
                  </a:ext>
                </a:extLst>
              </p14:cNvPr>
              <p14:cNvContentPartPr/>
              <p14:nvPr/>
            </p14:nvContentPartPr>
            <p14:xfrm>
              <a:off x="1272968" y="5725685"/>
              <a:ext cx="3018960" cy="324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EF94B69-9F22-4C31-9C44-9EDE8CA14F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63968" y="5717045"/>
                <a:ext cx="3036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C07D288-63A6-443A-AA9E-9272ACB7B546}"/>
                  </a:ext>
                </a:extLst>
              </p14:cNvPr>
              <p14:cNvContentPartPr/>
              <p14:nvPr/>
            </p14:nvContentPartPr>
            <p14:xfrm>
              <a:off x="7643528" y="4837205"/>
              <a:ext cx="552240" cy="2649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C07D288-63A6-443A-AA9E-9272ACB7B5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34882" y="4828205"/>
                <a:ext cx="569892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C42321F-F2EC-4C98-AC93-D04BE9783488}"/>
                  </a:ext>
                </a:extLst>
              </p14:cNvPr>
              <p14:cNvContentPartPr/>
              <p14:nvPr/>
            </p14:nvContentPartPr>
            <p14:xfrm>
              <a:off x="6915608" y="4782485"/>
              <a:ext cx="600480" cy="2235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C42321F-F2EC-4C98-AC93-D04BE97834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06608" y="4773845"/>
                <a:ext cx="618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D73BA138-9A74-4F8E-9546-A5BEEDB6E2F2}"/>
                  </a:ext>
                </a:extLst>
              </p14:cNvPr>
              <p14:cNvContentPartPr/>
              <p14:nvPr/>
            </p14:nvContentPartPr>
            <p14:xfrm>
              <a:off x="6448328" y="5516165"/>
              <a:ext cx="105120" cy="745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D73BA138-9A74-4F8E-9546-A5BEEDB6E2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9688" y="5507165"/>
                <a:ext cx="1227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95F4F6A5-F26E-409E-80AE-AA5E1541746B}"/>
                  </a:ext>
                </a:extLst>
              </p14:cNvPr>
              <p14:cNvContentPartPr/>
              <p14:nvPr/>
            </p14:nvContentPartPr>
            <p14:xfrm>
              <a:off x="6697808" y="5663405"/>
              <a:ext cx="128160" cy="129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95F4F6A5-F26E-409E-80AE-AA5E154174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88808" y="5654765"/>
                <a:ext cx="145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A0574979-A516-4C17-B19A-9FAB5852D03C}"/>
                  </a:ext>
                </a:extLst>
              </p14:cNvPr>
              <p14:cNvContentPartPr/>
              <p14:nvPr/>
            </p14:nvContentPartPr>
            <p14:xfrm>
              <a:off x="6734168" y="5732885"/>
              <a:ext cx="110160" cy="136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A0574979-A516-4C17-B19A-9FAB5852D0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25168" y="5723885"/>
                <a:ext cx="127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BCE26D6F-FF85-414A-ACA6-49206D4E3989}"/>
                  </a:ext>
                </a:extLst>
              </p14:cNvPr>
              <p14:cNvContentPartPr/>
              <p14:nvPr/>
            </p14:nvContentPartPr>
            <p14:xfrm>
              <a:off x="7086608" y="5511125"/>
              <a:ext cx="140400" cy="464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BCE26D6F-FF85-414A-ACA6-49206D4E39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77968" y="5502125"/>
                <a:ext cx="158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CF83F3A8-9760-459F-B147-5978E99AB424}"/>
                  </a:ext>
                </a:extLst>
              </p14:cNvPr>
              <p14:cNvContentPartPr/>
              <p14:nvPr/>
            </p14:nvContentPartPr>
            <p14:xfrm>
              <a:off x="8195408" y="5566925"/>
              <a:ext cx="129960" cy="151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CF83F3A8-9760-459F-B147-5978E99AB4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6408" y="5558285"/>
                <a:ext cx="147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965302D2-ED3C-4335-99B7-8DC58B0DB97C}"/>
                  </a:ext>
                </a:extLst>
              </p14:cNvPr>
              <p14:cNvContentPartPr/>
              <p14:nvPr/>
            </p14:nvContentPartPr>
            <p14:xfrm>
              <a:off x="8437328" y="5462885"/>
              <a:ext cx="181080" cy="180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965302D2-ED3C-4335-99B7-8DC58B0DB9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8688" y="5453885"/>
                <a:ext cx="19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E29A6C74-1A47-4BD0-9B40-3BDBFC7F5851}"/>
                  </a:ext>
                </a:extLst>
              </p14:cNvPr>
              <p14:cNvContentPartPr/>
              <p14:nvPr/>
            </p14:nvContentPartPr>
            <p14:xfrm>
              <a:off x="6829928" y="6077045"/>
              <a:ext cx="191520" cy="558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E29A6C74-1A47-4BD0-9B40-3BDBFC7F58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1288" y="6068405"/>
                <a:ext cx="209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6E5B8657-9102-4B1A-975B-275CF34C1330}"/>
                  </a:ext>
                </a:extLst>
              </p14:cNvPr>
              <p14:cNvContentPartPr/>
              <p14:nvPr/>
            </p14:nvContentPartPr>
            <p14:xfrm>
              <a:off x="6895808" y="6187205"/>
              <a:ext cx="137520" cy="19908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6E5B8657-9102-4B1A-975B-275CF34C13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86808" y="6178205"/>
                <a:ext cx="155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25FB950A-21EA-4680-81AA-4BAFE2AF2290}"/>
                  </a:ext>
                </a:extLst>
              </p14:cNvPr>
              <p14:cNvContentPartPr/>
              <p14:nvPr/>
            </p14:nvContentPartPr>
            <p14:xfrm>
              <a:off x="6220448" y="6161645"/>
              <a:ext cx="240120" cy="24660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25FB950A-21EA-4680-81AA-4BAFE2AF22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11434" y="6152645"/>
                <a:ext cx="257786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1E9DF291-8D85-45D7-9934-F7890A4D796D}"/>
                  </a:ext>
                </a:extLst>
              </p14:cNvPr>
              <p14:cNvContentPartPr/>
              <p14:nvPr/>
            </p14:nvContentPartPr>
            <p14:xfrm>
              <a:off x="8546408" y="5524445"/>
              <a:ext cx="186120" cy="14184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1E9DF291-8D85-45D7-9934-F7890A4D79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37408" y="5515805"/>
                <a:ext cx="203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C39F27FD-3D58-42B3-AF9B-169FFD523A1D}"/>
                  </a:ext>
                </a:extLst>
              </p14:cNvPr>
              <p14:cNvContentPartPr/>
              <p14:nvPr/>
            </p14:nvContentPartPr>
            <p14:xfrm>
              <a:off x="7926488" y="5506445"/>
              <a:ext cx="123120" cy="14724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C39F27FD-3D58-42B3-AF9B-169FFD523A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17488" y="5497445"/>
                <a:ext cx="140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99D2CB4-9A7E-4C05-B821-6BC8C36F517E}"/>
                  </a:ext>
                </a:extLst>
              </p14:cNvPr>
              <p14:cNvContentPartPr/>
              <p14:nvPr/>
            </p14:nvContentPartPr>
            <p14:xfrm>
              <a:off x="7548488" y="5558285"/>
              <a:ext cx="176040" cy="13032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99D2CB4-9A7E-4C05-B821-6BC8C36F51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9848" y="5549645"/>
                <a:ext cx="1936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44BBCD2A-9547-40A2-A5C5-38F2607FF6EB}"/>
                  </a:ext>
                </a:extLst>
              </p14:cNvPr>
              <p14:cNvContentPartPr/>
              <p14:nvPr/>
            </p14:nvContentPartPr>
            <p14:xfrm>
              <a:off x="7148888" y="5609765"/>
              <a:ext cx="181800" cy="17640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44BBCD2A-9547-40A2-A5C5-38F2607FF6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40248" y="5601125"/>
                <a:ext cx="199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1AF756F9-FCB0-4746-93D1-AC42BF28CC57}"/>
                  </a:ext>
                </a:extLst>
              </p14:cNvPr>
              <p14:cNvContentPartPr/>
              <p14:nvPr/>
            </p14:nvContentPartPr>
            <p14:xfrm>
              <a:off x="6455528" y="5680685"/>
              <a:ext cx="133560" cy="14904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1AF756F9-FCB0-4746-93D1-AC42BF28CC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46888" y="5671685"/>
                <a:ext cx="151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4E22B31D-5075-4FF4-82B9-6DE7C5DAEB3B}"/>
                  </a:ext>
                </a:extLst>
              </p14:cNvPr>
              <p14:cNvContentPartPr/>
              <p14:nvPr/>
            </p14:nvContentPartPr>
            <p14:xfrm>
              <a:off x="7233848" y="6197285"/>
              <a:ext cx="158760" cy="2556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4E22B31D-5075-4FF4-82B9-6DE7C5DAEB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24848" y="6188645"/>
                <a:ext cx="176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EE599C8A-0271-49B6-92D5-72E73E61F5AF}"/>
                  </a:ext>
                </a:extLst>
              </p14:cNvPr>
              <p14:cNvContentPartPr/>
              <p14:nvPr/>
            </p14:nvContentPartPr>
            <p14:xfrm>
              <a:off x="7263008" y="6282965"/>
              <a:ext cx="151560" cy="1332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EE599C8A-0271-49B6-92D5-72E73E61F5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54368" y="6273965"/>
                <a:ext cx="169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2066FDF6-F1AB-44DD-A1FB-E3A3509A26A9}"/>
                  </a:ext>
                </a:extLst>
              </p14:cNvPr>
              <p14:cNvContentPartPr/>
              <p14:nvPr/>
            </p14:nvContentPartPr>
            <p14:xfrm>
              <a:off x="7679888" y="6138965"/>
              <a:ext cx="200880" cy="27360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2066FDF6-F1AB-44DD-A1FB-E3A3509A26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71248" y="6130314"/>
                <a:ext cx="218520" cy="29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0EC7458F-81A9-4A74-96B9-69FBE3F5F097}"/>
                  </a:ext>
                </a:extLst>
              </p14:cNvPr>
              <p14:cNvContentPartPr/>
              <p14:nvPr/>
            </p14:nvContentPartPr>
            <p14:xfrm>
              <a:off x="855368" y="1572005"/>
              <a:ext cx="774720" cy="22608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0EC7458F-81A9-4A74-96B9-69FBE3F5F0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368" y="1562991"/>
                <a:ext cx="792360" cy="2437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08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C1572-6AD4-4132-92CD-126B172B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EABB0-E40E-4645-A0BE-D88DD3BD3E8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real applications, some of the projection directions are noisy and then we need to discard them.</a:t>
                </a:r>
              </a:p>
              <a:p>
                <a:pPr lvl="1"/>
                <a:r>
                  <a:rPr lang="en-US" altLang="zh-CN" dirty="0"/>
                  <a:t>Question: which should be discarded? How much should be discarded?</a:t>
                </a:r>
              </a:p>
              <a:p>
                <a:pPr lvl="1"/>
                <a:r>
                  <a:rPr lang="en-US" altLang="zh-CN" dirty="0"/>
                  <a:t>Answer: discard these corresponding to small eigenvalues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Usually, we preserve the 90% energy; that is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Therefore, we should seek an appropriate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satisfy the above inequality.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EABB0-E40E-4645-A0BE-D88DD3BD3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ADA015-5350-47E7-8BCB-CCA65F3D43A8}"/>
                  </a:ext>
                </a:extLst>
              </p:cNvPr>
              <p:cNvSpPr/>
              <p:nvPr/>
            </p:nvSpPr>
            <p:spPr>
              <a:xfrm>
                <a:off x="3059832" y="4365104"/>
                <a:ext cx="2886431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&gt;0.9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ADA015-5350-47E7-8BCB-CCA65F3D4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365104"/>
                <a:ext cx="2886431" cy="66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C22E13A-D917-4841-9130-8069FFD71A4C}"/>
                  </a:ext>
                </a:extLst>
              </p14:cNvPr>
              <p14:cNvContentPartPr/>
              <p14:nvPr/>
            </p14:nvContentPartPr>
            <p14:xfrm>
              <a:off x="2381408" y="2491805"/>
              <a:ext cx="549360" cy="39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C22E13A-D917-4841-9130-8069FFD71A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408" y="2482805"/>
                <a:ext cx="567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068BD18-AAA5-4297-AEAE-7B17785F3D79}"/>
                  </a:ext>
                </a:extLst>
              </p14:cNvPr>
              <p14:cNvContentPartPr/>
              <p14:nvPr/>
            </p14:nvContentPartPr>
            <p14:xfrm>
              <a:off x="5673968" y="2421605"/>
              <a:ext cx="1177200" cy="41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068BD18-AAA5-4297-AEAE-7B17785F3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4968" y="2412965"/>
                <a:ext cx="1194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24E6BD2-D7BB-4A65-8770-F02D3ABF4204}"/>
                  </a:ext>
                </a:extLst>
              </p14:cNvPr>
              <p14:cNvContentPartPr/>
              <p14:nvPr/>
            </p14:nvContentPartPr>
            <p14:xfrm>
              <a:off x="3334328" y="4187405"/>
              <a:ext cx="2112120" cy="8766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24E6BD2-D7BB-4A65-8770-F02D3ABF42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5328" y="4178765"/>
                <a:ext cx="21297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78599FE-3E29-44E6-AD9D-50068E3EA8AB}"/>
                  </a:ext>
                </a:extLst>
              </p14:cNvPr>
              <p14:cNvContentPartPr/>
              <p14:nvPr/>
            </p14:nvContentPartPr>
            <p14:xfrm>
              <a:off x="6679448" y="4306205"/>
              <a:ext cx="273960" cy="1926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78599FE-3E29-44E6-AD9D-50068E3EA8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0448" y="4297565"/>
                <a:ext cx="291600" cy="2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4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7F3C-DE7E-41DE-885E-85F118B4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in DR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EFE18-A3E6-4450-A4EC-25676442D01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Now, we have the projection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  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 Then we have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𝒙</m:t>
                    </m:r>
                    <m:r>
                      <a:rPr lang="en-US" altLang="zh-CN" sz="2400" b="1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))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100" dirty="0"/>
                  <a:t>How much is the error?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0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1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E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E</m:t>
                        </m:r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100" dirty="0"/>
                  <a:t>(why?)</a:t>
                </a:r>
              </a:p>
              <a:p>
                <a:pPr lvl="1"/>
                <a:endParaRPr lang="en-US" altLang="zh-CN" sz="2100" dirty="0"/>
              </a:p>
              <a:p>
                <a:r>
                  <a:rPr lang="en-US" altLang="zh-CN" sz="2400" dirty="0"/>
                  <a:t>So PCA performs dimensionality reduction by minimizing the expectation of approximation error.</a:t>
                </a:r>
              </a:p>
              <a:p>
                <a:pPr lvl="1"/>
                <a:r>
                  <a:rPr lang="en-US" altLang="zh-CN" sz="2100" dirty="0"/>
                  <a:t>Directly optimizing the approximation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can achieve the same result.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EFE18-A3E6-4450-A4EC-25676442D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36C0EEF-FF9C-4C40-8E26-4D3880C6EFD0}"/>
                  </a:ext>
                </a:extLst>
              </p14:cNvPr>
              <p14:cNvContentPartPr/>
              <p14:nvPr/>
            </p14:nvContentPartPr>
            <p14:xfrm>
              <a:off x="6179048" y="1590725"/>
              <a:ext cx="237960" cy="24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36C0EEF-FF9C-4C40-8E26-4D3880C6E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0408" y="1581725"/>
                <a:ext cx="255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57F992C-4ABD-40F0-8FA2-62BC68087E52}"/>
                  </a:ext>
                </a:extLst>
              </p14:cNvPr>
              <p14:cNvContentPartPr/>
              <p14:nvPr/>
            </p14:nvContentPartPr>
            <p14:xfrm>
              <a:off x="6763328" y="1601525"/>
              <a:ext cx="220680" cy="23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57F992C-4ABD-40F0-8FA2-62BC68087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4688" y="1592525"/>
                <a:ext cx="238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6C04C92-AE85-4A02-A44F-13AD447CC877}"/>
                  </a:ext>
                </a:extLst>
              </p14:cNvPr>
              <p14:cNvContentPartPr/>
              <p14:nvPr/>
            </p14:nvContentPartPr>
            <p14:xfrm>
              <a:off x="7674848" y="1622405"/>
              <a:ext cx="232920" cy="11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6C04C92-AE85-4A02-A44F-13AD447CC8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5848" y="1613765"/>
                <a:ext cx="250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C64C348-2802-45FD-8ABF-9BAC7CA375C3}"/>
                  </a:ext>
                </a:extLst>
              </p14:cNvPr>
              <p14:cNvContentPartPr/>
              <p14:nvPr/>
            </p14:nvContentPartPr>
            <p14:xfrm>
              <a:off x="1366928" y="1790885"/>
              <a:ext cx="100080" cy="14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C64C348-2802-45FD-8ABF-9BAC7CA375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7928" y="1782245"/>
                <a:ext cx="1177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D34313F-CFFC-465C-AF54-85FD6E78B851}"/>
                  </a:ext>
                </a:extLst>
              </p14:cNvPr>
              <p14:cNvContentPartPr/>
              <p14:nvPr/>
            </p14:nvContentPartPr>
            <p14:xfrm>
              <a:off x="552608" y="1034165"/>
              <a:ext cx="887400" cy="374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D34313F-CFFC-465C-AF54-85FD6E78B8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968" y="1025525"/>
                <a:ext cx="905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1BFC5E7-9407-4A81-B76C-DB3036D14858}"/>
                  </a:ext>
                </a:extLst>
              </p14:cNvPr>
              <p14:cNvContentPartPr/>
              <p14:nvPr/>
            </p14:nvContentPartPr>
            <p14:xfrm>
              <a:off x="2667608" y="2388125"/>
              <a:ext cx="5668200" cy="802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1BFC5E7-9407-4A81-B76C-DB3036D148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8608" y="2379485"/>
                <a:ext cx="56858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9DE41835-4F35-4D63-BD4B-ADB1E7D8431D}"/>
                  </a:ext>
                </a:extLst>
              </p14:cNvPr>
              <p14:cNvContentPartPr/>
              <p14:nvPr/>
            </p14:nvContentPartPr>
            <p14:xfrm>
              <a:off x="8576648" y="2131445"/>
              <a:ext cx="85680" cy="1033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9DE41835-4F35-4D63-BD4B-ADB1E7D843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68008" y="2122445"/>
                <a:ext cx="103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8CC5B69-D931-41AD-8C8F-2E737C8B22E3}"/>
                  </a:ext>
                </a:extLst>
              </p14:cNvPr>
              <p14:cNvContentPartPr/>
              <p14:nvPr/>
            </p14:nvContentPartPr>
            <p14:xfrm>
              <a:off x="8629208" y="2311805"/>
              <a:ext cx="18360" cy="284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8CC5B69-D931-41AD-8C8F-2E737C8B22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0568" y="2303165"/>
                <a:ext cx="36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CAA67B7-F01F-4860-A2DA-52A79BEEBE89}"/>
                  </a:ext>
                </a:extLst>
              </p14:cNvPr>
              <p14:cNvContentPartPr/>
              <p14:nvPr/>
            </p14:nvContentPartPr>
            <p14:xfrm>
              <a:off x="1095848" y="3110285"/>
              <a:ext cx="536400" cy="1026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CAA67B7-F01F-4860-A2DA-52A79BEEBE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6848" y="3101645"/>
                <a:ext cx="5540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638D68B-3A78-4EBF-ABA3-FA25203CDC3E}"/>
                  </a:ext>
                </a:extLst>
              </p14:cNvPr>
              <p14:cNvContentPartPr/>
              <p14:nvPr/>
            </p14:nvContentPartPr>
            <p14:xfrm>
              <a:off x="1440728" y="3561725"/>
              <a:ext cx="695520" cy="324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638D68B-3A78-4EBF-ABA3-FA25203CDC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31728" y="3552725"/>
                <a:ext cx="713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6ACF70C-D02A-455F-BC1A-B466C61994AE}"/>
                  </a:ext>
                </a:extLst>
              </p14:cNvPr>
              <p14:cNvContentPartPr/>
              <p14:nvPr/>
            </p14:nvContentPartPr>
            <p14:xfrm>
              <a:off x="1329848" y="4074365"/>
              <a:ext cx="559800" cy="547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6ACF70C-D02A-455F-BC1A-B466C61994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1208" y="4065725"/>
                <a:ext cx="5774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2C35C2AF-F340-4EBD-AED1-D2A68EC41107}"/>
                  </a:ext>
                </a:extLst>
              </p14:cNvPr>
              <p14:cNvContentPartPr/>
              <p14:nvPr/>
            </p14:nvContentPartPr>
            <p14:xfrm>
              <a:off x="5549768" y="4898405"/>
              <a:ext cx="127440" cy="720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2C35C2AF-F340-4EBD-AED1-D2A68EC4110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40768" y="4889765"/>
                <a:ext cx="145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C05D2CD7-3AAF-4E97-9E8E-82F436A868F9}"/>
                  </a:ext>
                </a:extLst>
              </p14:cNvPr>
              <p14:cNvContentPartPr/>
              <p14:nvPr/>
            </p14:nvContentPartPr>
            <p14:xfrm>
              <a:off x="5566688" y="4989485"/>
              <a:ext cx="138600" cy="1512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C05D2CD7-3AAF-4E97-9E8E-82F436A868F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58048" y="4980845"/>
                <a:ext cx="156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171564AE-51E6-41A5-A53B-0645E579D5DA}"/>
                  </a:ext>
                </a:extLst>
              </p14:cNvPr>
              <p14:cNvContentPartPr/>
              <p14:nvPr/>
            </p14:nvContentPartPr>
            <p14:xfrm>
              <a:off x="3749048" y="2581085"/>
              <a:ext cx="5217480" cy="195372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171564AE-51E6-41A5-A53B-0645E579D5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40409" y="2572443"/>
                <a:ext cx="5235119" cy="1971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799BF5E4-CC6C-4674-96AE-C1208F71DDF8}"/>
                  </a:ext>
                </a:extLst>
              </p14:cNvPr>
              <p14:cNvContentPartPr/>
              <p14:nvPr/>
            </p14:nvContentPartPr>
            <p14:xfrm>
              <a:off x="6636248" y="4808405"/>
              <a:ext cx="126000" cy="372960"/>
            </p14:xfrm>
          </p:contentPart>
        </mc:Choice>
        <mc:Fallback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799BF5E4-CC6C-4674-96AE-C1208F71DD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27248" y="4799405"/>
                <a:ext cx="143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AFF5970E-989B-46B3-BB76-EB6BF8B9A67F}"/>
                  </a:ext>
                </a:extLst>
              </p14:cNvPr>
              <p14:cNvContentPartPr/>
              <p14:nvPr/>
            </p14:nvContentPartPr>
            <p14:xfrm>
              <a:off x="7369928" y="4743605"/>
              <a:ext cx="346680" cy="331200"/>
            </p14:xfrm>
          </p:contentPart>
        </mc:Choice>
        <mc:Fallback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AFF5970E-989B-46B3-BB76-EB6BF8B9A6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1288" y="4734965"/>
                <a:ext cx="3643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E834AEA9-EE50-441B-899D-4F93B8614774}"/>
                  </a:ext>
                </a:extLst>
              </p14:cNvPr>
              <p14:cNvContentPartPr/>
              <p14:nvPr/>
            </p14:nvContentPartPr>
            <p14:xfrm>
              <a:off x="6883568" y="4794365"/>
              <a:ext cx="372240" cy="240480"/>
            </p14:xfrm>
          </p:contentPart>
        </mc:Choice>
        <mc:Fallback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E834AEA9-EE50-441B-899D-4F93B861477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4568" y="4785725"/>
                <a:ext cx="389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B88DCC20-21AF-49F0-9246-B25C2614DB69}"/>
                  </a:ext>
                </a:extLst>
              </p14:cNvPr>
              <p14:cNvContentPartPr/>
              <p14:nvPr/>
            </p14:nvContentPartPr>
            <p14:xfrm>
              <a:off x="6028208" y="4757645"/>
              <a:ext cx="343080" cy="38340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B88DCC20-21AF-49F0-9246-B25C2614DB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19208" y="4748997"/>
                <a:ext cx="360720" cy="40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E875D00C-0C10-4C94-A0E2-C68D07D51535}"/>
                  </a:ext>
                </a:extLst>
              </p14:cNvPr>
              <p14:cNvContentPartPr/>
              <p14:nvPr/>
            </p14:nvContentPartPr>
            <p14:xfrm>
              <a:off x="7854488" y="4722365"/>
              <a:ext cx="587160" cy="34992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E875D00C-0C10-4C94-A0E2-C68D07D515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45848" y="4713725"/>
                <a:ext cx="6048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BB41D607-F0FB-4DCA-8741-AC2CC8918610}"/>
                  </a:ext>
                </a:extLst>
              </p14:cNvPr>
              <p14:cNvContentPartPr/>
              <p14:nvPr/>
            </p14:nvContentPartPr>
            <p14:xfrm>
              <a:off x="5709248" y="5699405"/>
              <a:ext cx="202680" cy="900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BB41D607-F0FB-4DCA-8741-AC2CC891861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00608" y="5690405"/>
                <a:ext cx="220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1AEA2CF3-ADEE-46DC-9352-B56A875C86AF}"/>
                  </a:ext>
                </a:extLst>
              </p14:cNvPr>
              <p14:cNvContentPartPr/>
              <p14:nvPr/>
            </p14:nvContentPartPr>
            <p14:xfrm>
              <a:off x="5683328" y="5817485"/>
              <a:ext cx="201960" cy="972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1AEA2CF3-ADEE-46DC-9352-B56A875C86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74688" y="5808845"/>
                <a:ext cx="219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991BA63B-A293-4617-82E2-C18F0BA530AE}"/>
                  </a:ext>
                </a:extLst>
              </p14:cNvPr>
              <p14:cNvContentPartPr/>
              <p14:nvPr/>
            </p14:nvContentPartPr>
            <p14:xfrm>
              <a:off x="6255008" y="5507165"/>
              <a:ext cx="338400" cy="41148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991BA63B-A293-4617-82E2-C18F0BA530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46008" y="5498173"/>
                <a:ext cx="356040" cy="429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408D50C6-0654-48E2-B4E8-84B4D8E76E86}"/>
                  </a:ext>
                </a:extLst>
              </p14:cNvPr>
              <p14:cNvContentPartPr/>
              <p14:nvPr/>
            </p14:nvContentPartPr>
            <p14:xfrm>
              <a:off x="7016048" y="5142845"/>
              <a:ext cx="1398240" cy="20520"/>
            </p14:xfrm>
          </p:contentPart>
        </mc:Choice>
        <mc:Fallback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408D50C6-0654-48E2-B4E8-84B4D8E76E8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07048" y="5134205"/>
                <a:ext cx="1415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ABBDC027-02EF-4F66-9AC4-17C1BC79489B}"/>
                  </a:ext>
                </a:extLst>
              </p14:cNvPr>
              <p14:cNvContentPartPr/>
              <p14:nvPr/>
            </p14:nvContentPartPr>
            <p14:xfrm>
              <a:off x="7327088" y="5717405"/>
              <a:ext cx="30600" cy="82800"/>
            </p14:xfrm>
          </p:contentPart>
        </mc:Choice>
        <mc:Fallback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ABBDC027-02EF-4F66-9AC4-17C1BC7948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18448" y="5708765"/>
                <a:ext cx="4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7" name="墨迹 206">
                <a:extLst>
                  <a:ext uri="{FF2B5EF4-FFF2-40B4-BE49-F238E27FC236}">
                    <a16:creationId xmlns:a16="http://schemas.microsoft.com/office/drawing/2014/main" id="{AA8A0D35-941B-4D4E-9103-6D67D1948404}"/>
                  </a:ext>
                </a:extLst>
              </p14:cNvPr>
              <p14:cNvContentPartPr/>
              <p14:nvPr/>
            </p14:nvContentPartPr>
            <p14:xfrm>
              <a:off x="7296128" y="5589605"/>
              <a:ext cx="81720" cy="40680"/>
            </p14:xfrm>
          </p:contentPart>
        </mc:Choice>
        <mc:Fallback>
          <p:pic>
            <p:nvPicPr>
              <p:cNvPr id="207" name="墨迹 206">
                <a:extLst>
                  <a:ext uri="{FF2B5EF4-FFF2-40B4-BE49-F238E27FC236}">
                    <a16:creationId xmlns:a16="http://schemas.microsoft.com/office/drawing/2014/main" id="{AA8A0D35-941B-4D4E-9103-6D67D19484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87128" y="5580605"/>
                <a:ext cx="993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776A935C-7FED-4121-B4D9-4CF8B31922DB}"/>
                  </a:ext>
                </a:extLst>
              </p14:cNvPr>
              <p14:cNvContentPartPr/>
              <p14:nvPr/>
            </p14:nvContentPartPr>
            <p14:xfrm>
              <a:off x="6995888" y="5538845"/>
              <a:ext cx="155160" cy="258840"/>
            </p14:xfrm>
          </p:contentPart>
        </mc:Choice>
        <mc:Fallback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776A935C-7FED-4121-B4D9-4CF8B31922D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86888" y="5530205"/>
                <a:ext cx="172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88244761-B32B-4F69-94E2-81DB1F0BF7C5}"/>
                  </a:ext>
                </a:extLst>
              </p14:cNvPr>
              <p14:cNvContentPartPr/>
              <p14:nvPr/>
            </p14:nvContentPartPr>
            <p14:xfrm>
              <a:off x="7605728" y="5475845"/>
              <a:ext cx="300240" cy="282960"/>
            </p14:xfrm>
          </p:contentPart>
        </mc:Choice>
        <mc:Fallback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88244761-B32B-4F69-94E2-81DB1F0BF7C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97088" y="5467205"/>
                <a:ext cx="317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3" name="墨迹 212">
                <a:extLst>
                  <a:ext uri="{FF2B5EF4-FFF2-40B4-BE49-F238E27FC236}">
                    <a16:creationId xmlns:a16="http://schemas.microsoft.com/office/drawing/2014/main" id="{697CFAD4-5DE7-4934-B9E8-93476E06BF90}"/>
                  </a:ext>
                </a:extLst>
              </p14:cNvPr>
              <p14:cNvContentPartPr/>
              <p14:nvPr/>
            </p14:nvContentPartPr>
            <p14:xfrm>
              <a:off x="5779448" y="6263525"/>
              <a:ext cx="179280" cy="15840"/>
            </p14:xfrm>
          </p:contentPart>
        </mc:Choice>
        <mc:Fallback>
          <p:pic>
            <p:nvPicPr>
              <p:cNvPr id="213" name="墨迹 212">
                <a:extLst>
                  <a:ext uri="{FF2B5EF4-FFF2-40B4-BE49-F238E27FC236}">
                    <a16:creationId xmlns:a16="http://schemas.microsoft.com/office/drawing/2014/main" id="{697CFAD4-5DE7-4934-B9E8-93476E06BF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70448" y="6254525"/>
                <a:ext cx="196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EA81665D-E515-4705-87A1-77DAC452B9E0}"/>
                  </a:ext>
                </a:extLst>
              </p14:cNvPr>
              <p14:cNvContentPartPr/>
              <p14:nvPr/>
            </p14:nvContentPartPr>
            <p14:xfrm>
              <a:off x="5833808" y="6341285"/>
              <a:ext cx="178560" cy="2664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EA81665D-E515-4705-87A1-77DAC452B9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25168" y="6332285"/>
                <a:ext cx="196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7755DC92-FE9B-4A97-B945-F6CC88F75401}"/>
                  </a:ext>
                </a:extLst>
              </p14:cNvPr>
              <p14:cNvContentPartPr/>
              <p14:nvPr/>
            </p14:nvContentPartPr>
            <p14:xfrm>
              <a:off x="6824888" y="6029165"/>
              <a:ext cx="1451160" cy="67212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7755DC92-FE9B-4A97-B945-F6CC88F7540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15888" y="6020520"/>
                <a:ext cx="1468800" cy="68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269FBE1D-AD47-4957-A131-B7474DAB0C31}"/>
                  </a:ext>
                </a:extLst>
              </p14:cNvPr>
              <p14:cNvContentPartPr/>
              <p14:nvPr/>
            </p14:nvContentPartPr>
            <p14:xfrm>
              <a:off x="6219368" y="6119525"/>
              <a:ext cx="312840" cy="264240"/>
            </p14:xfrm>
          </p:contentPart>
        </mc:Choice>
        <mc:Fallback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269FBE1D-AD47-4957-A131-B7474DAB0C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10718" y="6110525"/>
                <a:ext cx="3305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E881542F-436F-44D6-84FE-452ABC48EAE3}"/>
                  </a:ext>
                </a:extLst>
              </p14:cNvPr>
              <p14:cNvContentPartPr/>
              <p14:nvPr/>
            </p14:nvContentPartPr>
            <p14:xfrm>
              <a:off x="8866088" y="5966165"/>
              <a:ext cx="21960" cy="121680"/>
            </p14:xfrm>
          </p:contentPart>
        </mc:Choice>
        <mc:Fallback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E881542F-436F-44D6-84FE-452ABC48EA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57448" y="5957525"/>
                <a:ext cx="39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37" name="墨迹 236">
                <a:extLst>
                  <a:ext uri="{FF2B5EF4-FFF2-40B4-BE49-F238E27FC236}">
                    <a16:creationId xmlns:a16="http://schemas.microsoft.com/office/drawing/2014/main" id="{31C9DBA4-9646-4C26-83E7-186FB5F369B1}"/>
                  </a:ext>
                </a:extLst>
              </p14:cNvPr>
              <p14:cNvContentPartPr/>
              <p14:nvPr/>
            </p14:nvContentPartPr>
            <p14:xfrm>
              <a:off x="8873288" y="5874365"/>
              <a:ext cx="360" cy="360"/>
            </p14:xfrm>
          </p:contentPart>
        </mc:Choice>
        <mc:Fallback>
          <p:pic>
            <p:nvPicPr>
              <p:cNvPr id="237" name="墨迹 236">
                <a:extLst>
                  <a:ext uri="{FF2B5EF4-FFF2-40B4-BE49-F238E27FC236}">
                    <a16:creationId xmlns:a16="http://schemas.microsoft.com/office/drawing/2014/main" id="{31C9DBA4-9646-4C26-83E7-186FB5F369B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64288" y="5865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38" name="墨迹 237">
                <a:extLst>
                  <a:ext uri="{FF2B5EF4-FFF2-40B4-BE49-F238E27FC236}">
                    <a16:creationId xmlns:a16="http://schemas.microsoft.com/office/drawing/2014/main" id="{8DEDE907-DEB7-4F3A-ACE1-3F983DDE5D56}"/>
                  </a:ext>
                </a:extLst>
              </p14:cNvPr>
              <p14:cNvContentPartPr/>
              <p14:nvPr/>
            </p14:nvContentPartPr>
            <p14:xfrm>
              <a:off x="8561888" y="5847005"/>
              <a:ext cx="206280" cy="270000"/>
            </p14:xfrm>
          </p:contentPart>
        </mc:Choice>
        <mc:Fallback>
          <p:pic>
            <p:nvPicPr>
              <p:cNvPr id="238" name="墨迹 237">
                <a:extLst>
                  <a:ext uri="{FF2B5EF4-FFF2-40B4-BE49-F238E27FC236}">
                    <a16:creationId xmlns:a16="http://schemas.microsoft.com/office/drawing/2014/main" id="{8DEDE907-DEB7-4F3A-ACE1-3F983DDE5D5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52888" y="5838365"/>
                <a:ext cx="223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6" name="墨迹 245">
                <a:extLst>
                  <a:ext uri="{FF2B5EF4-FFF2-40B4-BE49-F238E27FC236}">
                    <a16:creationId xmlns:a16="http://schemas.microsoft.com/office/drawing/2014/main" id="{6436ED52-B95A-4C3F-B788-1EFE3342B77C}"/>
                  </a:ext>
                </a:extLst>
              </p14:cNvPr>
              <p14:cNvContentPartPr/>
              <p14:nvPr/>
            </p14:nvContentPartPr>
            <p14:xfrm>
              <a:off x="2376728" y="4076165"/>
              <a:ext cx="213480" cy="95760"/>
            </p14:xfrm>
          </p:contentPart>
        </mc:Choice>
        <mc:Fallback>
          <p:pic>
            <p:nvPicPr>
              <p:cNvPr id="246" name="墨迹 245">
                <a:extLst>
                  <a:ext uri="{FF2B5EF4-FFF2-40B4-BE49-F238E27FC236}">
                    <a16:creationId xmlns:a16="http://schemas.microsoft.com/office/drawing/2014/main" id="{6436ED52-B95A-4C3F-B788-1EFE3342B77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68073" y="4067199"/>
                <a:ext cx="231150" cy="113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58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1C14FE-C72B-4AAF-9282-1E93F235690D}"/>
              </a:ext>
            </a:extLst>
          </p:cNvPr>
          <p:cNvSpPr/>
          <p:nvPr/>
        </p:nvSpPr>
        <p:spPr>
          <a:xfrm>
            <a:off x="323528" y="1219200"/>
            <a:ext cx="8363272" cy="30738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02813E-F31C-40D2-A500-F81F821C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PCA procedure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83E224-0383-4D93-8894-37C5FA357CB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Training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Calculate the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Calculate the eigenvalues and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Matlab</a:t>
                </a:r>
                <a:r>
                  <a:rPr lang="en-US" altLang="zh-CN" dirty="0"/>
                  <a:t>, R, octave</a:t>
                </a:r>
              </a:p>
              <a:p>
                <a:r>
                  <a:rPr lang="en-US" altLang="zh-CN" dirty="0"/>
                  <a:t>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CN" dirty="0"/>
                  <a:t> according the eigenvalues</a:t>
                </a:r>
              </a:p>
              <a:p>
                <a:r>
                  <a:rPr lang="en-US" altLang="zh-CN" dirty="0"/>
                  <a:t>Determine the projection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any data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, the new representation obtained by PCA is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its reconstruction (approximation) is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83E224-0383-4D93-8894-37C5FA357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582B8FC-8B93-4B34-8924-E694740DC7FC}"/>
                  </a:ext>
                </a:extLst>
              </p14:cNvPr>
              <p14:cNvContentPartPr/>
              <p14:nvPr/>
            </p14:nvContentPartPr>
            <p14:xfrm>
              <a:off x="2678768" y="2091125"/>
              <a:ext cx="159480" cy="532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582B8FC-8B93-4B34-8924-E694740DC7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768" y="2082125"/>
                <a:ext cx="177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F908764-4039-44F9-8B25-E15F66E8E732}"/>
                  </a:ext>
                </a:extLst>
              </p14:cNvPr>
              <p14:cNvContentPartPr/>
              <p14:nvPr/>
            </p14:nvContentPartPr>
            <p14:xfrm>
              <a:off x="3619448" y="2088605"/>
              <a:ext cx="882360" cy="69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F908764-4039-44F9-8B25-E15F66E8E7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808" y="2079965"/>
                <a:ext cx="900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E255EA0-F559-42A0-B211-F9CC1921DD4A}"/>
                  </a:ext>
                </a:extLst>
              </p14:cNvPr>
              <p14:cNvContentPartPr/>
              <p14:nvPr/>
            </p14:nvContentPartPr>
            <p14:xfrm>
              <a:off x="7050608" y="2616365"/>
              <a:ext cx="870840" cy="25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E255EA0-F559-42A0-B211-F9CC1921DD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1968" y="2607365"/>
                <a:ext cx="888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709EF1E-8AFB-425D-8FAF-3F5065A2C5C2}"/>
                  </a:ext>
                </a:extLst>
              </p14:cNvPr>
              <p14:cNvContentPartPr/>
              <p14:nvPr/>
            </p14:nvContentPartPr>
            <p14:xfrm>
              <a:off x="8312768" y="1683245"/>
              <a:ext cx="107640" cy="283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709EF1E-8AFB-425D-8FAF-3F5065A2C5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4128" y="1674245"/>
                <a:ext cx="125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D321745-EDE1-4E44-BB6B-AF15AD90D0FA}"/>
                  </a:ext>
                </a:extLst>
              </p14:cNvPr>
              <p14:cNvContentPartPr/>
              <p14:nvPr/>
            </p14:nvContentPartPr>
            <p14:xfrm>
              <a:off x="7821008" y="1764965"/>
              <a:ext cx="337320" cy="1652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D321745-EDE1-4E44-BB6B-AF15AD90D0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2018" y="1755965"/>
                <a:ext cx="354941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619E00B-B985-4C80-9DC7-79901429B5E5}"/>
                  </a:ext>
                </a:extLst>
              </p14:cNvPr>
              <p14:cNvContentPartPr/>
              <p14:nvPr/>
            </p14:nvContentPartPr>
            <p14:xfrm>
              <a:off x="7331048" y="1789085"/>
              <a:ext cx="345960" cy="3315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619E00B-B985-4C80-9DC7-79901429B5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2399" y="1780095"/>
                <a:ext cx="363618" cy="349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A24D29E-0419-41D6-B013-8050AC62601D}"/>
                  </a:ext>
                </a:extLst>
              </p14:cNvPr>
              <p14:cNvContentPartPr/>
              <p14:nvPr/>
            </p14:nvContentPartPr>
            <p14:xfrm>
              <a:off x="2309048" y="3473885"/>
              <a:ext cx="247320" cy="111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A24D29E-0419-41D6-B013-8050AC6260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00408" y="3464885"/>
                <a:ext cx="264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D2E1245-911A-4391-BA25-181D7FB4DAC7}"/>
                  </a:ext>
                </a:extLst>
              </p14:cNvPr>
              <p14:cNvContentPartPr/>
              <p14:nvPr/>
            </p14:nvContentPartPr>
            <p14:xfrm>
              <a:off x="2324168" y="3527525"/>
              <a:ext cx="244080" cy="57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D2E1245-911A-4391-BA25-181D7FB4DA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15528" y="3518525"/>
                <a:ext cx="261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C490D89-BAE1-424E-9C92-1894F2CD4BAE}"/>
                  </a:ext>
                </a:extLst>
              </p14:cNvPr>
              <p14:cNvContentPartPr/>
              <p14:nvPr/>
            </p14:nvContentPartPr>
            <p14:xfrm>
              <a:off x="7410248" y="3224045"/>
              <a:ext cx="9720" cy="50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C490D89-BAE1-424E-9C92-1894F2CD4B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01248" y="3215045"/>
                <a:ext cx="27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3D7E9B4-70C4-4298-AB78-4949EEB93DBB}"/>
                  </a:ext>
                </a:extLst>
              </p14:cNvPr>
              <p14:cNvContentPartPr/>
              <p14:nvPr/>
            </p14:nvContentPartPr>
            <p14:xfrm>
              <a:off x="7047728" y="3202085"/>
              <a:ext cx="251280" cy="151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3D7E9B4-70C4-4298-AB78-4949EEB93D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39088" y="3193445"/>
                <a:ext cx="2689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B0719BAD-F7A6-4FBE-81CE-0C63BDEE2F4F}"/>
                  </a:ext>
                </a:extLst>
              </p14:cNvPr>
              <p14:cNvContentPartPr/>
              <p14:nvPr/>
            </p14:nvContentPartPr>
            <p14:xfrm>
              <a:off x="6441488" y="3123605"/>
              <a:ext cx="394920" cy="2977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B0719BAD-F7A6-4FBE-81CE-0C63BDEE2F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2488" y="3114605"/>
                <a:ext cx="4125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4E17C90-B4DD-4093-B203-D2962C9CFA24}"/>
                  </a:ext>
                </a:extLst>
              </p14:cNvPr>
              <p14:cNvContentPartPr/>
              <p14:nvPr/>
            </p14:nvContentPartPr>
            <p14:xfrm>
              <a:off x="5730128" y="3681965"/>
              <a:ext cx="164520" cy="1998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4E17C90-B4DD-4093-B203-D2962C9CFA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21148" y="3672965"/>
                <a:ext cx="182121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E98ADE28-E6DF-49B5-AC34-A34F57057238}"/>
                  </a:ext>
                </a:extLst>
              </p14:cNvPr>
              <p14:cNvContentPartPr/>
              <p14:nvPr/>
            </p14:nvContentPartPr>
            <p14:xfrm>
              <a:off x="5978888" y="3515645"/>
              <a:ext cx="644040" cy="4237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E98ADE28-E6DF-49B5-AC34-A34F570572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69888" y="3507005"/>
                <a:ext cx="661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62689DC-086E-4FCE-8E6C-5C29DE78222C}"/>
                  </a:ext>
                </a:extLst>
              </p14:cNvPr>
              <p14:cNvContentPartPr/>
              <p14:nvPr/>
            </p14:nvContentPartPr>
            <p14:xfrm>
              <a:off x="1078568" y="5353805"/>
              <a:ext cx="248400" cy="198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62689DC-086E-4FCE-8E6C-5C29DE7822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9568" y="5344805"/>
                <a:ext cx="266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87DD74F-AA8F-4C08-B20B-6F7FF2CDEBDB}"/>
                  </a:ext>
                </a:extLst>
              </p14:cNvPr>
              <p14:cNvContentPartPr/>
              <p14:nvPr/>
            </p14:nvContentPartPr>
            <p14:xfrm>
              <a:off x="2415608" y="5316365"/>
              <a:ext cx="132120" cy="90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87DD74F-AA8F-4C08-B20B-6F7FF2CDEB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06968" y="5307725"/>
                <a:ext cx="149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691A6FCC-EDB0-4C87-8F53-BD4C2A6209AA}"/>
                  </a:ext>
                </a:extLst>
              </p14:cNvPr>
              <p14:cNvContentPartPr/>
              <p14:nvPr/>
            </p14:nvContentPartPr>
            <p14:xfrm>
              <a:off x="2951288" y="5332925"/>
              <a:ext cx="181800" cy="180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691A6FCC-EDB0-4C87-8F53-BD4C2A6209A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42288" y="5323925"/>
                <a:ext cx="19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160E65DD-BEAA-48FC-AE93-33EC0C22C807}"/>
                  </a:ext>
                </a:extLst>
              </p14:cNvPr>
              <p14:cNvContentPartPr/>
              <p14:nvPr/>
            </p14:nvContentPartPr>
            <p14:xfrm>
              <a:off x="1710008" y="5319245"/>
              <a:ext cx="352800" cy="795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160E65DD-BEAA-48FC-AE93-33EC0C22C8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01368" y="5310245"/>
                <a:ext cx="3704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B145E319-8C6D-4F39-9EE7-68016E16F916}"/>
                  </a:ext>
                </a:extLst>
              </p14:cNvPr>
              <p14:cNvContentPartPr/>
              <p14:nvPr/>
            </p14:nvContentPartPr>
            <p14:xfrm>
              <a:off x="5755328" y="5824325"/>
              <a:ext cx="247320" cy="698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B145E319-8C6D-4F39-9EE7-68016E16F91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46341" y="5815325"/>
                <a:ext cx="264934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35579FA-3A53-493C-9F86-BFF3F1F9AAB4}"/>
                  </a:ext>
                </a:extLst>
              </p14:cNvPr>
              <p14:cNvContentPartPr/>
              <p14:nvPr/>
            </p14:nvContentPartPr>
            <p14:xfrm>
              <a:off x="6506648" y="5925845"/>
              <a:ext cx="9000" cy="252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35579FA-3A53-493C-9F86-BFF3F1F9AAB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97648" y="5916845"/>
                <a:ext cx="266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094C990-73F2-412D-9FB3-38EE6BFE6577}"/>
                  </a:ext>
                </a:extLst>
              </p14:cNvPr>
              <p14:cNvContentPartPr/>
              <p14:nvPr/>
            </p14:nvContentPartPr>
            <p14:xfrm>
              <a:off x="7059248" y="5845565"/>
              <a:ext cx="213840" cy="1098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094C990-73F2-412D-9FB3-38EE6BFE657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50248" y="5836925"/>
                <a:ext cx="231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64FD4CA6-FE24-45B9-931D-212522F1CCCE}"/>
                  </a:ext>
                </a:extLst>
              </p14:cNvPr>
              <p14:cNvContentPartPr/>
              <p14:nvPr/>
            </p14:nvContentPartPr>
            <p14:xfrm>
              <a:off x="7700768" y="5830085"/>
              <a:ext cx="138600" cy="8928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64FD4CA6-FE24-45B9-931D-212522F1CCC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92128" y="5821085"/>
                <a:ext cx="156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8C91B4CF-6CD3-4B4D-ABFD-16270ACEF835}"/>
                  </a:ext>
                </a:extLst>
              </p14:cNvPr>
              <p14:cNvContentPartPr/>
              <p14:nvPr/>
            </p14:nvContentPartPr>
            <p14:xfrm>
              <a:off x="8028368" y="5837285"/>
              <a:ext cx="198360" cy="1058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8C91B4CF-6CD3-4B4D-ABFD-16270ACEF8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19368" y="5828645"/>
                <a:ext cx="21600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2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domain independent 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 the following weeks, we will cover</a:t>
            </a:r>
          </a:p>
          <a:p>
            <a:pPr lvl="1"/>
            <a:r>
              <a:rPr lang="en-US" altLang="zh-CN" dirty="0"/>
              <a:t>Principal Component Analysis (PCA)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Feature normalization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Fisher Linear Discriminant Analysis (FLD, or LDA)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This week, we come to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Principal Component Analysis</a:t>
            </a:r>
            <a:r>
              <a:rPr lang="en-US" altLang="zh-CN" dirty="0"/>
              <a:t> (PCA)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A6B221-E622-4C8B-9774-4719D1D4DC34}"/>
                  </a:ext>
                </a:extLst>
              </p14:cNvPr>
              <p14:cNvContentPartPr/>
              <p14:nvPr/>
            </p14:nvContentPartPr>
            <p14:xfrm>
              <a:off x="498248" y="1893845"/>
              <a:ext cx="196560" cy="1752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A6B221-E622-4C8B-9774-4719D1D4DC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8" y="1885205"/>
                <a:ext cx="214200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BAA8B16-D474-4898-9474-1419892E0CD1}"/>
                  </a:ext>
                </a:extLst>
              </p14:cNvPr>
              <p14:cNvContentPartPr/>
              <p14:nvPr/>
            </p14:nvContentPartPr>
            <p14:xfrm>
              <a:off x="5441408" y="3825965"/>
              <a:ext cx="297000" cy="37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BAA8B16-D474-4898-9474-1419892E0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768" y="3816965"/>
                <a:ext cx="314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6B3DA71-3962-49A8-9D4A-6B068BE0D059}"/>
                  </a:ext>
                </a:extLst>
              </p14:cNvPr>
              <p14:cNvContentPartPr/>
              <p14:nvPr/>
            </p14:nvContentPartPr>
            <p14:xfrm>
              <a:off x="6403688" y="3864485"/>
              <a:ext cx="430200" cy="7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6B3DA71-3962-49A8-9D4A-6B068BE0D0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5048" y="3855485"/>
                <a:ext cx="44784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91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84AB-5618-4662-9AE1-B3B95B2A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for </a:t>
            </a:r>
            <a:r>
              <a:rPr lang="en-US" altLang="zh-CN" dirty="0" err="1"/>
              <a:t>Gaussion</a:t>
            </a:r>
            <a:r>
              <a:rPr lang="en-US" altLang="zh-CN" dirty="0"/>
              <a:t>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EAD48-B261-4B2B-88B2-8036ED7680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PDF &amp; equiprobability curve</a:t>
            </a:r>
          </a:p>
          <a:p>
            <a:pPr lvl="1"/>
            <a:r>
              <a:rPr lang="en-US" altLang="zh-CN" dirty="0"/>
              <a:t>Two 2-D </a:t>
            </a:r>
            <a:r>
              <a:rPr lang="en-US" altLang="zh-CN" dirty="0" err="1"/>
              <a:t>Gaussion</a:t>
            </a:r>
            <a:r>
              <a:rPr lang="en-US" altLang="zh-CN" dirty="0"/>
              <a:t> distributions with different covariance matrices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59CECB9F-257F-4DDF-AD52-2EC29013C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7108" r="6829" b="3117"/>
          <a:stretch/>
        </p:blipFill>
        <p:spPr>
          <a:xfrm>
            <a:off x="2987824" y="2276872"/>
            <a:ext cx="51125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2D5B-8ABE-4DC5-A284-EA358B6C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vs. </a:t>
            </a:r>
            <a:r>
              <a:rPr lang="en-US" altLang="zh-CN" dirty="0" err="1"/>
              <a:t>Gaussion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F8BA50-7096-414E-9837-FB02CDFAF86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follows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dirty="0"/>
                  <a:t>-dimensional </a:t>
                </a:r>
                <a:r>
                  <a:rPr lang="en-US" altLang="zh-CN" dirty="0" err="1"/>
                  <a:t>Gaussion</a:t>
                </a:r>
                <a:r>
                  <a:rPr lang="en-US" altLang="zh-CN" dirty="0"/>
                  <a:t> 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exp</m:t>
                    </m:r>
                    <m:r>
                      <a:rPr lang="en-US" altLang="zh-CN" i="1">
                        <a:latin typeface="Cambria Math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l-G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l-GR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Perform PCA on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, what is the result?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𝑊</m:t>
                    </m:r>
                    <m:r>
                      <a:rPr lang="en-US" altLang="zh-CN" i="1" dirty="0">
                        <a:latin typeface="Cambria Math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New representation?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F8BA50-7096-414E-9837-FB02CDFAF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0AF1581-A4BF-4803-B862-BE615106CA72}"/>
                  </a:ext>
                </a:extLst>
              </p14:cNvPr>
              <p14:cNvContentPartPr/>
              <p14:nvPr/>
            </p14:nvContentPartPr>
            <p14:xfrm>
              <a:off x="3615128" y="818165"/>
              <a:ext cx="170640" cy="211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0AF1581-A4BF-4803-B862-BE615106CA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6488" y="809525"/>
                <a:ext cx="188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30C86D-8F16-4D88-9A96-C7D435694A19}"/>
                  </a:ext>
                </a:extLst>
              </p14:cNvPr>
              <p14:cNvContentPartPr/>
              <p14:nvPr/>
            </p14:nvContentPartPr>
            <p14:xfrm>
              <a:off x="3852008" y="1034885"/>
              <a:ext cx="9720" cy="144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30C86D-8F16-4D88-9A96-C7D435694A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3368" y="1026245"/>
                <a:ext cx="27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C974CD6-3BC1-47D5-AE14-094F19AA80BF}"/>
                  </a:ext>
                </a:extLst>
              </p14:cNvPr>
              <p14:cNvContentPartPr/>
              <p14:nvPr/>
            </p14:nvContentPartPr>
            <p14:xfrm>
              <a:off x="2756528" y="1606925"/>
              <a:ext cx="900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C974CD6-3BC1-47D5-AE14-094F19AA80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7888" y="1598285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011D418-3B1A-48C0-B123-79DC83C97963}"/>
                  </a:ext>
                </a:extLst>
              </p14:cNvPr>
              <p14:cNvContentPartPr/>
              <p14:nvPr/>
            </p14:nvContentPartPr>
            <p14:xfrm>
              <a:off x="5577128" y="1406405"/>
              <a:ext cx="194040" cy="2242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011D418-3B1A-48C0-B123-79DC83C979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8128" y="1397765"/>
                <a:ext cx="2116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5CB65CF-ABAC-41B9-85C9-E3547B411297}"/>
                  </a:ext>
                </a:extLst>
              </p14:cNvPr>
              <p14:cNvContentPartPr/>
              <p14:nvPr/>
            </p14:nvContentPartPr>
            <p14:xfrm>
              <a:off x="903608" y="1758845"/>
              <a:ext cx="360" cy="25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5CB65CF-ABAC-41B9-85C9-E3547B4112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4968" y="1749845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D7E702F-FA1D-4B21-A878-93C5D28984D1}"/>
                  </a:ext>
                </a:extLst>
              </p14:cNvPr>
              <p14:cNvContentPartPr/>
              <p14:nvPr/>
            </p14:nvContentPartPr>
            <p14:xfrm>
              <a:off x="1191608" y="2006165"/>
              <a:ext cx="171720" cy="259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D7E702F-FA1D-4B21-A878-93C5D28984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2968" y="1997165"/>
                <a:ext cx="189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F00242D-348B-48E2-965B-BFD47EE83687}"/>
                  </a:ext>
                </a:extLst>
              </p14:cNvPr>
              <p14:cNvContentPartPr/>
              <p14:nvPr/>
            </p14:nvContentPartPr>
            <p14:xfrm>
              <a:off x="1567808" y="1992845"/>
              <a:ext cx="151560" cy="190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F00242D-348B-48E2-965B-BFD47EE836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8808" y="1984205"/>
                <a:ext cx="1692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5C6FA7C-ECB4-4525-AF4C-25880AF2651E}"/>
                  </a:ext>
                </a:extLst>
              </p14:cNvPr>
              <p14:cNvContentPartPr/>
              <p14:nvPr/>
            </p14:nvContentPartPr>
            <p14:xfrm>
              <a:off x="1074248" y="2692325"/>
              <a:ext cx="519840" cy="385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5C6FA7C-ECB4-4525-AF4C-25880AF265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5248" y="2683685"/>
                <a:ext cx="5374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28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46D4F-79F9-4C82-8537-BD116332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vs. </a:t>
            </a:r>
            <a:r>
              <a:rPr lang="en-US" altLang="zh-CN" dirty="0" err="1"/>
              <a:t>Gaussion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2C988-2802-4B76-8126-2E4F571129E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zh-CN" altLang="en-US" dirty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all the eigenvectors are used, then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𝝁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Σ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𝑊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2000" dirty="0"/>
                  <a:t> is a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new PCA representations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!</a:t>
                </a:r>
              </a:p>
              <a:p>
                <a:endParaRPr lang="en-US" altLang="zh-CN" dirty="0"/>
              </a:p>
              <a:p>
                <a:r>
                  <a:rPr lang="en-US" altLang="zh-CN" sz="2400" dirty="0"/>
                  <a:t>PCA performs a translation of data with respect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400" dirty="0"/>
                  <a:t>, followed by a rotation such that the axes of the normal distribution are parallel to the coordinate system’s axes.</a:t>
                </a:r>
              </a:p>
              <a:p>
                <a:pPr lvl="1"/>
                <a:r>
                  <a:rPr lang="en-US" altLang="zh-CN" sz="2100" dirty="0"/>
                  <a:t>Different components of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sz="2100" dirty="0"/>
                  <a:t> are independent;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2C988-2802-4B76-8126-2E4F57112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6DC415-AB85-4C86-B280-E83EF7D0252B}"/>
                  </a:ext>
                </a:extLst>
              </p14:cNvPr>
              <p14:cNvContentPartPr/>
              <p14:nvPr/>
            </p14:nvContentPartPr>
            <p14:xfrm>
              <a:off x="5745608" y="2079965"/>
              <a:ext cx="223560" cy="15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6DC415-AB85-4C86-B280-E83EF7D02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6608" y="2071325"/>
                <a:ext cx="2412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A2E84F4-737A-44E0-B0E7-A4B3249ED645}"/>
                  </a:ext>
                </a:extLst>
              </p14:cNvPr>
              <p14:cNvContentPartPr/>
              <p14:nvPr/>
            </p14:nvContentPartPr>
            <p14:xfrm>
              <a:off x="6382808" y="2044325"/>
              <a:ext cx="283320" cy="28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A2E84F4-737A-44E0-B0E7-A4B3249ED6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4168" y="2035325"/>
                <a:ext cx="300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0FA3D77-7286-4327-93E3-B480C636F266}"/>
                  </a:ext>
                </a:extLst>
              </p14:cNvPr>
              <p14:cNvContentPartPr/>
              <p14:nvPr/>
            </p14:nvContentPartPr>
            <p14:xfrm>
              <a:off x="7058168" y="2132885"/>
              <a:ext cx="123840" cy="176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0FA3D77-7286-4327-93E3-B480C636F2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9528" y="2124245"/>
                <a:ext cx="141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E13A6E7-2C1F-4AD0-91A1-24BF9591E5E4}"/>
                  </a:ext>
                </a:extLst>
              </p14:cNvPr>
              <p14:cNvContentPartPr/>
              <p14:nvPr/>
            </p14:nvContentPartPr>
            <p14:xfrm>
              <a:off x="7586648" y="2133605"/>
              <a:ext cx="157680" cy="23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E13A6E7-2C1F-4AD0-91A1-24BF9591E5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77648" y="2124965"/>
                <a:ext cx="175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C13515E-7D15-4B96-871B-355D2603507A}"/>
                  </a:ext>
                </a:extLst>
              </p14:cNvPr>
              <p14:cNvContentPartPr/>
              <p14:nvPr/>
            </p14:nvContentPartPr>
            <p14:xfrm>
              <a:off x="996128" y="2530685"/>
              <a:ext cx="340200" cy="6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C13515E-7D15-4B96-871B-355D260350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488" y="2521685"/>
                <a:ext cx="357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B6ABCCC-D07F-4629-9FBB-6FCF9D981B1A}"/>
                  </a:ext>
                </a:extLst>
              </p14:cNvPr>
              <p14:cNvContentPartPr/>
              <p14:nvPr/>
            </p14:nvContentPartPr>
            <p14:xfrm>
              <a:off x="5658488" y="2535365"/>
              <a:ext cx="21240" cy="50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B6ABCCC-D07F-4629-9FBB-6FCF9D981B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49488" y="2526365"/>
                <a:ext cx="38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F220519-FAE3-41B5-A7B6-862F8108AE26}"/>
                  </a:ext>
                </a:extLst>
              </p14:cNvPr>
              <p14:cNvContentPartPr/>
              <p14:nvPr/>
            </p14:nvContentPartPr>
            <p14:xfrm>
              <a:off x="5978168" y="2544725"/>
              <a:ext cx="6480" cy="25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F220519-FAE3-41B5-A7B6-862F8108AE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9528" y="2535725"/>
                <a:ext cx="241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F1E97FE-093A-4EB4-A313-6D64D3C89988}"/>
                  </a:ext>
                </a:extLst>
              </p14:cNvPr>
              <p14:cNvContentPartPr/>
              <p14:nvPr/>
            </p14:nvContentPartPr>
            <p14:xfrm>
              <a:off x="6206408" y="2530685"/>
              <a:ext cx="360" cy="57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F1E97FE-093A-4EB4-A313-6D64D3C899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7768" y="2521685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ECC90E9-2A1C-4DF3-9C83-8A8B0C5B2FE9}"/>
                  </a:ext>
                </a:extLst>
              </p14:cNvPr>
              <p14:cNvContentPartPr/>
              <p14:nvPr/>
            </p14:nvContentPartPr>
            <p14:xfrm>
              <a:off x="1113848" y="2969525"/>
              <a:ext cx="9720" cy="212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ECC90E9-2A1C-4DF3-9C83-8A8B0C5B2F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848" y="2960525"/>
                <a:ext cx="27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CF53BAE-FF0F-44E7-A4AF-B739256AC334}"/>
                  </a:ext>
                </a:extLst>
              </p14:cNvPr>
              <p14:cNvContentPartPr/>
              <p14:nvPr/>
            </p14:nvContentPartPr>
            <p14:xfrm>
              <a:off x="3875408" y="2985725"/>
              <a:ext cx="352440" cy="75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CF53BAE-FF0F-44E7-A4AF-B739256AC3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66768" y="2977085"/>
                <a:ext cx="3700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C2783AF-0754-4096-BB2E-2C1459E8CC8B}"/>
                  </a:ext>
                </a:extLst>
              </p14:cNvPr>
              <p14:cNvContentPartPr/>
              <p14:nvPr/>
            </p14:nvContentPartPr>
            <p14:xfrm>
              <a:off x="4611968" y="2974205"/>
              <a:ext cx="278280" cy="424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C2783AF-0754-4096-BB2E-2C1459E8CC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02968" y="2965205"/>
                <a:ext cx="2959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DBD794D-1F21-4FB3-8346-1E5D4FF4113D}"/>
                  </a:ext>
                </a:extLst>
              </p14:cNvPr>
              <p14:cNvContentPartPr/>
              <p14:nvPr/>
            </p14:nvContentPartPr>
            <p14:xfrm>
              <a:off x="4935608" y="3485405"/>
              <a:ext cx="127080" cy="144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DBD794D-1F21-4FB3-8346-1E5D4FF411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26608" y="3476765"/>
                <a:ext cx="14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9495384-64E6-4E7C-9ACE-DC449731F2C3}"/>
                  </a:ext>
                </a:extLst>
              </p14:cNvPr>
              <p14:cNvContentPartPr/>
              <p14:nvPr/>
            </p14:nvContentPartPr>
            <p14:xfrm>
              <a:off x="4946048" y="3522125"/>
              <a:ext cx="134280" cy="3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9495384-64E6-4E7C-9ACE-DC449731F2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7048" y="3513125"/>
                <a:ext cx="151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E254522-4504-44DD-ADF1-ED59C10552AB}"/>
                  </a:ext>
                </a:extLst>
              </p14:cNvPr>
              <p14:cNvContentPartPr/>
              <p14:nvPr/>
            </p14:nvContentPartPr>
            <p14:xfrm>
              <a:off x="6562088" y="3654245"/>
              <a:ext cx="20160" cy="122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E254522-4504-44DD-ADF1-ED59C10552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53088" y="3645343"/>
                <a:ext cx="37800" cy="3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B0B3778-C689-4454-9D0A-2475F8DF58C3}"/>
                  </a:ext>
                </a:extLst>
              </p14:cNvPr>
              <p14:cNvContentPartPr/>
              <p14:nvPr/>
            </p14:nvContentPartPr>
            <p14:xfrm>
              <a:off x="5615288" y="3419165"/>
              <a:ext cx="964440" cy="2203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B0B3778-C689-4454-9D0A-2475F8DF58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06288" y="3410525"/>
                <a:ext cx="982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3DAE338-2629-4453-A237-AB613B439602}"/>
                  </a:ext>
                </a:extLst>
              </p14:cNvPr>
              <p14:cNvContentPartPr/>
              <p14:nvPr/>
            </p14:nvContentPartPr>
            <p14:xfrm>
              <a:off x="5683328" y="2663525"/>
              <a:ext cx="340560" cy="1922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3DAE338-2629-4453-A237-AB613B4396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74328" y="2654885"/>
                <a:ext cx="358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183AA685-9BCE-40C9-8CFB-829339E6907F}"/>
                  </a:ext>
                </a:extLst>
              </p14:cNvPr>
              <p14:cNvContentPartPr/>
              <p14:nvPr/>
            </p14:nvContentPartPr>
            <p14:xfrm>
              <a:off x="6432128" y="2603045"/>
              <a:ext cx="41040" cy="2671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183AA685-9BCE-40C9-8CFB-829339E6907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23488" y="2594045"/>
                <a:ext cx="586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8168A56-C443-4E84-A8FF-F157865540B4}"/>
                  </a:ext>
                </a:extLst>
              </p14:cNvPr>
              <p14:cNvContentPartPr/>
              <p14:nvPr/>
            </p14:nvContentPartPr>
            <p14:xfrm>
              <a:off x="6125048" y="2644085"/>
              <a:ext cx="205560" cy="1630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8168A56-C443-4E84-A8FF-F157865540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16048" y="2635445"/>
                <a:ext cx="223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DA868462-B531-4496-ADA2-486D2CADE2C4}"/>
                  </a:ext>
                </a:extLst>
              </p14:cNvPr>
              <p14:cNvContentPartPr/>
              <p14:nvPr/>
            </p14:nvContentPartPr>
            <p14:xfrm>
              <a:off x="5151608" y="2752445"/>
              <a:ext cx="433080" cy="1101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DA868462-B531-4496-ADA2-486D2CADE2C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42961" y="2743445"/>
                <a:ext cx="450735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09242E1-9ECC-49D1-B08E-8B40B11C09FE}"/>
                  </a:ext>
                </a:extLst>
              </p14:cNvPr>
              <p14:cNvContentPartPr/>
              <p14:nvPr/>
            </p14:nvContentPartPr>
            <p14:xfrm>
              <a:off x="6668288" y="2652725"/>
              <a:ext cx="54000" cy="446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09242E1-9ECC-49D1-B08E-8B40B11C09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59648" y="2644085"/>
                <a:ext cx="716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7279E06-7D1F-4EE5-BE52-858F2FB8D263}"/>
                  </a:ext>
                </a:extLst>
              </p14:cNvPr>
              <p14:cNvContentPartPr/>
              <p14:nvPr/>
            </p14:nvContentPartPr>
            <p14:xfrm>
              <a:off x="7414568" y="2831645"/>
              <a:ext cx="360" cy="3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7279E06-7D1F-4EE5-BE52-858F2FB8D2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05568" y="2823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0F586044-7C46-4B30-9CD0-8701A6BB4A41}"/>
                  </a:ext>
                </a:extLst>
              </p14:cNvPr>
              <p14:cNvContentPartPr/>
              <p14:nvPr/>
            </p14:nvContentPartPr>
            <p14:xfrm>
              <a:off x="6926048" y="2567045"/>
              <a:ext cx="363600" cy="3031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0F586044-7C46-4B30-9CD0-8701A6BB4A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17048" y="2558405"/>
                <a:ext cx="3812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FA78A68-C14C-47B9-A98F-985892D64DF9}"/>
                  </a:ext>
                </a:extLst>
              </p14:cNvPr>
              <p14:cNvContentPartPr/>
              <p14:nvPr/>
            </p14:nvContentPartPr>
            <p14:xfrm>
              <a:off x="6610328" y="2744525"/>
              <a:ext cx="142920" cy="626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FA78A68-C14C-47B9-A98F-985892D64D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01688" y="2735885"/>
                <a:ext cx="160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22FE5CD4-EEAD-4533-B607-BAE4B05D146E}"/>
                  </a:ext>
                </a:extLst>
              </p14:cNvPr>
              <p14:cNvContentPartPr/>
              <p14:nvPr/>
            </p14:nvContentPartPr>
            <p14:xfrm>
              <a:off x="2980808" y="4318085"/>
              <a:ext cx="1198080" cy="255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22FE5CD4-EEAD-4533-B607-BAE4B05D146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2168" y="4309085"/>
                <a:ext cx="1215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45D393C6-7C1C-4A01-837D-6F314201A983}"/>
                  </a:ext>
                </a:extLst>
              </p14:cNvPr>
              <p14:cNvContentPartPr/>
              <p14:nvPr/>
            </p14:nvContentPartPr>
            <p14:xfrm>
              <a:off x="7137008" y="4336085"/>
              <a:ext cx="295920" cy="392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45D393C6-7C1C-4A01-837D-6F314201A98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28008" y="4327085"/>
                <a:ext cx="31356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71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151C8-A7A2-4831-93FC-7B26A033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vs. </a:t>
            </a:r>
            <a:r>
              <a:rPr lang="en-US" altLang="zh-CN" dirty="0" err="1"/>
              <a:t>Gaussion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8BF0D-A2E7-4AB3-B642-2C6B384A2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Graphical illustration</a:t>
            </a:r>
          </a:p>
          <a:p>
            <a:pPr lvl="1"/>
            <a:r>
              <a:rPr lang="nn-NO" altLang="zh-CN" sz="1800" dirty="0"/>
              <a:t>x=randn(2000,2)*[2 1;1 2]            </a:t>
            </a:r>
          </a:p>
          <a:p>
            <a:pPr lvl="1"/>
            <a:endParaRPr lang="nn-NO" altLang="zh-CN" sz="2000" dirty="0"/>
          </a:p>
          <a:p>
            <a:pPr lvl="1"/>
            <a:endParaRPr lang="nn-NO" altLang="zh-CN" sz="2000" dirty="0"/>
          </a:p>
          <a:p>
            <a:pPr lvl="1"/>
            <a:endParaRPr lang="nn-NO" altLang="zh-CN" sz="2000" dirty="0"/>
          </a:p>
          <a:p>
            <a:pPr lvl="1"/>
            <a:endParaRPr lang="nn-NO" altLang="zh-CN" sz="2000" dirty="0"/>
          </a:p>
          <a:p>
            <a:pPr lvl="1"/>
            <a:endParaRPr lang="nn-NO" altLang="zh-CN" sz="2000" dirty="0"/>
          </a:p>
          <a:p>
            <a:pPr lvl="1"/>
            <a:endParaRPr lang="nn-NO" altLang="zh-CN" sz="2000" dirty="0"/>
          </a:p>
          <a:p>
            <a:pPr lvl="1"/>
            <a:r>
              <a:rPr lang="en-US" altLang="zh-CN" sz="1800" dirty="0"/>
              <a:t>New representation after PCA transformation, whose covariance matrix is diagonal (uncorrelated == independent in Gaussian distribution).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85CBF-D0AD-46A7-89C8-520FE971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3095418" cy="2304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30CFDD-812D-4A55-B8D7-E3ED8433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9" y="4855141"/>
            <a:ext cx="3050247" cy="1301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31B853E-4E6C-4AC3-9BF5-BCA868A48D49}"/>
                  </a:ext>
                </a:extLst>
              </p14:cNvPr>
              <p14:cNvContentPartPr/>
              <p14:nvPr/>
            </p14:nvContentPartPr>
            <p14:xfrm>
              <a:off x="2922848" y="2939285"/>
              <a:ext cx="15120" cy="8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31B853E-4E6C-4AC3-9BF5-BCA868A48D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848" y="2930285"/>
                <a:ext cx="32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4B231F1-F085-4C8A-9F7A-56E4AEE89404}"/>
                  </a:ext>
                </a:extLst>
              </p14:cNvPr>
              <p14:cNvContentPartPr/>
              <p14:nvPr/>
            </p14:nvContentPartPr>
            <p14:xfrm>
              <a:off x="2716568" y="1975925"/>
              <a:ext cx="820440" cy="96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4B231F1-F085-4C8A-9F7A-56E4AEE894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7568" y="1966925"/>
                <a:ext cx="8380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603D0FC-DC20-44BA-88BD-1588B808BD09}"/>
                  </a:ext>
                </a:extLst>
              </p14:cNvPr>
              <p14:cNvContentPartPr/>
              <p14:nvPr/>
            </p14:nvContentPartPr>
            <p14:xfrm>
              <a:off x="1311848" y="4897685"/>
              <a:ext cx="2682720" cy="9428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603D0FC-DC20-44BA-88BD-1588B808BD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2848" y="4889045"/>
                <a:ext cx="2700360" cy="9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0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BFC1-EB6E-4CAC-B043-4DB4C0E5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merits of 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31C6-C9CD-4450-932B-DF2B8286F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It can reduce the data volume</a:t>
            </a:r>
          </a:p>
          <a:p>
            <a:pPr lvl="1"/>
            <a:r>
              <a:rPr lang="en-US" altLang="zh-CN" sz="2000" dirty="0"/>
              <a:t>Reduce the computing burden, shorten the time in training, testing and recognition</a:t>
            </a:r>
          </a:p>
          <a:p>
            <a:pPr lvl="1"/>
            <a:r>
              <a:rPr lang="en-US" altLang="zh-CN" sz="2000" dirty="0"/>
              <a:t>Save the storage space (which is important to big data)</a:t>
            </a:r>
          </a:p>
          <a:p>
            <a:pPr lvl="1"/>
            <a:r>
              <a:rPr lang="en-US" altLang="zh-CN" sz="2000" dirty="0"/>
              <a:t>May remove the noise in data (resulting in improved recognition accuracy)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If data follows Gaussian distribution,</a:t>
            </a:r>
          </a:p>
          <a:p>
            <a:pPr lvl="1"/>
            <a:r>
              <a:rPr lang="en-US" altLang="zh-CN" sz="2000" dirty="0"/>
              <a:t>Dimensions of the new representation are uncorrelated (or equivalently, independent)</a:t>
            </a:r>
          </a:p>
          <a:p>
            <a:pPr lvl="1"/>
            <a:r>
              <a:rPr lang="en-US" altLang="zh-CN" sz="2000" dirty="0"/>
              <a:t>Beneficial to pattern recognition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34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745B-16AB-417F-8982-E43CB0C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Whitening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710A4-22E1-479B-AB71-CAD40E63C6C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can be estimated from training data</a:t>
                </a:r>
              </a:p>
              <a:p>
                <a:pPr lvl="1"/>
                <a:r>
                  <a:rPr lang="en-US" altLang="zh-CN" sz="2100" dirty="0"/>
                  <a:t>PCA: 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latin typeface="Cambria Math"/>
                      </a:rPr>
                      <m:t>𝒚</m:t>
                    </m:r>
                    <m:r>
                      <a:rPr lang="en-US" altLang="zh-CN" sz="2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21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latin typeface="Cambria Math"/>
                          </a:rPr>
                          <m:t>𝒙</m:t>
                        </m:r>
                        <m:r>
                          <a:rPr lang="en-US" altLang="zh-CN" sz="2100" i="1">
                            <a:latin typeface="Cambria Math"/>
                          </a:rPr>
                          <m:t>−</m:t>
                        </m:r>
                        <m:r>
                          <a:rPr lang="en-US" altLang="zh-CN" sz="21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en-US" altLang="zh-CN" sz="21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Σ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𝑊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Whitening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𝒚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/>
                  <a:t>?</a:t>
                </a:r>
              </a:p>
              <a:p>
                <a:pPr lvl="1"/>
                <a:endParaRPr lang="en-US" altLang="zh-CN" sz="2000" dirty="0"/>
              </a:p>
              <a:p>
                <a:r>
                  <a:rPr lang="en-US" altLang="zh-CN" sz="2300" dirty="0"/>
                  <a:t>After whitening transform,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）</m:t>
                    </m:r>
                  </m:oMath>
                </a14:m>
                <a:endParaRPr lang="en-US" altLang="zh-CN" sz="2300" dirty="0"/>
              </a:p>
              <a:p>
                <a:pPr lvl="1"/>
                <a:r>
                  <a:rPr lang="en-US" altLang="zh-CN" sz="2000" dirty="0"/>
                  <a:t>That is, after the whitening transform the dataset follows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 spherical normal distribution</a:t>
                </a:r>
                <a:r>
                  <a:rPr lang="en-US" altLang="zh-CN" sz="2000" dirty="0"/>
                  <a:t>.</a:t>
                </a:r>
              </a:p>
              <a:p>
                <a:pPr lvl="1"/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710A4-22E1-479B-AB71-CAD40E63C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2F1D33C-638B-4964-9AB5-5F84E527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92896"/>
            <a:ext cx="2591873" cy="21625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938C8C2-3968-4527-8159-898C74D897F6}"/>
                  </a:ext>
                </a:extLst>
              </p14:cNvPr>
              <p14:cNvContentPartPr/>
              <p14:nvPr/>
            </p14:nvContentPartPr>
            <p14:xfrm>
              <a:off x="3675608" y="1626365"/>
              <a:ext cx="540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938C8C2-3968-4527-8159-898C74D89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6968" y="1617725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E723675-4D8E-475D-90F0-6CDDACADDD61}"/>
                  </a:ext>
                </a:extLst>
              </p14:cNvPr>
              <p14:cNvContentPartPr/>
              <p14:nvPr/>
            </p14:nvContentPartPr>
            <p14:xfrm>
              <a:off x="2247488" y="1968005"/>
              <a:ext cx="151560" cy="378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E723675-4D8E-475D-90F0-6CDDACADDD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488" y="1959365"/>
                <a:ext cx="1692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730B110-D1EA-4ACD-977D-D3DC94752F66}"/>
                  </a:ext>
                </a:extLst>
              </p14:cNvPr>
              <p14:cNvContentPartPr/>
              <p14:nvPr/>
            </p14:nvContentPartPr>
            <p14:xfrm>
              <a:off x="1694168" y="1961885"/>
              <a:ext cx="180720" cy="748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730B110-D1EA-4ACD-977D-D3DC94752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5186" y="1952928"/>
                <a:ext cx="198325" cy="9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6402368-1331-40F7-9A89-B9BDB36D5617}"/>
                  </a:ext>
                </a:extLst>
              </p14:cNvPr>
              <p14:cNvContentPartPr/>
              <p14:nvPr/>
            </p14:nvContentPartPr>
            <p14:xfrm>
              <a:off x="995408" y="2417645"/>
              <a:ext cx="230400" cy="97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6402368-1331-40F7-9A89-B9BDB36D56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8" y="2409005"/>
                <a:ext cx="2480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646409DA-F5E9-488F-96BE-C03E9D383F11}"/>
                  </a:ext>
                </a:extLst>
              </p14:cNvPr>
              <p14:cNvContentPartPr/>
              <p14:nvPr/>
            </p14:nvContentPartPr>
            <p14:xfrm>
              <a:off x="1004048" y="2453645"/>
              <a:ext cx="248400" cy="144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646409DA-F5E9-488F-96BE-C03E9D383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048" y="2444645"/>
                <a:ext cx="266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85FF9ED-EACD-4F28-BA6D-02B548844029}"/>
                  </a:ext>
                </a:extLst>
              </p14:cNvPr>
              <p14:cNvContentPartPr/>
              <p14:nvPr/>
            </p14:nvContentPartPr>
            <p14:xfrm>
              <a:off x="5002208" y="2430605"/>
              <a:ext cx="576360" cy="151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85FF9ED-EACD-4F28-BA6D-02B5488440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3208" y="2421965"/>
                <a:ext cx="594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08B0E43-65A9-4863-B59B-1552E69493CD}"/>
                  </a:ext>
                </a:extLst>
              </p14:cNvPr>
              <p14:cNvContentPartPr/>
              <p14:nvPr/>
            </p14:nvContentPartPr>
            <p14:xfrm>
              <a:off x="5561648" y="2391365"/>
              <a:ext cx="68760" cy="151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08B0E43-65A9-4863-B59B-1552E6949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2648" y="2382365"/>
                <a:ext cx="86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AACAF56-8B98-42F4-8E56-C20D23363E48}"/>
                  </a:ext>
                </a:extLst>
              </p14:cNvPr>
              <p14:cNvContentPartPr/>
              <p14:nvPr/>
            </p14:nvContentPartPr>
            <p14:xfrm>
              <a:off x="5419808" y="2394605"/>
              <a:ext cx="1080" cy="72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AACAF56-8B98-42F4-8E56-C20D23363E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0808" y="2385605"/>
                <a:ext cx="18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6425ED7-C6D3-4C24-A553-44859E3161A8}"/>
                  </a:ext>
                </a:extLst>
              </p14:cNvPr>
              <p14:cNvContentPartPr/>
              <p14:nvPr/>
            </p14:nvContentPartPr>
            <p14:xfrm>
              <a:off x="5360048" y="2459045"/>
              <a:ext cx="45360" cy="57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6425ED7-C6D3-4C24-A553-44859E3161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1408" y="2450045"/>
                <a:ext cx="63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FA70883-CF5C-4D47-B4A0-E4342835E647}"/>
                  </a:ext>
                </a:extLst>
              </p14:cNvPr>
              <p14:cNvContentPartPr/>
              <p14:nvPr/>
            </p14:nvContentPartPr>
            <p14:xfrm>
              <a:off x="1662848" y="3662165"/>
              <a:ext cx="117000" cy="97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FA70883-CF5C-4D47-B4A0-E4342835E6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4208" y="3653165"/>
                <a:ext cx="134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1CA58F4-5F90-436E-812E-881E103AAA73}"/>
                  </a:ext>
                </a:extLst>
              </p14:cNvPr>
              <p14:cNvContentPartPr/>
              <p14:nvPr/>
            </p14:nvContentPartPr>
            <p14:xfrm>
              <a:off x="1949048" y="3163925"/>
              <a:ext cx="454680" cy="5950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1CA58F4-5F90-436E-812E-881E103AAA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0401" y="3155285"/>
                <a:ext cx="472334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9A97D5F-497F-49CA-9099-5CD0267A5BA8}"/>
                  </a:ext>
                </a:extLst>
              </p14:cNvPr>
              <p14:cNvContentPartPr/>
              <p14:nvPr/>
            </p14:nvContentPartPr>
            <p14:xfrm>
              <a:off x="5997248" y="285725"/>
              <a:ext cx="74880" cy="828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9A97D5F-497F-49CA-9099-5CD0267A5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8608" y="276725"/>
                <a:ext cx="925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D0CC0EC-41C3-4A13-89E5-C7BBBF55F875}"/>
                  </a:ext>
                </a:extLst>
              </p14:cNvPr>
              <p14:cNvContentPartPr/>
              <p14:nvPr/>
            </p14:nvContentPartPr>
            <p14:xfrm>
              <a:off x="5613128" y="192125"/>
              <a:ext cx="267120" cy="2631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D0CC0EC-41C3-4A13-89E5-C7BBBF55F8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4140" y="183473"/>
                <a:ext cx="284736" cy="28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580BC052-B39B-471D-9385-7CC1AB4C587F}"/>
                  </a:ext>
                </a:extLst>
              </p14:cNvPr>
              <p14:cNvContentPartPr/>
              <p14:nvPr/>
            </p14:nvContentPartPr>
            <p14:xfrm>
              <a:off x="5405048" y="147125"/>
              <a:ext cx="120240" cy="3344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580BC052-B39B-471D-9385-7CC1AB4C58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6408" y="138485"/>
                <a:ext cx="1378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A9CB8D76-E780-4D50-A512-FFC4DEA6674B}"/>
                  </a:ext>
                </a:extLst>
              </p14:cNvPr>
              <p14:cNvContentPartPr/>
              <p14:nvPr/>
            </p14:nvContentPartPr>
            <p14:xfrm>
              <a:off x="6654608" y="222005"/>
              <a:ext cx="272880" cy="2325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A9CB8D76-E780-4D50-A512-FFC4DEA667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45608" y="213005"/>
                <a:ext cx="2905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CC0B836D-6B1F-4361-BE60-4960BD268910}"/>
                  </a:ext>
                </a:extLst>
              </p14:cNvPr>
              <p14:cNvContentPartPr/>
              <p14:nvPr/>
            </p14:nvContentPartPr>
            <p14:xfrm>
              <a:off x="6397568" y="875405"/>
              <a:ext cx="44280" cy="518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CC0B836D-6B1F-4361-BE60-4960BD2689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8928" y="866765"/>
                <a:ext cx="619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CABB6A69-EB02-44CE-982D-56C13F0C56B0}"/>
                  </a:ext>
                </a:extLst>
              </p14:cNvPr>
              <p14:cNvContentPartPr/>
              <p14:nvPr/>
            </p14:nvContentPartPr>
            <p14:xfrm>
              <a:off x="6414848" y="964325"/>
              <a:ext cx="16920" cy="1368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CABB6A69-EB02-44CE-982D-56C13F0C56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06208" y="955325"/>
                <a:ext cx="34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9D350676-B56C-4B87-8164-93B911E8AA78}"/>
                  </a:ext>
                </a:extLst>
              </p14:cNvPr>
              <p14:cNvContentPartPr/>
              <p14:nvPr/>
            </p14:nvContentPartPr>
            <p14:xfrm>
              <a:off x="5344208" y="810245"/>
              <a:ext cx="965880" cy="3124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9D350676-B56C-4B87-8164-93B911E8AA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35208" y="801245"/>
                <a:ext cx="9835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92AE9A95-FFE2-41AF-83BD-88D117D5AB8F}"/>
                  </a:ext>
                </a:extLst>
              </p14:cNvPr>
              <p14:cNvContentPartPr/>
              <p14:nvPr/>
            </p14:nvContentPartPr>
            <p14:xfrm>
              <a:off x="7549568" y="754805"/>
              <a:ext cx="85680" cy="504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92AE9A95-FFE2-41AF-83BD-88D117D5A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0568" y="746165"/>
                <a:ext cx="103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EACD7745-FC60-4ED6-AA35-734550114BC6}"/>
                  </a:ext>
                </a:extLst>
              </p14:cNvPr>
              <p14:cNvContentPartPr/>
              <p14:nvPr/>
            </p14:nvContentPartPr>
            <p14:xfrm>
              <a:off x="7330688" y="837965"/>
              <a:ext cx="216360" cy="3052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EACD7745-FC60-4ED6-AA35-734550114B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21688" y="829325"/>
                <a:ext cx="2340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69EF84B-8D15-4CC0-9A68-A7486EA09512}"/>
                  </a:ext>
                </a:extLst>
              </p14:cNvPr>
              <p14:cNvContentPartPr/>
              <p14:nvPr/>
            </p14:nvContentPartPr>
            <p14:xfrm>
              <a:off x="7731008" y="825005"/>
              <a:ext cx="103320" cy="6984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69EF84B-8D15-4CC0-9A68-A7486EA095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2008" y="816365"/>
                <a:ext cx="1209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87D9F258-100A-456E-92BD-FD0641EADF18}"/>
                  </a:ext>
                </a:extLst>
              </p14:cNvPr>
              <p14:cNvContentPartPr/>
              <p14:nvPr/>
            </p14:nvContentPartPr>
            <p14:xfrm>
              <a:off x="7908128" y="650765"/>
              <a:ext cx="153000" cy="53352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87D9F258-100A-456E-92BD-FD0641EADF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99488" y="641765"/>
                <a:ext cx="1706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10B5F946-BFD9-43B8-A489-8886B55742A7}"/>
                  </a:ext>
                </a:extLst>
              </p14:cNvPr>
              <p14:cNvContentPartPr/>
              <p14:nvPr/>
            </p14:nvContentPartPr>
            <p14:xfrm>
              <a:off x="7253648" y="1336925"/>
              <a:ext cx="360" cy="3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10B5F946-BFD9-43B8-A489-8886B55742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5008" y="1328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4439C40-4AB7-42EE-84FD-35918A2C6A6F}"/>
                  </a:ext>
                </a:extLst>
              </p14:cNvPr>
              <p14:cNvContentPartPr/>
              <p14:nvPr/>
            </p14:nvContentPartPr>
            <p14:xfrm>
              <a:off x="6824888" y="695765"/>
              <a:ext cx="364320" cy="4946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4439C40-4AB7-42EE-84FD-35918A2C6A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15888" y="686765"/>
                <a:ext cx="3819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ACA5FF2E-EC51-4EE1-8691-330A0B6481F7}"/>
                  </a:ext>
                </a:extLst>
              </p14:cNvPr>
              <p14:cNvContentPartPr/>
              <p14:nvPr/>
            </p14:nvContentPartPr>
            <p14:xfrm>
              <a:off x="7714448" y="555005"/>
              <a:ext cx="127440" cy="18108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ACA5FF2E-EC51-4EE1-8691-330A0B6481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05808" y="545987"/>
                <a:ext cx="145080" cy="198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2A7D2510-986B-4B1E-B0D0-12FA54EF806E}"/>
                  </a:ext>
                </a:extLst>
              </p14:cNvPr>
              <p14:cNvContentPartPr/>
              <p14:nvPr/>
            </p14:nvContentPartPr>
            <p14:xfrm>
              <a:off x="4011848" y="2951525"/>
              <a:ext cx="320400" cy="2343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2A7D2510-986B-4B1E-B0D0-12FA54EF80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02858" y="2942885"/>
                <a:ext cx="3380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F9E3638B-E306-4091-9091-E1A465BD83D5}"/>
                  </a:ext>
                </a:extLst>
              </p14:cNvPr>
              <p14:cNvContentPartPr/>
              <p14:nvPr/>
            </p14:nvContentPartPr>
            <p14:xfrm>
              <a:off x="4248008" y="3619325"/>
              <a:ext cx="15840" cy="12960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F9E3638B-E306-4091-9091-E1A465BD83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39368" y="3610325"/>
                <a:ext cx="33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CADB3791-1B79-4738-A0F1-1A023EAB363B}"/>
                  </a:ext>
                </a:extLst>
              </p14:cNvPr>
              <p14:cNvContentPartPr/>
              <p14:nvPr/>
            </p14:nvContentPartPr>
            <p14:xfrm>
              <a:off x="4439168" y="4021445"/>
              <a:ext cx="96480" cy="2592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CADB3791-1B79-4738-A0F1-1A023EAB36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30528" y="4012805"/>
                <a:ext cx="114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88877A7-1730-4264-816F-15390A10D2F5}"/>
                  </a:ext>
                </a:extLst>
              </p14:cNvPr>
              <p14:cNvContentPartPr/>
              <p14:nvPr/>
            </p14:nvContentPartPr>
            <p14:xfrm>
              <a:off x="4443488" y="4087685"/>
              <a:ext cx="123120" cy="1656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88877A7-1730-4264-816F-15390A10D2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34848" y="4079045"/>
                <a:ext cx="140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383C7259-B150-4D91-BAA0-6B04AFF9AE35}"/>
                  </a:ext>
                </a:extLst>
              </p14:cNvPr>
              <p14:cNvContentPartPr/>
              <p14:nvPr/>
            </p14:nvContentPartPr>
            <p14:xfrm>
              <a:off x="3996728" y="3896885"/>
              <a:ext cx="316800" cy="46980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383C7259-B150-4D91-BAA0-6B04AFF9AE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87728" y="3888238"/>
                <a:ext cx="334440" cy="487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49E0D784-B43B-4B7B-A732-B9F1B88C5CDA}"/>
                  </a:ext>
                </a:extLst>
              </p14:cNvPr>
              <p14:cNvContentPartPr/>
              <p14:nvPr/>
            </p14:nvContentPartPr>
            <p14:xfrm>
              <a:off x="4057208" y="3813725"/>
              <a:ext cx="272520" cy="4716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49E0D784-B43B-4B7B-A732-B9F1B88C5C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48220" y="3805085"/>
                <a:ext cx="290137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320BA5B5-A3D1-41DF-BF19-FC6F7346447F}"/>
                  </a:ext>
                </a:extLst>
              </p14:cNvPr>
              <p14:cNvContentPartPr/>
              <p14:nvPr/>
            </p14:nvContentPartPr>
            <p14:xfrm>
              <a:off x="4493528" y="2730485"/>
              <a:ext cx="967320" cy="73836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320BA5B5-A3D1-41DF-BF19-FC6F734644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4528" y="2721841"/>
                <a:ext cx="984960" cy="756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8053674C-60CC-45AD-B586-7B9CBD8807E3}"/>
                  </a:ext>
                </a:extLst>
              </p14:cNvPr>
              <p14:cNvContentPartPr/>
              <p14:nvPr/>
            </p14:nvContentPartPr>
            <p14:xfrm>
              <a:off x="4915448" y="3569645"/>
              <a:ext cx="11880" cy="10980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8053674C-60CC-45AD-B586-7B9CBD8807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06448" y="3561005"/>
                <a:ext cx="29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8A5870E8-67F0-4D8C-94BD-C9198F8A4A1F}"/>
                  </a:ext>
                </a:extLst>
              </p14:cNvPr>
              <p14:cNvContentPartPr/>
              <p14:nvPr/>
            </p14:nvContentPartPr>
            <p14:xfrm>
              <a:off x="5334848" y="3775565"/>
              <a:ext cx="10800" cy="10692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8A5870E8-67F0-4D8C-94BD-C9198F8A4A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26208" y="3766925"/>
                <a:ext cx="28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F6124EFB-7645-483B-AFB1-650F946BFF74}"/>
                  </a:ext>
                </a:extLst>
              </p14:cNvPr>
              <p14:cNvContentPartPr/>
              <p14:nvPr/>
            </p14:nvContentPartPr>
            <p14:xfrm>
              <a:off x="5217488" y="3931445"/>
              <a:ext cx="301680" cy="136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F6124EFB-7645-483B-AFB1-650F946BFF7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8488" y="3922445"/>
                <a:ext cx="319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ADDDB1DD-4DA4-4654-997D-CC51DB86CF62}"/>
                  </a:ext>
                </a:extLst>
              </p14:cNvPr>
              <p14:cNvContentPartPr/>
              <p14:nvPr/>
            </p14:nvContentPartPr>
            <p14:xfrm>
              <a:off x="5870168" y="3756845"/>
              <a:ext cx="232920" cy="70776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ADDDB1DD-4DA4-4654-997D-CC51DB86CF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61528" y="3748205"/>
                <a:ext cx="25056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BF15FD1E-D101-4537-9304-ED1C0B9FE9AB}"/>
                  </a:ext>
                </a:extLst>
              </p14:cNvPr>
              <p14:cNvContentPartPr/>
              <p14:nvPr/>
            </p14:nvContentPartPr>
            <p14:xfrm>
              <a:off x="5749208" y="4333565"/>
              <a:ext cx="61920" cy="4248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BF15FD1E-D101-4537-9304-ED1C0B9FE9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40208" y="4324925"/>
                <a:ext cx="795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AA02345C-016F-4457-AE0C-34671A04A214}"/>
                  </a:ext>
                </a:extLst>
              </p14:cNvPr>
              <p14:cNvContentPartPr/>
              <p14:nvPr/>
            </p14:nvContentPartPr>
            <p14:xfrm>
              <a:off x="5590808" y="4239605"/>
              <a:ext cx="97920" cy="3528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AA02345C-016F-4457-AE0C-34671A04A21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2168" y="4230605"/>
                <a:ext cx="115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8A184B93-EE01-4673-9AF2-A0A4E5E11934}"/>
                  </a:ext>
                </a:extLst>
              </p14:cNvPr>
              <p14:cNvContentPartPr/>
              <p14:nvPr/>
            </p14:nvContentPartPr>
            <p14:xfrm>
              <a:off x="5249888" y="3986885"/>
              <a:ext cx="258480" cy="19944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8A184B93-EE01-4673-9AF2-A0A4E5E119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41236" y="3978245"/>
                <a:ext cx="276145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076A676A-7D5A-407C-B9C5-4588D98603D1}"/>
                  </a:ext>
                </a:extLst>
              </p14:cNvPr>
              <p14:cNvContentPartPr/>
              <p14:nvPr/>
            </p14:nvContentPartPr>
            <p14:xfrm>
              <a:off x="4716008" y="3714365"/>
              <a:ext cx="315720" cy="61524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076A676A-7D5A-407C-B9C5-4588D98603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07368" y="3705365"/>
                <a:ext cx="3333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E801E4B3-468B-4335-BD0B-81B83A11E407}"/>
                  </a:ext>
                </a:extLst>
              </p14:cNvPr>
              <p14:cNvContentPartPr/>
              <p14:nvPr/>
            </p14:nvContentPartPr>
            <p14:xfrm>
              <a:off x="3159728" y="5228525"/>
              <a:ext cx="45360" cy="648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E801E4B3-468B-4335-BD0B-81B83A11E4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50728" y="5219525"/>
                <a:ext cx="63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86ABD698-F602-459C-B43B-2409AB9EB5EA}"/>
                  </a:ext>
                </a:extLst>
              </p14:cNvPr>
              <p14:cNvContentPartPr/>
              <p14:nvPr/>
            </p14:nvContentPartPr>
            <p14:xfrm>
              <a:off x="5203448" y="4558205"/>
              <a:ext cx="252360" cy="44028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86ABD698-F602-459C-B43B-2409AB9EB5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94808" y="4549205"/>
                <a:ext cx="2700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705576BF-2655-4941-9F8C-79FA287566BC}"/>
                  </a:ext>
                </a:extLst>
              </p14:cNvPr>
              <p14:cNvContentPartPr/>
              <p14:nvPr/>
            </p14:nvContentPartPr>
            <p14:xfrm>
              <a:off x="8084528" y="3632645"/>
              <a:ext cx="72000" cy="15228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705576BF-2655-4941-9F8C-79FA287566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75888" y="3623645"/>
                <a:ext cx="896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70832029-D270-470A-B66F-1B18E6FCF084}"/>
                  </a:ext>
                </a:extLst>
              </p14:cNvPr>
              <p14:cNvContentPartPr/>
              <p14:nvPr/>
            </p14:nvContentPartPr>
            <p14:xfrm>
              <a:off x="8349848" y="3336725"/>
              <a:ext cx="377280" cy="22284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70832029-D270-470A-B66F-1B18E6FCF0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41208" y="3328085"/>
                <a:ext cx="394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3B73B3D5-3248-4580-B55C-5A43EC27F41E}"/>
                  </a:ext>
                </a:extLst>
              </p14:cNvPr>
              <p14:cNvContentPartPr/>
              <p14:nvPr/>
            </p14:nvContentPartPr>
            <p14:xfrm>
              <a:off x="8568008" y="3740645"/>
              <a:ext cx="360" cy="36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3B73B3D5-3248-4580-B55C-5A43EC27F4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59008" y="3732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1C4349C3-A681-49F6-AEC4-563154AAB832}"/>
                  </a:ext>
                </a:extLst>
              </p14:cNvPr>
              <p14:cNvContentPartPr/>
              <p14:nvPr/>
            </p14:nvContentPartPr>
            <p14:xfrm>
              <a:off x="8507528" y="3865925"/>
              <a:ext cx="360" cy="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1C4349C3-A681-49F6-AEC4-563154AAB8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98528" y="3857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C8AF11D5-681A-4C85-89AC-1505ACAF1980}"/>
                  </a:ext>
                </a:extLst>
              </p14:cNvPr>
              <p14:cNvContentPartPr/>
              <p14:nvPr/>
            </p14:nvContentPartPr>
            <p14:xfrm>
              <a:off x="2866328" y="4143125"/>
              <a:ext cx="505440" cy="6264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C8AF11D5-681A-4C85-89AC-1505ACAF19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57688" y="4134125"/>
                <a:ext cx="52308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26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C2E60-B599-4E56-8D35-52033506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Gaussian 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348E62-B773-4DC7-BBD5-C0A27DE9445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PCA</a:t>
                </a:r>
                <a:r>
                  <a:rPr lang="en-US" altLang="zh-CN" dirty="0"/>
                  <a:t> transform</a:t>
                </a:r>
              </a:p>
              <a:p>
                <a:pPr lvl="1"/>
                <a:r>
                  <a:rPr lang="en-US" altLang="zh-CN" dirty="0"/>
                  <a:t>It is no necessary that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 follows Gaussian distribution.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follow Gaussian distribution,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FF0000"/>
                        </a:solidFill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dirty="0"/>
                  <a:t>; however,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/>
                  <a:t> does not follow Gaussian distribution.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follow Gaussian distribution, dimensions of new representation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not independent.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Whitening</a:t>
                </a:r>
                <a:r>
                  <a:rPr lang="en-US" altLang="zh-CN" dirty="0"/>
                  <a:t> transform</a:t>
                </a:r>
              </a:p>
              <a:p>
                <a:pPr lvl="1"/>
                <a:r>
                  <a:rPr lang="en-US" altLang="zh-CN" dirty="0"/>
                  <a:t>Similarly, it also does not require that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 follows Gaussian distribution.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follow Gaussian distribution,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00B0F0"/>
                        </a:solidFill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altLang="zh-CN" dirty="0"/>
                  <a:t>; however,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/>
                  <a:t> does not follow Gaussian distribution.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follow Gaussian distribution, dimensions of new representation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not independent.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348E62-B773-4DC7-BBD5-C0A27DE94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556" b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50D5F2A-24C5-48F2-80F6-4EEFAD2EC1A8}"/>
                  </a:ext>
                </a:extLst>
              </p14:cNvPr>
              <p14:cNvContentPartPr/>
              <p14:nvPr/>
            </p14:nvContentPartPr>
            <p14:xfrm>
              <a:off x="978128" y="5298365"/>
              <a:ext cx="1302480" cy="91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50D5F2A-24C5-48F2-80F6-4EEFAD2EC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128" y="5289365"/>
                <a:ext cx="132012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87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60B6-8DD7-4BCE-A4F8-F470A257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 use PCA?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DC0C0-574A-49E5-A93F-7E484AC921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If data follows Gaussian distribution</a:t>
                </a:r>
              </a:p>
              <a:p>
                <a:pPr lvl="1"/>
                <a:r>
                  <a:rPr lang="en-US" altLang="zh-CN" sz="2000" dirty="0"/>
                  <a:t>Unimodal distribution</a:t>
                </a:r>
              </a:p>
              <a:p>
                <a:pPr lvl="1"/>
                <a:r>
                  <a:rPr lang="en-US" altLang="zh-CN" sz="2000" dirty="0"/>
                  <a:t>White noise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</a:rPr>
                      <m:t>𝒙</m:t>
                    </m:r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latin typeface="Cambria Math"/>
                      </a:rPr>
                      <m:t>+</m:t>
                    </m:r>
                    <m:r>
                      <a:rPr lang="en-US" altLang="zh-CN" sz="1800" b="1" i="1">
                        <a:latin typeface="Cambria Math"/>
                      </a:rPr>
                      <m:t>𝝐</m:t>
                    </m:r>
                  </m:oMath>
                </a14:m>
                <a:endParaRPr lang="en-US" altLang="zh-CN" sz="1800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</a:rPr>
                      <m:t>𝝐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𝑵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 lvl="2"/>
                <a:r>
                  <a:rPr lang="en-US" altLang="zh-CN" sz="1800" dirty="0"/>
                  <a:t>Noise is independent to data, with zero mean, dimensions of the noise are independent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en-US" altLang="zh-CN" sz="1800" dirty="0"/>
                  <a:t> is diagonal), finite variance</a:t>
                </a:r>
              </a:p>
              <a:p>
                <a:pPr lvl="2"/>
                <a:r>
                  <a:rPr lang="en-US" altLang="zh-CN" sz="1800" dirty="0"/>
                  <a:t>In this case, PCA is the best choice.</a:t>
                </a:r>
              </a:p>
              <a:p>
                <a:pPr lvl="2"/>
                <a:endParaRPr lang="en-US" altLang="zh-CN" sz="1800" dirty="0"/>
              </a:p>
              <a:p>
                <a:r>
                  <a:rPr lang="en-US" altLang="zh-CN" sz="2400" dirty="0"/>
                  <a:t>In real applications, it is reasonable to apply PCA to data when there is an exponential trend in how the eigenvalues decrease.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DC0C0-574A-49E5-A93F-7E484AC92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835B9D2-D64A-4304-A745-4FC4283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59" y="404664"/>
            <a:ext cx="2870141" cy="25918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E6456D8-5C18-44AB-944E-DDBD2E78E2DE}"/>
                  </a:ext>
                </a:extLst>
              </p14:cNvPr>
              <p14:cNvContentPartPr/>
              <p14:nvPr/>
            </p14:nvContentPartPr>
            <p14:xfrm>
              <a:off x="1299608" y="2687645"/>
              <a:ext cx="192240" cy="97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E6456D8-5C18-44AB-944E-DDBD2E78E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968" y="2679005"/>
                <a:ext cx="20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D2DA6F6-A5CD-4F16-8D0E-19BEC43B0A9A}"/>
                  </a:ext>
                </a:extLst>
              </p14:cNvPr>
              <p14:cNvContentPartPr/>
              <p14:nvPr/>
            </p14:nvContentPartPr>
            <p14:xfrm>
              <a:off x="1778768" y="2641205"/>
              <a:ext cx="208440" cy="417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D2DA6F6-A5CD-4F16-8D0E-19BEC43B0A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9768" y="2632205"/>
                <a:ext cx="226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682E5DA-BB6C-48BB-84A8-5E966E447138}"/>
                  </a:ext>
                </a:extLst>
              </p14:cNvPr>
              <p14:cNvContentPartPr/>
              <p14:nvPr/>
            </p14:nvContentPartPr>
            <p14:xfrm>
              <a:off x="2250008" y="2676125"/>
              <a:ext cx="145440" cy="277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682E5DA-BB6C-48BB-84A8-5E966E4471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1008" y="2667485"/>
                <a:ext cx="163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6EA37BD-0C82-4234-AD05-2DC0786B9C5D}"/>
                  </a:ext>
                </a:extLst>
              </p14:cNvPr>
              <p14:cNvContentPartPr/>
              <p14:nvPr/>
            </p14:nvContentPartPr>
            <p14:xfrm>
              <a:off x="999368" y="3161765"/>
              <a:ext cx="293400" cy="468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6EA37BD-0C82-4234-AD05-2DC0786B9C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0717" y="3152765"/>
                <a:ext cx="311062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4857B78-3A5F-451E-A60D-F29314063D4D}"/>
                  </a:ext>
                </a:extLst>
              </p14:cNvPr>
              <p14:cNvContentPartPr/>
              <p14:nvPr/>
            </p14:nvContentPartPr>
            <p14:xfrm>
              <a:off x="2584448" y="3814445"/>
              <a:ext cx="9720" cy="158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4857B78-3A5F-451E-A60D-F29314063D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5808" y="3805805"/>
                <a:ext cx="27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62C7129-3F14-422F-9135-5860B929A039}"/>
                  </a:ext>
                </a:extLst>
              </p14:cNvPr>
              <p14:cNvContentPartPr/>
              <p14:nvPr/>
            </p14:nvContentPartPr>
            <p14:xfrm>
              <a:off x="2470688" y="3955565"/>
              <a:ext cx="2044800" cy="763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62C7129-3F14-422F-9135-5860B929A0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2048" y="3946565"/>
                <a:ext cx="2062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2BD6FC2-7281-40A7-B6FC-39CFEA400AF4}"/>
                  </a:ext>
                </a:extLst>
              </p14:cNvPr>
              <p14:cNvContentPartPr/>
              <p14:nvPr/>
            </p14:nvContentPartPr>
            <p14:xfrm>
              <a:off x="5906528" y="560765"/>
              <a:ext cx="1320480" cy="21625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2BD6FC2-7281-40A7-B6FC-39CFEA400A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7888" y="551765"/>
                <a:ext cx="1338120" cy="21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94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7004-FCCA-48C9-96BE-3BC1516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PCA deal with outliers?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A3793-5AE9-4534-9E59-21D10F30A9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Outliers can cause serious trouble for PCA.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Eigenvalues (825, 0)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Projection direction (3,1)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B0F0"/>
                </a:solidFill>
              </a:rPr>
              <a:t>Eigenvalues (837.13, 0.42)</a:t>
            </a:r>
          </a:p>
          <a:p>
            <a:r>
              <a:rPr lang="en-US" altLang="zh-CN" sz="2000" dirty="0">
                <a:solidFill>
                  <a:srgbClr val="00B0F0"/>
                </a:solidFill>
              </a:rPr>
              <a:t>Projection direction (3.03,  1)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B050"/>
                </a:solidFill>
              </a:rPr>
              <a:t>Eigenvalues (858.97,  16.43)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Projection direction (3.43,  1)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B0A0A-8F9D-4FA1-B61A-722B5D57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45185"/>
            <a:ext cx="2572584" cy="16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714AD9-D097-4DF9-8FEA-495AF8FC5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14761"/>
            <a:ext cx="2695751" cy="18103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4F26D8-DD41-48C3-AC83-A04E6D56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653136"/>
            <a:ext cx="3046915" cy="160249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3540F9A-CAA4-44FF-B045-D73120BED2E9}"/>
              </a:ext>
            </a:extLst>
          </p:cNvPr>
          <p:cNvSpPr/>
          <p:nvPr/>
        </p:nvSpPr>
        <p:spPr>
          <a:xfrm>
            <a:off x="3923928" y="184482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A94736C-F05A-4F44-AAD6-6F1067973653}"/>
              </a:ext>
            </a:extLst>
          </p:cNvPr>
          <p:cNvSpPr/>
          <p:nvPr/>
        </p:nvSpPr>
        <p:spPr>
          <a:xfrm>
            <a:off x="4221571" y="526305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D64BBF-DF10-42D6-B695-A4947432B8FA}"/>
              </a:ext>
            </a:extLst>
          </p:cNvPr>
          <p:cNvSpPr/>
          <p:nvPr/>
        </p:nvSpPr>
        <p:spPr>
          <a:xfrm>
            <a:off x="4228728" y="3560460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A32539C-2F74-4EFE-9B6D-0E75E36F0276}"/>
                  </a:ext>
                </a:extLst>
              </p14:cNvPr>
              <p14:cNvContentPartPr/>
              <p14:nvPr/>
            </p14:nvContentPartPr>
            <p14:xfrm>
              <a:off x="834488" y="1449605"/>
              <a:ext cx="7182000" cy="13017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A32539C-2F74-4EFE-9B6D-0E75E36F0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848" y="1440605"/>
                <a:ext cx="7199640" cy="13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9B2BA62-B0BD-41FD-B3FD-0011C41B5ED0}"/>
                  </a:ext>
                </a:extLst>
              </p14:cNvPr>
              <p14:cNvContentPartPr/>
              <p14:nvPr/>
            </p14:nvContentPartPr>
            <p14:xfrm>
              <a:off x="5900408" y="4212965"/>
              <a:ext cx="230760" cy="2282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9B2BA62-B0BD-41FD-B3FD-0011C41B5E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1768" y="4203965"/>
                <a:ext cx="248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964A1FB-D17C-47EC-9B41-3D65B5AFE9F2}"/>
                  </a:ext>
                </a:extLst>
              </p14:cNvPr>
              <p14:cNvContentPartPr/>
              <p14:nvPr/>
            </p14:nvContentPartPr>
            <p14:xfrm>
              <a:off x="7768088" y="3160685"/>
              <a:ext cx="189720" cy="1465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964A1FB-D17C-47EC-9B41-3D65B5AFE9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9088" y="3151685"/>
                <a:ext cx="207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7CFA7B2-830A-4ACF-8017-D9EEC18D50CF}"/>
                  </a:ext>
                </a:extLst>
              </p14:cNvPr>
              <p14:cNvContentPartPr/>
              <p14:nvPr/>
            </p14:nvContentPartPr>
            <p14:xfrm>
              <a:off x="2179808" y="3483965"/>
              <a:ext cx="368640" cy="180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7CFA7B2-830A-4ACF-8017-D9EEC18D50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1168" y="3474965"/>
                <a:ext cx="386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D321604-F613-4DAB-A839-D216DCA88965}"/>
                  </a:ext>
                </a:extLst>
              </p14:cNvPr>
              <p14:cNvContentPartPr/>
              <p14:nvPr/>
            </p14:nvContentPartPr>
            <p14:xfrm>
              <a:off x="3088808" y="3472805"/>
              <a:ext cx="310680" cy="324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D321604-F613-4DAB-A839-D216DCA889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9808" y="3464165"/>
                <a:ext cx="328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84ED284-8CBF-44B4-8746-CA2C63B5510D}"/>
                  </a:ext>
                </a:extLst>
              </p14:cNvPr>
              <p14:cNvContentPartPr/>
              <p14:nvPr/>
            </p14:nvContentPartPr>
            <p14:xfrm>
              <a:off x="2998808" y="3862685"/>
              <a:ext cx="385920" cy="201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84ED284-8CBF-44B4-8746-CA2C63B551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89808" y="3854045"/>
                <a:ext cx="40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263B186-F892-4507-BA7B-5CE3799DEE99}"/>
                  </a:ext>
                </a:extLst>
              </p14:cNvPr>
              <p14:cNvContentPartPr/>
              <p14:nvPr/>
            </p14:nvContentPartPr>
            <p14:xfrm>
              <a:off x="3549608" y="3941525"/>
              <a:ext cx="183600" cy="540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263B186-F892-4507-BA7B-5CE3799DEE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40608" y="3932525"/>
                <a:ext cx="201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8B6AD71-4D50-4D8F-9A4B-2C789F70B47F}"/>
                  </a:ext>
                </a:extLst>
              </p14:cNvPr>
              <p14:cNvContentPartPr/>
              <p14:nvPr/>
            </p14:nvContentPartPr>
            <p14:xfrm>
              <a:off x="7204688" y="5747645"/>
              <a:ext cx="221760" cy="1926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8B6AD71-4D50-4D8F-9A4B-2C789F70B4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96048" y="5738645"/>
                <a:ext cx="239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0F5DFD8-5804-4F27-854C-6B90CC50F21A}"/>
                  </a:ext>
                </a:extLst>
              </p14:cNvPr>
              <p14:cNvContentPartPr/>
              <p14:nvPr/>
            </p14:nvContentPartPr>
            <p14:xfrm>
              <a:off x="8424368" y="5746565"/>
              <a:ext cx="360" cy="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0F5DFD8-5804-4F27-854C-6B90CC50F2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15728" y="573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2C816657-44E0-4F86-9D27-3252ADE80F23}"/>
                  </a:ext>
                </a:extLst>
              </p14:cNvPr>
              <p14:cNvContentPartPr/>
              <p14:nvPr/>
            </p14:nvContentPartPr>
            <p14:xfrm>
              <a:off x="7543448" y="5495285"/>
              <a:ext cx="786240" cy="3016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2C816657-44E0-4F86-9D27-3252ADE80F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34448" y="5486645"/>
                <a:ext cx="803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5D5C83B-A779-4E6E-BBAE-E4CB3CCB591E}"/>
                  </a:ext>
                </a:extLst>
              </p14:cNvPr>
              <p14:cNvContentPartPr/>
              <p14:nvPr/>
            </p14:nvContentPartPr>
            <p14:xfrm>
              <a:off x="2981168" y="5776085"/>
              <a:ext cx="855000" cy="1148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5D5C83B-A779-4E6E-BBAE-E4CB3CCB59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72168" y="5767113"/>
                <a:ext cx="872640" cy="132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51C2D-D90A-4413-B7A0-3E8DDA2864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</a:p>
          <a:p>
            <a:endParaRPr lang="en-US" altLang="zh-CN" dirty="0"/>
          </a:p>
          <a:p>
            <a:r>
              <a:rPr lang="en-US" altLang="zh-CN" dirty="0"/>
              <a:t>Further reading</a:t>
            </a:r>
          </a:p>
          <a:p>
            <a:pPr lvl="1"/>
            <a:r>
              <a:rPr lang="en-US" altLang="zh-CN" dirty="0"/>
              <a:t>Related sections in PRML</a:t>
            </a:r>
          </a:p>
          <a:p>
            <a:pPr lvl="1"/>
            <a:r>
              <a:rPr lang="en-US" altLang="zh-CN" dirty="0"/>
              <a:t>Lagrange multipliers method: Convex Optimization</a:t>
            </a:r>
            <a:r>
              <a:rPr lang="zh-CN" altLang="en-US" dirty="0"/>
              <a:t> </a:t>
            </a:r>
            <a:r>
              <a:rPr lang="en-US" altLang="zh-CN" dirty="0"/>
              <a:t>by Boyd and </a:t>
            </a:r>
            <a:r>
              <a:rPr lang="en-US" altLang="zh-CN" dirty="0" err="1"/>
              <a:t>Vandenberghe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http://www.stanford.edu/~boyd/cvxbook/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3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Understand the meaning, objective and application scope of PCA;</a:t>
            </a:r>
          </a:p>
          <a:p>
            <a:endParaRPr lang="en-US" altLang="zh-CN" dirty="0"/>
          </a:p>
          <a:p>
            <a:r>
              <a:rPr lang="en-US" altLang="zh-CN" dirty="0"/>
              <a:t>Can use PCA to deal with real applications;</a:t>
            </a:r>
          </a:p>
          <a:p>
            <a:endParaRPr lang="en-US" altLang="zh-CN" dirty="0"/>
          </a:p>
          <a:p>
            <a:r>
              <a:rPr lang="en-US" altLang="zh-CN" dirty="0"/>
              <a:t>Understand the underlying explanations to PCA</a:t>
            </a:r>
          </a:p>
          <a:p>
            <a:endParaRPr lang="en-US" altLang="zh-CN" dirty="0"/>
          </a:p>
          <a:p>
            <a:r>
              <a:rPr lang="en-US" altLang="zh-CN" dirty="0"/>
              <a:t>Advanced objectives:</a:t>
            </a:r>
          </a:p>
          <a:p>
            <a:pPr lvl="1"/>
            <a:r>
              <a:rPr lang="en-US" altLang="zh-CN" dirty="0"/>
              <a:t>Understand the derivation to PCA</a:t>
            </a:r>
          </a:p>
          <a:p>
            <a:pPr lvl="1"/>
            <a:r>
              <a:rPr lang="en-US" altLang="zh-CN" dirty="0"/>
              <a:t>Reading extra materials on PCA….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6A7C721-4853-4257-A934-CFB48A729243}"/>
                  </a:ext>
                </a:extLst>
              </p14:cNvPr>
              <p14:cNvContentPartPr/>
              <p14:nvPr/>
            </p14:nvContentPartPr>
            <p14:xfrm>
              <a:off x="3058568" y="1643645"/>
              <a:ext cx="742320" cy="20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6A7C721-4853-4257-A934-CFB48A729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9568" y="1634645"/>
                <a:ext cx="759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C50A150-4920-475C-A18C-A1CBD427BFA8}"/>
                  </a:ext>
                </a:extLst>
              </p14:cNvPr>
              <p14:cNvContentPartPr/>
              <p14:nvPr/>
            </p14:nvContentPartPr>
            <p14:xfrm>
              <a:off x="4447088" y="1629605"/>
              <a:ext cx="732600" cy="23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C50A150-4920-475C-A18C-A1CBD427B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088" y="1620605"/>
                <a:ext cx="750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9B9D6ED-E804-42B7-B75D-992792BA28C4}"/>
                  </a:ext>
                </a:extLst>
              </p14:cNvPr>
              <p14:cNvContentPartPr/>
              <p14:nvPr/>
            </p14:nvContentPartPr>
            <p14:xfrm>
              <a:off x="6218648" y="1622405"/>
              <a:ext cx="2076480" cy="853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9B9D6ED-E804-42B7-B75D-992792BA28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0008" y="1613765"/>
                <a:ext cx="20941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2B1F46D-FA70-411E-9F8D-FBCAFC634614}"/>
                  </a:ext>
                </a:extLst>
              </p14:cNvPr>
              <p14:cNvContentPartPr/>
              <p14:nvPr/>
            </p14:nvContentPartPr>
            <p14:xfrm>
              <a:off x="6884288" y="2560925"/>
              <a:ext cx="538200" cy="4039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2B1F46D-FA70-411E-9F8D-FBCAFC6346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5648" y="2552285"/>
                <a:ext cx="555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6C2DFD2-C499-4158-8466-71C28E35C3F9}"/>
                  </a:ext>
                </a:extLst>
              </p14:cNvPr>
              <p14:cNvContentPartPr/>
              <p14:nvPr/>
            </p14:nvContentPartPr>
            <p14:xfrm>
              <a:off x="7580888" y="2670005"/>
              <a:ext cx="1491480" cy="3596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6C2DFD2-C499-4158-8466-71C28E35C3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2248" y="2661005"/>
                <a:ext cx="15091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92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How many dimensions does your data have?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00" y="1767770"/>
            <a:ext cx="3100845" cy="1952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49914"/>
            <a:ext cx="2983832" cy="2003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93096"/>
            <a:ext cx="3744416" cy="1969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DC9094D-161D-4C35-90C2-25CD11B63966}"/>
                  </a:ext>
                </a:extLst>
              </p14:cNvPr>
              <p14:cNvContentPartPr/>
              <p14:nvPr/>
            </p14:nvContentPartPr>
            <p14:xfrm>
              <a:off x="1422368" y="3374165"/>
              <a:ext cx="73080" cy="392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DC9094D-161D-4C35-90C2-25CD11B63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3728" y="3365165"/>
                <a:ext cx="90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292B9DB-4503-42D3-A8D4-44732E7A00CD}"/>
                  </a:ext>
                </a:extLst>
              </p14:cNvPr>
              <p14:cNvContentPartPr/>
              <p14:nvPr/>
            </p14:nvContentPartPr>
            <p14:xfrm>
              <a:off x="1543688" y="3305045"/>
              <a:ext cx="45360" cy="331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292B9DB-4503-42D3-A8D4-44732E7A00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4688" y="3296045"/>
                <a:ext cx="63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52E4681-B372-498F-B598-1F45F43B02FB}"/>
                  </a:ext>
                </a:extLst>
              </p14:cNvPr>
              <p14:cNvContentPartPr/>
              <p14:nvPr/>
            </p14:nvContentPartPr>
            <p14:xfrm>
              <a:off x="1656008" y="3194525"/>
              <a:ext cx="151560" cy="76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52E4681-B372-498F-B598-1F45F43B02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7008" y="3185525"/>
                <a:ext cx="169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759FAE9-0207-4CB5-A8E1-7FC0AA1EF0B0}"/>
                  </a:ext>
                </a:extLst>
              </p14:cNvPr>
              <p14:cNvContentPartPr/>
              <p14:nvPr/>
            </p14:nvContentPartPr>
            <p14:xfrm>
              <a:off x="1873808" y="3067445"/>
              <a:ext cx="159480" cy="874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759FAE9-0207-4CB5-A8E1-7FC0AA1EF0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5168" y="3058805"/>
                <a:ext cx="177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3B0BBE4-B0BE-4AF0-8DC0-04E27F9D172A}"/>
                  </a:ext>
                </a:extLst>
              </p14:cNvPr>
              <p14:cNvContentPartPr/>
              <p14:nvPr/>
            </p14:nvContentPartPr>
            <p14:xfrm>
              <a:off x="2107448" y="2948645"/>
              <a:ext cx="111960" cy="795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3B0BBE4-B0BE-4AF0-8DC0-04E27F9D17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8448" y="2939645"/>
                <a:ext cx="129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935F8D9-76B4-4367-97D1-21B1301FB4C5}"/>
                  </a:ext>
                </a:extLst>
              </p14:cNvPr>
              <p14:cNvContentPartPr/>
              <p14:nvPr/>
            </p14:nvContentPartPr>
            <p14:xfrm>
              <a:off x="2297528" y="2787365"/>
              <a:ext cx="192240" cy="1108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935F8D9-76B4-4367-97D1-21B1301FB4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8888" y="2778725"/>
                <a:ext cx="2098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7772912-7313-4026-89ED-0927ACE5EBC0}"/>
                  </a:ext>
                </a:extLst>
              </p14:cNvPr>
              <p14:cNvContentPartPr/>
              <p14:nvPr/>
            </p14:nvContentPartPr>
            <p14:xfrm>
              <a:off x="2823128" y="2452925"/>
              <a:ext cx="185400" cy="144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7772912-7313-4026-89ED-0927ACE5EB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14488" y="2443925"/>
                <a:ext cx="203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E23216F-3C29-47BF-A0C2-9C7F246FAA9E}"/>
                  </a:ext>
                </a:extLst>
              </p14:cNvPr>
              <p14:cNvContentPartPr/>
              <p14:nvPr/>
            </p14:nvContentPartPr>
            <p14:xfrm>
              <a:off x="3896288" y="1961165"/>
              <a:ext cx="39960" cy="313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E23216F-3C29-47BF-A0C2-9C7F246FAA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7288" y="1952165"/>
                <a:ext cx="57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9B3DD8F-EE06-45AD-88F1-DE2119BBD5DA}"/>
                  </a:ext>
                </a:extLst>
              </p14:cNvPr>
              <p14:cNvContentPartPr/>
              <p14:nvPr/>
            </p14:nvContentPartPr>
            <p14:xfrm>
              <a:off x="4036328" y="1873685"/>
              <a:ext cx="60840" cy="352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9B3DD8F-EE06-45AD-88F1-DE2119BBD5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7688" y="1865045"/>
                <a:ext cx="78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4B269B9-D18A-43FE-A623-8F34904FB578}"/>
                  </a:ext>
                </a:extLst>
              </p14:cNvPr>
              <p14:cNvContentPartPr/>
              <p14:nvPr/>
            </p14:nvContentPartPr>
            <p14:xfrm>
              <a:off x="3473288" y="2045045"/>
              <a:ext cx="317880" cy="189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4B269B9-D18A-43FE-A623-8F34904FB5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64638" y="2036405"/>
                <a:ext cx="3355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73098E9-F5D6-4FCD-B8D0-EB68B7132334}"/>
                  </a:ext>
                </a:extLst>
              </p14:cNvPr>
              <p14:cNvContentPartPr/>
              <p14:nvPr/>
            </p14:nvContentPartPr>
            <p14:xfrm>
              <a:off x="3054968" y="2245925"/>
              <a:ext cx="366840" cy="1854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73098E9-F5D6-4FCD-B8D0-EB68B71323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5968" y="2236925"/>
                <a:ext cx="384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D4AA06F-8D8E-47C9-9131-C3E3D21DF56A}"/>
                  </a:ext>
                </a:extLst>
              </p14:cNvPr>
              <p14:cNvContentPartPr/>
              <p14:nvPr/>
            </p14:nvContentPartPr>
            <p14:xfrm>
              <a:off x="2525048" y="2619965"/>
              <a:ext cx="255240" cy="1400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D4AA06F-8D8E-47C9-9131-C3E3D21DF5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061" y="2611303"/>
                <a:ext cx="272855" cy="15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69BF523-3EC3-4AC6-88E8-F74726938936}"/>
                  </a:ext>
                </a:extLst>
              </p14:cNvPr>
              <p14:cNvContentPartPr/>
              <p14:nvPr/>
            </p14:nvContentPartPr>
            <p14:xfrm>
              <a:off x="1256408" y="3444005"/>
              <a:ext cx="97920" cy="626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69BF523-3EC3-4AC6-88E8-F747269389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47768" y="3435365"/>
                <a:ext cx="115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DC2E9FC-B7E7-4C9F-AF19-25ECBBA796DC}"/>
                  </a:ext>
                </a:extLst>
              </p14:cNvPr>
              <p14:cNvContentPartPr/>
              <p14:nvPr/>
            </p14:nvContentPartPr>
            <p14:xfrm>
              <a:off x="5761808" y="1882325"/>
              <a:ext cx="2566080" cy="15519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DC2E9FC-B7E7-4C9F-AF19-25ECBBA796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2808" y="1873685"/>
                <a:ext cx="2583720" cy="15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898E085-53E9-4ADE-901F-EBE68F4244EA}"/>
                  </a:ext>
                </a:extLst>
              </p14:cNvPr>
              <p14:cNvContentPartPr/>
              <p14:nvPr/>
            </p14:nvContentPartPr>
            <p14:xfrm>
              <a:off x="8247968" y="1482365"/>
              <a:ext cx="627840" cy="1558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898E085-53E9-4ADE-901F-EBE68F424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39333" y="1473725"/>
                <a:ext cx="64547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B795D0B-A001-4FE0-BCB8-D19129747E6D}"/>
                  </a:ext>
                </a:extLst>
              </p14:cNvPr>
              <p14:cNvContentPartPr/>
              <p14:nvPr/>
            </p14:nvContentPartPr>
            <p14:xfrm>
              <a:off x="7534448" y="1486325"/>
              <a:ext cx="478080" cy="1234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B795D0B-A001-4FE0-BCB8-D19129747E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5448" y="1477325"/>
                <a:ext cx="495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F409BE0D-4FB5-436A-89D5-575B99C9FBF8}"/>
                  </a:ext>
                </a:extLst>
              </p14:cNvPr>
              <p14:cNvContentPartPr/>
              <p14:nvPr/>
            </p14:nvContentPartPr>
            <p14:xfrm>
              <a:off x="5080328" y="5646485"/>
              <a:ext cx="370080" cy="2379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F409BE0D-4FB5-436A-89D5-575B99C9FB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71328" y="5637485"/>
                <a:ext cx="387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4FA1DBD6-DC8E-4CFB-A7A8-3F595DD17348}"/>
                  </a:ext>
                </a:extLst>
              </p14:cNvPr>
              <p14:cNvContentPartPr/>
              <p14:nvPr/>
            </p14:nvContentPartPr>
            <p14:xfrm>
              <a:off x="5549408" y="5362445"/>
              <a:ext cx="770760" cy="2563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4FA1DBD6-DC8E-4CFB-A7A8-3F595DD173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0408" y="5353445"/>
                <a:ext cx="788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ED77017D-ECDC-44F8-8CB1-F64453990C3F}"/>
                  </a:ext>
                </a:extLst>
              </p14:cNvPr>
              <p14:cNvContentPartPr/>
              <p14:nvPr/>
            </p14:nvContentPartPr>
            <p14:xfrm>
              <a:off x="5141168" y="5178845"/>
              <a:ext cx="360" cy="3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ED77017D-ECDC-44F8-8CB1-F64453990C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2528" y="51698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B49A3DE-6C60-46A0-9793-3E122A884C1A}"/>
                  </a:ext>
                </a:extLst>
              </p14:cNvPr>
              <p14:cNvContentPartPr/>
              <p14:nvPr/>
            </p14:nvContentPartPr>
            <p14:xfrm>
              <a:off x="5092928" y="4966085"/>
              <a:ext cx="163080" cy="8280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B49A3DE-6C60-46A0-9793-3E122A884C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83928" y="4957445"/>
                <a:ext cx="180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8377232A-2520-4A75-8BAD-C49DC685741E}"/>
                  </a:ext>
                </a:extLst>
              </p14:cNvPr>
              <p14:cNvContentPartPr/>
              <p14:nvPr/>
            </p14:nvContentPartPr>
            <p14:xfrm>
              <a:off x="3740768" y="5726405"/>
              <a:ext cx="145440" cy="81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8377232A-2520-4A75-8BAD-C49DC6857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31768" y="5717765"/>
                <a:ext cx="163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B015720C-7203-4F2F-90E4-2BF369EC2CAE}"/>
                  </a:ext>
                </a:extLst>
              </p14:cNvPr>
              <p14:cNvContentPartPr/>
              <p14:nvPr/>
            </p14:nvContentPartPr>
            <p14:xfrm>
              <a:off x="3349088" y="5952845"/>
              <a:ext cx="157320" cy="45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B015720C-7203-4F2F-90E4-2BF369EC2C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40109" y="5944205"/>
                <a:ext cx="174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9BB5E3C3-8098-4872-8B95-B02801F03E77}"/>
                  </a:ext>
                </a:extLst>
              </p14:cNvPr>
              <p14:cNvContentPartPr/>
              <p14:nvPr/>
            </p14:nvContentPartPr>
            <p14:xfrm>
              <a:off x="5373008" y="4434005"/>
              <a:ext cx="871200" cy="47268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9BB5E3C3-8098-4872-8B95-B02801F03E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4368" y="4425005"/>
                <a:ext cx="8888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DA15F1C6-4B9C-4D3A-B23B-2B2D0DE9B647}"/>
                  </a:ext>
                </a:extLst>
              </p14:cNvPr>
              <p14:cNvContentPartPr/>
              <p14:nvPr/>
            </p14:nvContentPartPr>
            <p14:xfrm>
              <a:off x="4015448" y="5267405"/>
              <a:ext cx="811800" cy="37368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DA15F1C6-4B9C-4D3A-B23B-2B2D0DE9B6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06804" y="5258414"/>
                <a:ext cx="829448" cy="3913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It is usually not independent among different dimensions of data.</a:t>
                </a:r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Intrinsic dimensionality </a:t>
                </a:r>
                <a:r>
                  <a:rPr lang="en-US" altLang="zh-CN" dirty="0"/>
                  <a:t>of data is usually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much lower </a:t>
                </a:r>
                <a:r>
                  <a:rPr lang="en-US" altLang="zh-CN" dirty="0"/>
                  <a:t>than its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original dimensionality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Therefore,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dimensionality reduction </a:t>
                </a:r>
                <a:r>
                  <a:rPr lang="en-US" altLang="zh-CN" dirty="0"/>
                  <a:t>is necessary.</a:t>
                </a:r>
              </a:p>
              <a:p>
                <a:pPr lvl="1"/>
                <a:r>
                  <a:rPr lang="en-US" altLang="zh-CN" dirty="0"/>
                  <a:t>PCA is the most widely used dimensionality reduction method.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For example, </a:t>
                </a:r>
              </a:p>
              <a:p>
                <a:pPr lvl="2"/>
                <a:r>
                  <a:rPr lang="en-US" altLang="zh-CN" dirty="0"/>
                  <a:t>Do you know whom this image is?</a:t>
                </a:r>
              </a:p>
              <a:p>
                <a:pPr lvl="2"/>
                <a:r>
                  <a:rPr lang="en-US" altLang="zh-CN" dirty="0"/>
                  <a:t>The original dimensionality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96×108 = 10368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789040"/>
            <a:ext cx="914400" cy="1028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5E997C6-5DE8-4039-BDF7-B6DB5B12A223}"/>
                  </a:ext>
                </a:extLst>
              </p14:cNvPr>
              <p14:cNvContentPartPr/>
              <p14:nvPr/>
            </p14:nvContentPartPr>
            <p14:xfrm>
              <a:off x="2923208" y="1639685"/>
              <a:ext cx="1193040" cy="23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5E997C6-5DE8-4039-BDF7-B6DB5B12A2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4568" y="1630685"/>
                <a:ext cx="1210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439C3B9-771B-4F9C-8B3D-59D9D3730D16}"/>
                  </a:ext>
                </a:extLst>
              </p14:cNvPr>
              <p14:cNvContentPartPr/>
              <p14:nvPr/>
            </p14:nvContentPartPr>
            <p14:xfrm>
              <a:off x="1059488" y="2118125"/>
              <a:ext cx="1039320" cy="313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439C3B9-771B-4F9C-8B3D-59D9D3730D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0491" y="2109485"/>
                <a:ext cx="1056954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5867245-E14A-4CE5-894E-10168F050141}"/>
                  </a:ext>
                </a:extLst>
              </p14:cNvPr>
              <p14:cNvContentPartPr/>
              <p14:nvPr/>
            </p14:nvContentPartPr>
            <p14:xfrm>
              <a:off x="1014488" y="2507285"/>
              <a:ext cx="996120" cy="3380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5867245-E14A-4CE5-894E-10168F0501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488" y="2498295"/>
                <a:ext cx="1013760" cy="35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D06B6EA-ECAB-4E34-916F-F938E63DF130}"/>
                  </a:ext>
                </a:extLst>
              </p14:cNvPr>
              <p14:cNvContentPartPr/>
              <p14:nvPr/>
            </p14:nvContentPartPr>
            <p14:xfrm>
              <a:off x="6085808" y="2420165"/>
              <a:ext cx="1133640" cy="42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D06B6EA-ECAB-4E34-916F-F938E63DF1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7168" y="2411525"/>
                <a:ext cx="1151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6604BAE-6124-4B6D-90FB-0F58179D5C62}"/>
                  </a:ext>
                </a:extLst>
              </p14:cNvPr>
              <p14:cNvContentPartPr/>
              <p14:nvPr/>
            </p14:nvContentPartPr>
            <p14:xfrm>
              <a:off x="7219448" y="2582165"/>
              <a:ext cx="105480" cy="802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6604BAE-6124-4B6D-90FB-0F58179D5C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10808" y="2573525"/>
                <a:ext cx="123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D10554A-8896-4FA7-808E-E4A1CF1D5728}"/>
                  </a:ext>
                </a:extLst>
              </p14:cNvPr>
              <p14:cNvContentPartPr/>
              <p14:nvPr/>
            </p14:nvContentPartPr>
            <p14:xfrm>
              <a:off x="7294328" y="2719685"/>
              <a:ext cx="11520" cy="266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D10554A-8896-4FA7-808E-E4A1CF1D5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5328" y="2711045"/>
                <a:ext cx="29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B999445-2A0A-4613-A02D-603B8072B24C}"/>
                  </a:ext>
                </a:extLst>
              </p14:cNvPr>
              <p14:cNvContentPartPr/>
              <p14:nvPr/>
            </p14:nvContentPartPr>
            <p14:xfrm>
              <a:off x="2468888" y="3202085"/>
              <a:ext cx="2801880" cy="331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B999445-2A0A-4613-A02D-603B8072B2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9888" y="3193445"/>
                <a:ext cx="2819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F870655-E5ED-45AF-9F99-DBFD69154821}"/>
                  </a:ext>
                </a:extLst>
              </p14:cNvPr>
              <p14:cNvContentPartPr/>
              <p14:nvPr/>
            </p14:nvContentPartPr>
            <p14:xfrm>
              <a:off x="8394488" y="4486925"/>
              <a:ext cx="117720" cy="975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F870655-E5ED-45AF-9F99-DBFD691548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85488" y="4477925"/>
                <a:ext cx="135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44D90E9-5A97-4F37-A0D2-12182A4E8D64}"/>
                  </a:ext>
                </a:extLst>
              </p14:cNvPr>
              <p14:cNvContentPartPr/>
              <p14:nvPr/>
            </p14:nvContentPartPr>
            <p14:xfrm>
              <a:off x="5775128" y="3806165"/>
              <a:ext cx="445680" cy="3106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44D90E9-5A97-4F37-A0D2-12182A4E8D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66128" y="3797165"/>
                <a:ext cx="463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3DD98FB-2336-49C6-BC01-7A9A8F0B657B}"/>
                  </a:ext>
                </a:extLst>
              </p14:cNvPr>
              <p14:cNvContentPartPr/>
              <p14:nvPr/>
            </p14:nvContentPartPr>
            <p14:xfrm>
              <a:off x="4630328" y="3851885"/>
              <a:ext cx="834120" cy="2469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3DD98FB-2336-49C6-BC01-7A9A8F0B65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1684" y="3843245"/>
                <a:ext cx="851768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4CC42F69-101B-4284-A223-53920BA2A35F}"/>
                  </a:ext>
                </a:extLst>
              </p14:cNvPr>
              <p14:cNvContentPartPr/>
              <p14:nvPr/>
            </p14:nvContentPartPr>
            <p14:xfrm>
              <a:off x="7283168" y="4867445"/>
              <a:ext cx="767160" cy="16308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4CC42F69-101B-4284-A223-53920BA2A35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74168" y="4858445"/>
                <a:ext cx="784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0A2E0F3-16A1-4C5F-8290-30E2F5EF5824}"/>
                  </a:ext>
                </a:extLst>
              </p14:cNvPr>
              <p14:cNvContentPartPr/>
              <p14:nvPr/>
            </p14:nvContentPartPr>
            <p14:xfrm>
              <a:off x="7602128" y="5101805"/>
              <a:ext cx="229680" cy="2520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0A2E0F3-16A1-4C5F-8290-30E2F5EF58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93128" y="5092818"/>
                <a:ext cx="247320" cy="269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B935E1B-5E9C-4695-8DA5-CFFA23067CC2}"/>
                  </a:ext>
                </a:extLst>
              </p14:cNvPr>
              <p14:cNvContentPartPr/>
              <p14:nvPr/>
            </p14:nvContentPartPr>
            <p14:xfrm>
              <a:off x="6956648" y="3858005"/>
              <a:ext cx="165240" cy="7326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B935E1B-5E9C-4695-8DA5-CFFA23067CC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47648" y="3849365"/>
                <a:ext cx="1828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B3DA4E48-3624-4ACF-B17D-EE0D0434FA1F}"/>
                  </a:ext>
                </a:extLst>
              </p14:cNvPr>
              <p14:cNvContentPartPr/>
              <p14:nvPr/>
            </p14:nvContentPartPr>
            <p14:xfrm>
              <a:off x="6508448" y="4176245"/>
              <a:ext cx="306360" cy="2214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B3DA4E48-3624-4ACF-B17D-EE0D0434FA1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99448" y="4167605"/>
                <a:ext cx="324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631AD09-2E03-4A05-ADBB-E8E60B548F60}"/>
                  </a:ext>
                </a:extLst>
              </p14:cNvPr>
              <p14:cNvContentPartPr/>
              <p14:nvPr/>
            </p14:nvContentPartPr>
            <p14:xfrm>
              <a:off x="5907248" y="5185685"/>
              <a:ext cx="759600" cy="993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631AD09-2E03-4A05-ADBB-E8E60B548F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8608" y="5177045"/>
                <a:ext cx="777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E3B044B-F4A9-4D2D-801E-FC03CD5BE735}"/>
                  </a:ext>
                </a:extLst>
              </p14:cNvPr>
              <p14:cNvContentPartPr/>
              <p14:nvPr/>
            </p14:nvContentPartPr>
            <p14:xfrm>
              <a:off x="4453928" y="5301605"/>
              <a:ext cx="182880" cy="183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E3B044B-F4A9-4D2D-801E-FC03CD5BE73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45288" y="5292965"/>
                <a:ext cx="200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243DE0C7-5D0C-4781-BAAA-79DE0A4E3B0B}"/>
                  </a:ext>
                </a:extLst>
              </p14:cNvPr>
              <p14:cNvContentPartPr/>
              <p14:nvPr/>
            </p14:nvContentPartPr>
            <p14:xfrm>
              <a:off x="4421888" y="5447765"/>
              <a:ext cx="971640" cy="31968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243DE0C7-5D0C-4781-BAAA-79DE0A4E3B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13245" y="5439115"/>
                <a:ext cx="989287" cy="337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2B46FAA7-70E1-453C-97F1-E4A98749124B}"/>
                  </a:ext>
                </a:extLst>
              </p14:cNvPr>
              <p14:cNvContentPartPr/>
              <p14:nvPr/>
            </p14:nvContentPartPr>
            <p14:xfrm>
              <a:off x="6172928" y="5521205"/>
              <a:ext cx="126720" cy="230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2B46FAA7-70E1-453C-97F1-E4A9874912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63928" y="5512205"/>
                <a:ext cx="14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9F8849A-EF70-4DFA-B330-2CF36394F83D}"/>
                  </a:ext>
                </a:extLst>
              </p14:cNvPr>
              <p14:cNvContentPartPr/>
              <p14:nvPr/>
            </p14:nvContentPartPr>
            <p14:xfrm>
              <a:off x="5654888" y="5393405"/>
              <a:ext cx="390240" cy="19332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9F8849A-EF70-4DFA-B330-2CF36394F83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46248" y="5384405"/>
                <a:ext cx="40788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12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point: 0-D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Zero-dimensional representation</a:t>
                </a:r>
              </a:p>
              <a:p>
                <a:pPr lvl="1"/>
                <a:r>
                  <a:rPr lang="en-US" altLang="zh-CN" dirty="0"/>
                  <a:t>Considering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extreme case </a:t>
                </a:r>
                <a:r>
                  <a:rPr lang="en-US" altLang="zh-CN" dirty="0"/>
                  <a:t>of the lower dimensional subspace is only a single point, how to represent the data?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If there is no noise and a 0-D subspace exists to represent this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,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only possibility </a:t>
                </a:r>
                <a:r>
                  <a:rPr lang="en-US" altLang="zh-CN" dirty="0"/>
                  <a:t>is that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If noise exists, there will 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 How can we find the best 0-D represent in the presence of noise?</a:t>
                </a:r>
              </a:p>
              <a:p>
                <a:pPr lvl="2"/>
                <a:r>
                  <a:rPr lang="en-US" altLang="zh-CN" dirty="0"/>
                  <a:t>We still need to find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that represents every element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dirty="0"/>
                  <a:t>. The key issue is: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 can we decide the optimality?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990B885-39A0-41B9-83CB-0976AFABB057}"/>
                  </a:ext>
                </a:extLst>
              </p14:cNvPr>
              <p14:cNvContentPartPr/>
              <p14:nvPr/>
            </p14:nvContentPartPr>
            <p14:xfrm>
              <a:off x="3610088" y="1033445"/>
              <a:ext cx="3363120" cy="96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990B885-39A0-41B9-83CB-0976AFABB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1088" y="1024805"/>
                <a:ext cx="3380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C064B95-F3C1-4B32-A019-F8F833C8FBA9}"/>
                  </a:ext>
                </a:extLst>
              </p14:cNvPr>
              <p14:cNvContentPartPr/>
              <p14:nvPr/>
            </p14:nvContentPartPr>
            <p14:xfrm>
              <a:off x="2740328" y="1950005"/>
              <a:ext cx="1832040" cy="432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C064B95-F3C1-4B32-A019-F8F833C8FB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1328" y="1941365"/>
                <a:ext cx="1849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0872EB9-FE46-4B34-9FDF-0ED029E6CC1D}"/>
                  </a:ext>
                </a:extLst>
              </p14:cNvPr>
              <p14:cNvContentPartPr/>
              <p14:nvPr/>
            </p14:nvContentPartPr>
            <p14:xfrm>
              <a:off x="2503448" y="2245205"/>
              <a:ext cx="1931040" cy="106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0872EB9-FE46-4B34-9FDF-0ED029E6CC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4448" y="2236205"/>
                <a:ext cx="19486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1A02B53-42DD-43F7-B095-618EA07B0E15}"/>
                  </a:ext>
                </a:extLst>
              </p14:cNvPr>
              <p14:cNvContentPartPr/>
              <p14:nvPr/>
            </p14:nvContentPartPr>
            <p14:xfrm>
              <a:off x="5083568" y="3762245"/>
              <a:ext cx="242280" cy="601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1A02B53-42DD-43F7-B095-618EA07B0E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568" y="3753245"/>
                <a:ext cx="2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BAB87759-633B-419C-81C5-E4CC2868F36C}"/>
                  </a:ext>
                </a:extLst>
              </p14:cNvPr>
              <p14:cNvContentPartPr/>
              <p14:nvPr/>
            </p14:nvContentPartPr>
            <p14:xfrm>
              <a:off x="5969168" y="3444005"/>
              <a:ext cx="2480760" cy="3326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BAB87759-633B-419C-81C5-E4CC2868F3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0528" y="3435365"/>
                <a:ext cx="24984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36C54B08-C5AF-4836-A242-956E4519D3CC}"/>
                  </a:ext>
                </a:extLst>
              </p14:cNvPr>
              <p14:cNvContentPartPr/>
              <p14:nvPr/>
            </p14:nvContentPartPr>
            <p14:xfrm>
              <a:off x="5541488" y="3652805"/>
              <a:ext cx="248400" cy="1350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36C54B08-C5AF-4836-A242-956E4519D3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2848" y="3643805"/>
                <a:ext cx="266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76925562-02F4-4C0C-8857-8047D0CB4C6B}"/>
                  </a:ext>
                </a:extLst>
              </p14:cNvPr>
              <p14:cNvContentPartPr/>
              <p14:nvPr/>
            </p14:nvContentPartPr>
            <p14:xfrm>
              <a:off x="7306208" y="4503125"/>
              <a:ext cx="976680" cy="244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76925562-02F4-4C0C-8857-8047D0CB4C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7208" y="4494485"/>
                <a:ext cx="994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B49B134D-89E1-4E8A-90E9-C6A8A67C7948}"/>
                  </a:ext>
                </a:extLst>
              </p14:cNvPr>
              <p14:cNvContentPartPr/>
              <p14:nvPr/>
            </p14:nvContentPartPr>
            <p14:xfrm>
              <a:off x="5432768" y="4781765"/>
              <a:ext cx="701640" cy="18612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B49B134D-89E1-4E8A-90E9-C6A8A67C79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23768" y="4773125"/>
                <a:ext cx="719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429EBF49-B338-43AD-AB44-09C869F0BC71}"/>
                  </a:ext>
                </a:extLst>
              </p14:cNvPr>
              <p14:cNvContentPartPr/>
              <p14:nvPr/>
            </p14:nvContentPartPr>
            <p14:xfrm>
              <a:off x="4414328" y="5470445"/>
              <a:ext cx="187920" cy="1044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429EBF49-B338-43AD-AB44-09C869F0BC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05328" y="5461805"/>
                <a:ext cx="205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00D8C4F-7A29-46BB-8E6C-566FB1EAE942}"/>
                  </a:ext>
                </a:extLst>
              </p14:cNvPr>
              <p14:cNvContentPartPr/>
              <p14:nvPr/>
            </p14:nvContentPartPr>
            <p14:xfrm>
              <a:off x="8164088" y="5481605"/>
              <a:ext cx="147240" cy="194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00D8C4F-7A29-46BB-8E6C-566FB1EAE9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55448" y="5472965"/>
                <a:ext cx="164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DADAE49F-1802-4B31-AA75-DFBBAA9F5B2F}"/>
                  </a:ext>
                </a:extLst>
              </p14:cNvPr>
              <p14:cNvContentPartPr/>
              <p14:nvPr/>
            </p14:nvContentPartPr>
            <p14:xfrm>
              <a:off x="1601648" y="3379565"/>
              <a:ext cx="2832840" cy="5266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DADAE49F-1802-4B31-AA75-DFBBAA9F5B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92648" y="3370565"/>
                <a:ext cx="2850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98A924D-282B-4B9E-A6E1-605A8D7A21F4}"/>
                  </a:ext>
                </a:extLst>
              </p14:cNvPr>
              <p14:cNvContentPartPr/>
              <p14:nvPr/>
            </p14:nvContentPartPr>
            <p14:xfrm>
              <a:off x="3143168" y="5808485"/>
              <a:ext cx="3358800" cy="702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98A924D-282B-4B9E-A6E1-605A8D7A21F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34168" y="5799485"/>
                <a:ext cx="337644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47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idea-formalization-optimization approach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 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close to all the elements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0" smtClean="0">
                                      <a:latin typeface="Cambria Math"/>
                                    </a:rPr>
                                    <m:t>𝐦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Optimal solution?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b="1" i="1" dirty="0">
                                  <a:latin typeface="Cambria Math"/>
                                </a:rPr>
                                <m:t>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Can you derive the above result by yourself?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best 0-D representation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average of all the training samples</a:t>
                </a:r>
                <a:r>
                  <a:rPr lang="en-US" altLang="zh-CN" dirty="0"/>
                  <a:t>, usually denoted by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 b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FD792C-B41A-415C-87AA-F197B8E64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55171"/>
              </p:ext>
            </p:extLst>
          </p:nvPr>
        </p:nvGraphicFramePr>
        <p:xfrm>
          <a:off x="5652120" y="5733256"/>
          <a:ext cx="1698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Formula" r:id="rId4" imgW="85320" imgH="128520" progId="Equation.Ribbit">
                  <p:embed/>
                </p:oleObj>
              </mc:Choice>
              <mc:Fallback>
                <p:oleObj name="Formula" r:id="rId4" imgW="85320" imgH="128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120" y="5733256"/>
                        <a:ext cx="169863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1CCB235-AF25-4AC2-B7DA-293BC7BA1020}"/>
                  </a:ext>
                </a:extLst>
              </p14:cNvPr>
              <p14:cNvContentPartPr/>
              <p14:nvPr/>
            </p14:nvContentPartPr>
            <p14:xfrm>
              <a:off x="1872008" y="1711325"/>
              <a:ext cx="262440" cy="52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1CCB235-AF25-4AC2-B7DA-293BC7BA10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3368" y="1702325"/>
                <a:ext cx="280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64CDCF0-7BAA-4227-B78F-5306E0ED0A0D}"/>
                  </a:ext>
                </a:extLst>
              </p14:cNvPr>
              <p14:cNvContentPartPr/>
              <p14:nvPr/>
            </p14:nvContentPartPr>
            <p14:xfrm>
              <a:off x="6911288" y="1663805"/>
              <a:ext cx="155160" cy="19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64CDCF0-7BAA-4227-B78F-5306E0ED0A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2288" y="1654805"/>
                <a:ext cx="172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5818FFD-71EF-4FEA-815E-6C3415D73952}"/>
                  </a:ext>
                </a:extLst>
              </p14:cNvPr>
              <p14:cNvContentPartPr/>
              <p14:nvPr/>
            </p14:nvContentPartPr>
            <p14:xfrm>
              <a:off x="327248" y="2123165"/>
              <a:ext cx="69480" cy="120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5818FFD-71EF-4FEA-815E-6C3415D739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608" y="2114525"/>
                <a:ext cx="87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1802360-406D-4012-A394-037324C275D9}"/>
                  </a:ext>
                </a:extLst>
              </p14:cNvPr>
              <p14:cNvContentPartPr/>
              <p14:nvPr/>
            </p14:nvContentPartPr>
            <p14:xfrm>
              <a:off x="2768048" y="2436725"/>
              <a:ext cx="90360" cy="1220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1802360-406D-4012-A394-037324C275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9048" y="2428085"/>
                <a:ext cx="108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6849422-99AE-4789-ACC4-20D314BEB422}"/>
                  </a:ext>
                </a:extLst>
              </p14:cNvPr>
              <p14:cNvContentPartPr/>
              <p14:nvPr/>
            </p14:nvContentPartPr>
            <p14:xfrm>
              <a:off x="1401848" y="1906805"/>
              <a:ext cx="825840" cy="3538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6849422-99AE-4789-ACC4-20D314BEB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2852" y="1898165"/>
                <a:ext cx="843472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A22A5AB7-ED09-4C73-9C23-AF544E1C9B55}"/>
                  </a:ext>
                </a:extLst>
              </p14:cNvPr>
              <p14:cNvContentPartPr/>
              <p14:nvPr/>
            </p14:nvContentPartPr>
            <p14:xfrm>
              <a:off x="480608" y="1983485"/>
              <a:ext cx="782280" cy="3358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A22A5AB7-ED09-4C73-9C23-AF544E1C9B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968" y="1974836"/>
                <a:ext cx="799920" cy="35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4DF2D23-928D-4F27-A2D9-DEBBA0B07522}"/>
                  </a:ext>
                </a:extLst>
              </p14:cNvPr>
              <p14:cNvContentPartPr/>
              <p14:nvPr/>
            </p14:nvContentPartPr>
            <p14:xfrm>
              <a:off x="1835648" y="3948365"/>
              <a:ext cx="375120" cy="277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4DF2D23-928D-4F27-A2D9-DEBBA0B075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6648" y="3939725"/>
                <a:ext cx="392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B0E6194-47B3-48D8-8CC1-70F441221980}"/>
                  </a:ext>
                </a:extLst>
              </p14:cNvPr>
              <p14:cNvContentPartPr/>
              <p14:nvPr/>
            </p14:nvContentPartPr>
            <p14:xfrm>
              <a:off x="1814048" y="4023965"/>
              <a:ext cx="415440" cy="111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B0E6194-47B3-48D8-8CC1-70F4412219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05408" y="4014965"/>
                <a:ext cx="433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7CBB41E-DF29-40D0-B008-57B7F8218B6F}"/>
                  </a:ext>
                </a:extLst>
              </p14:cNvPr>
              <p14:cNvContentPartPr/>
              <p14:nvPr/>
            </p14:nvContentPartPr>
            <p14:xfrm>
              <a:off x="2295728" y="3796805"/>
              <a:ext cx="15120" cy="10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7CBB41E-DF29-40D0-B008-57B7F8218B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7088" y="3787805"/>
                <a:ext cx="32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4D7C3F4-AD67-41E5-8A5F-D064E5FA36F4}"/>
                  </a:ext>
                </a:extLst>
              </p14:cNvPr>
              <p14:cNvContentPartPr/>
              <p14:nvPr/>
            </p14:nvContentPartPr>
            <p14:xfrm>
              <a:off x="2823128" y="4310885"/>
              <a:ext cx="2783520" cy="968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4D7C3F4-AD67-41E5-8A5F-D064E5FA36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4488" y="4302245"/>
                <a:ext cx="2801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478CF2A-068E-4CC5-82AB-B4100557D455}"/>
                  </a:ext>
                </a:extLst>
              </p14:cNvPr>
              <p14:cNvContentPartPr/>
              <p14:nvPr/>
            </p14:nvContentPartPr>
            <p14:xfrm>
              <a:off x="6755768" y="4503845"/>
              <a:ext cx="85320" cy="914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478CF2A-068E-4CC5-82AB-B4100557D4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7128" y="4495205"/>
                <a:ext cx="1029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C8FB3DB3-B8C4-4467-ADB4-F7FD1C024926}"/>
                  </a:ext>
                </a:extLst>
              </p14:cNvPr>
              <p14:cNvContentPartPr/>
              <p14:nvPr/>
            </p14:nvContentPartPr>
            <p14:xfrm>
              <a:off x="6833528" y="4679165"/>
              <a:ext cx="165240" cy="5544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C8FB3DB3-B8C4-4467-ADB4-F7FD1C0249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4548" y="4670165"/>
                <a:ext cx="182842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8E549C67-D726-4421-9F88-EA314F3502C5}"/>
                  </a:ext>
                </a:extLst>
              </p14:cNvPr>
              <p14:cNvContentPartPr/>
              <p14:nvPr/>
            </p14:nvContentPartPr>
            <p14:xfrm>
              <a:off x="608048" y="332525"/>
              <a:ext cx="544320" cy="360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8E549C67-D726-4421-9F88-EA314F3502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048" y="323525"/>
                <a:ext cx="561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10E4090-3973-490B-B646-B6BA7A04AABE}"/>
                  </a:ext>
                </a:extLst>
              </p14:cNvPr>
              <p14:cNvContentPartPr/>
              <p14:nvPr/>
            </p14:nvContentPartPr>
            <p14:xfrm>
              <a:off x="703448" y="431165"/>
              <a:ext cx="113400" cy="117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10E4090-3973-490B-B646-B6BA7A04AA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4448" y="422165"/>
                <a:ext cx="1310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49A04CB3-901E-49A9-8B42-DB5FDDF75400}"/>
                  </a:ext>
                </a:extLst>
              </p14:cNvPr>
              <p14:cNvContentPartPr/>
              <p14:nvPr/>
            </p14:nvContentPartPr>
            <p14:xfrm>
              <a:off x="914048" y="451325"/>
              <a:ext cx="137880" cy="741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49A04CB3-901E-49A9-8B42-DB5FDDF754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5408" y="442685"/>
                <a:ext cx="155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3737DC0-11BA-405B-9AC3-844C97DB482C}"/>
                  </a:ext>
                </a:extLst>
              </p14:cNvPr>
              <p14:cNvContentPartPr/>
              <p14:nvPr/>
            </p14:nvContentPartPr>
            <p14:xfrm>
              <a:off x="930608" y="73325"/>
              <a:ext cx="179280" cy="18108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3737DC0-11BA-405B-9AC3-844C97DB48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1608" y="64325"/>
                <a:ext cx="196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D1FBD65B-EAF6-4191-BDCC-524C2FBC891F}"/>
                  </a:ext>
                </a:extLst>
              </p14:cNvPr>
              <p14:cNvContentPartPr/>
              <p14:nvPr/>
            </p14:nvContentPartPr>
            <p14:xfrm>
              <a:off x="708488" y="97445"/>
              <a:ext cx="123840" cy="1332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D1FBD65B-EAF6-4191-BDCC-524C2FBC89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488" y="88445"/>
                <a:ext cx="141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918C1ABC-B888-4E0A-B065-E57C6FA0E217}"/>
                  </a:ext>
                </a:extLst>
              </p14:cNvPr>
              <p14:cNvContentPartPr/>
              <p14:nvPr/>
            </p14:nvContentPartPr>
            <p14:xfrm>
              <a:off x="1416608" y="267005"/>
              <a:ext cx="101520" cy="1656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918C1ABC-B888-4E0A-B065-E57C6FA0E2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7608" y="258005"/>
                <a:ext cx="119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13B88A9-DBF0-4EB4-95A4-E64B75498D8A}"/>
                  </a:ext>
                </a:extLst>
              </p14:cNvPr>
              <p14:cNvContentPartPr/>
              <p14:nvPr/>
            </p14:nvContentPartPr>
            <p14:xfrm>
              <a:off x="1426688" y="340805"/>
              <a:ext cx="117000" cy="205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13B88A9-DBF0-4EB4-95A4-E64B75498D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8048" y="332165"/>
                <a:ext cx="134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E447D1FD-B212-4974-ACCC-EAD2A4A70EA6}"/>
                  </a:ext>
                </a:extLst>
              </p14:cNvPr>
              <p14:cNvContentPartPr/>
              <p14:nvPr/>
            </p14:nvContentPartPr>
            <p14:xfrm>
              <a:off x="1834928" y="326045"/>
              <a:ext cx="281520" cy="1188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E447D1FD-B212-4974-ACCC-EAD2A4A70E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6288" y="317405"/>
                <a:ext cx="2991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7F59912-7489-46DA-AC6A-44C7125A6C71}"/>
                  </a:ext>
                </a:extLst>
              </p14:cNvPr>
              <p14:cNvContentPartPr/>
              <p14:nvPr/>
            </p14:nvContentPartPr>
            <p14:xfrm>
              <a:off x="2032928" y="73325"/>
              <a:ext cx="21960" cy="18720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7F59912-7489-46DA-AC6A-44C7125A6C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24288" y="64325"/>
                <a:ext cx="39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0E69E935-031F-4650-BDE1-A12A5B05D423}"/>
                  </a:ext>
                </a:extLst>
              </p14:cNvPr>
              <p14:cNvContentPartPr/>
              <p14:nvPr/>
            </p14:nvContentPartPr>
            <p14:xfrm>
              <a:off x="2239568" y="312005"/>
              <a:ext cx="21240" cy="2844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0E69E935-031F-4650-BDE1-A12A5B05D4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0928" y="303365"/>
                <a:ext cx="38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9A5877B7-3470-43FC-BD9D-46247BB6A812}"/>
                  </a:ext>
                </a:extLst>
              </p14:cNvPr>
              <p14:cNvContentPartPr/>
              <p14:nvPr/>
            </p14:nvContentPartPr>
            <p14:xfrm>
              <a:off x="1920608" y="395525"/>
              <a:ext cx="142920" cy="1101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9A5877B7-3470-43FC-BD9D-46247BB6A8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11608" y="386554"/>
                <a:ext cx="160560" cy="12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38159778-1017-4689-B6D8-06F362A68177}"/>
                  </a:ext>
                </a:extLst>
              </p14:cNvPr>
              <p14:cNvContentPartPr/>
              <p14:nvPr/>
            </p14:nvContentPartPr>
            <p14:xfrm>
              <a:off x="5515568" y="2373365"/>
              <a:ext cx="1346760" cy="17712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38159778-1017-4689-B6D8-06F362A681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6928" y="2364725"/>
                <a:ext cx="1364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57D8D20B-3298-4D7A-9D12-9E6D4342D8B2}"/>
                  </a:ext>
                </a:extLst>
              </p14:cNvPr>
              <p14:cNvContentPartPr/>
              <p14:nvPr/>
            </p14:nvContentPartPr>
            <p14:xfrm>
              <a:off x="2437568" y="149645"/>
              <a:ext cx="290880" cy="24984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57D8D20B-3298-4D7A-9D12-9E6D4342D8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28928" y="140658"/>
                <a:ext cx="308520" cy="267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74FD0317-DBC7-45D4-B1C5-7A90E53253DF}"/>
                  </a:ext>
                </a:extLst>
              </p14:cNvPr>
              <p14:cNvContentPartPr/>
              <p14:nvPr/>
            </p14:nvContentPartPr>
            <p14:xfrm>
              <a:off x="2915648" y="179165"/>
              <a:ext cx="119520" cy="1587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74FD0317-DBC7-45D4-B1C5-7A90E53253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7008" y="170165"/>
                <a:ext cx="137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0E3C24D-F276-40D3-8421-2662667B76BC}"/>
                  </a:ext>
                </a:extLst>
              </p14:cNvPr>
              <p14:cNvContentPartPr/>
              <p14:nvPr/>
            </p14:nvContentPartPr>
            <p14:xfrm>
              <a:off x="3174488" y="119045"/>
              <a:ext cx="561240" cy="26064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0E3C24D-F276-40D3-8421-2662667B76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65494" y="110393"/>
                <a:ext cx="578869" cy="278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3C02CC75-33E3-4AF4-A314-1E48FB624A2C}"/>
                  </a:ext>
                </a:extLst>
              </p14:cNvPr>
              <p14:cNvContentPartPr/>
              <p14:nvPr/>
            </p14:nvContentPartPr>
            <p14:xfrm>
              <a:off x="3840128" y="212645"/>
              <a:ext cx="140400" cy="14760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3C02CC75-33E3-4AF4-A314-1E48FB624A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31128" y="203645"/>
                <a:ext cx="158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6A4B1FC7-4F1B-4D26-A20B-7F28B7841B3A}"/>
                  </a:ext>
                </a:extLst>
              </p14:cNvPr>
              <p14:cNvContentPartPr/>
              <p14:nvPr/>
            </p14:nvContentPartPr>
            <p14:xfrm>
              <a:off x="4077008" y="174485"/>
              <a:ext cx="89280" cy="31248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6A4B1FC7-4F1B-4D26-A20B-7F28B7841B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68008" y="165485"/>
                <a:ext cx="106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2AAC3830-E7EB-480F-B3F4-8D009F556643}"/>
                  </a:ext>
                </a:extLst>
              </p14:cNvPr>
              <p14:cNvContentPartPr/>
              <p14:nvPr/>
            </p14:nvContentPartPr>
            <p14:xfrm>
              <a:off x="1789928" y="150365"/>
              <a:ext cx="140040" cy="129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2AAC3830-E7EB-480F-B3F4-8D009F5566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81288" y="141365"/>
                <a:ext cx="157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269E5C14-FFB6-495F-95DE-931555DEE971}"/>
                  </a:ext>
                </a:extLst>
              </p14:cNvPr>
              <p14:cNvContentPartPr/>
              <p14:nvPr/>
            </p14:nvContentPartPr>
            <p14:xfrm>
              <a:off x="4513688" y="258365"/>
              <a:ext cx="117720" cy="14076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269E5C14-FFB6-495F-95DE-931555DEE9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04688" y="249725"/>
                <a:ext cx="135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BA08FCC-81AA-4FEE-B96B-4AEA91BEEE2B}"/>
                  </a:ext>
                </a:extLst>
              </p14:cNvPr>
              <p14:cNvContentPartPr/>
              <p14:nvPr/>
            </p14:nvContentPartPr>
            <p14:xfrm>
              <a:off x="4280048" y="293645"/>
              <a:ext cx="100800" cy="608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BA08FCC-81AA-4FEE-B96B-4AEA91BEEE2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71408" y="284645"/>
                <a:ext cx="1184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838B3FD-0FC7-48FD-B898-5EB7EE8C1CE9}"/>
                  </a:ext>
                </a:extLst>
              </p14:cNvPr>
              <p14:cNvContentPartPr/>
              <p14:nvPr/>
            </p14:nvContentPartPr>
            <p14:xfrm>
              <a:off x="4843808" y="213365"/>
              <a:ext cx="202680" cy="21024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838B3FD-0FC7-48FD-B898-5EB7EE8C1C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35153" y="204365"/>
                <a:ext cx="220351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7494CCC2-5DF5-4BDA-8A76-911186FD0F51}"/>
                  </a:ext>
                </a:extLst>
              </p14:cNvPr>
              <p14:cNvContentPartPr/>
              <p14:nvPr/>
            </p14:nvContentPartPr>
            <p14:xfrm>
              <a:off x="5432768" y="359525"/>
              <a:ext cx="173880" cy="15552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7494CCC2-5DF5-4BDA-8A76-911186FD0F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23787" y="350885"/>
                <a:ext cx="191484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BCE965A1-F269-4D35-9321-151658555B93}"/>
                  </a:ext>
                </a:extLst>
              </p14:cNvPr>
              <p14:cNvContentPartPr/>
              <p14:nvPr/>
            </p14:nvContentPartPr>
            <p14:xfrm>
              <a:off x="6577568" y="317405"/>
              <a:ext cx="118800" cy="3456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BCE965A1-F269-4D35-9321-151658555B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68568" y="308765"/>
                <a:ext cx="136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BAC1BDC9-6C4C-4412-9779-C438CB8606C9}"/>
                  </a:ext>
                </a:extLst>
              </p14:cNvPr>
              <p14:cNvContentPartPr/>
              <p14:nvPr/>
            </p14:nvContentPartPr>
            <p14:xfrm>
              <a:off x="6580808" y="407765"/>
              <a:ext cx="157680" cy="1656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BAC1BDC9-6C4C-4412-9779-C438CB8606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72168" y="399125"/>
                <a:ext cx="175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7B0393DC-C44A-479C-A8B0-A5B4F74AD3D4}"/>
                  </a:ext>
                </a:extLst>
              </p14:cNvPr>
              <p14:cNvContentPartPr/>
              <p14:nvPr/>
            </p14:nvContentPartPr>
            <p14:xfrm>
              <a:off x="6076808" y="218765"/>
              <a:ext cx="317880" cy="19692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7B0393DC-C44A-479C-A8B0-A5B4F74AD3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8158" y="209749"/>
                <a:ext cx="335540" cy="21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AFFCB086-015F-438A-9B2B-A3984FA2E70E}"/>
                  </a:ext>
                </a:extLst>
              </p14:cNvPr>
              <p14:cNvContentPartPr/>
              <p14:nvPr/>
            </p14:nvContentPartPr>
            <p14:xfrm>
              <a:off x="5782688" y="200765"/>
              <a:ext cx="179640" cy="24912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AFFCB086-015F-438A-9B2B-A3984FA2E7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73688" y="192125"/>
                <a:ext cx="197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51737761-86C8-4AF0-84DB-1F53CFB7F20C}"/>
                  </a:ext>
                </a:extLst>
              </p14:cNvPr>
              <p14:cNvContentPartPr/>
              <p14:nvPr/>
            </p14:nvContentPartPr>
            <p14:xfrm>
              <a:off x="8286128" y="333245"/>
              <a:ext cx="194040" cy="1324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51737761-86C8-4AF0-84DB-1F53CFB7F20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77128" y="324245"/>
                <a:ext cx="211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12AFE4A6-2BBF-4345-BEAF-BB55E13A0554}"/>
                  </a:ext>
                </a:extLst>
              </p14:cNvPr>
              <p14:cNvContentPartPr/>
              <p14:nvPr/>
            </p14:nvContentPartPr>
            <p14:xfrm>
              <a:off x="7081208" y="129845"/>
              <a:ext cx="1075320" cy="55224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12AFE4A6-2BBF-4345-BEAF-BB55E13A05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72211" y="121199"/>
                <a:ext cx="1092954" cy="569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150908ED-BBB7-4C41-B833-6FF647FA4E0C}"/>
                  </a:ext>
                </a:extLst>
              </p14:cNvPr>
              <p14:cNvContentPartPr/>
              <p14:nvPr/>
            </p14:nvContentPartPr>
            <p14:xfrm>
              <a:off x="7466768" y="1202285"/>
              <a:ext cx="203400" cy="26964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150908ED-BBB7-4C41-B833-6FF647FA4E0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58128" y="1193645"/>
                <a:ext cx="221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EFC23BF8-D7DE-4B09-AEC8-5A6BC852BF56}"/>
                  </a:ext>
                </a:extLst>
              </p14:cNvPr>
              <p14:cNvContentPartPr/>
              <p14:nvPr/>
            </p14:nvContentPartPr>
            <p14:xfrm>
              <a:off x="7832528" y="1292645"/>
              <a:ext cx="331920" cy="14508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EFC23BF8-D7DE-4B09-AEC8-5A6BC852BF5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23528" y="1283645"/>
                <a:ext cx="349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A801416E-4B6E-4A85-B482-CB87CB22D9E1}"/>
                  </a:ext>
                </a:extLst>
              </p14:cNvPr>
              <p14:cNvContentPartPr/>
              <p14:nvPr/>
            </p14:nvContentPartPr>
            <p14:xfrm>
              <a:off x="5319368" y="25085"/>
              <a:ext cx="310680" cy="27576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A801416E-4B6E-4A85-B482-CB87CB22D9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0728" y="16085"/>
                <a:ext cx="328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46176202-06E2-428C-81E0-BF7AA0426F67}"/>
                  </a:ext>
                </a:extLst>
              </p14:cNvPr>
              <p14:cNvContentPartPr/>
              <p14:nvPr/>
            </p14:nvContentPartPr>
            <p14:xfrm>
              <a:off x="8281808" y="1057565"/>
              <a:ext cx="717840" cy="56088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46176202-06E2-428C-81E0-BF7AA0426F6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72808" y="1048931"/>
                <a:ext cx="735480" cy="578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8AC84C40-0A27-489C-8BCE-48FE8E400D14}"/>
                  </a:ext>
                </a:extLst>
              </p14:cNvPr>
              <p14:cNvContentPartPr/>
              <p14:nvPr/>
            </p14:nvContentPartPr>
            <p14:xfrm>
              <a:off x="7682408" y="3199205"/>
              <a:ext cx="1350000" cy="339480"/>
            </p14:xfrm>
          </p:contentPart>
        </mc:Choice>
        <mc:Fallback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8AC84C40-0A27-489C-8BCE-48FE8E400D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73768" y="3190205"/>
                <a:ext cx="1367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DE1BD7CE-5C66-421E-BE08-773FEC3016EA}"/>
                  </a:ext>
                </a:extLst>
              </p14:cNvPr>
              <p14:cNvContentPartPr/>
              <p14:nvPr/>
            </p14:nvContentPartPr>
            <p14:xfrm>
              <a:off x="7755848" y="4360205"/>
              <a:ext cx="131040" cy="57960"/>
            </p14:xfrm>
          </p:contentPart>
        </mc:Choice>
        <mc:Fallback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DE1BD7CE-5C66-421E-BE08-773FEC3016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47208" y="4351205"/>
                <a:ext cx="148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A1872BC6-9224-4104-A4C6-DC8A941DDE19}"/>
                  </a:ext>
                </a:extLst>
              </p14:cNvPr>
              <p14:cNvContentPartPr/>
              <p14:nvPr/>
            </p14:nvContentPartPr>
            <p14:xfrm>
              <a:off x="7737848" y="4486565"/>
              <a:ext cx="156960" cy="243720"/>
            </p14:xfrm>
          </p:contentPart>
        </mc:Choice>
        <mc:Fallback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A1872BC6-9224-4104-A4C6-DC8A941DDE1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29208" y="4477925"/>
                <a:ext cx="174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6251018D-0BF7-44A5-A0D5-1DDF84982369}"/>
                  </a:ext>
                </a:extLst>
              </p14:cNvPr>
              <p14:cNvContentPartPr/>
              <p14:nvPr/>
            </p14:nvContentPartPr>
            <p14:xfrm>
              <a:off x="6124688" y="3102725"/>
              <a:ext cx="1410480" cy="127152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6251018D-0BF7-44A5-A0D5-1DDF849823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16048" y="3093728"/>
                <a:ext cx="1428120" cy="128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40ADB922-4C51-4A5B-92CF-7BB0546303E4}"/>
                  </a:ext>
                </a:extLst>
              </p14:cNvPr>
              <p14:cNvContentPartPr/>
              <p14:nvPr/>
            </p14:nvContentPartPr>
            <p14:xfrm>
              <a:off x="7235648" y="4427165"/>
              <a:ext cx="215280" cy="19656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40ADB922-4C51-4A5B-92CF-7BB0546303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26663" y="4418165"/>
                <a:ext cx="232891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75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to one-dimensional subspace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Revisit the previous example</a:t>
                </a:r>
              </a:p>
              <a:p>
                <a:pPr lvl="1"/>
                <a:r>
                  <a:rPr lang="en-US" altLang="zh-CN" dirty="0"/>
                  <a:t>Data dimension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inner dimension may 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≪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PCA reduces the dimension linearly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b="1" dirty="0"/>
                  <a:t>: </a:t>
                </a:r>
                <a:r>
                  <a:rPr lang="en-US" altLang="zh-CN" dirty="0"/>
                  <a:t>the original dimension of data</a:t>
                </a:r>
              </a:p>
              <a:p>
                <a:pPr lvl="1"/>
                <a:r>
                  <a:rPr lang="en-US" altLang="zh-CN" dirty="0"/>
                  <a:t>Training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linear combination of single training sample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 -- new feature representation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How can we find the best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/>
                  <a:t>???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1CA123F-E907-4568-98E1-EE71FF569F46}"/>
                  </a:ext>
                </a:extLst>
              </p14:cNvPr>
              <p14:cNvContentPartPr/>
              <p14:nvPr/>
            </p14:nvContentPartPr>
            <p14:xfrm>
              <a:off x="3292568" y="2031725"/>
              <a:ext cx="165600" cy="25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1CA123F-E907-4568-98E1-EE71FF569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928" y="2023085"/>
                <a:ext cx="183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C1064FE-358C-4FF6-99B8-4437A768E29F}"/>
                  </a:ext>
                </a:extLst>
              </p14:cNvPr>
              <p14:cNvContentPartPr/>
              <p14:nvPr/>
            </p14:nvContentPartPr>
            <p14:xfrm>
              <a:off x="4595768" y="2429525"/>
              <a:ext cx="104040" cy="29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C1064FE-358C-4FF6-99B8-4437A768E2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6768" y="2420525"/>
                <a:ext cx="121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D515078-FC7E-4135-BEFB-2A3D14827460}"/>
                  </a:ext>
                </a:extLst>
              </p14:cNvPr>
              <p14:cNvContentPartPr/>
              <p14:nvPr/>
            </p14:nvContentPartPr>
            <p14:xfrm>
              <a:off x="4986728" y="2449685"/>
              <a:ext cx="545040" cy="53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D515078-FC7E-4135-BEFB-2A3D14827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7728" y="2441045"/>
                <a:ext cx="562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631DC7D-7F68-484E-BC05-8A448350ACEA}"/>
                  </a:ext>
                </a:extLst>
              </p14:cNvPr>
              <p14:cNvContentPartPr/>
              <p14:nvPr/>
            </p14:nvContentPartPr>
            <p14:xfrm>
              <a:off x="3125888" y="3836405"/>
              <a:ext cx="42840" cy="7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631DC7D-7F68-484E-BC05-8A448350AC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6888" y="3827405"/>
                <a:ext cx="60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4016BE2-81C0-42CE-A7FC-A4A837CA0B71}"/>
                  </a:ext>
                </a:extLst>
              </p14:cNvPr>
              <p14:cNvContentPartPr/>
              <p14:nvPr/>
            </p14:nvContentPartPr>
            <p14:xfrm>
              <a:off x="4474808" y="3752165"/>
              <a:ext cx="9000" cy="6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4016BE2-81C0-42CE-A7FC-A4A837CA0B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65808" y="3743525"/>
                <a:ext cx="26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0F739A5-83F3-4F93-9E45-0EFB48F65AE8}"/>
                  </a:ext>
                </a:extLst>
              </p14:cNvPr>
              <p14:cNvContentPartPr/>
              <p14:nvPr/>
            </p14:nvContentPartPr>
            <p14:xfrm>
              <a:off x="1447568" y="3346085"/>
              <a:ext cx="278640" cy="223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0F739A5-83F3-4F93-9E45-0EFB48F65A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928" y="3337445"/>
                <a:ext cx="296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5EE38B5-6088-443A-9600-1AF1E37EDDEB}"/>
                  </a:ext>
                </a:extLst>
              </p14:cNvPr>
              <p14:cNvContentPartPr/>
              <p14:nvPr/>
            </p14:nvContentPartPr>
            <p14:xfrm>
              <a:off x="2072888" y="1019405"/>
              <a:ext cx="4896720" cy="748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5EE38B5-6088-443A-9600-1AF1E37EDD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3888" y="1010765"/>
                <a:ext cx="4914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41EA6FF-2BD2-4744-B379-18AF18EFC72E}"/>
                  </a:ext>
                </a:extLst>
              </p14:cNvPr>
              <p14:cNvContentPartPr/>
              <p14:nvPr/>
            </p14:nvContentPartPr>
            <p14:xfrm>
              <a:off x="2583008" y="4222325"/>
              <a:ext cx="961560" cy="46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41EA6FF-2BD2-4744-B379-18AF18EFC7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74008" y="4213685"/>
                <a:ext cx="979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4DBF8F3-92DE-4F5F-BDFC-F4AC3D58FCC3}"/>
                  </a:ext>
                </a:extLst>
              </p14:cNvPr>
              <p14:cNvContentPartPr/>
              <p14:nvPr/>
            </p14:nvContentPartPr>
            <p14:xfrm>
              <a:off x="1017728" y="5063285"/>
              <a:ext cx="357480" cy="471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4DBF8F3-92DE-4F5F-BDFC-F4AC3D58F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9088" y="5054285"/>
                <a:ext cx="375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DF4D60F-CFDF-4762-BB51-9D5B12E9A0A3}"/>
                  </a:ext>
                </a:extLst>
              </p14:cNvPr>
              <p14:cNvContentPartPr/>
              <p14:nvPr/>
            </p14:nvContentPartPr>
            <p14:xfrm>
              <a:off x="2099528" y="5053565"/>
              <a:ext cx="253800" cy="40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DF4D60F-CFDF-4762-BB51-9D5B12E9A0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888" y="5044565"/>
                <a:ext cx="271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CA5309B-4376-4A6F-9D23-5CC6B324ABC2}"/>
                  </a:ext>
                </a:extLst>
              </p14:cNvPr>
              <p14:cNvContentPartPr/>
              <p14:nvPr/>
            </p14:nvContentPartPr>
            <p14:xfrm>
              <a:off x="1265048" y="5121245"/>
              <a:ext cx="126720" cy="22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CA5309B-4376-4A6F-9D23-5CC6B324AB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6408" y="5112245"/>
                <a:ext cx="144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CCF132A-57DE-4B49-B467-2FD400354F38}"/>
                  </a:ext>
                </a:extLst>
              </p14:cNvPr>
              <p14:cNvContentPartPr/>
              <p14:nvPr/>
            </p14:nvContentPartPr>
            <p14:xfrm>
              <a:off x="565568" y="4785725"/>
              <a:ext cx="217440" cy="2242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CCF132A-57DE-4B49-B467-2FD400354F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6928" y="4776725"/>
                <a:ext cx="235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49EC368-2C4E-4B95-834A-B358F8792F2F}"/>
                  </a:ext>
                </a:extLst>
              </p14:cNvPr>
              <p14:cNvContentPartPr/>
              <p14:nvPr/>
            </p14:nvContentPartPr>
            <p14:xfrm>
              <a:off x="6633728" y="4562525"/>
              <a:ext cx="9720" cy="266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49EC368-2C4E-4B95-834A-B358F8792F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24728" y="4553525"/>
                <a:ext cx="273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DF9BDFF-0D17-44CA-99C0-EBEDAEA571CB}"/>
                  </a:ext>
                </a:extLst>
              </p14:cNvPr>
              <p14:cNvContentPartPr/>
              <p14:nvPr/>
            </p14:nvContentPartPr>
            <p14:xfrm>
              <a:off x="5835968" y="4348325"/>
              <a:ext cx="609840" cy="3294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DF9BDFF-0D17-44CA-99C0-EBEDAEA571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26968" y="4339685"/>
                <a:ext cx="6274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97B57E7-F488-49F5-B3CD-8B3552617593}"/>
                  </a:ext>
                </a:extLst>
              </p14:cNvPr>
              <p14:cNvContentPartPr/>
              <p14:nvPr/>
            </p14:nvContentPartPr>
            <p14:xfrm>
              <a:off x="2793968" y="5031245"/>
              <a:ext cx="84600" cy="867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97B57E7-F488-49F5-B3CD-8B35526175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85328" y="5022245"/>
                <a:ext cx="102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5532F502-723C-4C98-B680-1B7185B67115}"/>
                  </a:ext>
                </a:extLst>
              </p14:cNvPr>
              <p14:cNvContentPartPr/>
              <p14:nvPr/>
            </p14:nvContentPartPr>
            <p14:xfrm>
              <a:off x="7446608" y="4346885"/>
              <a:ext cx="416880" cy="2145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5532F502-723C-4C98-B680-1B7185B671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37616" y="4337885"/>
                <a:ext cx="43450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3AD9B87F-DE44-4C6B-8557-983251EC3C4E}"/>
                  </a:ext>
                </a:extLst>
              </p14:cNvPr>
              <p14:cNvContentPartPr/>
              <p14:nvPr/>
            </p14:nvContentPartPr>
            <p14:xfrm>
              <a:off x="6965648" y="4306205"/>
              <a:ext cx="419760" cy="3020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3AD9B87F-DE44-4C6B-8557-983251EC3C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7008" y="4297555"/>
                <a:ext cx="437400" cy="319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52DC44A-D3C6-4536-B625-08D54F7C11AF}"/>
                  </a:ext>
                </a:extLst>
              </p14:cNvPr>
              <p14:cNvContentPartPr/>
              <p14:nvPr/>
            </p14:nvContentPartPr>
            <p14:xfrm>
              <a:off x="1114568" y="5550005"/>
              <a:ext cx="2160" cy="50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52DC44A-D3C6-4536-B625-08D54F7C11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05928" y="5541005"/>
                <a:ext cx="19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4353729-E840-4810-A206-DA27FD1AE369}"/>
                  </a:ext>
                </a:extLst>
              </p14:cNvPr>
              <p14:cNvContentPartPr/>
              <p14:nvPr/>
            </p14:nvContentPartPr>
            <p14:xfrm>
              <a:off x="1132928" y="5529485"/>
              <a:ext cx="10800" cy="36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4353729-E840-4810-A206-DA27FD1AE36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23928" y="5520845"/>
                <a:ext cx="28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995684B-F3E8-4540-8C99-03CA5352347E}"/>
                  </a:ext>
                </a:extLst>
              </p14:cNvPr>
              <p14:cNvContentPartPr/>
              <p14:nvPr/>
            </p14:nvContentPartPr>
            <p14:xfrm>
              <a:off x="2374568" y="5489885"/>
              <a:ext cx="360" cy="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995684B-F3E8-4540-8C99-03CA5352347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65568" y="54812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B578F73-9C4F-4FE7-A24F-2FEAEDF8AB36}"/>
                  </a:ext>
                </a:extLst>
              </p14:cNvPr>
              <p14:cNvContentPartPr/>
              <p14:nvPr/>
            </p14:nvContentPartPr>
            <p14:xfrm>
              <a:off x="4172768" y="5888405"/>
              <a:ext cx="233640" cy="277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B578F73-9C4F-4FE7-A24F-2FEAEDF8AB3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64128" y="5879405"/>
                <a:ext cx="251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926D30D-DDB5-4812-9FFC-9B5FBF106705}"/>
                  </a:ext>
                </a:extLst>
              </p14:cNvPr>
              <p14:cNvContentPartPr/>
              <p14:nvPr/>
            </p14:nvContentPartPr>
            <p14:xfrm>
              <a:off x="5029208" y="5878685"/>
              <a:ext cx="237240" cy="176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926D30D-DDB5-4812-9FFC-9B5FBF10670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20208" y="5870045"/>
                <a:ext cx="2548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3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Which direction to choose? Why ?</a:t>
            </a:r>
          </a:p>
          <a:p>
            <a:pPr lvl="1"/>
            <a:r>
              <a:rPr lang="en-US" altLang="zh-CN" dirty="0"/>
              <a:t>Which direction is </a:t>
            </a:r>
            <a:r>
              <a:rPr lang="en-US" altLang="zh-CN" dirty="0">
                <a:solidFill>
                  <a:srgbClr val="FF0000"/>
                </a:solidFill>
              </a:rPr>
              <a:t>optimal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4563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83568" y="4636848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size=500;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randn</a:t>
            </a:r>
            <a:r>
              <a:rPr lang="en-US" altLang="zh-CN" dirty="0"/>
              <a:t>(size,2)*[0.1 0.3;0.3 16]+</a:t>
            </a:r>
            <a:r>
              <a:rPr lang="en-US" altLang="zh-CN" dirty="0" err="1"/>
              <a:t>repmat</a:t>
            </a:r>
            <a:r>
              <a:rPr lang="en-US" altLang="zh-CN" dirty="0"/>
              <a:t>([0.5 2],size,1);</a:t>
            </a:r>
          </a:p>
          <a:p>
            <a:r>
              <a:rPr lang="en-US" altLang="zh-CN" dirty="0"/>
              <a:t>scatter(x(:,1),x(:,2),3)</a:t>
            </a:r>
          </a:p>
          <a:p>
            <a:r>
              <a:rPr lang="en-US" altLang="zh-CN" dirty="0"/>
              <a:t>2. x = x - </a:t>
            </a:r>
            <a:r>
              <a:rPr lang="en-US" altLang="zh-CN" dirty="0" err="1"/>
              <a:t>repmat</a:t>
            </a:r>
            <a:r>
              <a:rPr lang="en-US" altLang="zh-CN" dirty="0"/>
              <a:t>(mean(x),length(x(:,1)),1);</a:t>
            </a:r>
          </a:p>
          <a:p>
            <a:r>
              <a:rPr lang="en-US" altLang="zh-CN" dirty="0"/>
              <a:t>scatter(x(:,1),x(:,2),3)</a:t>
            </a:r>
          </a:p>
          <a:p>
            <a:r>
              <a:rPr lang="en-US" altLang="zh-CN" dirty="0"/>
              <a:t>If see any </a:t>
            </a:r>
            <a:r>
              <a:rPr lang="en-US" altLang="zh-CN" dirty="0" err="1"/>
              <a:t>Matlab</a:t>
            </a:r>
            <a:r>
              <a:rPr lang="en-US" altLang="zh-CN" dirty="0"/>
              <a:t> error, clear the ‘size’ variable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8CD8D3-8A8F-4C5F-88D0-AC6347F076BD}"/>
                  </a:ext>
                </a:extLst>
              </p14:cNvPr>
              <p14:cNvContentPartPr/>
              <p14:nvPr/>
            </p14:nvContentPartPr>
            <p14:xfrm>
              <a:off x="625328" y="4785005"/>
              <a:ext cx="100080" cy="606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8CD8D3-8A8F-4C5F-88D0-AC6347F076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8" y="4776365"/>
                <a:ext cx="1177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47F156D-9CE2-436E-8F8D-15AB8E70E473}"/>
                  </a:ext>
                </a:extLst>
              </p14:cNvPr>
              <p14:cNvContentPartPr/>
              <p14:nvPr/>
            </p14:nvContentPartPr>
            <p14:xfrm>
              <a:off x="1595528" y="2812565"/>
              <a:ext cx="1422720" cy="11908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47F156D-9CE2-436E-8F8D-15AB8E70E4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528" y="2803565"/>
                <a:ext cx="144036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FA5C177-1EEB-4233-9E72-FB752F53F43A}"/>
                  </a:ext>
                </a:extLst>
              </p14:cNvPr>
              <p14:cNvContentPartPr/>
              <p14:nvPr/>
            </p14:nvContentPartPr>
            <p14:xfrm>
              <a:off x="2142728" y="3147725"/>
              <a:ext cx="448560" cy="4881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FA5C177-1EEB-4233-9E72-FB752F53F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5088" y="3129725"/>
                <a:ext cx="4842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E2C0BFE-41F1-4A0C-BE23-90EB2C3AE965}"/>
                  </a:ext>
                </a:extLst>
              </p14:cNvPr>
              <p14:cNvContentPartPr/>
              <p14:nvPr/>
            </p14:nvContentPartPr>
            <p14:xfrm>
              <a:off x="2098448" y="3146645"/>
              <a:ext cx="533160" cy="469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E2C0BFE-41F1-4A0C-BE23-90EB2C3AE9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4448" y="3038645"/>
                <a:ext cx="6408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4822E24-22E7-4D3F-8283-C0466B694AAE}"/>
                  </a:ext>
                </a:extLst>
              </p14:cNvPr>
              <p14:cNvContentPartPr/>
              <p14:nvPr/>
            </p14:nvContentPartPr>
            <p14:xfrm>
              <a:off x="7075448" y="1887725"/>
              <a:ext cx="962280" cy="5425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4822E24-22E7-4D3F-8283-C0466B694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6448" y="1879079"/>
                <a:ext cx="979920" cy="5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5358500-BB32-4A99-862C-2BB4A988E309}"/>
                  </a:ext>
                </a:extLst>
              </p14:cNvPr>
              <p14:cNvContentPartPr/>
              <p14:nvPr/>
            </p14:nvContentPartPr>
            <p14:xfrm>
              <a:off x="6976448" y="2593685"/>
              <a:ext cx="1185840" cy="6588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5358500-BB32-4A99-862C-2BB4A988E3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7448" y="2585045"/>
                <a:ext cx="1203480" cy="6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99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5544</TotalTime>
  <Words>2000</Words>
  <Application>Microsoft Office PowerPoint</Application>
  <PresentationFormat>全屏显示(4:3)</PresentationFormat>
  <Paragraphs>269</Paragraphs>
  <Slides>29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华文新魏</vt:lpstr>
      <vt:lpstr>宋体</vt:lpstr>
      <vt:lpstr>Bookman Old Style</vt:lpstr>
      <vt:lpstr>Cambria Math</vt:lpstr>
      <vt:lpstr>Gill Sans MT</vt:lpstr>
      <vt:lpstr>Wingdings</vt:lpstr>
      <vt:lpstr>Wingdings 3</vt:lpstr>
      <vt:lpstr>课件</vt:lpstr>
      <vt:lpstr>Formula</vt:lpstr>
      <vt:lpstr>5-Principal Component Analysis </vt:lpstr>
      <vt:lpstr>domain independent feature extraction</vt:lpstr>
      <vt:lpstr>Objective</vt:lpstr>
      <vt:lpstr>PCA basis</vt:lpstr>
      <vt:lpstr>Data properties</vt:lpstr>
      <vt:lpstr>Starting point: 0-D representation</vt:lpstr>
      <vt:lpstr>The idea-formalization-optimization approach</vt:lpstr>
      <vt:lpstr>PCA to one-dimensional subspace</vt:lpstr>
      <vt:lpstr>Idea</vt:lpstr>
      <vt:lpstr>Formalization: maximize the variance</vt:lpstr>
      <vt:lpstr>Simplification: simplify the transformation</vt:lpstr>
      <vt:lpstr>Optimization</vt:lpstr>
      <vt:lpstr>How to select the eigenvectors?</vt:lpstr>
      <vt:lpstr>The equivalence between J_1 and J_2</vt:lpstr>
      <vt:lpstr>More projection directions</vt:lpstr>
      <vt:lpstr>The relation between the approximated and original samples</vt:lpstr>
      <vt:lpstr>Dimensionality reduction</vt:lpstr>
      <vt:lpstr>Loss in DR</vt:lpstr>
      <vt:lpstr>Summary: PCA procedure</vt:lpstr>
      <vt:lpstr>PCA for Gaussion data</vt:lpstr>
      <vt:lpstr>PCA vs. Gaussion</vt:lpstr>
      <vt:lpstr>PCA vs. Gaussion</vt:lpstr>
      <vt:lpstr>PCA vs. Gaussion</vt:lpstr>
      <vt:lpstr>The merits of PCA</vt:lpstr>
      <vt:lpstr>Whitening</vt:lpstr>
      <vt:lpstr>On Gaussian assumption</vt:lpstr>
      <vt:lpstr>Can I use PCA?</vt:lpstr>
      <vt:lpstr>Can PCA deal with outliers?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5-Principal Component Analysis </dc:title>
  <dc:creator>YONG PENG</dc:creator>
  <cp:lastModifiedBy>mi</cp:lastModifiedBy>
  <cp:revision>84</cp:revision>
  <dcterms:created xsi:type="dcterms:W3CDTF">2020-05-10T06:54:18Z</dcterms:created>
  <dcterms:modified xsi:type="dcterms:W3CDTF">2021-03-31T01:12:30Z</dcterms:modified>
</cp:coreProperties>
</file>