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notesSlides/notesSlide1.xml" ContentType="application/vnd.openxmlformats-officedocument.presentationml.notesSlide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17" autoAdjust="0"/>
  </p:normalViewPr>
  <p:slideViewPr>
    <p:cSldViewPr>
      <p:cViewPr varScale="1">
        <p:scale>
          <a:sx n="82" d="100"/>
          <a:sy n="82" d="100"/>
        </p:scale>
        <p:origin x="1643" y="7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48:14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1313,'0'0'9460,"0"0"-8932,0 0-176,0 0-352,0 0-352,0 0 352,7 37 16,10-9 0,-3 4 400,-4-2-416,-8 3-1616,-2-12-2114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48:15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168 283 5731,'0'0'2531,"0"0"-263,0 0-219,0 0-470,0 0-703,-17-7-663,-58-19-77,72 26-142,0 0 0,-1 0-1,1 1 1,0-1 0,0 1 0,0 0-1,0 0 1,0 0 0,0 0 0,0 1-1,0-1 1,0 1 0,1 0 0,-1 0-1,0 0 1,1 0 0,0 0 0,-1 0-1,1 1 1,0-1 0,0 1 0,1-1-1,-1 1 1,0 0 0,1 0 0,-1 0-1,1 0 1,0 0 0,0 0 0,1 0-1,-1 0 1,0 0 0,1 1 0,0-1-1,0 0 1,0 0 0,0 1 0,0 1 6,0-3-18,-1 0 0,1 0 1,0 0-1,0 0 1,0 0-1,0 0 0,0 0 1,0 0-1,0 0 1,0 1-1,1-1 1,-1 0-1,1 0 0,0 0 1,0 0-1,-1-1 1,1 1-1,1 0 0,-1 0 1,0 0-1,0-1 1,0 1-1,1-1 1,-1 1-1,1-1 0,0 1 1,-1-1-1,1 0 1,0 0-1,-1 0 0,1 0 1,0 0-1,0 0 1,0 0-1,0-1 0,0 1 1,0-1-1,0 1 1,0-1-1,0 0 1,1 0-1,-1 0 0,0 0 1,0 0-1,0 0 1,0-1-1,0 1 0,0-1 1,2 0 17,8-3-182,1 0 0,-1-1 1,0-1-1,-1 0 0,1 0 0,-1-2 0,-1 1 1,1-1-1,-1 0 0,0-1 0,-1-1 1,0 1-1,-1-1 0,0-1 0,0 1 0,-1-1 1,-1-1-1,0 1 0,0-1 0,-1 0 0,-1-1 1,3-11 181,22-89 645,-24 49 4998,-45 349-6091,35-242 253,-5 29-1008,3-25-6065,7-45-191</inkml:trace>
  <inkml:trace contextRef="#ctx0" brushRef="#br0" timeOffset="521.886">320 415 8516,'0'0'523,"0"0"773,0 0 193,0 0-451,0 0-454,21-3-237,-10 2-323,14-1-124,0-1 0,0-1 0,-1-1-1,1-1 1,-1-1 0,-1-1 0,1-1-1,-1-1 1,15-10 100,-36 19-61,0 0-1,-1 0 0,1 0 1,0 0-1,-1-1 1,1 1-1,-1 0 0,1-1 1,-1 1-1,0-1 1,0 0-1,0 1 0,0-1 1,0 0-1,0 0 1,0 0-1,0 1 0,-1-1 1,1 0-1,-1 0 1,1 0-1,-1 0 0,0 0 1,0 0-1,1 0 1,-2 0-1,1 0 0,0 0 1,0 0-1,-1 0 1,1 0-1,-1 0 0,0-1 62,-56-26 1961,54 28-1937,0 0-1,0 1 1,0 0-1,0 0 1,0 0-1,0 0 1,0 0-1,0 1 1,0-1-1,0 1 1,0 0-1,0 0 1,0 0-1,0 0 1,0 1-1,1-1 1,-1 1-1,0-1 1,1 1-1,-1 0 1,1 0-1,0 0 1,0 1-1,0-1 1,0 0-1,0 1 1,0-1-1,0 1 1,1 0-1,0-1 1,-1 1-1,1 0 1,0 0-1,0 0 1,1 0-1,-1 0 1,0 0-1,1 0 1,0 0-1,0 0 1,0 1-1,0-1-23,-1-1-20,0 1 0,0 0 0,0-1-1,1 1 1,-1 0 0,1 0 0,0 0 0,0-1-1,0 1 1,0 0 0,0 0 0,0 0-1,1-1 1,0 1 0,-1 0 0,1-1-1,0 1 1,0 0 0,0-1 0,1 1 0,-1-1-1,1 0 1,-1 1 0,1-1 0,0 0-1,0 0 1,0 0 0,0 0 0,0 0 0,0-1-1,0 1 1,1-1 0,-1 1 0,1-1-1,-1 0 1,1 0 0,-1 0 0,1 0 0,0 0-1,0-1 1,-1 1 0,1-1 0,1 1 20,11 0-495,-1 1 1,0-2 0,0 0-1,0-1 1,0 0 0,0-1-1,0 0 1,0-2 0,0 1-1,-1-2 1,1 1 0,-1-2-1,-1 0 1,1-1 0,-1 0-1,0 0 1,1-2 494,66-71 4215,-78 79-1539,-1 1-555,0 0-1163,0 9-724,-21 199-492,-13 133 308,19-313-1880,13-83-2682,2 54 4417,0-53-2851,0-9-1664</inkml:trace>
  <inkml:trace contextRef="#ctx0" brushRef="#br0" timeOffset="800.12">901 233 2513,'0'0'1644,"0"0"-233,0 0 99,0 0 699,0 0-528,15-1-171,-4 0-1190,-8 0-265,0 1 0,1-1 1,-1 0-1,1 1 1,-1 0-1,1 0 1,-1 0-1,1 0 0,-1 1 1,1-1-1,-1 1 1,0 0-1,1 0 1,-1 0-1,0 0 0,1 1 1,-1-1-1,0 1 1,0 0-1,0 0 0,-1 0 1,1 0-1,0 1 1,-1-1-1,0 1 1,2 1-56,1 5 56,0 0 1,0 1 0,-1-1 0,-1 1 0,0 0 0,0 0 0,-1 0 0,0 1 0,-1-1 0,0 0 0,-1 1 0,0 4-58,0-13-36,-1-1 0,0 1-1,0 0 1,1-1-1,-1 1 1,0 0-1,0-1 1,-1 1-1,1-1 1,0 1-1,0-1 1,-1 0-1,1 0 1,-1 1-1,1-1 1,-1 0-1,0 0 1,1-1-1,-1 1 1,0 0-1,0 0 1,1-1-1,-1 1 1,0-1-1,0 0 1,0 1-1,0-1 1,0 0-1,1 0 1,-1 0-1,0 0 1,0-1-1,0 1 1,0 0-1,0-1 1,0 0 37,-4 1-641,-3-2-1658,6-7-922</inkml:trace>
  <inkml:trace contextRef="#ctx0" brushRef="#br0" timeOffset="1421.655">1218 246 10341,'0'0'1139,"0"0"-776,0 0-16,0 0 55,11 15-57,-3-3-265,-6-8-65,0 1-1,1-1 0,0 1 1,0-1-1,0 0 1,0 0-1,1-1 0,0 1 1,-1-1-1,1 1 1,1-1-1,-1 0 0,0-1 1,1 1-1,-1-1 1,1 0-1,0 0 0,0 0 1,0-1-1,0 1 1,0-1-1,0-1-14,15 2-29,90-12-265,-108 8 247,-1 0 0,0-1 0,0 1 0,0 0-1,0 0 1,0-1 0,0 1 0,-1-1 0,1 1 0,-1-1-1,0 1 1,1-1 0,-1 1 0,0-1 0,-1 1-1,1-1 1,0 1 0,-1 0 0,1-1 0,-1 1 0,0-1-1,0 1 1,0 0 0,0-1 0,0 1 0,0 0-1,-1 0 1,1 0 0,-1 0 0,1 0 0,-1 0 0,0 1-1,0-1 1,0 0 0,0 1 0,0 0 0,0-1-1,-1 1 48,-2-1 6,-1 1-1,1 0 1,0 0 0,-1 0-1,1 1 1,-1-1-1,1 2 1,-1-1-1,1 0 1,0 1-1,-1 0 1,1 0-1,0 1 1,0 0-1,0 0 1,0 0-1,0 0 1,0 1-1,0-1 1,1 1-1,-1 1 1,1-1-1,0 1 1,0-1-1,0 1 1,1 0-1,-1 0 1,1 1-1,0-1 1,0 1-1,0 0 1,1-1-1,0 1 1,0 0-1,0 1 1,0-1-1,1 0 1,0 0-1,0 1 1,0-1 0,1 1-1,0-1 1,0 0-1,0 1 1,1 4-6,-1-4-8,0-3 14,-1 0 0,0 0-1,1-1 1,0 1 0,0 0 0,-1 0-1,2 0 1,-1-1 0,0 1 0,0 0 0,1 0-1,0-1 1,-1 1 0,1 0 0,0-1-1,1 1 1,-1 0 0,0-1 0,1 0-1,-1 1 1,1-1 0,0 0 0,0 0-1,-1 0 1,2 0 0,-1 0 0,0 0 0,0 0-1,0-1 1,1 1 0,-1-1 0,1 0-1,-1 0 1,1 0 0,0 0 0,2 0-6,9 2-215,0-1-1,1 0 1,0-1 0,-1-1 0,1 0 0,-1-1 0,1-1-1,-1 0 1,1-1 0,-1-1 0,0 0 0,0-1 0,-1 0 0,1-1-1,-1-1 1,0 0 0,-1-1 0,0 0 0,0 0 0,3-5 215,71-89 669,-85 101 1105,-1 1-955,-27 46-480,-37 78 1192,67-133-1749,0 0 0,1 0-1,0 1 1,0 0 0,1-1 0,0 2-1,1-1 1,0 0 0,0 1-1,0 0 1,1 1 0,0 0 0,0 0-1,1 0 1,0 1 0,0 0-1,1 0 219,-8 5 58,0 1 0,0-1 0,1 1-1,-1-1 1,0 1 0,0 0-1,0 0 1,0-1 0,0 1 0,0 0-1,0 0 1,0 0 0,0 0-1,0 0 1,-1 0 0,1 1 0,0-1-1,-1 0 1,1 0 0,-1 0-1,1 1 1,-1-1 0,0 0 0,1 1-1,-1-1 1,0 0 0,0 1-1,0-1 1,0 0 0,0 1 0,0-1-1,-1 0 1,1 0 0,0 2-58,1 10 188,1-9-277,-1 0 1,1 0 0,0 0-1,0 0 1,0-1 0,1 1-1,-1-1 1,1 1 0,0-1-1,0 0 1,0 0 0,0 0-1,0 0 1,1-1 0,-1 1 0,1-1-1,0 0 1,0 0 0,3 1 88,24 5-2647</inkml:trace>
  <inkml:trace contextRef="#ctx0" brushRef="#br0" timeOffset="1892.548">2152 263 7331,'0'0'1401,"0"0"-86,0 0-309,0 0-414,-27 16-183,-80 48-263,105-63-140,0-1-1,0 1 1,1 0-1,-1 0 1,0 0 0,1 0-1,-1 0 1,1 0-1,-1 0 1,1 0-1,0 1 1,-1-1-1,1 1 1,0-1-1,0 1 1,0-1 0,0 1-1,0 0 1,1-1-1,-1 1 1,0 0-1,1 0 1,-1-1-1,1 1 1,0 0 0,-1 0-1,1 0 1,0 0-1,0-1 1,0 1-1,1 2-5,0 4 42,1-4-63,-1 0 1,2-1 0,-1 1-1,0-1 1,1 0-1,-1 0 1,1 1 0,0-2-1,0 1 1,0 0 0,1-1-1,-1 1 1,1-1 0,-1 0-1,1 0 1,0 0-1,-1-1 1,1 1 0,0-1-1,0 0 1,0 0 0,0-1-1,1 1 1,-1-1-1,0 0 1,0 0 0,0 0-1,0 0 1,0-1 0,0 1-1,0-1 1,0 0 0,0-1-1,0 1 1,0-1-1,0 1 1,0-1 0,-1 0-1,1-1 1,-1 1 0,3-3 20,9-9-58,-1-1 0,0-1 0,-1 0 0,-1-1 0,-1-1 0,0 1 1,-1-2-1,-1 0 0,-1 0 0,0 0 0,-2-1 0,0 0 0,2-18 58,-2-22 3306,-6 58-1828,0 2-480,0 7-1172,-50 293-477,46-275 464,-5 30-1245,3-20-3509,5-26-296</inkml:trace>
  <inkml:trace contextRef="#ctx0" brushRef="#br0" timeOffset="2767.5">2397 432 8020,'0'0'1552,"0"0"52,0 0-11,0 0-830,0 0-374,4 0-224,-1 0-149,4 1-41,-1-1 0,1 0 0,-1 0 1,1-1-1,-1 0 0,1 0 0,-1 0 0,0-1 1,1 0-1,-1 0 0,0 0 0,0-1 0,-1 0 1,1 0-1,0-1 0,0 0 25,-1 0-157,0 0-1,0 0 1,0 0-1,-1 0 1,1-1 0,-1 0-1,0 0 1,-1 0-1,1 0 1,-1-1-1,0 1 1,-1-1 0,1 0-1,-1 0 1,0 0-1,0 0 1,-1 0 0,0 0-1,0 0 1,0-3 157,-36 7 942,27 7-872,-1 0 0,1 0 0,0 0 1,0 1-1,0 0 0,1 1 0,0 0 1,0 0-1,1 0 0,0 1 0,0 0 1,0 0-1,1 1 0,1-1 0,-1 1 1,2 0-1,-1 0 0,-1 8-70,-1 73 363,9-86-549,0-1 1,0 0-1,0 0 0,1 0 1,-1 0-1,1 0 0,0-1 1,0 0-1,0 0 1,0 0-1,0 0 0,0-1 1,1 1-1,-1-1 0,1 0 1,-1 0-1,0-1 0,1 1 1,-1-1-1,1 0 0,0 0 1,-1-1-1,1 1 0,-1-1 1,0 0-1,1 0 0,-1-1 1,0 1-1,1-1 186,105-51-4965,-66 24 8778,-34 22-1455,-9 17 4655,-1-10-7078,0 0-1,1 0 0,-1 0 1,1 0-1,-1 0 1,0 0-1,1 0 1,-1 0-1,0 0 0,1 0 1,-1 0-1,0 1 1,1-1-1,-1 0 1,0 0-1,1 0 0,-1 0 1,0 1-1,1-1 1,-1 0-1,0 0 0,1 0 1,-1 1-1,0-1 1,0 0-1,1 1 1,-1-1-1,0 0 0,0 1 1,0-1-1,0 0 1,1 1-1,-1-1 1,0 0-1,0 1 0,0-1 1,0 0-1,0 1 1,0-1-1,0 1 0,0-1 1,0 0-1,0 1 1,0-1-1,0 0 1,0 1 65,95-59-1972,-87 111 4715,-6-48-2808,0-1 1,1 0 0,-1 0 0,1 0 0,-1 0 0,1 0-1,0 0 1,1-1 0,-1 0 0,1 1 0,-1-1 0,1-1-1,0 1 1,0 0 0,0-1 0,0 0 0,1 0 0,-1 0 0,1-1-1,-1 1 1,1-1 0,0 0 0,-1 0 0,1-1 0,0 1-1,-1-1 1,1 0 0,0 0 0,0-1 0,-1 0 0,1 1-1,0-1 1,-1-1 0,1 1 0,-1-1 0,1 0 0,-1 0-1,0 0 1,0-1 0,3-1 64,6-2-311,1-1 0,-1 0 0,0-2-1,-1 1 1,0-1 0,0-1 0,-1 0 0,0-1-1,-1 0 1,0 0 0,-1-1 0,6-9 311,-10 12 268,0-1 0,0 0 0,-1 0 0,0 0 1,-1 0-1,0-1 0,0 1 0,-1-1 0,-1 0 1,0 0-1,0-6-268,-1 11-197,-1-16 4032,-8 30-2140,1 9-1698,1 1 1,1 1 0,0-1-1,2 1 1,0 0-1,1 0 1,1 0-1,1 0 1,0 0 0,2 0-1,1 10 3,-1-26-7,0 1 0,0 0-1,0 0 1,1-1 0,-1 1 0,1-1-1,0 0 1,0 1 0,0-1 0,1 0-1,-1 0 1,1 0 0,0 0 0,-1-1 0,1 1-1,1-1 1,-1 0 0,0 1 0,0-1-1,4 1 8,48 7-3739,-47-12 452</inkml:trace>
  <inkml:trace contextRef="#ctx0" brushRef="#br0" timeOffset="3047.186">3046 237 10661,'0'0'2225,"0"0"-816,0 0 271,0 0-1408,0 0 17,0 0-193,69 11 16,-28 4-16,5-2-96,-8-4-625,-4 2 273,-1-7-1409,-4-2-4337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1:54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1 704,'0'0'1377,"0"0"-513,0 0 97,0 0-465,0 0-32,0 0-464,0 0 112,0 119-224,0-95-176,0-1-992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1:54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1601,'0'0'688,"0"0"48,0 0 33,0 0-465,0 0-128,0 0-144,-3 108-32,3-89-256,0 5-144,-2 4-625,-1 5-784,1 5 993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1:55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1 464,'0'0'499,"0"0"280,0 0 208,0 0-528,0 0-149,1 18-68,3 118 228,-4 136-2442,0-249 134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1:55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2273,'0'0'1073,"0"0"-129,0 0-208,0 0 81,0 0 383,0 0-688,0 99-287,0-97-17,0 3-208,0-1-401,0 2-575,0 5-353,0 6 145,0 3-1761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1:55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1 256,'0'0'1841,"0"0"-528,0 0-849,0 0 320,0 0-96,0 0-47,-17 184 31,15-163-656,2 1 64,0-1-160,0-1-896,0 1-241,-3 5-144,3-2-864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1:55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1 320,'0'0'1905,"0"0"-736,0 0-641,0 0 64,0 0 112,0 0-207,0 127-305,0-109-192,0-3-336,0 2 95,0 3-351,0 6-144,0 6 496,0 3 128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1:56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0,'0'0'152,"0"0"-35,0 0 172,0 0 9,0 0 551,2 27 109,10 132 1880,-12-135-1514,0 27-685,8-1-4200,-4-31 1339</inkml:trace>
  <inkml:trace contextRef="#ctx0" brushRef="#br0" timeOffset="1">49 541 1313,'0'0'2065,"0"0"-337,0 0-719,0 0-161,0 0 1,0 0-145,0 73-176,0-73-144,0 0-384,0 3 272,0-3-272,0 2-800,0-2 240,0 0-433,-2 0-863,-1 0-2354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1:57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0 624,'0'0'809,"0"0"-150,0 0 130,0 0-338,0 0 8,0 0-83,0 0-162,0 0 47,-10 5-997,6 91 2218,6-56-2513,-3-7-69,-1 3-796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1:57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0 176,'0'0'1345,"0"0"-481,0 0-336,0 0-143,0 0-161,0 0 272,0 83-224,0-73-96,0 3-176,0 0-160,0 2-224,0 5-1217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1:57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1 896,'0'0'1201,"0"0"-305,0 0 337,0 0-465,0 0-175,0 0-257,0 52-272,2-46-64,1 5-272,-3 4-337,0 5-79,2 3-641,-2 3-768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48:11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357 497 5539,'-7'-30'8556,"-43"-84"-8106,45 111-479,0 1 1,-1 0-1,1 0 0,0 0 0,-1 0 0,1 1 0,-1 0 0,1 0 1,-1 1-1,1-1 0,-1 1 0,0 0 0,1 1 0,-1 0 1,1-1-1,-1 2 0,1-1 0,-1 1 0,1-1 0,0 1 0,0 1 1,0-1-1,0 1 0,0 0 0,0 0 0,1 0 0,-2 2 29,-73 31-101,78-36 149,-30 56-75,24-44 58,2 0 0,-1 1-1,2 0 1,-1 0 0,2 0-1,0 0 1,0 0 0,1 1-1,1-1 1,1 1 0,-1 0-1,3 9-30,48-6 40,169-13 126,-210-7-205,0 0 1,-1-1-1,1-1 1,-1 1-1,0-2 1,0 1-1,0-1 1,-1 0-1,1 0 1,-2-1-1,1 0 1,-1 0-1,0-1 1,0 0-1,-1 0 1,0 0-1,-1-1 1,0 1-1,0-1 1,-1 0-1,0 0 1,0-1 0,1-8 38,-1 8-110,134-400-1358,-127 370 2307,-8 12 2917,-2 28-3372,0 0-304,0 0-112,0 0-62,0 0-10,0 5-58,-64 153 15,47-112 132,3 1 0,2 0 1,1 2-1,3-1 0,2 1 1,2 0-1,2 0 0,3 6 15,-1-54-113,0 0-1,1 0 1,-1 0-1,1 0 0,-1 0 1,0 0-1,1 0 1,-1 0-1,1 0 0,0-1 1,-1 1-1,1 0 1,0 0-1,-1-1 1,1 1-1,0 0 0,0-1 1,0 1-1,0-1 1,-1 1-1,1-1 0,0 1 1,0-1-1,0 0 1,0 0-1,0 1 0,0-1 1,0 0-1,0 0 1,0 0-1,0 0 0,0 0 1,0 0-1,0 0 1,0 0-1,0-1 1,0 1-1,0 0 0,0 0 1,0-1-1,0 0 114,6 1-956,13-2-3099</inkml:trace>
  <inkml:trace contextRef="#ctx0" brushRef="#br0" timeOffset="298.428">674 430 6419,'0'0'1379,"0"0"393,0 0-70,0 0-699,0 0-403,-10 47-88,-29 143-405,43-134-109,6-55-96,0 0 0,-1 0 0,1-1 0,0-1 0,0 0 0,0 0 0,0 0 0,-1-2 0,1 1 0,-1-1 0,1 0 1,-1-1-1,0 0 0,-1-1 0,1 1 0,-1-2 0,1 1 0,-2-1 0,1-1 0,-1 1 0,0-1 0,0 0 1,0-1-1,-1 0 0,-1 0 0,1 0 0,-1-1 0,-1 1 0,1-1 0,2-9 98,4-56 278,-13 70-133,-1 1 1,-1-1 0,1 1 0,0 0-1,-1 0 1,0 0 0,1 1-1,-1-1 1,0 1 0,0 0 0,-1 0-1,1 0 1,0 0 0,-1 1 0,1 0-1,-1 0 1,1 0 0,-1 0 0,1 1-1,-1 0 1,0 0 0,1 0 0,-1 0-1,-3 2-145,-10-4-315,-44 2 684,32 12-5612,22-3-583</inkml:trace>
  <inkml:trace contextRef="#ctx0" brushRef="#br0" timeOffset="1982.98">1073 499 2049,'0'0'1337,"0"0"-409,0 0-194,0 0-489,0 0-74,-5-43 7873,-29 194-7183,1-43-826,33-106 13,0-1 123,-2-12-248,2 0 0,-1 1 1,1-1-1,1 0 0,0 0 0,0 1 1,1-1-1,0 1 0,1-1 1,1 1-1,-1 0 0,1 0 1,1 0-1,0 1 0,0 0 0,1 0 1,0 0-1,1 0 0,0 1 1,0 0-1,1 1 0,0-1 1,0 2-1,1-1 0,-1 1 0,1 0 1,1 1-1,0-1 77,-7 5 27,0 0 1,0 0-1,1 1 0,-1-1 1,0 0-1,0 1 1,0 0-1,1 0 0,-1 0 1,0 0-1,0 1 0,0-1 1,0 1-1,1-1 0,-1 1 1,0 0-1,0 1 0,0-1 1,0 0-1,-1 1 0,1 0 1,0-1-1,-1 1 1,1 0-1,-1 0 0,1 1 1,-1-1-1,0 0 0,0 1 1,0-1-1,0 1 0,-1 0 1,1 0-1,-1 0 0,0 0 1,1 0-1,-1 0 0,0 0 1,-1 0-28,14 135 654,-14-123-609,0-14 49,0-1 87,0-4 289,5-12-585,0-1 1,1 2 0,0-1 0,2 1 0,0 0 0,0 0 0,1 1 0,1 0-1,8-8 115,14-7-141,-8 74 434,-11-11 24,21 45-2947,33-30-3869,-25-43 1281</inkml:trace>
  <inkml:trace contextRef="#ctx0" brushRef="#br0" timeOffset="2510.769">1942 471 9172,'0'0'3132,"0"0"-1347,0 0-632,0 0-500,0 0-52,-26 3-396,-86 13-16,107-15-188,1 0-1,0 0 0,-1 1 0,1-1 1,0 1-1,0 0 0,0 0 0,0 0 0,0 1 1,0 0-1,0-1 0,1 1 0,0 0 1,0 1-1,-1-1 0,2 1 0,-1-1 0,0 1 1,1 0-1,0 0 0,0 0 0,0 0 1,0 0-1,0 2 0,-2 72-603,5-77 541,0-1 0,1 1 0,-1 0 0,0 0 0,1 0 0,-1-1 0,0 1 0,1-1 0,-1 1 0,1-1 0,-1 1 0,1-1 0,-1 0 0,1 0 0,-1 0 0,1 0 0,-1 0 0,1 0 0,-1 0 0,1 0 0,0-1 0,-1 1 0,0 0 0,1-1 0,-1 0 0,1 1 0,-1-1 0,0 0 0,1 0 0,-1 1 0,0-1 0,0 0 0,0 0 0,1 0 0,-1-1 0,0 1 0,0 0 0,0-1 62,112-112 112,-107 111-77,-5 36-406,-2-19 422,0-11-45,0 0-1,1 0 1,-1 1 0,0-1 0,1 1-1,0-1 1,0 0 0,0 1 0,0-1-1,1 1 1,-1-1 0,1 0 0,0 1-1,0-1 1,0 0 0,0 0 0,1 0-1,-1 1 1,1-1 0,0-1 0,-1 1-1,1 0 1,1 0 0,-1-1 0,0 1-1,1-1 1,-1 0 0,1 0 0,0 0-1,0 0 1,0 0 0,0 0 0,0-1-1,0 0 1,0 1 0,0-1 0,1 0-1,1 0-5,8-1-607,0 1 1,1-2-1,-1 0 0,0-1 0,0 0 0,1-1 0,-2 0 0,1-1 0,0 0 0,-1-1 0,0-1 0,0 0 0,0 0 0,-1-1 0,0-1 0,3-3 607,1 1-502,21-13-1748,-23 17 5316,2 1 3877,-15 35-6268,-1-4-266,2 27-3307,1-49-1085</inkml:trace>
  <inkml:trace contextRef="#ctx0" brushRef="#br0" timeOffset="2681.582">2245 324 11077,'0'0'2481,"0"0"-2257,0 0 257,0 0 47,0 0 1024,0 0-1552,26-8-304,3 8 0,7 13-880,-7 6-1153,0 5-593,-5 0-351</inkml:trace>
  <inkml:trace contextRef="#ctx0" brushRef="#br0" timeOffset="2995.509">2490 666 400,'0'0'3066,"0"0"-439,0 0-759,0 0 296,0 0-361,0 4-144,10 5-4593,35-59-283,26-21 1852,19 36 4866,-88 35-3387,1 0-1,-1 0 0,0 0 0,1 0 0,-1 0 1,1 0-1,-1 1 0,0-1 0,1 1 1,-1 0-1,0-1 0,0 1 0,1 0 0,-1 1 1,0-1-1,0 0 0,0 1 0,0-1 1,0 1-1,-1-1 0,1 1 0,0 0 0,-1 0 1,1 0-1,-1 0 0,0 0 0,1 0 1,-1 0-1,0 0 0,0 0 0,-1 1 0,1-1 1,0 0-1,-1 1 0,1-1 0,-1 0 1,0 1-1,0-1 0,0 1 0,0-1 0,0 3-112,0 29-84,0-11-3449,0-12-425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1:57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1 784,'0'0'1414,"0"0"-491,0 0-130,0 0-60,0 0-156,0 16-161,0 142 448,8 277-3254,-8-285-1116,0-124 2898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1:58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1777,'0'0'1505,"0"0"-417,0 0-800,0 0 320,0 0 145,0 0-529,2 156 240,-2-141-464,0 0-32,0 4 0,0 1-448,0 6-561,0 0-527,0 0-1986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1:58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1 688,'0'0'1889,"0"0"-856,0 0-148,0 0-290,0 26-104,-2 140-75,6 580-2035,1-683 3337,3 69-4890,-8 99 5461,0-229-5117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1:58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1008,'0'0'1937,"0"0"-416,0 0-240,0 0-161,0 0 97,0 0-769,0 84 64,0-84-144,0 0-368,0 0-320,-5 0-1169,-7-24-2897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2:02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22 480,'3'-2'7719,"7"5"-3957,32 15-4236,-19-8 958,22 3-488,1-3 0,0-1 0,0-2 0,1-3 0,0-1 0,0-3 0,40-4 4,19 2-154,123 15 173,-236-7-4330,-5-6 624</inkml:trace>
  <inkml:trace contextRef="#ctx0" brushRef="#br0" timeOffset="262.932">670 0 2689,'0'0'1195,"0"0"-776,0 0-123,0 0 78,0 0 31,9 1 350,90 41 1361,-2 35-366,-96-75-1695,0 1 0,-1-1-1,0 0 1,0 0 0,1 0 0,-1 0-1,-1 1 1,1-1 0,0 0-1,0 0 1,-1 0 0,1 0 0,-1 0-1,0 0 1,0 0 0,1 0-1,-1 0 1,-1 0 0,1 0 0,0 0-1,0 0 1,-1-1 0,1 1-1,-1-1 1,1 1 0,-1-1 0,0 1-1,1-1 1,-1 0 0,0 0-1,0 0 1,0 0 0,0 0 0,-2 0-55,-1 3-9,-36 30 130,-58 47-3254,65-58-568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2:05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1297,'0'0'2089,"0"0"-1401,0 0-427,0 0 25,0 0-14,3 0-53,358 28 2777,138-39-2746,231-21-282,-93 19 118,-410 15-81,-156-3 13,-4 0 28,0 2-1,0 3 1,56 12-46,-33-4 33,0-3 0,1-4-1,88-8-32,-45 2-53,614-29 472,1625 32 275,-1854 35 31,-384-29 1380,-142-6-5213,-15-2-1958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2:08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1697,'0'0'947,"0"0"-526,0 0-172,0 0 207,0 0 149,13 3-108,186 35 2088,418-32-808,104-81-1116,202 68-381,0-8-306,-435 13 122,67 49-70,-87-6 46,10 22-72,244 0 110,-118-13 165,-144-53 637,-457 9-4226,-3-5 1135</inkml:trace>
  <inkml:trace contextRef="#ctx0" brushRef="#br0" timeOffset="281.991">7234 274 6515,'0'0'2081,"0"0"-2081,0 0-720,0 0-1714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2:06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1 182 608,'0'0'1126,"0"0"-664,0 0 149,0 0 136,0 0 149,0 0 8,18 4-202,134 33 1598,-124-31-2171,-1-1 1,1-2-1,0-1 0,1 0 1,-1-2-1,0-2 1,0 0-1,0-2 0,-1-1 1,22-7-130,-40 9-408,14-4 1082,-3 6-5868,-20 1 1769</inkml:trace>
  <inkml:trace contextRef="#ctx0" brushRef="#br0" timeOffset="279.939">347 0 3954,'0'0'896,"0"0"-565,0 0-91,0 0 158,0 0 343,28 19-247,175 121 288,-201-140-752,0 1 0,1-1 0,-1 1 0,-1 0 1,1 0-1,0 0 0,0 0 0,0 0 0,0 0 1,-1 0-1,1 1 0,0-1 0,-1 0 0,1 1 1,-1 0-1,0-1 0,1 1 0,-1 0 0,0 0 1,0-1-1,0 1 0,0 0 0,-1 0 0,1 0 0,0 0 1,-1 0-1,1 0 0,-1 0 0,0 1 0,0-1 1,0 0-1,0 0 0,0 0 0,0 0 0,0 0 1,-1 0-1,1 0 0,-1 0 0,0 0 0,1 0 1,-1 0-1,0 0 0,0 0 0,-1 2-30,-150 141-2313,133-118 528,6-8-1312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1:51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17 398 1841,'0'0'560,"0"0"-400,0 0 0,0 0-160,0 0-352,0 0-1617</inkml:trace>
  <inkml:trace contextRef="#ctx0" brushRef="#br0" timeOffset="1">17 776 864,'0'0'289,"0"0"-33,0 0 448,0 0-592,0 0 48,0 0 32,0 65-176,-3-48 96,-1 3-112,-1-1-256,2 3-224,1 2-577</inkml:trace>
  <inkml:trace contextRef="#ctx0" brushRef="#br0" timeOffset="27733.741">55 318 688,'0'0'497,"0"0"-337,0 0-160,0 0-1057</inkml:trace>
  <inkml:trace contextRef="#ctx0" brushRef="#br0" timeOffset="27984.675">38 521 80,'0'0'0</inkml:trace>
  <inkml:trace contextRef="#ctx0" brushRef="#br0" timeOffset="28236.896">43 0 1217,'0'0'2377,"0"0"-1582,0 0-587,0 0 365,0 0 270,0 0-112,0 0-346,0 12 73,-7 163-2485,7-161 341</inkml:trace>
  <inkml:trace contextRef="#ctx0" brushRef="#br0" timeOffset="28237.896">36 264 352,'0'0'16,"0"0"528,0 0-303,0 0 15,0 0-256,0 0 0,0 125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1:51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96,'0'0'592,"0"0"385,0 0-369,0 0-432,0 0-176,0 0-144,0 115-1377</inkml:trace>
  <inkml:trace contextRef="#ctx0" brushRef="#br0" timeOffset="27442.835">35 0 304,'0'0'560,"0"0"481,0 0-353,0 0-256,0 0-192,0 2-240,-3 3-160,1 3-656</inkml:trace>
  <inkml:trace contextRef="#ctx0" brushRef="#br0" timeOffset="27723.796">35 0 960,'-20'82'721,"20"-82"47,0 0-752,0 0 336,0 0-352,0 0-96,-7 100-336,7-79-1857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48:05.973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610 1138 18056,'0'0'336,"0"0"-672,0 0 672,0 0-192,0 0-144,0 0-624,0 0-2289,-105 129-4338,74-114 1776</inkml:trace>
  <inkml:trace contextRef="#ctx0" brushRef="#br0" timeOffset="226.302">863 1289 17544,'0'0'624,"0"0"-736,0 0 112,0 0-64,0 0-528,0 0-4835,-87 21-1632,87-55 2193</inkml:trace>
  <inkml:trace contextRef="#ctx0" brushRef="#br0" timeOffset="510.074">1437 1118 17192,'0'0'576,"0"0"-560,0 0-16,0 0 0,0 0-5602,0 0 2240,79-37 1281</inkml:trace>
  <inkml:trace contextRef="#ctx0" brushRef="#br1" timeOffset="23261.108">193 29 368,'0'0'4861,"0"0"-1793,0 0-976,0 0-521,0 0 62,0-5-734,0-14-341,0 15-388,0 4-52,0 0 39,0 4-520,-10 164 261,-6-1 0,-8-1 1,-8 3 101,20-103-2,-50 246-278,63-316-2907,2-19 1249,2-8-4761</inkml:trace>
  <inkml:trace contextRef="#ctx0" brushRef="#br1" timeOffset="23694.455">94 234 2673,'0'0'3957,"0"0"-2084,0 0-796,0 0 457,0 0-56,7-11-1107,-2 2-366,-4 5-9,1 1 0,0-1 1,-1 1-1,2 0 0,-1-1 0,0 1 1,0 0-1,1 0 0,0 0 0,0 1 0,-1-1 1,2 1-1,-1-1 0,0 1 0,0 0 0,1 0 1,-1 1-1,1-1 0,-1 1 0,1-1 1,2 1 3,-1 0-20,0 0 1,-1 0 0,1 0 0,0 1 0,-1 0-1,1 0 1,0 0 0,0 1 0,-1 0-1,1 0 1,-1 0 0,1 0 0,-1 1 0,1-1-1,-1 1 1,0 0 0,1 1 0,-1-1 0,0 1-1,-1 0 1,1-1 0,0 2 0,-1-1 0,0 0-1,0 1 1,0 0 0,0-1 0,0 1 0,-1 0-1,2 4 20,3 6-11,-1 1 0,-1 0-1,0 0 1,-1 1-1,0-1 1,-1 1 0,-1 0-1,-1 0 1,0 0-1,-1 0 1,-2 7 11,1-13 5,-2-1 0,0 1 0,0 0-1,0-1 1,-1 0 0,-1 0 0,0 0 0,0 0 0,0-1 0,-1 0 0,-1 0-1,1-1 1,-1 1 0,0-1 0,-1-1 0,0 1 0,0-1 0,0-1 0,-1 0-1,1 0 1,-1 0 0,-1-1 0,1 0 0,0-1 0,-1 0 0,0-1 0,0 0-1,0 0 1,-8-1-5,17-1-1446,1 0-976,0 0-1780</inkml:trace>
  <inkml:trace contextRef="#ctx0" brushRef="#br1" timeOffset="23957.609">707 249 7043,'0'0'1404,"0"0"-823,0 0-138,0 0 531,0 0-587,-34 30-283,-103 98 117,133-125-208,1 0-1,-1-1 1,1 1-1,-1 1 1,1-1-1,0 0 1,0 1 0,1 0-1,-1-1 1,1 1-1,0 0 1,0 0-1,0 1 1,0-1-1,1 0 1,0 1 0,0-1-1,0 1 1,0-1-1,1 1 1,-1-1-1,1 2-12,0 7 84,-1-7-76,1 0-1,-1-1 1,1 1-1,0 0 0,0 0 1,1 0-1,0-1 1,0 1-1,0 0 0,1-1 1,0 1-1,0 0 1,0-1-1,0 0 0,1 0 1,0 0-1,0 0 1,1 0-1,-1 0 0,1-1 1,0 0-1,0 0 1,1 0-1,-1 0 1,1 0-1,-1-1 0,6 2-7,1 1-461,0-2 1,0 1-1,1-1 0,0-1 0,-1 0 0,1-1 0,0 0 0,1-1 1,-1 0-1,0-1 0,12-2 461,-24 2-5,48 0-4349</inkml:trace>
  <inkml:trace contextRef="#ctx0" brushRef="#br1" timeOffset="24332.313">1261 167 1649,'0'0'3860,"0"0"-592,0 0-992,0 0-560,0 0-948,-2 0-147,-50 72-794,44-54 178,-169 375 478,136-291-229,49-147-1860,43-122-4410,-31 101 2625</inkml:trace>
  <inkml:trace contextRef="#ctx0" brushRef="#br1" timeOffset="24664.77">1209 111 1345,'0'0'1000,"0"0"411,0 0 286,0 0-125,0 0-247,4-7-431,16-19-568,-6 45 117,130 515 2403,-115-344-2614,-39-213 1056,-24-38-6029,25 44 2805,-15-26-5766</inkml:trace>
  <inkml:trace contextRef="#ctx0" brushRef="#br1" timeOffset="24939.891">1045 478 5955,'0'0'1088,"0"0"-928,0 0 961,0 0-145,0 0-576,0 0 225,221-4-625,-182 4-48,-8 0-128,-5 0-2129,-14-2-689</inkml:trace>
  <inkml:trace contextRef="#ctx0" brushRef="#br1" timeOffset="25209.023">1783 865 10325,'0'0'3313,"0"0"-2000,0 0-81,0 0-815,0 0-129,0 0-576,7 22-1457,-5-16-1793,1-6-2561</inkml:trace>
  <inkml:trace contextRef="#ctx0" brushRef="#br1" timeOffset="25940.596">0 960 8772,'0'0'1665,"0"0"-374,0 0-536,0 0-133,10 0-123,357 34 549,283-27-608,-374-21-575,-2-13 0,96-28 135,-226 33-186,-129 19 513,-33 3-79,4 0-1466,-16 0-3683</inkml:trace>
  <inkml:trace contextRef="#ctx0" brushRef="#br1" timeOffset="26219.263">2143 1042 18681,'0'0'0,"0"0"-3858,0 0 1008,0 0-2688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2:22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2289,'0'0'416,"0"0"-128,0 0-288,0 0-16,0 0-64,0 0-832,2 13 624,8-5-1409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2:24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1 864,'0'0'385,"0"0"-273,0 0-32,0 0-80,0 0-1441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1:49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0 112,'0'0'672,"0"0"-191,0 0-49,0 0-48,0 0 512,0 0-848,7 76-48</inkml:trace>
  <inkml:trace contextRef="#ctx0" brushRef="#br0" timeOffset="36633.756">56 87 320,'0'0'480,"0"0"1265,0 0-560,0 0-561,0 0-496,0 0-128,0 4-512,0-4-289</inkml:trace>
  <inkml:trace contextRef="#ctx0" brushRef="#br0" timeOffset="37183.133">56 87 944,'-3'44'446,"-1"-2"156,4-1 2571,0-41-8290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1:48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1489,'0'0'1088,"0"0"-271,0 0-689,0 0 256,0 0-176,0 0-192,5 58-16,-5-42-1361</inkml:trace>
  <inkml:trace contextRef="#ctx0" brushRef="#br0" timeOffset="37466.886">1 115 256,'0'0'160,"0"0"16,0 0-160,0 0-32,0 0-16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2:21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20 48,'0'0'856,"0"0"-181,0 0 267,0 0-181,0 0 146,0 0-88,0 0-283,0 0-61,0 0-110,0 0-202,0 3-8,-3 108 721,1 3-4511,2-102 44</inkml:trace>
  <inkml:trace contextRef="#ctx0" brushRef="#br0" timeOffset="2332.102">25 143 1249,'0'0'1264,"0"0"-832,0 0-368,0 0 112,0 0-176,0 0-192,0 22-1024,0-3 239,-3 3 369</inkml:trace>
  <inkml:trace contextRef="#ctx0" brushRef="#br0" timeOffset="4020.063">20 1 1056,'0'0'209,"0"0"-209,0 0-353,0 0-111,0 0 16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1:49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87 1585,'0'0'1072,"0"0"-757,0 0 32,0 0-179,0 0-112,0 4 43,0 154 3478,1-154-2680,0-2-2973,-1-2 150</inkml:trace>
  <inkml:trace contextRef="#ctx0" brushRef="#br0" timeOffset="34875.669">10 0 1361,'0'0'688,"0"0"256,0 0 113,0 0-545,0 0-144,0 0-96,0 41-144,0-26 129,0-2-257,0 5-193,0 1-399,0 0-704,0 3-1810</inkml:trace>
  <inkml:trace contextRef="#ctx0" brushRef="#br0" timeOffset="35152.715">0 223 992,'0'0'1265,"0"0"-273,0 0-655,0 0-225,0 0 800,0 0-320,0 21-95,0-21-177,0 0-128,0 0 64,0 0-256,0 0 64,0-4-400,0-31-625,0-21-1712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2:28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38 156 1088,'0'0'1985,"0"0"-816,0 0-139,0 0-32,0 0-291,0 0-155,-9 0-35,-20 0 805,47 0-280,49 1-979,1-3 0,-1-3 0,1-2 0,-2-4 0,49-14-63,99 5 2724,-198 18-2446,-15 2-267,-1 0 0,1 0 1,0 0-1,0 0 0,0 0 0,0 0 1,0-1-1,0 1 0,-1 0 1,1 0-1,0-1 0,0 1 0,0 0 1,-1-1-1,1 1 0,0-1 1,0 1-1,-1-1 0,1 0 0,0 1 1,-1-1-1,1 1 0,-1-1 1,1 0-1,-1 0 0,1 1 0,-1-1 1,1 0-1,-1 0 0,0 0 1,1 1-1,-1-1 0,0 0 0,0 0 1,0 0-1,0 0 0,1 0 1,-1 1-1,0-1 0,-1 0 0,1 0 1,0 0-1,0 0 0,0 0 1,0 0-1,-1 1 0,1-1-11,-3-23-1998,-11-9-1953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2:29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2849,'0'0'1105,"0"0"-369,0 0 257,0 0-81,0 0-912,0 0 272,17 0-224,11 0 208,4 0-32,-4 0 97,-1 0-289,-6 0 128,-1 0-160,-3 0-112,-3 0 0,0 0-273,1 0-623,2 0-481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2:31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1169,'0'0'1099,"0"0"-830,0 0-125,0 0 78,0 0 338,7 0 88,141-2 2579,-48 0-148,-35 2 1823,-73-37-14613,8 26 4103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2:38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44 48,'0'0'406,"0"0"-116,0 0-82,0 0-53,-24-4 2726,26 1-2738,0 1 0,0 0 0,1 0 0,-1 0 0,0 0 0,1 1 0,-1-1 0,1 1 0,-1-1 0,1 1 0,-1 0 0,1 0 0,0 0 0,0 0 0,0 0 0,0 1 0,0-1 0,0 1 0,-1 0 0,1 0 0,0 0 0,0 0 0,0 1 0,0-1 0,3 1-143,7-1 499,135-2 531,-148 2-1025,0 0 60,0 0-36,0 0-90,15-5-2559,-6-3 640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48:27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480 279 4578,'-31'-17'3234,"-7"6"-3234,-8 7-977,-4 4 449,-1 0-3490,8 0 1729</inkml:trace>
  <inkml:trace contextRef="#ctx0" brushRef="#br0" timeOffset="321.081">144 249 1169,'0'0'0</inkml:trace>
  <inkml:trace contextRef="#ctx0" brushRef="#br0" timeOffset="12941.912">572 0 7459,'0'0'2666,"0"0"-2079,0 0-398,-23 35 398,-78 113-118,76-114-322,-2-1 1,-1-1-1,-1-2 0,-2 0 0,0-3 0,-3 0 0,0-3 0,-1 0 0,-1-2 0,-1-2 0,-13 4-147,41-20 31,6-2-54,0 0-1,0 1 1,0-1 0,0 1-1,1-1 1,-1 1 0,1 0-1,-1 0 1,1 0-1,0 0 1,0 1 0,1-1-1,-1 1 1,1-1-1,-1 1 1,1-1 0,0 1-1,0 0 1,1-1-1,-1 1 1,1 0 0,0 0-1,0-1 1,0 1 0,0 0-1,1 0 1,-1-1-1,1 1 1,0 0 0,1 1 23,3 11 32,0 0 0,1 0 0,1 0 1,1-1-1,0 0 0,1-1 1,0 0-1,1 0 0,1-1 0,0 0 1,6 4-33,-5-3 232,355 352 1206,-359-361-2054,-12-16-2648,-11-7-5065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2:40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2593,'0'0'862,"0"0"-579,0 0-142,0 0 33,0 0 412,9-3-220,69-23 904,-35 3 624,-43 21-3335,0-2 107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2:46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348 143 320,'0'0'478,"0"0"149,0 0-110,0 0-130,0 0-29,0 0-129,-27 0 1006,-27 55-1114,41-37-132,-121 135 152,123-141-75,1 0 0,0 1-1,1 0 1,0 0 0,1 1 0,0 0 0,1 1-1,1 0 1,1 0 0,0 0 0,0 0 0,-1 14-66,-14 325 1819,21-345-1781,0 0-1,2 1 1,-1-2-1,1 1 1,0 0 0,1 0-1,0-1 1,0 0-1,1 0 1,0 0-1,0-1 1,1 1-1,0-1 1,0 0 0,0-1-1,1 0 1,0 0-1,3 1-37,147 93 242,-132-87-197,10 5-41,2-1 0,-1-3-1,2 0 1,0-3 0,0-1-1,1-1 1,0-3-1,0-1 1,1-2 0,-1-2-1,2-1-3,-23-2 25,1-1 0,-1-1-1,0-1 1,-1 0-1,1-2 1,-1 0 0,0 0-1,5-5-24,-17 10 1,25-13 54,-1-2 0,-1-1 0,0-1 0,-2-1 0,0-1 1,1-3-56,-16 8 20,0-1 0,-1 1 0,-1-2 1,-1 1-1,0-1 0,-2-1 1,0 1-1,0-1 0,-2 0 0,-1 0 1,0 0-1,-1-1 0,-1 1 0,-1-1 1,-1-5-21,5-41 157,3-122 433,-61 58 157,44 100-684,-1 0-1,-2 1 1,0 1 0,-2 0 0,-1 0 0,-1 2 0,-2 0-1,0 1 1,-9-8-63,-105-56 905,123 83-853,0 1 0,-1-1 0,0 2-1,0-1 1,0 2 0,0-1 0,-1 2 0,1-1 0,-1 2 0,0-1 0,0 2 0,0 0 0,-5 0-52,-16-1 171,26 0-157,1 1 1,-1-1-1,0 1 1,1 0-1,-1 0 0,0 1 1,1 0-1,-1 0 1,1 1-1,-1 0 1,1 0-1,0 0 1,0 1-1,0 0 0,0 0 1,0 1-1,0-1 1,1 1-1,-1 1-14,-209 241 14,153-167-20,41-42-516,21-36 415,0 0-1,-1-1 0,1 1 1,0 0-1,0 0 0,0-1 1,0 1-1,0 0 0,0 0 1,0 0-1,0-1 0,1 1 0,-1 0 1,0 0-1,0-1 0,1 1 1,-1 0-1,0 0 0,1-1 1,-1 1-1,0 0 0,1-1 1,-1 1-1,1-1 0,0 1 1,-1-1-1,1 1 0,-1-1 0,1 1 1,0-1-1,-1 1 0,1-1 1,0 0-1,-1 1 0,1-1 1,0 0-1,0 0 0,-1 1 1,1-1-1,0 0 0,0 0 1,0 0-1,-1 0 0,1 0 0,0 0 108,17 1-2865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3:19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37 104 944,'-21'-12'1042,"6"1"5026,32 8-5129,96 4-815,361-17-370,15-18 427,-86 6-178,358 28 224,-333 42-237,-303-24 6,166 18 20,304 7 16,564-7-96,-601-2 256,12-23-218,-359-13 23,1246-5 190,-1333 7-46,-123 0-26,-1 0-94,-9-9-2563,-18-18-3386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4:24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8 960,'-2'-7'7562,"39"15"-7691,54 15 307,1-3 0,0-5 0,2-4 1,61-1-179,355 46 338,-89-54-306,-273-12 126,-148 9-1335,0-5-861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4:26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2 154 304,'-2'-3'7676,"6"1"-4961,15 1-4150,-18 1 2116,752 0-65,-428 34-531,-32-39-18,0-13 0,48-19-67,64-4 38,1 19 1,73 18-39,217-14-83,-363 10 89,-346-8-1111,-23 4-1571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4:35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1921,'37'0'2983,"97"15"-1423,-75-4-1483,-1-3 0,1-2 0,0-3-1,1-2 1,25-5-77,-16 2 3,551-30 235,49 28-150,189 47-110,-111-17 222,65-16-150,-517-11 127,361 27 138,843-26 21,-829-1-45,-479 4 451,-190-3-748,-1 0 20,-13 0-2520,-15 0-2549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5:46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2321,'0'0'4210,"0"0"-1489,0 0-1152,0 0-208,0 0-1361,0 0-1697,2-7-3249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5:47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8548,'0'0'1297,"0"0"-1297,0 0-1649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5:43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0 147 5475,'0'0'136,"0"0"218,0 0-167,0 0 136,0 0 288,12 46 208,39 140 160,-22-130 107,-24-57-873,-1-1-155,0 0-1,1-1 1,-1 0-1,0 0 0,0 0 1,0-1-1,-1 1 1,1-1-1,-1 0 0,0 0 1,0 0-1,0 0 1,0-1-1,-1 1 0,0-1 1,0 1-1,0-1 1,-1 0-1,1 0 0,-1 0 1,0 0-1,0 0 1,-1-2-58,5-10 109,56-209 201,-58 220-1124,1 9-4167,-1 13 2647</inkml:trace>
  <inkml:trace contextRef="#ctx0" brushRef="#br0" timeOffset="876.736">502 283 2225,'0'0'1614,"0"0"-512,0 0-176,0 0-329,0 0-44,17-11-81,52-40-219,-68 51-240,0-1 0,0 1-1,0-1 1,0 0 0,0 1-1,-1-1 1,1 0 0,0 0-1,0 0 1,-1 0 0,1 1-1,0-1 1,-1 0 0,1 0-1,-1 0 1,1 0 0,-1 0-1,0 0 1,1 0 0,-1 0-1,0-1 1,0 1 0,0 0-1,1 0 1,-1 0 0,-1 0-1,1 0 1,0 0 0,0 0-1,0 0 1,0-1 0,-1 1-1,1 0 1,0 0 0,-1 0-1,1 0 1,-1 0 0,0 0-1,1 1 1,-1-1 0,0 0-1,1 0 1,-1 0 0,0 0-1,0 1 1,0-1 0,1 0-1,-1 1 1,0-1 0,0 1 0,0-1-1,0 1 1,0-1 0,0 1-1,0 0 1,-1-1 0,1 1-1,0 0 1,0 0 0,0 0-1,0 0 1,0 0 0,0 0-1,0 0 1,0 0 0,-1 1-1,1-1 1,0 0-13,-4-1 46,1 0 0,-1 0 0,0 0 0,1 0 0,-1 1 0,0-1 1,1 1-1,-1 1 0,0-1 0,0 1 0,1-1 0,-1 1 0,0 1 0,1-1 0,-1 1 0,1-1 0,0 1 1,-1 1-1,1-1 0,0 0 0,0 1 0,1 0 0,-1 0 0,0 0 0,1 1 0,0-1 0,0 1 0,0 0 0,0-1 1,1 1-1,-1 1 0,1-1 0,0 0 0,0 0 0,1 1 0,-1-1 0,1 1 0,0 0 0,0-1 0,0 2-46,0-2 19,1-1 0,-1 0-1,1 1 1,0-1-1,0 1 1,0-1 0,0 1-1,1-1 1,-1 0-1,1 1 1,0-1 0,0 1-1,0-1 1,0 0 0,1 0-1,-1 0 1,1 0-1,0 0 1,0 0 0,0 0-1,0 0 1,0-1-1,1 1 1,-1-1 0,1 0-1,0 0 1,-1 0-1,1 0 1,0 0 0,0 0-1,0-1 1,1 0-1,-1 1 1,0-1 0,0 0-1,1-1 1,-1 1-1,4 0-18,-1 0-170,0 0-1,1-1 0,-1 1 0,1-1 0,-1-1 0,1 1 0,-1-1 0,0 0 0,1-1 0,-1 1 0,0-1 0,0-1 0,0 1 0,0-1 1,0 0-1,-1 0 0,1-1 0,-1 1 0,0-1 0,0 0 0,0-1 0,0 1 0,-1-1 0,0 0 0,0 0 0,0-1 0,-1 1 0,0-1 1,2-3 170,4-8-899,-8 18 1047,-1-1 0,0 0 0,0 1 0,0-1 1,0 0-1,0 1 0,1-1 0,-1 0 0,0 0 1,0 1-1,1-1 0,-1 0 0,0 1 0,0-1 0,1 0 1,-1 0-1,0 0 0,1 1 0,-1-1 0,0 0 1,1 0-1,-1 0 0,0 0 0,1 0 0,-1 0 1,0 0-1,1 0 0,-1 0 0,1 1 0,-1-1 1,0-1-149,0 7-52,-1 0 1,1 0 0,0 0-1,1-1 1,-1 1 0,1 0-1,0 0 1,1-1 0,-1 1-1,1-1 1,0 1-1,1-1 1,-1 0 0,1 0-1,0 0 1,0 0 0,1 0-1,-1-1 1,1 1 0,0-1-1,0 0 1,1 0 0,-1-1-1,1 1 1,0-1 0,0 0-1,0 0 1,0 0 0,0-1-1,1 0 1,-1 0 0,1 0-1,4 0 52,-8-2-72,0 0-1,0 1 1,0-1-1,0 0 1,0 0-1,0-1 1,0 1-1,0 0 1,0-1-1,0 1 1,0-1-1,-1 0 1,1 1-1,0-1 1,0 0-1,-1 0 1,1 0-1,0 0 1,-1-1-1,1 1 1,-1 0-1,1-1 1,-1 1-1,0-1 1,0 1-1,0-1 0,0 1 1,0-1-1,0 0 1,0 0-1,0 1 1,-1-1-1,1 0 1,0 0-1,-1 0 1,0 0-1,0 0 1,1 0-1,-1 0 1,0 0-1,-1-1 73,4-6 41,4-27-95,17-43 4601,-24 79-4493,1 0 0,0 0 0,0 0 0,0 0 0,0 0 0,0 0-1,-1 1 1,1-1 0,0 0 0,0 1 0,0-1 0,-1 0 0,1 1 0,0-1 0,0 1 0,-1-1-1,1 1 1,0 0 0,-1-1 0,1 1 0,-1 0 0,1-1 0,-1 1 0,1 0 0,-1 0 0,1-1 0,-1 1-1,0 0 1,0 0 0,1 0 0,-1-1 0,0 1 0,0 0 0,0 0 0,0 0 0,0 0 0,0 0-1,0 0 1,0-1 0,0 1 0,0 0 0,0 0 0,-1 0 0,1 0 0,0 0 0,-1-1 0,1 1-1,0 0 1,-1 0-54,1 93-157,0-93-486,0-1 376,0 0-114,1-13-478,2 4 837,0 1-1,1-1 1,-1 1 0,2 0 0,-1 0 0,1 0 0,0 0 0,1 1 0,0 0 0,0 0 0,0 1 0,1-1 0,0 1-1,0 1 1,1 0 0,-1 0 0,1 0 0,6-2 22,-12 7-3,1-1-1,-1 1 1,1 0-1,-1 0 1,1 0-1,0 0 1,-1 1-1,1-1 1,-1 0-1,1 1 1,-1 0-1,1 0 1,-1 0-1,1 0 1,-1 0-1,0 0 1,0 1-1,0-1 1,1 1-1,-1-1 1,-1 1-1,1 0 1,0 0-1,0 0 1,-1 0-1,1 0 1,-1 0-1,1 0 1,-1 1-1,0-1 1,0 0-1,0 1 1,0-1-1,-1 1 1,1-1-1,-1 1 1,1 0 3,14 102 2536,-15-104-2528,0 60 589,0-60-810,0-1-561,1-5-432,13-109-5130,-9 55 2670</inkml:trace>
  <inkml:trace contextRef="#ctx0" brushRef="#br0" timeOffset="1175.288">1112 31 2369,'0'0'2657,"0"0"-1568,0 0-497,0 0-464,0 0-80,0 0-96,34 32-16,-10-15-1409,5-2-1600</inkml:trace>
  <inkml:trace contextRef="#ctx0" brushRef="#br0" timeOffset="1482.434">1468 236 1457,'0'0'3324,"0"0"-405,0 0-964,0 0-858,0 0-585,-1-5-288,1 3-241,0 0 0,0 0 0,0 0 0,-1 0-1,1 0 1,-1 0 0,1 0 0,-1 0 0,0 1 0,1-1 0,-1 0 0,0 0 0,0 1 0,0-1 0,-1 1 0,1-1-1,0 1 1,-1-1 0,1 1 0,-1 0 0,1-1 0,-1 1 0,1 0 0,-1 0 0,0 0 0,0 0 0,1 1-1,-1-1 1,0 0 0,0 1 0,0-1 0,0 1 0,0 0 0,0 0 0,0-1 0,0 1 0,0 0 0,0 1 0,0-1-1,0 0 1,1 1 0,-1-1 17,-5 2 17,1 1 0,0 0 0,0 0 0,0 0 0,0 1-1,0-1 1,1 2 0,0-1 0,-1 0 0,2 1 0,-1 0 0,1 0 0,-1 0-1,1 1 1,1 0 0,-1-1 0,1 1 0,0 1 0,0-1 0,1 0-1,0 1 1,0-1 0,0 1 0,1-1 0,0 1 0,0 0 0,1 0 0,0-1-1,0 1 1,1 0 0,0 5-17,1-11-33,0 0-1,0 0 1,0 0-1,0 0 1,0 0-1,0 0 1,1 0-1,-1-1 1,0 1-1,0-1 1,1 0-1,-1 1 1,0-1-1,1 0 1,-1 0-1,0-1 1,0 1-1,1 0 1,-1-1-1,0 0 1,0 1-1,1-1 1,-1 0-1,0 0 1,0 0-1,0 0 1,1-1 33,83-103-2447,-86 105 2445,5-5 3307,-6 21-2849,2 111 153,0-125-796,0 0 0,1-1 1,-1 1-1,1-1 0,-1 0 1,1 0-1,0 1 0,-1-1 1,1 0-1,0 0 0,0-1 1,0 1-1,0 0 0,0 0 1,0-1-1,0 0 0,0 1 1,0-1-1,0 0 0,0 0 1,0 0-1,0 0 0,0 0 1,0 0-1,0-1 0,0 1 1,0-1-1,0 1 0,0-1 1,0 0-1,-1 0 0,2 0 187,19-22-2454,2-8-580</inkml:trace>
  <inkml:trace contextRef="#ctx0" brushRef="#br0" timeOffset="1809.354">1669 203 2273,'0'0'3247,"0"0"-513,0 0-1202,0 0-785,0 0 67,-2 9-326,-38 115 595,39-110-1096,1-14-212,0 0-191,0 0-144,0 0 8,0-13-305,2 6 870,1 0 0,-1 1 0,1-1 0,0 1 0,1-1 0,0 1 0,0 0 0,0 1 0,0-1 0,1 1 0,0-1 0,0 1 0,0 1 0,1-1 0,0 1 0,3-2-13,-8 5 76,1 0-1,-1 1 0,0-1 0,0 1 0,1-1 1,-1 1-1,0 0 0,1-1 0,-1 1 0,1 0 1,-1 0-1,0 0 0,1 0 0,-1 0 0,1 0 1,-1 0-1,0 1 0,1-1 0,-1 0 0,0 1 1,1-1-1,-1 1 0,0 0 0,0-1 0,1 1 1,-1 0-1,0 0 0,0 0 0,0 0 0,0-1 1,0 2-1,0-1 0,0 0 0,-1 0 0,1 0 1,0 0-1,0 0 0,-1 1 0,1-1 0,-1 0 1,1 1-1,-1-1 0,0 0 0,1 2-75,12 70 540,-12-59-552,0-12-171,0-1 0,0 0-1,0 0 1,0 0 0,1 0 0,-1 0 0,0 0 0,0-1 0,0 1-1,1 0 1,-1-1 0,0 1 0,1-1 0,-1 1 0,1-1 0,-1 1-1,1-1 1,-1 0 0,1 0 0,-1 0 0,1 0 0,-1 0 0,1 0-1,-1 0 1,0 0 0,1-1 0,-1 1 0,1-1 0,-1 1 0,1-1-1,-1 1 1,0-1 0,0 0 0,2 0 183,29-22-1907,3-8-1194</inkml:trace>
  <inkml:trace contextRef="#ctx0" brushRef="#br0" timeOffset="2245.07">2075 143 3650,'0'0'2809,"0"0"-952,0 0-865,0 0-298,0 0 194,-19 15-197,-59 50-125,74-62-493,1 1-1,0-1 1,0 1-1,0-1 1,1 1 0,0 0-1,-1 0 1,1 0 0,0 0-1,1 1 1,-1-1-1,1 0 1,0 1 0,0-1-1,0 1 1,1-1 0,0 1-1,-1 0 1,2-1-1,-1 1 1,0-1 0,1 1-1,1 4-72,0 5 155,-2-10-154,1-1-1,1 1 1,-1-1 0,0 1 0,1-1-1,-1 1 1,1-1 0,0 0 0,0 0-1,1 0 1,-1 0 0,1 0 0,-1 0 0,1-1-1,0 1 1,0-1 0,0 0 0,0 0-1,0 0 1,1 0 0,-1 0 0,0-1 0,1 1-1,0-1 1,-1 0 0,1 0 0,3 0-1,105 11 163,-99-12-237,-1 0 1,1-1-1,-1 0 1,1-1-1,-1 0 1,0-1-1,0 0 1,0-1-1,-1-1 1,1 0-1,-1 0 1,0-1-1,0-1 1,-1 1-1,1-2 1,-2 1 0,1-2-1,-1 1 1,0-1-1,-1-1 1,0 1-1,4-9 74,-1-63-320,-14 79 349,1 0-1,-1 0 1,0 0-1,0 0 1,0 0-1,0 1 1,0-1 0,0 1-1,0 0 1,0 0-1,0 0 1,-1 0 0,1 1-1,0-1 1,-1 1-1,1 0 1,0 0-1,-1 0 1,1 1 0,0-1-1,-1 1 1,1-1-1,0 1 1,0 0 0,0 1-1,0-1 1,0 0-1,-3 2-28,2 4 34,0-1 0,1 0 0,0 1 0,0 0-1,0 0 1,1 0 0,0 0 0,0 0 0,1 1 0,0-1 0,0 0-1,1 1 1,0-1 0,0 1 0,1-1 0,0 0 0,0 1-1,1-1 1,0 1-34,-1-4-40,0 0 0,0 1-1,1-1 1,0 0-1,0 0 1,0 0 0,0 0-1,0 0 1,1 0 0,0 0-1,0-1 1,0 0 0,0 1-1,0-1 1,1 0-1,-1-1 1,1 1 0,0-1-1,0 1 1,0-1 0,0 0-1,0-1 1,5 2 40,103 11-5107,-73-14 3307</inkml:trace>
  <inkml:trace contextRef="#ctx0" brushRef="#br0" timeOffset="3507.734">2817 0 80,'0'0'7249,"0"0"-4667,0 0-1597,0 0-158,0 0 10,-27 3-458,-83 12-197,108-16-175,1 1 0,-1 0 1,0 0-1,1 0 1,-1 0-1,1 1 0,-1-1 1,1 0-1,-1 1 0,1-1 1,-1 1-1,1-1 1,-1 1-1,1 0 0,0-1 1,-1 1-1,1 0 1,0 0-1,0 0 0,0 0 1,-1 0-1,1 0 0,0 0 1,0 1-1,1-1 1,-1 0-1,0 1 0,0-1 1,1 0-1,-1 1 1,0-1-1,1 1 0,0-1 1,-1 1-1,1-1 0,0 2-7,-1 3-4,-1-2-9,1 0-1,-1 0 0,1-1 1,0 1-1,0 0 1,1 0-1,-1 0 1,1 0-1,0 0 0,0 0 1,0 0-1,0 0 1,1 0-1,0 0 1,0 0-1,0 0 0,0-1 1,0 1-1,1 0 1,0-1-1,0 1 1,0-1-1,0 1 0,0-1 1,1 0-1,-1 0 1,1 0-1,0 0 1,0-1-1,0 1 1,0-1-1,0 0 0,1 1 1,-1-2-1,4 3 14,110 58-315,-116-60 322,1 0-1,-1 1 0,-1-1 1,1 0-1,0 1 0,-1-1 0,1 1 1,-1-1-1,0 1 0,0-1 0,1 0 1,-2 1-1,1-1 0,0 1 0,0-1 1,-1 1-1,0-1 0,1 0 1,-1 1-1,0-1 0,0 0 0,0 1 1,-1-1-1,1 0 0,0 0 0,-1 0 1,1 0-1,-1 0 0,0-1 1,0 1-1,1 0 0,-1-1 0,0 1 1,0-1-1,-1 0 0,1 0 0,0 0 1,0 0-1,-1 0 0,0 0-6,-17 8-81,-19 11 229,28-2-3672,11-17-676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5:42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31 276 4962,'0'0'1225,"0"0"-238,0 0-3,0 0-397,0 0 214,-5 30 18,-13 90-286,17-119-519,0 0-1,1 0 0,-1 1 1,0-1-1,1 0 1,-1 0-1,1 1 0,-1-1 1,1 0-1,0 0 1,-1 1-1,1-1 0,0 1 1,0-1-1,0 0 1,0 1-1,0-1 0,0 0 1,1 1-1,-1-1 1,0 0-1,1 1 0,-1-1 1,1 0-1,-1 0 0,1 1 1,-1-1-1,1 0 1,0 0-1,0 0 0,0 0 1,-1 0-1,1 0 1,0 0-1,0 0 0,1 0 1,-1 0-1,0-1 1,0 1-1,0 0 0,0-1 1,1 1-1,-1-1 0,0 1 1,1-1-1,-1 0 1,0 1-1,1-1 0,-1 0 1,0 0-1,1 0 1,-1 0-1,0 0 0,1 0 1,-1 0-1,0-1 1,1 1-14,5-1 55,-2 1-59,0-1 1,0 1-1,0-1 0,-1 0 0,1-1 0,0 1 0,-1-1 0,0 0 0,1 0 0,-1 0 1,0-1-1,0 1 0,0-1 0,0 0 0,0 0 0,-1-1 0,0 1 0,1-1 0,-1 0 1,0 1-1,-1-1 0,1-1 0,-1 1 0,0 0 0,0-1 0,0 1 0,0-3 4,23-131-1842,-54 135 1826,26 7 21,1 0 0,-1 1 0,1-1 0,0 0 0,0 1 0,1-1 0,-1 1 0,1 0 0,0-1 0,0 1 0,0 0 0,1 0 0,0-1 0,0 1 0,0 0 0,1 0 0,-1 0 0,1-1 0,0 1 0,0 0 0,1-1 0,-1 1 0,2 0-5,6 0-228,0 0 0,1 0 0,-1-1 0,1-1 0,0 0 0,1 0 0,-1-1 0,0 0 0,1 0 0,-1-1 0,1-1 0,-1 0 1,1 0-1,-1-1 0,7-2 228,4 3-538,44-2-1372</inkml:trace>
  <inkml:trace contextRef="#ctx0" brushRef="#br0" timeOffset="259.59">646 105 896,'0'0'2538,"0"0"-465,0 0 45,0 0-480,0 0-259,0 0-346,-8-18-86,-22-55-742,17 59-82,3 38 15,2 0 1,0 0-1,2 1 0,1 0 1,0 0-1,2 0 0,1 3-138,-3 18 94,2 0-1,2 0 0,3 0 1,1-1-1,2 1 1,2 0-1,2-1 0,2-1 1,6 12-94,80 199-651,-94-221 112,-3-34 427,0 1 0,0 0 0,0 0-1,0 0 1,0-1 0,0 1 0,-1 0 0,1 0 0,0-1 0,0 1-1,-1 0 1,1 0 0,-1-1 0,1 1 0,-1 0 0,1-1-1,-1 1 1,1-1 0,-1 1 0,1 0 0,-1-1 0,0 0-1,1 1 1,-1-1 0,0 1 0,0-1 0,1 0 0,-1 1 0,0-1-1,0 0 1,0 0 0,1 0 0,-1 1 0,0-1 0,0 0-1,0 0 1,1 0 0,-1 0 0,0-1 0,0 1 0,0 0 0,1 0-1,-1 0 1,0-1 0,0 1 0,1 0 0,-1-1 0,0 1-1,0-1 1,1 1 0,-1 0 0,1-1 0,-1 0 112,-30-19-4215</inkml:trace>
  <inkml:trace contextRef="#ctx0" brushRef="#br0" timeOffset="554.16">418 395 4898,'0'0'3426,"0"0"-2594,0 0 65,0 0 287,0 0 129,0 0-1153,254-4-80,-208 4 64,-10 0-144,-5 0-320,-7 0-1297,-12 0-1184,-12 0-3554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48:38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55 4610,'-12'-13'6718,"33"13"-6273,283 0 1354,-301 0-1890,33 4-91,-28 12-4169,-10-14 1902</inkml:trace>
  <inkml:trace contextRef="#ctx0" brushRef="#br0" timeOffset="314.696">97 208 112,'0'0'2753,"0"0"-208,0 0-1488,0 0-657,0 0 96,0 0 481,-24 495-145,19-417-368,-2-9 65,2-8-241,0-11-256,0-9-32,3-11 224,2-13-144,0-6-80,0-9-544,0-2-1681,0 0-4578</inkml:trace>
  <inkml:trace contextRef="#ctx0" brushRef="#br0" timeOffset="596.202">44 645 10613,'0'0'976,"0"0"-447,0 0 431,0 0-864,0 0-16,0 0 320,118-13 689,-77 9-1073,-8-3 64,-4-1 0,-5 1-80,-7 1-1073,2-5-1712,-9-2-1361</inkml:trace>
  <inkml:trace contextRef="#ctx0" brushRef="#br0" timeOffset="909.111">488 1 4562,'0'0'5592,"0"0"-4301,0 0-1120,0 0 331,-2 57 210,-10 184-405,10 6-3,1-226-210,0-18-107,0-1 0,1 1 1,-1 0-1,1 0 0,0 0 0,-1 0 1,1 0-1,0 0 0,1 0 0,-1 0 0,0-1 1,1 1-1,0 0 0,0 0 0,0 0 0,0-1 1,0 1-1,0 0 0,1-1 0,-1 1 1,1-1-1,-1 0 0,1 1 0,0-1 0,0 0 1,0 0-1,1 0 0,-1 0 0,0-1 0,1 1 1,-1 0-1,1-1 0,0 0 0,-1 0 1,1 0-1,0 0 0,2 1 13,10 1 74,0 0 1,1-1-1,-1-1 0,1-1 1,-1 0-1,1-1 0,-1 0 1,0-1-1,1-1 0,-1 0 0,0-1 1,-1-1-1,1-1 0,6-3-74,-20 9 17,8-6-975,-6-4-3407,-3 2-1774</inkml:trace>
  <inkml:trace contextRef="#ctx0" brushRef="#br0" timeOffset="1284.306">921 271 7043,'0'0'1572,"0"0"381,0 0-900,0 0-172,0 0-6,0 45-568,0 139-174,0-98 243,-32-88 184,25-6-620,2 0-1,-1-1 1,1 0-1,0 1 0,1-2 1,0 1-1,0 0 1,1-1-1,0 0 0,1 0 1,0 0-1,0 0 1,1 0-1,1 0 61,-2-151-77,4 152 101,1 1 0,0-1 0,1 0 0,0 1 0,0 0 0,1 0 0,0 0 0,0 0 0,1 1 0,0 0 0,0 0 0,1 1 0,-1 0 0,2 0 0,-1 0 0,1 1 0,-1 0 0,1 0 0,1 1 0,-1 0 0,1 1 0,-1-1 0,1 2 0,0-1 0,0 1 0,0 1 0,0 0 0,1 0 0,-1 0 0,0 1 0,0 1 0,1 0 0,-1 0 0,0 1 0,0 0 0,0 0 0,0 1 0,-1 0 0,3 2-24,-2 1 9,0 0-1,-1 1 0,0 0 1,0 1-1,-1-1 1,0 1-1,0 1 0,-1 0 1,0 0-1,-1 0 1,0 0-1,0 1 0,-1 0 1,0 0-1,-1 0 1,0 0-1,0 1 0,-1-1 1,-1 1-1,0-1 1,0 1-1,-1 0 0,0 0 1,-1-1-1,0 1 1,-1 0-1,0-1 1,-1 0-1,0 1 0,0-1 1,-1 0-1,-1 0 1,-2 3-9,-2 0-54,-1 0 1,0-1-1,-1-1 1,-1 1 0,0-2-1,0 0 1,-1 0 0,0-1-1,-1-1 1,0 0 0,0-1-1,-1 0 1,0-1 0,0-1-1,0 0 1,-1-1-1,-5 0 54,3-10-3118,10-22-2520</inkml:trace>
  <inkml:trace contextRef="#ctx0" brushRef="#br0" timeOffset="1523.711">1363 390 4770,'0'0'2177,"0"0"-1825,0 0 705,0 0-1057,0 0-496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5:35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 0 3714,'0'0'1352,"0"0"-106,0 0-181,0 0-494,0 0-136,-1 64 175,-2 195-327,0-173-53,-13-104-1490,9 4 381,-75-103-3689,79 113 4649,0 1-1,0-1 1,-1 1 0,0-1 0,0 1 0,0 0 0,0 1 0,0-1-1,-1 1 1,1-1 0,-1 1 0,1 1 0,-1-1 0,0 1 0,0-1-1,1 1 1,-1 1 0,0-1 0,0 1 0,0 0 0,0 0-1,0 0 1,0 1 0,0 0 0,0-1 0,-3 2-81,3 3 178,0 0 0,0 0 0,1 1 0,-1-1 0,1 1 0,1 0 0,-1 0 0,1 0 0,0 1 0,0-1 0,1 1 0,-1-1 0,2 1 0,-1 0 0,1 0 0,0 0 0,0 0 0,1 0 0,0 0 0,0 0 0,1 0 0,0 3-178,-1-6 4,-1-2-6,1 0 0,-1 1-1,1-1 1,0 1 0,0-1 0,0 0-1,0 1 1,0-1 0,0 1 0,0-1-1,1 1 1,-1-1 0,1 0 0,0 1-1,0-1 1,0 0 0,0 0 0,0 1-1,0-1 1,1 0 0,-1 0 0,1 0-1,-1-1 1,1 1 0,0 0 0,0-1-1,0 1 1,0-1 0,0 1 0,0-1-1,0 0 1,0 0 0,0 0 0,1 0-1,-1 0 1,1 0 2,16 1-217,1-1-1,-1-1 1,1 0 0,-1-2-1,1 0 1,-1-1-1,0-1 1,0-1 0,-1 0-1,1-1 1,-1-2 0,0 0-1,-1 0 1,0-2 0,0 0-1,-1-1 1,-1 0-1,0-2 1,11-11 217,-18 30 4655,5 21-4268,-10-20 270,2 3-749,17 26 489,1-26-4157,-17-10 924</inkml:trace>
  <inkml:trace contextRef="#ctx0" brushRef="#br0" timeOffset="264.339">529 58 3506,'0'0'672,"0"0"-672,0 0 0,0 0-1825</inkml:trace>
  <inkml:trace contextRef="#ctx0" brushRef="#br0" timeOffset="533.847">728 214 2769,'0'0'1844,"0"0"-718,0 0-65,0 0-231,0 0-534,-10 10-50,-34 33-174,43-42-65,0 1 0,1 0 0,-1 0 0,0-1 0,0 1 0,1 0 0,-1 0 0,1 0 0,0 0 0,0 0 0,0 0 1,-1 0-1,2 0 0,-1 0 0,0 0 0,0 0 0,1 0 0,-1 0 0,1-1 0,-1 1 0,1 0 0,0 0 0,0 0 0,0-1 0,0 1 0,0 0 1,0-1-1,0 1 0,1-1 0,-1 1 0,0-1 0,1 0 0,-1 1 0,1-1 0,0 0 0,-1 0 0,1 0 0,0 0 0,1 0-7,5 6 37,91 93 667,-99-99-767,0 1 0,-1-1 0,1 1-1,-1-1 1,0 1 0,0-1 0,1 0-1,-1 1 1,0-1 0,0 0 0,0 0-1,0 0 1,-1 0 0,1 0 0,0 0-1,0 0 1,-1 0 0,1 0 0,0 0-1,-1-1 1,1 1 0,-1-1 0,1 1-1,-1-1 1,1 1 0,-1-1 0,1 0-1,-1 0 1,1 0 0,-1 0 0,1 0-1,-1 0 1,1 0 0,-2 0 63,-14 0-2180</inkml:trace>
  <inkml:trace contextRef="#ctx0" brushRef="#br0" timeOffset="732.891">978 253 3986,'0'0'1248,"0"0"817,0 0-96,0 0-944,0 0 367,0 0-607,147-39-577,-116 26 320,-5 0-528,-4 0-576,-8 4-673,-6 1-752,-6-1-1008,-2-6-1713</inkml:trace>
  <inkml:trace contextRef="#ctx0" brushRef="#br0" timeOffset="1676.373">1117 30 1169,'0'0'1936,"0"0"-546,0 0-130,0 0-369,0 0-112,0 46-363,0 143-181,0-157-6,-1-25-191,0 1 0,0-1 1,1 0-1,0 1 0,0-1 0,0 1 0,1-1 0,0 0 0,1 1 0,0-1 0,0 0 0,0 0 0,1 0 0,0 0 1,0-1-1,1 1 0,0-1 0,2 3-38,0-3-34,1 0 0,-1-1 1,1 0-1,0 0 1,0-1-1,1 0 0,-1 0 1,1-1-1,0 0 0,0 0 1,0 0-1,1-1 0,-1-1 1,0 1-1,1-1 0,-1-1 1,1 0-1,-1 0 0,1 0 1,-1-1-1,1-1 0,-1 1 1,0-1-1,0-1 1,0 1-1,0-1 0,0-1 1,0 0-1,-1 0 0,0 0 1,5-4 33,-3 2-16,-1 0 0,1 0 0,-1-1 0,0-1 0,0 1 0,-1-1 0,0 0 1,-1-1-1,0 0 0,0 0 0,0 0 0,-1-1 0,-1 0 0,0 0 0,0 0 0,-1 0 1,0 0-1,-1-1 0,0 1 0,-1-1 0,0 0 0,0-10 16,-1 20 37,0-1-1,-1 1 0,1 0 1,0 0-1,0 0 0,0 0 1,-1 0-1,1 0 1,0 0-1,-1 0 0,1 0 1,-1 0-1,0 0 0,1 0 1,-1 0-1,0 0 1,1 0-1,-1 0 0,0 1 1,0-1-1,0 0 0,0 1 1,0-1-1,1 0 1,-1 1-1,0-1 0,-1 1 1,1 0-1,0-1 0,0 1 1,0 0-1,0-1 1,0 1-1,0 0 0,0 0 1,0 0-1,-1 0 0,1 0 1,0 0-1,0 0 1,0 1-1,0-1 0,0 0 1,0 1-1,0-1 0,0 1 1,0-1-1,-1 1-36,-49 30 562,47-23-479,0 0 1,0 1-1,0 0 0,1 0 1,1 0-1,0 0 1,0 0-1,0 0 0,1 0 1,1 1-1,0-1 1,0 1-1,1 4-83,-1-4 87,2-8-155,0 1 0,0-1 0,0 0 0,1 0 0,-1-1 0,1 1 0,-1 0 0,1-1 0,0 1 0,-1-1 0,1 0 0,0 0 0,0 0 0,0-1 0,0 1 0,0-1 0,0 1 0,0-1 0,0 0 0,0 0 0,0 0 0,0-1 0,0 1 0,0-1 0,0 1 0,0-1 0,0 0 0,-1 0 0,1 0 0,0-1 0,0 1 0,-1-1 0,1 1 0,-1-1 0,1 0 68,47-60-781,-49 62 887,-1 0 172,0 0 287,0 8 76,0 1-544,0 0 0,0 0 0,1 0 0,1-1 1,0 1-1,0 0 0,0-1 0,1 1 0,0-1 1,1 0-1,0 0 0,0 0 0,1-1 0,1 3-97,-4-10-182,1 0 0,-1 0-1,0 1 1,0-1 0,1-1 0,-1 1-1,0 0 1,0-1 0,0 1-1,0-1 1,1 1 0,-1-1 0,0 0-1,0 0 1,0 0 0,0 0-1,-1 0 1,1-1 0,0 1 0,0-1-1,-1 1 1,1-1 0,-1 1-1,1-1 1,-1 0 0,0 0 0,0 0-1,1 1 1,-1-1 0,-1 0-1,1-1 1,0 1 0,0 0 0,-1 0-1,1 0 1,-1 0 0,0-1-1,0 1 1,0 0 0,0 0 0,0-1 182,5-9-832,1-5-340,10-22 26,-2 20 3971,-14 18-1016,0 1-48,0 0-739,0 34 938,0 77 199,0-111-2487,0 0-417,0-15-495,-1 8 1198,1-1 0,0 1 0,0-1 1,1 1-1,0-1 0,0 0 0,0 1 1,1 0-1,1-1 0,-1 1 0,1 0 1,0 0-1,1 0 0,-1 1 0,1-1 1,1 1-1,-1 0 0,1 0 0,0 1 1,4-4 41,-8 10 67,1 0 0,-1 0 1,0 0-1,0 0 0,0 0 1,1 0-1,-1 0 0,-1 1 1,1-1-1,0 0 0,0 1 1,0-1-1,-1 1 0,1-1 1,0 1-1,-1-1 0,0 1 1,1-1-1,-1 1 0,0 0 1,0-1-1,0 1 0,0-1 0,0 1 1,0 0-1,0-1 0,0 1 1,-1-1-1,1 1 0,-1-1 1,1 1-1,-1-1 0,0 2-67,0 6 230,2 94 160,36-101-5352,-11-24 3348,4-10-321</inkml:trace>
  <inkml:trace contextRef="#ctx0" brushRef="#br0" timeOffset="2047.53">2011 227 3490,'0'0'2353,"0"0"-649,0 0-895,0 0-110,0 0 227,-18 21 255,-56 67-602,71-84-502,0-1-1,0 1 1,0 0-1,0 0 1,1 0-1,-1 0 1,1 1-1,0-1 1,0 1-1,1-1 1,0 1-1,-1-1 1,1 1-1,1 0 1,-1 0-1,1 0 1,0-1-1,0 1 1,1 4-77,-1 10 224,3-14-235,-1-1-1,1 1 0,-1-1 0,1 0 0,1 0 0,-1 0 0,0 0 0,1-1 0,0 1 1,0-1-1,0 0 0,0 0 0,0-1 0,1 1 0,-1-1 0,1 0 0,-1 0 0,1 0 1,0-1-1,0 0 0,0 0 0,0 0 0,0 0 0,0-1 0,0 0 0,0 0 0,0 0 1,0-1-1,0 1 0,0-1 0,0 0 0,0-1 12,-2 2-33,12-1-142,0 0 0,0-1 0,-1-1 0,1 0-1,-1-1 1,1 0 0,-1-2 0,-1 1 0,1-2 0,-1 0 0,0 0 0,0-1 0,-1-1-1,0 0 1,-1-1 0,0 0 0,0-1 0,-1 0 0,-1 0 0,0-1 0,0 0 0,6-14 175,-13 24 8,-1 0 0,0 0 0,0 0 1,0-1-1,0 1 0,0 0 1,-1-1-1,1 1 0,-1 0 1,1-1-1,-1 1 0,0-1 0,0 1 1,0 0-1,0-1 0,0 1 1,-1-1-1,1 1 0,-1-1 1,1 1-1,-1 0 0,0 0 0,0-1 1,0 1-1,0 0 0,-1 0 1,1 0-9,-4 0 78,1 1 1,0 0-1,-1 1 0,1-1 1,-1 1-1,1 0 1,-1 0-1,1 0 1,-1 1-1,1 0 1,-1 0-1,1 0 1,0 0-1,-1 0 1,1 1-1,0 0 1,0 0-1,0 0 0,0 1 1,1-1-1,-1 1 1,0 0-1,1 0 1,0 0-1,0 0 1,0 0-1,0 1 1,0 0-1,1-1 1,-1 1-1,1 0 0,0 0 1,1 0-1,-1 1 1,1-1-1,-1 0 1,1 1-1,0-1 1,0 3-79,0-3 12,1 0 0,-1 1 0,1 0 1,-1-1-1,1 1 0,1-1 0,-1 1 1,0-1-1,1 1 0,0-1 0,0 1 1,1-1-1,-1 0 0,1 1 0,0-1 1,0 0-1,0 0 0,1 0 0,-1-1 1,1 1-1,0-1 0,0 1 0,0-1 0,1 0 1,-1 0-1,1 0 0,-1 0 0,1-1 1,0 0-1,0 1 0,0-2 0,1 1 1,-1 0-1,4 0-12,15 5-560,0-1 1,0-2-1,1 0 1,0-2-1,-1 0 0,1-2 1,0 0-1,16-4 560,21-3-2790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5:22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53 120 560,'-3'19'502,"-33"468"1718,22-124-1740,21-279-440,27-81 763,667 8-494,-252 55-1472,-57-65 1070,-114 50-262,-75-25-1787,-48-37 2235,114-4 126,-59 2-74,-178 14-112,1-1 0,-1-1 0,0-2 0,0-1 0,0-2 0,0-1 0,13-5-33,-26 5 35,-18-35 3273,22-203-2785,22 31-1382,10-149 859,-37 229-158,-10-4 1858,-8 137-1226,0 1-159,0 0 59,0 0-185,0 0-74,0 0-115,0 0-77,0 0 5,0 0 162,0 0 4,0 0 103,-363 34 849,186-34-927,0-9-1,-2-7-118,-105-4-40,-271 16 40,520 4 43,-296 43 11,174-15-255,-76-17 1156,131 22-1045,-70 10 193,91-39 2955,81 14-8482,0 3-2062</inkml:trace>
  <inkml:trace contextRef="#ctx0" brushRef="#br0" timeOffset="7185.023">620 1964 0,'0'0'1281,"0"0"-9,0 0-239,0 0 42,0 0-80,0 0-216,0 0-64,0 8-203,2 0-455,1 1 0,1-1-1,-1 0 1,1 1 0,1-2 0,-1 1-1,2 0 1,-1-1 0,1 0 0,0 0 0,0-1-1,1 0 1,4 4-57,-4-3 20,6 6-12,1-1-1,1 0 1,0-1 0,0 0-1,1-2 1,0 1 0,1-2-1,0 0 1,0-2 0,1 1-1,-1-2 1,1 0 0,1-2-1,-1 0 1,1-1 0,17 0-8,-28-1-11,1-1 1,-1 0 0,1 0 0,-1-1 0,0 0 0,0-1 0,1 0 0,-1 0 0,0 0 0,-1-1-1,1-1 1,0 1 0,-1-1 0,5-3 10,12-12 33,0-2 0,-1 0-1,-1-1 1,-1-2 0,-1 0-1,-1-1 1,-1-1 0,6-12-33,93-105 109,-96 40 584,-18 57-522,40-229 166,-45 266-277,0 1 1,-1-1 0,0 1 0,-1-1 0,0 1 0,0 0-1,-1 1 1,0-1 0,0 1 0,-1 0 0,0 0 0,0 1-1,-1 0 1,1 0 0,-8-5-61,-33-38 373,-52-72 396,89 116-721,-1 1 1,0 0 0,0 0-1,-1 1 1,1 0-1,-1 1 1,1 0-1,-1 1 1,0 1-1,0-1 1,1 2 0,-1 0-1,-9 2-48,-2-2 22,-150 42-496,-123 72 890,288-110-416,0 1 1,1 1-1,0-1 1,0 1 0,1 0-1,0 1 1,0-1-1,1 1 1,0 0-1,0 1 1,1-1 0,0 1-1,0 0 1,1 0-1,0 0 1,1 1-1,0-1 1,0 6-1,-8 21 16,-7 27-69,3 0-1,4 0 0,1 1 0,4 0 0,3 1 1,3 34 53,-1-81-51,1-1 0,1 1 0,0-1 0,1 1 0,1-1 0,0 0 1,1 0-1,1-1 0,1 0 0,1 0 0,0 0 0,0-1 0,2 0 0,0 0 1,12 12 50,52 5-4461,-42-31 1025</inkml:trace>
  <inkml:trace contextRef="#ctx0" brushRef="#br0" timeOffset="8405.668">2114 2180 416,'0'0'1134,"0"0"75,0 0-454,0 0-326,0 0 153,0 0-131,23 6 42,75 17 110,-91-22-527,1 1 0,-1-1 0,1 0 0,-1-1 0,1 0 0,0 0-1,-1 0 1,1-1 0,-1 0 0,1-1 0,-1 0 0,0 0 0,1 0 0,-1-1 0,0 0 0,0-1 0,-1 1-1,1-1 1,-1-1 0,0 1 0,0-1 0,0 0 0,-1 0 0,5-6-76,8-5 179,3-7 53,-1-1 1,-1 0-1,-1-1 0,-1-1 0,-2-1 1,0-1-1,-2 0 0,-1 0 0,-1-1 1,-2-1-1,-1 0 0,-1 0 0,-1-1 1,-2 1-1,-1-1 0,-2 0 0,-1 0 1,-2-20-233,1 41 47,0 0 1,-1 1 0,0 0-1,0-1 1,-1 1 0,-1 0 0,1 0-1,-1 1 1,-1-1 0,1 1-1,-1 0 1,-1 0 0,0 0-1,0 1 1,0 0 0,-1 0 0,0 0-1,0 1 1,-1 0 0,-1 0-48,-13-10 135,-1 2-1,0 0 1,-1 2 0,0 0 0,-1 2 0,-18-5-135,15 8 32,-1 1-1,1 2 1,-1 1-1,0 2 1,1 0 0,-9 3-32,3-2-198,26 2 149,1 0 0,0 1 0,0 0 0,0 1 0,0-1 0,0 2 0,0-1 0,1 0 0,0 1 1,0 0-1,1 1 0,-1-1 0,1 1 0,0 0 0,0 1 0,1-1 0,-2 4 49,-6 5-59,-122 182 139,130-185-38,1 0 0,0 0 0,0 1 0,1-1 1,1 1-1,0 0 0,1-1 0,0 1 0,1 0 0,1 0 0,0-1 0,0 1 0,1-1 1,1 0-1,0 0 0,1 0 0,0 0 0,0-1 0,1 0 0,1 0 0,0 0 0,1-1 0,6 7-42,6 13-39,-2-1-198,2-2 1,0 0-1,2-1 0,0-1 1,2-1-1,7 5 237,12-15-5237,-23-14-88</inkml:trace>
  <inkml:trace contextRef="#ctx0" brushRef="#br0" timeOffset="16666.717">5097 2128 4930,'0'0'875,"0"0"-533,0 0-75,0 0 146,0 0-295,-32 26-52,-93 79 140,95-59-339,33-44 84,5 4 43,1-1 0,-1 0-1,1-1 1,0 1 0,0-2-1,1 0 1,-1 0 0,1 0 0,0-1-1,0-1 1,-1 1 0,2-2 6,9 4 3,122 35 195,-141-39-183,1 1 0,-1 0 0,0-1 0,1 1 0,-1 0 0,0 0 0,0 0 0,0 0 0,0 0 0,1 0 0,-2 0 0,1 1 0,0-1 0,0 0 0,0 0 0,0 1 0,-1-1 0,1 1 0,-1-1 0,1 1 0,-1-1 0,1 1 0,-1-1 0,0 1 0,0-1 0,0 1 0,0-1 0,0 1 0,0-1 0,0 1 0,0-1 0,-1 1 0,1-1 0,-1 1 0,1-1 0,-1 1 0,1-1 0,-1 0 0,0 1 0,0-1 0,0 0 0,0 0 0,0 1 0,0-1-15,-46 52 324,-55 43-2352,101-95 681</inkml:trace>
  <inkml:trace contextRef="#ctx0" brushRef="#br0" timeOffset="17026.226">5462 2247 4002,'0'0'1280,"0"0"-661,0 0 304,0 0 233,0 0-505,-8 33-38,-20 104-125,27-76-19,28-54-431,-17-7-123,-4-1-39,-1 1 1,1-1-1,-1 0 0,1 0 1,-1 0-1,0-1 0,1 0 0,-1 0 1,0 0-1,0-1 0,0 0 1,0 1-1,-1-2 0,1 1 1,-1-1-1,0 1 0,0-1 1,0 0-1,-1-1 0,1 1 1,-1-1-1,0 1 0,0-1 1,0 0-1,-1 0 0,2-5 124,26-148-700,-30 157 1759,-3 5 387,1 6-1364,0 0 1,0 1 0,1-1-1,1 1 1,0-1 0,0 1 0,1-1-1,0 0 1,1 1 0,0-1-1,0 0 1,1 0 0,1 0 0,0 0-1,0-1 1,1 1 0,0-1-1,6 7-82,-8-13-217,0 0 0,0 0-1,1 0 1,-1-1 0,1 1 0,0-1-1,0 0 1,0 0 0,0 0 0,0-1-1,0 1 1,0-1 0,1 0-1,-1 0 1,0-1 0,1 1 0,-1-1-1,4 0 218,12 0-1630</inkml:trace>
  <inkml:trace contextRef="#ctx0" brushRef="#br0" timeOffset="17605.881">5851 2357 3570,'0'0'1395,"0"0"-944,0 0 312,0 0 235,0 0-342,0 13-213,0 82-99,0-95-1022,0 0-37,0-14-1059,0 7 1748,0 0 0,1 1 0,0-1 0,0 0 0,0 1 0,1-1 0,0 1 0,1-1 0,-1 1 0,1 0 0,0 0 0,1 0 0,-1 1 0,1-1 0,1 1-1,-1 0 1,1 0 0,-1 0 0,1 1 0,1-1 0,2-1 26,-7 6 86,1 0 1,0-1-1,0 1 0,0 0 0,0 0 1,0 0-1,0 0 0,-1 0 0,1 1 1,0-1-1,0 1 0,0-1 0,0 1 0,-1-1 1,1 1-1,0 0 0,-1 0 0,1 0 1,0 0-1,-1 0 0,1 0 0,-1 1 0,0-1 1,1 0-1,-1 1 0,0-1 0,0 1 1,0-1-1,0 1 0,0 0 0,0-1 0,0 1 1,-1 0-1,1 0 0,-1-1 0,1 1 1,-1 0-1,0 0 0,1 0 0,-1 0 1,0 1-87,6 89 1861,-6-81-1604,46-77-3982,-44 61 3827,1 1 1,0-1-1,1 0 1,-1 1-1,1-1 0,0 1 1,0 0-1,0 0 0,1 1 1,-1-1-1,1 1 0,0 0 1,0 0-1,0 1 0,0-1 1,0 1-1,1 0 0,-1 1 1,0-1-1,1 1 0,0 0 1,4 0-103,-8 3 65,0-1 1,0 1-1,0 0 1,-1-1 0,1 1-1,0 0 1,-1 0-1,1 1 1,-1-1-1,0 0 1,0 0-1,1 1 1,-2-1 0,1 0-1,0 1 1,0-1-1,-1 1 1,1-1-1,-1 1 1,0-1-1,0 1 1,0 0 0,0-1-1,0 1 1,-1-1-1,1 1 1,-1 0-66,1 7 156,-1 17 18,0-22-268,1-1 0,-1 1 0,1-1 0,-1 1 0,1 0 0,1-1 0,-1 1 0,1 0 0,0-1 0,0 1 0,0-1 0,0 1 0,1-1-1,0 0 1,-1 0 0,2 0 0,0 2 94,19-6-4762,-11-16 3218</inkml:trace>
  <inkml:trace contextRef="#ctx0" brushRef="#br0" timeOffset="18690.266">6293 2353 48,'0'0'2441,"0"0"-792,0 0-323,0 0 216,0 0-224,5 15-275,16 50-421,-15-9-515,-6-85-2978,0 24 2909,1 0 1,0 0 0,0 0 0,0 1-1,0-1 1,1 0 0,0 0 0,0 1-1,0-1 1,1 1 0,-1-1-1,1 1 1,0 0 0,0 0 0,1 1-1,-1-1 1,1 0 0,0 1 0,-1 0-1,2 0 1,-1 0 0,0 1 0,1-1-1,-1 1 1,1 0 0,-1 0-1,3 0-38,-5 4 95,0 0 0,0 0 0,0 0-1,0 0 1,-1 0 0,1 1 0,-1-1-1,1 1 1,-1-1 0,0 1-1,0-1 1,0 1 0,-1 0 0,1-1-1,-1 1 1,1 0 0,-1 0-1,0-1 1,0 1 0,0 0 0,0 0-1,-1-1 1,1 1 0,-1 0 0,0 1-95,1 4 91,0 55 261,0-63-880,0 0-152,3-18-1161,-2 13 1841,1 0 0,0 0 0,0 1 0,0-1 0,1 0 0,0 1 0,0 0 0,0-1 0,0 1 0,1 1 0,-1-1 0,1 0 0,0 1 0,0 0 0,0 0 0,1 0 0,-1 0 0,1 1 0,0-1 0,-1 1 0,1 0 0,0 1 0,0-1 0,0 1 0,1 0 0,-1 0 0,0 1 0,0 0 0,3 0 0,57 66 747,-56-60-940,1-1 0,1-1 0,-1 0 0,1-1 0,-1 1 0,1-2 0,0 0 0,0 0 0,0-1 0,0 0 0,0-1 0,0 0 0,1-1 0,-1 0 0,5-2 193,-11 1-5,-1 0 0,0 0-1,0 0 1,0-1-1,0 1 1,0-1-1,-1 0 1,1 0 0,-1 0-1,0-1 1,0 1-1,0-1 1,0 0-1,-1 0 1,1 0 0,-1 0-1,0 0 1,0 0-1,-1-1 1,1 1 0,-1-1-1,0 1 1,0-1-1,-1 1 1,1-1-1,-1 1 1,0-1 0,0 0-1,0 1 1,-1-1-1,0 0 1,0 0 5,0 3 113,0-1 0,0 1 1,-1 0-1,1-1 0,-1 1 0,1 0 0,-1 0 0,0 0 1,0 0-1,0 0 0,0 1 0,0-1 0,0 1 1,0-1-1,-1 1 0,1 0 0,0-1 0,-1 1 0,1 1 1,-1-1-1,1 0 0,-1 0 0,0 1 0,1 0 1,-1-1-1,0 1 0,1 0 0,-1 0 0,0 1 1,1-1-1,-1 1 0,1-1 0,-1 1 0,0 0 0,1 0 1,-1 0-1,1 0 0,0 0 0,-1 0 0,1 1 1,0-1-1,0 1 0,0 0 0,0-1 0,0 1 1,0 0-1,0 1-113,-3 3 51,1 0 0,0 0 1,0 1-1,0-1 1,1 1-1,0 0 0,0 0 1,1 1-1,0-1 0,0 0 1,1 1-1,0-1 0,0 1 1,0 0-1,1-1 0,1 7-51,1-12-78,-1-1-1,1 1 0,0 0 0,0-1 1,0 1-1,0-1 0,0 1 0,0-1 1,0 0-1,1 0 0,-1 0 1,0 0-1,1 0 0,-1-1 0,1 1 1,-1-1-1,1 1 0,-1-1 0,1 0 1,-1 0-1,1 0 0,-1-1 0,1 1 1,-1 0-1,0-1 0,1 0 0,-1 1 1,1-1-1,-1 0 0,0 0 0,0 0 1,0-1-1,1 1 79,61-87-699,-63 88 942,-1 0 2,0 0 219,30 86 1156,-29-85-1672,0 1-1,0 0 1,0-1-1,1 1 1,-1-1 0,0 1-1,1-1 1,-1 0 0,1 0-1,0 1 1,-1-1 0,1 0-1,0 0 1,0-1-1,-1 1 1,1 0 0,0-1-1,0 1 1,0-1 0,0 1-1,0-1 1,0 0-1,0 0 1,0 0 0,0 0-1,0 0 1,0 0 0,0-1-1,0 1 1,0-1-1,0 1 1,0-1 0,0 0-1,-1 0 1,1 0 0,0 0-1,0 0 1,-1 0 0,1 0-1,-1 0 1,1-1-1,-1 1 1,2-2 52,12-16-514,-1-1 0,0 0 0,-1 0-1,-2-2 1,0 1 0,-1-2 0,-1 1 0,-1-1-1,-1-1 1,-2 1 0,3-21 514,-4 26 123,6-31 476,-8 16 3463,-2 32-2358,0 1-228,0 14-548,0 0-783,-2 18 70,2 0-1,1 0 1,1 0-1,2 0 1,1 0-1,2-1 1,1 0-1,1 0 1,10 20-215,-10-42-1663,-6-10-3827,-3-6 1640</inkml:trace>
  <inkml:trace contextRef="#ctx0" brushRef="#br0" timeOffset="19005.641">7028 2266 6099,'0'0'2081,"0"0"-1476,0 0-188,0 0-135,0 0-12,12 0-19,163 0-590,-170 2 380,-1 0-1,1 0 1,-1 1 0,0-1 0,0 1 0,0 0 0,0 0-1,0 1 1,-1-1 0,1 1 0,-1 0 0,0 0 0,0 0-1,0 0 1,-1 0 0,0 0 0,1 1 0,-1 0-1,-1-1 1,1 1 0,-1 0 0,0 0 0,0-1 0,0 5-41,12 25 719,11 20-1380,-24-53-761,0-1-617,0 0-626</inkml:trace>
  <inkml:trace contextRef="#ctx0" brushRef="#br0" timeOffset="19723.161">7412 2132 5891,'0'0'1000,"0"0"-1005,0 0-118,0 0-130,10 12 58,32 40-128,-37-43 300,0 1-1,-1-1 1,0 1 0,0-1-1,-1 1 1,0 0-1,-1 1 1,0-1 0,0 0-1,-1 1 1,-1-1-1,0 6 24,2 7 332,-1-12-78,15 76 2794,-16-85-3010,1 0 1,0 0-1,0 0 0,0 0 0,1 0 1,-1 0-1,0-1 0,1 1 1,-1 0-1,1-1 0,-1 1 1,1-1-1,0 0 0,0 0 1,0 1-1,0-1 0,0 0 0,0 0 1,0-1-1,0 1 0,0 0 1,0-1-1,0 1 0,0-1 1,0 0-1,1 0 0,-1 0 1,0 0-1,0 0 0,0 0 0,1 0 1,-1-1-1,0 1 0,0-1 1,0 0-1,0 1 0,2-2-38,2-2-80,0-1 0,0 0 0,0 0 0,0 0 0,-1-1 0,1 0 0,-2 0 0,1 0 0,-1-1 0,0 1 0,0-1 0,0 0 0,-1 0 0,0-1 0,-1 1 0,0 0 0,0-1 0,0 0 0,-1 1 0,0-1-1,-1 0 1,1 0 0,-2 0 0,1 1 0,-1-3 80,0 7-6,1 0 0,-1 0 0,1 1 0,-1-1 0,0 0 0,0 0 0,-1 1 0,1-1 0,0 0 0,-1 1 0,0-1 0,0 1 0,1 0 0,-1 0 0,-1 0 0,1 0 0,0 0 0,0 0 0,-1 0 0,1 1 0,-1-1 0,1 1 0,-1-1 0,0 1-1,0 0 1,1 0 0,-1 1 0,0-1 0,0 0 0,0 1 0,0 0 0,0 0 0,0 0 0,0 0 0,0 0 0,0 0 0,1 1 0,-1 0 0,0-1 0,0 1 0,0 0 0,0 1 6,1-2 19,0 1 0,0 0 0,0 0 1,0 0-1,0 0 0,1 0 0,-1 1 0,1-1 1,-1 1-1,1-1 0,-1 1 0,1-1 0,0 1 0,-1 0 1,1-1-1,0 1 0,0 0 0,0 0 0,1 0 1,-1 0-1,0 0 0,1 0 0,-1 0 0,1 0 0,0 0 1,0 0-1,-1 0 0,1 0 0,1 0 0,-1 0 1,0 0-1,0 0 0,1 0 0,0 2-19,-1 3-36,2-4 26,1-1 1,-1 0-1,1 0 0,0 0 0,0 0 0,0 0 0,0-1 1,0 1-1,0-1 0,0 0 0,0 0 0,0 0 1,1 0-1,-1-1 0,0 1 0,1-1 0,-1 0 0,0 0 1,1 0-1,-1 0 0,0-1 0,1 1 0,-1-1 1,1 0 9,6 1 56,57 8 70,-59 15 563,-9-23-717,1 1-1,0 0 1,0-1 0,0 1-1,-1-1 1,1 1 0,0-1 0,0 1-1,0-1 1,0 1 0,0 0 0,0-1-1,0 1 1,0-1 0,0 1-1,0-1 1,0 1 0,1 0 0,-1-1-1,0 1 1,0-1 0,0 1 0,1-1-1,-1 1 1,0-1 0,1 1-1,-1-1 1,0 0 0,1 1 0,-1-1-1,1 1 1,-1-1 0,1 0 0,-1 1-1,1-1 1,-1 0 0,1 1-1,-1-1 1,1 0 0,-1 0 0,1 0-1,-1 0 1,1 1 0,-1-1 0,1 0-1,0 0 1,-1 0 0,1 0-1,-1 0 1,1 0 0,-1 0 0,1-1-1,0 1 1,-1 0 0,1 0 0,-1 0-1,1 0 1,-1-1 0,1 1 28,97-57-163,-97 55 298,1 1 1,0 0-1,0-1 0,0 1 1,1 0-1,-1 0 1,0 0-1,0 1 0,0-1 1,1 0-1,-1 1 0,0 0 1,1-1-1,-1 1 0,1 0 1,-1 0-1,0 0 1,1 1-1,-1-1 0,0 1 1,1-1-1,-1 1 0,0 0 1,0-1-1,0 1 1,1 0-1,-1 1 0,0-1 1,0 0-1,-1 1 0,1-1 1,0 1-1,0-1 1,-1 1-1,1 0 0,-1 0 1,1 0-1,-1 0 0,0 0 1,0 0-1,0 0 0,0 0 1,0 0-1,0 0 1,0 1-1,-1-1 0,1 0 1,-1 1-1,0-1 0,0 1-135,3 17 133,14 34-4756,-5-48 1347</inkml:trace>
  <inkml:trace contextRef="#ctx0" brushRef="#br0" timeOffset="15838.825">3396 1862 3522,'0'0'4423,"0"0"-3217,0 0-835,0 0 365,0 0 3,53 30 72,170 98-91,6-2 534,-93-71-1254,-133-70-3364,-4-24 678,-1-15-1556</inkml:trace>
  <inkml:trace contextRef="#ctx0" brushRef="#br0" timeOffset="16131.633">4006 1802 3698,'0'0'1440,"0"0"164,0 0-428,0 0-469,0 0 166,24 36-230,77 113 93,-18-68 495,-47-54-933,-35-25-288,0 1 1,0 0 0,0 0 0,0-1-1,0 1 1,-1 0 0,1 0 0,-1 0-1,0 0 1,0 0 0,0 0 0,0 0-1,0 0 1,0-1 0,-1 1 0,0 0-1,1 0 1,-1 0 0,0 0 0,-1-1-1,1 1 1,0-1 0,-1 1 0,1-1-1,-1 1 1,0-1 0,0 0 0,0 1-1,0-1 1,0 0 0,0-1 0,-1 1-1,1 0 1,-1-1 0,-1 2-11,-174 110-2044,48-59-3598,116-49 2003</inkml:trace>
  <inkml:trace contextRef="#ctx0" brushRef="#br0" timeOffset="9977.325">5212 288 2817,'0'0'1043,"0"0"-528,0 0-144,0 0 219,0 0-321,-4-3-23,-1 1-222,1 0 0,-1 0 0,0 1 0,1 0-1,-1-1 1,0 2 0,0-1 0,0 0 0,0 1 0,0 0 0,0 0 0,0 1 0,0-1 0,0 1 0,0 0 0,1 0 0,-1 1 0,0 0 0,1-1 0,-1 1 0,1 1 0,-1-1 0,1 1 0,0 0 0,0 0 0,0 0 0,0 0-1,1 1 1,0-1 0,-1 1 0,1 0 0,0 0 0,1 0 0,-1 1 0,1-1 0,0 0 0,0 1 0,0 0 0,0-1 0,1 1 0,0 0 0,0 0 0,0 0 0,1 0 0,0 0 0,0 0 0,0 0 0,0 0 0,1 0 0,0 2-24,3 1-1,1-1 1,-1-1 0,1 1 0,0 0 0,1-1 0,0 0-1,0-1 1,0 1 0,0-1 0,1 0 0,0-1-1,0 1 1,0-1 0,1-1 0,-1 1 0,1-1 0,6 1 0,5 5 27,50 26 130,-68-32-149,-1-1-1,1 0 1,-1 0-1,0 1 1,1-1-1,-1 0 1,0 0-1,-1 1 1,1-1-1,0 0 1,0 0-1,-1 1 1,0-1-1,1 0 1,-1 0 0,0 0-1,0 0 1,0 0-1,0 0 1,-1 0-1,1 0 1,0 0-1,-1 0 1,1-1-1,-1 1 1,0-1-1,1 1 1,-1-1 0,0 0-1,0 1 1,0-1-1,0 0 1,0 0-1,0 0 1,0-1-1,-1 1 1,1 0-1,0-1 1,0 0-1,-2 1-7,1 0-132,-58 22-307,36-19-2746,25-4-398</inkml:trace>
  <inkml:trace contextRef="#ctx0" brushRef="#br0" timeOffset="10437.304">5565 407 848,'0'0'3173,"0"0"-1455,0 0-366,0 0-226,0 0-483,-17-3-248,-56-5-200,68 9-157,1 0-1,0 0 1,0 0 0,-1 0 0,1 1 0,0 0 0,0 0 0,0 0 0,1 0 0,-1 1 0,0-1-1,1 1 1,0 0 0,-1 0 0,1 0 0,0 0 0,1 1 0,-1-1 0,1 1 0,-1 0 0,1 0 0,0 0-1,0 0 1,1 0 0,-1 0 0,1 0 0,0 1 0,0-1 0,0 3-38,1-5-71,0 0 1,0 0 0,0 0-1,0 0 1,0 0-1,1 0 1,-1 0-1,1 0 1,-1 0 0,1-1-1,0 1 1,-1 0-1,1 0 1,0 0-1,0 0 1,0-1-1,1 1 1,-1-1 0,0 1-1,1-1 1,-1 1-1,1-1 1,-1 0-1,1 0 1,0 1 0,-1-1-1,1 0 1,0-1-1,0 1 1,0 0-1,0 0 1,0-1 0,0 1-1,0-1 1,0 0-1,0 1 1,0-1-1,0 0 1,0 0 0,0-1-1,0 1 1,0 0-1,0-1 1,0 1-1,1-1 71,8 1-656,-9-1 635,0 1 0,0-1 0,0 1-1,0 0 1,0-1 0,0 1-1,0 0 1,0 0 0,0 1 0,0-1-1,0 0 1,0 1 0,-1-1-1,1 1 1,0-1 0,0 1 0,0 0-1,-1 0 1,1 0 0,0 0-1,-1 0 1,1 0 0,-1 0 0,1 1-1,-1-1 1,1 1 0,-1-1-1,0 1 1,0-1 0,0 1 0,0 0-1,0-1 1,0 1 0,0 0-1,-1 0 1,1 0 0,0-1 0,-1 1-1,0 0 1,1 1 21,70 304 3588,-71-307-3670,0 1 0,0 0-1,1 0 1,-1-1 0,0 1-1,0 0 1,1 0 0,-1-1-1,0 1 1,1 0-1,-1-1 1,1 1 0,-1-1-1,1 1 1,-1 0 0,1-1-1,-1 1 1,1-1 0,0 1-1,-1-1 1,1 0 0,0 1-1,-1-1 1,1 0 0,0 1-1,0-1 1,-1 0-1,1 0 1,0 0 0,0 1-1,-1-1 1,1 0 0,0 0-1,0 0 1,-1 0 0,1-1-1,0 1 1,0 0 0,0 0-1,-1 0 1,1-1 0,0 1-1,-1 0 1,1-1-1,0 1 1,-1 0 0,1-1-1,0 1 1,-1-1 0,1 1-1,-1-1 1,1 1 0,0-1 82,8-25-2087</inkml:trace>
  <inkml:trace contextRef="#ctx0" brushRef="#br0" timeOffset="10798.77">5803 375 4434,'0'0'1105,"0"0"-540,0 0 422,0 0-77,0 0-118,0 34-439,1 108-164,14-78 157,16-58-1588,-25-6 809,-2-3 166,1 0-1,-1-1 1,0 0 0,-1 1-1,1-1 1,-1-1-1,1 1 1,-1 0-1,0-1 1,-1 0-1,1 1 1,-1-1 0,0 0-1,0 0 1,-1-1-1,1 1 1,-1 0-1,0 0 1,-1-1 267,1 3-116,29-92-1578,-24 94 5931,2 37-2364,-8-28-1824,0-1 1,0 1-1,1-1 1,0 1-1,1-1 1,-1 1-1,1-1 1,0 0-1,1 0 1,0 0-1,0 0 1,1 0-1,0-1 1,0 1-1,0-1 1,1 0-1,0 0 1,0-1-1,0 0 1,1 1-1,-1-2 1,1 1-1,1-1 1,-1 0-1,1 0 0,-1-1 1,1 1-1,0-2 1,3 2-50,2-3-360,0-1 1,-1 0-1,1-1 1,0 0-1,-1-1 1,1 0-1,-1-1 0,1 0 1,-1-1-1,0 0 1,-1-1-1,1 0 1,-1-1-1,0 0 0,0-1 1,-1 1-1,0-2 1,2-1 359,26-25-1804</inkml:trace>
  <inkml:trace contextRef="#ctx0" brushRef="#br0" timeOffset="11489.94">6391 392 592,'0'0'2287,"0"0"-342,0 0 69,0 0-1075,0 0-475,0 0 8,-19 3 78,-61 14 93,76-15-609,1 0 1,-1 0-1,1 0 1,-1 0-1,1 1 1,0 0-1,0-1 0,0 1 1,0 0-1,0 0 1,1 1-1,0-1 1,-1 0-1,1 1 1,0 0-1,1-1 1,-1 1-1,0 0 0,1 0 1,0 0-1,0 0 1,0 0-1,1 0 1,-1 0-1,1 0 1,0 0-1,0 0 0,1 0 1,-1 0-1,1 3-34,-1 0-67,2-4-38,0-1 0,1 1 0,-1-1 1,0 1-1,1-1 0,-1 0 0,1 0 0,0 0 1,0 0-1,-1 0 0,1-1 0,1 0 1,-1 1-1,0-1 0,0 0 0,0 0 1,1-1-1,-1 1 0,0-1 0,1 1 0,-1-1 1,0 0-1,1 0 0,-1-1 0,0 1 1,1-1-1,-1 1 0,1-1 105,3 0-303,-4 1 220,0-1-1,0 0 0,-1 0 1,1 0-1,0 0 0,0 0 1,0-1-1,-1 1 0,1-1 1,-1 0-1,1 0 0,-1 0 0,0 0 1,0 0-1,0 0 0,0-1 1,0 1-1,0-1 0,-1 1 1,1-1-1,-1 0 0,1 1 1,-1-1-1,0 0 0,0-2 84,10-48 1986,-11 53-1341,1 6-223,-1 6-329,0 0 0,1 0 0,1 1 0,0-1 0,0 0 0,1 0 0,1-1 0,0 1 0,1-1 0,0 0 0,1 0 0,0 0 0,0-1 1,1 0-1,1 0 0,7 8-93,-12-18-91,0 0 0,0 0 0,0-1 0,0 0 0,0 1-1,-1-1 1,1 0 0,0 0 0,0-1 0,-1 1 0,1 0 0,-1-1 0,1 0 0,-1 1 0,0-1 0,0 0 0,0 0 0,0-1 0,0 1 0,0 0 0,0-1 0,-1 1 0,1-1 0,-1 1 0,0-1 0,1 0 0,-1 1 0,-1-1 0,1 0 0,0 0 0,-1 0 0,1 0 0,-1 0 0,0 0 0,0 0 0,0 1 0,-1-4 91,6-9-495,57-137-15,-61 152 583,0 0 1,0 0-1,0 1 0,0-1 1,0 1-1,0-1 1,0 1-1,0-1 0,0 1 1,0-1-1,0 1 0,-1 0 1,1-1-1,0 1 0,0 0 1,-1 0-1,1 0 1,0 0-1,-1 0 0,1 0 1,-1 0-1,1 0 0,-1 0 1,1 0-1,-1 0 0,0 0 1,0 0-1,1 0 1,-1 0-1,0 0 0,0 0 1,0 0-1,0 0 0,0 0 1,0 0-1,-1 0 1,1 1-1,-1 0-73,7 157 1809,-8-172-1848,1 1 0,1 0 1,0-1-1,1 1 0,1-1 1,-1 1-1,2 0 0,0 0 1,0 0-1,1 0 0,1 0 1,0 1-1,0 0 0,1 0 0,1 0 1,1-1 38,16 4-5157,-15 8 1568</inkml:trace>
  <inkml:trace contextRef="#ctx0" brushRef="#br0" timeOffset="11804.645">6804 531 1665,'0'0'1718,"0"0"-662,0 0 60,0 0-372,0 0-341,26 4 21,81 11-272,-103-15-162,0 0 0,0 0 0,0-1 0,0 1 0,0-1 0,0 0 0,0 0 1,0 0-1,-1-1 0,1 0 0,-1 1 0,1-1 0,-1-1 0,1 1 0,-1 0 0,0-1 0,0 1 0,0-1 0,0 0 0,-1 0 0,1 0 1,-1-1-1,0 1 0,0 0 0,2-4 10,3-4-267,13-60-1993,-63 66 2402,39 6-79,-1 1 0,1 0 1,-1-1-1,1 2 0,0-1 0,-1 0 1,1 1-1,0 0 0,1 0 0,-1 0 0,1 1 1,-1-1-1,1 1 0,0-1 0,0 1 1,0 0-1,1 1 0,0-1 0,-1 0 1,1 1-1,1-1 0,-1 1 0,1-1 1,0 1-1,0 0 0,0 0 0,0-1 1,1 1-1,0 0 0,0 0 0,0 0 1,1 0-1,0-1 0,1 5-63,-1-6-16,1 0 0,0-1-1,1 1 1,-1-1 0,0 0 0,1 0 0,-1 0-1,1 0 1,0 0 0,0 0 0,0-1-1,0 1 1,0-1 0,0 0 0,0 0 0,0 0-1,0 0 1,0 0 0,1-1 0,-1 0-1,0 1 1,0-1 0,1-1 0,-1 1 0,0 0-1,3-1 17,-3 1-21,113 0-2745,-80 0 285</inkml:trace>
  <inkml:trace contextRef="#ctx0" brushRef="#br0" timeOffset="12226.624">7337 496 960,'0'0'2367,"0"0"-774,0 0-1111,0 0-119,-8-3 88,3 0-389,3 2-49,1 0 1,-1 0-1,0 1 0,0-1 1,0 0-1,1 0 0,-1 1 1,0-1-1,0 1 0,0 0 1,0-1-1,0 1 0,0 0 1,0 0-1,0 0 0,0 1 1,0-1-1,0 0 0,0 1 1,0-1-1,0 1 0,0 0 0,1-1 1,-1 1-1,0 0 0,0 0 1,1 0-1,-1 1 0,0-1-13,-5 7 134,2 0 1,-1 1-1,1-1 0,0 1 0,1 0 0,0 0 0,0 1 0,1-1 0,0 1 0,1 0 0,0-1 0,0 1 0,1 0 0,0 0 0,1 0 0,1 8-134,1-16 12,1 1-1,-1-1 1,1 0-1,0-1 0,-1 1 1,1 0-1,0-1 0,0 0 1,0 1-1,0-1 1,0 0-1,1-1 0,-1 1 1,0 0-1,0-1 1,0 0-1,1 0 0,-1 0 1,0 0-1,0 0 1,1-1-1,-1 1 0,0-1 1,0 0-1,0 0 1,3-1-12,4-5-142,0-1 1,0 1-1,-1-1 1,0-1 0,-1 0-1,0 0 1,0-1-1,-1 0 1,0 0 0,0 0-1,-2-1 1,1 0-1,-1-1 1,-1 1 0,0-1-1,1-5 142,26-178-1114,-30 111 3701,-1 56-509,4 336 0,-2-296-2094,1 1-1,1-1 1,0 0-1,0 0 0,1-1 1,1 1-1,0-1 0,0 0 1,1-1-1,1 1 17,36 20-3337,-22-29-141</inkml:trace>
  <inkml:trace contextRef="#ctx0" brushRef="#br0" timeOffset="9113.999">3639 613 4466,'0'0'240,"0"0"-112,0 0 128,0 0-16,0 0 785,0 0-417,504-31 16,-410 23-63,-10 1-481,-15 3-32,-18 2-48,-15 2-769,-17 0-31,-12 0-769,-7-5-544,-4-5-912</inkml:trace>
  <inkml:trace contextRef="#ctx0" brushRef="#br0" timeOffset="9321.472">4282 297 1889,'0'0'2465,"0"0"-1937,0 0 737,0 0-289,0 0-319,0 0-49,197 110-160,-175-84-400,-10-2 544,-5 0-352,-7 0-192,0 4 385,-12 2-433,-14 2-913,-6-8-1184,1-7-1808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5:50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 3906,'0'0'1699,"0"0"-330,0 0 312,0 0 47,0 0-250,0 0-560,-1-3-643,-5 164 1091,16 459-1030,-10-613-301,3 29-1085,23-27-3388,-9-20 1122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5:53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6819,'0'0'104,"0"0"411,0 0 317,0 0 9,0 0-11,178 11 421,572 35-37,-374-28-681,1872-4-114,-1627-18-838,-454 26 590,-168-22-158,1 1 0,0-1 1,-1 0-1,1 0 0,0 0 0,-1 1 0,1-1 0,0 0 1,0 0-1,-1 1 0,1-1 0,0 0 0,0 0 1,-1 1-1,1-1 0,0 0 0,0 1 0,0-1 1,0 1-1,-1-1 0,1 0 0,0 1 0,0-1 0,0 0 1,0 1-1,0-1 0,0 1 0,0-1 0,0 0 1,0 1-1,0-1 0,0 0 0,0 1 0,0-1 0,1 1 1,-1-1-1,0 0 0,0 1 0,0-1 0,0 0 1,1 1-14,-46 1-234,45-2 215,-41 0-2558,-6 0-1777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5:53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0 9636,'0'0'3730,"0"0"-3714,0 0 176,0 0-240,0 0 48,0 0 0,24 26-32,-15-17-1537,-1-7-223,-1-2-2082</inkml:trace>
  <inkml:trace contextRef="#ctx0" brushRef="#br0" timeOffset="241.487">80 0 1985,'-70'128'8676,"70"-128"-8260,0 0-368,0 0-96,0 0 112,0 0 160,-10 145-224,10-109-144,0 1-16,0-7-880,10-4-529,4-10-1360</inkml:trace>
  <inkml:trace contextRef="#ctx0" brushRef="#br0" timeOffset="496.616">442 85 7764,'0'0'2070,"0"0"-1331,0 0-206,0 0-276,-15 23-97,-48 75-32,61-96-124,1 1 1,-1 0 0,1 0 0,-1 0-1,1 0 1,0 0 0,0 0 0,0 0-1,0 0 1,1 1 0,-1-1-1,1 0 1,0 1 0,0-1 0,0 0-1,0 0 1,1 1 0,-1-1 0,1 0-1,0 0 1,0 0 0,0 0-1,0 0 1,1 0 0,-1 0 0,1 0-1,0 0 1,0-1 0,0 1 0,0 0-1,0-1 1,0 0 0,1 1 0,-1-1-1,1 0 1,0-1 0,-1 1-1,1 0 1,0-1 0,0 1 0,0-1-1,0 0 1,0 0 0,0 0 0,1 0-1,-1-1-4,11 7 151,110 49 369,-140-40-274,-91 17-4470,72-28 1057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5:51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1 429 3570,'0'0'5698,"0"0"-4929,0 0-513,0 0 1649,0 0-1217,0 0 641,130 4-753,-104 2-32,-2-3-96,-5-1-416,-7 0 128,-5-2-160,-4 0-464,-3 0 448,2 0-688,3 0-721,2 0-1488,0-15-1281</inkml:trace>
  <inkml:trace contextRef="#ctx0" brushRef="#br0" timeOffset="687.04">462 359 5298,'0'0'2367,"0"0"-1708,0 0-406,0 0 569,0 0 157,5 32-448,14 101-48,-14 41 1227,-2-203-2173,1 0 0,1 1-1,2-1 1,1 1 0,1 0 0,2 1 0,0 0-1,12-20 464,27-19 630,-47 67-520,-1 0-1,1 1 1,-1-1 0,1 1 0,-1-1 0,0 1-1,1 0 1,-1 0 0,0 0 0,0 0-1,0 0 1,-1 1 0,1-1 0,-1 0-1,1 1 1,-1-1 0,0 1 0,0 0 0,0-1-1,0 1 1,0 0 0,0 0 0,-1-1-1,1 1 1,-1 0 0,0 0 0,0 0-1,0 0 1,0 0 0,-1-1 0,1 2-110,0-1 199,11 144 1313,-11-147-1573,0-1-1,0 1 0,0-1 0,1 1 1,-1 0-1,0-1 0,0 1 0,1-1 1,-1 1-1,0 0 0,0-1 0,1 1 1,-1 0-1,1-1 0,-1 1 1,0 0-1,1-1 0,-1 1 0,1 0 1,-1 0-1,0-1 0,1 1 0,-1 0 1,1 0-1,-1 0 0,1 0 0,-1 0 1,1 0-1,-1 0 0,1 0 0,-1 0 1,1 0-1,-1 0 0,1 0 1,-1 0-1,1 0 0,-1 0 0,1 0 1,-1 1-1,0-1 0,1 0 0,-1 0 1,1 1-1,-1-1 0,1 0 0,-1 0 1,0 1-1,1-1 0,-1 0 1,0 1 61,32-77-774,67-122-998,-99 199 1831,-1 0 0,1 0-1,0 0 1,0 0 0,0 0-1,0 0 1,0 0 0,0 0-1,0 0 1,1 0 0,-1 0-1,0 0 1,0 0-1,1 0 1,-1 0 0,1-1-1,-1 1 1,1 0 0,-1 0-1,1 0 1,-1-1 0,1 1-1,0 0 1,-1 0 0,1-1-1,0 1 1,0-1 0,-1 1-1,1 0 1,0-1 0,0 0-1,0 1 1,0-1 0,0 1-1,0-1 1,0 0-1,0 0 1,0 0 0,0 1-1,0-1 1,0 0 0,0 0-1,0 0 1,0-1 0,-1 1-1,1 0 1,0 0 0,0 0-1,0-1 1,0 1 0,0 0-1,0-1 1,0 1 0,0-1-1,0 1 1,-1-1-1,1 0 1,0 1 0,0-1-1,-1 0 1,1 1 0,-1-1-1,1 0 1,0-1-59,10 86 533,9 41-1528,17-54-5271,-18-54-268</inkml:trace>
  <inkml:trace contextRef="#ctx0" brushRef="#br0" timeOffset="980.538">1134 459 7700,'0'0'1528,"0"0"-1026,0 0-291,5 15 245,19 132-101,-24-128-310,-1-17-44,0 1 0,0-1-1,0 0 1,1 0-1,-1 0 1,1 1-1,0-1 1,-1 0-1,1 1 1,0-1 0,0 0-1,1 1 1,-1-1-1,0 0 1,1 1-1,0-1 1,-1 0-1,1 0 1,0 0 0,0 0-1,0 0 1,0 0-1,1 0 1,-1 0-1,0 0 1,1 0 0,-1 0-1,1-1 1,0 1-1,0-1 1,-1 1-1,1-1 1,0 0-1,0 0 1,0 0 0,1 0-1,-1 0 1,0 0-1,0 0 1,0-1-1,1 1 1,-1-1-1,13-2-227,1-2-1,-1 1 1,0-2 0,0 0 0,-1-1-1,0 0 1,0-1 0,0-1 0,-1 0-1,0-1 1,0 0 0,-1-1-1,-1 0 1,1-1 0,-2-1 0,9-9 227,9-16-5232</inkml:trace>
  <inkml:trace contextRef="#ctx0" brushRef="#br0" timeOffset="1263.751">1624 1 1169,'0'0'5840,"0"0"-3912,0 0-1261,0 0 609,0 0 84,0 55-653,0 183 206,2 45 1128,42 52-2807,-44-330-414,0-4-2065,0 0 2350,0-5-2965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5:50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8196,'0'0'1782,"0"0"-1275,0 0 90,0 0 62,0 31-24,0 143 110,0-123-1012,0-50-387,0-1-79,0-2 380,0-3-61,4-101-4690,-3 96 5075,1 0-1,0 1 1,0-1-1,1 1 1,1-1-1,-1 1 1,1 0 0,1 0-1,0 1 1,0-1-1,0 1 1,1 0-1,0 0 1,1 1-1,0 0 30,-7 6 52,1 0-1,-1 0 1,1 1-1,-1-1 1,1 0-1,-1 0 1,1 1-1,0-1 1,-1 0-1,1 1 1,0-1-1,0 1 1,-1-1-1,1 1 1,0-1-1,0 1 1,0-1-1,0 1 1,0 0-1,-1 0 1,1-1-1,0 1 1,0 0-1,0 0 1,0 0-1,0 0 1,0 0-1,0 0 0,0 0 1,0 0-1,0 0 1,0 1-1,-1-1 1,1 0-1,0 1 1,0-1-1,0 0 1,0 1-1,-1-1 1,1 1-1,0-1 1,0 1-1,-1 0 1,1-1-1,0 1 1,-1 0-1,1-1 1,-1 1-1,1 0 1,-1 0-1,1 0 1,-1-1-1,1 1 1,-1 0-1,0 0 1,1 0-1,-1 0 1,0 0-1,0 0-51,9 63 2124,-9-57-2083,1 159 1583,-1-164-2395,0-2 99,2-10-1526,7-13 1860,1 0 0,1 1 1,1 1-1,1 0 0,1 0 1,1 1-1,9-9 338,1 29 5120,-10 54-3664,-14-46-1135,6 64 76,3 22-733,14-42-3698,-12-42 459,0-9-1750</inkml:trace>
  <inkml:trace contextRef="#ctx0" brushRef="#br0" timeOffset="266.415">589 192 7652,'0'0'992,"0"0"-976,0 0 1265,0 0-129,0 0-207,0 0-753,-9 103-32,4-75-320,5 3-641,0-5-832,0-7-1328,7-12-2001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9:43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1708 4882,'0'0'1870,"0"0"-768,0 0-307,0 0 230,0 0-196,-2-3-263,0-12-539,0 1 0,0-1 0,2 0-1,0 1 1,1-1 0,0 0 0,1 1 0,0-1 0,2 1-1,-1-1 1,2 1 0,0 1 0,1-1 0,0 1 0,1 0 0,7-11-27,-4 2 32,101-215-83,10 6 0,95-132 51,-57 70-48,-82 156 310,-77 136-150,0 1 155,0 0 143,0 0-1,43-105 1189,-38 88-9533,-7 5 1719</inkml:trace>
  <inkml:trace contextRef="#ctx0" brushRef="#br0" timeOffset="265.848">614 18 1169,'0'0'165,"0"0"-120,0 0-135,19 0 687,126-12 1129,-144 11-1726,-1 1-1,1-1 0,0 1 0,-1-1 1,1 1-1,0-1 0,-1 1 0,1 0 1,0 0-1,0-1 0,-1 1 1,1 0-1,0 0 0,0 0 0,-1 0 1,1 0-1,0 0 0,0 0 0,0 0 1,-1 0-1,1 0 0,0 0 1,0 1-1,-1-1 0,1 0 0,0 1 1,0-1-1,-1 0 0,1 1 0,0-1 1,-1 1-1,1-1 0,-1 1 1,1-1-1,-1 1 0,1-1 0,-1 1 1,1-1-1,-1 1 0,1 0 0,-1-1 1,0 1-1,1 0 0,-1 0 0,0-1 1,1 1-1,-1 0 0,0 0 1,0-1-1,0 1 0,0 0 0,0 0 1,0 0-1,0-1 0,0 1 0,0 0 1,0 0-1,0-1 0,-1 1 1,1 0-1,0 0 0,-1 0 1,1 4 120,-23 144 2841,20-127-3387,3-21-1010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9:47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88 208 4690,'0'0'1086,"0"0"-648,0 0 42,0 0-120,0 0 19,-14 18 229,-39 59-363,32 3-36,22-61-188,2-16-24,0-1 0,-1 0 1,1-1-1,0 1 0,1 0 0,-1-1 0,0 0 1,0 0-1,0 0 0,1 0 0,-1 0 1,1-1-1,-1 1 0,0-1 0,1 0 0,-1 0 1,1 0-1,-1-1 0,1 1 0,-1-1 1,0 0-1,1 0 0,-1 0 0,2-1 3,66-51-3420,-30 17-408</inkml:trace>
  <inkml:trace contextRef="#ctx0" brushRef="#br0" timeOffset="267.676">400 117 2177,'0'0'3159,"0"0"-1292,0 0-522,0 0-283,0 0 101,0 102 760,-1-58-2012,0-27 104,0 1 0,1-1 0,1 1 0,0 0 0,2-1 0,0 0 0,1 0 1,0 0-1,2 0 0,1 3-15,0-4-524,-7-15-3234,-2-15 2581</inkml:trace>
  <inkml:trace contextRef="#ctx0" brushRef="#br0" timeOffset="596.897">270 258 2609,'0'0'1665,"0"0"-985,0 0-210,11 0-398,292 11 483,-300-12-541,0 1 0,-1 0-1,1 0 1,0 0 0,0 0 0,0 0 0,-1 1 0,1-1 0,0 1 0,-1 0-1,1 0 1,0 0 0,-1 0 0,1 0 0,-1 0 0,1 1 0,-1-1-1,0 1 1,0 0 0,1 0 0,-1 0 0,-1 0 0,1 0 0,0 0 0,0 0-1,-1 1 1,1-1 0,-1 0 0,0 1 0,0-1 0,0 1 0,0 0 0,0-1-1,0 1 1,-1 0 0,1 0 0,-1-1 0,0 1 0,0 0 0,0 1-14,10 92 2329,-8-93-2260,-2-5-2419,0-11 770</inkml:trace>
  <inkml:trace contextRef="#ctx0" brushRef="#br0" timeOffset="1035.915">825 228 1377,'0'0'1640,"0"0"108,0 0 207,0 0-378,0 0-318,2 1 644,-2 0-5292,0-1 858</inkml:trace>
  <inkml:trace contextRef="#ctx0" brushRef="#br0" timeOffset="1724.652">616 340 4978,'0'0'713,"0"0"-521,0 0 0,0 0 184,4 0 8,-2 0-324,1 0 0,0-1 0,0 1 0,0-1 0,0 1 0,-1-1 0,1 0 0,0 0 0,-1-1 0,1 1-1,-1 0 1,1-1 0,-1 1 0,0-1 0,1 0 0,-1 0 0,0 0 0,0 0 0,0 0 0,-1 0 0,1-1 0,0 1 0,-1-1 0,0 1 0,1-1 0,-1 1-1,0-1 1,0 0 0,-1 0 0,1-1-60,11-56 643,-12 60-328,0 0 13,0 0-69,-3 0-247,-1 0 0,1 1 0,0 0 0,-1 0 0,1 0 0,0 0 0,0 0 1,0 1-1,0 0 0,0-1 0,0 1 0,0 0 0,0 0 0,1 1 0,-1-1 0,1 1 0,-1-1 0,1 1 0,0 0 0,0-1 0,0 1 0,1 0 0,-1 0 1,1 1-1,0-1 0,-1 0 0,1 0 0,0 3-12,-14 99-346,14-102 343,1 0 0,0 0 0,0 1 0,0-1 0,1 0 0,-1 0 0,1 0 0,0 0 0,-1 1 0,1-1 0,1 0 0,-1 0 0,0-1 0,1 1 0,-1 0 0,1 0 0,0-1-1,0 1 1,0-1 0,0 1 0,1-1 0,-1 0 0,1 0 0,-1 0 0,1 0 0,0-1 0,-1 1 0,1-1 0,0 1 0,0-1 0,0 0 0,0 0 0,0 0 0,1-1 0,-1 1 0,0-1 0,1 0 3,5 2-392,0-2-1,-1 1 1,1-1-1,0 0 1,0-1 0,0 0-1,0-1 1,-1 0-1,1 0 1,0 0 0,-1-1-1,2-1 393,26-15-2836</inkml:trace>
  <inkml:trace contextRef="#ctx0" brushRef="#br0" timeOffset="2060.115">1024 323 544,'0'0'2796,"0"0"-149,0 0-534,0 0-366,0 0-762,-1-4-332,0 2-624,0 1-1,0-1 1,0 1 0,0-1-1,-1 1 1,1-1-1,0 1 1,-1 0-1,0-1 1,1 1-1,-1 0 1,0 0 0,1 0-1,-1 0 1,0 1-1,0-1 1,0 0-1,0 1 1,0-1-1,0 1 1,0 0 0,0 0-1,0 0 1,0 0-1,0 0 1,0 0-1,0 0 1,0 0 0,1 1-1,-1-1 1,0 1-1,0 0 1,0-1-1,-2 2-28,-1 1-22,0 1 0,1-1 0,-1 1 0,0 0 0,1 0 0,0 0 0,0 0 1,0 1-1,1 0 0,-1 0 0,1 0 0,0 0 0,0 0 0,1 1 0,0-1 0,0 1 0,0 0 0,1-1 0,-1 1 0,1 0 0,1 0 0,-1 0 0,1 0 0,0 0 0,1 0 22,40-2 34,-30-8-265,-1 0 0,0-1 0,1 0 0,-1-1 0,-1 0 0,1-1-1,-1 0 1,-1 0 0,1-1 0,-1 0 0,0 0 0,-1-1 0,0 0-1,-1-1 1,0 1 0,5-11 231,-6 13-245,54-91-4031,-39 48 1258</inkml:trace>
  <inkml:trace contextRef="#ctx0" brushRef="#br0" timeOffset="2251.503">1195 1 1457,'0'0'2497,"0"0"-763,0 0-712,0 0-401,0 0-223,-9 15-49,-1-1-171,6-8-119,0 1 0,0-1 1,0 0-1,1 1 0,0 0 0,0 0 0,0 0 1,1 0-1,0 0 0,1 1 0,0-1 0,0 1 0,0 2-59,1-9 3,-2 11 25,0 1 0,1 0-1,0 0 1,1-1 0,1 1 0,0 0-1,0 0 1,1-1 0,1 1 0,0-1-1,1 0 1,0 0 0,1 0 0,1 0-1,-1-1 1,2 0 0,0 0 0,0 0-1,1-1 1,8 9-28,24-3-3946,-22-16-218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9:45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37 275 3762,'8'-7'6347,"-2"13"-4167,3 40-4033,-8-42 2446,35 404-1030,-34-467-2234,-6 6-280,-11-4 398</inkml:trace>
  <inkml:trace contextRef="#ctx0" brushRef="#br0" timeOffset="262.201">1 239 3105,'0'0'1855,"0"0"-532,0 0-461,0 0-342,0 0-120,18-11 150,60-31-425,-76 40-132,1 1-1,0-1 1,-1 1-1,1-1 1,0 1-1,0 0 1,0 0-1,0 0 1,0 0-1,0 1 1,1-1-1,-1 1 1,0 0-1,0 0 1,0 0-1,0 0 1,1 0-1,-1 1 1,0-1-1,0 1 1,0 0-1,0 0 1,0 0-1,0 1 1,0-1-1,-1 1 1,1-1-1,0 1 1,-1 0-1,1 0 1,-1 0-1,0 0 1,1 1-1,-1-1 1,0 0-1,0 1 1,-1 0-1,2 1 8,16 106-257,-44-44-7,3-54-4154,21-12 1574</inkml:trace>
  <inkml:trace contextRef="#ctx0" brushRef="#br0" timeOffset="575.204">359 217 1361,'0'0'112,"0"0"320,0 0 1059,0 0-450,0 0 199,3 17-117,15 136 347,-18-145-1411,1 3 738,1-50-679,-2 22-120,1 1 0,0-1-1,2 1 1,-1 0-1,2 0 1,0 0 0,1 0-1,1 1 1,0 0 0,1 0-1,1 0 1,0 1 0,1 0-1,0 0 1,1 1 0,1 1-1,1-1 3,50 19-4087,-48 4 363</inkml:trace>
  <inkml:trace contextRef="#ctx0" brushRef="#br0" timeOffset="871.946">654 267 544,'0'0'1302,"0"0"45,0 0-629,0 0-270,0 0-229,13 12-29,41 37-113,-52-47-63,0-1 1,0 1-1,0-1 1,0 0 0,0 1-1,1-1 1,-1 0-1,0 0 1,1-1-1,-1 1 1,1 0-1,-1-1 1,1 1-1,-1-1 1,1 0-1,-1 0 1,1 0-1,-1 0 1,1 0-1,-1-1 1,1 1-1,-1-1 1,1 1-1,-1-1 1,0 0 0,1 0-1,-1 0 1,0-1-1,0 1 1,0 0-1,1-1 1,-2 1-1,1-1 1,0 0-1,0 0 1,1-1-15,2-3 21,0-1 1,0 0-1,-1 0 1,0-1-1,0 1 1,0-1-1,-1 0 1,0 0-1,-1 0 1,0 0-1,0-1 1,-1 1-1,0 0 1,0-1-1,-1 1 1,0-1-1,0 1 1,-2-4-22,1 10 15,-1-1 1,0 1-1,0 0 1,0 0-1,0 0 1,0 0-1,0 0 1,-1 0-1,1 0 1,-1 1-1,1 0 1,-1-1-1,1 1 1,-1 0 0,0 0-1,0 0 1,0 1-1,1-1 1,-1 1-1,0-1 1,0 1-1,0 0 1,0 0-1,0 0 1,0 1-1,0-1 1,1 1-1,-1-1 1,-2 2-16,-9-2 33,9 23-2250,5-13 1013</inkml:trace>
  <inkml:trace contextRef="#ctx0" brushRef="#br0" timeOffset="1172.411">1051 128 960,'0'0'3725,"0"0"-2479,0 0-499,0 0-134,0 0-242,0 12-72,7 257 480,10-43-237,-19-225-534,0 1 1,0-1 0,1 0 0,-1 0 0,0 0 0,0-1 0,0 1 0,0 0 0,0-1 0,0 1-1,0-1 1,0 0 0,0 1 0,-1-1 0,1 0 0,0 0 0,0-1 0,0 1 0,0 0-1,0-1 1,0 1 0,0-1 0,0 0 0,0 1 0,0-1 0,0 0 0,1 0 0,-1 0-1,0-1 1,0 1-9,-8-9-381,0-1 1,1 0-1,0 0 0,1-1 0,0 0 0,1-1 0,0 0 0,1 0 0,0 0 0,2-1 1,-1 0-1,1 1 0,0-7 381,-11-52-4277</inkml:trace>
  <inkml:trace contextRef="#ctx0" brushRef="#br0" timeOffset="1505.64">1051 128 6403</inkml:trace>
  <inkml:trace contextRef="#ctx0" brushRef="#br0" timeOffset="1506.64">1051 128 6403,'-77'-127'1313,"77"127"-897,0 0 528,0 0-912,0 0 80,0 0-48,62 0 16,-43 0 144,3 6-224,0 9-480,2 3-672,-8-1-1394,-1 0-2400</inkml:trace>
  <inkml:trace contextRef="#ctx0" brushRef="#br0" timeOffset="1804.577">1168 249 1008,'0'0'1921,"0"0"-416,0 0-998,0 0-379,0 0 211,19 0 184,61-6 82,-76 6-571,-1-1-1,1 1 0,0-1 0,0 0 1,0 0-1,-1 0 0,1-1 1,0 1-1,-1-1 0,1 0 0,-1 0 1,0 0-1,0 0 0,0-1 0,0 1 1,0-1-1,0 0 0,-1 1 1,1-2-1,-1 1 0,0 0 0,0 0 1,0-1-1,0 1 0,0-1 0,-1 1 1,0-1-1,0 0 0,0 1 1,0-1-1,0 0 0,-1 0 0,1 0 1,-1 0-1,0 0 0,-1 0-33,-2 2 20,0 1 0,0 0 0,0 0 0,-1 0 0,1 0-1,0 0 1,-1 1 0,1 0 0,-1-1 0,1 1 0,-1 1 0,1-1 0,0 0-1,-1 1 1,1-1 0,0 1 0,-1 0 0,1 0 0,0 1 0,-2 0-20,1 4-27,1 1 0,-1-1 0,1 1 1,0 0-1,1 0 0,0 0 0,0 0 1,0 0-1,1 0 0,0 1 0,0-1 1,1 0-1,0 1 0,1-1 1,0 4 26,-1-5-39,2-2-20,-1 0 0,2 0 0,-1 0 0,0-1 0,1 1 0,0-1 0,0 1 0,0-1 0,0 0 0,0-1 0,1 1 0,-1 0 0,1-1 1,0 0-1,0 0 0,0 0 0,0 0 0,0-1 0,0 1 0,0-1 0,0 0 0,1 0 0,-1-1 0,0 1 0,1-1 0,-1 0 0,0 0 1,1 0-1,-1-1 0,0 0 0,1 0 0,-1 0 0,0 0 0,2-1 59,30-4-2775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0:19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606 4308 16,'0'0'686,"0"0"95,0 0 396,0 0-33,0 0-47,0 0 122,0 0-488,-2 0-435,2 0-282,0 0-78,0 0-126,0 0 121,0 0 55,0 0 28,0 0 66,0 0 197,-5-2-188,0-1 0,0 0 0,0 0 0,1-1 0,-1 1 0,1-1-1,0 0 1,0 0 0,1 0 0,-1-1 0,1 1 0,0-1 0,0 0 0,0 0 0,1 0-1,0 0 1,0-1 0,0 1 0,0-3-89,-29-87 67,5-2 0,4 0-1,-1-37-66,-15-61-275,-252-961 1108,288 1142-814,-31-133 314,7-2 1,6 0-1,5-34-333,8-523 107,12 647-24,2 0 1,3 0-1,3 1 1,2 0-1,2 2 1,4 0 0,6-12-84,36-106 282,-52 146-472,3 0 1,0 1 0,2 0 0,0 1-1,2 1 1,1 1 0,10-9 189,20-30 348,38-38 31,-99 98-5731,-9 3-253</inkml:trace>
  <inkml:trace contextRef="#ctx0" brushRef="#br0" timeOffset="415.341">210 44 816,'0'0'1604,"0"0"-580,0 0-303,0 0-481,7-9-376,249-25 1483,-255 35-1351,0 1 1,0 0-1,1 0 0,-1 0 1,-1-1-1,1 1 0,0 0 1,0 0-1,-1 0 1,1 0-1,-1 0 0,0 0 1,1 0-1,-1 1 0,0-1 1,0 0-1,0 0 0,-1 0 1,1 0-1,0 0 1,-1 0-1,1 0 0,-1 0 1,0 0-1,0 0 0,0 0 1,0 0-1,0-1 1,0 1-1,0 0 0,-1-1 1,1 1-1,0-1 0,-1 1 1,1-1-1,-1 1 0,0-1 1,0 0-1,-1 1 4,-3 7 30,-46 102-753,44-88-1513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9:53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92 320 4578,'0'0'942,"0"0"-192,0 0 1034,0 0-468,0 0-855,28-22-207,86-70-1,-111 90-251,0 0 0,-1 0 1,1 0-1,0 0 0,-1 0 0,1-1 0,-1 1 0,0-1 1,1 1-1,-1-1 0,0 0 0,-1 0 0,1 0 0,-1 0 1,1 0-1,-1 0 0,0 0 0,0-1 0,0 1 0,0 0 1,-1-1-1,0 1 0,1-1-2,-1-7-13,1 5 4,0 2-41,1 1 0,-1 0 0,1-1 0,-1 1 0,0-1 0,-1 0 0,1 1 0,-1-1 0,1 0 0,-1 1 0,0-1 0,0 0 0,-1 1 0,1-1 0,-1 0 0,0 1 0,0-1-1,0 1 1,0-1 0,-1 1 0,1-1 0,-1 1 0,0 0 0,0 0 0,0 0 0,0 0 0,-1 0 0,1 0 0,-1 1 0,0-1 0,1 1 0,-1 0 0,0-1 0,-1 1 0,1 1 0,0-1 0,0 0 0,-1 1 0,-2-1 50,3 4-1,0-1 1,0 1-1,-1 0 1,1 0 0,0 0-1,1 0 1,-1 1-1,0-1 1,1 1 0,-1 0-1,1-1 1,0 1-1,0 0 1,0 0 0,0 1-1,0-1 1,1 0-1,-1 1 1,1-1 0,0 1-1,0-1 1,0 1-1,1-1 1,-1 1 0,1 2 0,0-5 7,-7 38 188,1 0 1,3 1-1,1-1 1,1 1-1,4 10-195,-2 22 517,0-22-269,2-1-1,3 1 1,2-1 0,1 0 0,3-1-1,2 0 1,14 29-248,-28-62 63,-26-54-1456,20 30 501,-22-37-2353,-3-6-655</inkml:trace>
  <inkml:trace contextRef="#ctx0" brushRef="#br0" timeOffset="693.047">0 478 4290,'0'0'1643,"0"0"-610,0 0-254,0 0-283,0 0-322,8-2-116,317-58 361,-209 33 347,-126 57 216,-23 85 725,33-115-1608,0 0 7,0 0 95,0 0 76,0 0-136,0 0 33,0 0-100,0 0 25,-9-44 277,11 36-401,0 0-1,1-1 1,0 1 0,0 0-1,1 1 1,0-1-1,1 1 1,-1-1-1,1 1 1,1 0-1,-1 1 1,1 0 0,1 0-1,-1 0 1,1 0-1,0 1 1,0 0-1,0 1 1,1-1-1,0 2 1,-1-1 0,2 1-1,-1 0 1,0 0-1,0 1 1,7 0 25,20 42-4290,-25-27 549</inkml:trace>
  <inkml:trace contextRef="#ctx0" brushRef="#br0" timeOffset="1020.929">730 413 3089,'0'0'1452,"0"0"-297,0 0-379,0 0 105,0 0 458,0 16-645,0 49-161,1-62-503,1 0 0,-1 0 0,0 0-1,1 0 1,-1 0 0,1-1 0,0 1 0,0-1-1,0 1 1,0-1 0,1 0 0,-1 1 0,0-1-1,1 0 1,0-1 0,-1 1 0,1 0 0,0-1-1,0 0 1,0 1 0,0-1 0,0 0 0,0-1-1,0 1 1,1 0 0,-1-1 0,0 0 0,0 0-1,0 0 1,1 0 0,-1 0 0,0-1 0,0 1-1,0-1 1,0 0 0,0 0 0,0 0 0,0 0-1,0-1 1,0 1 0,0-1-30,2-2-89,1 0 0,-1 0 0,-1-1 0,1 1 0,-1-1 0,0 0 0,0-1 0,0 1 0,-1-1 0,0 1 0,0-1 0,0 0 0,-1 0 0,0-1-1,0 1 1,0 0 0,-1-1 0,0 1 0,0-1 0,-1 1 0,1-1 0,-2 1 0,1-1 0,-1-2 89,-48 0-491,48 9 406,1 0-275,0 0-1086,24 0-2183,3-1 2589,4-3-449</inkml:trace>
  <inkml:trace contextRef="#ctx0" brushRef="#br0" timeOffset="1586.613">1035 365 368,'0'0'1022,"0"0"664,0 0-85,0 0-582,0 0-3,7 13 177,19 41-627,-19-21 709,-7-35-1257,1 0-1,-1 0 1,0 0 0,1 0 0,-1 1 0,1-1-1,0 0 1,-1 0 0,1 1 0,0-1 0,0 0-1,0 1 1,0-1 0,1 1 0,-1 0 0,0-1-1,1 1 1,-1 0 0,1 0 0,-1 0 0,1 0-1,-1 0 1,1 0 0,0 0 0,-1 0 0,1 1-1,0-1 1,0 1 0,-1-1 0,1 1 0,0 0-1,0-1 1,0 1 0,0 0 0,0 0 0,0 1-1,-1-1 1,1 0 0,0 1 0,0-1 0,0 1-1,-1-1 1,1 1 0,0 0 0,0 0 0,-1 0-1,1 0 1,-1 0 0,1 0 0,-1 0 0,1 0 0,-1 1-1,0-1 1,0 0 0,2 2-18,0 9 639,-2-13-647,-1 0 1,0 1 0,1-1 0,0 0-1,-1 1 1,1-1 0,-1 0 0,1 1-1,0-1 1,-1 1 0,1-1 0,0 1-1,0-1 1,-1 1 0,1-1 0,0 1-1,0 0 1,0 0 0,0-1 0,-1 1 0,1 0-1,0 0 1,0 0 0,0 0 0,0 0-1,0 0 1,0 0 0,-1 0 0,1 0-1,0 1 1,0-1 0,0 0 0,0 0-1,-1 1 1,1-1 0,0 1 0,0-1-1,0 0 1,-1 1 0,1-1 0,0 1-1,-1 0 1,1-1 0,-1 1 0,1 0 0,0-1-1,-1 1 1,1 0 0,-1 0 0,0-1-1,1 1 1,-1 0 0,0 0 0,1 0-1,-1 0 1,0-1 0,0 1 0,0 0-1,0 0 1,0 0 0,0 0 0,0 0-1,0 0 1,0-1 0,0 1 7,2-5 26,1 0-1,0 0 1,0 1-1,0-1 1,0 0-1,1 1 1,-1 0-1,1 0 1,0 0-1,0 0 1,0 0 0,0 1-1,1 0 1,-1 0-1,0 0 1,1 0-1,0 1 1,-1 0-1,1 0 1,0 0 0,0 0-1,0 1 1,-1 0-1,1 0 1,0 0-1,5 1-25,47 66 1713,-52-67-5475,-3 0 177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9:52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4594,'0'0'1009,"0"0"-401,0 0 1361,0 0-993,0 0 305,0 0-161,0 225-1024,0-186 785,0 4-785,2-2 96,1-6 80,-3-5-256,0-10-16,0-7-48,0-7-1457,0-6 289,0 0-1153,0-9 560</inkml:trace>
  <inkml:trace contextRef="#ctx0" brushRef="#br0" timeOffset="236.151">123 296 1505,'0'0'2041,"0"0"-177,0 0-311,0 0-176,0 0-790,17 3-24,77 9 69,-92-50-205,-2 29-374,1 8-111,-1 0 0,1 0 0,-1 0 0,1 0 0,-1 0 1,0 0-1,1 0 0,-1-1 0,0 1 0,0 0 0,0 0 0,0 0 0,0 0 1,0 0-1,0-1 0,0 1 0,-1 0 0,1 0 0,0 0 0,-1 0 1,1 0-1,-1 0 0,1 0 0,-1 0 0,0 0 0,1 0 0,-1 0 1,0 0-1,1 0 0,-1 1 0,0-1 0,0 0 0,0 0 0,0 1 1,0-1-1,0 1 0,0-1 0,0 1 0,0-1 0,0 1 0,0-1 1,0 1-1,0 0 0,0 0 0,-1 0 0,1-1 0,0 1 0,0 0 1,0 1-1,0-1 0,0 0 0,-1 0 0,1 0 0,0 1 0,0-1 58,-3 4 20,0-1 0,1 1 0,0 0 0,0 0 0,0 1 0,0-1 0,0 1-1,1-1 1,0 1 0,0 0 0,0 0 0,1-1 0,0 1 0,0 1 0,0-1-1,0 0 1,1 0 0,0 0 0,0 0 0,1 5-20,-1-1 48,-1-8-51,1 1 0,-1-1 0,1 0 0,0 1 0,-1-1 0,1 1 0,0-1 0,0 1 0,0-1 0,0 0 0,1 1 1,-1-1-1,0 1 0,0-1 0,1 1 0,-1-1 0,1 0 0,-1 0 0,1 1 0,0-1 0,0 0 0,-1 0 0,1 1 0,0-1 0,0 0 0,0 0 0,0 0 0,0 0 0,0 0 0,1-1 0,-1 1 0,0 0 0,0 0 0,1-1 0,-1 1 0,0-1 0,1 1 0,-1-1 0,0 0 0,1 1 0,-1-1 0,1 0 0,0 0 3,10 1-226,0-1 0,0 0 0,0-1 0,1-1 0,-1 0 0,-1 0 0,1-1 0,0 0 0,-1-1 0,0-1 0,1 0 0,-2 0 1,7-5 225,29-17-3744</inkml:trace>
  <inkml:trace contextRef="#ctx0" brushRef="#br0" timeOffset="484.691">539 214 3778,'0'0'592,"0"0"208,0 0-61,0 0 256,0 0 19,-7 9-758,-18 25-229,24-32-16,0-1 1,0 0-1,0 1 0,1-1 1,-1 0-1,0 1 0,1-1 1,-1 1-1,1-1 0,-1 1 1,1-1-1,0 1 0,0-1 1,0 1-1,0-1 0,0 1 1,0 0-1,0-1 0,0 1 1,1-1-1,-1 1 0,0-1 1,1 1-1,0-1 1,-1 0-1,1 1 0,0-1 1,-1 1-1,1-1 0,0 0 1,0 0-1,0 0 0,0 1 1,0-1-1,1 0 0,-1 0 1,0-1-1,0 1 0,1 0 1,-1 0-1,1 0 0,-1-1 1,0 1-1,1-1 0,-1 1 1,1-1-1,-1 0 0,1 1 1,0-1-12,26 21 292,-28-18-266,0-1 0,0 1 0,0-1 0,0 1 0,0 0 0,-1-1 0,1 1 0,-1-1 0,0 1-1,0-1 1,0 0 0,0 1 0,0-1 0,0 0 0,-1 0 0,1 1 0,-1-1 0,1 0-1,-1-1 1,0 1 0,0 0 0,0 0 0,-1 0-26,-18 28-1364,19-17-754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9:52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10 184 2561,'0'0'902,"0"0"96,0 0 474,0 0-226,0 0-424,-2 16-176,-6 128 325,23-146-2719,67-95-610,-59 127 5968,-22-26-3237,-1-3-413,-1 1 0,1-1 0,0 0 0,-1 1-1,1-1 1,0 1 0,0-1 0,0 1 0,0-1 0,0 1 0,1-1 0,-1 1 0,0-1 0,1 1 0,-1-1 0,1 0 0,-1 1 0,1-1 0,0 1 0,-1-1-1,1 0 1,0 0 0,0 0 0,0 1 0,0-1 0,0 0 0,0 0 0,0 0 0,1-1 0,-1 1 0,0 0 0,0 0 0,1 0 0,-1-1 0,0 1 0,1-1 0,-1 1-1,1-1 1,-1 0 0,1 0 0,-1 1 0,1-1 0,-1 0 0,1 0 0,-1 0 0,1 0 0,-1-1 0,0 1 0,1 0 0,-1-1 0,1 1 0,-1-1 0,1 1 0,-1-1-1,0 0 1,0 1 0,1-1 0,-1 0 0,0 0 40,54-76-1835,-32 113 5983,-19-34-4253,0 0 0,1 0 0,-1 0 1,1-1-1,-1 0 0,1 0 0,-1 0 0,1-1 0,-1 1 0,1-1 0,0 0 0,-1-1 0,1 1 0,-1-1 0,1 0 0,0 0 0,-1 0 0,0 0 0,1-1 0,-1 0 0,0 0 0,0 0 0,0-1 1,0 1-1,0-1 0,2-2 105,2 1-57,29-10 863,-13-18-435,-24 32-373,0-2-10,1 1-1,-1-1 1,1 1 0,-1 0 0,1-1 0,0 1-1,0 0 1,-1-1 0,1 1 0,0 0 0,0 0-1,0 0 1,0 0 0,1 0 0,-1 0 0,0 0-1,0 0 1,1 0 0,-1 0 0,0 1 0,1-1-1,-1 1 1,1-1 0,-1 1 0,0-1 0,1 1-1,-1 0 1,1 0 0,-1 0 0,1-1 0,0 1-1,-1 1 1,1-1 0,-1 0 0,1 0 0,-1 1-1,0-1 1,1 1 0,0-1 12,0 294 5005,-1 72-4122,8-290-936,-4-87-404,-3-381-5545,-2 278 2774</inkml:trace>
  <inkml:trace contextRef="#ctx0" brushRef="#br0" timeOffset="248.461">562 0 80,'0'0'2631,"0"0"-609,0 0-894,0 0 342,0 0-277,19 1-65,59 7-631,-76-7-468,1-1 0,-1 1 1,1 0-1,-1-1 1,0 1-1,1 1 0,-1-1 1,0 0-1,0 0 0,1 1 1,-1 0-1,0-1 1,0 1-1,-1 0 0,1 0 1,0 0-1,-1 0 1,1 0-1,-1 0 0,0 0 1,1 1-1,-1-1 0,0 0 1,0 1-1,-1-1 1,1 1-1,0-1 0,-1 1 1,0-1-1,1 1 0,-1 0 1,0-1-1,0 1 1,-1-1-1,1 1 0,0-1 1,-1 1-1,0-1 1,0 3-31,0 10 136,-27 91 403,6-47-3103,21-58 766,1-3-682,0-9-800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9:50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 2017,'0'0'168,"0"0"96,0 0 555,0 0 243,0 0-280,0 0-110,-4 0-293,-15 1 2091,-80 17 687,96-17-3197,1 0-1,-1 0 1,1 0 0,-1 1 0,1-1 0,0 1 0,-1-1 0,1 1 0,0 0 0,0 0 0,0 0-1,0 0 1,1 0 0,-1 0 0,1 1 0,-1-1 0,1 1 0,0-1 0,0 1 0,0-1-1,0 1 1,0 0 0,0-1 0,1 1 0,-1 0 0,1 0 0,0-1 0,0 1 0,0 0 0,0 0-1,1-1 1,-1 1 0,1 0 0,0 2 40,67 39-1197,-47-36 1020,-19-5 155,0-1 1,0 0-1,0 1 1,-1-1-1,1 1 0,-1 0 1,1-1-1,-1 1 0,0 0 1,0 0-1,0 0 0,-1 0 1,1 0-1,-1 0 0,0 0 1,1 0-1,-1 0 0,-1 0 1,1 0-1,0 0 1,-1 0-1,1 0 0,-1-1 1,0 1-1,0 0 0,0 0 1,0 0-1,-1-1 0,1 1 1,-1 0-1,0-1 0,1 0 1,-1 1-1,0-1 0,-1 0 1,1 0-1,0 0 1,0 0-1,-1 0 0,1-1 1,-1 1-1,0-1 0,-1 1 22,-9 13-424,7-6-1126,1-2-1251</inkml:trace>
  <inkml:trace contextRef="#ctx0" brushRef="#br0" timeOffset="391.427">385 57 6931,'0'0'835,"0"0"-245,0 0-107,0 0-112,0 0 138,-16 8-311,-48 25-137,61-31-69,0 0 0,0 0-1,0 1 1,1-1 0,-1 1 0,1 0 0,-1 0-1,1 0 1,0 0 0,0 0 0,1 0 0,-1 1-1,0-1 1,1 1 0,0-1 0,0 1 0,0-1-1,0 1 1,1 0 0,-1-1 0,1 1 0,0 0-1,0-1 1,1 1 0,-1 0 0,1-1 0,-1 1-1,2 3 9,60 2-800,-28-28 403,-30 64 1450,54-41-4526,-36-17 319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9:58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1 288 4418,'0'0'3506,"0"0"-3218,0 0-224,0 0 48,0 0 1441,0 0-625,96 26-432,-63-26 545,-1 0-833,-4 0 192,-1 0-160,-6 0-208,-6 0 464,-6-4-496,-1-3-1168,-6 1 527,-2-7-1311,0 0-1842</inkml:trace>
  <inkml:trace contextRef="#ctx0" brushRef="#br0" timeOffset="280.755">135 182 1985,'0'0'2553,"0"0"-539,0 0-565,0 0-721,0 0 337,-5 53-558,-14 161-168,14-123 576,7-88-907,0 0 1,0-1-1,0 1 0,0-1 1,1 1-1,-1-1 1,1 0-1,-1 0 1,1 0-1,0 0 1,0-1-1,0 1 0,0-1 1,0 1-1,0-1 1,0 0-1,0 0 1,0-1-1,1 1 1,-1-1-1,0 1 0,1-1 1,-1 0-1,0 0 1,1 0-1,-1-1 1,0 1-1,0-1 1,1 0-1,-1 0 1,0 0-1,0 0 0,0-1 1,0 1-1,0-1 1,1 0-9,12-8-585,0 0-1,0-1 1,-1 0 0,-1-1 0,0-1-1,0 0 1,-1-1 0,-1 0 0,0-1 0,1-4 585,-10 16-199,35-48-2424</inkml:trace>
  <inkml:trace contextRef="#ctx0" brushRef="#br0" timeOffset="545.412">491 0 1361,'0'0'3337,"0"0"-95,0 0-1786,0 0-815,-3 5-327,-40 162 773,36-114-383,-7 48 240,4 1 0,5 99-944,5-201-152,17-36-493,64-164-1468,-59 232 3492,-17-17-1235,56 104 1501,-59-116-1892,1 1-1,1-1 0,-1 0 0,0 0 0,1-1 0,0 1 0,-1-1 0,1 0 0,0 0 0,0 0 0,0 0 0,1-1 0,-1 1 1,0-1-1,1 0 0,-1 0 0,0-1 0,3 1 248,25-1-3119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9:57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3714,'0'0'2902,"0"0"-2187,0 0-475,0 0 89,1 20 762,19 220 459,0-67-696,-17-166-1225,10-7-6302,-5-15 3026</inkml:trace>
  <inkml:trace contextRef="#ctx0" brushRef="#br0" timeOffset="278.385">178 139 2785,'0'0'1884,"0"0"-1161,0 0 616,0 0-176,-16 22-277,-87 113-134,71-80-410,67-49-115,43-18-1962,-52-6-1285</inkml:trace>
  <inkml:trace contextRef="#ctx0" brushRef="#br0" timeOffset="558.91">178 139 6339,'130'56'944,"-130"-56"-848,0 0 64,0 0 161,0 0 607,0 0-576,67 24 385,-47-24-577,-6 0-144,0 0 560,3 0-576,-2-7-368,2-5-385,-3-6-2048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0:00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22 5090,'0'0'243,"0"0"195,0 0 682,0 0-119,0 0-436,-13 10-325,-42 34-125,54-43-117,-1 0 1,1 0-1,0 1 0,0-1 0,0 0 1,-1 1-1,1-1 0,1 1 0,-1-1 1,0 1-1,0 0 0,0-1 0,1 1 1,-1 0-1,1-1 0,0 1 1,-1 0-1,1 0 0,0 0 0,0-1 1,0 1-1,0 0 0,0 0 0,0 0 1,1-1-1,-1 1 0,1 0 0,-1 0 1,1-1-1,0 1 0,-1 0 1,1-1-1,0 1 0,0-1 0,0 1 1,0-1-1,1 0 0,-1 1 0,0-1 1,1 0 1,12 10 84,-12-11-78,0 0-1,-1 1 1,1-1 0,0 1 0,0 0 0,-1-1 0,1 1 0,-1 0 0,1 0 0,0 0 0,-1 0 0,0 0 0,1 0 0,-1 1 0,0-1 0,0 0 0,1 1 0,-1-1 0,0 1 0,0-1 0,-1 1 0,1 0 0,0-1 0,0 1 0,-1 0 0,1-1 0,-1 1-1,0 0 1,1 0 0,-1 0 0,0-1 0,0 1 0,0 0 0,0 0 0,0 0 0,-1 0 0,1-1 0,0 1 0,-1 0 0,0 0 0,1-1 0,-1 1 0,0 0 0,0-1 0,0 2-6,-2-3-2028,3 0-429</inkml:trace>
  <inkml:trace contextRef="#ctx0" brushRef="#br0" timeOffset="327.391">381 0 4482,'0'0'2009,"0"0"203,0 0-1062,0 0-644,0 0-239,-9 6 339,-28 19-433,35-24-173,0 1-1,0 0 0,0 0 1,0 0-1,0 0 0,0 0 1,1 1-1,-1-1 1,1 0-1,-1 1 0,1-1 1,0 1-1,0-1 0,0 1 1,1 0-1,-1-1 0,1 1 1,-1 0-1,1 0 1,0-1-1,0 1 0,0 0 1,0 0-1,1 0 0,-1 1 1,1 10 59,41 40 32,-42-52-79,0 0-1,0-1 1,0 1 0,0 0 0,-1 0 0,1-1 0,-1 1 0,1 0 0,-1 0 0,0-1 0,0 1-1,1-1 1,-1 1 0,0-1 0,-1 1 0,1-1 0,0 0 0,0 1 0,0-1 0,-1 0 0,1 0-1,-1 0 1,1 0 0,-1 0 0,1 0 0,-1 0 0,0-1 0,1 1 0,-1 0 0,0-1 0,0 1-1,1-1 1,-1 0 0,0 0 0,0 0 0,0 0 0,1 0 0,-2 0-12,-3 2 63,-64 12-2302,42-13-901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9:59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193 256 4274,'0'0'1422,"0"0"-995,0 0-179,0 0 483,0 0-376,-13 0-118,-42 1 51,49 0-234,0-1-1,0 2 1,0-1 0,1 0-1,-1 1 1,1 0-1,-1 1 1,1-1-1,0 1 1,0 0 0,0 0-1,0 1 1,1-1-1,-1 1 1,1 0-1,0 0 1,0 1-1,0-1 1,1 1 0,-1 0-1,1 0 1,1 0-1,-1 0 1,0 1-1,1-1 1,0 1 0,1-1-1,-1 1 1,1 0-1,0-1 1,0 1-1,1 0 1,0 0-1,0 0 1,0 0 0,1 0-1,0-1 1,0 1-1,0 0-53,3 0 13,1 0 0,-1 0 0,1-1-1,0 0 1,0 0 0,1 0 0,-1 0 0,1-1-1,0 0 1,1 0 0,-1 0 0,1-1-1,-1 0 1,1 0 0,0-1 0,0 0 0,0 0-1,0-1 1,0 0 0,1 0 0,-1 0 0,0-1-1,1 0 1,3-1-13,-3 2-172,0 0 1,0-1-1,1 1 0,-1-2 0,0 1 1,1-1-1,-1-1 0,0 1 0,0-1 0,0-1 1,0 1-1,0-2 0,-1 1 0,1-1 1,-1 0-1,0 0 0,0-1 0,0 0 1,-1 0-1,0-1 0,5-4 172,23-30-3169</inkml:trace>
  <inkml:trace contextRef="#ctx0" brushRef="#br0" timeOffset="271.014">457 146 96,'0'0'2583,"0"0"-382,0 0-705,0 0 449,0 0-357,-3-29-980,-8-88 307,2 201-750,9 202 820,17-230-1581,35-36-4787,-28-20 1293</inkml:trace>
  <inkml:trace contextRef="#ctx0" brushRef="#br0" timeOffset="633.17">750 267 3265,'0'0'2049,"0"0"-792,0 0-265,0 0 9,0 0-278,0 0-187,-13 0 59,-44 4-462,54-2-133,0-1-1,0 1 0,0 0 1,0 0-1,0 0 0,0 0 0,1 0 1,-1 1-1,1-1 0,-1 1 0,1-1 1,0 1-1,0 0 0,0 0 0,1 0 1,-1 0-1,1 0 0,-1 1 1,1-1-1,0 0 0,0 1 0,1-1 1,-1 1-1,1-1 0,-1 1 0,1-1 1,0 1-1,1-1 0,-1 1 0,1-1 1,0 2 0,-1-2-47,1-2-1,1 1 0,-1 0 1,1 0-1,0-1 0,0 1 0,0-1 0,0 0 0,0 1 1,0-1-1,1 0 0,-1 0 0,0 0 0,1-1 0,-1 1 0,0 0 1,1-1-1,-1 0 0,1 1 0,-1-1 0,1 0 0,-1 0 1,0-1-1,1 1 0,-1 0 0,1-1 0,-1 1 0,0-1 0,1 0 48,4 0-301,-2 0 32,1 0-1,-1 0 1,0-1 0,0 0-1,0 0 1,0 0-1,0-1 1,-1 0-1,1 0 1,-1 0-1,0 0 1,0-1-1,0 1 1,0-1 0,0 0-1,-1 0 1,0-1-1,3-4 270,-5 8 206,-1 1 463,0 0 166,0 0-416,0 0-48,-9 28 1320,1 30-1213,25-53-4130,7-5 245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9:37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1173 9 544,'-31'-9'3621,"31"9"-3419,0 0-2,0 0 203,-22 1 427,173 57-494,80-54 246,-227 19-2871,-3-18-619</inkml:trace>
  <inkml:trace contextRef="#ctx0" brushRef="#br0" timeOffset="4409.574">1173 52 576,'0'0'1129,"0"0"-89,0 0-255,0 0-137,0 0 64,0 0 46,-7-2-297,-39-15 142,173 17 1014,104 0-1249,-225-2-1854,-3-5-1515</inkml:trace>
  <inkml:trace contextRef="#ctx0" brushRef="#br0" timeOffset="27595.891">1295 65 256,'0'0'552,"0"0"283,0 0 595,0 0-565,0 0-196,0 0 540,3 33 2147,-2-24-3339,-1 1-1,1-1 1,-2 1 0,1-1-1,-1 0 1,-1 1-1,1-1 1,-2 0-1,1 0 1,-1 0 0,-1 0-1,1-1 1,-2 1-1,1-1 1,-1 0 0,0 0-1,-1-1 1,1 1-1,-2-1 1,1-1 0,-1 1-1,0-1 1,-6 4-17,-12 5 63,-1-1 1,0-2-1,-1 0 1,-1-2-1,1-1 1,-2-1-1,1-1 1,-1-2-1,0-1 1,-4-1-64,-573 71 1166,593-76-1049,0-1 1,0 0-1,1-1 1,-1 0-1,1-1 1,0 0 0,1-1-1,-1 0 1,1-1-1,0 0 1,1-1 0,0 0-1,-6-7-117,4 5-22,0 0-1,1-2 0,0 1 1,1-1-1,0-1 0,1 0 0,0 0 1,1-1-1,1 0 0,-2-4 23,4-10 99,5 28 187,0 0-14,-2 0-227,2 0-53,0 0 59,-9 13-633,6 105 737,3-117-366,0-1-192,0 0-160,0 0 267,0 0-464,0-11-2412,0-6-1051</inkml:trace>
  <inkml:trace contextRef="#ctx0" brushRef="#br0" timeOffset="27847.897">25 80 4130,'0'0'1849,"0"0"-1364,0 0-135,0 0 570,0 0-58,12 9-72,110 71 410,-30-29-1875,-83-47-1331,-2-3-793</inkml:trace>
  <inkml:trace contextRef="#ctx0" brushRef="#br0" timeOffset="28097.459">368 205 4930,'0'0'304,"0"0"-304,0 0-432,0 0-3105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0:19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1072,'0'0'4435,"0"0"-2707,0 0 545,0 0-880,0 0-192,0 0 31,92 48-1200,-97-48-32,-29-20-4466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0:24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593 2 448,'-5'-2'6347,"-21"15"-5600,-236 198 94,198-163-810,26-20 81,1 0 1,2 3-1,0 1 0,-19 25-112,17 43-102,37-94 78,0-1 0,0 1-1,1 0 1,0-1-1,0 1 1,0-1 0,1 1-1,-1-1 1,1 1 0,1-1-1,-1 0 1,1 0-1,0 0 1,0 0 0,0-1-1,0 1 1,1-1 0,0 0-1,0 0 1,0 0-1,1-1 1,-1 1 0,5 2 24,1 3-67,403 332 588,-323-254-223,-90-87-178,0 0 267,0 0-2,0 0 324,0 0-154,0 0 51,0 0-27,0 0-222,0 0-167,0 0-78,0 0 0,0-12-3327,0-21-1257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0:19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6035,'0'0'1918,"0"0"-1128,0 0 592,0 0 210,0 0-439,0 37-243,0 123-323,-2 157 680,11-279-2754,-8-37 1302,-1-1-1,1 1 1,-1 0 0,1 0-1,-1-1 1,1 1-1,0 0 1,0-1 0,-1 1-1,1 0 1,0-1 0,0 1-1,0-1 1,0 1 0,-1-1-1,1 0 1,0 1-1,0-1 1,0 0 0,0 0-1,0 0 1,0 1 0,0-1-1,0 0 1,0 0 0,0 0-1,0-1 1,0 1-1,0 0 1,0 0 0,0 0-1,0-1 1,0 1 0,-1-1-1,1 1 1,0 0-1,0-1 1,0 0 0,0 1-1,-1-1 1,1 1 185,22-20-5731</inkml:trace>
  <inkml:trace contextRef="#ctx0" brushRef="#br0" timeOffset="280.519">302 212 7780,'0'0'688,"0"0"-304,0 0 961,0 0-577,0 0 1393,0 0-1809,-177 147-256,174-136 208,3 0-304,0-2-192,5 1 48,24-1-608,17-5-481,14 1-399,12-5-1202,7 4 97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0:18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139 283 3057,'0'0'1620,"0"0"-169,0 0-600,0 0 203,0 0-235,-18-2-304,-56 1 139,71 2-629,0 1 0,0-1 0,0 1 0,0 0 1,1 0-1,-1 0 0,1 0 0,-1 1 0,1-1 1,0 1-1,0-1 0,0 1 0,0 0 0,0 0 1,0 0-1,1 0 0,0 0 0,-1 0 0,1 0 1,0 0-1,1 1 0,-1-1 0,1 0 0,-1 1 1,1-1-1,0 0 0,0 1 0,0-1 0,1 3-25,-1-1 91,5 108 137,-4-109-231,1-1 0,-1 0 0,0 0 0,1 1 0,-1-1 0,1 0 1,0 0-1,0-1 0,0 1 0,1 0 0,-1-1 0,1 1 0,-1-1 0,1 0 1,0 0-1,0 0 0,0 0 0,0 0 0,0-1 0,0 1 0,0-1 1,1 0-1,-1 0 0,0 0 0,1 0 0,-1-1 0,1 1 0,-1-1 1,1 0-1,1 0 3,4-2-141,0 0 0,0 0 0,-1-1 1,1 0-1,-1 0 0,1-1 1,-1 0-1,0-1 0,-1 0 0,1 0 1,-1-1-1,0 1 0,0-1 0,-1-1 1,0 0-1,0 0 0,0 0 0,-1 0 1,1-3 140,7-5-573,16-19-642,-1-1 0,-1-1 0,-2-1 0,-2-2 1,0-4 1214,-15 27 485,-1 0-1,-1-1 1,-1 0 0,0 0 0,-2-1 0,0 1 0,0-1 0,-2 0 0,0-2-485,-2-8 3978,-2 51-1934,0 12-1906,-5 358 1489,18-325-1589,24-44-3064,7-28-1920,-15-16-758</inkml:trace>
  <inkml:trace contextRef="#ctx0" brushRef="#br0" timeOffset="748.19">737 263 4914,'0'0'2460,"0"0"-627,0 0-1043,0 0-294,0 0 571,-18 9 101,-56 32-543,69-37-601,1 0 0,0 0 0,0 0 0,0 1 0,0-1 1,1 1-1,0 0 0,0 0 0,0 0 0,0 0 0,1 1 0,0-1 0,0 1 0,1-1 1,-1 1-1,1 0 0,0 0 0,1-1 0,-1 1 0,1 0 0,0 0 0,1 0 1,1 5-25,-2 5-64,1-15 26,0 0 0,0 1 0,1-1 0,-1 0 0,0 0 0,1 0 0,-1 0 0,1 0 0,0 0 0,-1 0 0,1-1 0,0 1 0,-1-1 0,1 1 1,0-1-1,-1 0 0,1 1 0,0-1 0,0 0 0,-1 0 0,1 0 0,0 0 0,0-1 0,0 1 0,-1 0 0,1-1 0,0 1 0,-1-1 0,1 0 0,0 1 0,-1-1 0,1 0 1,-1 0-1,1 0 0,-1 0 0,0 0 0,1-1 0,-1 1 0,0 0 0,0-1 0,0 1 0,0 0 0,0-1 0,0 1 0,1-3 38,5-5-258,-7 9 275,0-1 1,1 1-1,-1-1 0,0 1 0,0-1 0,1 1 1,-1-1-1,0 1 0,1-1 0,-1 1 1,1-1-1,-1 1 0,0-1 0,1 1 0,-1 0 1,1-1-1,-1 1 0,1 0 0,-1-1 1,1 1-1,0 0 0,-1 0 0,1 0 0,-1-1 1,1 1-1,0 0 0,-1 0 0,1 0 1,-1 0-1,1 0 0,0 0 0,-1 0 0,1 0 1,-1 0-1,1 0 0,-1 1 0,1-1 1,0 0-1,-1 0 0,1 1 0,-1-1 0,1 0 1,-1 0-1,1 1 0,-1-1 0,1 1 1,-1-1-1,1 0 0,-1 1 0,0-1 0,1 1 1,-1-1-1,0 1 0,1-1 0,-1 1 1,0 0-18,6 3-18,-3-2-62,0 0 1,1 0 0,-1-1 0,1 1 0,-1-1 0,1 0 0,0 0 0,-1 0 0,1 0-1,0 0 1,0-1 0,0 0 0,0 0 0,-1 0 0,1 0 0,0-1 0,0 1 0,-1-1-1,1 0 1,0 0 0,-1-1 0,1 1 0,0-1 0,-1 1 0,0-1 0,1 0 0,0-1 79,87-72-1631,-73 57 1582,68-61 49,-128 137 4426,39-53-4419,0 1 0,0 0 0,1 0 1,-1 0-1,1 1 0,0-1 0,1 0 1,0 1-1,0-1 0,0 1 1,1 0-1,0-1 0,0 1 0,0-1 1,1 1-1,0-1 0,1 2-7,2-3 19,1 0 0,-1 0 1,1-1-1,0 0 0,1 0 0,-1 0 0,1-1 0,0 1 1,-1-1-1,1-1 0,1 1 0,-1-1 0,0 0 0,1-1 0,-1 1 1,1-1-1,0 0-19,-21 35-102,-31 27-2003,52-65-976,111-88-1001,-65 42 576</inkml:trace>
  <inkml:trace contextRef="#ctx0" brushRef="#br0" timeOffset="1013.686">1328 289 1473,'0'0'3241,"0"0"-994,0 0 31,0 0-853,0 0-873,-2 8 491,-34 129 459,54-88-1315,-17-48-263,0 0 0,0 0 0,-1 0 0,1-1 1,-1 1-1,1 0 0,0 0 0,-1 0 0,0 0 1,1 0-1,-1 0 0,0 0 0,1 1 0,-1-1 1,0 0-1,0 0 0,0 0 0,0 0 0,0 0 1,0 0-1,0 0 0,0 0 0,-1 0 0,1 0 1,0 0-1,-1 0 0,1 0 0,0 0 0,-1 0 0,1 0 1,-1 0-1,0 0 0,1 0 0,-1 0 0,0 0 1,1 0-1,-1-1 0,0 1 0,0 0 0,0-1 1,0 1-1,0-1 0,0 1 0,0-1 0,0 1 1,0-1-1,0 1 0,0-1 0,0 0 0,-1 0 76,-21 5-4877,20-5 301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0:16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0 361 208,'0'0'3383,"0"0"-2209,0 0-179,0 0-389,0 0 186,8 1 320,-5 0-1062,0-1 0,-1 0 0,1 0 0,0 0-1,-1 0 1,1 0 0,0 0 0,-1-1 0,1 1-1,-1-1 1,1 0 0,-1 0 0,1 0 0,-1 0-1,1 0 1,-1 0 0,0-1 0,0 1 0,0-1-1,0 0 1,0 1 0,0-1 0,0 0 0,0 0-1,-1 0 1,1-1 0,-1 1 0,1 0 0,-1 0-1,1-3-49,20-47-600,-22 52 544,-3-1 56,1 1 0,0 0 0,0 0 0,0 0 0,0 0 1,0 0-1,-1 0 0,1 0 0,0 1 0,0-1 0,0 1 0,0-1 0,0 1 0,0 0 0,0 0 0,0 0 0,0 0 0,1 0 0,-1 1 0,0-1 0,1 0 0,-1 1 0,1-1 1,-1 1-1,1 0 0,0-1 0,-1 1 0,1 0 0,0 0 0,0 0 0,0 0 0,1 0 0,-1 0 0,0 0 0,1 0 0,-1 0 0,1 0 0,0 0 0,0 1 0,0-1 1,0 0-1,0 0 0,0 0 0,0 0 0,1 0 0,0 2 0,-1-1-14,0-1-1,1 0 1,-1 0 0,1 0-1,-1 0 1,1 0 0,0 0-1,0 0 1,0 0 0,0 0-1,0 0 1,0 0-1,1 0 1,-1-1 0,0 1-1,1-1 1,-1 1 0,1-1-1,0 1 1,0-1 0,-1 0-1,1 0 1,0 0 0,0 0-1,0 0 1,0 0 0,0-1-1,0 1 1,1 0 0,-1-1-1,0 0 1,0 0 0,0 1-1,0-1 1,1 0 0,-1-1-1,0 1 1,0 0 0,0-1-1,0 1 1,0-1 0,2 0 14,2 1-151,73-19-3071,-34-8-890</inkml:trace>
  <inkml:trace contextRef="#ctx0" brushRef="#br0" timeOffset="296.599">497 44 1377,'0'0'2892,"0"0"-561,0 0-799,0 0-417,0 0-8,-4-9-565,-13-26-142,6 39-315,-2 41 201,1 1-1,3 0 1,2 0-1,1 1 1,3 0-1,2-1 0,1 1 1,3 3-286,-2 26 224,34 214 99,-33-281-595,2 16 261,-9-31-4778,-9-18 915</inkml:trace>
  <inkml:trace contextRef="#ctx0" brushRef="#br0" timeOffset="502.453">327 329 8100,'0'0'1376,"0"0"-655,0 0-353,0 0-48,0 0 1265,0 0-881,115 32-480,-79-17-224,-5-4 208,-2 0-112,-5-4-96,0-7-1104,-5 0-1361,-7 0-4178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0:14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1 349 6611,'0'0'1254,"0"0"-662,0 0-104,0 0-29,0 0 38,6 46-169,22 144-147,-3-103 60,-17-79-255,-8-7 21,1-1-1,0 1 1,0-1 0,0 1 0,-1-1 0,1 0-1,0 0 1,0 1 0,0-1 0,0 0 0,0 0-1,-1 0 1,1 0 0,0 0 0,0 0-1,0 0 1,0 0 0,0 0 0,0 0 0,0-1-1,-1 1 1,1 0 0,0-1 0,0 1 0,0 0-1,-1-1 1,1 1 0,0-1 0,0 1-1,-1-1 1,1 0 0,0 1 0,-1-1 0,1 0-1,-1 1 1,1-1 0,-1 0 0,1 0 0,-1 1-1,1-1 1,-1 0 0,0 0 0,0 0-1,1 0 1,-1 1 0,0-1-7,30-55 14,-3-1 0,-3-1 0,-2-1 0,0-11-14,-4 19-181,-15 37-24,2-3 715,-3 24-5124,-2 13 1300</inkml:trace>
  <inkml:trace contextRef="#ctx0" brushRef="#br0" timeOffset="437.358">327 580 1169,'0'0'2257,"0"0"-670,0 0-533,0 0-155,0 0 19,20 1-14,59-2-464,-76-1-432,0 1 1,0-1-1,0 0 0,-1 0 0,1 0 0,-1-1 0,1 1 0,-1-1 1,0 1-1,0-1 0,0 0 0,0 0 0,0 0 0,-1 0 0,1 0 1,-1 0-1,0 0 0,0 0 0,0-1 0,0 1 0,-1 0 0,1-1 1,-1 1-1,0 0 0,0-1 0,0 1 0,0-1 0,-1 1 0,1 0 1,-1-2-9,1-2-2,1 4-15,-1 1 1,1-1-1,0 0 1,-1 0-1,0 1 1,0-1-1,0 0 1,0 0-1,0 1 0,0-1 1,-1 0-1,1 0 1,-1 1-1,0-1 1,1 0-1,-2 1 1,1-1-1,0 1 0,0-1 1,-1 1-1,1 0 1,-1 0-1,0-1 1,1 1-1,-1 0 1,0 0-1,0 1 1,-1-1-1,1 0 0,0 1 1,-1-1-1,1 1 1,-1 0-1,1 0 1,-1 0-1,1 0 1,-1 0-1,0 0 0,1 1 1,-1-1-1,0 1 1,0 0-1,1 0 1,-4 0 16,3 1 18,0-1 1,0 1 0,-1 0-1,1 0 1,0 0-1,0 1 1,0-1 0,0 1-1,0-1 1,0 1 0,1 0-1,-1 0 1,0 0-1,1 1 1,0-1 0,-1 1-1,1-1 1,0 1-1,0 0 1,1 0 0,-1-1-1,0 1 1,1 1 0,0-1-1,0 0 1,0 0-1,0 0 1,0 1 0,1-1-1,-1 1-18,-10 106 946,10-108-937,1 1-1,-1-1 0,1 0 0,0 0 1,0 0-1,0 0 0,0 1 1,1-1-1,-1 0 0,0 0 0,1 0 1,0 0-1,-1 0 0,1 0 1,0 0-1,0 0 0,0 0 0,0 0 1,0 0-1,1-1 0,-1 1 1,1 0-1,-1-1 0,1 1 0,-1-1 1,1 0-1,0 1 0,0-1 1,-1 0-1,1 0 0,0 0 0,0 0 1,0 0-1,0-1 0,0 1 1,1-1-1,-1 1 0,0-1 0,0 0 1,0 0-1,0 0 0,0 0 0,1 0 1,-1 0-1,0-1 0,0 1 1,0-1-1,1 0-8,4-1-96,-1-1 1,0-1-1,0 1 1,0-1-1,0 0 0,-1-1 1,0 1-1,0-1 1,0 0-1,0 0 1,-1-1-1,0 0 0,0 1 1,0-1-1,-1 0 1,2-5 95,3-1-280,39-68-1326,-42 74 1678,-4 34 1801,-2-7-1251,0-15-589,0-1 0,1 1 0,0 0-1,0 0 1,0 0 0,0 0 0,1 0 0,0 0 0,0 0 0,1-1 0,-1 1-1,1 0 1,1-1 0,-1 1 0,1-1 0,0 0 0,0 0 0,0 0-33,37-3-3842,-23-18 705</inkml:trace>
  <inkml:trace contextRef="#ctx0" brushRef="#br0" timeOffset="718.883">733 1 5106,'0'0'2084,"0"0"-1364,0 0 409,0 0-291,-3 39-446,-12 127 208,12 62 419,3-221-1079,0-1 0,0 1 1,1-1-1,0 1 0,0 0 0,1-1 0,0 0 0,0 1 1,0-1-1,1 0 0,0 0 0,0 0 0,1 0 0,3 4 60,31-2-4391,-21-10 2550</inkml:trace>
  <inkml:trace contextRef="#ctx0" brushRef="#br0" timeOffset="1082.001">925 318 5378,'0'0'2295,"0"0"-766,0 0-972,0 0-87,0 0 365,-2 22 173,-8 167 294,11-190-1302,-1 1 1,1-1-1,-1 0 0,1 1 0,-1-1 1,1 1-1,-1-1 0,1 1 1,0-1-1,-1 1 0,1-1 0,0 1 1,-1-1-1,1 1 0,0 0 0,0-1 1,-1 1-1,1 0 0,0 0 0,0 0 1,0 0-1,-1-1 0,1 1 1,0 0-1,0 0 0,-1 1 0,1-1 1,0 0-1,0 0 0,0 0 0,-1 0 1,1 1-1,0-1 0,0 0 0,-1 1 1,1-1-1,0 0 0,-1 1 1,1-1-1,0 1 0,-1-1 0,1 1 1,-1 0-1,1-1 0,-1 1 0,1 0 1,-1-1-1,1 1 0,-1 0 0,0-1 1,1 1-1,-1 0 0,0 0 1,0-1-1,1 1 0,-1 0 0,0 0 1,0-1-1,0 1 0,0 0 0,97-198-1942,-96 196 2062,-1 1 91,0 0 474,0 213 1172,0-213-2003,0-1-1,0 1 0,0-1 1,0 0-1,1 1 0,-1-1 1,0 1-1,0 0 0,1-1 1,-1 1-1,1-1 1,-1 1-1,0-1 0,1 1 1,-1 0-1,1-1 0,-1 1 1,1 0-1,-1-1 0,0 1 1,1 0-1,0 0 0,-1-1 1,1 1-1,-1 0 1,1 0-1,-1 0 0,1 0 1,-1 0-1,1 0 0,-1 0 1,1 0-1,0 0 0,-1 0 1,1 0-1,-1 0 0,1 0 1,-1 0-1,1 1 1,-1-1-1,1 0 0,-1 0 1,1 1-1,-1-1 0,1 0 1,-1 1-1,1-1 0,-1 0 1,0 1-1,1-1 0,-1 1 1,1-1-1,-1 1 0,0-1 1,0 0-1,1 1 1,-1-1-1,0 1 0,0 0 147,12-27-3780</inkml:trace>
  <inkml:trace contextRef="#ctx0" brushRef="#br0" timeOffset="1379.374">1168 428 2481,'0'0'2329,"0"0"-363,0 0-213,0 0-464,0 0-638,23 0-312,73 0 101,-90 1-412,0 0-1,0-1 1,-1 0 0,1 0 0,0 0 0,0-1-1,-1 0 1,1 0 0,0 0 0,-1-1 0,1 0-1,-1 0 1,0 0 0,0-1 0,1 0-1,-2 0 1,1 0 0,0 0 0,-1-1 0,1 0-1,-1 0 1,0 0 0,0 0 0,1-3-28,-4 5-21,0 0-1,0 0 1,0 0 0,0 0 0,0 0 0,0 0-1,-1 0 1,1-1 0,-1 1 0,1 0 0,-1 0 0,0-1-1,0 1 1,0 0 0,0-1 0,-1 1 0,1 0-1,0 0 1,-1-1 0,0 1 0,1 0 0,-1 0-1,0 0 1,0 0 0,0 0 0,-1 0 0,1 0 0,0 0-1,-1 0 1,1 1 0,-1-1 0,1 0 0,-1 1-1,0-1 1,0 1 0,0 0 0,0 0 0,0 0-1,0 0 1,0 0 0,0 0 0,0 0 0,0 1-1,-1-1 1,1 1 0,0-1 0,-1 1 0,1 0 0,0 0-1,0 0 1,-1 0 0,0 0 21,-1 1 8,1-1 0,-1 1-1,0 0 1,0 0 0,0 0 0,1 1 0,-1-1-1,1 1 1,-1 0 0,1 0 0,-1 0 0,1 0-1,0 1 1,0-1 0,0 1 0,1 0 0,-1 0-1,0 0 1,1 0 0,0 0 0,0 1 0,0-1-1,0 1 1,1-1 0,-1 1 0,1 0 0,0-1-1,0 1 1,0 0 0,0 0 0,1 2-8,-12 135 767,12-131-704,1-8-65,-1 1 0,0-1 0,1 0-1,0 0 1,-1 1 0,1-1 0,0 0-1,0 0 1,0 0 0,0 0 0,1 0-1,-1 0 1,0 0 0,1-1 0,0 1-1,-1 0 1,1-1 0,0 1 0,0-1-1,0 0 1,0 1 0,0-1-1,0 0 1,0 0 0,0 0 0,0-1-1,0 1 1,1 0 0,-1-1 0,0 0-1,0 1 1,1-1 0,1 0 2,83-3-2068,-49-9-293,-4-8-907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0:12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12 3346,'0'0'2459,"0"0"-1194,0 0-235,0 0-406,0 0-371,-6-1-98,5 102 1072,1 59-2275,-1-195 657,0 25 223,0-1 1,0 1 0,1 0-1,0 0 1,1 0 0,0-1 0,1 1-1,0 0 1,1 0 0,0 1-1,0-1 1,1 1 0,0-1-1,1 1 1,0 0 0,1-1 167,-4 9 74,0 1-1,0-1 1,0 1 0,0 0 0,0 0-1,-1-1 1,1 1 0,0 0 0,0 1-1,0-1 1,0 0 0,0 0 0,0 1-1,0-1 1,-1 1 0,1 0 0,0-1-1,0 1 1,-1 0 0,1 0 0,0 0-1,-1 0 1,1 1 0,-1-1 0,1 0 0,-1 1-1,0-1 1,0 1 0,0-1 0,1 1-1,-1-1 1,-1 1 0,1 0 0,0-1-1,0 1 1,-1 0 0,1 0 0,-1 0-1,1 0 1,-1 0 0,0-1 0,0 1-1,0 0 1,0 0 0,0 0 0,0 0-1,0 0 1,-1 0-74,16 124 1860,-3-136-3418,3-28 287,-13 30 1186,0-1 0,1 1 0,1 0 0,-1 0 0,1 0 0,1 0 0,-1 1 0,1-1 0,0 1 0,1 0 0,0 1 0,0 0 0,0 0 0,1 0 0,3-2 85,-8 7 64,-1 1 0,0-1 0,0 1-1,1-1 1,-1 1 0,0 0-1,1-1 1,-1 1 0,0 0 0,1 0-1,-1 0 1,1 0 0,-1 0-1,0 0 1,1 0 0,-1 1 0,0-1-1,1 0 1,-1 1 0,0-1-1,0 1 1,1 0 0,-1-1 0,0 1-1,0 0 1,0 0 0,0-1-1,0 1 1,0 0 0,0 0 0,0 0-1,0 0 1,0 1 0,-1-1-1,1 0 1,0 0 0,-1 0 0,1 1-1,-1-1 1,1 0 0,-1 0-1,0 1 1,1-1 0,-1 0 0,0 1-1,0-1 1,0 1 0,0-1-1,0 1-63,6 71 990,-6-73-985,2 25-934,1-19-4265,-3-6-339</inkml:trace>
  <inkml:trace contextRef="#ctx0" brushRef="#br0" timeOffset="372.48">464 103 464,'0'0'2652,"0"0"-443,0 0-622,0 0-525,0 0 61,13 14-693,45 44-102,1-41 134,-47-18-452,-7 2-71,0-1-1,-1 0 0,1 0 0,0 0 1,-1-1-1,1 0 0,0 0 0,-1 0 1,1 0-1,-1-1 0,0 1 0,1-1 1,-1 0-1,0-1 0,0 1 0,0-1 1,0 0-1,-1 0 0,1 0 0,-1 0 1,0 0-1,0-1 0,0 1 0,0-1 1,0 0-1,-1 0 0,0 0 0,0-1 1,0 1-1,0 0 0,-1-1 0,1 1 1,-1-1-1,0 1 62,-1 1-46,1 1 0,-1-1 0,0 0 0,1 1 0,-1-1 0,0 1 0,-1-1 0,1 1 0,0-1 0,-1 1 0,1-1 0,-1 1 0,0-1 0,0 1 0,0 0 0,0-1 0,0 1 0,0 0 0,-1 0 0,1 0 0,-1 0 0,0 0 0,1 0 0,-1 0 0,0 0 0,0 1 0,0-1 0,0 1 0,0 0 0,-1-1 0,1 1 0,0 0 0,-1 0 0,1 0 0,-1 1 0,1-1 0,-1 1 0,1-1 0,-1 1 0,1 0 1,-1 0-1,1 0 0,-1 0 0,1 0 0,-1 0 0,1 1 0,-1 0 0,1-1 0,-1 1 0,1 0 0,-1 0 46,0 2 107,0 0 1,0 0 0,0 1-1,0-1 1,0 1 0,0-1 0,1 1-1,0 0 1,0 0 0,0 0-1,0 0 1,1 0 0,-1 0-1,1 1 1,0-1 0,1 1-1,-1-1 1,1 0 0,0 1-1,0-1 1,0 1 0,0-1 0,1 1-1,0-1 1,0 4-108,0 4 128,-1-5-47,-1-3-84,0 0-1,0 0 1,0 0-1,1 0 0,-1 0 1,1 0-1,0 0 1,0 0-1,1 0 0,-1 0 1,1 0-1,0 0 1,0 0-1,0 0 0,1 0 1,-1-1-1,1 1 1,0 0-1,0-1 0,0 1 1,1-1-1,-1 0 0,1 0 1,0 0-1,0 0 1,0 0-1,0-1 0,0 1 1,1-1-1,-1 0 1,1 0-1,-1 0 0,1 0 1,0-1-1,0 1 1,2 0 3,8-2-361,0 0 0,0 0 1,0-1-1,0-1 0,0 0 1,-1-1-1,1-1 0,-1 0 1,1 0-1,-1-2 0,0 1 1,-1-2-1,0 0 0,0 0 1,0-1-1,4-5 361,31-19-2660</inkml:trace>
  <inkml:trace contextRef="#ctx0" brushRef="#br0" timeOffset="1064.639">1017 74 688,'0'0'2836,"0"0"-683,0 0-1283,0 0-86,0 0 110,-25 8-254,-76 27-34,98-34-557,0 0 0,-1 0-1,1 1 1,0-1 0,0 1 0,0 0 0,0-1 0,0 1-1,0 0 1,0 1 0,1-1 0,-1 1 0,1-1-1,0 1 1,-1 0 0,1-1 0,1 1 0,-1 0-1,0 0 1,1 1 0,-1-1 0,1 0 0,0 0 0,0 1-1,0 1-48,-3 9 138,-8 74 1396,14-86-1553,0 0 1,0 0-1,0-1 1,0 1-1,0-1 0,1 1 1,-1-1-1,1 0 1,-1 0-1,1 0 0,-1 0 1,1 0-1,-1-1 1,1 1-1,0-1 0,-1 1 1,1-1-1,0 0 1,-1 0-1,1-1 0,0 1 1,0 0-1,-1-1 1,1 0-1,-1 1 0,1-1 1,-1 0-1,1 0 1,-1-1-1,1 1 0,-1 0 1,0-1-1,0 1 1,0-1-1,2-1 19,2-2-177,-1-1 1,1 1-1,-1-1 1,0-1-1,0 1 0,-1 0 1,0-1-1,0 0 1,-1 0-1,1 0 0,-2-1 1,1 1-1,-1-1 0,0 1 1,0-4 176,-2 10 771,0 1-27,0 0-178,0 58 602,0-44-1081,-1-13-98,1 1 0,-1-1 0,1 0 0,-1 1 0,1-1 0,0 1 0,-1-1 0,1 1 0,0-1 0,0 1 0,0-1 0,0 0 0,0 1 0,1-1 0,-1 1 0,0-1 0,1 1 0,-1-1 1,1 0-1,-1 1 0,1-1 0,0 0 0,-1 1 0,1-1 0,0 0 0,0 0 0,0 0 0,0 0 0,0 0 0,0 0 0,0 0 0,1 0 0,-1 0 0,0 0 0,0-1 0,1 1 0,-1-1 0,0 1 0,1-1 0,-1 1 0,1-1 0,-1 0 0,1 1 0,-1-1 0,0 0 0,1 0 0,-1 0 0,1 0 0,0 0 11,2-4-248,1 0-1,0 0 0,-1 0 0,0 0 0,0 0 0,0-1 0,-1 0 0,0 0 1,1 0-1,-2 0 0,1 0 0,0-1 0,-1 1 0,0-1 0,-1 0 0,1 1 0,0-5 249,-1 5-315,15-59-2944,-14 43 7391,-12 226 769,10-204-5040,0-1-539,4-22-421,54-117-982,-57 139 2116,0-1-1,-1 1 1,1-1-1,0 1 1,-1-1-1,1 1 1,0 0-1,0 0 1,-1-1-1,1 1 1,0 0 0,0 0-1,0 0 1,-1 0-1,1 0 1,0 0-1,0 0 1,0 0-1,-1 0 1,1 0-1,0 0 1,0 0-1,-1 1 1,1-1-1,0 0 1,0 1 0,-1-1-1,1 0 1,0 1-1,-1-1 1,1 1-1,0-1 1,-1 1-1,1-1 1,-1 1-1,1 0 1,-1-1-1,1 1 1,-1 0-1,0-1 1,1 1 0,-1 0-1,0-1 1,1 1-1,-1 0 1,0 0-1,0-1 1,0 1-1,1 0 1,-1 0-1,0 0 1,0-1-1,0 1 1,-1 0-1,1 0 1,0 0-1,0-1 1,0 1 0,0 0-1,-1 0 1,1-1-1,0 1 1,-1 0-1,1-1 1,-1 1-1,1 0-34,0 1 50,3 43 1357,-3-38-1389,-1-1 0,1 1 1,0-1-1,1 1 0,0-1 0,0 1 1,0-1-1,1 0 0,-1 0 1,2 1-1,-1-1 0,1-1 0,0 1 1,0 0-1,3 3-18,9-4-4082,-6-5 857</inkml:trace>
  <inkml:trace contextRef="#ctx0" brushRef="#br0" timeOffset="1668.808">1 7 6467,'0'0'1691,"0"0"-618,0 0-475,38-1-30,257-4 347,301 9 835,-557-6-3100,-79 0-3839,-14 2-886</inkml:trace>
  <inkml:trace contextRef="#ctx0" brushRef="#br0" timeOffset="1871.219">205 77 9973,'0'0'864,"0"0"-688,0 0-48,0 0-128,0 0 48,0 0 576,600 54-496,-511-46 177,-17 1 47,-19 2-320,-19 0-32,-20 2-352,-14 2-1505,-14 0-64,-42-4-1745</inkml:trace>
  <inkml:trace contextRef="#ctx0" brushRef="#br0" timeOffset="2074.125">274 286 9861,'0'0'16,"0"0"560,0 0-528,0 0 240,0 0 48,0 0 80,675 28 337,-574-28-305,-22 0-272,-28 0 256,-27 0-432,-24 0-16,-7 0-864,-44 0-1425,-26-4-2530</inkml:trace>
  <inkml:trace contextRef="#ctx0" brushRef="#br0" timeOffset="2350.633">440 263 12630,'0'0'560,"0"0"-400,0 0-96,0 0 368,0 0-240,0 0-96,505 23 1249,-436-23-1233,-9-4-112,-12-5 80,-7 3-80,-10 2-1216,-11-7-2130,-16 0-3601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0:08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22 291 5394,'0'0'1889,"0"0"-952,0 0-393,0 0 46,0 0-337,6 26 249,30 186 557,-32 272 211,-19-354-1132,10-200-3592,1 15 1290,-3-8-1064</inkml:trace>
  <inkml:trace contextRef="#ctx0" brushRef="#br0" timeOffset="249.5">1 425 496,'0'0'601,"0"0"740,0 0 599,0 0-241,0 0-175,24-25-65,77-72-322,-99 94-1110,0 1 0,0 0 0,0 0 1,0 0-1,0 0 0,1 0 1,-1 1-1,0-1 0,1 1 0,-1 0 1,1-1-1,0 1 0,0 0 0,-1 1 1,1-1-1,0 0 0,0 1 1,0-1-1,0 1 0,-1 0 0,1 0 1,0 0-1,0 1 0,0-1 0,0 1 1,0-1-1,-1 1 0,1 0 1,0 0-1,-1 0 0,1 0 0,0 1 1,-1-1-1,0 1 0,1-1 0,-1 1 1,0 0-1,0 0 0,0 0 1,0 0-1,0 1 0,0-1 0,-1 0 1,1 1-1,-1-1 0,1 1 0,-1-1 1,0 1-1,0 0 0,0 0 1,-1-1-1,1 1 0,0 0 0,-1 1-27,5 13 98,0 0-1,-1 0 1,-1 1-1,-1-1 1,-1 1-1,0-1 1,-1 1-1,-1 0 1,0-1-1,-1 1 1,-2 1-98,-51 76-1233,55-95 292,0-3-343,0-15-1661</inkml:trace>
  <inkml:trace contextRef="#ctx0" brushRef="#br0" timeOffset="562.045">443 289 5442,'0'0'697,"0"0"357,0 0 677,0 0-461,0 0-251,8 32 182,24 101-670,-24 19-147,-8-151-467,0-9-69,-1-15-82,1 1 1,1 0-1,1 0 1,0 0-1,2 0 0,1 0 1,1 1-1,0-1 1,8-13 233,-12 28-59,0 0 0,1 0 1,0 1-1,0-1 0,0 1 1,1 0-1,0 0 0,0 0 0,1 1 1,0-1-1,0 1 0,0 0 1,0 0-1,1 1 0,-1 0 1,1 0-1,1 0 0,-1 1 1,0-1-1,1 2 0,-1-1 0,1 1 1,0 0-1,1 0 59,13 2-1694,-1 0-1105</inkml:trace>
  <inkml:trace contextRef="#ctx0" brushRef="#br0" timeOffset="854.107">753 384 720,'0'0'2738,"0"0"-591,0 0-642,0 0-54,0 0-264,1 23-509,7 68-339,-8-90-328,0 0 1,0 0-1,-1 0 1,1 0-1,0 1 1,0-1-1,0 0 1,1 0-1,-1 0 1,0 0-1,0 0 1,1 0-1,-1 0 1,0 0-1,1 0 1,-1 0-1,1 0 1,-1 0-1,1 0 0,0 0 1,-1-1-1,1 1 1,0 0-1,-1 0 1,1 0-1,0-1 1,0 1-1,0-1 1,0 1-1,0-1 1,0 1-1,0-1 1,0 1-1,0-1 1,0 0-1,0 1 1,0-1-1,0 0 1,0 0-1,0 0 0,0 0 1,0 0-1,0 0 1,0 0-1,1 0 1,-1 0-1,0-1 1,0 1-1,0 0-11,5-1 30,-4 1-25,1 0 1,0 1-1,0-1 0,0 0 1,0 0-1,0-1 0,-1 1 0,1 0 1,0-1-1,0 0 0,-1 0 0,1 0 1,0 0-1,-1 0 0,1 0 0,-1-1 1,1 1-1,-1-1 0,0 1 1,1-1-1,-1 0 0,0 0 0,0 0 1,0-1-1,-1 1 0,1 0 0,-1-1 1,1 1-1,-1-1 0,0 1 0,1-1 1,-1 1-1,-1-1 0,1 0 1,0 0-1,-1 0 0,1 1 0,-1-1 1,0-2-6,1 2-28,0 0 1,0 1-1,0-1 0,-1 0 1,1 0-1,-1 0 1,0 0-1,0 0 1,0 0-1,0 0 1,0 0-1,-1 0 1,1 0-1,-1 0 0,0 0 1,0 0-1,0 0 1,0 0-1,0 1 1,-1-1-1,1 0 1,-1 1-1,0-1 1,0 1-1,0 0 0,0 0 1,0-1-1,0 1 1,-1 1-1,1-1 1,-1 0-1,1 1 1,-1-1-1,0 1 1,1 0-1,-1-1 0,-1 1 28,-3-1 566,16-1-7220,15 3 3544</inkml:trace>
  <inkml:trace contextRef="#ctx0" brushRef="#br0" timeOffset="1107.177">1019 362 16,'0'0'2158,"0"0"177,0 0-796,0 0 201,0 0-348,8 25-407,23 81-185,-6 107 853,-24-173-1409,-1 124-39,-6-165-648,-31-95-3881,-6-106 1106,28 111 121</inkml:trace>
  <inkml:trace contextRef="#ctx0" brushRef="#br0" timeOffset="1924.996">1019 362 2385,'-42'-120'1494,"34"95"-8,8 25-168,0 0-341,0 0-471,17-4-324,57-15-41,-70 19-214,1 0 0,-1 0 0,0 0 0,0 0 1,0 1-1,0-1 0,0 1 0,0 0 0,0 0 0,0 1 0,0-1 0,0 1 0,-1 0 0,1 0 0,-1 0 0,1 1 0,-1-1 0,0 1 0,0 0 0,0 0 0,0 0 0,-1 0 1,1 0-1,-1 0 0,1 1 0,-1 0 0,0-1 0,-1 1 0,1 0 0,-1 0 0,1 0 0,-1 0 0,0 0 0,-1 1 73,4 3-340,20 64-2227,15 32 5382,-38-101-2712,1-1 1,0 1-1,0-1 0,-1 0 0,1 1 0,1-1 0,-1 0 0,0 0 0,0-1 1,1 1-1,-1 0 0,1-1 0,0 1 0,-1-1 0,1 0 0,0 0 0,0 0 1,0 0-1,-1-1 0,1 1 0,0-1 0,0 1 0,0-1 0,0 0 0,0 0 1,0-1-1,0 1 0,0-1 0,0 1 0,0-1 0,0 0 0,0 0 0,-1 0 1,2-1-104,79-60 263,-80 57-321,1-1 0,-1 1 0,1-1 0,-2 0 0,1 0 0,-1 0 0,0-1 0,0 1 0,0 0 0,-1-1 0,0 1 0,0-1 0,-1 1 0,0-1 0,0-2 58,-1 8-15,-1 0-1,1-1 1,0 1-1,-1 0 1,1-1-1,-1 1 0,1 0 1,-1 0-1,1 0 1,-1 0-1,0 1 1,1-1-1,-1 0 0,0 1 1,0-1-1,0 1 1,1 0-1,-1-1 1,0 1-1,0 0 1,0 0-1,0 0 0,0 0 1,1 1-1,-1-1 1,0 0-1,0 1 1,0-1-1,1 1 0,-1 0 1,0-1-1,1 1 1,-1 0-1,0 0 1,1 0-1,-1 0 1,1 1-1,0-1 0,-1 0 1,1 1-1,0-1 1,-1 1 15,-3 5 23,0 0 1,1 0 0,-1 0-1,1 1 1,1 0-1,-1-1 1,1 1-1,1 1 1,-1-1 0,2 0-1,-1 1 1,1-1-1,0 1 1,1-1 0,0 1-1,0-1 1,1 1-1,0-1 1,1 4-24,0-9-11,0-1 1,1 1-1,0-1 1,-1 0 0,1 1-1,0-1 1,0-1-1,0 1 1,0 0-1,0-1 1,0 1-1,1-1 1,-1 0-1,1 0 1,-1-1-1,0 1 1,1-1-1,-1 1 1,1-1-1,-1 0 1,1 0-1,-1-1 1,1 1-1,-1-1 1,2 0 10,7 1-58,6-2-340,-1-1 1,0 0 0,0-1-1,0-1 1,0-1 0,-1 0-1,0-1 1,0-1-1,0 0 1,-1-1 0,-1-1-1,0-1 1,0 0 0,-1 0-1,0-1 1,-1-1-1,0 0 1,-1-1 0,2-4 397,1-11 468,-12 14 3687,-20 17-1612,12 5-2343,1 0 1,0 1 0,0 0-1,0 0 1,1 0 0,0 0 0,1 1-1,0-1 1,0 1 0,0 0-1,2 0 1,-1 0 0,0 4-201,0 99 1777,4-110-1767,0 0 0,0-1 0,0 1 1,0 0-1,0-1 0,1 1 1,-1-1-1,1 0 0,-1 0 0,1 0 1,-1 0-1,1-1 0,0 1 0,-1-1 1,1 1-1,0-1 0,-1 0 1,1 0-1,0 0 0,-1 0 0,1-1 1,0 1-1,0-1 0,-1 1 1,1-1-1,-1 0 0,3-1-10,9-6-237,0 0-1,0-1 1,0 0 0,-1-1-1,-1-1 1,1 0 0,-2-1-1,0 0 1,0 0 0,-1-1-1,-1-1 1,7-11 237,-11 18-153,11-14-27,0 0 1,-1-1 0,-2-1 0,0 0-1,-2-1 1,0 0 0,-2-1-1,0 0 1,-2 0 0,0-4 179,-10 107 5900,7 148-5370,5-117-1398,-11-107-1727,-6-2-546</inkml:trace>
  <inkml:trace contextRef="#ctx0" brushRef="#br0" timeOffset="2766.797">1898 300 6339,'0'0'1155,"0"0"-725,0 0 111,0 0-170,0 0-112,7-1-163,151 3-580,-59 42-4192,-19 25 405,-33-18 9545,-25-42 770,32-33-5189,56-66-1100,-109 89 202,0 1-1,0-1 1,0 0 0,0 0-1,0 1 1,0-1-1,-1 0 1,1 0 0,0 0-1,0 0 1,-1 0 0,1 0-1,-1 0 1,1-1 0,-1 1-1,1 0 1,-1 0-1,0 0 1,1 0 0,-1-1-1,0 1 1,0 0 0,0 0-1,0-1 1,0 1 0,0 0-1,0 0 1,-1 0-1,1-1 1,0 1 0,-1 0-1,1 0 1,-1 0 0,1 0-1,-1 0 1,1 0 0,-1 0-1,0 0 1,0 0-1,1 0 1,-1 0 0,0 0-1,0 0 1,0 0 0,0 1-1,0-1 1,0 0 0,0 1-1,0-1 1,0 1-1,-1-1 1,1 1 0,0 0-1,0-1 1,0 1 0,-1 0-1,1 0 1,0 0 0,0 0-1,-1 0 1,1 0-1,0 0 1,-1 0 43,-3 2 25,0-1-1,0 1 1,0 0 0,1 0-1,-1 0 1,0 1-1,1 0 1,0 0 0,-1 0-1,1 0 1,1 0 0,-1 1-1,0 0 1,1 0-1,0 0 1,0 0 0,0 1-1,0-1 1,1 1 0,-1-1-1,1 1 1,1 0-1,-1 0 1,1 0 0,-1 0-1,1 0 1,1 0-1,-1 0 1,1 1 0,0-1-1,0 0 1,0 0 0,1 0-1,0 1 1,1 2-25,0-5 7,0 1 0,1-1 0,-1 0 0,1-1 0,0 1 0,-1 0 0,1-1 0,1 0 0,-1 1 0,0-1 0,0 0 0,1-1 0,-1 1 0,1-1 0,0 1 0,-1-1 0,1 0 0,0-1 1,0 1-1,-1 0 0,1-1 0,0 0 0,0 0 0,0 0 0,0-1 0,-1 1 0,1-1 0,0 0 0,2-1-7,9 2 1,-2-2-116,0 0 1,1-1-1,-1 0 0,0-1 0,-1-1 0,1 0 0,-1-1 0,0 0 1,0 0-1,0-2 0,-1 1 0,-1-2 0,1 1 0,-1-1 1,0-1-1,-1 0 0,0 0 0,-1-1 0,0 0 0,-1 0 0,6-13 115,-2-36-90,-13 59 210,0-1 1,0 1-1,-1 0 1,1 0-1,0 1 1,-1-1-1,1 0 1,-1 1-1,1 0 1,-1-1-1,1 1 1,-1 0-1,1 0 1,-1 1-1,1-1 0,0 0 1,-1 1-1,1 0 1,-1-1-1,1 1 1,0 0-1,-1 0 1,1 0-1,0 0 1,-1 1-121,-2 5 96,1 0 1,-1 1-1,2-1 0,-1 1 1,1 0-1,0 0 0,0 0 1,1 0-1,0 1 1,1-1-1,0 1 0,0-1 1,1 1-1,0-1 0,0 1 1,1-1-97,26-9 187,-15-9-433,0-1 0,-1-1-1,-1 0 1,0-1 0,0 0 0,-2 0 0,0-1 0,0 0 0,2-8 246,0 0-393,-2 1-1,0-2 1,-2 1-1,0-1 1,-2 0-1,0 0 1,-2-1-1,0 1 1,-2-1-1,-1-12 394,1 37 86,0-1 1,-1 1-1,1-1 1,0 1-1,-1-1 0,1 1 1,0-1-1,-1 1 0,1-1 1,-1 1-1,1-1 0,0 0 1,-1 1-1,1-1 0,-1 1 1,0-1-1,1 0 0,-1 0 1,1 1-1,-1-1 0,1 0 1,-1 0-1,0 0 0,1 0 1,-1 0-1,1 1 0,-1-1 1,0 0-1,1 0 0,-1-1 1,1 1-1,-1 0 0,0 0 1,1 0-1,-1 0 0,1 0 1,-1-1-1,0 1 0,1 0 1,-1-1-1,1 1 1,-1 0-1,1-1 0,-1 1 1,1 0-1,-1-1 0,1 1 1,0-1-1,-1 1 0,1-1 1,0 1-1,-1-1 0,1 1 1,0-1-1,-1 0-86,-8 42 570,2 0-1,2 0 1,2 1-1,1 0 1,2-1 0,3 9-570,-4-45-44,1 0 1,0 0 0,0 0-1,0 1 1,1-1 0,0 0-1,0 0 1,0 0 0,0 0-1,1 0 1,0 0 0,0-1-1,0 1 1,1-1 0,-1 1 0,1-1-1,0 0 1,0 0 0,1 0-1,-1 0 1,1 0 0,0-1-1,0 0 1,0 0 0,0 0-1,1 0 1,-1-1 0,1 1-1,0-1 1,-1 0 0,1-1-1,0 1 1,0-1 0,3 0 43,24-2-2086,5-4-1511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9:39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29 335 624,'0'0'395,"0"0"-181,0 0 50,0 0-62,-2-36 359,-24 14 2051,26 22-1975,0 0-277,10-2-53,65 4-117,1 4 1,-1 3-1,65 16-190,-124-21 62,1-2 0,-1 0 0,1 0 0,-1-2 1,1 0-1,-1-1 0,1-1 0,-1 0 0,1-1 0,-1-1 0,3-2-62,157-39 416,-136 31 835,-40 13-1226,0 1 223,0 0 120,0 0-261,0 0-43,0 0 101,0 0-66,0 0 21,0 0 56,-1-21 453,-8 8-1453,-5-5-1062</inkml:trace>
  <inkml:trace contextRef="#ctx0" brushRef="#br0" timeOffset="28086.58">940 355 1857,'0'0'1259,"0"0"-925,0 0-108,0 0 580,0 0-6,0 0-93,12 0 155,38 2-219,-47-2-555,1 1 0,-1 0-1,0 1 1,0-1 0,0 0 0,0 1-1,0 0 1,0-1 0,0 1 0,-1 0-1,1 1 1,-1-1 0,1 0 0,-1 1 0,0-1-1,0 1 1,0 0 0,0 0 0,-1 0-1,1 1-87,7 8 219,5 6-128,0-1 0,2-1 0,0 0 0,1-1 0,0-1 0,1 0-1,0-2 1,1 0 0,1-1 0,0 0 0,1-2 0,-1-1 0,2 0 0,-1-2-1,1 0 1,7 0-91,37 2 99,1-2 0,0-3-1,0-3 1,26-4-99,-38-6 33,1-1 0,-2-4 0,0-1 0,-1-3 0,-1-2 0,-1-2 1,-1-3-1,42-28-33,19-6 66,-28 15-12,1 5 0,1 3 0,2 4 0,16 0-54,-69 28 24,-38 2-3084,-8 0 771,-12-7-4250</inkml:trace>
  <inkml:trace contextRef="#ctx0" brushRef="#br0" timeOffset="28352.399">2676 0 5923,'0'0'544,"0"0"-50,0 0 453,0 0-6,0 0 233,31 9-507,96 27-347,-57-6 103,-60 10-372,-10-31-79,-1-1-85,-1 0 0,1 0 0,-2-1 0,1 1 0,-1-1 0,0 0 0,0 0 0,-1 0 0,0 0 0,0 0 0,-1-1 0,0 0 0,-1 2 113,-17 26-2794,8-9 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0:25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20 16,'1'-1'129,"-1"1"0,1 0 0,-1 0 0,0-1 0,1 1 0,-1 0-1,0-1 1,1 1 0,-1 0 0,0-1 0,0 1 0,0-1 0,1 1 0,-1 0 0,0-1 0,0 1 0,0-1 0,0 1 0,1-1 0,-1 1-1,0 0 1,0-1 0,0 1 0,0-1 0,0 1 0,0-1 0,0 1 0,-1-1 0,1 1 0,0-1 0,0 1 0,0 0 0,0-1 0,-1 1-1,1-1 1,0 1 0,0 0 0,0-1 0,-1 1 0,1 0 0,0-1 0,-1 1 0,1 0 0,0-1 0,-1 1 0,1 0 0,-1 0-1,1-1 1,0 1 0,-1 0 0,1 0 0,-1 0 0,1 0 0,-1-1-129,40 14 687,-12-1-566,1-1 0,0-1 0,0-1 1,0-2-1,1-1 0,0-1 0,23 0-121,191 10 1054,-242-15-945,-1 0-10,0 0 160,0 0-152,0 0-177,-14-3-2667,-6-7-883</inkml:trace>
  <inkml:trace contextRef="#ctx0" brushRef="#br0" timeOffset="424.07">80 87 2369,'0'0'211,"0"0"-126,0 0 150,10 6 709,162 59 1682,64-48-884,-250-15-2596,-8-2-3351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0:53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9 672,'-3'0'-147,"-6"0"3331,7-5-4967,2 1-143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0:56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990 130 112,'0'0'464,"0"0"32,0 0 305,0 0-49,0 0-752,0 0-64,0 0 64,39-73 16,-27 66-16,0-1-576,0 1-465</inkml:trace>
  <inkml:trace contextRef="#ctx0" brushRef="#br0" timeOffset="740.009">990 130 1153,'78'-108'1870,"-62"87"-985,-16 21-468,0 0 162,0 0-86,-16 4-63,-2 0-202,-78 40 1030,38 7-1142,2 3 0,3 2 0,2 2 0,3 2 0,2 2 0,-31 59-116,-37 70-250,7 5 0,10 5 0,-18 69 250,86-187 3,3 1 1,5 1-1,3 1 0,3 0 0,5 1 0,1 56-3,6-18 187,5 0 0,6 0-1,11 49-186,25 79 6,11-1 1,11-3-1,21 28-6,-56-199 95,2 0 0,5-3 0,2-1 0,4-2 0,2-2 0,4-2 0,3-2 0,27 25-95,309 310 926,-301-336-726,-69-40 469,-14-18-526,-13-19-1422,-6-14-1658,-4-9-1481</inkml:trace>
  <inkml:trace contextRef="#ctx0" brushRef="#br0" timeOffset="1022.606">1146 4473 4834,'0'0'1161,"0"0"-636,0 0-271,0 0 71,0 0 574,18 20-5,53 67-323,-65-81-396,0 0 0,-1 1-1,1-1 1,-2 1 0,1 0 0,-1 1 0,0-1 0,0 1-1,-1-1 1,0 1 0,-1 0 0,1 0 0,-1 1 0,-1-1-1,0 0 1,0 1 0,-1 0-175,-48 34 264,42-40-259,-160 54-5479,96-49-139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0:30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25 163 1585,'0'0'1635,"0"0"-562,0 0-174,0 0-203,0 0-88,0 0 219,0-4-400,0-40 1634,0 60-2943,-3 136 1304,-11-125-908,7-105-1549,7 71 1863,1 1-1,1-1 1,-1 1 0,1-1 0,0 1 0,0 0-1,1 0 1,0 0 0,0 0 0,0 0 0,1 1-1,0-1 1,0 1 0,0 0 0,1 0-1,2-1 173,61-25 934,-65 33-924,0 1 0,0 0 1,0 0-1,0 0 0,-1 0 1,1 0-1,-1 1 0,0-1 1,0 1-1,0-1 0,0 1 1,0 0-1,-1 0 1,0 0-1,0 0 0,0 0 1,0 0-1,-1 0 0,1 0 1,-1 0-1,0 0 0,0 0 1,-1 0-1,1 1 0,-2 1-10,2 24 457,0-30-289,0 0-99,0 0-152,6-2-480,68-88-776,-69 85 1417,1 1 0,0 0 0,0 0 0,0 1 0,0-1 0,1 2 0,-1-1 0,1 0 0,0 1 0,0 1 0,0-1 0,0 1 0,6 0-78,1 64-147,-21 65 545,7-127-2613</inkml:trace>
  <inkml:trace contextRef="#ctx0" brushRef="#br0" timeOffset="236.543">498 206 384,'0'0'208,"0"0"-112,0 0 769,0 0-209,0 0-240,0 0-272,0 91 96,0-83-192,0-3 112,0-1-160,0 0 48,0-4 113,0 0-129,-3 0 96,1 0-128,-3-8-3138</inkml:trace>
  <inkml:trace contextRef="#ctx0" brushRef="#br0" timeOffset="894.329">479 5 4738,'0'0'1700,"0"0"-743,0 0-164,0 0-244,5-1-434,91-3-62,-91 8-215,1-1-1,0 1 1,0 1-1,-1-1 0,0 0 1,0 1-1,0 0 1,-1 1-1,0-1 1,0 0-1,0 1 0,0 0 1,-1 0-1,0 0 1,-1 1-1,1-1 0,0 3 163,5 10-48,-1-1-1,-1 1 0,0 0 1,-1 1-1,-1-1 0,-1 1 1,-1 0-1,0 9 49,-2-29 123,0 0 135,0 0 260,0 0 184,7-34-347,-5 27-390,0 1 1,1-1 0,-1 1 0,1 0 0,0 0 0,1 0 0,0 1 0,0-1 0,0 1-1,0 0 1,1 0 0,0 0 0,0 0 0,0 1 0,1 0 0,-1 0 0,1 1 0,0-1-1,0 1 1,0 0 0,0 1 0,1 0 0,-1 0 0,1 0 0,0 1 0,-1 0 0,1 0-1,5 0 35,-9 3 58,0 1-1,-1-1 0,1 1 0,-1-1 1,1 1-1,-1 0 0,0 0 0,0 0 1,-1 0-1,1 0 0,-1 0 0,1 1 1,-1-1-1,0 0 0,0 1 0,0-1 0,-1 1 1,1-1-1,-1 1 0,0 3-57,1 0 173,14 91 1127,-10-114-1589,-5-9-3013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1:05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6355,'0'0'3153,"0"0"-2752,0 0-257,0 0 336,0 0-304,0 0-128,0 0 176,0 0-224,0 0-144,0 4-1697,0-1-4338</inkml:trace>
  <inkml:trace contextRef="#ctx0" brushRef="#br0" timeOffset="169.397">0 0 7475,'80'20'0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1:11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202 251 3378,'0'0'1291,"0"0"-870,0 0-50,0 0 67,0 0 223,0 0-178,0 0-120,0 0 352,-13 0 520,-35 1-688,-92-11-157,238 4 522,893 25-784,-332-47-181,-299-18 36,-163 18 175,184-2-158,-290 28 6,347 13-4,-217 5 109,215-13-111,-224-5 108,-159 2-28,-52 0 77,-1 0-7,0 0 154,0 0 387,0 0-192,0 0-224,0 0 10,0 0-53,0 0 107,0 0-123,1 0 36,0 0-2985,-1 0-682</inkml:trace>
  <inkml:trace contextRef="#ctx0" brushRef="#br0" timeOffset="1545.053">956 65 5218,'0'0'593,"0"0"-593,0 0-64,0 0-80,0 0 48,0 0 15,0 0 81,0 0 193,0 0-193,0 0 0,0 0-897,0 0-1024,0 6 289,0-1 463</inkml:trace>
  <inkml:trace contextRef="#ctx0" brushRef="#br0" timeOffset="2074.681">956 65 4386,'84'-54'1321,"-67"43"-999,-17 11-234,-5 16 166,-47 117 920,-5-27-811,92-102-1428,161-8 1569,-195-42 2823,-116-74-2897,105 86-4363,10 24 828</inkml:trace>
  <inkml:trace contextRef="#ctx0" brushRef="#br0" timeOffset="3025.625">3224 22 1857,'0'0'2444,"0"0"-937,0 0 67,0 0-421,0 0-468,0 2-103,-2 7-521,0 0 1,0 0 0,0 0-1,-1-1 1,0 1-1,-1-1 1,0 0 0,-1 0-1,1 0 1,-1 0-1,-1-1 1,1 0 0,-7 7-62,-39 65-233,51-77 205,1 0 0,-1 0 0,1 0 1,0 0-1,-1-1 0,1 1 0,0 0 0,0 0 0,0-1 0,0 1 0,1 0 0,-1-1 0,0 0 1,1 1-1,-1-1 0,1 0 0,-1 1 0,1-1 0,0 0 0,-1 0 0,1 0 0,0-1 1,0 1-1,0 0 0,0-1 0,0 1 0,-1-1 0,1 1 0,0-1 0,0 0 0,0 0 1,0 0-1,0 0 0,0 0 0,0-1 0,0 1 0,0 0 0,0-1 0,0 1 0,0-1 1,1-1 27,3 2-9,132 0 230,-136-2-115,-1 0 1,0 1-1,1-1 1,-1 0-1,0 0 0,0 0 1,0 0-1,-1 0 1,1-1-1,0 1 1,-1 0-1,1 0 0,-1 0 1,0-1-1,0 1 1,0 0-1,0 0 1,0-1-1,0 1 0,-1 0 1,1 0-1,-1 0 1,1-1-1,-1 1 0,0 0 1,0 0-1,0 0-106,-89-169-3681,71 148 1261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1:16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4498,'0'0'406,"0"0"-222,0 0-27,53 6-85,176 19-72,-3-19 590,608-19 373,470 6-646,-701 31 265,-37 14 7,62-26-589,2373-6 972,-1948 20-866,-377-40 505,-320-19-72,-296 32-1497,-59-5-1403</inkml:trace>
  <inkml:trace contextRef="#ctx0" brushRef="#br0" timeOffset="302.946">9812 1 14727,'0'0'1905,"0"0"-1905,0 0-160,0 0-97,0 0-6690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1:33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31 944,'-48'-26'7230,"59"22"-6483,44 6-630,-1 2 0,1 2 0,-1 4-1,21 6-116,-21-7-11,0-2 0,1-3 0,-1-2 0,1-2 0,5-3 11,-17 1-57,99-26 335,-139 20-2130,-3-9-472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1:33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2235 64,'0'0'0,"0"0"0,0 0 144,0 0 208,0 0 1665,0 0-640,17-8-1025,-12 1-352,2 5-848,0 0-2034</inkml:trace>
  <inkml:trace contextRef="#ctx0" brushRef="#br0" timeOffset="1125.183">454 2451 2257,'0'0'1361,"0"0"194,0 0-18,0 0-1148,0 0-138,18-30-134,60-98-53,32 16 345,0 20-295,3 5 1,4 5 0,4 6 0,2 4-1,4 7 1,68-23-115,335-117 363,-286 54 584,-1-21 555,-155 113-1179,1 4 0,76-33-323,-80 44 13,-80 41-16,172-90 94,-5-7 0,93-75-91,-189 124 122,3 4-1,2 3 1,73-28-122,-16 7 344,-119 57-301,-18 7-182,-1 1-56,0 0-463,0 0-476,-2 0-937,-10 0-951</inkml:trace>
  <inkml:trace contextRef="#ctx0" brushRef="#br0" timeOffset="1422.09">4019 0 5891,'0'0'320,"0"0"43,0 0-38,21 9 57,108 41 15,-127-50-391,0 1-1,0 0 1,0 0-1,0 0 1,0 0-1,0 0 1,0 1-1,0-1 1,-1 0-1,1 1 1,0-1-1,-1 1 1,1 0-1,-1 0 1,1 0-1,-1-1 1,0 1-1,0 0 1,0 0-1,0 1 1,0-1-1,-1 0 1,1 0 0,-1 0-1,1 0 1,-1 1-1,0-1 1,0 0-1,0 1 1,0-1-1,0 0 1,0 0-1,0 1 1,-1-1-1,1 0 1,-1 0-1,-1 2-5,-51 74 149,33-53-67,-39 79-2795,44-70-398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1:38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75 3986,'0'0'2260,"0"0"-1655,0 0-223,0 0-134,0 0-40,-14 16-53,-44 57-91,54-65-63,-1 0 1,1 1 0,0-1-1,1 1 1,0 0 0,0 0-1,1 1 1,0-1 0,0 0-1,1 1 1,1-1 0,0 1-1,0-1 1,0 1 0,2-1-1,1 9-1,-3-12 14,3-1-35,0-1 1,0 1 0,0-1 0,1 0 0,0-1 0,-1 1 0,1 0-1,0-1 1,1 0 0,-1 0 0,0 0 0,1-1 0,0 0-1,0 1 1,0-2 0,-1 1 0,2 0 0,-1-1 0,0 0-1,0 0 1,0-1 0,0 1 0,1-1 0,-1 0 0,0-1 0,0 1-1,1-1 21,19 1-477,0 0-1,0-2 0,0 0 0,0-2 1,-1-1-1,1-1 0,-1-1 1,0-1-1,-1-1 0,0-1 0,0-1 1,-1-1-1,-1-1 0,0 0 0,17-16 478,-34 26 204,0-1-1,0 1 1,0-1-1,0 0 1,-1 0-1,1 0 1,-1 0-1,0 0 1,0-1-1,-1 1 1,1-1-1,-1 0 1,0 0-1,-1 0 1,1 0-1,-1 0 1,0 0-1,0-1 1,0 1-1,-1 0 1,0 0-1,0-1-203,-2 3 159,0 0 0,0 0 0,0 0-1,0 0 1,-1 0 0,1 0 0,-1 1 0,0 0-1,0-1 1,0 1 0,0 0 0,0 0 0,0 1 0,-1-1-1,1 1 1,0-1 0,-1 1 0,0 0 0,1 0-1,-1 1 1,1-1 0,-1 1 0,0 0 0,1 0-1,-1 0 1,0 0 0,1 1 0,-1-1 0,0 1 0,1 0-1,-1 0 1,1 0 0,-1 1 0,1-1 0,0 1-1,-2 1-158,-2 2-2,1 1-1,1-1 0,-1 1 1,1 1-1,0-1 0,0 1 1,1 0-1,0 0 0,0 0 1,1 0-1,0 1 0,0-1 1,1 1-1,-1 0 0,2 0 1,-1 0-1,1 0 0,1 0 1,-1 0-1,1 0 0,1 0 1,0 5 2,1-11-66,0 0 0,1 0 1,-1-1-1,0 1 1,1 0-1,0-1 0,-1 0 1,1 0-1,0 1 0,0-2 1,-1 1-1,1 0 0,0-1 1,0 1-1,0-1 0,0 0 1,0 0-1,0 0 0,0 0 1,0 0-1,0-1 1,0 1-1,0-1 0,-1 0 1,1 0-1,0 0 0,0 0 1,-1 0-1,1-1 0,-1 1 1,1-1-1,-1 0 0,2-1 66,42-39-651,-46 41 892,0 1 44,0 0-40,0 0-119,0 0-62,0 0-128,1 26 235,2-24-327,0 0 1,0 0-1,0-1 1,0 1-1,0-1 1,1 1-1,-1-1 1,0 0-1,1-1 1,-1 1-1,1 0 1,-1-1-1,1 0 1,-1 0-1,1 0 1,-1 0-1,1 0 1,-1-1-1,0 1 1,1-1-1,-1 0 156,4 0-320,33-8-1073,7-13-1835</inkml:trace>
  <inkml:trace contextRef="#ctx0" brushRef="#br0" timeOffset="579.185">909 42 2417,'0'0'1774,"0"0"-877,0 0-422,0 0 482,0 0-186,0 0-146,-17 14-375,-50 45-196,48-8 11,21-41-98,24 32 330,-25-42-298,1 1 1,-1-1 0,1 1 0,-1 0-1,0-1 1,0 1 0,1 0 0,-1 0-1,0 0 1,0 0 0,0 0 0,0 0-1,0 0 1,0 1 0,0-1 0,0 0-1,0 0 1,-1 1 0,1-1 0,0 1-1,-1-1 1,1 0 0,-1 1 0,0-1-1,1 1 1,-1-1 0,0 1 0,0-1-1,0 1 1,0-1 0,0 1 0,0-1-1,-1 1 1,1-1 0,0 1 0,-1-1-1,1 1 1,-1-1 0,0 1 0,1-1-1,-1 0 1,0 1 0,0-1 0,0 0 0,0 0-1,0 0 1,0 0 0,0 0 0,0 0-1,0 0 1,0 0 0,-1 0 0,1 0-1,0-1 1,-1 1 0,1 0 0,-1-1 0,-37 13-217,39-13 55,0 0-174,0 0-41,7-1-786,66-20 1590,3 0-168,0-2 1,-2-4-1,-1-3 0,-2-4 1,8-7-260,-76 40-9,0 0 0,0-1 0,1 1 1,-1-1-1,0 0 0,0 0 0,0 0 1,-1 0-1,1 0 0,0-1 1,-1 0-1,0 1 0,0-1 0,1 0 1,-2 0-1,1 0 0,0 0 0,0 0 1,-1 0-1,0-1 0,0 1 0,0-1 1,0 1-1,0 0 0,-1-1 0,1 1 1,-1-1-1,0 0 0,0-2 9,-5 3-2,0 1 1,1 0-1,-1 1 0,0-1 0,0 1 0,0 0 0,0 0 1,0 0-1,0 1 0,-1 0 0,1 0 0,0 0 0,0 1 0,0-1 1,0 1-1,-1 1 2,6-2 0,-7 2 27,-1 1 1,1 0-1,1 0 1,-1 1-1,0 0 1,1 0-1,0 1 1,0 0-1,0 0 1,0 0-1,1 1 1,0 0-1,0 0 1,0 0-1,1 0 1,0 1-1,0 0 0,1 0 1,0 0-1,0 0 1,1 0-1,-1 1 1,2-1-1,-1 1 1,1-1-1,0 1 1,1 0-1,-1-1 1,2 1-1,0 7-27,1-9 0,1 0-1,1-1 0,-1 1 1,1 0-1,-1-1 1,1 0-1,1 0 0,-1 0 1,1-1-1,0 1 0,0-1 1,0 0-1,1 0 1,-1-1-1,1 0 0,0 0 1,0 0-1,0-1 1,1 1-1,-1-2 0,0 1 1,1-1-1,-1 0 0,1 0 1,-1 0-1,6-1 1,128 7-2420,-66-7-680</inkml:trace>
  <inkml:trace contextRef="#ctx0" brushRef="#br0" timeOffset="800.084">1732 293 2321,'0'0'1889,"0"0"-560,0 0 223,0 0-239,0 0-689,0 0-608,0 33-16,0-12 0,-9-21-5378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1:36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17 132 4178,'0'0'2356,"0"0"-1313,0 0-579,0 0-411,-2 18-90,-12 153 176,13-170-153,1 0 1,0 0 0,0 0-1,0 0 1,0 0-1,0 0 1,1 0 0,-1 0-1,0 1 1,0-1-1,1 0 1,-1 0 0,1-1-1,-1 1 1,1 0-1,-1 0 1,1 0-1,-1 0 1,1 0 0,0 0-1,-1-1 1,1 1-1,0 0 1,0-1 0,0 1-1,0 0 1,-1-1-1,1 1 1,0-1 0,0 1-1,0-1 1,0 0-1,0 1 1,0-1 0,0 0-1,0 0 1,0 0-1,0 0 1,1 0 0,-1 0-1,0 0 1,0 0-1,0 0 1,0 0 0,0 0-1,0-1 1,0 1-1,0 0 1,0-1 0,1 0 13,3 1-35,71-51-637,-62 72 18,-7-19 515,1 0 0,0 0 0,0-1-1,0 0 1,0 0 0,1-1-1,-1 0 1,0 0 0,0-1-1,0 0 1,0-1 0,0 1 0,0-2-1,4-1 140,26-15-1910</inkml:trace>
  <inkml:trace contextRef="#ctx0" brushRef="#br0" timeOffset="440.798">428 132 1265,'0'0'2038,"0"0"-256,0 0-1086,0 15-936,3 333 1398,6-327-859,-5-99-1767,-4 43 1235,1 1 0,2-1 1,2 1-1,1-1 0,1 2 0,2-1 0,9-20 233,3 40 2716,32 51-2806,-49-30 100,0 0 0,-1 0 0,0 0 0,0 1 0,0 0 0,-1-1 0,0 1 0,0 0 0,-1 0 0,0 0 0,-1 0 0,0 0 0,0 0 0,-1 7-10,1 0 142,0-14-939,0-1-134,3-5 336,13-20-320</inkml:trace>
  <inkml:trace contextRef="#ctx0" brushRef="#br0" timeOffset="874.602">764 44 2513,'0'0'1081,"0"0"-1113,0 0-112,6 41 755,20 136 832,2 229 2463,-64-629-5886,34 17-872,26 122 3180,21 86 1110,-38 1-1428,-1 0 0,1 0 1,-1 1-1,0 0 0,0 0 0,0 1 0,-1 0 0,0 0 0,1 0 0,-2 0 0,1 1 1,-1 0-1,0 0 0,0 0 0,0 1 0,-1-1 0,0 1 0,0-1 0,-1 1 1,0 0-1,0 0 0,0 1 0,-1-1 0,0 5-10,-1-7-9,1 1 0,-2-1-1,1 0 1,0 0 0,-1 0 0,0 1-1,0-1 1,0 0 0,-1 0 0,0 0 0,0-1-1,0 1 1,-1 0 0,1-1 0,-1 1-1,0-1 1,0 0 0,-1 0 0,1 0-1,-1-1 1,0 1 0,0-1 0,0 0 0,-2 1 9,-2-3-1857,1-1 85</inkml:trace>
  <inkml:trace contextRef="#ctx0" brushRef="#br0" timeOffset="1188.609">954 219 1024,'0'0'1300,"0"0"-449,0 0 72,0 0-96,0 0-272,27-1 114,140 0-396,-89-25-457,-59-26-3077,-25 28 291,-29 20 4718,30 8-1669,0 0 0,1 0 0,-1 0 0,1 1 0,0-1 0,0 1 0,1 0 0,-1 0 0,1 0 0,0 1-1,1-1 1,-1 1 0,1 0 0,0-1 0,1 1 0,-1 0 0,1 0 0,0 0 0,1 0 0,-1 0 0,1 0-1,0 1 1,1-1 0,-1 0 0,1 0 0,1 0-79,-2-4-6,0 0-1,0 0 0,0 0 1,0 0-1,0 0 1,1 0-1,-1 0 1,1 0-1,-1 0 1,1 0-1,0 0 0,0-1 1,0 1-1,0 0 1,0 0-1,0-1 1,0 1-1,1-1 1,-1 1-1,1-1 1,-1 1-1,1-1 0,-1 0 1,1 0-1,0 0 1,0 0-1,0 0 1,-1 0-1,1 0 1,0-1-1,0 1 1,0-1-1,0 1 0,0-1 1,0 0-1,0 0 1,0 0-1,0 0 1,0 0-1,0 0 1,0 0-1,0-1 0,0 1 1,1-1 6,3 1-78,0-1-1,0 1 1,0-2-1,0 1 1,0-1 0,0 1-1,0-2 1,0 1 0,0-1-1,-1 1 1,0-2 0,1 1-1,-1-1 1,0 1-1,0-1 1,1-3 78,30-24-1465</inkml:trace>
  <inkml:trace contextRef="#ctx0" brushRef="#br0" timeOffset="1449.091">1444 195 2161,'0'0'1179,"0"0"-613,0 0-214,0 0-59,3 27-183,8 79-89,-8-79 65,-3-27 215,0-3 235,0-16-422,19-175-1226,-17 186 1110,1 1 1,0-1 0,0 1 0,1-1 0,0 1 0,0 0 0,0 1 0,1-1-1,0 1 1,1 0 0,-1 0 0,1 0 0,1 1 0,-1 0 0,0 0 0,1 1 0,0 0-1,0 0 1,1 0 0,-1 1 0,1 0 0,-1 1 0,4-1 1,57-5-251,-31 8-685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1:36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4194,'0'0'944,"0"0"-672,0 0-191,0 0-81,0 0-177,0 0 49,24 19 48,-14-4-1312</inkml:trace>
  <inkml:trace contextRef="#ctx0" brushRef="#br0" timeOffset="206.171">0 1 3666,'29'155'2273,"-29"-155"-2065,0 0 288,0 0-192,0 0-304,0 0-176,10 26 112,18-8-352,-1-10-2882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1:41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1 352,'0'0'0,"0"0"-64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1:35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479 73 1393,'0'0'2033,"0"0"-166,0 0-149,0 0 24,0 0-306,1-9-385,1-28-296,-2 36-751,0 0 1,0 0 0,-1 0-1,1-1 1,0 1-1,-1 0 1,1 0-1,-1 0 1,0 0 0,1 0-1,-1 0 1,0 0-1,1 1 1,-1-1-1,0 0 1,0 0-1,0 0 1,0 1 0,0-1-1,0 0 1,0 1-1,0-1 1,0 1-1,0-1 1,0 1 0,0 0-1,0 0 1,0-1-1,-1 1 1,1 0-1,0 0 1,0 0 0,0 0-1,0 0 1,-1 0-1,1 0 1,0 1-1,-1-1-4,-2 0-24,-8-2-56,0 1-1,0 0 1,0 0-1,0 2 1,0-1-1,0 2 1,0-1-1,0 2 1,1-1-1,-1 2 0,1 0 1,-1 0-1,1 1 1,1 0-1,-1 1 1,1 0-1,0 0 1,0 2-1,1-1 1,0 1-1,0 0 1,-3 4 80,9-3-48,0-1 0,0 1 0,1-1 1,0 1-1,1 0 0,-1 0 0,2 0 1,-1 0-1,1 0 0,1 0 0,-1 0 0,2 0 1,-1 0-1,1-1 0,1 1 0,-1 0 1,1-1-1,1 0 0,0 0 0,0 0 1,0 0-1,1 0 0,0-1 0,1 0 0,0 0 1,0 0-1,0-1 0,1 0 0,0 0 1,0-1-1,0 0 0,4 2 48,82 61 19,-93-66-33,1-1 1,-1 1-1,1-1 1,-1 1-1,1 0 1,-1-1-1,0 1 1,0 0-1,1-1 1,-1 1-1,-1 0 1,1-1-1,0 1 1,0 0 0,-1-1-1,1 1 1,-1 0-1,1-1 1,-1 1-1,1-1 1,-1 1-1,0-1 1,0 1-1,0-1 1,0 0-1,0 1 1,0-1-1,0 0 1,-1 0-1,1 0 1,0 0-1,-1 0 1,1 0-1,-2 1 14,-17 29-1145,20-29-1058,0-2-2629</inkml:trace>
  <inkml:trace contextRef="#ctx0" brushRef="#br0" timeOffset="5000.756">402 391 256,'0'0'1358,"0"0"-296,0 0-473,0 0-95,0 0 651,-3 0-126,-41 13 2383,-20 36-2655,-5 3-516,64-50-85,-1 1 0,1-1-1,-1-1 1,0 1-1,0-1 1,0 0-1,0 0 1,0-1-1,0 0 1,0 0 0,0 0-1,0 0 1,0-1-1,0 0 1,0-1-1,1 1 1,-1-1 0,0 0-1,1-1 1,-1 1-1,1-1 1,0 0-1,0 0 1,0-1 0,0 0-1,0 0 1,1 0-1,0 0 1,0 0-1,0-1 1,0 0 0,1-1-146,-11-8-331,-12-17 666,20 5-6999,6 16 2940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0:37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0 108 1569,'0'0'3879,"0"0"-3020,0 0-928,3 2-148,2 0 388,0 1-1,1-2 0,-1 1 0,1 0 0,0-1 1,-1 0-1,1-1 0,0 1 0,-1-1 1,1 0-1,0 0 0,0-1 0,-1 0 0,1 0 1,0 0-1,-1-1 0,1 1 0,-1-1 0,0-1 1,0 1-1,1-1 0,-1 0 0,-1 0 0,1 0 1,2-3-171,-5 4-59,-1 1 1,1-1-1,-1 0 1,1 0-1,-1 0 0,0 0 1,0 1-1,0-2 1,0 1-1,0 0 1,0 0-1,-1 0 1,1 0-1,-1-1 1,0 1-1,1 0 1,-1 0-1,0-1 0,0 1 1,0 0-1,-1 0 1,1-1-1,0 1 1,-1 0-1,0 0 1,1 0-1,-1 0 1,0-1-1,0 1 1,0 0-1,0 1 0,-1-1 1,1 0-1,0 0 1,-1 0-1,0 1 1,1-1-1,-1 1 1,0-1-1,0 1 1,1 0-1,-1 0 1,0-1-1,0 1 0,-1 1 1,1-1-1,0 0 1,0 0-1,0 1 1,0-1-1,-1 1 1,1 0 58,-2 4-4,0 0 1,0 1 0,0-1-1,1 1 1,0 0-1,0 0 1,0 0 0,1 0-1,-1 1 1,1-1 0,1 1-1,-1-1 1,1 1-1,0 0 1,0 0 0,0-1-1,1 1 1,0 0 0,0 2 3,0 82 256,2-86-247,0 0 0,0 0 0,1-1 0,-1 1 0,1-1 0,0 0 0,0 0 1,1 0-1,-1 0 0,1 0 0,-1-1 0,1 1 0,0-1 0,0 0 0,0 0 0,0 0 0,0-1 1,0 0-1,1 0 0,-1 0 0,0 0 0,1 0 0,-1-1 0,0 0 0,1 0 0,-1 0 0,1 0 1,-1-1-1,0 0 0,1 0 0,-1 0 0,0 0 0,0-1 0,3-1-9,12-1-337,0-1-1,-1 0 0,1-2 1,-1 0-1,0-1 0,-1-1 1,0-1-1,0 0 0,4-5 338,36-26-3014</inkml:trace>
  <inkml:trace contextRef="#ctx0" brushRef="#br0" timeOffset="334.117">567 9 1153,'0'0'1936,"0"0"-1319,0 0-527,0 11 623,0 284 1554,0-294-1765,0-1 128,-2-13 722,0 3-1309,0 1-1,1-1 1,0 0-1,1 0 1,0 0 0,0 0-1,1 0 1,1 1-1,0-1 1,0 0-1,0 1 1,2-1 0,-1 1-1,1 0 1,0 0-1,1 0 1,0 1-1,0-1 1,1 1-1,0 1 1,7-8-43,84-57 132,-48 62-3084,-35 10 308</inkml:trace>
  <inkml:trace contextRef="#ctx0" brushRef="#br0" timeOffset="663.148">834 158 560,'0'0'1305,"0"0"-337,0 0-58,0 0-182,0 0-277,0 26-144,0 94 3492,-1-139-3942,2 1 0,0 0 0,0 0 0,2-1 0,1 1 0,0 1 0,1-1 0,0 1 0,3-4 143,-4 15 185,-1-1 1,1 0-1,1 1 0,-1 0 1,1 0-1,0 0 1,1 0-1,0 1 1,-1 0-1,1 0 0,1 0 1,-1 1-1,1 0 1,0 0-1,2 0-185,59-3-1349,-50 7-904,2 0-3018</inkml:trace>
  <inkml:trace contextRef="#ctx0" brushRef="#br0" timeOffset="991">1129 301 976,'0'0'2023,"0"0"-913,0 0-838,0 0-99,0 0 113,5 6 84,-5-4-294,1 0 0,0 0 0,0 0 0,0-1-1,0 1 1,0 0 0,0-1 0,0 1 0,1-1-1,-1 1 1,1-1 0,-1 0 0,1 1 0,-1-1-1,1 0 1,0 0 0,-1 0 0,1 0 0,0 0-1,0-1 1,0 1 0,0-1 0,0 1 0,0-1-1,0 1 1,0-1 0,0 0 0,0 0-1,0 0 1,-1 0 0,1-1 0,0 1 0,0 0-1,0-1 1,0 1 0,0-1 0,0 0 0,0 0-1,0 0 1,-1 1 0,1-2 0,0 1 0,-1 0-1,1 0 1,-1 0 0,1-1 0,-1 1 0,0-1-1,1 1 1,-1-1 0,0 0 0,0 1 0,0-1-1,0 0 1,-1 0 0,1 0-76,13-94 510,-16 94-615,-1-1 1,0 1 0,0 0-1,1-1 1,-2 1 0,1 1-1,0-1 1,0 0 0,0 1-1,-1 0 1,1-1 0,-1 1-1,1 1 1,-1-1 0,1 0 0,-1 1-1,0 0 1,1 0 0,-1 0-1,0 0 105,9 3-2081,7 0 494</inkml:trace>
  <inkml:trace contextRef="#ctx0" brushRef="#br0" timeOffset="1583.156">1389 195 912,'0'0'579,"0"0"-317,0 0-201,13 7-314,40 23 154,-39 11 1432,-15-35-876,-40 104 2336,41-110-2686,0 0 45,30-51-80,-14 25-160,2 1-1,1 0 0,0 1 1,2 2-1,1 0 0,1 1 1,0 1-1,2 1 1,12-7 88,-36 25 12,1 1 0,0-1 0,-1 1 1,1-1-1,0 1 0,0 0 0,-1 0 1,1-1-1,0 1 0,0 0 0,-1 1 1,1-1-1,0 0 0,0 0 1,-1 1-1,1-1 0,0 1 0,-1-1 1,1 1-1,0 0 0,-1 0 0,1 0 1,-1 0-1,1 0 0,-1 0 0,0 0 1,1 0-1,-1 1 0,0-1 1,0 0-1,0 1 0,0-1 0,0 1 1,0-1-1,0 1 0,-1-1 0,1 1 1,0 0-1,-1-1 0,0 1 0,1 0 1,-1 0-1,0-1 0,0 1 1,0 0-1,0 0 0,0-1 0,0 1 1,0 0-1,-1 0 0,1-1 0,0 1 1,-1 0-1,0-1 0,1 1 0,-1 0 1,-1 1-13,3 13 229,4 41 3543,-4-59 2810,-3-8-7532,-16-15-2219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1:57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1761,'0'0'1115,"0"0"-533,0 0-126,0 0 107,0 0 205,0 0-314,3-7 1058,13 7-6130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1:58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39 2817,'0'0'646,"0"0"378,0 0-74,0 0-251,0 0 203,0-6 224,-2-2-750,0-4-11,2-1 2639,-4 29-9444,-2 3 2844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2:13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2257,'0'0'950,"0"0"-673,0 0 91,0 0 35,8 0 176,516-4 2743,-194-29-3269,-329 33-4484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2:15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89 1553,'0'0'1699,"0"0"-344,0 0 75,0 0 219,0 0-160,-9-4-718,-25-14-496,36 8-413,0 10 105,270-17 225,276-18 235,-529 33-136,-3 0-3640,-28 2-3654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2:12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507 37 48,'197'7'7798,"-197"2"-8243,0-7-2170</inkml:trace>
  <inkml:trace contextRef="#ctx0" brushRef="#br0" timeOffset="945.457">841 31 6963,'0'0'913,"0"0"-433,0 0-480,0 0-224,0 0-1793,0 0-1425</inkml:trace>
  <inkml:trace contextRef="#ctx0" brushRef="#br0" timeOffset="3689.239">1 76 3089,'0'0'1129,"0"0"-550,0 0-198,10-3-52,60-11 266,1 3 0,0 4 1,0 2-1,0 4 1,38 4-596,0-2 512,-38-2-231,15 0 394,-28 3 2934,-77-15-8494,-10-13-1102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1:53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257 172 1024,'0'0'1729,"0"0"-912,0 0-433,0 0 64,0 0 689,2 0-433,1 0-448,-3 0 16,0 0-256,0 0 144,0 0-160,0 0-304,0 0-945,0 2-1376</inkml:trace>
  <inkml:trace contextRef="#ctx0" brushRef="#br0" timeOffset="21649.464">0 64 2049,'0'0'944,"0"0"-418,0 0 88,0 0 325,0 0-136,2 0-443,907-35 1350,-659 7-435,-249 28-1259,-17 0-3473</inkml:trace>
  <inkml:trace contextRef="#ctx0" brushRef="#br0" timeOffset="21926.256">1004 120 4258,'0'0'0,"0"0"-3682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2:51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26 944,'0'0'1417,"0"0"-320,0 0 47,0 0 59,0 0-42,0 0-201,-11-6-359,-32-14-231,116 44-160,0-4 0,2-2-1,1-5 1,0-2 0,0-4-1,1-3 1,-1-3-1,75-10-209,-61 7-31,529-18 296,136 20-167,-166 58 97,-208-54 168,-346 3-51,-36-9-1139,-3-9-1782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3:01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96,'5'-4'5580,"17"3"-6318,-19 1 1192,217 0 416,-220 0-769,0 0 48,0 0-10,0 0 21,0 0 142,0 0-326,0 0-523,0 1-747,-2 1-897</inkml:trace>
  <inkml:trace contextRef="#ctx0" brushRef="#br0" timeOffset="296.011">130 30 2097,'0'0'768,"0"0"-544,0 0 97,0 0 927,0 0-496,0 0-223,113-15-209,-92 9-256,-6 1 48,-3 1-112,-5 4 0,-2 0-112,-3 0-384,-2 0-561,3 0 49,-3 0-2754</inkml:trace>
  <inkml:trace contextRef="#ctx0" brushRef="#br0" timeOffset="561.053">291 30 2657,'0'0'865,"0"0"-593,0 0-272,0 0-64,0 0-96,0 0-1393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3:21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23 190 320,'-11'-7'6165,"4"-9"-3880,3-46-3267,4 56 1539,0 2-551,-1 0 0,1 1 0,0-1-1,1 0 1,-1 0 0,0 1 0,1-1 0,0 0-1,0 1 1,0-1 0,0 1 0,1-1-1,-1 1 1,1 0 0,0-1 0,0 1 0,0 0-1,0 0 1,1 0 0,-1 1 0,1-1 0,0 0-1,0 1 1,0 0 0,0 0 0,0 0 0,0 0-1,1 0 1,-1 1 0,0-1 0,1 1 0,0 0-1,-1 0 1,1 0 0,1 0-6,-1 1 0,0-1 1,1 1 0,-1 0-1,0 1 1,0-1-1,1 1 1,-1-1-1,0 1 1,0 1-1,0-1 1,0 0-1,0 1 1,0 0 0,0 0-1,-1 0 1,1 0-1,-1 1 1,1 0-1,-1-1 1,0 1-1,0 0 1,0 1-1,0-1 1,-1 0 0,1 1-1,-1-1 1,0 1-1,0 0 1,0 0-1,-1 0 1,1 0-1,-1 0 1,0 0 0,0 0-1,-1 0 1,1 1-1,-1-1 1,0 0-1,0 3 0,0 97-3695,-2-77 1270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3:22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2065,'0'0'1008,"0"0"-431,0 0 447,0 0 81,0 0-529,0 0 512,41 26-671,-31-15-273,2-2 272,-5-3-384,-5 3 48,3-3-80,-3 3 0,1 0-144,-1 4-1121,1-5-864,-3-4-1520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0:32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169 260 3009,'0'0'689,"0"0"-356,0 0 83,0 0 251,0 0-37,1-13-46,0-38 9,-2 50-551,0-1 0,0 1 1,1 0-1,-1 0 0,0-1 1,0 1-1,-1 0 1,1 0-1,0 0 0,0 0 1,0 0-1,-1 1 1,1-1-1,0 0 0,-1 0 1,1 1-1,-1-1 1,1 1-1,-1 0 0,1-1 1,-1 1-1,1 0 1,-1 0-1,1 0 0,-1 0 1,1 0-1,-1 0 1,1 0-1,-1 0 0,1 1 1,-1-1-1,1 1 1,-1-1-1,1 1 0,-1-1 1,1 1-1,-1 0-42,-7 5-15,0-1 0,1 2-1,-1-1 1,1 1 0,0 1-1,1-1 1,0 1 0,0 1 0,1-1-1,-1 1 1,2 0 0,0 1-1,0-1 1,0 1 0,-1 7 15,5-16-22,0 0 0,1 0 0,-1 0 0,0-1 1,1 1-1,-1 0 0,0 0 0,1 1 0,-1-1 0,1 0 0,0 0 1,-1 0-1,1 0 0,0 0 0,0 0 0,-1 1 0,1-1 0,0 0 1,0 0-1,0 0 0,1 0 0,-1 0 0,0 1 0,0-1 0,1 0 1,-1 0-1,0 0 0,1 0 0,-1 0 0,1 0 0,0 0 0,-1 0 1,1 0-1,0 0 0,-1 0 0,1 0 0,0 0 0,0-1 0,0 1 1,0 0-1,0-1 0,0 1 0,0 0 0,0-1 0,0 1 0,0-1 1,0 0-1,0 1 0,0-1 0,0 0 0,1 0 0,0 1 22,4-1-30,1-1 0,0 1 0,-1-1 0,1 0 0,-1-1 0,1 1 1,-1-1-1,0-1 0,0 1 0,0-1 0,0 0 0,0 0 0,-1-1 0,1 0 0,-1 0 0,0 0 0,0 0 0,0-1 0,-1 0 0,0 0 0,0 0 0,0-1 0,0 1 0,-1-1 0,0 0 0,0-1 30,2 22 111,-6-12-97,1 1-1,0 0 1,-1-1 0,1 1-1,1 0 1,-1-1-1,0 1 1,1-1-1,0 1 1,0-1 0,0 1-1,0-1 1,1 1-1,-1-1 1,1 0-1,0 0 1,0 0-1,0 0 1,0 0 0,0 0-1,1 0 1,-1-1-1,1 1 1,0-1-1,0 0 1,0 0 0,0 0-1,0 0-13,3-1-146,0-1-1,1-1 1,-1 1 0,0-1-1,0 0 1,0 0 0,0 0-1,-1-1 1,1 0-1,0 0 1,-1-1 0,1 0-1,-1 0 1,0 0 0,0 0-1,0-1 1,0 0-1,0 0 1,-1 0 0,0 0-1,0-1 1,1-1 146,20-24-2446</inkml:trace>
  <inkml:trace contextRef="#ctx0" brushRef="#br0" timeOffset="955.865">448 193 560,'0'0'705,"0"0"-191,0 0 967,0 33-496,2 108-340,-2 145 825,0-286-1267,0-2 21,1-333-1915,-1 332 1727,-1-1 0,1 1 0,0-1 1,0 1-1,0-1 0,0 1 0,1 0 1,-1-1-1,1 1 0,0 0 0,0-1 0,0 1 1,0 0-1,1 0 0,-1 0 0,1 0 1,0 0-1,0 0 0,0 0 0,0 0 1,0 1-1,1-1 0,-1 1 0,1 0 1,-1 0-1,1 0 0,0 0 0,0 0 0,0 0 1,0 1-1,0 0 0,1-1 0,-1 1 1,0 0-1,1 1 0,-1-1 0,0 1 1,1-1-1,-1 1 0,1 0 0,-1 0 0,1 0 1,0 1-37,3 5 12,-1 1 1,-1 0-1,1 0 1,-1 0 0,-1 1-1,1-1 1,-1 1-1,-1 0 1,1 0-1,-2 1 1,1-1 0,-1 1-1,0-1 1,0 2-13,3 104 493,-19-109 228,13-16-1206,0 0-1,1 0 1,0 0 0,0 0 0,1 0 0,1 0 0,0 1 0,0-1 0,1 0-1,0 1 1,1 0 0,0 0 0,1 0 0,0 0 0,1 1 0,5-9 485,55-38 644,-65 54-526,1 1-1,0 0 1,-1 0 0,1 0-1,0 0 1,0 0 0,0 1 0,0-1-1,0 0 1,0 1 0,0 0 0,0-1-1,0 1 1,0 0 0,0 0 0,1 0-1,-1 0 1,0 1 0,0-1 0,0 1-1,0-1 1,0 1 0,0-1 0,0 1-1,-1 0 1,1 0 0,0 0 0,0 0-1,-1 0 1,1 1 0,0-1 0,-1 1-1,1-1 1,-1 1 0,0-1 0,1 1-1,-1-1 1,0 1 0,0 0 0,0 0-1,0 1-117,27 87 87,-27-85 38,14 269 2044,-16-206-1654,1-67-363,0-1-16,0 0 265,0 0-121,0 0-190,0 0-58,0 0 59,-4-64-945,0-5-881,3-1-1,3 1 0,10-60 1736,-11 119 52,1-1 1,0 0-1,1 1 1,0-1-1,1 1 1,0 0-1,0 0 1,1 0-1,1 0 1,-1 1-1,2 0 1,-1 0 0,1 1-1,0 0 1,1 0-1,6-5-52,-13 13 21,1-1 0,-1 0 1,1 1-1,-1-1 0,1 1 0,-1-1 0,1 1 0,0 0 0,-1 0 1,1 0-1,-1 0 0,1 0 0,0 0 0,-1 0 0,1 0 0,-1 1 0,1-1 1,0 1-1,-1-1 0,1 1 0,-1 0 0,0-1 0,1 1 0,-1 0 1,0 0-1,1 0 0,-1 0 0,0 0 0,0 0 0,0 0 0,0 1 1,0-1-1,0 0 0,0 0 0,0 1 0,0-1 0,-1 1 0,1-1 1,0 1-1,-1-1 0,1 1 0,-1-1 0,0 2-21,20 70 220,-18-66-117,-1-1 1,0 1 0,0 0 0,0 0 0,-1 0-1,0 0 1,-1 0 0,1 0 0,-2 0 0,1 0-1,0 0 1,-1 0 0,-1-1 0,1 1 0,-1-1 0,0 1-1,0-1 1,-1 0 0,0 0 0,0-1 0,0 1-1,-3 2-103,2-4 60,0 1-1,0-1 0,-1 0 0,0 0 0,1 0 1,-1-1-1,0 0 0,-1 0 0,1-1 1,0 0-1,-1 0 0,0 0 0,1-1 1,-1 1-1,-4-1-59,5-9-1369,6-10-1707</inkml:trace>
  <inkml:trace contextRef="#ctx0" brushRef="#br0" timeOffset="1592.803">1101 171 5378,'0'0'-106,"0"0"266,0 0 373,1 28 380,5 138 55,-6-119-183,0-46-711,0-1 236,0 0 2,0-12 312,0-13-797,-1 10 149,0 1-1,1-1 0,1 1 0,0-1 0,1 0 0,0 1 0,1 0 0,1 0 1,1 0-1,-1 0 0,2 0 0,0 1 0,3-4 25,-7 13-77,1 0 0,-1 0 1,1 0-1,0 0 0,0 1 0,0-1 1,0 1-1,0 0 0,1 0 0,0 0 0,-1 0 1,1 1-1,0-1 0,1 1 0,-1 0 1,0 0-1,0 1 0,1-1 0,-1 1 0,1 0 1,0 0-1,-1 1 0,1-1 0,-1 1 1,1 0-1,0 0 0,3 1 77,-2-1-405,-4-1 251,0 0-1,0 1 1,0-1-1,0 1 1,0 0-1,1-1 1,-1 1-1,0 0 1,0 0-1,1 0 1,-1 0-1,0 1 1,0-1-1,0 1 1,1-1-1,-1 1 1,0 0-1,0 0 1,0 0-1,0 0 0,0 0 1,0 0-1,-1 1 1,1-1-1,0 0 1,-1 1-1,1 0 1,-1-1-1,1 1 1,-1 0-1,0 0 1,1 0-1,-1 0 1,0 0-1,0 0 1,-1 0-1,1 0 1,0 0-1,-1 0 1,1 0-1,-1 0 1,0 1-1,0-1 1,1 0-1,-2 1 155,2 137 4797,0-138-4761,0 0 0,0 0-1,0 0 1,1 0 0,-1 0 0,1 0 0,-1 0 0,1 0-1,0-1 1,0 1 0,-1-1 0,1 1 0,0-1 0,0 0-1,1 0 1,-1 0 0,0 0 0,0 0 0,0 0 0,1-1-1,-1 1 1,0-1 0,1 1 0,-1-1 0,1 0 0,-1 0-1,0 0 1,1 0 0,-1 0 0,0-1 0,1 1 0,-1-1-1,0 0 1,1 1 0,-1-1 0,0 0 0,0 0 0,0 0-1,0-1 1,0 1 0,0-1 0,0 1 0,0-1 0,0 1-1,-1-1 1,1 0 0,-1 0 0,1 0 0,-1 0 0,0 0-1,1-1-35,0-1-1,-1-1 0,0 1 0,1 0 0,-2-1 0,1 1 0,0 0 0,-1-1 0,0 1 0,0-1 0,0 1 0,0-1 0,-1 1 0,0 0 0,0-1 0,0 1 0,0 0 0,-1-1 0,0 1 0,0 0 0,0 0 0,0 1 0,0-1 0,-1 0 0,0 1 0,0-1 0,0 1 0,0 0 0,0 0 0,-4-2 1,-16-27-2532,23 27-1555</inkml:trace>
  <inkml:trace contextRef="#ctx0" brushRef="#br0" timeOffset="1797.293">1502 111 816,'0'0'473,"0"0"52,0 0 510,0 0-85,0 0 53,20 39 139,64 122-101,-77-147-869,0 0 1,0 0-1,1 0 1,1-1 0,0-1-1,1 1 1,0-2-1,1 1 1,9 6-173,-4-4 181,40 17-107,-51-42-1205,-3-19-867,1-13-3218</inkml:trace>
  <inkml:trace contextRef="#ctx0" brushRef="#br0" timeOffset="1986.259">1843 119 1217,'0'0'80,"0"0"1921,0 0-129,0 0-687,0 0-273,0 0-463,-127 301 31,105-269 464,1-4-800,4-6-64,5-9 128,2-2-64,8-9-144,2 2-16,0-4-624,0 0-881,5-21-2016</inkml:trace>
  <inkml:trace contextRef="#ctx0" brushRef="#br0" timeOffset="2252.282">1999 158 2385,'0'0'961,"0"0"-849,0 0-112,0 0 1408,0 0-783,0 0-97,0 117-32,3-102-288,2-4 0,-1-5-208,-1-1-48,-1-5 16,-2 0-1825,0-2 16</inkml:trace>
  <inkml:trace contextRef="#ctx0" brushRef="#br0" timeOffset="2537.316">1999 158 5507,'22'-153'1424,"-22"153"-1104,0 0 833,0 0-945,0 0-208,0 0-368,22-5-593,-10 16 945,0 7-1392,2-1-1778</inkml:trace>
  <inkml:trace contextRef="#ctx0" brushRef="#br0" timeOffset="3611.25">2232 126 2017,'0'0'1526,"0"0"-944,0 0-489,0 0-26,0 0 34,0 11 16,-9 122 871,37-235-682,-28 101-294,0 0 0,0 1-1,1-1 1,-1 0-1,0 1 1,0-1 0,1 0-1,-1 1 1,0-1 0,1 0-1,-1 1 1,0-1 0,1 1-1,-1-1 1,1 1-1,-1-1 1,1 1 0,-1-1-1,1 1 1,-1 0 0,1-1-1,0 1 1,-1 0 0,1-1-1,-1 1 1,1 0-1,0 0 1,-1 0 0,1-1-1,0 1 1,0 0 0,-1 0-1,1 0 1,0 0 0,-1 0-1,1 0 1,0 0-1,-1 1 1,1-1 0,0 0-1,-1 0 1,1 0 0,0 1-1,-1-1 1,1 0 0,-1 1-1,1-1 1,0 0-1,-1 1 1,1-1 0,-1 1-1,1-1 1,-1 1 0,0-1-1,1 1 1,-1-1 0,1 1-1,-1 0 1,0-1-1,0 1 1,1 0 0,-1-1-1,0 1 1,0 0 0,0-1-1,1 1 1,-1 0-1,0-1 1,0 1-12,12 51 160,-12 0 214,17-54-1652,84-87-1024,-97 88 2338,0 0 1,0 0-1,-1 0 1,1 1 0,0-1-1,1 1 1,-1 0-1,0 0 1,0 1 0,0-1-1,0 1 1,0 0 0,-1 0-1,1 0 1,0 0-1,0 1 1,-1-1 0,1 1-1,0 0 1,-1 0-1,0 1 1,3 1-37,10 5 80,-7-5-30,1-1 0,-1 0 0,1-1 0,0 0 0,0 0 0,0-1 0,0 0 0,0-1 0,1 0 0,-1-1 0,0 0 0,0-1 0,0 0 0,0 0 0,-1-1 0,1 0 0,-1-1 0,1 0 0,-1 0 0,0-1 0,-1-1 0,6-3-50,-13 9 42,0 0 1,0-1 0,0 1 0,0 0 0,1-1-1,-1 0 1,0 1 0,0-1 0,0 1 0,0-1-1,0 0 1,0 0 0,0 0 0,0 0 0,-1 1-1,1-1 1,0 0 0,0 0 0,-1-1 0,1 1-1,-1 0 1,1 0 0,-1 0 0,1 0 0,-1 0 0,0-1-1,1 1 1,-1 0 0,0 0 0,0 0 0,0-1-1,0 1 1,0 0 0,0 0 0,0-1 0,0 1-1,-1 0 1,1 0 0,0 0 0,-1-1 0,1 1-1,-1 0 1,0 0 0,1 0 0,-1 0 0,0 0-1,1 0 1,-1 0 0,0 0 0,0 0 0,0 0 0,0 1-1,0-1 1,0 0 0,0 1 0,0-1 0,0 0-1,0 1 1,0-1 0,-1 1 0,1 0 0,0-1-1,0 1 1,0 0 0,-1 0 0,0 0-43,-2-1 5,0 1 0,0-1 0,0 1 0,0 0 0,0 1 0,0-1 0,0 1 0,0 0 0,0 0 0,0 0 0,0 0 0,0 1 0,0-1 0,0 1 0,1 0 0,-1 0 0,1 1 0,-1-1 0,1 1 0,0-1 0,0 1 0,0 0 0,1 0 0,-1 1 0,1-1 0,-1 0 0,1 1 0,0 0 0,0-1 0,1 1 1,-1 0-1,1 0 0,0 0 0,-1 2-5,2 63-46,48-69-1282,49-76 874,-94 110 41,-4-32 418,0 1 0,1 0 1,0-1-1,-1 1 1,1 0-1,0-1 1,0 1-1,0 0 1,0-1-1,1 1 1,-1 0-1,1-1 1,0 1-1,0 0 1,0-1-1,0 1 1,0-1-1,0 1 0,1-1 1,-1 0-1,1 0 1,-1 0-1,1 0 1,0 0-1,0 0 1,0 0-1,0 0 1,0-1-1,1 1 1,-1-1-1,0 1 1,1-1-1,-1 0 0,1 0 1,-1 0-1,1 0 1,-1-1-1,1 1 1,0-1-1,0 1-5,8-1-155,1-1-1,0 0 1,0-1-1,0 0 0,-1 0 1,1-2-1,-1 1 1,1-1-1,-1-1 0,-1 0 1,1-1-1,-1 0 1,0 0-1,0-1 0,-1 0 1,1-1-1,-2 0 1,1 0-1,-1-1 0,-1 0 1,1-1-1,-2 0 1,1 0-1,-1 0 0,-1-1 1,0 0-1,0 0 1,2-10 155,-2 1 2438,-4 6 1921,-1 14-3465,0 0-539,0 0-534,0 9-122,4 248-1575,-4-257-103,-4 0-687</inkml:trace>
  <inkml:trace contextRef="#ctx0" brushRef="#br0" timeOffset="3917.366">3020 230 4786,'0'0'979,"0"0"-333,0 0-454,15-3 566,191-14 125,-204 17-900,1 1 1,-1-1-1,1 1 0,-1 0 1,1-1-1,-1 1 1,1 0-1,-1 0 1,0 1-1,1-1 0,-1 0 1,0 1-1,0 0 1,0-1-1,0 1 0,0 0 1,-1 0-1,1 0 1,0 0-1,-1 0 1,0 0-1,1 1 0,-1-1 1,0 0-1,0 1 1,0-1-1,0 1 1,-1-1-1,1 1 0,-1-1 1,0 1-1,1 0 17,4 97 338,-5-82-297,0-17-71,-3 28-124,-10-17-2970,5-11-75</inkml:trace>
  <inkml:trace contextRef="#ctx0" brushRef="#br0" timeOffset="4779.054">3356 89 4514,'0'0'462,"0"0"-401,0 0-98,8 4 74,-3-1 188,2 0-465,-1 0 1,0 0 0,0 1-1,0-1 1,0 1 0,-1 1-1,1-1 1,-1 1 0,0 0-1,-1 0 1,1 0 0,-1 1-1,0-1 1,0 1 0,-1 0-1,1 0 1,-1 1 0,-1-1-1,1 1 1,0 6 239,-1 102 1907,-3-61 911,3-51-2765,0 0 1,0 0 0,0 0-1,1-1 1,-1 1-1,1-1 1,0 1 0,-1-1-1,1 0 1,0 0-1,0 0 1,1 0 0,-1-1-1,0 1 1,1-1-1,-1 0 1,1 0 0,-1 0-1,1 0 1,-1-1-1,1 1 1,-1-1 0,1 0-1,0 0 1,-1 0 0,1-1-1,-1 1 1,1-1-1,0 0 1,-1 0 0,0 0-1,3-1-53,-1-1-13,0 0-1,0 0 0,0 0 1,-1 0-1,1-1 1,-1 0-1,0 0 0,0 0 1,0-1-1,0 1 0,-1-1 1,0 0-1,0 0 1,0 0-1,0 0 0,-1 0 1,0-1-1,0 1 1,-1-1-1,1 0 0,-1 1 1,0-1-1,-1 0 1,1 0-1,-1 1 0,0-1 1,-1 0-1,0 0 1,1 1-1,-3-6 14,2 9 13,0 1-1,0-1 1,0 1-1,0 0 1,0-1 0,0 1-1,0 0 1,-1 0-1,1 0 1,0 0 0,-1 0-1,1 0 1,-1 0-1,1 1 1,-1-1 0,0 0-1,1 1 1,-1-1-1,0 1 1,1 0 0,-1-1-1,0 1 1,1 0-1,-1 0 1,0 0 0,0 0-1,1 1 1,-1-1-1,0 0 1,1 1 0,-1-1-1,0 1 1,0 0-13,-13-1 160,14 0-208,1 0-101,13 0-355,9 0 457,-8-1 56,1 1 0,-1 0 0,1 0 0,-1 2 0,1 0 1,-1 1-1,0 0 0,0 1 0,0 0 0,-1 1 0,6 4-9,-11-5-2,-5-3 2,0 0-1,-1 0 0,1 0 1,0 1-1,-1-1 1,1 1-1,-1-1 0,0 1 1,0 0-1,1 0 0,-1 0 1,0 0-1,-1 0 1,1 1-1,0-1 0,-1 0 1,1 1-1,-1 0 0,0-1 1,0 1-1,0 0 1,0-1-1,1 3 1,-26 37 550,23-41-398,1-1-67,2-6-168,0 1-1,1-1 1,-1 1 0,1 0-1,0 0 1,0 0 0,1 0 0,-1 0-1,1 1 1,0-1 0,0 1-1,1 0 1,-1 1 0,1-1 0,0 1-1,0 0 1,0 0 0,1 0 83,-2 2 59,0 0 1,0 1 0,-1 0-1,1 0 1,0 0 0,0 0 0,0 1-1,0-1 1,-1 1 0,1 0-1,0 0 1,-1 1 0,1-1 0,-1 1-1,1 0 1,-1 0 0,0 0-1,1 0 1,-1 0 0,0 1 0,-1-1-1,1 1 1,0 0 0,-1 0-1,1 0 1,-1 0 0,0 0-1,0 1 1,0-1 0,-1 0 0,1 1-1,-1 0 1,0-1 0,0 1-1,0 0 1,0 0 0,-1 1-60,14 21 688,-1-3-301,64 79 579,-64-99-1547,-6-11-2744,-2-23-917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3:3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 1873,'0'0'2366,"0"0"-2086,0 0 211,62-3 563,207-13-117,500-25 1448,-283 41-2127,-483-12-3352,-7 0-511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3:32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17 224,'-2'-1'4798,"22"-4"-4588,-15 5-175,0 0 0,-1 1 0,1-1-1,0 1 1,-1 0 0,1 0 0,0 1 0,-1-1 0,0 1 0,1 0 0,-1 0 0,0 1 0,0-1 0,0 1 0,0 0 0,-1 0-1,1 0 1,-1 1 0,0-1 0,0 1 0,0-1 0,2 4-35,3 5 66,1 1 1,-2 0-1,0 0 0,0 1 0,-1-1 0,-1 2 1,-1-1-1,0 0 0,0 1 0,-1 0 1,-1 0-1,-1 0 0,0 0 0,-1 0 0,-1 0 1,0 0-1,-3 13-66,0-17 49,0-1-1,-1 1 1,-1-1 0,0-1-1,0 1 1,-1-1 0,0 0-1,0 0 1,-1-1 0,0 0-1,-1-1 1,1 0-1,-1 0 1,-1 0 0,0-1-1,0-1 1,0 0 0,0 0-1,-1-1 1,1 0 0,-5 0-49,8-2 5,-1 1 0,0-1 0,-1-1 0,1 0 0,0 0 0,0 0 0,0-1 0,-1 0 0,1-1 0,0 0 0,0 0 0,0-1 0,0 0 0,0 0 0,0-1 0,1 0 0,-1 0 0,1-1 0,-1 0 0,1 0 0,1-1 0,-1 0 0,1 0 0,-1-1 0,2 1 0,-1-1 0,1 0 0,-1-1 0,2 0 0,-1 1 0,1-2 0,-3-4-5,6 10-16,0 0 1,0 0-1,0 1 1,0-1-1,1 0 1,-1 0-1,1 0 1,-1 0-1,1 0 0,-1 0 1,1 0-1,0 0 1,0 0-1,0 0 1,0 0-1,1 0 1,-1 0-1,0 0 1,1 0-1,-1 0 1,1 0-1,0 0 1,0 0-1,0 0 0,0 1 1,0-1-1,0 0 1,0 1-1,0-1 1,1 1-1,-1-1 1,1 1-1,-1-1 1,1 1-1,-1 0 1,1 0-1,0 0 0,0 0 1,0 0-1,-1 0 1,1 1-1,2-1 16,89-5 651,-80 7-711,114 52-1882,-91-38-472</inkml:trace>
  <inkml:trace contextRef="#ctx0" brushRef="#br0" timeOffset="569.625">578 24 2993,'0'0'1348,"0"0"-801,0 0-427,9 0-152,6 0 142,9 1 293,0-1-1,0-1 0,0-1 0,-1-1 1,1-2-1,-1 0 0,10-4-402,-26 18-6878,-13-5 6350</inkml:trace>
  <inkml:trace contextRef="#ctx0" brushRef="#br0" timeOffset="864.043">756 24 272,'0'0'208,"0"0"-93,0 0 74,0 0-82,-1 7 5,9 123 2962,1-71-2438,-2 0 1,-2 0 0,-3 0 0,-3 13-637,1-34 288,0-35-259,0-1-1,-1 0 0,1 0 0,0 1 0,-1-1 0,0 0 0,1 0 0,-1 0 0,0 0 1,0 0-1,0 0 0,0 0 0,-1 0 0,1 0 0,0-1 0,-1 1 0,1 0 0,-1-1 1,0 1-1,1-1 0,-1 0 0,0 1 0,0-1 0,0 0 0,0 0 0,0 0 0,0 0 1,0-1-1,0 1 0,0 0 0,-1-1 0,1 0 0,0 1 0,0-1 0,-1 0 0,1 0 1,0 0-1,0-1 0,0 1 0,-1 0 0,1-1 0,0 0 0,0 1 0,-2-2-28,-15 2-297,-21 0-1384,-6 0-488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3:36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18 1361,'0'0'2051,"0"0"-816,0 0-618,0 0-36,0 0-333,2-17 206,3 17-391,0-1-1,0 1 1,1 1 0,-1-1-1,0 1 1,0 0 0,0 0 0,0 0-1,0 1 1,0-1 0,0 1-1,0 1 1,0-1 0,-1 1-1,1-1 1,-1 1 0,0 1 0,0-1-1,0 0 1,0 1 0,-1 0-1,1 0 1,-1 0 0,0 0-1,0 1 1,-1-1 0,1 1-1,-1 1-62,4 7 31,-1 1 0,-1-1 0,0 1 0,-1 0-1,-1 0 1,0 1 0,0-1 0,-2 0-1,0 1 1,-1 9-31,0 2 69,-1-18-51,-1 0 1,-1 0 0,0 0 0,0 0 0,0 0-1,-1-1 1,0 0 0,-1 0 0,1 0 0,-1-1 0,-1 1-1,1-2 1,-1 1 0,0-1 0,0 0 0,-1 0-1,1-1 1,-1 0 0,0 0 0,-4 1-19,-2 2 142,0-1 0,-1 0 0,0-1 1,0-1-1,0 0 0,0-1 0,-1 0 0,0-2 1,1 0-1,-14 0-142,25-3-15,1 0 1,-1-1-1,1 1 1,0 0-1,0-1 1,0 0-1,0 0 1,0 0-1,0 0 1,1 0-1,-1-1 1,1 1-1,0-1 1,0 1-1,1-1 1,-1 0 0,1 0-1,-1 1 1,1-1-1,1 0 1,-1 0-1,0 0 1,1-1-1,0 1 1,0 0-1,0 0 1,0 0-1,1 0 1,0 0-1,0 0 1,0 0-1,1-1 15,-2-10-152,1 9 146,1 0 1,0 0 0,0 0-1,0 1 1,1-1-1,-1 1 1,2 0 0,-1 0-1,0 0 1,1 0 0,0 0-1,0 1 1,0-1 0,1 1-1,-1 0 1,1 1 0,0-1-1,0 1 1,1 0 0,-1 0-1,1 1 1,-1 0 0,1-1-1,0 2 1,0-1 0,0 1-1,-1 0 1,1 0 0,1 1-1,-1-1 1,4 2 5,100 8-2436,-83 5-101</inkml:trace>
  <inkml:trace contextRef="#ctx0" brushRef="#br0" timeOffset="3072.185">590 31 208,'0'0'953,"0"0"370,0 0 37,0 0-527,0 0-201,0 0 267,0 21 598,48 194-686,-24-130-264,-23-84-464,2-3-71,1 0 0,-1-1 0,0 0 0,0 0 0,0 0 0,-1 0 0,1 0 0,-1 0 0,1-1 1,-1 1-1,0-1 0,-1 0 0,1 0 0,0 0 0,-1 1 0,0-1 0,0 0 0,0-1 1,-1 0-13,3-4-116,42-142-393,-45 151 467,1 0 1,-1 0-1,0 0 1,1 1-1,-1-1 1,0 0-1,1 0 1,-1 0 0,0 0-1,1 0 1,-1 0-1,1 0 1,-1 0-1,0 0 1,1 0-1,-1 0 1,0 0-1,1 0 1,-1 0 0,1 0-1,-1-1 1,0 1-1,1 0 1,-1 0-1,0 0 1,1 0-1,-1-1 1,0 1-1,1 0 1,-1 0 0,0-1-1,0 1 1,1 0-1,-1-1 1,0 1 41,1 4 63,0 0-76,2 7 70,-1 0 0,2 0 0,-1-1 0,1 1 0,1-1 1,0 0-1,0 0 0,1-1 0,1 0 0,-1 0 1,1 0-1,1 0-57,-6-8 42,-1 0 0,1-1 0,0 1 0,-1-1 0,1 1 0,0-1 0,-1 0 0,1 1 0,0-1 0,0 0 0,0 0 0,-1 0 0,1 0 0,0-1 0,0 1 0,-1 0 0,1-1 0,0 1 0,-1-1 0,1 0 0,-1 1 0,1-1 0,0 0 0,-1 0 0,0 0 0,1 0 0,-1 0 0,1 0 0,-1-1 0,0 1 0,0 0 0,0-1 0,0 1 0,0-1 0,0 1 0,0-1 0,0 1 0,-1-1 0,1-1-42,2-7-66,-1 1 1,0-1-1,0 0 1,-1 0-1,-1 0 1,1 0 0,-2 0-1,1 0 1,-1 0-1,-1 0 1,0 1-1,0-1 1,-2-2 65,-11-18-2996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3:42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24 416,'0'0'881,"0"0"84,0 0 447,0 0-393,0 0-139,0 0-61,-5-4 8,-12-12 128,12 12-397,214 15 931,-126-2-1415,-80-5-1162,-2-2-1364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3:42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3265,'0'0'705,"0"0"63,0 0-288,0 0 673,0 0 31,0 0-783,187 6-257,-160-6-144,-1 0-32,-7 0-705,-7 0-3889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2:28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1190 240 96,'-40'-17'5083,"-32"14"-3859,47 4-1048,15 1-170,0 1 1,1 1-1,-1 0 0,1 0 1,0 1-1,0 0 0,1 0 0,-1 1 1,1 0-1,0 1 0,1-1 1,0 2-1,0-1 0,0 1 1,1 0-1,0 0 0,1 1 1,-1-1-1,2 1 0,-1 1 0,1-1 1,0 2-7,-6 23 67,1 2-1,1-1 1,2 1 0,2-1 0,1 1 0,2 1 0,1-1-1,3 8-66,-3 15 23,0-47-3,-1 12 33,1 1-1,0 0 1,2-1-1,1 1 0,1-1 1,1 0-1,1 0 1,1 0-1,1 0 1,2 3-53,-2-11 34,0 0 1,1-1 0,1 0 0,0 0 0,1-1-1,1 0 1,0-1 0,1 0 0,0-1 0,1 0 0,0-1-1,1-1 1,0 0 0,0-2 0,1 1 0,0-2-1,1 0 1,0-1 0,0 0 0,4-1-35,46 9 21,1-2 1,0-4-1,0-2 0,2-4-21,69-50 375,-108 33-323,-13 7-73,0 0 0,-1-1 0,0-1-1,0-1 1,-1 0 0,-1-2 0,0 1 0,0-2 0,-2 0-1,0 0 1,0-1 0,-1-1 0,-1 0 0,-1-1 0,4-7 21,3-12 20,-2 0 0,-1-2 0,-1 1 0,-2-2 0,-2 1 1,-2-2-1,-1 1 0,-3 0 0,0-32-20,-2 48 18,-2 1 0,0-1 0,-2 0 0,0 1 0,-2 0 0,0-1-1,-5-7-17,4 7 202,-1 1 0,-1 0 0,-1 0 0,-1 1 0,-1 1-1,0-1 1,-2 2 0,0 0 0,-2 0 0,0 1-1,-1 1 1,0 0 0,-1 2 0,-1 0 0,-1 0 0,0 2-1,-19-10-201,-13 0 525,28 10-522,-1 1-1,-1 2 1,1 1-1,-2 0 1,1 2-1,-1 1 0,0 1 1,-1 1-1,-16 0-2,-83 12-7667,92 10 3924</inkml:trace>
  <inkml:trace contextRef="#ctx0" brushRef="#br0" timeOffset="1458.382">1226 1245 864,'0'0'1004,"0"0"-220,0 0-104,0 0-144,0 0-90,-18-7 42,-113-50 1548,126 55-1993,-1 1-1,1 0 1,-1 0 0,0 1 0,1-1 0,-1 1-1,1 0 1,-1 1 0,0-1 0,1 1 0,-1 0-1,1 1 1,0-1 0,-1 1 0,1 0-1,0 0 1,0 1 0,0-1 0,0 1 0,0 1-1,1-1 1,-1 0 0,1 1 0,0 0 0,-1 1-43,-10 15 26,1 1 0,1 0 1,1 0-1,1 1 0,1 1 1,1 0-1,1 0 0,0 1 1,2 0-1,1 0 0,1 0 1,1 1-1,1-1 0,2 1 1,0 0-1,2 12-26,-2 196 1353,4-217-1299,1 0 1,0-1-1,1 1 0,0-1 1,1 0-1,1 0 1,1-1-1,0 0 1,0-1-1,1 0 0,1 0 1,0-1-1,1-1 1,1 0-1,-1 0 1,3-1-55,2 6 76,-1-2-64,2-2 1,0 0 0,0-1-1,1 0 1,1-2-1,0 0 1,0-2 0,0 0-1,1-1 1,0-1-1,0-1 1,0-1 0,1 0-1,-1-2 1,1-1-1,-1 0 1,1-2 0,10-2-13,-15-1 21,-2-1 1,1-1 0,-1 0 0,0-1 0,0-1-1,-1 0 1,0-1 0,-1 0 0,0-1 0,-1-1 0,0 0-1,-1-1 1,0 0 0,-1 0 0,0-1 0,-1-1-1,-1 1 1,6-16-22,-5 17 85,1-4-69,2 2 7,-2 0 0,0-1-1,-1 0 1,0-1 0,-1 0 0,-1 0 0,-1-1 0,-1 0 0,0 0 0,-1 0 0,-1-1 0,0-2-23,-3 13-7,1-7 27,-1-1-1,0 0 0,-1 1 0,-1-1 1,0 1-1,-1 0 0,0-1 1,-2 1-1,0 1 0,0-1 0,-7-12-19,-10-6 149,-1 0-1,-1 1 0,-2 2 0,-1 1 0,-2 1 1,0 1-1,-2 1 0,-1 2 0,-26-15-148,46 31 122,-1 2 0,0-1 0,0 1-1,0 1 1,0 0 0,-1 1 0,0 1 0,1 0-1,-2 1 1,1 0 0,0 1 0,0 1-1,0 0 1,-6 1-122,1 3-290,0 0 0,0 1 0,1 1 0,0 1 1,0 0-1,1 2 0,-1 0 0,2 1 0,0 0 0,0 1 0,1 1 0,0 1 0,-1 1 290,-12 8-1198,-53 42-3132</inkml:trace>
  <inkml:trace contextRef="#ctx0" brushRef="#br0" timeOffset="79382.189">118 1805 64,'0'0'187,"0"0"229,0 0 136,0 0 491,0 0 395,1 10 1469,1 8-3279,-2-15-1813</inkml:trace>
  <inkml:trace contextRef="#ctx0" brushRef="#br0" timeOffset="79645.068">118 1805 4514,'-117'85'2193,"117"-85"-2193,0 0 0,0 0-80,0 0 80,0 0 0,45 54 32,-26-41 32,1 0 32,4-5-96,5-6-704,7-2-641,0 0-2561</inkml:trace>
  <inkml:trace contextRef="#ctx0" brushRef="#br0" timeOffset="80062.983">440 2026 512,'0'0'2116,"0"0"-745,0 0-269,0 0-419,0 0 144,29 7-424,95 20-123,88-22 334,-188-5-612,1 1-1,0 1 1,-1 1 0,0 1 0,0 1 0,0 2 0,3 1-2,28 7 29,0-2-1,1-3 1,1-2 0,0-2 0,0-3-1,12-3-28,-53 1 20,106 4 35,208-5 18,-159-3 151,-166 9-2315,-5-5-873</inkml:trace>
  <inkml:trace contextRef="#ctx0" brushRef="#br0" timeOffset="80342.901">2059 2117 5507,'0'0'1360,"0"0"-1248,0 0-112,0 0-1809</inkml:trace>
  <inkml:trace contextRef="#ctx0" brushRef="#br0" timeOffset="80516.213">2059 2117 7587,'65'23'689,"-65"-23"-689,0 0-1041,0 0-2576</inkml:trace>
  <inkml:trace contextRef="#ctx0" brushRef="#br0" timeOffset="80517.213">2191 2086 7459,'0'0'1265,"0"0"-545,0 0-656,0 0-64,0 0-1921</inkml:trace>
  <inkml:trace contextRef="#ctx0" brushRef="#br0" timeOffset="80721.672">2191 2086 6883,'-96'-65'1553,"96"65"-1345,0 0 16,0 0-224,0 0-2449,0 0-3970</inkml:trace>
  <inkml:trace contextRef="#ctx0" brushRef="#br0" timeOffset="80998.698">1987 2080 5955,'0'0'0,"0"0"-1025</inkml:trace>
  <inkml:trace contextRef="#ctx0" brushRef="#br0" timeOffset="81330.612">260 2184 5715,'0'0'144,"0"0"-846,0 0 502,24-11 1123,167 14 1497,-42 0-2136,0-6 0,34-9-284,-86 0 130,223-26 68,241 6-198,-280 33-248,-241 7 213,-130 4-1280,66-11-2681</inkml:trace>
  <inkml:trace contextRef="#ctx0" brushRef="#br0" timeOffset="81581.65">2126 2222 11733,'0'0'353,"0"0"-353,0 0-1121,0 0-800,0 0-1312</inkml:trace>
  <inkml:trace contextRef="#ctx0" brushRef="#br0" timeOffset="81862.284">2220 2132 11621,'0'0'0,"0"0"-320,0 0-2561,0 0-305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3:57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7652,'0'0'1760,"0"0"-1311,0 0-49,0 0-368,0 0-32,0 0 80,0 0-64,10 63-32,-5-44-1745,0 0-288,-3 1-1120,-2 4 79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3:57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1521,'0'0'1328,"0"0"689,0 0-1296,0 0-145,0 0 96,0 0-432,22 127 160,-20-114-400,-2 5-128,0-1-1104</inkml:trace>
  <inkml:trace contextRef="#ctx0" brushRef="#br0" timeOffset="1">23 457 2257,'0'0'2177,"0"0"-784,0 0-145,0 0 81,0 0-1009,0 0-48,-5 132 48,5-119-320,0 0-2033,0 2-2849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3:57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2625,'0'0'2145,"0"0"-912,0 0-97,0 0-159,0 0-33,0 0-592,-15 163-320,15-140-32,-2 10-672,-3 6-1729,-2 4-3682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3:53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0 541 4098,'0'0'1998,"0"0"-512,0 0 40,0 0-432,0 0-310,0 60 19,0 188-248,17-24 62,12-7-1332,-69-592-8476,34 157 7678,7 213 1722,0 1 1,0-1-1,1 0 1,-1 1-1,1-1 1,0 1-1,0 0 0,0 0 1,1 0-1,0 0 1,-1 0-1,1 0 1,1 0-1,-1 1 0,0 0 1,1-1-1,0 1 1,0 1-1,0-1 1,0 1-1,0-1 0,0 1 1,1 0-1,-1 1 1,1-1-1,-1 1 1,1 0-1,0 0 0,-1 0 1,1 0-1,0 1 1,0 0-1,-1 0 1,1 1-1,0-1 0,0 1 1,-1 0-1,1 0 1,0 0-1,3 2-209,-4-1 17,0-1-1,-1 1 0,1 0 1,0 0-1,-1 0 0,0 0 1,1 1-1,-1-1 1,0 1-1,0 0 0,0 0 1,-1 0-1,1 0 0,-1 0 1,1 1-1,-1-1 1,0 1-1,-1 0 0,1-1 1,-1 1-1,1 0 0,-1 0 1,0 0-1,-1 0 1,1 0-1,-1 0 0,1 0 1,-1 0-1,-1 4-16,2-1 25,-1 1 1,0 0-1,-1 0 0,0 0 0,0 0 1,-1-1-1,1 1 0,-2-1 0,1 1 1,-1-1-1,0 0 0,-1 0 0,0 0 1,0 0-1,-1 1-25,-135 86-267,139-93 252,1 1-1,-1 0 1,1-1 0,-1 1-1,1 0 1,0-1 0,0 1-1,-1 0 1,1 0 0,0-1-1,1 1 1,-1 0-1,0 0 1,0-1 0,1 1-1,-1 0 1,1 0 0,0-1-1,-1 1 1,1-1 0,0 1-1,0-1 1,0 1-1,0-1 1,0 1 0,0-1-1,0 0 1,1 1 0,-1-1 15,224 185 2067,-213-184-4527,-9-11-549</inkml:trace>
  <inkml:trace contextRef="#ctx0" brushRef="#br0" timeOffset="3218.543">586 816 2817,'0'0'0</inkml:trace>
  <inkml:trace contextRef="#ctx0" brushRef="#br0" timeOffset="862.07">483 245 4114,'0'0'515,"0"0"325,0 0 259,0 0-45,0 0 72,-16 18-550,-46 53-146,46-24 890,18-44-1241,-1 0-1,1 0 0,0 0 0,0 0 0,0 0 0,1-1 0,-1 1 0,0-1 0,1 1 1,0-1-1,0 0 0,-1 0 0,1 0 0,0-1 0,1 1 0,-1-1 0,0 1 0,0-1 0,1 0 1,-1 0-1,2 0-78,12 5 264,49 21-611,-18-21-3444,-19-6-984,-21 0 1173</inkml:trace>
  <inkml:trace contextRef="#ctx0" brushRef="#br0" timeOffset="1979.771">536 284 480,'0'0'3172,"0"0"-1531,0 0-891,0 0-62,0 0 225,0-7-561,2-21 40,-3 27-342,1 0 0,-1 0 0,0-1 0,0 1 0,1 0 0,-1 0 0,0 0 1,0 0-1,0 0 0,0 0 0,0 0 0,0 1 0,-1-1 0,1 0 0,0 0 0,0 1 0,0-1 0,-1 1 0,1-1 1,0 1-1,-1 0 0,1-1 0,0 1 0,-1 0 0,1 0 0,0 0 0,-1 0 0,1 0 0,-1 0 0,1 0 1,0 1-1,-1-1 0,1 0 0,-1 1-50,-3-1 207,-5 0-33,6 0-148,1-1 0,0 0-1,0 1 1,0 0-1,0 0 1,0 0 0,0 0-1,-1 0 1,1 1 0,0-1-1,0 1 1,0 0 0,0 0-1,0 0 1,0 0 0,0 1-1,1-1 1,-1 1 0,0-1-1,1 1 1,-1 0 0,1 0-1,-1 1 1,1-1 0,0 0-1,0 1 1,0-1 0,1 1-1,-1-1 1,0 1 0,1 0-1,-1 2-25,-6 113-107,9-114 122,1-1-1,-1 1 0,1-1 0,-1 0 0,1 0 0,0 0 0,0 0 0,0 0 0,1-1 1,-1 1-1,1 0 0,0-1 0,-1 0 0,1 0 0,0 0 0,0 0 0,0 0 0,1 0 1,-1-1-1,0 0 0,1 1 0,-1-1 0,1-1 0,-1 1 0,1 0 0,-1-1 0,1 0 1,-1 0-1,1 0 0,0 0 0,-1 0 0,1-1 0,-1 1 0,1-1 0,-1 0 0,1 0 1,-1-1-1,0 1 0,0-1 0,1 1 0,-1-1 0,0 0 0,0 0 0,-1-1 0,4-1-14,4-5-156,1 1-1,-1-1 0,0-1 0,-1 0 0,-1 0 0,1-1 1,-1 0-1,-1-1 0,0 1 0,-1-1 0,0-1 1,-1 1-1,0-1 0,-1 0 0,-1 0 0,0 0 0,0-1 1,-1 1-1,-1-1 0,-1 1 0,0-1 0,0 1 0,-2-10 157,2 10 89,1 5-6,-1 0-1,0 1 1,0-1 0,0 0-1,-1 0 1,0 1 0,-1-1-1,0 1 1,0-1 0,0 1-1,-1 0 1,0 0 0,-1 0-1,1 0 1,-2-1-83,5 8 30,-1 0 0,1-1 0,-1 1-1,0 0 1,1 0 0,-1 0 0,1 0 0,-1 0 0,0 0 0,1 0 0,-1 0-1,1 0 1,-1 0 0,1 0 0,-1 0 0,0 0 0,1 0 0,-1 0-1,1 1 1,-1-1 0,1 0 0,-1 0 0,1 1 0,-1-1 0,1 0 0,-1 1-1,1-1 1,-1 0 0,1 1 0,-1-1 0,1 1 0,0-1 0,-1 1-1,1-1 1,0 1 0,0-1 0,-1 1 0,1-1 0,0 1 0,0 0 0,0-1-1,-1 1 1,1-1 0,0 1 0,0-1 0,0 1 0,0 0 0,0-1-1,0 1 1,0-1 0,1 1 0,-1 0 0,0-1 0,0 1 0,0-1 0,0 1-1,1-1 1,-1 1 0,0-1 0,1 1 0,-1-1 0,0 1 0,1-1-30,-1 1 68,0 248 2280,26-142-2109,15-51-5459,-27-48 314</inkml:trace>
  <inkml:trace contextRef="#ctx0" brushRef="#br0" timeOffset="2259.176">776 462 4306,'0'0'3490,"0"0"-2114,0 0-800,0 0-255,0 0-321,0 0-817,0 6-1440,2-6-3169</inkml:trace>
  <inkml:trace contextRef="#ctx0" brushRef="#br0" timeOffset="2744.645">651 394 3762,'0'0'912,"0"0"-912,0 0-96,0 0-1200</inkml:trace>
  <inkml:trace contextRef="#ctx0" brushRef="#br0" timeOffset="3022.571">651 394 7443,'-10'22'1457,"10"-22"-993,0 0-464,0 0-144,0 0-3345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48:14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7091,'0'0'1105,"0"0"-1089,0 0 288,0 0 928,0 0-1023,0 0 255,-10 125 80,5-94-544,-2 5 0,2 1-16,0-7-480,3-6-1361,2-13-2465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0:41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18 1489,'0'0'298,"0"0"-137,0 0 223,0 0 51,0 0 269,-2 18 158,-22 146 512,-3-53-990,27-233-1451,-1 118 1002,0-1 1,0 1-1,1-1 1,0 1-1,0-1 1,0 1-1,0-1 1,1 1-1,-1-1 1,1 1-1,1-1 1,-1 1-1,0 0 1,1-1-1,0 1 1,0 0-1,0 0 1,1 0-1,-1 1 1,1-1-1,0 1 1,0-1-1,0 1 1,0 0-1,1 0 1,-1 0-1,1 0 1,0 1-1,0 0 1,0-1-1,0 1 1,0 1-1,0-1 1,2 0 64,-3 5 57,0-1 0,0 1 0,0 0 1,-1 0-1,1 0 0,-1 0 0,0 0 1,0 1-1,0-1 0,0 1 0,-1-1 1,1 1-1,-1 0 0,0-1 0,0 1 1,0 0-1,0 0 0,-1 0 1,0 0-1,0 0 0,0 0 0,0 0-57,1 0 107,1 108 2286,11-122-3370,66-97-3033,-57 135 5678,40 59-1639,-43-75-1920</inkml:trace>
  <inkml:trace contextRef="#ctx0" brushRef="#br0" timeOffset="277.026">547 94 512,'0'0'2281,"0"0"-1104,0 0-331,0 0-430,0 0-88,-19 11 0,-56 37 227,72-46-535,0 0-1,0 1 1,1-1 0,-1 1 0,1 0-1,-1 0 1,1 0 0,0 0 0,0 0-1,0 0 1,1 1 0,-1-1-1,1 0 1,0 1 0,0 0 0,0-1-1,0 1 1,1-1 0,-1 1 0,1 0-1,0-1 1,0 1 0,0 0-1,1 0 1,0 2-20,-1 9 19,1-14-46,-1 1 0,0 0-1,0-1 1,1 1 0,-1-1 0,1 0-1,-1 1 1,1-1 0,-1 1 0,1-1-1,0 0 1,0 1 0,0-1 0,0 0-1,0 0 1,0 0 0,0 0 0,0 0 0,0 0-1,0 0 1,1 0 0,-1 0 0,0 0-1,1-1 1,-1 1 0,1 0 0,-1-1-1,1 1 1,-1-1 0,1 0 0,-1 0-1,1 1 1,-1-1 0,1 0 0,-1 0-1,1 0 1,-1 0 0,1-1 0,-1 1-1,1 0 1,-1-1 0,1 1 0,-1-1-1,1 1 1,-1-1 0,0 0 0,2 0 27,47-52-1038,-33 25-526</inkml:trace>
  <inkml:trace contextRef="#ctx0" brushRef="#br0" timeOffset="559.645">547 94 400,'20'36'1283,"-16"-29"38,-4-7 88,0 0-972,0 0-357,9 80 713,21-35-456,-7-47-3649,-16-7 564</inkml:trace>
  <inkml:trace contextRef="#ctx0" brushRef="#br0" timeOffset="826.37">732 39 2065,'0'0'827,"0"0"-459,0 0 272,0 0 505,0 0 42,20 22-293,141 155 909,-85-70-1208,-72-127-3476,-4-13-705</inkml:trace>
  <inkml:trace contextRef="#ctx0" brushRef="#br0" timeOffset="1092.421">989 1 896,'0'0'977,"0"0"-865,0 0 2193,0 0-592,0 0-449,0 0-527,-128 261-1,107-224 240,2-9-479,4-6-65,3-12 112,7-3-496,3-3 160,2-4-208,0 0-224,0 0 32,0 0-2561,0-6-5523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3:52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31 1761,'0'0'1491,"0"0"-82,0 0 26,0 0 441,0 0-622,-1-3-782,1 153-269,5-128-179,0-1 1,2 0-1,0 0 1,1-1 0,2 0-1,0 0 1,0-1-1,2 0 1,3 2-25,-14-21 14,-1 0-1,1 0 1,0 0 0,0 0-1,0 0 1,-1 0 0,1-1 0,0 1-1,0 0 1,-1-1 0,1 1-1,0 0 1,-1-1 0,1 1 0,0-1-1,-1 1 1,1-1 0,0 1-1,-1-1 1,1 1 0,-1-1-1,1 0 1,-1 1 0,1-1 0,-1 0-1,0 1 1,1-1 0,-1 0-1,0 1 1,1-1 0,-1 0 0,0 0-1,0 0 1,0 1 0,0-1-1,0 0 1,0 0 0,0 0-1,0 1 1,0-1 0,0 0 0,0 0-1,0 0 1,-1 1 0,1-1-1,0 0 1,-1 0-14,1-1 44,11-204-17,-11 206-32,0 1-1,0-1 1,0 0 0,1 1-1,-1-1 1,0 0 0,0 1-1,1-1 1,-1 0 0,0 0-1,1 1 1,-1-1 0,0 0 0,1 0-1,-1 1 1,0-1 0,1 0-1,-1 0 1,0 0 0,1 0-1,-1 0 1,0 0 0,1 0-1,-1 0 1,1 0 0,-1 0-1,0 0 1,1 0 0,-1 0-1,1 0 1,-1 0 0,0 0-1,1 0 1,-1 0 0,0 0 0,1 0-1,-1-1 1,0 1 0,1 0-1,-1 0 1,0 0 0,1-1-1,-1 1 1,0 0 0,0-1-1,1 1 1,-1 0 0,0 0-1,0-1 1,1 1 0,-1 0-1,0-1 1,0 1 5,17 35-342,-17-34 336,10 25-8,-4-9 28,0-1 0,2 1 0,-1-1 0,2 0 0,0-1 0,1 0 0,0-1 0,1 0 0,1 0-14,-9-13 31,-1-1 0,1 1 0,-1-1 0,1 0 0,0 0 0,-1 0 0,1 0 0,-1 0 0,1-1 0,-1 1 0,1-1-1,-1 0 1,1 0 0,-1 0 0,0 0 0,0 0 0,1 0 0,-1 0 0,0-1 0,0 1 0,0-1 0,0 0 0,0 1 0,-1-1-1,1 0 1,0 0 0,-1 0 0,1 0 0,-1-1 0,0 1 0,0 0 0,0 0 0,0-1 0,0 1 0,0-1 0,-1 1 0,1-1-1,-1 1 1,0-1 0,0 1 0,0-1 0,0 1 0,0-3-31,4-6 39,4-10 23,0-1 0,-2 0 0,0-1 0,-1 1 0,-2-1 0,0 0 0,-1 0 0,-2-4-62,0 26-64,0 1-277,5 32-5742,2-19 387</inkml:trace>
  <inkml:trace contextRef="#ctx0" brushRef="#br0" timeOffset="280.595">703 1 3265,'0'0'2263,"0"0"-262,0 0-406,0 0-997,0 0-318,-13 24-160,-42 82 13,48-93-96,1 1-1,0 0 1,1 0-1,0 1 0,1-1 1,1 1-1,0 0 1,1 0-1,1 0 0,0 0 1,1 0-1,1 1 1,0-1-1,1 0-36,0-11-25,0 0 0,1 0 1,0 1-1,-1-2 0,1 1 1,0 0-1,1 0 0,-1-1 0,1 0 1,-1 0-1,1 0 0,0 0 1,0-1-1,1 1 0,-1-1 0,0 0 1,1 0-1,-1 0 0,1-1 0,0 0 1,-1 0-1,1 0 0,0 0 1,0-1-1,0 0 0,-1 0 0,1 0 1,0-1-1,0 1 0,0-1 25,10-1-1483,-6-7-702</inkml:trace>
  <inkml:trace contextRef="#ctx0" brushRef="#br0" timeOffset="547.495">605 288 6035,'0'0'1841,"0"0"-1841,0 0 32,0 0 272,0 0-288,0 0 80,86 0 48,-59 0-144,-1 0 0,-4 0-688,-1-8-2114,1-10-1680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4:01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0 333 3362,'0'0'541,"0"0"195,0 0 49,0 0-182,0 0-75,4 37-240,13 112-77,3-83 416,-17-66-617,-1 0 0,0-1 1,1 1-1,-1 0 0,1-1 1,-1 0-1,0 0 0,1 1 1,-1-1-1,0 0 0,0-1 1,1 1-1,-1 0 0,0-1 0,0 1 1,-1-1-1,1 0 0,0 1 1,0-1-1,-1 0 0,1 0 1,-1 0-1,0 0 0,1-1 1,-1 1-1,0 0 0,0 0 0,-1-1 1,1 1-1,0-1 0,-1 1 1,1-3-11,1 0-15,30-64-447,-12 112 2343,-18-32-1753,1-1 0,0 1 0,0-1 0,1 0-1,0 0 1,1 0 0,0-1 0,1 0 0,0 0 0,0 0 0,1 0 0,0-1 0,1 0 0,0-1-1,0 0 1,0 0 0,1 0-128,-6-6 18,-1 0-1,0 0 1,1 0-1,-1-1 0,1 1 1,-1-1-1,1 1 1,-1-1-1,1 0 1,-1 0-1,1 0 1,-1 0-1,1 0 0,-1-1 1,1 1-1,-1-1 1,0 1-1,1-1 1,-1 0-1,0 0 0,1 0 1,-1 0-1,0-1 1,0 1-1,0 0 1,0-1-1,0 0 0,0 1 1,0-1-1,-1 0 1,1 0-1,-1 0 1,1 0-1,-1 0 0,0-1 1,1 1-1,-1 0 1,-1 0-1,1-1-17,30-99 289,-13-36-3720,-16 99 1059</inkml:trace>
  <inkml:trace contextRef="#ctx0" brushRef="#br0" timeOffset="260.209">387 56 6115,'0'0'2593,"0"0"-2513,0 0 0,0 0 1249,0 0-545,0 0-336,199-4-16,-141-13-352,-3 2 49,-14 4-129,-12 4-1041,-17 5-256,-7 2-1584,-5 0-1009,0 0 1073</inkml:trace>
  <inkml:trace contextRef="#ctx0" brushRef="#br0" timeOffset="525.542">718 15 16,'0'0'3362,"0"0"-945,0 0-961,0 0-175,0 0-1025,0 0 352,-40 136-608,40-114 112,4 0 208,6 4-320,-3 2-544,-4 0-1969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4:03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200 167 1201,'0'0'827,"0"0"226,0 0 143,0 0-543,0 0-509,0 16-24,0 50 640,1 218 1967,19 89-2727,81 795 2644,-97-1113-2268,31 186 953,-30-245-1497,-8-131-6192,-9 60 2323</inkml:trace>
  <inkml:trace contextRef="#ctx0" brushRef="#br0" timeOffset="485.931">611 174 5394,'0'0'179,"0"0"301,0 0 25,0 0 194,150-27-86,473-81-439,-368 76-174,-208 30 27,-9-1-28,0 2 0,0 1 1,0 3-1,0 0 1,21 7 0,-51-8 106,1 1 0,-1 0 1,0 0-1,-1 0 0,1 1 0,-1 1 1,0-1-1,0 1 0,0 0 1,0 1-1,-1 0 0,0 0 1,0 0-1,-1 0 0,1 1 0,-1 0 1,-1 0-1,0 1 0,0-1 1,0 1-1,-1 0 0,0 0 1,0 0-1,-1 0 0,0 1 0,-1-1 1,1 1-1,-2-1 0,1 1 1,-1-1-1,-1 1 0,0 5-106,1 96 1068,-1 100-154,9 1-1,10 3-913,129 598 859,-125-611-576,-40-198-806,-46-54-3989,22 14 236</inkml:trace>
  <inkml:trace contextRef="#ctx0" brushRef="#br0" timeOffset="883.405">1 1858 10149,'0'0'-342,"0"0"817,0 0 293,151-1 238,488-3-168,-320-2-235,417-18 760,-706 22-1155,-39-4-88,-171-26-6867,129 20 2628</inkml:trace>
  <inkml:trace contextRef="#ctx0" brushRef="#br0" timeOffset="1329.903">1317 779 8020,'0'0'1280,"0"0"-1136,0 0 0,0 0-288,0 0-2145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4:08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5699,'0'0'2081,"0"0"-1889,0 0-80,0 0-112,0 0 0,0 0 592,180 4-528,-154 3-32,-11 2-32,-13 1-448,-2 3-2257,-5 0-1057</inkml:trace>
  <inkml:trace contextRef="#ctx0" brushRef="#br0" timeOffset="191.666">8 260 6419,'0'0'1809,"0"0"-1713,0 0-96,0 0 576,0 0 0,0 0-31,122 58-545,-86-56 16,5-2-144,-2 0-1713,-3 0-2705</inkml:trace>
  <inkml:trace contextRef="#ctx0" brushRef="#br0" timeOffset="483.819">565 39 7091,'0'0'1153,"0"0"-497,0 0-261,0 0 114,-18 12-74,-56 35-328,72-46-104,1 0 1,-1 1-1,1-1 1,-1 0-1,1 1 0,-1-1 1,1 1-1,0-1 1,0 1-1,0 0 0,0-1 1,0 1-1,0 0 0,0 0 1,0 0-1,1-1 1,-1 1-1,1 0 0,0 0 1,-1 0-1,1 0 1,0 0-1,0 0 0,0 0 1,0 0-1,1 0 0,-1 0 1,0 0-1,1 0 1,0 1-4,0 5 5,1-2-1,1 1 0,-1-1 0,1 0 0,0 0 0,0 0 0,1 0 0,0 0 1,0-1-1,0 0 0,1 1 0,0-2 0,-1 1 0,2-1 0,-1 1 0,3 0-4,43 51 35,-50-55-28,-1 1 0,0 0 0,0 0 0,0 0 0,0 0 0,0 0 0,0 0 0,0 0 1,-1 0-1,1-1 0,-1 1 0,1 0 0,-1 0 0,0 0 0,0-1 0,0 1 0,0 0 0,0-1 0,0 1 0,0-1 1,0 1-1,-1-1 0,1 0 0,0 1 0,-1-1 0,0 0 0,1 0 0,-1 0 0,1 0 0,-1 0 0,0-1 0,0 1 1,0 0-1,1-1 0,-1 1 0,0-1 0,0 0 0,0 0 0,-1 1-7,-13 6 4,-25 30-2402,36-28-174</inkml:trace>
  <inkml:trace contextRef="#ctx0" brushRef="#br0" timeOffset="746.946">827 11 7764,'0'0'101,"0"0"171,0 0-101,0 0 96,0 0 264,-22 23-147,-65 72-158,85-93-221,-1 1-1,1 0 1,0-1-1,0 1 1,0 0 0,0 0-1,0 0 1,1 1-1,0-1 1,-1 0-1,1 1 1,0-1-1,0 1 1,1-1-1,-1 1 1,1-1-1,0 1 1,0-1-1,0 1 1,0-1-1,1 1-4,0 10 28,-2-7-12,0-1 0,1 1 0,0 0 0,1 0 0,-1 0 0,1 0 0,1-1 0,-1 1 0,1 0 0,0-1 0,1 1 0,0-1 0,0 0 0,0 0 0,0 0 0,1 0 0,0-1 0,0 1 0,1-1 0,0 0 0,-1 0 0,2-1 0,-1 0 0,0 1 0,1-2 0,0 1 0,2 1-16,84 2-4194,-50-9 198</inkml:trace>
  <inkml:trace contextRef="#ctx0" brushRef="#br0" timeOffset="1137.973">1180 199 2993,'0'0'1943,"0"0"-567,0 0-247,0 0-206,0 0 48,-22 3-608,-68 12-88,85-13-234,0 1 1,0-1-1,1 1 1,-1 0 0,1 0-1,0 0 1,0 1 0,0 0-1,0-1 1,0 2-1,1-1 1,0 0 0,0 0-1,0 1 1,0 0-1,1 0 1,0 0 0,0 0-1,0 0 1,0 0 0,1 0-1,0 0 1,0 1-1,1-1 1,-1 6-42,0-10 4,0 1 1,1 0-1,-1-1 0,0 1 1,1 0-1,0 0 0,-1-1 0,1 1 1,0 0-1,0 0 0,0 0 1,0 0-1,0-1 0,0 1 1,0 0-1,1 0 0,-1 0 1,1-1-1,-1 1 0,1 0 0,0 0 1,0-1-1,0 1 0,0-1 1,0 1-1,0-1 0,0 1 1,0-1-1,1 0 0,-1 1 0,0-1 1,1 0-1,-1 0 0,1 0 1,-1 0-1,1 0 0,0 0 1,-1-1-1,1 1 0,0 0 1,0-1-1,-1 1 0,1-1 0,2 0-4,2 0-251,1-1 0,0 0 1,0 0-1,0 0 0,-1-1 0,1 0 0,-1 0 0,1-1 0,-1 0 0,0 0 0,0-1 0,0 1 0,-1-1 0,1 0 0,-1-1 0,0 1 0,0-1 0,-1 0 0,1 0 0,-1-1 0,0 0 0,0 1 0,-1-1 0,0 0 0,0-1 0,1-3 251,-2 36 4081,34 79-2354,-35-102-1767,1-1 1,0 1-1,-1 0 1,1 0-1,0-1 1,1 1-1,-1-1 0,0 0 1,1 1-1,-1-1 1,1 0-1,0-1 1,0 1-1,0 0 1,0-1-1,0 1 0,0-1 1,0 0-1,0 0 1,0 0-1,0-1 1,1 1-1,-1-1 1,0 0-1,1 0 1,-1 0-1,0 0 0,1 0 1,-1-1-1,0 1 1,0-1-1,0 0 1,1 0-1,2-2 40,41-65-3052,-25 20-491</inkml:trace>
  <inkml:trace contextRef="#ctx0" brushRef="#br0" timeOffset="1978.749">1439 7 368,'0'0'3725,"0"0"-1599,0 0-296,0 0-133,0 0-897,0-7-346,-5 112 96,9 131-359,-3-230-341,0 0 1,1-1-1,0 1 0,0-1 0,0 1 0,1-1 0,0 0 0,0 0 0,0 0 1,0 0-1,1 0 0,0-1 0,0 1 0,0-1 0,1 0 0,-1-1 0,1 1 1,0-1-1,0 0 0,0 0 0,1 0 0,-1-1 0,1 0 0,-1 0 0,1 0 1,0-1-1,-1 0 0,1 0 0,0 0 0,0-1 0,0 1 0,0-1 0,0-1 1,0 1-1,-1-1 0,2-1 150,2 1-29,-1 0 1,1-1-1,-1 0 0,0-1 1,0 0-1,0 0 0,0 0 1,0-1-1,-1-1 0,1 1 1,-1-1-1,0 0 1,-1-1-1,1 0 0,-1 0 1,0 0-1,-1-1 0,1 0 1,-1 0-1,-1 0 0,1 0 1,-1-1-1,0 0 1,1-6 28,-3 12 155,-1-1 1,1-1 0,-1 1-1,0 0 1,0 0 0,0 0-1,-1-1 1,1 1-1,-1 0 1,1-1 0,-1 1-1,0 0 1,-1-1 0,1 1-1,-1 0 1,1-1 0,-1 1-1,0 0 1,0 0 0,0 0-1,0 0 1,-1 0 0,0 0-1,1 0 1,-1 0 0,0 0-1,0 1 1,0-1 0,-1 1-1,1-1 1,-1 1 0,-1-1-156,-1 2 75,-1 1 0,1 0 1,-1 0-1,1 0 1,0 0-1,-1 1 0,1 0 1,-1 0-1,1 0 1,0 1-1,0 0 1,0 0-1,0 0 0,0 1 1,0 0-1,0 0 1,1 0-1,-1 0 1,1 1-1,0-1 0,0 1 1,1 0-1,-1 0 1,1 1-1,0-1 0,0 1 1,0 0-1,0 0 1,1 0-1,0 0 1,0 0-1,0 0 0,1 0 1,0 1-1,0-1 1,0 0-1,0 4-75,0-7 0,0 0 0,0 0 0,0 1 0,0-1 0,0 0 0,0 1 0,1-1 0,-1 1 0,1-1 0,0 0-1,0 1 1,-1-1 0,2 1 0,-1-1 0,0 1 0,0-1 0,1 1 0,-1-1 0,1 1 0,0-1 0,0 0 0,0 1 0,0-1 0,0 0 0,0 0 0,1 0 0,-1 0-1,1 0 1,-1 0 0,1 0 0,0 0 0,0-1 0,0 1 0,0-1 0,0 1 0,0-1 0,0 0 0,0 0 0,1 0 0,-1 0 0,0 0 0,1 0 0,-1-1 0,0 1-1,3-1 1,0 0-179,1-1-1,-1 0 0,0 0 0,0 0 1,0 0-1,0-1 0,-1 0 0,1 0 1,0-1-1,-1 1 0,1-1 1,-1 0-1,0 0 0,0 0 0,0-1 1,-1 1-1,1-1 0,-1 0 0,1 0 1,1-5 179,27-25-370,-31 34 645,-1 0-147,19 62 958,20-3-634,-39-58-499,1 0-1,-1 0 1,1 0 0,0 0 0,0 0-1,-1 0 1,1 0 0,0-1 0,0 1-1,0 0 1,0 0 0,0-1 0,0 1-1,0-1 1,0 1 0,0-1 0,0 1 0,1-1-1,-1 0 1,0 1 0,0-1 0,0 0-1,0 0 1,1 0 0,-1 0 0,0 0-1,0 0 1,0 0 0,1 0 0,-1 0-1,0-1 1,0 1 0,0-1 0,0 1-1,1-1 1,-1 1 0,0-1 0,0 1-1,0-1 1,0 0 0,0 0 0,-1 1 0,1-1-1,0 0 1,0 0 0,0 0 0,-1 0-1,1 0 1,0 0 0,-1 0 0,1 0-1,-1 0 1,1-1 47,36-97-814,-34 186 5286,-5-52-4242,2-24-417,3-32-977,1 9 582,0-1 1,0 1-1,2 0 0,0 0 0,0 1 0,1-1 0,0 1 1,1 1-1,0-1 0,1 1 0,5-4 582,17-20-5037</inkml:trace>
  <inkml:trace contextRef="#ctx0" brushRef="#br0" timeOffset="2263.146">2181 333 6739,'0'0'1217,"0"0"-721,0 0 768,0 0-911,0 0-353,0 0-3234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4:06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1 329 5186,'0'0'673,"0"0"-497,0 0 112,0 0 656,0 0-720,0 0-224,17 9 48,-15 23-32,0 5-32,1 6-272,-1 0-2161</inkml:trace>
  <inkml:trace contextRef="#ctx0" brushRef="#br0" timeOffset="213.642">94 930 2305,'0'0'448,"0"0"1617,0 0-896,0 0-385,0 0 161,0 0-769,10 134-64,-3-110-224,-2 6-433,0 5-1968</inkml:trace>
  <inkml:trace contextRef="#ctx0" brushRef="#br0" timeOffset="414.183">133 1550 1489,'0'0'2459,"0"0"-876,0 0-129,0 0-331,0 0-504,0 55 146,2 170-386,-2 96 486,0-129 1192,0-223-2834,0-17-2851</inkml:trace>
  <inkml:trace contextRef="#ctx0" brushRef="#br0" timeOffset="1837.103">359 0 4258,'0'0'723,"0"0"-536,0 0 82,0 0 457,0 0 181,38 33 248,126 116-130,-148-132-805,0 1 1,-1 1 0,-1 1 0,-1-1-1,-1 2 1,0 0 0,-2 1 0,0-1-1,3 17-220,4 4 375,17 43-34,-4 1 0,-4 1 0,-4 1 0,-3 1 0,-5 0 0,1 54-341,-10-82 79,-2 1 0,-4 0 1,-2-1-1,-3 1 0,-3-1 1,-2 0-1,-10 26-79,-7-13 164,-3-2 0,-3 0 1,-3-3-1,-3-1 0,-3-1 0,-3-3 0,-3-2 1,-2-2-1,-36 30-164,79-82-18,5-3 9,-1 0 0,0 0-1,0-1 1,0 1 0,-1-1 0,0 0 0,0 0 0,0-1-1,0 0 1,0 1 0,-1-2 0,1 1 0,-1-1-1,0 0 1,1 0 0,-1 0 0,0-1 0,-1 0-1,1 0 1,0 0 0,-1-1 9,-10-20-1222,10-35-1995,5-23-1452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3:57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1038 0 688,'0'0'2615,"0"0"-670,0 0-497,0 0-500,0 0 164,-3 44-378,-7 137-326,-66 316 1326,92-297 240,-8-124-1691,-10-77-2452,-6-8-3100</inkml:trace>
  <inkml:trace contextRef="#ctx0" brushRef="#br0" timeOffset="3962.176">0 1963 7812,'0'0'704,"0"0"-624,0 0-80,0 0 0,0 0-160,0 0-208,228-41-2113,-170 30-2306</inkml:trace>
  <inkml:trace contextRef="#ctx0" brushRef="#br0" timeOffset="4145.112">558 1891 64,'0'0'2881,"0"0"-688,0 0-384,0 0-192,0 0-128,0 0-881,50 0 560,-33 0-1008,7-6-127,12-5 159,9-2-192,11 2-433,1 5-1263,3 4-1234,-2 2-31,-5 0-1137</inkml:trace>
  <inkml:trace contextRef="#ctx0" brushRef="#br0" timeOffset="4475.602">1148 1842 448,'0'0'1948,"0"0"338,0 0-581,0 0 170,0 0-647,39 1-369,123 5-286,36-26-852,-71 2-4367,16 34 8555,145-27-8629,-156 11 8306,-75 0-5077,-40 0-2909</inkml:trace>
  <inkml:trace contextRef="#ctx0" brushRef="#br0" timeOffset="4740.674">2462 1811 6323,'0'0'2033,"0"0"-1889,0 0 496,0 0-400,0 0 337,0 0-577,113 24-145,-96-24 65,0 0-2657,-5-11-3586</inkml:trace>
  <inkml:trace contextRef="#ctx0" brushRef="#br0" timeOffset="4741.674">2698 1891 6147,'0'0'992,"0"0"-768,0 0-224,0 0-1248</inkml:trace>
  <inkml:trace contextRef="#ctx0" brushRef="#br0" timeOffset="9636.166">577 255 9620,'0'0'187,"0"0"112,0 0-195,-54 48 67,-169 163 560,213-201-650,1 0-1,0 0 1,1 1 0,1 0 0,-1 1-1,2 0 1,-1 0 0,2 0 0,0 1-1,0 0 1,-2 11-81,-9 60 495,4 1 0,4 1 0,3 0 0,5 56-495,1-81 100,2 1-1,3-1 1,2 0 0,3-1 0,3 0 0,2 0 0,7 9-100,-4-14-49,2-2 1,3 0-1,2-1 1,2-1-1,2-2 1,2-1-1,3-1 1,1-2-1,3-2 1,1-1-1,2-2 0,2-2 1,1-2-1,2-2 1,2-2-1,40 20 49,-1-13-1468,2-4 0,1-3 0,1-5 0,14 0 1468,61 7-2860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4:23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5 720 5330,'0'0'1158,"0"0"171,0 0-315,0 0-6,0 0-333,0 0-403,-4-22 1230,142 16-1128,-135 9-379,0-1 0,0 1 1,-1 0-1,1 1 0,-1-1 0,1 0 0,-1 1 1,0-1-1,0 1 0,-1 0 0,1 0 1,-1-1-1,0 1 0,0 0 0,0 0 1,0 0-1,-1 1 0,0-1 0,0 0 1,0 0-1,0 0 0,0 0 0,-1 0 0,0 0 1,0 0-1,0 0 0,0 0 0,-2 3 5,-5 21-70,-2 0-1,0 0 1,-2-2-1,-1 1 1,-1-1-1,-2-1 1,0-1-1,-1 0 0,-19 19 71,38-41 56,0 0-1,0-1 1,0 1-1,1 0 1,-1-1-1,1 1 1,-1-1-1,1 0 1,-1 1-1,1-1 1,0-1-1,0 1 1,-1 0-1,1-1 1,0 1-1,0-1 1,0 0-1,0 0 1,-1 0-1,1 0 0,0 0 1,0-1-1,0 0 1,0 1-1,-1-1 1,1 0-1,1-1-55,10 2 143,64-5 1183,1-1-4626,-61 5 763,0-6-2020</inkml:trace>
  <inkml:trace contextRef="#ctx0" brushRef="#br0" timeOffset="-39394.208">632 1541 496,'0'0'710,"0"0"-545,0 0-34,0 0 216,0 0-91,51-1 256,162-7 990,-33-12 566,272-15-1228,439 24-840,-754 13 42,147 2 546,85-19-588,795-48 629,-154 31-671,53 3 213,105-5-19,-412 3 21,61 2-21,376 5 16,-56 0-58,-371-19 917,-528 23-494,15-1 601,-251 21-1110,-2 0-88,-5 0-355,-22 0-1518,-18 2-2265</inkml:trace>
  <inkml:trace contextRef="#ctx0" brushRef="#br0" timeOffset="-37262.634">4924 2248 3490,'0'0'2142,"0"0"-637,0 0-145,0 0-143,0 0-227,0-5 191,-19 198-620,19-178-524,-2 1-28,1 0 0,1 1 0,0-1 0,2 1 0,-1-1 0,2 0-1,0 0 1,1 0 0,1 0 0,0-1 0,1 1 0,4 6-9,-5-13-299,-1-2 1,1 1 0,1 0 0,-1-1-1,1 0 1,0 0 0,1-1 0,0 0-1,0 0 1,0 0 0,1-1 0,0 0-1,0 0 1,0-1 0,0 0 298,19 3-2914</inkml:trace>
  <inkml:trace contextRef="#ctx0" brushRef="#br0" timeOffset="-8991.028">5640 2175 2353,'0'10'1946,"1"68"4580,0-63-6439,-1-1 0,2 1 0,0-1 0,0 0-1,1 0 1,1 0 0,1 0 0,0-1 0,0 1 0,2-1 0,-1 0 0,2-1 0,3 5-87,-10-15 4,0-1 1,0 1-1,0-1 0,0 0 1,0 1-1,1-1 1,-1 0-1,0 0 0,1 0 1,-1 0-1,1 0 1,-1 0-1,1 0 1,0-1-1,-1 1 0,1 0 1,0-1-1,-1 0 1,1 1-1,0-1 0,0 0 1,-1 0-1,1 0 1,0 0-1,0 0 0,-1 0 1,1 0-1,0-1 1,0 1-1,-1 0 0,1-1 1,0 0-1,-1 1 1,1-1-1,-1 0 0,1 0 1,-1 0-1,1 0 1,-1 0-1,0 0 1,1-1-1,-1 1 0,0 0 1,0 0-1,0-1 1,1 0-5,6-20 67,-1 0 1,-1 0 0,0 0-1,-2-1 1,0 0 0,-2 0-1,-1 0 1,-1-7-68,0 28 5,0 2-82,20 48-448,-19-37 577,1-1 0,1 0 1,0 0-1,0-1 0,1 1 1,0 0-1,0-1 0,1 0 1,1 0-1,-1-1 0,2 1 1,-1-1-1,1 0 0,0-1 1,0 0-1,1 0 0,0-1 1,1 1-1,-1-2 0,1 1 1,0-1-1,0-1 0,1 0 1,-1 0-1,1-1 1,0 0-1,0 0 0,0-1 1,3 0-53,-8-5 36,0 0 0,-1-1 0,1 1 0,-1-1 0,0 0 0,0 0 0,-1-1 0,1 1 0,-1-1 0,0 1 0,0-1 0,0 0 0,-1 0 0,0 0 1,0-1-1,0 1 0,-1-1 0,1 1 0,-1-1 0,0 1 0,-1-1 0,0 1 0,0-1 0,0 0 0,0 1 0,-1-1 0,-1-4-36,2 9 2,1-10-92,-1 0-1,0 0 1,0 0 0,-2 0-1,1 0 1,-1 0-1,-1 0 1,0 0 0,0 1-1,-1-1 1,-2-2 90,-8-18-4528,13 16 577</inkml:trace>
  <inkml:trace contextRef="#ctx0" brushRef="#br0" timeOffset="-8320.666">6180 1928 3954,'0'0'1873,"0"0"-32,0 0-513,0 0 113,0 0-1153,0 0-192,29-15 48,2 11-112,5-1-32,0 3 128,0-2-80,-4 2 144,-3 0-192,-8-1-192,-6 3 80,-6 0-1441,-6 0-1664</inkml:trace>
  <inkml:trace contextRef="#ctx0" brushRef="#br0" timeOffset="-8116.151">6320 1853 4770,'0'0'1969,"0"0"-1361,0 0-47,0 0-193,0 0-144,0 0-192,14 218-16,3-186-16,0-4-80,0-2-1393,-3-8-1632</inkml:trace>
  <inkml:trace contextRef="#ctx0" brushRef="#br0" timeOffset="-7773.593">6829 1850 8532,'0'0'883,"0"0"176,0 0-184,0 0-565,0 0-132,-30 13 279,-89 40-345,116-52-113,1-1 1,0 1-1,0 0 1,0 0-1,0 0 1,0 0 0,0 1-1,0-1 1,0 1-1,0-1 1,1 1-1,-1-1 1,1 1 0,-1 0-1,1 0 1,-1 0-1,1 0 1,0 0-1,0 0 1,0 0-1,0 0 1,1 0 0,-1 0-1,0 1 1,1-1-1,-1 0 1,1 1-1,0-1 1,0 0 0,0 0-1,0 1 1,0-1-1,1 0 1,-1 1-1,1 1 1,1 8-14,1-6 15,0 0-1,-1-1 1,2 0-1,-1 1 1,1-1-1,0 0 1,0-1-1,0 1 1,1-1-1,-1 0 1,1 0-1,0 0 1,0 0-1,1-1 1,-1 0-1,1 0 1,-1-1 0,1 0-1,0 1 1,0-2-1,0 1 1,0-1-1,9 5 2,102 44 118,-115-48-118,-1 0 0,1 1 0,-1 0 0,1-1 0,-1 1 0,0 0 0,0-1 0,0 1 0,0 0 0,0 0 0,-1 0 0,0 0 0,1 0 0,-1 0 0,0 0 0,0 0 0,-1 0 0,1 0 0,-1 0 0,1 0 0,-1 0 0,0 0 0,0-1 0,0 1 0,0 0 0,-1 0 0,1-1 0,-1 1 0,0-1 0,1 0 0,-1 1 0,0-1 0,0 0 0,-1 0 0,1 0 0,0 0 0,-1 0-2,-147 154-1088,148-153 615,-1 3-44,2-1-2884,1-5-1543</inkml:trace>
  <inkml:trace contextRef="#ctx0" brushRef="#br0" timeOffset="-7315.746">6961 2170 6739,'0'0'1718,"0"0"-1115,0 0-384,0 0 189,8 16-106,51 102 389,-58-117-688,-1 0 0,1 1 1,0-1-1,0 0 0,-1 1 1,1-1-1,0 0 1,0 0-1,0 0 0,0 0 1,1 0-1,-1 0 0,0 0 1,0 0-1,1 0 1,-1-1-1,0 1 0,1 0 1,-1-1-1,1 1 1,-1-1-1,1 1 0,-1-1 1,1 0-1,-1 0 0,1 0 1,-1 0-1,1 0 1,-1 0-1,1 0 0,-1 0 1,1-1-1,-1 1 0,1 0 1,-1-1-1,0 1 1,1-1-1,-1 0 0,0 1 1,1-1-1,-1 0 1,0 0-1,0 0 0,1 0 1,-1 0-1,0 0 0,0 0 1,0 0-1,0-1 1,-1 1-1,1 0 0,0-1 1,0 1-1,-1 0 0,1-1 1,-1 1-1,1-1 1,-1 1-1,0-1 0,0 1-3,4-7 29,-5 6-41,1 1 0,0 0 0,0-1 1,0 1-1,0-1 0,0 1 0,0 0 0,0-1 0,0 1 0,1-1 0,-1 1 0,0 0 0,1-1 0,-1 1 0,1 0 0,0 0 0,-1-1 1,1 1-1,0 0 0,0 0 0,0 0 0,0 0 0,0 0 0,0 0 0,0 0 0,0 0 0,0 0 0,0 0 0,0 1 0,1-1 0,-1 0 0,0 1 1,0-1-1,1 1 0,-1 0 0,1-1 0,-1 1 0,0 0 0,1 0 0,-1 0 0,1 0 0,-1 0 0,0 0 0,1 0 0,-1 0 0,1 0 1,-1 1-1,0-1 0,1 1 0,-1-1 0,0 1 0,0-1 0,1 1 0,-1 0 0,0 0 0,0-1 0,0 1 0,0 0 0,0 0 12,3 6 83,0 0 0,0-1-1,0 0 1,1 0 0,-1 0 0,2 0-1,-1-1 1,0 0 0,1 0-1,0 0 1,0-1 0,1 1-1,-1-2 1,1 1 0,0-1 0,0 0-1,0 0 1,0-1 0,0 0-1,1 0 1,7 0-83,-13-4 59,0-1-1,0 1 1,0-1 0,0 0-1,0 1 1,-1-1-1,1 0 1,-1 0 0,0 0-1,0 0 1,0 0 0,0-1-1,0 1 1,-1 0-1,1 0 1,-1-1 0,0 1-1,0 0 1,0 0 0,0-1-1,-1 1-58,2-4-33,0-9-62,-9-123-3156,-7 114-94</inkml:trace>
  <inkml:trace contextRef="#ctx0" brushRef="#br0" timeOffset="-6640.558">7871 1961 7475,'0'0'1409,"0"0"-1011,0 0-156,0 0 145,0 0-88,2 52 248,7 159-379,-9-207-151,-1 0 0,1 0 0,-1-1 0,1 1 0,0 0 0,0 0 0,1 0-1,-1-1 1,1 1 0,0 0 0,0-1 0,0 1 0,0 0 0,1-1 0,0 0 0,-1 1 0,1-1 0,0 0 0,1 0 0,-1 0-1,0 0 1,1 0 0,0 0 0,0-1-17,5 4 136,-5-4-123,0 0 1,-1 0 0,1 0-1,0 0 1,0-1 0,1 1-1,-1-1 1,0 0 0,0 0-1,1 0 1,-1-1 0,0 1 0,1-1-1,-1 0 1,0 1 0,1-2-1,-1 1 1,1 0 0,-1-1-1,0 1 1,1-1 0,-1 0-1,0 0 1,0 0 0,0-1-1,0 1 1,0-1 0,0 0 0,0 0-1,0 0 1,0 0 0,-1 0-1,1 0 1,-1-1 0,0 1-1,0-1 1,0 0 0,0 0-1,0 0 1,0 1 0,-1-2-1,1 1 1,-1 0 0,0 0-1,0 0 1,0-1-14,54-199-496,-29 260 280,-23-47 315,0 0-1,1 0 1,0 0 0,1-1-1,0 1 1,0-1 0,1 0 0,0-1-1,1 0 1,0 0 0,0 0-1,0-1 1,1 1 0,1-2 0,-1 0-1,1 0 1,0 0 0,0-1-1,1 0 1,-1-1 0,1 0 0,0-1-1,0 0 1,1 0-99,-6-5 65,-1 0 0,0 0-1,0-1 1,0 0 0,-1 0 0,1 0 0,-1 0 0,1 0-1,-1-1 1,0 1 0,0-1 0,-1 0 0,1 0 0,-1 0-1,0 0 1,0 0 0,0-1 0,-1 1 0,1-1 0,-1 1-1,0-1 1,0 0-65,0 1-23,22-122-253,-21 41-3108,-2 42 196</inkml:trace>
  <inkml:trace contextRef="#ctx0" brushRef="#br0" timeOffset="-6360.416">8652 1814 4626,'0'0'2092,"0"0"-243,0 0-139,0 0-739,0 0-29,41 44-262,126 145-285,-115-93 354,-46-67-659,-3 1 0,0 0 0,-2 0-1,-1 0 1,-1 0 0,-2 0 0,0 0-1,-3-1 1,0 1 0,-2-1 0,-1-1-1,-1 0 1,-2 0 0,-6 11-90,17-36-136,-1 0-1,1 0 1,-1-1 0,1 1-1,-1 0 1,0-1-1,0 1 1,0-1 0,0 0-1,-1 1 1,1-1 0,0 0-1,-1 0 1,0-1-1,1 1 1,-1 0 0,0-1-1,0 0 1,0 0 0,0 0-1,0 0 1,0 0 0,0 0-1,0-1 1,0 0-1,-1 1 1,1-1 0,0 0-1,0-1 1,0 1 0,0 0-1,0-1 1,-1 0 0,1 0-1,0 0 137,-23-26-4463</inkml:trace>
  <inkml:trace contextRef="#ctx0" brushRef="#br0" timeOffset="-5980.401">8945 1636 9268,'0'0'2705,"0"0"-1987,0 0-347,0 0-227,0 0 139,23 13 266,75 43-413,-93-54-192,-1 0-1,0 1 1,0 0-1,0-1 1,-1 2-1,1-1 0,-1 0 1,0 1-1,0-1 1,0 1-1,0 0 1,0 0-1,-1 0 0,0 0 1,0 0-1,0 1 1,0-1-1,-1 1 0,0-1 1,1 1-1,-2 0 1,1-1-1,-1 1 1,1 0-1,-1 0 0,0-1 1,-1 1-1,1 0 1,-1-1-1,0 1 0,0 0 1,-1-1-1,1 1 1,-1-1-1,0 0 1,0 1-1,-1-1 0,1 0 1,-1 0-1,0-1 1,0 1-1,0 0 0,0-1 1,-1 0-1,0 0 1,1 0-1,-1 0 1,-3 1 56,6-3 8,8-1 240,168-18 1218,-61-12-5333,-83 17-1189</inkml:trace>
  <inkml:trace contextRef="#ctx0" brushRef="#br0" timeOffset="375.838">716 441 5795,'0'0'1200,"0"0"742,0 0-666,0 0-329,0 0-77,-11 2-510,8-2-359,-1 1 1,0-1-1,0 1 0,0 0 1,1 0-1,-1 0 1,0 1-1,1-1 1,0 1-1,-1 0 1,1 0-1,0 0 0,0 1 1,0-1-1,0 1 1,0-1-1,0 1 1,1 0-1,-1 0 1,1 0-1,0 0 0,0 1 1,0-1-1,0 1-1,-12 31 54,1 1 0,1 0-1,2 0 1,2 1-1,1 1 1,2 0 0,2-1-1,1 1 1,2 0 0,4 27-54,-2-52-19,0 0 1,1-1 0,1 1 0,0 0 0,1-1 0,0 0 0,1 0-1,0 0 1,1-1 0,0 0 0,1 0 0,0-1 0,0 0 0,2 0-1,-1-1 1,10 8 18,61 46-3655,-63-51 1160,0-6-1240</inkml:trace>
  <inkml:trace contextRef="#ctx0" brushRef="#br0" timeOffset="3088.736">1055 592 688,'0'0'2463,"0"0"-308,0 0-255,0 0-238,0 0-341,0 0-6,0-7 48,-3-19-666,-3 49-642,-6 59 356,10 109-221,39-90-1790,12-54-2686,-23-40 1491</inkml:trace>
  <inkml:trace contextRef="#ctx0" brushRef="#br0" timeOffset="3604.15">1350 703 2817,'0'0'3386,"0"0"-1556,0 0-475,0 0-653,0 12-649,0 9-116,-1-7 66,0 0 0,1-1 0,0 1 0,1 0 0,1 0 0,0 0 0,0 0 0,2-1 0,0 1 0,0-1 0,1 0 0,1 0 0,0-1 0,1 0 0,1 1-3,-8-12 7,1 0 1,0 0 0,-1-1 0,1 1-1,0 0 1,-1 0 0,1-1 0,0 1-1,0-1 1,0 1 0,0-1-1,0 1 1,0-1 0,0 1 0,-1-1-1,1 0 1,0 1 0,0-1 0,0 0-1,0 0 1,0 0 0,1 0 0,-1 0-1,0 0 1,0 0 0,0 0 0,0 0-1,0-1 1,0 1 0,0 0-1,0-1 1,-1 1 0,1 0 0,0-1-1,0 1 1,0-1 0,0 0 0,0 1-1,-1-1 1,1 0 0,0 1 0,0-1-1,-1 0 1,1 0 0,-1 0 0,1 1-1,-1-1 1,1 0 0,-1 0-1,1 0 1,-1 0 0,0 0 0,1 0-1,-1-1-7,20-56 243,-19 55-228,11-109 169,3 151-875,-13-31 718,1 1 0,-1-1 0,1 0 0,1 0 0,-1 0 0,1-1 0,1 1 0,-1-1-1,1 0 1,1 0 0,-1 0 0,1-1 0,0 0 0,0 0 0,1-1 0,0 1 0,0-1 0,1 0-27,-6-6 97,0 0 0,0 0 0,0 0-1,0 0 1,0-1 0,-1 1 0,1 0-1,0-1 1,-1 1 0,1-1 0,-1 0-1,0 0 1,1 1 0,-1-1 0,0 0-1,0 0 1,0 0 0,0 0 0,-1 0-1,1 0 1,-1 0 0,1-1 0,-1 1-1,0 0 1,1 0 0,-1 0 0,0-2-97,2-6 314,16-96 68,-17 58-4059,-1 37 326</inkml:trace>
  <inkml:trace contextRef="#ctx0" brushRef="#br0" timeOffset="3885.002">1679 452 4882,'0'0'2380,"0"0"-1473,0 0-405,0 0 402,0 0-64,18-3-26,134-24 966,-143 26-1874,14-4 653,-16 0-4794,-7 5 807</inkml:trace>
  <inkml:trace contextRef="#ctx0" brushRef="#br0" timeOffset="4164.648">1812 469 1377,'0'0'1328,"0"0"-367,0 0-337,0 0-256,0 0-320,0 0 352,7 193-400,0-161-176,0-8-1969</inkml:trace>
  <inkml:trace contextRef="#ctx0" brushRef="#br0" timeOffset="6025.652">2395 549 592,'0'0'2220,"0"0"-526,0 0 62,0 0-281,0 0-251,0-6-167,0-42 1846,0 48-2863,0 0 77,-19-8-10,-53 8-155,67 2 30,0 1 0,0-1 1,0 1-1,1 0 0,-1 0 1,0 1-1,1-1 0,0 1 1,0 0-1,0 0 1,1 0-1,-1 1 0,1-1 1,0 1-1,0 0 0,1 0 1,-1 0-1,1 0 0,0 0 1,1 1-1,-1-1 0,1 1 1,0-1-1,0 1 0,1-1 1,-1 1-1,1-1 1,1 1-1,-1 0 0,1-1 1,0 1-1,0-1 0,1 1 1,-1-1-1,1 0 0,0 0 1,1 0-1,-1 0 0,2 2 18,6 5 17,0-1-1,1 0 1,0 0-1,1-1 0,0-1 1,0 0-1,1 0 1,1-1-1,-1-1 1,1 0-1,0-1 0,1 0 1,8 1-17,-20-4 12,1 0 0,-1 0 0,0 1 0,0-1 0,0 1 0,-1 0 0,1 0 0,-1 0 0,0 0 0,0 1 0,0-1 0,-1 0 0,1 1 0,-1 0 0,0-1 0,0 1 0,-1-1 0,1 1 0,-1 0 0,0-1 0,-1 1 0,1 0 0,-1-1 0,0 1 0,0 0 0,0-1 0,0 1 0,-1-1 0,0 0 0,0 1 0,0-1 0,-1 0-12,-7 6 107,0-1-1,-1 0 1,0 0 0,-1-1 0,0-1-1,0 0 1,0-1 0,-1 0-1,0 0 1,0-2 0,-1 0 0,1 0-1,-1-1 1,0-1 0,0 0-1,0-1 1,0 0 0,0-1 0,0-1-1,0 0 1,-3-2-107,-26-8-1006,37-11-4804,6 10-996</inkml:trace>
  <inkml:trace contextRef="#ctx0" brushRef="#br0" timeOffset="7413.536">2592 750 5843,'0'0'1811,"0"0"-197,0 0-691,0 0-667,0 0-528,1 6 67,2 27 409,2 0 0,2 0 0,0-1 0,3 0 0,0 0 0,5 6-204,-15-39 11,0 1-1,0-1 1,0 0-1,0 1 0,0-1 1,0 0-1,1 1 0,-1-1 1,0 1-1,0-1 0,0 0 1,1 1-1,-1-1 1,0 1-1,1-1 0,-1 1 1,0-1-1,1 1 0,-1-1 1,1 1-1,-1-1 1,1 1-1,-1-1 0,1 1 1,-1 0-1,1-1 0,-1 1 1,1 0-1,0 0 0,-1-1 1,1 1-1,0 0 1,-1 0-1,1 0 0,-1 0 1,1 0-1,0 0 0,-1 0 1,1 0-1,0 0 0,-1 0 1,1 0-1,0 0 1,-1 0-1,1 0 0,0 1 1,-1-1-1,1 0 0,-1 0 1,1 1-1,-1-1 0,1 1 1,-1-1-1,1 0 1,-1 1-1,1-1 0,-1 1 1,1-1-1,-1 1 0,1-1 1,-1 1-1,0-1 1,0 1-1,1 0 0,-1-1 1,0 1-1,0-1 0,1 1 1,-1 0-1,0 0-10,16-57-66,-15 52 23,21-76-333,-5 93-291,-15-9 668,1 4 52,1 0-1,-1 0 0,1-1 1,1 1-1,-1-1 0,1 0 1,1-1-1,-1 1 0,1-1 1,0 0-1,0 0 0,5 2-52,-4-56 2169,0-133-2788,-2 181-3204,0 0 270</inkml:trace>
  <inkml:trace contextRef="#ctx0" brushRef="#br0" timeOffset="8070.709">3084 592 2209,'0'0'3255,"0"0"-2044,0 0-400,5 20-237,38 143 760,5-66-574,-46-97-714,-1 0 0,1 0 0,0 0 0,-1 0-1,1-1 1,0 1 0,-1-1 0,1 1 0,-1-1 0,1 1 0,-1-1 0,1 0 0,-1 0 0,0 0-1,1 0 1,-1 0 0,0 0 0,0 0 0,0 0 0,0-1 0,0 1 0,0 0 0,0-1 0,0 1-1,0-1 1,0 1 0,-1-1 0,1 1 0,-1-1 0,1 1 0,-1-1 0,0 1 0,1-1 0,-1 0-1,0 1 1,0-1 0,0 0 0,0 1 0,-1-1 0,1 0 0,0 1 0,-1-1-46,3-3 36,12-173 689,-14 177-719,11 17-668,-6 1 582,1 4 190,0 1 0,1-1 0,2 0 0,0-1 0,1 0 0,1 0 0,1-1 0,1-1 0,3 4-110,-15-22 20,0 0 1,0 1 0,1-1 0,-1 0-1,0 0 1,0 0 0,1 0 0,-1 0-1,0 0 1,0 0 0,1 0 0,-1 0 0,0 0-1,0-1 1,0 1 0,1-1 0,-1 1-1,0-1 1,0 1 0,0-1 0,0 0-1,0 1 1,0-1 0,0 0 0,0 0-1,0 0 1,0 1 0,-1-1 0,1 0-1,0 0 1,0-1 0,-1 1 0,1 0-1,-1 0 1,1 0 0,-1 0 0,0 0-1,1-1 1,-1 1 0,0 0 0,0 0-1,0-1 1,1 1 0,-1 0 0,-1 0-1,1-1 1,0 1 0,0 0 0,0 0 0,-1 0-1,1-1 1,-1 1 0,1 0 0,-1 0-1,1 0 1,-1 0 0,0 0-21,2-8 81,4-137 728,-5 146-857,0 0-273,0 0-508,0 0-358,7 0-4696,-2 0 1990</inkml:trace>
  <inkml:trace contextRef="#ctx0" brushRef="#br0" timeOffset="8712.648">3589 454 4226,'0'0'3020,"0"0"-1198,0 0-613,0 0-902,0 0-107,6 10 141,34 48 155,-26-42-334,-2 0 0,0 1-1,-1 1 1,0 0 0,-2 0-1,0 1 1,-1 0 0,-1 0-1,-1 1 1,4 20-162,-8-28 75,-1 1 0,0-1 0,-1 0-1,0 0 1,-1 1 0,0-1 0,-1 0 0,0 0 0,-1 0 0,0 0-1,-1 0 1,-1-1 0,0 0 0,0 0 0,-1 0 0,0 0-1,-1-1 1,-4 5-75,-132 119-138,135-123-5129,8-11 617</inkml:trace>
  <inkml:trace contextRef="#ctx0" brushRef="#br0" timeOffset="10791.503">4074 541 4738,'0'0'1548,"0"0"-199,0 0-97,0 0-433,0 0-203,0-11-205,0-31 125,-30 29 753,26 14-1188,-2 0-93,-1 0 0,1 1-1,0-1 1,0 2 0,0-1-1,0 1 1,0 0 0,0 0-1,1 0 1,-1 1 0,1 0 0,0 0-1,0 0 1,1 1 0,-1-1-1,1 1 1,0 0 0,0 1-1,1-1 1,-1 1 0,1-1 0,0 1-1,1 0 1,-1 0 0,1 0-1,1 1 1,-1-1 0,1 0-1,0 1 1,0-1 0,1 1-1,0-1 1,0 1 0,1-1 0,0 4-8,3-3-11,1 0 1,0 0 0,0-1 0,0 1 0,1-1 0,0 0 0,0-1-1,1 0 1,-1 0 0,1 0 0,0 0 0,0-1 0,1-1 0,0 1-1,-1-1 1,1 0 0,0-1 0,0 0 0,0 0 0,9 0 10,-8 1-11,1 0-67,-7-3 67,-1 0 1,1 0 0,-1 1 0,0-1-1,1 1 1,-1-1 0,1 1 0,-1 0-1,0 0 1,0 0 0,1 0-1,-1 1 1,0-1 0,0 1 0,0-1-1,0 1 1,-1 0 0,1-1 0,0 1-1,-1 0 1,1 0 0,-1 0 0,1 0-1,-1 1 1,0-1 0,0 0 0,0 0-1,0 1 1,-1 0 10,0 7-7,-2 1 1,1-1 0,-2 1-1,1-1 1,-1 0-1,-1 0 1,0-1-1,0 1 1,-1-1-1,0 0 1,-1 0-1,0 0 1,-6 6 6,5-5-28,-14 30-333,15-11-3485,8-28 988,6-1-2304</inkml:trace>
  <inkml:trace contextRef="#ctx0" brushRef="#br0" timeOffset="11407.294">4257 705 6403,'0'0'1654,"0"0"-1067,0 0 83,6 23-393,49 160 1257,-28-65-477,-50-217-2709,15-82 1079,9 178 609,-1-1 0,1 1 0,0-1 1,0 1-1,0 0 0,1 0 0,-1-1 1,1 1-1,0 0 0,0 0 0,0 0 1,0 1-1,0-1 0,0 0 0,1 1 1,-1 0-1,1-1 0,0 1 0,0 0 0,0 0 1,0 1-1,0-1 0,0 1 0,0-1 1,1 1-1,-1 0 0,0 0 0,1 1 1,0-1-37,2 47-275,-9 57 632,5-100-353,0 0-1,1 1 1,-1-1-1,1-1 0,0 1 1,-1 0-1,1-1 0,0 1 1,1-1-1,-1 0 1,0 0-1,1 0 0,-1-1 1,1 1-1,-1-1 0,1 0 1,0 0-1,0 0 1,-1 0-1,1 0 0,0-1 1,0 0-1,0 0 0,0 0 1,0 0-4,-1 0 9,19 1 1,-20-1-16,-1-1 1,1 1-1,-1 0 0,1-1 1,0 1-1,-1 0 1,1 0-1,0 0 1,-1 0-1,1 0 1,-1 1-1,1-1 1,0 0-1,-1 1 1,1-1-1,-1 1 1,1 0-1,-1-1 0,1 1 1,-1 0-1,1 0 1,-1 0-1,0 0 1,0 0-1,1 0 1,-1 0-1,0 1 1,0-1-1,0 0 1,0 1-1,0-1 0,-1 0 1,1 1-1,0-1 1,-1 1-1,1-1 1,-1 1-1,1 0 1,-1-1-1,0 1 1,1-1-1,-1 1 1,0 0-1,0-1 0,0 1 1,-1 0-1,1-1 1,0 1-1,-1 0 6,-3 6-180,-1 1-1,0-1 1,-1 0 0,0 0-1,0-1 1,-1 0-1,1 0 1,-2 0-1,1-1 1,-1 0-1,0-1 1,0 0-1,0 0 1,-1 0 0,0-1-1,0 0 1,-4 0 180,9-2-105,-42 17-839,44-18-17,2-1-1474</inkml:trace>
  <inkml:trace contextRef="#ctx0" brushRef="#br0" timeOffset="12233.514">4641 664 5923,'0'0'2323,"0"0"-810,0 0-763,0 0-585,0 0-74,1 6-30,67 266 1380,-50-287-1025,30-236-811,-47 246 451,21 11-395,39 136 1065,-60-135-699,1 0 0,1 0 0,-1 0-1,1-1 1,0 1 0,1-1 0,-1 1-1,1-1 1,0 0 0,1 0 0,0-1 0,0 0-1,0 1 1,0-2 0,1 1 0,0 0 0,0-1-1,0 0 1,0-1 0,1 0 0,0 1-1,-1-2 1,1 1 0,0-1 0,6 1-27,11-45 1238,-14 1-1036,-3-1 0,-2 1 0,-1-1 0,-2 1 0,-3-33-202,1 40 132,-10-8 849,10 41-669,-4 0-1537,-6-4-5406,0-4-890</inkml:trace>
  <inkml:trace contextRef="#ctx0" brushRef="#br0" timeOffset="13989.876">5407 649 4834,'0'0'2564,"0"0"-1878,0 0-465,0 0 462,0 0 85,37 1-77,119 3-240,53 4 1123,-194-2-2563,-19-6-2170</inkml:trace>
  <inkml:trace contextRef="#ctx0" brushRef="#br0" timeOffset="15949.554">6829 383 3410,'0'0'2032,"0"0"-594,0 0 3,0 0-142,0 0-335,0-6 241,0-19-540,0 19-121,0 6 75,-11 6-342,-1 11-184,0 1 0,1 0-1,2 1 1,-1 0 0,2 1 0,1-1-1,0 2 1,1 0-93,-2 13 55,1 1-1,2 0 1,1 0-1,2 1 1,1-1-1,2 1 1,5 27-55,-5-52-47,2 0 1,-1-1 0,2 1 0,-1-1 0,1 1 0,1-1 0,0-1 0,0 1 0,1-1 0,0 1-1,1-2 1,0 1 0,0-1 0,1 0 0,0 0 0,0-1 0,1-1 0,1 1 46,38 9-3001,-17-28-1855,-16-12 190</inkml:trace>
  <inkml:trace contextRef="#ctx0" brushRef="#br0" timeOffset="16437.569">7007 620 1857,'0'0'2524,"0"0"-1030,0 0-590,0 0-616,0 0 104,4 15 377,42 222 1904,-45-238-2656,-1 0 0,1 1 0,0-1 0,-1 0 0,1 1 0,0-1 0,-1 1 0,1-1 0,0 1 0,0 0 0,0-1 0,0 1 0,-1 0 0,1-1 0,0 1 0,0 0 0,0 0 0,0 0 1,0 0-1,0 0 0,0 0 0,0 0 0,-1 0 0,1 0 0,0 0 0,0 1 0,0-1 0,0 0 0,0 1 0,-1-1 0,1 0 0,0 1 0,0-1 0,0 1 0,-1-1 0,1 1 0,0 0 0,-1-1 0,1 1 0,-1 0 0,1-1 0,0 1 0,-1 0 0,0 0 0,1 0 0,-1-1 0,1 1 0,-1 0 0,0 0 0,0 0 0,1 0 0,-1 0 0,0-1 0,0 1 1,0 0-1,0 0 0,0 0 0,0 0 0,0 0 0,0 0 0,-1 0 0,1 0 0,0-1 0,0 1 0,-1 0 0,1 0 0,-1 0 0,1 0-17,55-201-259,-54 200 248,-1-1-1,1 1 1,0 0-1,0 0 1,0 0-1,0 0 1,0 0-1,-1 0 1,1 0-1,0 0 1,0 0-1,0 0 1,0 0-1,-1 1 1,1-1-1,0 0 1,0 1-1,-1-1 1,1 0 0,0 1-1,0-1 1,-1 1-1,1-1 1,0 1-1,-1-1 1,1 1-1,-1 0 1,1-1-1,-1 1 1,1 0-1,-1 0 1,1-1-1,-1 1 1,0 0-1,1 0 1,-1-1-1,0 1 1,0 0-1,0 0 1,1 0 0,-1 0-1,0-1 1,0 1-1,0 0 1,0 0-1,0 0 1,-1 0-1,1-1 1,0 1-1,0 0 1,0 0-1,-1 0 1,0 0 11,11 34 337,-7-20-166,1-1 1,0 1-1,1-1 0,0 0 0,1 0 0,1-1 1,0 0-1,1 0 0,3 3-171,-10-15 19,-1 0-1,1 0 1,0 0 0,0 0 0,-1 0-1,1 0 1,0 0 0,0-1 0,0 1-1,0 0 1,0 0 0,0-1-1,0 1 1,0-1 0,0 1 0,1-1-1,-1 1 1,0-1 0,0 0 0,0 1-1,1-1 1,-1 0 0,0 0-1,0 0 1,1 0 0,-1 0 0,0 0-1,0 0 1,1 0 0,-1-1 0,0 1-1,0 0 1,0-1 0,0 1-1,1-1 1,-1 0 0,0 1 0,0-1-1,0 0 1,0 1 0,0-1 0,0 0-1,-1 0 1,1 0 0,0 0-1,0 0 1,0 0 0,-1 0 0,1 0-1,-1 0 1,1 0 0,-1 0 0,1-1-1,-1 1 1,0 0-19,26-71 801,-25 69-797,12-88-48,-12 28-4823,-1 42 1500</inkml:trace>
  <inkml:trace contextRef="#ctx0" brushRef="#br0" timeOffset="16716.836">7350 394 5491,'0'0'464,"0"0"-208,0 0 1745,0 0-1057,0 0 193,0 0 239,147-3-799,-119-3-65,-1-1-512,-6-1 192,-6 3-64,-6 3-128,-4 2-1153,-5 0-495,0 0-1490,0 0-1424</inkml:trace>
  <inkml:trace contextRef="#ctx0" brushRef="#br0" timeOffset="17011.341">7511 400 1585,'0'0'2929,"0"0"-1584,0 0-673,0 0 657,0 0-753,0 0-416,-14 80 320,14-63-480,0 5 64,0 0-64,12 1-192,4-3-336,11-9-1985,9-11-1953</inkml:trace>
  <inkml:trace contextRef="#ctx0" brushRef="#br0" timeOffset="17204.711">7888 331 6211,'0'0'2340,"0"0"-513,0 0 14,0 0-1121,0 0-421,-20 4 91,-61 17-196,77-18-192,0-1-1,0 1 1,0 0 0,0 1-1,1-1 1,0 1-1,-1-1 1,1 1-1,1 0 1,-1 0 0,0 0-1,1 1 1,0-1-1,0 1 1,0-1 0,1 1-1,0-1 1,-1 1-1,2 0 1,-1 0-1,0 0 1,1 0 0,0-1-1,0 1 1,1 0-1,-1 0 1,1 1-2,-1 0-27,2 3 37,0-1 0,0 0-1,1 1 1,0-1 0,1 0-1,0-1 1,0 1 0,0-1-1,1 1 1,0-1 0,1-1-1,-1 1 1,1-1 0,1 0-1,-1 0 1,1-1 0,0 1-1,0-2 1,0 1 0,1-1-1,0 0 1,0 0 0,0-1-1,8 2-9,-15-2-1,0 0-1,0 0 1,0 0-1,-1 0 0,1 0 1,-1 1-1,1-1 0,-1 0 1,0 0-1,0 0 0,-1 1 1,1-1-1,-1 0 0,1 0 1,-1 0-1,0 0 1,0 0-1,0 0 0,-1 0 1,1 0-1,-1 0 0,0 0 1,0-1-1,0 1 0,0-1 1,-1 2 1,-33 53 237,18-30-311,0 1 0,2 1-1,1 0 1,2 1 0,-10 28 74,24-59-104,-1 1-1,1-1 0,-1 1 0,1-1 0,-1 1 1,1-1-1,-1 1 0,1 0 0,-1-1 1,1 1-1,-1 0 0,1 0 0,-1-1 0,1 1 1,0 0-1,-1 0 0,1 0 0,0 0 0,-1 0 1,1 0-1,-1 0 0,1 0 0,0 0 1,-1 0-1,1 0 0,0 0 0,-1 0 0,1 0 1,-1 1-1,1-1 0,-1 0 0,1 0 0,0 1 1,-1-1-1,1 0 0,-1 1 0,1-1 1,-1 1-1,1-1 0,-1 0 0,0 1 0,1-1 1,-1 1-1,0-1 0,1 1 0,-1 0 1,0-1-1,1 1 0,-1-1 0,0 1 0,0-1 1,0 1-1,0 0 0,0-1 0,1 1 0,-1 0 1,0-1-1,0 1 105,32-35-2887</inkml:trace>
  <inkml:trace contextRef="#ctx0" brushRef="#br0" timeOffset="17831.64">8001 616 1217,'0'0'5173,"0"0"-2423,0 0-1693,0 0-783,1 6-140,77 383 2827,-83-522-5044,-35-161 1738,40 292 394,0-1-1,1 1 0,-1 0 1,1-1-1,0 1 1,0 0-1,0 0 0,0 0 1,0-1-1,1 1 0,-1 0 1,1 1-1,-1-1 0,1 0 1,-1 0-1,1 1 0,0-1 1,0 1-1,0-1 0,0 1 1,0 0-1,0 0 0,0 0 1,1 0-1,-1 0 0,0 0 1,1 1-1,-1-1 1,0 1-1,1-1 0,-1 1 1,1 0-1,-1 0 0,0 0 1,1 0-1,-1 1 0,1-1 1,-1 1-1,0-1 0,0 1 1,2 0-49,-2 2-6,0-1 1,-1 0 0,1 0-1,0 1 1,-1-1 0,0 1-1,0-1 1,1 1 0,-2-1-1,1 1 1,0 0 0,0-1-1,-1 1 1,1 0 0,-1 0-1,0 0 1,0-1 0,0 1-1,0 0 1,-1 0 0,1 0-1,-1-1 1,0 1 5,1 9-27,-13 145 454,16-153-426,0 0-1,0-1 1,0 1 0,0-1-1,1 0 1,-1 0 0,1-1-1,0 1 1,0-1 0,0 1-1,0-1 1,0 0 0,0-1-1,1 1 1,-1-1 0,0 0-1,1 0 1,0 0 0,-1-1-1,1 1 1,1-1-1,38 11 93,-43-9-102,0-1-1,0 1 1,0 0 0,0-1 0,-1 1-1,1 0 1,0 0 0,-1 0 0,0 0-1,1 0 1,-1 0 0,0-1 0,0 1-1,0 0 1,0 0 0,0 0 0,0 0-1,-1 0 1,1 0 0,-1 0 0,1 0-1,-1-1 1,0 1 0,0 0-1,0 0 1,0-1 0,0 1 0,0-1-1,0 1 1,0-1 0,-1 1 0,0 0 9,-155 116 324,127-100-299,-20 7-462,52-29-737,48-64-3770,-4 13 1927</inkml:trace>
  <inkml:trace contextRef="#ctx0" brushRef="#br0" timeOffset="18268.152">8400 471 7139,'0'0'2818,"0"0"-1010,0 0-975,0 0-486,0 0-198,0 15 233,19 214 991,21-102-393,-40-128-975,0 1 1,0-1 0,1 1 0,-1-1-1,0 1 1,0-1 0,0 1 0,0-1-1,1 1 1,-1-1 0,0 1 0,0-1-1,1 1 1,-1 0 0,0-1 0,1 1-1,-1-1 1,1 1 0,-1 0 0,0-1-1,1 1 1,-1 0 0,1 0 0,-1-1-1,1 1 1,-1 0 0,1 0 0,-1 0-1,1 0 1,-1 0 0,1-1 0,-1 1-1,1 0 1,-1 0 0,1 0 0,-1 0-1,1 0 1,-1 1 0,1-1-1,-1 0 1,1 0 0,-1 0 0,1 0-1,-1 1 1,1-1 0,-1 0 0,1 0-1,-1 1 1,0-1 0,1 0 0,-1 1-1,1-1 1,-1 0 0,0 1 0,1-1-1,-1 1 1,0-1 0,1 0 0,-1 1-1,0-1 1,0 1 0,0-1 0,1 1-1,-1-1 1,0 1 0,0-1 0,0 1-1,0-1 1,0 1 0,0 0-6,16-47 241,-14 37-113,42-126-747,-43 135 602,0-1 0,-1 1 0,1 0 0,0-1 1,0 1-1,-1 0 0,1 0 0,0 0 0,0 0 0,-1-1 1,1 1-1,0 0 0,0 0 0,-1 1 0,1-1 1,0 0-1,0 0 0,-1 0 0,1 0 0,0 1 0,0-1 1,-1 0-1,1 1 0,0-1 0,-1 0 0,1 1 1,0-1-1,-1 1 0,1-1 0,-1 1 0,1 0 1,-1-1-1,1 1 0,-1-1 0,1 1 0,-1 0 0,0-1 1,1 1-1,-1 0 0,0 0 0,0-1 0,1 1 1,-1 0-1,0 0 0,0-1 0,0 1 0,0 0 0,0 0 1,0-1-1,0 1 0,0 0 0,0 0 0,-1-1 1,1 1-1,0 0 0,0 0 17,59 146 152,-59-146-138,0 0 0,1 0 0,-1 0 0,0 0 0,1 0 1,-1 0-1,1 0 0,-1 0 0,1-1 0,-1 1 0,1 0 0,0 0 0,-1-1 0,1 1 0,0 0 1,0-1-1,-1 1 0,1 0 0,0-1 0,0 1 0,0-1 0,0 0 0,0 1 0,0-1 0,0 0 1,0 0-1,0 1 0,0-1 0,0 0 0,0 0 0,0 0 0,0 0 0,0 0 0,0 0 0,0 0 1,0-1-1,0 1 0,0 0 0,0-1 0,0 1 0,-1 0 0,1-1 0,0 1 0,0-1 0,0 1 1,0-1-1,-1 0 0,1 1 0,0-1 0,0 0 0,-1 0 0,1 1 0,-1-1 0,1 0 0,0 0 1,-1 0-1,0 0 0,1 0 0,-1 1 0,0-1 0,1 0 0,-1 0 0,0-1-14,22-63 731,-10-55 29,-12 67-4867,0 36 1206,0 17-2090</inkml:trace>
  <inkml:trace contextRef="#ctx0" brushRef="#br0" timeOffset="18542.44">8964 305 896,'0'0'7148,"0"0"-5396,0 0-807,0 0 866,0 0-487,28 32-300,89 106-143,-111-132-857,-1 0-1,0 0 1,0 0 0,0 1 0,-1-1 0,0 1 0,-1 1 0,1-1 0,-1 0 0,-1 1 0,0-1 0,0 1 0,1 7-24,0-1 43,0 2-7,-1 0-1,-1 1 1,0-1-1,0 1 1,-2-1-1,0 0 1,-1 1 0,-1-1-1,0 0 1,-1 0-1,-1-1 1,-1 1-1,0-1 1,-1 0-1,0 0 1,-6 8-36,-94 116-361,18-68-4886,57-58 1130</inkml:trace>
  <inkml:trace contextRef="#ctx0" brushRef="#br0" timeOffset="20560.35">9790 301 2369,'0'0'2455,"0"0"-612,0 0-74,0 0-80,0 0-1041,0 0-187,-21-5-135,-71-12-1,85 16-233,0 1 0,0 0 0,0 0 0,0 0 0,0 1 0,0 0-1,1 1 1,-1-1 0,0 1 0,1 1 0,-1-1 0,1 1 0,0 0-1,0 1 1,0-1 0,-5 5-92,-3 1 427,12-8-429,0 0 0,0-1 0,0 1 0,0 0 1,1 1-1,-1-1 0,0 0 0,0 0 0,1 1 0,-1-1 0,1 1 0,-1-1 0,1 1 0,0 0 0,0 0 0,0-1 0,0 1 0,0 0 0,0 0 0,0 0 0,0 0 0,1 0 0,-1 0 0,1 0 0,0 0 0,-1 1 0,1-1 0,0 0 0,0 0 1,1 0-1,-1 0 0,0 0 0,1 0 0,-1 0 0,1 0 0,-1 0 0,1 0 0,0 0 0,0 0 0,0 0 0,0 0 0,0 0 0,1-1 0,-1 1 0,0 0 0,1-1 0,-1 1 0,1-1 0,1 1 2,203 91 355,-205-90-359,0-1 0,0 0 1,0 0-1,0 0 0,0 1 0,0-1 0,0 1 0,-1-1 0,1 0 1,-1 1-1,0-1 0,1 1 0,-1-1 0,0 1 0,-1-1 0,1 1 1,0-1-1,-1 1 0,1-1 0,-1 1 0,0-1 0,0 0 0,0 1 1,0-1-1,0 0 0,-1 0 0,1 0 0,-1 0 0,1 0 0,-1 0 1,0 0-1,1-1 0,-1 1 0,0 0 0,0-1 0,-2 2 4,-145 111-797,144-109 505,8-5-5966,19-9 2472</inkml:trace>
  <inkml:trace contextRef="#ctx0" brushRef="#br0" timeOffset="21043.772">9913 443 6755,'0'0'1406,"0"0"-309,0 0-486,0 13-89,0 151 1255,10-156-1403,2-31-318,26-94-913,-37 116 846,0 1-1,0 0 0,0 0 0,0 0 0,0 1 0,0-1 0,0 0 1,0 0-1,0 0 0,0 1 0,0-1 0,0 0 0,0 1 0,0-1 1,0 1-1,-1-1 0,1 1 0,0 0 0,0-1 0,0 1 1,-1 0-1,1 0 0,0-1 0,-1 1 0,1 0 0,-1 0 0,1 0 1,-1 0-1,1 0 0,-1 0 0,1 0 0,-1 0 0,0 0 1,0 0-1,0 0 0,1 0 0,-1 0 0,0 0 0,0 0 0,0 0 1,0 0-1,-1 0 0,1 0 0,0 0 0,0 0 0,-1 0 0,1 0 1,0 0-1,-1 0 12,1 1 7,3 11 124,0 0 0,1 0 0,0 0 1,1-1-1,1 0 0,0 0 0,0 0 0,1-1 1,1 0-1,0 0 0,6 5-131,-12-15 15,-1-1 0,1 1 0,-1-1 0,1 0 0,-1 0 0,1 0 1,-1 0-1,1 0 0,-1 0 0,1 0 0,-1 0 0,1 0 0,-1-1 0,1 1 0,-1-1 0,0 1 0,1-1 0,-1 0 0,0 1 0,1-1 0,-1 0 0,0 0 1,0 0-1,0 0 0,1 0 0,-1 0 0,0 0 0,-1 0 0,1-1 0,0 1 0,0 0 0,0 0 0,-1-1 0,1 1 0,-1-1 0,1 1 0,-1-1 0,1 1 0,-1 0 1,0-1-1,0 1 0,0-1 0,0 0 0,0 1 0,0-1 0,0 1 0,0-1 0,0 1 0,-1 0 0,1-1 0,-1 1 0,1-1 0,-1 1 0,0-1-15,2 0-23,1-46 61,7-41-696,19 46-5184,-16 36 1464</inkml:trace>
  <inkml:trace contextRef="#ctx0" brushRef="#br0" timeOffset="22067.606">10496 339 2161,'0'0'2353,"0"0"-1099,0 0-13,0 0 138,0 0-597,0-9 1856,-1 63-2809,-1-38 211,0-1 0,1 1 0,1-1-1,1 1 1,0 0 0,1-1-1,0 0 1,1 1 0,1-1-1,1 0 1,0 0 0,0-1-1,2 0 1,0 0 0,0 0-1,3 2-39,-9-15 4,0 0 1,-1-1-1,1 1 0,0 0 0,0 0 0,0 0 0,0-1 0,-1 1 0,1 0 0,0-1 0,0 1 1,0-1-1,1 1 0,-1-1 0,0 0 0,0 1 0,0-1 0,0 0 0,0 0 0,0 0 1,1 1-1,-1-1 0,0 0 0,0-1 0,0 1 0,0 0 0,0 0 0,1 0 0,-1-1 1,0 1-1,0-1 0,0 1 0,0-1 0,0 1 0,0-1 0,0 1 0,0-1 0,0 0 1,0 0-1,-1 0 0,1 1 0,0-1 0,0 0 0,-1 0 0,1 0 0,-1 0 0,1 0 1,-1 0-1,1 0 0,-1 0 0,1 0 0,-1 0 0,0-1 0,1 0-4,21-67 223,-21 66-217,18-138-507,8 224 175,-25-75 377,0 0-1,1 0 1,0 0-1,1 0 1,0-1-1,0 0 1,0 0-1,1 0 1,0 0-1,0 0 1,1-1-1,0 0 1,0-1-1,0 1 1,1-1-1,5 3-50,-11-8 22,1 0-1,-1 1 0,0-2 1,1 1-1,-1 0 0,0 0 1,1 0-1,-1-1 0,0 1 1,1 0-1,-1-1 0,0 1 0,0-1 1,1 0-1,-1 1 0,0-1 1,0 0-1,0 0 0,0 0 1,0 0-1,0 0 0,0 0 0,0 0 1,0 0-1,-1 0 0,1 0 1,0 0-1,-1-1 0,1 1 1,-1 0-1,1 0 0,-1-1 1,0 1-1,1 0 0,-1-1 0,0 1 1,0 0-1,0-1 0,0 1 1,0 0-1,0-1 0,0 1-21,3-73 539,-3 65-527,0-31 38,0-6-219,0 14-5026,0 28 265</inkml:trace>
  <inkml:trace contextRef="#ctx0" brushRef="#br0" timeOffset="24121.982">11049 0 5811,'0'0'1923,"0"0"-984,0 0-258,30 25-428,98 84 59,-119-101-261,0 1 0,0 0 0,-1 0 0,0 1 0,0 0 1,-1 0-1,-1 1 0,0 0 0,0 0 0,-1 1 0,-1-1 0,0 1 0,0 0 0,-1 0 0,-1 0 0,1 6-51,-2-13 29,8 170 921,-11-159-911,0 0 0,-1 0 0,0 0 0,-1 0 0,-1-1 0,-1 1 0,0-1 0,-1-1 1,0 1-1,-1-1 0,-1 0 0,0-1 0,-1 0 0,-5 4-39,-60 56-2196,39-49-571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4:49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9700,'0'0'2207,"0"0"-566,0 0-302,0 0-926,0 0-218,11-3-123,127-16-5,-33 19-51,-61 0-5085,-32 0 1227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4:49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7812,'0'0'1232,"0"0"-960,0 0-208,0 0 961,0 0-289,0 0-64,123 21-175,-85-21-193,0 0 176,-6 0-480,-8 0 0,-8-6-160,-1-3 160,-3-2-1681,-7 1-1472,-5-1-2882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4:50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28 5843,'0'0'2724,"0"0"-769,0 0-394,0 0-774,0 0-587,-9 13-51,8-12-146,-4 7 2,0 0-1,1 0 1,-1 0 0,1 0-1,1 1 1,-1-1 0,2 1-1,-1 0 1,1 0 0,1 0-1,-1 0 1,1 6-5,0-9 7,0 0 0,0 1 0,1-1 0,-1 0 0,2 0 0,-1 0 0,0 0 1,1 0-1,0 0 0,1 0 0,0 0 0,-1 0 0,2 0 0,-1 0 0,1-1 0,0 1 0,0-1 0,0 0 0,1 0 0,-1 0 0,1-1 0,1 1 0,-1-1 0,1 0 0,-1 0 1,1 0-1,0-1 0,1 1 0,-1-1 0,0 0 0,1-1-7,0 1 18,1-1-1,-1 0 1,1 0 0,0-1 0,-1 1-1,1-2 1,0 1 0,0-1 0,-1 0-1,1 0 1,0 0 0,0-1 0,-1 0-1,1-1 1,0 0 0,-1 0 0,0 0 0,1-1-1,-1 1 1,0-2 0,0 1 0,0-1-1,-1 1 1,0-2 0,1 1 0,-1-1-1,0 1 1,-1-1 0,1-1 0,-1 1-1,0 0 1,-1-1 0,1 0 0,-1 0-1,1-3-17,-1 4-5,1-1-1,-1 0 0,-1 0 1,1 0-1,-1 0 0,0 0 0,0 0 1,-1-1-1,1 1 0,-1-1 1,-1 1-1,0-1 0,0 0 0,0 1 1,0-1-1,-1 1 0,0-1 1,-1 1-1,1 0 0,-1-1 0,0 1 1,-1 0-1,0 0 0,0 0 1,0 1-1,-1-1 0,1 1 0,-1-1 1,0 1-1,-1 0 0,1 1 1,-1-1-1,0 1 0,-1 0 0,1 0 1,0 1-1,-1-1 0,0 1 1,0 0-1,0 1 0,0 0 0,-1 0 6,2 0-44,0 0-1,0 0 0,0 1 1,-1 0-1,1 0 0,0 0 1,-1 1-1,1 0 0,-1 0 1,1 0-1,0 0 0,-1 1 1,1 0-1,0 0 0,-1 1 1,1-1-1,0 1 0,0 1 1,0-1-1,0 0 0,1 1 1,-1 0-1,1 0 0,-1 1 1,1-1-1,0 1 0,-1 2 45,3 13-3580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0:45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41 127 0,'0'0'1326,"0"0"1163,0 0-640,0 0-432,0 0-230,6-3-758,-3 1-413,0 0 0,0 0-1,0 0 1,0 0 0,-1 0 0,1 0-1,-1-1 1,1 1 0,-1-1-1,0 1 1,0-1 0,0 0 0,0 0-1,-1 0 1,1 0 0,-1-1-1,0 1 1,0 0 0,0 0 0,0-1-1,0 1 1,-1-1 0,1 1-1,-1-1 1,0 1 0,0-1-1,-1 0-14,2 3-6,-1-1 0,1 1 0,-1 0 0,0-1 1,0 1-1,0 0 0,0-1 0,0 1 1,0 0-1,0-1 0,0 1 0,0 0 1,-1-1-1,1 1 0,0 0 0,-1-1 1,0 1-1,1 0 0,-1 0 0,1-1 0,-1 1 1,0 0-1,0 0 0,0 0 0,0 0 1,0 0-1,0 0 0,0 0 0,0 1 1,0-1-1,0 0 0,0 1 0,0-1 1,-1 0-1,1 1 0,0-1 0,-1 1 0,1 0 1,0-1-1,0 1 0,-1 0 0,1 0 1,-1 0-1,1 0 0,0 0 0,-1 0 1,1 0-1,0 1 0,-1-1 0,1 0 1,0 1-1,0-1 0,-1 1 0,1-1 0,0 1 1,-1 0 4,-3 5-10,0-1 1,1 1-1,0 0 1,0 0-1,1 1 1,-1-1-1,1 1 1,1 0-1,-1 0 1,1 0-1,0 0 1,1 0-1,0 0 1,0 1-1,0-1 1,1 5 9,0-11-147,46-14 187,3 26-622,18-9-2224,-34-4-1185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4:51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4786,'0'0'0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4:55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17 461 224,'-16'-14'6642,"16"-2"-3917,47-31-3322,-36 38 1301,223-231 251,-231 277-5720,-11-10 2094</inkml:trace>
  <inkml:trace contextRef="#ctx0" brushRef="#br0" timeOffset="294.909">195 534 2545,'0'0'1825,"0"0"-811,0 0-259,0 0 355,0 0-94,9-5-509,8-5-255,0 0 1,-1-2-1,0 0 1,-1 0-1,0-2 1,-1 0-1,-1 0 1,0-1-1,-1-1 1,0 0-1,8-17-252,-14 0 337,-7 10-4385,-1 7 404</inkml:trace>
  <inkml:trace contextRef="#ctx0" brushRef="#br0" timeOffset="706.257">190 0 4290,'0'0'1771,"0"0"-687,0 0-303,3 0-567,326 11 1507,-249-10-1577,-70 49-168,-10 313-1124,0-342-1698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5:01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2497,'0'0'1430,"0"0"-285,0 0-492,7 27-15,24 89 130,36 55 1150,-67-170-1898,1 0-1,-1 0 0,0 0 1,0 0-1,0 0 0,1 0 1,-1 0-1,0 0 0,1 0 1,-1-1-1,1 1 0,-1 0 1,1 0-1,-1 0 0,1 0 1,0-1-1,-1 1 0,1 0 1,0 0-1,0-1 0,0 1 1,-1-1-1,1 1 0,0-1 1,0 1-1,0-1 0,0 1 1,0-1-1,0 0 0,0 0 1,0 1-1,0-1 0,0 0 1,0 0-1,0 0 0,0 0 1,0 0-1,0 0 0,0 0 1,0-1-1,0 1 0,0 0 1,0 0-1,0-1 0,0 1 0,0-1 1,0 1-1,0-1 0,-1 1 1,1-1-1,0 0 0,0 1 1,-1-1-1,1 0 0,0 1 1,-1-1-1,1 0 0,0 0 1,-1 0-1,1 0 0,-1 0 1,1 0-1,-1 0 0,0 1 1,0-1-1,1 0 0,-1-1-19,24-73 465,-23 69-525,35-139 49,-18 161-666,-1 18 1016,1-1 1,2 0 0,1-2 0,1 0 0,23 23-340,-3-27 1318,-26-82 509,-9-187-1397,-28 158-521,21 77-2963,0 1-588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4:59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449 57 3201,'0'0'1313,"0"0"122,0 0-109,0 0-413,0 0 87,0 0-207,-11-9-36,-38-27-378,-13 25 1115,52 12-1539,-3 3 68,1 0 0,0 1 0,0 1 1,0 0-1,1 0 0,-1 1 0,2 0 0,-1 1 1,1 1-1,0-1 0,1 2 0,-7 7-23,1-2 66,-125 124 129,139-138-198,0 0 0,0 1 1,0-1-1,0 1 0,0-1 1,0 1-1,0-1 1,1 1-1,-1 0 0,0-1 1,1 1-1,-1 0 0,1-1 1,0 1-1,0 0 0,-1 0 1,1-1-1,0 1 0,1 0 1,-1 0-1,0-1 1,0 1-1,1 0 0,-1 0 1,1-1-1,-1 1 0,1-1 1,0 1-1,0 0 0,0-1 1,0 1-1,0-1 1,0 0-1,0 1 0,0-1 1,0 0-1,1 0 0,-1 1 1,1-1-1,-1 0 0,1-1 1,-1 1-1,1 0 3,78 27-61,-68-25 92,202 57 214,-212-58-248,1-1 0,0 1 1,-1 0-1,1 0 0,-1 0 0,0 0 0,0 0 0,0 0 0,0 1 1,0-1-1,0 1 0,-1-1 0,1 1 0,-1 0 0,1 0 1,-1-1-1,0 1 0,0 0 0,-1 0 0,1 0 0,0 0 0,-1 0 1,0 0-1,0 0 0,0 0 0,0 0 0,0 1 0,-1-1 1,1 0-1,-1 0 0,0 0 0,0-1 0,0 1 0,0 0 1,0 0-1,-1 0 3,-57 96 307,58-97-291,-7 8-161,-16 24 384,17-11-2835,8-23-221,3-4-1929</inkml:trace>
  <inkml:trace contextRef="#ctx0" brushRef="#br0" timeOffset="298.95">615 301 6243,'0'0'1336,"0"0"-981,0 0-19,0 0 665,0 0-222,3 24-115,33 169 817,9-27-915,-38-156-3030,-4-7-3306,-3-3 2908</inkml:trace>
  <inkml:trace contextRef="#ctx0" brushRef="#br0" timeOffset="787.006">601 321 2161,'0'0'2166,"0"0"22,0 0-577,0 0-477,0 0-37,6-13-590,24-40-190,-27 50-283,1 0 1,0 1-1,-1 0 0,1-1 0,0 1 0,0 1 1,1-1-1,-1 0 0,0 1 0,0 0 0,1 0 0,-1 0 1,1 1-1,-1 0 0,1 0 0,-1 0 0,1 0 1,-1 0-1,1 1 0,-1 0 0,0 0 0,2 0-34,-3 3 2,0-1-1,0 0 1,0 1 0,0-1-1,-1 1 1,1 0-1,-1 0 1,0 0-1,-1 0 1,1 0-1,0 1 1,-1-1-1,0 0 1,0 1-1,-1-1 1,1 1-1,-1-1 1,0 1-1,0-1 1,0 1-1,-1-1 1,1 0-1,-1 1 1,0-1-1,0 1 1,-1-1-1,0 0 1,1 0-1,-1 0 1,-2 3-2,-25 34 147,25-37-151,0 0 0,1 0 0,-1 0 0,1 1 0,0 0 0,0 0 0,1-1 0,-1 2 0,1-1 1,0 0-1,0 0 0,1 1 0,0-1 0,0 1 0,0 3 4,57 13-72,129 13 195,-183-33-124,-1-1 1,1 1 0,-1-1-1,1 1 1,-1 0 0,0 0 0,0 0-1,0 0 1,0 0 0,0 0 0,-1 0-1,1 0 1,0 0 0,-1 0-1,0 0 1,1 0 0,-1 1 0,0-1-1,0 0 1,0 0 0,0 0 0,-1 0-1,1 1 1,-1-1 0,1 0-1,-1 0 1,0 0 0,1 0 0,-1 0-1,0 0 1,-1 0 0,1 0 0,0-1-1,0 1 1,-1 0 0,1-1-1,-1 1 1,1-1 0,-2 1 0,-7 6-52,1-2 0,-2 0 0,1 0 0,-1-1 0,0 0 0,0 0 0,0-2 0,0 1 0,-1-1 1,0-1-1,1 0 0,-1-1 0,0 0 0,0-1 0,-9-1 52,12-3-1750,8-13-1569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5:03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5747,'0'0'1488,"0"0"-1488,0 0 112,0 0 513,0 0-321,0 0 720,122 11-880,-95-9 16,-1 3 417,-6-1-513,-6 2-64,-2 3 48,-5 4 32,-2 4-160,-3 5-417,-2 2-2384,0-5-4034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5:03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7443,'0'0'16,"0"0"321,0 0 255,0 0 208,0 0-31,0 0-177,120 15-80,-91-15-512,0 0-160,-1 0-400,-4-4-2001,-2-9-3106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5:05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3153,'0'0'2351,"0"0"-1252,0 0-843,0 0-37,0 0-107,3 1 123,246 33 2577,601-32-1700,173-4 182,-945 6-987,0 4 1,-1 3-1,0 4 0,29 11-307,-21-7 86,-133-59-4450,-11 1-3341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5:06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29 537 816,'0'0'953,"0"0"271,0 0-2,0 0-48,0 0-75,-2-4-456,2 4-621,0 1-1,-1-1 0,1 1 0,0-1 1,-1 0-1,1 1 0,0-1 1,-1 0-1,1 1 0,0-1 1,-1 0-1,1 0 0,-1 1 0,1-1 1,-1 0-1,1 0 0,0 0 1,-1 1-1,1-1 0,-1 0 1,1 0-1,-1 0 0,1 0 0,-1 0 1,1 0-1,-1 0 0,1 0 1,-1 0-1,1 0 0,-1-1 1,1 1-1,-1 0 0,1 0 0,0 0 1,-1 0-1,1-1 0,-1 1 1,1 0-1,0 0 0,-1-1 1,1 1-1,-1 0 0,1-1 0,0 1 1,0-1-1,-1 1 0,1 0 1,0-1-1,0 1 0,-1-1 1,1 1-1,0 0 0,0-1-21,-6 60 1296,5-45-1168,2 181 214,-1-192-333,0-1 0,0 0 1,0 0-1,1 0 0,-1 1 1,1-1-1,-1 0 0,1 0 0,0 0 1,0 0-1,0 0 0,0 0 1,0 0-1,0 0 0,0 0 0,1-1 1,-1 1-1,1 0 0,-1-1 1,1 1-1,0-1 0,-1 0 0,1 1 1,0-1-1,0 0 0,0 0 1,0 0-1,0 0 0,0-1 0,0 1 1,1 0-1,-1-1 0,0 0 1,0 1-1,0-1 0,1 0 0,-1 0 1,0 0-1,0 0 0,0-1 1,1 1-1,-1-1 0,0 1 0,0-1 1,0 0-1,0 0 0,0 0 1,0 0-1,0 0 0,1-1-9,7-13-79,-2 0 0,0-1 0,-1 0 0,0 0 0,-1-1 0,-1 0 0,-1 0-1,0 0 1,-1 0 0,-1-1 0,-1 1 0,0-1 0,-1 0 0,-2-6 79,1 39 33,1 1-1,0 0 1,1 0-1,0 0 1,1-1-1,1 1 1,1-1-1,0 0 1,1 0-1,1 0 1,0 0 0,1-1-1,0 0 1,1 0-1,9 10-32,-16-22 19,1-1 0,-1 0 0,0 1 0,1-1 0,0 0 0,-1 0 0,1 0 0,0 0 0,-1 0 0,1 0 0,0 0 0,0-1 0,0 1 0,-1-1 0,1 1 0,0-1 0,0 0 0,0 0 0,0 0 0,0 0 0,0 0 0,0 0 1,0 0-1,0-1 0,0 1 0,0-1 0,-1 1 0,1-1 0,0 0 0,0 1 0,0-1 0,-1 0 0,1 0 0,-1-1 0,1 1 0,-1 0 0,1 0 0,-1-1 0,1 1 0,-1-1 0,0 1 0,0-1 0,0 0 0,0 1 0,0-1 0,0 0 0,-1 0 0,1 0 0,0 1 0,-1-1-19,34-98 418,-24-85-661,-10 184-333,4 3-3543,2 5-278</inkml:trace>
  <inkml:trace contextRef="#ctx0" brushRef="#br0" timeOffset="374.516">864 286 6707,'0'0'678,"0"0"-115,0 0 381,0 0-96,0 0-301,-45 12-242,-141 42-161,181-54-132,0 1 0,-1 0 0,1 0 0,0 1 0,0 0 0,0 0 0,1 0 0,-1 0 0,0 1 0,1 0 0,-1 0 0,1 0 0,0 0 0,0 1 0,0 0 0,1 0 1,-1 0-1,0 2-12,-1 1-4,3-5 9,1 1-1,-1 0 1,0-1-1,1 1 1,0 0 0,-1 0-1,1 0 1,0 0-1,1 0 1,-1 0 0,0 0-1,1 0 1,0 1-1,0-1 1,0 0-1,0 0 1,0 0 0,1 0-1,-1 1 1,1-1-1,0 0 1,0 0 0,0 0-1,0 0 1,1-1-1,-1 1 1,1 0 0,-1 0-1,1-1 1,0 1-1,0-1 1,0 0 0,1 1-1,-1-1 1,1 0-5,100 64 82,-80-54-53,66 38 83,-89-48-108,1 0-1,-1 0 1,1 0-1,-1 0 1,0 0-1,0 1 1,0-1 0,0 0-1,0 0 1,0 0-1,-1 0 1,1 0-1,0 0 1,-1 0-1,0 0 1,0 0 0,1 0-1,-1-1 1,0 1-1,0 0 1,-1 0-1,1-1 1,0 1-1,-1 0 1,1-1 0,0 0-1,-1 1 1,0-1-1,1 0 1,-1 0-1,-1 1-3,0 1 13,-11 10-94,0 1 0,0 0-1,1 2 1,1-1 0,1 2 0,0-1 0,-7 15 81,15-13-1184,4-13-2432,3-5-183</inkml:trace>
  <inkml:trace contextRef="#ctx0" brushRef="#br0" timeOffset="1409.365">864 602 2945,'0'0'1214,"0"0"-459,0 0-365,0 0-65,0 0 137,14-7 264,-11 6 5263,-3 15-5995,-1-1 32,1 1 0,0-1 0,1 1 1,1-1-1,0 0 0,0 0 0,1 0 1,1 0-1,0 0 0,3 3-26,-6-15 10,0-1 0,0 1 0,0-1 0,0 1 0,0-1 0,1 0 0,-1 0 0,0 1 0,0-1 0,0 0-1,0 0 1,1 0 0,-1 0 0,0 0 0,0-1 0,0 1 0,0 0 0,0-1 0,0 1 0,1 0 0,-1-1 0,0 1 0,0-1 0,0 0 0,0 1 0,0-1 0,-1 0 0,1 0 0,0 1 0,0-1 0,0 0 0,-1 0 0,1 0-1,0 0 1,-1 0 0,1 0 0,-1 0 0,1 0 0,-1 0 0,1 0 0,-1-2-10,77-209 40,-78 212-48,1 0-1,0 1 1,0-1-1,0 1 1,-1-1-1,1 0 0,0 1 1,0-1-1,0 0 1,0 1-1,0-1 1,0 0-1,0 1 1,0-1-1,0 1 1,0-1-1,0 0 1,0 1-1,0-1 0,0 0 1,0 1-1,0-1 1,0 1-1,1-1 1,-1 0-1,0 1 1,0-1-1,0 0 1,1 1-1,-1-1 1,0 0-1,0 0 0,1 1 1,-1-1-1,0 0 1,1 0-1,-1 1 1,0-1-1,0 0 1,1 0-1,-1 0 1,1 0-1,-1 1 1,0-1-1,1 0 0,-1 0 1,0 0-1,1 0 1,-1 0-1,1 0 1,-1 0-1,0 0 1,1 0-1,-1 0 1,0 0-1,1 0 1,-1 0-1,1-1 1,-1 1-1,0 0 0,1 0 1,-1 0-1,0 0 1,1-1-1,-1 1 9,2 18 44,0 0-1,1-1 0,1 1 0,1-1 1,1 0-1,0 0 0,1-1 1,0 0-1,2 0 0,0-1 1,0 0-1,2 0 0,9 10-43,-19-24 12,-1-1-1,0 1 1,1 0-1,0-1 1,-1 1-1,1-1 1,-1 1-1,1-1 1,0 1-1,-1-1 1,1 0-1,0 1 1,-1-1-1,1 0 1,0 1-1,0-1 1,-1 0-1,1 0 1,0 0-1,0 0 1,0 0-1,-1 0 1,1 0-1,0 0 1,0 0-1,0 0 0,-1 0 1,1 0-1,0 0 1,0-1-1,-1 1 1,1 0-1,0-1 1,-1 1-1,1 0 1,0-1-1,-1 1 1,1-1-1,0 1 1,-1-1-1,1 0 1,-1 1-1,1-1 1,-1 1-1,1-1 1,-1 0-1,0 1 1,1-1-1,-1 0 1,0 0-1,1 1 1,-1-1-1,0 0 1,0 0-1,0 1 1,0-1-1,0 0 1,0 0-1,0 0-11,12-58 434,-11 49-465,14-205 642,-15 215-739,0 0-70,0 0-317,0 0 192,0 0-914,0 0-1461,0 0-1058,0 0-1991</inkml:trace>
  <inkml:trace contextRef="#ctx0" brushRef="#br0" timeOffset="2635.768">1009 452 80,'0'0'336,"0"0"118,0 0-38,0 0-51,0 0 214,0 0-26,-26-2 2050,25 2-1842,-2 22 1378,-25 477 2301,57-499-6044,-8-30-3038,-13 8-733</inkml:trace>
  <inkml:trace contextRef="#ctx0" brushRef="#br0" timeOffset="5090.632">956 457 672,'0'0'1585,"0"0"-152,0 0-99,0 0 56,0 0-222,5-31 3520,162 27-4512,-164 6-184,-1-1-1,0 1 1,0 0 0,0 0 0,0 0 0,0 0 0,0 0 0,0 0-1,-1 1 1,1-1 0,-1 1 0,1-1 0,-1 1 0,0-1-1,0 1 1,0 0 0,-1-1 0,1 1 0,-1 0 0,1 0 0,-1 0-1,0-1 1,0 1 0,0 0 0,0 0 0,-1 0 0,1 1 8,0 2 33,0 3 21,2-3-32,-1-1 1,0 1-1,0 0 1,0 0-1,-1-1 1,0 1-1,0 0 1,-1-1-1,1 1 1,-1 0-1,0 0 0,-1-1 1,1 1-1,-1-1 1,-1 0-1,1 1 1,-1-1-1,1 0 1,-1 0-1,-1-1 1,1 1-1,-1-1 1,0 1-1,0-1 1,0 0-1,0-1 0,-1 1 1,-1 1-23,-102 40 168,106-45-123,1 0-117,1 0 19,0 0 85,0 0-152,0 0-16,46 24 123,-4-10 18,-35-13 5,1 1 1,-1-1-1,0 2 1,1-1-1,-1 1 0,0 0 1,0 0-1,-1 1 1,1 0-1,-1 0 0,0 1 1,0 0-1,0 0 1,-1 0-1,1 1 0,-1 0 1,-1-1-1,1 2 1,-1-1-1,1 2-10,-1 1 24,-1 0-1,0 1 1,0-1 0,-1 1 0,0-1 0,-1 1-1,0 0 1,0-1 0,-1 1 0,-1 0-1,0 8-23,-3-15 43,1 0 0,0 0 0,-1 0 0,0 0 0,0 0 0,0-1 0,0 0 0,0 1 0,0-1 0,-1-1 0,1 1 0,-1-1 0,1 0 0,-1 0 0,0 0-1,1-1 1,-1 1 0,0-1 0,1 0 0,-1 0 0,-2-1-43,2 2-26,0 1-1,0-1 0,-1 0 1,1 0-1,0-1 1,-1 1-1,1-1 0,0-1 1,-1 1-1,1-1 1,0 0-1,0 0 0,-1 0 1,1-1-1,0 1 0,0-1 1,0-1-1,1 1 1,-1-1-1,1 1 0,-1-2 1,1 1-1,0 0 1,0-1-1,0 1 0,0-1 1,1 0-1,0-1 1,-1 1-1,2 0 0,-1-1 1,0 0-1,1 0 1,0 0-1,0 0 0,0 0 27,2-16-2804,0-4-1904</inkml:trace>
  <inkml:trace contextRef="#ctx0" brushRef="#br0" timeOffset="5958.159">190 1 1441,'0'0'1072,"0"0"310,0 0-243,0 0-269,0 0-243,0 0-184,0 0 253,0 0-304,6 0 118,274 43 1643,-270-44-1062,-27-3-1335,-32-4-1027,-40 8-85,75 46 1727,18 153 448,13-116-2913,-9-57-1993</inkml:trace>
  <inkml:trace contextRef="#ctx0" brushRef="#br0" timeOffset="7255.529">1419 429 4130,'0'0'1342,"0"0"-1025,0 0-133,0 0 422,0 0 277,4 24-400,33 180 854,-6-76-166,-28-145 3072,11-67-4242,51-115 29,-36 290-1012,-26-71 998,1 0 1,0 0-1,2 0 1,1-1-1,0 0 1,1 0-1,1 0 1,1-1-1,0-1 1,2 0-1,9 11-16,-21-27 10,1 0 0,-1 0 0,1 0 1,0 0-1,-1 0 0,1-1 0,0 1 0,0 0 0,-1-1 0,1 1 0,0 0 0,0-1 0,0 1 0,0-1 0,0 1 0,0-1 0,0 0 0,0 1 0,0-1 0,0 0 0,0 0 0,0 0 0,0 1 0,0-1 0,0 0 0,0-1 0,0 1 0,0 0 1,0 0-1,0 0 0,0-1 0,0 1 0,0 0 0,0-1 0,0 1 0,0-1 0,0 1 0,0-1 0,0 1 0,0-1 0,0 0 0,-1 1 0,1-1 0,0 0 0,-1 0 0,1 0 0,0 1 0,-1-1 0,1-1-10,19-57 661,-16 44-613,7-37-629,-1 0 0,-3-1 0,-2 0 0,-2-44 581,-3 97-2246,0 0-1124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5:16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93 312 1921,'0'0'2524,"0"0"-313,0 0-741,0 0-461,0 0-470,0 0-307,-5 7 147,-10 21-109,2 1 0,1 0 0,1 1 0,2 0 0,1 1 0,1 0 1,2 1-1,1-1 0,1 1 0,2-1 0,1 1 0,4 28-270,14-67 542,106-291-1169,-123 299 612,1 0 0,-1 0 0,1 0 0,-1 1 0,1-1 0,-1 0 0,0 0 0,1 1 0,-1-1 0,0 1 0,0-1 0,0 1 0,0-1 0,0 1 0,0 0 0,-1-1 0,1 1 0,-1 0 0,1 0 0,-1-1 0,1 1 0,-1 0 0,0 0 0,0 0 0,0 0 0,0-1 0,0 1 0,-1 0 0,1 0 0,0 0 0,-1 0 0,1-1 0,-1 1 0,0 0 15,4 14 48,-1 0-40,1 1-1,0-1 0,1 1 0,1-1 1,1-1-1,0 1 0,1-1 0,1 0 1,0 0-1,1-1 0,11 13-7,-19-26 28,0 1 0,0-1 0,0 0 0,0 1 0,1-1 0,-1 0 0,0 0 0,1 0 0,-1 0 0,1 0 0,-1 0 0,1 0 0,-1-1 0,1 1 0,0-1 0,-1 1 0,1-1 0,0 1 0,0-1 0,-1 0 0,1 0 0,0 0-1,0 0 1,-1 0 0,1 0 0,0 0 0,0-1 0,-1 1 0,1 0 0,0-1 0,-1 0 0,1 1 0,-1-1 0,1 0 0,-1 0 0,1 0 0,-1 0 0,1 0 0,-1 0 0,0 0 0,1-1 0,-1 1 0,0 0 0,0-1 0,0 1 0,0-1 0,0 1 0,-1-1 0,1 1 0,0-1-29,36-89 826,-36 85-841,12-85-12,-13 51-2962,0 28 1139,0-3-1759</inkml:trace>
  <inkml:trace contextRef="#ctx0" brushRef="#br0" timeOffset="548.538">360 1 4498,'0'0'1702,"0"0"-355,0 0-562,0 0-286,3 3-211,6 3 0,0-1 0,1-1 0,-1 1 0,1-1 0,0-1 0,1 0 0,-1-1 0,0 0 0,1 0 0,0-1 0,-1 0 0,1-1 0,0 0 0,-1-1 0,1 0 0,7-2-288,23 1 680,-2 2-1387,-39 2-3204,0 2 2748,0-3 197,0 9-2772</inkml:trace>
  <inkml:trace contextRef="#ctx0" brushRef="#br0" timeOffset="750.806">559 61 5186,'0'0'1537,"0"0"-929,0 0 145,0 0-593,0 0 128,0 0 368,-31 119-592,24-82 288,2-3-272,2 5-160,3-4-304,0-5-2721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5:20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98 4082,'0'0'1923,"0"0"-597,0 0-229,0 0-732,0 0-36,0 13 52,0 22 82,1 0 0,2 0 0,2 0 1,1-1-1,10 32-463,-16-65 20,0 0 1,0 0-1,0 0 0,0 0 1,0 0-1,0 0 1,1 0-1,-1 0 1,0 0-1,1 0 0,-1 0 1,1 0-1,-1 0 1,1-1-1,-1 1 1,1 0-1,-1 0 0,1 0 1,0-1-1,-1 1 1,1-1-1,0 1 1,0 0-1,0-1 0,0 1 1,-1-1-1,1 1 1,0-1-1,0 0 1,0 1-1,0-1 0,0 0 1,0 0-1,0 0 1,0 0-1,0 0 1,0 0-1,0 0 0,0 0 1,0 0-1,0 0 1,0 0-1,0-1 1,0 1-1,0 0 0,-1-1 1,1 1-1,0 0 1,0-1-1,0 1 1,0-1-1,-1 0 0,1 1 1,0-1-1,0 0 1,-1 1-1,1-1 1,-1 0-1,1 0 0,0 1 1,-1-1-1,1 0 1,-1 0-1,0 0 1,1 0-1,-1 0 0,0 0-20,16-21 49,-1 0-1,-2-2 1,0 1-1,-1-2 0,-1 1 1,-2-2-1,4-16-48,-2 62-389,32 86 589,-42-105-114,1 0 0,-1-1-1,1 1 1,-1-1 0,1 1 0,-1-1 0,1 0 0,-1 0 0,1 0 0,-1 0-1,1 0 1,-1 0 0,1 0 0,0 0 0,-1 0 0,1-1 0,-1 1 0,1 0 0,-1-1-1,1 0 1,-1 1 0,0-1 0,1 0 0,-1 0 0,0 0 0,0 0 0,1 0 0,-1 0-1,0 0 1,0 0 0,0 0 0,0 0 0,0-1 0,0 1 0,-1 0 0,1-1-1,0 1 1,-1-1 0,1 1 0,-1 0 0,1-1 0,-1 0 0,0 1 0,0-1 0,1 1-1,-1-1 1,0 1 0,0-1 0,-1 1 0,1-1 0,0 1 0,-1-2-86,2 1-208,18-137 949,-18 78-4547,-1 33-237,0 24-3259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0:46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3506,'0'0'1456,"0"0"-511,0 0-113,0 0 81,0 0-913,0 0-49,29-30-4993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5:18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44 176,'0'0'1814,"0"0"-96,0 0-192,0 0 75,0 0-29,1-7-268,5-21-210,-46 20 589,29 9-1660,0 0 0,0 2 0,0-1 0,1 1 0,-1 1 0,1 0 0,-1 0 0,1 1 0,0 1 0,1 0 0,0 0 0,-1 0 0,2 1 0,-1 1 0,1 0-1,0 0 1,1 0 0,0 1 0,0 0 0,0 1-23,6-7 0,0 0-1,-1-1 0,1 1 0,0 0 0,0 0 1,1 0-1,-1 0 0,1 0 0,-1 0 1,1 0-1,0 0 0,0 0 0,0 0 1,0 0-1,1 0 0,-1 0 0,1-1 1,0 1-1,0 0 0,0 0 0,0 0 1,0-1-1,1 1 0,-1 0 0,1-1 1,0 1-1,-1-1 0,1 0 0,0 0 1,1 1-1,-1-1 0,0-1 0,1 1 1,-1 0-1,1 0 0,-1-1 0,1 0 1,0 1-1,0-1 1,118 62 155,-119-61-159,-1 0 1,0 1-1,0-1 1,0 1-1,-1-1 1,1 1-1,0-1 1,-1 1-1,0-1 1,0 1-1,1-1 1,-2 1-1,1 0 1,0-1-1,0 1 1,-1-1-1,1 1 1,-1-1-1,0 1 1,0-1 0,0 0-1,0 1 1,0-1-1,0 0 1,-1 0-1,1 0 1,-1 1-1,0-2 1,1 1-1,-1 0 1,0 0-1,0 0 1,0-1-1,0 1 1,-1-1-1,1 0 4,-29 30-245,-48 60 797,57-16-4919,24-73 1808,8-2-856</inkml:trace>
  <inkml:trace contextRef="#ctx0" brushRef="#br0" timeOffset="945.616">195 273 5186,'0'0'1929,"0"0"-758,0 0-314,2 2-265,3 5-415,-1 0-1,0 0 0,-1 0 1,0 1-1,0-1 1,0 1-1,-1-1 1,0 1-1,-1 0 1,0 0-1,0 0 1,0 0-1,-1 0 1,0 0-1,-1 1-176,8 60 611,18 0-83,-15-70 2349,-3-18-3245,-6 18 596,56-175-111,-56 176-138,0-1-1,0 1 0,0 0 0,0 0 0,0 0 0,0 0 0,0 0 0,0 0 0,0 0 0,0 1 0,0-1 0,0 0 0,0 0 0,0 1 0,0-1 0,0 1 0,0-1 0,0 1 0,0-1 0,0 1 0,-1-1 0,1 1 0,0 0 0,0 0 0,-1-1 0,1 1 0,0 0 0,-1 0 0,1 0 0,-1 0 0,1-1 0,-1 1 0,0 0 0,1 0 0,-1 0 0,0 0 0,0 0 0,1 0 0,-1 0 0,0 0 0,0 0 0,0 0 0,0 0 0,0 0 0,-1 0 0,1 1 22,0-1-8,53 178-13,-39-166 285,-11-16-215,0 0 0,0 0-1,0-1 1,-1 1 0,1-1 0,-1 0-1,0 0 1,0 0 0,0 0 0,0 0 0,-1 0-1,0 0 1,0-1 0,0 1 0,0 0-1,-1-1 1,0 1 0,0-3-49,2-1 59,30-208-596,-18 194-4332,-5 19 1150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5:22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1 5314,'0'0'1409,"0"0"-502,0 0-208,0 0-424,0 0 37,-6 0-168,-101 13 2679,-22 65-2386,128-77-439,-1 1-1,1 0 0,0 0 0,0 0 0,0 0 1,-1 0-1,2 0 0,-1 0 0,0 1 1,0-1-1,1 0 0,-1 0 0,1 1 1,0-1-1,0 0 0,0 1 0,0-1 1,0 0-1,0 1 0,0-1 0,1 0 0,-1 1 1,1-1-1,0 0 0,0 0 0,0 0 1,0 0-1,0 0 0,0 0 0,0 0 1,1 0-1,-1 0 0,1 0 0,-1-1 1,1 1-1,0 0 3,72 56 116,-63-51-133,141 92 196,-151-97-170,-1 0 0,0 1 0,0-1 0,0 0-1,0 0 1,0 1 0,0-1 0,0 0 0,-1 0 0,0 0 0,1 0-1,-1 1 1,0-1 0,0 0 0,0 0 0,0-1 0,0 1 0,0 0 0,-1 0-1,1 0 1,-1-1 0,1 1 0,-1-1 0,1 1 0,-1-1 0,0 0-1,0 1 1,0-1 0,0 0 0,0 0 0,0 0 0,0-1 0,0 1 0,0 0-1,0-1 1,-1 1 0,1-1 0,0 0 0,0 0 0,0 0 0,-1 0-9,-3 2 7,-129 46-3737,131-48 1089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5:23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20 3378,'0'0'1646,"0"0"-763,0 0-240,0 0-382,0 4 30,0 19 227,-1-5-226,1-1-1,0 1 1,1 0 0,1-1-1,1 1 1,1-1-1,0 0 1,1 0 0,6 13-292,18 15 787,-10-79 552,21-130-957,-34 193 2366,32 97-2722,-36-118 150,-1-8-161,0 1 1,0-1-1,0 0 0,0 0 0,0 1 1,0-1-1,0 0 0,0 0 0,0 0 0,-1 0 1,1-1-1,0 1 0,0 0 0,0 0 1,0 0-1,0-1 0,0 1 0,0 0 1,-1-1-1,1 1 0,0-1 0,0 1 0,-1-1 1,1 0-1,0 1 0,0-1 0,-1 0 1,1 1-1,-1-1 0,1 0 0,-1 1 1,1-1-1,-1 0 0,1 0 0,-1 0 1,0 0-1,1 0 0,-1 1 0,0-1 0,0 0 1,0 0-1,1 0 0,-1 0 0,0 0 1,0 0-1,-1 0 0,1 0 0,0 0 1,0 0-1,0 1 0,-1-1 0,1 0 0,0 0 1,-1 0-1,1 0-15,27-186-2892,-27 185 2580,5-14-1154,2 9-2716,-3 5 1055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5:24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42 3185,'0'0'2279,"0"0"-1212,0 0-69,0 0-633,0 0-101,0 15 321,-1 25-252,-1-7 81,2 1-1,0 0 1,3-1 0,0 0 0,2 1 0,2-2 0,1 1 0,2 1-414,7-1 406,3-77 845,4-187-1569,-24 230 89,7 31-219,-1-3 479,0 0 1,1 0 0,2-1 0,1 0-1,1-1 1,1 0 0,1-1 0,1 0-1,1-1 1,18 20-32,-32-43 52,1 0 0,-1 0 0,1 0 0,-1 0 0,1 0 0,-1-1 0,0 1 0,1-1-1,-1 1 1,1-1 0,-1 1 0,0-1 0,1 0 0,-1 1 0,0-1 0,0 0 0,0 0 0,1 0 0,-1 0 0,0 0 0,0 0-1,-1 0 1,1-1 0,0 1 0,0 0 0,0 0 0,-1-1 0,1 1 0,-1-1 0,1 1 0,-1 0 0,1-1 0,-1 1 0,0-1 0,0 1-1,0-1 1,0 1 0,0-1 0,0 1 0,0-1 0,0 1 0,-1-1 0,1 1 0,0 0 0,-1-1 0,0 0-52,2-4-65,12-304-135,-13 298-23,-19-88-2259,11 96 737,1 3-747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5:30.50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38.93665"/>
      <inkml:brushProperty name="anchorY" value="-549.81952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649.04736"/>
      <inkml:brushProperty name="anchorY" value="-4706.6582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9595.80469"/>
      <inkml:brushProperty name="anchorY" value="-8928.52637"/>
      <inkml:brushProperty name="scaleFactor" value="0.5"/>
    </inkml:brush>
    <inkml:brush xml:id="br3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0655.97852"/>
      <inkml:brushProperty name="anchorY" value="-10005.23828"/>
      <inkml:brushProperty name="scaleFactor" value="0.5"/>
    </inkml:brush>
    <inkml:brush xml:id="br4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1719.88867"/>
      <inkml:brushProperty name="anchorY" value="-11065.41309"/>
      <inkml:brushProperty name="scaleFactor" value="0.5"/>
    </inkml:brush>
    <inkml:brush xml:id="br5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3078.79492"/>
      <inkml:brushProperty name="anchorY" value="-11852.60742"/>
      <inkml:brushProperty name="scaleFactor" value="0.5"/>
    </inkml:brush>
    <inkml:brush xml:id="br6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317.45703"/>
      <inkml:brushProperty name="anchorY" value="-13414.03418"/>
      <inkml:brushProperty name="scaleFactor" value="0.5"/>
    </inkml:brush>
    <inkml:brush xml:id="br7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3166.75098"/>
      <inkml:brushProperty name="anchorY" value="-12665.42773"/>
      <inkml:brushProperty name="scaleFactor" value="0.5"/>
    </inkml:brush>
    <inkml:brush xml:id="br8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594.87891"/>
      <inkml:brushProperty name="anchorY" value="-13907.94727"/>
      <inkml:brushProperty name="scaleFactor" value="0.5"/>
    </inkml:brush>
    <inkml:brush xml:id="br9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680.49902"/>
      <inkml:brushProperty name="anchorY" value="-15472.38574"/>
      <inkml:brushProperty name="scaleFactor" value="0.5"/>
    </inkml:brush>
  </inkml:definitions>
  <inkml:trace contextRef="#ctx0" brushRef="#br0">89 1244 144,'0'0'0,"0"0"1937,0 0-616,0 0-609,0 0 136,0-2-784,0-3 80,-1-3-8,-1-2-50,-3-2 31,0-1-138,-2 0 40,-1 0 205,0 1-158,0-1-71,1 2 117,0 1-101,2 3 962,1 1-1245,1 3 430,2 1-220,-1 2 118,1 0-74,-1 2 23,1 6 182,-1 6-54,0 7-159,0 6 52,0 7 404,0 8-534,1 7 216,1 9-14,-1 9 9,1 8 245,0 7-440,0 4 142,1 5 58,1 3-144,1 0-64,1-1 90,0-3 38,1-6 270,0-4-388,0-5 132,0-4 178,0 1-288,0-1 152,0 2-160,-1 3 301,0 2-165,-2 1-72,-1 2 27,0-2 18,-1-5-47,0-5 15,0-7 14,-1-7 143,0-6 577,-1-4-939,0-4 312,0-1 393,0 0-649,0 0 234,2 1-95,-1 2 213,1 3-117,0 1-105,0 1 36,0-1-22,0-2 37,0-4-48,-2-2 17,-1-3 218,-1-2-8,0-2-264,0-1 88,1-2 109,1-3-191,0-2 63,1-3-21,0-3 205,0-3-226,0-4 40,0-2-14,0-2-98,1-1 119,-1-1-39,1 0 13,-1 1 243,-1 2-462,1 3 296,-1 1-98,1 1 40,0 2-25,0-2 9,1-1-3,-1-3 56,1-2-147,0-3 121,0-1-41,0-2 161,0-1-193,1 1 64,-1-1-58,0 0 104,0 1 23,0-1-114,0 0 40,0 0-259,0 0 574,0 0-403,0 0 286,1 0-169,3 0 646,5 0-875,6 0 283,7 1 162,8 0-336,7 2 113,6 1-169,4 0 336,1-1-178,2 0-30,0-2 17,0 0 4,-1 0-23,0-2 8,1-1-78,-1-1 227,1-1-162,1 1 18,1 1-3,1 0 70,1 1-97,0 0 33,0 1-48,-1 0 197,0 0-171,-1 1 22,-2-1-6,1 0 14,-1 0-25,1 0-10,2 0-53,3-2 162,3 0-69,4 0-29,2 0 13,2 1-83,1 0 246,0 1-224,-1 1 74,1 1-2,-1 0-174,-1 2 200,-4-1-66,-3 0 40,-3 0-25,-4 0 9,-4-1-3,-3 1 19,-2 1 87,-1 0-135,-1-1 45,1 1 3,1-1-25,0-2 9,2 1-134,-1-2 411,1 0-31,-1-3-199,-1-1 209,-2-3-163,-2-1-85,-3-1 5,-1-1-14,-1 3 129,-3 1-318,-1 1 249,-4 3-84,-3 1 116,-5 1-121,-5 0 22,-3 0-46,-5 0-48,-2 1-63,-1-5-641,-7-7-2346,0-1-7756</inkml:trace>
  <inkml:trace contextRef="#ctx0" brushRef="#br1" timeOffset="1853.442">329 1142 3714,'0'0'0,"0"0"1568,0 0-802,0 0 5,0 0-32,0 0-504,0 0 397,14-6-290,4-2-276,6 1 828,4 0-1123,2 3 389,3 1 277,5 1-485,5 5 128,6 3-80,9 2 192,8 2 241,7-1-545,6-1 181,5-1 174,4-3-238,2-2 8,0-1-2,-1-2 8,-1-1 181,-4-1-256,-2 0 85,-3 1-10,-2 0-6,-2 3-34,1 3 29,2 4-11,1 4 40,1 2-47,-2 2 15,-2 1-98,-3-1 194,-5 0-136,-4-2 46,-4-2 45,-4-2-221,-4-2 215,-3-1-71,-3-2 96,-4-1-97,-2 0 33,-3 0-11,-4-1 37,-2 0-141,-1 1 136,-2-1-45,-1 0 69,0 0-72,2-1 24,-1-1-8,1 1 19,-1-1-25,0 0 9,-1 0-3,-1 0 112,-2 1-125,-3 0 5,-2 1 16,-2-1-11,-3 1-53,-2 0 72,-1 1-24,0-1 64,1 1-72,-1 1-32,0 0 45,0 0-18,-2 1-368,-2 1 498,-1 0-165,-2 2 0,-1 2 147,-1 1-177,-2 2 113,1 2-35,-2 2 456,1 2-576,0 4 192,0 2 179,0 4-126,0 3-154,0 3 69,1 4-35,-1 3 227,0 4-288,1 5 96,-1 3 6,0 6 82,0 2-152,0 1 50,0 0-18,0-1 19,0-2-24,0 0 7,-1-3 167,0 1-105,-2-1-166,1 1 145,-2-1-56,1 0 13,0 1 0,0 0 0,1 1 74,0 0-95,0 1-24,1 0 5,0 0 104,0-2-32,1-2-40,0-3 16,0-2-102,0-4 270,0-3-269,-1-3 125,0-2-37,-1-3 42,0 1-48,-1 1 17,-1 1 12,0 0 182,1 0-405,-1 1 277,2-2-93,0-2 39,1-3-23,1-4 8,-1-4-59,1-3 202,1-2-266,-1 0 160,0-1-50,0-1 28,0 0-23,0-2 8,0-2 53,0-2 77,0-1-261,0-2 176,0-2-61,0 0 199,0-1-164,0 2-17,0 1 454,0 3-550,0 1 369,0-1-337,0-1 147,0-2 120,0-2-226,0-2 39,0-2 451,0-2-531,0 0 366,0-1-371,0-1 158,0 0 786,0 0-1053,0 0 373,0 0 288,-1 1-582,-3 1 231,-5 1-153,-8 5-198,-14 1-656,-22 2-5319,2-1-2828</inkml:trace>
  <inkml:trace contextRef="#ctx0" brushRef="#br2" timeOffset="15854.593">2501 2111 256,'0'0'0,"0"0"432,0 0 411,0 0-98,0 0 146,0 0-379,0 0-259,0 0 953,0 0-533,0 0 266,0 0-352,0 0-577,0 0 76,0 4-1420,0 2-1438,0 0-701</inkml:trace>
  <inkml:trace contextRef="#ctx0" brushRef="#br3" timeOffset="16470.854">2899 3529 4354,'0'0'0,"0"0"1457,0 0-841,0 0 558,0 0-491,0 0-155,1 0-688,0 0 112,0 0-2852,0 0-3401</inkml:trace>
  <inkml:trace contextRef="#ctx0" brushRef="#br4" timeOffset="17477.961">2577 904 4818,'0'0'0,"0"0"1713,0 0-1046,0 0 934,0 0-574,0 0-718,0 0 30,10-12-352,7-7 53,8-6 389,6-4-514,4-2 210,0 0 158,-2 1-77,-3 3 429,-5 4-788,-4 5 380,-5 5 128,-6 5-392,-2 2 77,-5 4-32,-1 1-83,-1 1-165,-2 0-1694,1 1-278,-1 0-1304,0-1-1256</inkml:trace>
  <inkml:trace contextRef="#ctx0" brushRef="#br5" timeOffset="17823.335">2767 446 3073,'0'0'0,"0"0"1025,0 0-729,0 0 731,0 0 400,0 0-933,0 0 458,18 15-695,5 1-145,3-1 592,0-2-752,-4-4 275,-2-3 192,-5-2-337,-2-2 172,-2 1-297,0 0 78,0 1 245,2 2-323,1 3 73,1 2-25,-1 4 88,-3 5 86,-4 3-224,-2 5 74,-5 4 176,-7 4-263,-5 3-156,-4 3-538,-2 0-710,1 0-552,2-5-3989,4-8 6216</inkml:trace>
  <inkml:trace contextRef="#ctx0" brushRef="#br6" timeOffset="18422.787">3286 256 5507,'0'0'0,"0"0"992,0 0-354,0 0-123,0 0-361,-9 8-410,0 6 515,4 5-342,4 3 105,5 3 52,4-1-2,5-1-88,1-2 30,0-2-33,-1-3 24,-3-3-7,-4-3 20,-2-1 145,-4-1 501,-6 0-637,-7 2 16,-6 0 378,-4 1-533,-1-1 168,2-1-187,3-1 57,6-1-940,4-3-2425,4 0-1341</inkml:trace>
  <inkml:trace contextRef="#ctx0" brushRef="#br7" timeOffset="19108.966">3579 304 3586,'0'0'0,"0"0"1808,0 0-503,0 0-659,0 0-105,0 0-151,0 0-417,-6-3 102,0 2-78,-1 3 6,-1 5 128,1 3-75,1 4 66,0 4-34,2 1-64,0 3 187,2 1-264,0 0 82,2 1 177,4-1-190,4-2-8,5-3 2,5-4 121,3-3-299,2-5-430,3-4-111,2-8 698,2-6-179,0-8-44,0-6-142,-3-4-620,-5-2 1002,-6 0-446,-5 1 506,-6 5 462,-4 4 73,-5 5 28,-3 6-346,-4 5-285,-2 3 450,-1 5-560,0 7 168,1 6 168,0 5-251,3 2 104,2 2 25,2 0-51,3-2 186,2-3-296,1-3 94,4-5 264,4-3-366,4-4 104,3-2-53,2-4-651,0-3 651,-1-3-208,-3-1 248,-3 2 6,-3 0 103,-2 2-130,-3 2 474,-1 1-605,-2 1 494,1 1-452,0 1 129,3 3-43,2 3 37,2 2-47,3 1 15,1-1-136,2-1 169,0-3-1980,1-2 586,1-3-1120,-2-2-764</inkml:trace>
  <inkml:trace contextRef="#ctx0" brushRef="#br8" timeOffset="19338.34">4146 1 3217,'0'0'0,"0"0"1681,0 0-1606,0 0 459,0 0 162,0 0 56,0 0 65,-3 32-908,-1 9 961,-1 10-1001,0 3 272,1 0 153,1-3-241,1-4-48,1-5 14,1-6-486,2-5-314,4-5-1415,6-7 750,5-6-1387,-2-6 1835</inkml:trace>
  <inkml:trace contextRef="#ctx0" brushRef="#br9" timeOffset="19998.747">4396 306 224,'0'0'0,"0"0"2081,0 0 448,0 0-1342,0 0 1271,0 0-2250,0 0 104,-20-7 360,-3 4-827,-1 5 393,1 6-281,3 7 158,6 6 400,4 3-657,4 0 220,3 0 183,2-3-336,4-2 113,4-5-38,5-4-411,3-4 454,3-4-1313,3-8 211,2-6-137,-1-6-167,0-4 189,-3-2 907,-3 2 193,-4 4 850,-3 5-138,-4 5 34,-3 3-66,-1 3-452,-1 5-47,-1 5 878,1 4-991,-1 5 1060,0 3-1057,1 1 262,0-1 189,2-2-554,1-5 172,3-3-84,1-4-182,3-3 69,2-5-387,2-6-474,1-7 95,2-6 148,0-4 381,-1-1 258,-2 2 75,-2 3 542,-4 6 54,-2 6 95,-2 3 62,0 8-529,0 8 494,0 7-283,-1 6-274,0 3 1074,-1 2-1173,-1-2 306,0-3 462,-1-5-973,0-5 402,0-5-179,0-4 118,0-2 640,0-4-1019,0-7 616,0-6-405,3-8 191,3-7-223,5-3 61,3-1-5,3 1-380,3 2 17,2 5-2454,2 4-441,-4 6-3499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5:58.68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770.60938"/>
      <inkml:brushProperty name="anchorY" value="-18678.10156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436.29688"/>
      <inkml:brushProperty name="anchorY" value="-17840.64063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0077.2168"/>
      <inkml:brushProperty name="anchorY" value="-19607.09961"/>
      <inkml:brushProperty name="scaleFactor" value="0.5"/>
    </inkml:brush>
  </inkml:definitions>
  <inkml:trace contextRef="#ctx0" brushRef="#br0">275 335 6003,'0'0'0,"0"0"1985,0 0-1775,0 0 1218,0 0-1690,0 0 473,-23 23-88,-9 9-155,-8 6 50,0 1-18,3-2 131,5-6-168,8-8 55,7-8-111,4-5 120,5-10-1871,3-12-2918,2-1 1790</inkml:trace>
  <inkml:trace contextRef="#ctx0" brushRef="#br1" timeOffset="238.182">71 0 2625,'0'0'0,"0"0"1105,0 0-729,0 0 824,0 0-503,0 0 767,0 0-1103,49 48 455,12 15-66,8 12-441,1 5 137,-6-1-510,-6-5 128,-9-6 347,-8-9-529,-7-9 177,-7-9-153,-3-8-813,-4-11-2668,-5-7-2859</inkml:trace>
  <inkml:trace contextRef="#ctx0" brushRef="#br2" timeOffset="364.232">945 621 8468,'0'0'0,"0"0"1056,0 0-74,0 0-371,0 0-1523,0 0-9154,0 0 11165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5:56.48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123.00195"/>
      <inkml:brushProperty name="anchorY" value="-16468.30078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0903.27148"/>
      <inkml:brushProperty name="anchorY" value="-19657.57031"/>
      <inkml:brushProperty name="scaleFactor" value="0.5"/>
    </inkml:brush>
  </inkml:definitions>
  <inkml:trace contextRef="#ctx0" brushRef="#br0">50 91 320,'0'0'0,"0"0"736,0 0-279,0 0 378,1 0-630,0-3 131,0-2-373,0-3 82,0 0 478,0-1-579,0 2 272,0 1-250,-1 2-148,0 2-487,0 1 268,0 0 463,1 2-164,0-1 108,0 0-9,-1 1 3,1-1 542,-1 0 442,0 0-653,1 0 40,-1 0 389,0 0-651,0 0 484,-1 0-78,1 0-56,0 0-62,0 0-450,0 0 119,0 0 84,0 0-193,0-1 64,0 0-95,0-1 188,0 1-188,0-1 98,0 1-30,0 1 137,0-1-168,0 1-243,0 0-177,0 0-1111,0 0-382,0 0-1558</inkml:trace>
  <inkml:trace contextRef="#ctx0" brushRef="#br1" timeOffset="1786.394">197 0 2289,'0'0'0,"0"0"2289,0 0-1307,0 0 0,0 0-361,0 0-626,0 0 146,-17 17 38,-6 8-131,-4 5 736,-1 1-957,2 0 386,3-3 489,4-5-782,5-3 208,4-5-128,5-3 8,2-4 67,2-2-96,1 0 31,1 1 28,0 1-49,3 2-115,3 1 126,3 1-8,4-1 489,3 0-620,3-1 208,3-3 585,0-3-803,1-1 642,-1-1-63,0-5-414,-3-5 1187,-2-6-1387,-4-4 667,-4-4 162,-4-3-765,-4-2 232,-5-1-130,-6 1 138,-4 2-62,-4 2-68,-2 4 23,1 5-144,0 4 1,4 4-1298,2 3-626,4 5-1638,2 1-2502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5:56.91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195.18555"/>
      <inkml:brushProperty name="anchorY" value="-17467.8125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513.99023"/>
      <inkml:brushProperty name="anchorY" value="-18525.78906"/>
      <inkml:brushProperty name="scaleFactor" value="0.5"/>
    </inkml:brush>
  </inkml:definitions>
  <inkml:trace contextRef="#ctx0" brushRef="#br0">92 3 4482,'0'0'0,"0"0"2433,0 0-1624,0 0 538,0 0-776,0 0-382,0 0-330,7-1 226,8 1-112,9-1 681,7 1-766,4 0 333,0-1-253,-2 1 91,-5 0-238,-6 0-1205,-7 0-1385,-6 0-1055,-4 0 1658</inkml:trace>
  <inkml:trace contextRef="#ctx0" brushRef="#br1" timeOffset="235.635">1 169 672,'0'0'0,"0"0"3714,0 0-4296,0 0 1602,0 0 137,0 0-434,0 0 118,25 14-220,11 2-642,9-1 803,2-2-972,-1-3 84,-5-4-78,-7-3-841,-8-2-666,-9-2 1370,-7 0-180,-5-1 352,-3 1-1695,-4 0-963,-1 1 3117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6:27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1 192,'0'0'1182,"0"0"-728,0 0 4,0 0 113,0 0 328,-9 0 1537,188 28-2356,429-24 536,-101 9-549,-95-13 544,-411 0-421,-1 0 199,-5 0-365,-21 0-1166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6:25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78 1297,'-18'-9'1309,"11"3"1965,45 8-4093,188 23 1433,32 30-358,-88-54-54,-43 13-151,48-7 533,-174-7-383,-1 0 23,0 0 419,0 0-78,0 0-205,0 0-165,0 0-166,0 0-170,0 0-40,0 0-324,0 0 47,0 0 191,0 0 187,0 0 53,0 0 72,19 0 716,5 1-614,-18-1-78,0 1 0,0-1-1,1 1 1,-1-2 0,0 1-1,0-1 1,0 0 0,0 0-1,0 0 1,0-1 0,0 0 0,0 0-1,-1-1 1,1 0 0,-1 0-1,1 0 1,-1 0-69,37-40-3818,-31 25-1299</inkml:trace>
  <inkml:trace contextRef="#ctx0" brushRef="#br0" timeOffset="2370.11">195 3 896,'0'0'3178,"0"0"-2399,0 0-414,0 0-138,0 0 117,0-2-739,142 38 860,376 16 191,-66-43-272,-443-3 387,-25-6-3415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0:45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2865,'0'0'2324,"0"0"-1636,0 0-544,-2 9 134,-44 170 1317,49-216-2542,61-83 286,-64 120 1055,20 63-218,-10 26-2144,-1-73-1815</inkml:trace>
  <inkml:trace contextRef="#ctx0" brushRef="#br0" timeOffset="457.766">418 11 3282,'0'0'589,"0"0"62,0 0 61,0 0 91,0 0 11,-25 26-374,-76 81-389,75-53-225,29-48 148,1-1 49,0 1 0,0-1 0,1 0 0,0 0 0,0 0 0,0-1 0,1 1 0,-1-1 0,1-1 0,0 1 0,0-1 0,1 0 0,-1 0 0,1-1 0,-1 0 0,1 0-1,0 0 1,6 0-23,6 1-136,1-1-1,-1 0 0,0-2 0,1 0 1,-1-1-1,0-1 0,0-1 0,0 0 0,0-2 1,0 0-1,-1-1 0,1-1 0,-2 0 0,1-2 1,-1 0-1,0-1 0,-1 0 0,0-2 0,-1 1 1,-1-2-1,1 0 0,0-3 137,-12 14 68,-1 0 0,1-1 0,0 1 0,-1-1 0,1 0 0,-1 0 0,0 1 0,0-1 0,0-1 0,-1 1 0,1 0 0,-1 0 0,1-1 0,-1 1 0,0-1 0,0 1 0,-1-1 0,1 1 0,-1-1 0,0 0 0,0 1-1,0-1 1,0-1-68,-38 2 1004,32 2-946,1 0 1,-1 1-1,0 0 0,0 0 1,1 0-1,-1 1 1,0 0-1,1 0 1,-1 0-1,0 1 1,1 0-1,0 0 1,-1 0-1,1 1 1,0-1-1,0 1 1,0 1-1,1-1 1,-1 1-1,1-1 1,0 1-1,0 1 1,0-1-1,0 0 1,1 1-1,0 0 0,0 0 1,0 0-1,0 0 1,1 0-1,0 1 1,0-1-1,1 1 1,-1-1-1,1 1 1,0-1-1,0 6-58,3-6-6,1 0-1,0 0 0,0-1 0,0 1 1,0-1-1,0 0 0,1 0 0,0 0 1,0-1-1,0 1 0,0-1 1,0 0-1,1 0 0,0 0 0,-1-1 1,1 1-1,0-1 0,0 0 1,0-1-1,1 1 0,-1-1 0,0 0 1,0-1-1,1 1 0,1-1 7,205 2-782,-125-20-1349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6:34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1907 366 1088,'0'0'846,"0"0"-512,0 0-116,0 0-44,0 0 258,0 0 352,-9 3 5168,3-2-6066,-93-40 1189,19 8-1260,-2 4 0,0 3 0,-2 4 0,0 3 0,-2 4 0,-79-1 185,-820 18 1249,984-4-1340,1 0-203,0 0-52,0 0-388,0 0-168,0 0-837,0 0-550,0 2-19</inkml:trace>
  <inkml:trace contextRef="#ctx0" brushRef="#br0" timeOffset="450.376">163 16 384,'0'0'1462,"0"0"-445,0 0-220,0 0-108,0 0 148,-6-3-234,2 1-614,3 0 12,-1 1-1,0 0 1,1 0-1,-1 0 1,0 0-1,0 1 1,0-1-1,0 0 1,0 1-1,0-1 1,0 1-1,0 0 1,0-1-1,0 1 1,0 0-1,0 0 1,0 1-1,0-1 1,0 0-1,0 1 1,0-1-1,0 1 1,1-1-1,-1 1 1,0 0 0,0 0-1,0 0 1,1 0-1,-1 0 1,0 0-1,1 1 1,-1-1-1,-86 120 152,87-119-181,0 1 1,1-1 0,-1 1-1,1-1 1,0 1-1,0-1 1,0 1 0,0-1-1,0 1 1,1-1-1,-1 1 1,1-1 0,-1 1-1,1-1 1,0 1-1,0-1 1,0 0 0,0 0-1,1 1 1,-1-1-1,0 0 1,1 0 0,0 0-1,-1 0 1,1-1-1,0 1 1,0 0 0,0-1-1,0 1 1,0-1-1,1 0 1,-1 0 28,80 40-17,-73-37 140,127 44-6,-111-46-1904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6:36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3 491 0,'2'0'0,"-2"0"80,3 0-112,-1 0 32,1-11-48</inkml:trace>
  <inkml:trace contextRef="#ctx0" brushRef="#br0" timeOffset="545.692">1 286 2465,'0'0'779,"0"0"-424,0 0-230,0 0-271,0 0-150,0 5 218,12 434 2543,-8-412-2161,-4-27-248,0 0 16,0 0 14,0 0-30,0 0-11,3-3 275,-3-20-381,10-96-1317,-9 116 1343,0 0 0,0-1 0,0 1 0,1-1 0,0 1 0,-1 0 0,1 0 0,0 0 0,1 0-1,-1 0 1,0 1 0,1-1 0,0 1 0,-1-1 0,1 1 0,0 0 0,0 0 0,0 0 0,1 1 0,-1-1 0,0 1 0,1 0-1,-1 0 1,1 0 0,-1 0 0,1 0 0,-1 1 0,1-1 0,0 1 0,-1 0 0,1 0 35,-1 0-14,0 0-1,0 1 1,0-1 0,0 0 0,0 1 0,0 0-1,0 0 1,0 0 0,-1 0 0,1 0 0,0 0-1,0 1 1,-1-1 0,1 1 0,-1 0 0,0 0-1,1 0 1,-1 0 0,0 0 0,0 0 0,0 1-1,0-1 1,-1 1 0,1-1 0,-1 1 0,1 0-1,-1-1 1,0 1 0,0 0 0,0 0 0,0 2 14,1 0 33,0 0 0,0 1 1,-1-1-1,0 1 1,0-1-1,0 1 1,0-1-1,-1 1 0,0 0 1,0-1-1,-1 1 1,0-1-1,0 1 0,0-1 1,0 1-1,-1-1 1,0 0-1,0 1 1,0-1-1,-1 0 0,0-1 1,0 1-1,0 0 1,0-1-1,-1 1 0,1-1 1,-1 0-1,-1 0 1,1-1-1,0 1 1,-1-1-1,0 0 0,1 0 1,-1-1-1,0 1 1,-1-1-1,1 0 0,0-1 1,-1 1-1,-4 0-33,5-2-1713</inkml:trace>
  <inkml:trace contextRef="#ctx0" brushRef="#br0" timeOffset="906.55">284 556 3394,'0'0'317,"0"0"-50,0 0-51,10 5 315,34 13-192,-43-17-310,0-1 1,0 1-1,1-1 1,-1 1 0,0-1-1,1 0 1,-1 0 0,0 1-1,1-1 1,-1 0-1,0 0 1,1 0 0,-1-1-1,0 1 1,1 0-1,-1 0 1,0-1 0,1 1-1,-1-1 1,0 1 0,0-1-1,1 0 1,-1 1-1,0-1 1,0 0 0,0 0-1,0 0 1,0 0-1,0 0 1,0 0 0,0 0-1,-1 0 1,1 0 0,0 0-1,0 0 1,-1 0-1,1-1 1,-1 1 0,1 0-1,-1-1 1,0 1-1,1 0 1,-1-1 0,0 1-1,0 0 1,0-1 0,0 1-1,0 0 1,0-1-1,-1 1 1,1 0 0,0-1-1,-1 1 1,1 0-1,0 0 1,-1-1 0,0 1-1,1 0 1,-1 0 0,0 0-1,0-1-29,0-8 75,-1 7-38,0 0 0,0 0 0,0 0 1,-1 1-1,1-1 0,-1 1 0,1-1 1,-1 1-1,0 0 0,0 0 0,0 0 1,0 1-1,0-1 0,-1 1 0,1-1 1,0 1-1,-1 0 0,1 0 0,-1 1 1,1-1-1,-1 1 0,1-1 1,-1 1-1,1 0 0,-1 1 0,1-1 1,-1 1-1,1-1 0,-1 1 0,0 0-37,1 2-21,0 1-1,-1-1 0,1 1 1,1-1-1,-1 1 1,0 0-1,1 0 0,0 0 1,0 0-1,0 1 0,1-1 1,-1 0-1,1 1 1,0-1-1,0 1 0,1 0 1,-1-1-1,1 1 0,0 0 1,0-1-1,1 1 0,-1-1 1,2 4 21,-2-5-15,-1 1-4,0 0 0,1 0 0,0 1-1,0-1 1,0 0 0,0 0 0,1 0 0,-1 0 0,1 0-1,0 0 1,1 0 0,-1 0 0,1 0 0,-1-1-1,1 1 1,0-1 0,0 1 0,1-1 0,-1 1 0,1-1-1,0 0 1,0 0 0,0-1 0,0 1 0,0 0 0,0-1-1,1 0 1,-1 0 0,1 0 0,0 0 0,-1 0 0,5 0 19,-1-1-79,0 0 0,0 0 0,1-1 0,-1 0 0,0 0 0,0-1 1,0 0-1,1 0 0,-1-1 0,0 0 0,-1 0 0,1-1 0,0 1 1,-1-1-1,1-1 0,-1 1 0,0-1 0,0-1 0,0 1 0,-1-1 1,1 0-1,-1 0 0,-1 0 0,1-1 0,-1 1 0,1-1 1,-1-2 78,35-41-2455</inkml:trace>
  <inkml:trace contextRef="#ctx0" brushRef="#br0" timeOffset="1189.623">613 266 752,'0'0'2369,"0"0"-221,0 0-366,0 0-997,-4 0-967,2 4 169,-1 1 0,0 0 0,1 0 0,0-1 0,0 1 0,0 1-1,1-1 1,0 0 0,0 0 0,0 1 0,1-1 0,-1 0 0,1 1 0,0-1 0,1 0-1,0 1 1,-1-1 0,2 0 0,-1 0 0,0 0 0,1 0 0,0 0 0,1 1 13,118 280 728,-110-263-2123,-11-22 149,-3-5-411,-11-16-1326</inkml:trace>
  <inkml:trace contextRef="#ctx0" brushRef="#br0" timeOffset="1470.913">450 327 3298,'0'0'1872,"0"0"-1856,0 0-16,0 0-144,0 0 144,0 0 80,79 21 881,-41-14-881,3-3-16,-5-2 176,3-2-176,-6 0-128,-1 0-304,-6 0-1921</inkml:trace>
  <inkml:trace contextRef="#ctx0" brushRef="#br0" timeOffset="2427.259">851 314 2161,'0'0'968,"0"0"-706,0 0-17,0 0 225,0 0 61,1 22 56,5 70-331,-6-85-206,0-1 1,1 1-1,-1-1 1,1 0-1,1 1 1,-1-1-1,1 0 1,0 1-1,0-1 1,1 0-1,0-1 1,0 1 0,0 0-1,1-1 1,3 4-51,-6-9 1,0 0 1,0 0 0,0 0 0,0 0 0,0 0 0,0 0 0,0-1 0,0 1 0,0 0 0,0-1 0,0 1 0,0 0 0,-1-1 0,1 1 0,0-1 0,0 0 0,0 1 0,-1-1 0,1 0 0,0 1-1,-1-1 1,1 0 0,0 0 0,-1 1 0,1-1 0,-1 0 0,1 0 0,-1 0 0,0 0 0,1 0 0,-1 0 0,0 0 0,0 0 0,1 0 0,-1 0 0,0 0 0,0 0 0,0 0 0,0 0 0,-1 0-1,1 0 1,0 0 0,0 0 0,0 0 0,-1 0 0,1 1 0,-1-1 0,1 0 0,-1-1-2,1-1-50,3-51 1461,7 61-2128,13 31 1045,37 37 328,-58-75-640,-1 0 1,1 0-1,0-1 1,-1 1-1,1-1 1,-1 1-1,1-1 1,-1 1-1,0-1 1,1 0-1,-1 1 1,0-1-1,1 0 1,-1 0-1,0 0 1,0 0-1,0 0 1,0 0-1,0-1 1,0 1-1,0 0 1,0 0-1,0-1 1,-1 1-1,1-1 1,0 1-1,-1-1 1,1 1-1,-1-1 1,0 1-1,1-1 1,-1 1-1,0-2-16,1-1 46,51-179-1004,-24 204-381,31 61 1728,24-68-1483,-75-13 1151,1-1-1,-1 0 0,0 0 1,0-1-1,1 0 0,-1 0 1,0-1-1,0 0 0,0 0 1,-1-1-1,1 0 1,0 0-1,-1-1 0,0 0 1,0-1-1,2-1-56,-4 3 53,-1 1 0,0-1 0,0 0-1,0 0 1,-1-1 0,1 1 0,-1-1 0,0 1 0,0-1-1,0 0 1,0-1 0,-1 1 0,1 0 0,-1-1 0,0 1 0,-1-1-1,1 1 1,-1-1 0,0 0 0,0 0 0,0 0-53,-37 8 995,34 1-1030,0-1 0,0 1-1,0 0 1,1-1 0,0 1 0,-1 0 0,2 0-1,-1 0 1,0 0 0,1 0 0,-1 0 0,1 0-1,0 0 1,1 1 0,-1-1 0,1 0 0,0 0 0,0 0-1,0-1 1,0 1 0,1 0 0,-1 0 0,1-1-1,0 1 1,0-1 0,0 1 0,1-1 0,-1 0-1,1 0 1,0 0 0,0 0 0,0 0 0,0-1 0,0 1-1,1-1 1,-1 0 0,4 2 35,-2-3-104,1 1 1,0-1-1,0 0 0,0-1 1,0 1-1,0-1 0,0 0 1,0 0-1,0-1 0,0 0 1,-1 0-1,1-1 0,0 1 1,0-1-1,-1 0 0,1-1 1,-1 1-1,0-1 0,0 0 1,0-1-1,0 1 0,0-1 1,-1 0-1,1 0 0,-1 0 1,0-1-1,-1 1 0,1-1 1,-1 0-1,0 0 0,0 0 1,1-3 103,17-76 1020,-55 73 1784,27 48-3314,6-35 491,1 1 0,-1-1-1,1 1 1,0-1 0,0 1-1,0-1 1,0 1 0,1-1 0,-1 1-1,1-1 1,-1 1 0,1-1-1,0 1 1,0-1 0,0 0-1,0 0 1,0 1 0,0-1-1,1 0 1,-1 0 0,1 0-1,0 0 1,0 0 0,-1-1 0,1 1-1,0 0 1,0-1 0,1 0-1,-1 1 1,0-1 0,0 0-1,1 0 1,-1 0 0,0 0-1,1-1 1,-1 1 0,1-1 0,-1 1-1,1-1 1,-1 0 0,1 0-1,1 0 20,4 1-228,1 0 0,0-1 0,-1-1-1,1 1 1,0-1 0,-1 0 0,1-1-1,-1 0 1,1-1 0,-1 1 0,0-2-1,0 1 1,0-1 0,-1 0-1,1-1 1,-1 0 0,0 0 0,4-4 228,15-15-2076</inkml:trace>
  <inkml:trace contextRef="#ctx0" brushRef="#br0" timeOffset="2801.817">1886 260 1953,'0'0'589,"0"0"-250,0 0 24,0 0 27,-1 4-348,-17 179 3784,18-294-6470,27 116 1852,11 103 3209,-28-95-5365,-4-12-91</inkml:trace>
  <inkml:trace contextRef="#ctx0" brushRef="#br0" timeOffset="3069.913">2047 385 4626,'0'0'464,"0"0"-336,0 0-112,0 0 64,0 0 305,0 0-129,108 0 240,-82 0-16,-4 0-480,-3 0 0,-2 0-48,0 0-880,0 0-849</inkml:trace>
  <inkml:trace contextRef="#ctx0" brushRef="#br0" timeOffset="3350.209">2705 305 1857,'0'0'1302,"0"0"-347,0 0-176,0 0 992,0 0-629,-4-5-552,3 3-554,-1 0 0,0 0-1,0 0 1,1 1 0,-2-1 0,1 0 0,0 1 0,0-1-1,0 1 1,-1 0 0,1 0 0,-1-1 0,1 2 0,-1-1-1,1 0 1,-1 0 0,1 1 0,-1 0 0,0-1 0,1 1-1,-1 0 1,0 0 0,1 0 0,-1 1 0,0-1 0,1 1-1,-1-1 1,1 1 0,-1 0 0,0 1-36,-6 3-25,1 1 1,0 0-1,0 0 0,1 1 0,0 0 1,0 0-1,0 1 0,1 0 0,1 0 1,-1 0-1,1 1 0,0 0 0,1 0 1,0 0-1,1 0 0,0 1 0,0-1 1,1 1-1,0 0 0,1 0 0,0 0 1,0 2 24,2-10-19,1 0 0,-1-1 0,0 1 0,1-1 1,0 1-1,-1-1 0,1 1 0,0-1 0,-1 0 0,1 0 1,0 0-1,0 0 0,0 0 0,0 0 0,0 0 0,0-1 0,0 1 1,0-1-1,0 0 0,0 1 0,1-1 0,-1 0 0,0 0 1,0 0-1,0-1 0,0 1 0,0 0 0,0-1 0,0 1 1,0-1-1,1 0 19,11 0-83,-4-1-81,-1-1 1,1 0-1,-1-1 1,0 0-1,0 0 1,0-1-1,0 0 0,-1-1 1,0 0-1,0 0 1,0 0-1,-1-1 1,0-1-1,-1 1 1,1-1-1,-1 0 1,-1 0-1,0-1 0,0 1 1,3-10 163,19-31-2780</inkml:trace>
  <inkml:trace contextRef="#ctx0" brushRef="#br0" timeOffset="3553.758">2825 0 3169,'0'0'2169,"0"0"-1392,0 0-793,-1 17 227,-5 305 898,28-238-1954,-1-81-3320,-11-3 2108</inkml:trace>
  <inkml:trace contextRef="#ctx0" brushRef="#br0" timeOffset="3972.735">3027 314 400,'0'0'2375,"0"0"-62,0 0-366,0 0-514,0 0-1001,-14-6 323,-24 76-443,32-26-408,6-44-373,0 0-148,0 0 54,2-3-72,56-70-3687,-58 71 4339,0 2 185,0 0 516,0 0 96,0 0-241,0 0-162,0 0-259,8 21-8,41-12-2500,-29-9 337</inkml:trace>
  <inkml:trace contextRef="#ctx0" brushRef="#br0" timeOffset="4290.037">3334 178 2145,'0'0'2446,"0"0"-1392,0 0-499,0 0-93,-19 17 5,-57 54 146,74-69-613,-1-1 0,1 1-1,0 0 1,0 0 0,0 1 0,0-1-1,1 0 1,-1 1 0,1-1 0,-1 1-1,1-1 1,0 1 0,0 0-1,0-1 1,0 1 0,0 0 0,1 0-1,-1 0 1,1 0 0,0-1 0,0 1-1,0 0 1,0 0 0,0 0 0,1 0-1,-1 0 1,1 0 0,0-1-1,0 1 1,0 0 0,3 0 11,0 0-1,0 0 1,0 0-1,1-1 1,-1 0-1,1 0 1,0 0-1,-1 0 1,1-1-1,0 1 1,0-1-1,0 0 1,0-1 0,0 0-1,0 1 1,0-1-1,0-1 1,4 0-11,-8 0-19,0 1-1,1-1 1,-1 0 0,0 1 0,0-1 0,0 1 0,0-1 0,0 1 0,0 0 0,1-1 0,-1 1-1,0 0 1,0 0 0,1 0 0,-1 0 0,0 0 0,0 0 0,0 0 0,1 1 0,-1-1 0,0 0 0,0 0-1,0 1 1,1-1 0,-1 1 0,0-1 0,0 1 0,0 0 0,0-1 0,0 1 0,0 0 0,0 0 0,0 0-1,-1 0 1,1 0 0,0 0 0,0 0 0,-1 0 0,1 0 0,0 0 0,-1 0 0,1 0 0,-1 0-1,0 0 1,1 1 0,-1-1 0,0 0 0,0 0 0,0 0 0,0 1 0,0-1 0,0 0 0,0 0 0,0 1-1,0-1 1,0 0 0,-1 0 0,1 0 0,0 1 0,-1-1 0,1 0 0,-1 0 0,0 0 0,1 0-1,-1 0 1,0 0 0,0 0 0,1 0 0,-1 0 0,-1 0 19,-13 12-119,-24 23 460,27-10-4666,12-26 1841</inkml:trace>
  <inkml:trace contextRef="#ctx0" brushRef="#br0" timeOffset="4589.569">3572 188 2321,'0'0'478,"0"0"-230,0 0 363,0 0 944,0 0-659,-8 22-565,-22 70-157,23-27-22,87-42-43,-80 29-1835,-45-2 1734,14-27-1435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6:4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41 520 496,'-26'-24'7038,"12"-37"-3388,15 55-3679,2 0-1,-1 0 1,1 0 0,0 0 0,0 1 0,0 0 0,1-1-1,0 1 1,0 0 0,0 1 0,1-1 0,0 1 0,0 0-1,0 0 1,0 0 0,0 1 0,1-1 0,0 1 0,4-1 29,10-9-20,37-22-154,2 2-1,1 2 1,2 4-1,0 2 1,2 3-1,1 2 1,0 4-1,1 2 0,1 3 1,-1 4-1,2 2 1,35 3 174,319 23-475,-245 0 480,-78-12-106,0 4 0,-2 4-1,0 5 1,22 11 101,-103-23 104,-16-9 395,-31-37-3607,14 7-1516</inkml:trace>
  <inkml:trace contextRef="#ctx0" brushRef="#br0" timeOffset="279.127">1965 1 192,'0'0'2268,"0"0"-1751,0 0-309,0 0 505,0 0 66,23 24-86,75 78 6,-96-99-679,8 5 116,-1 0 0,0 0 0,-1 1 0,0 1 0,-1-1 0,0 1 0,0 0 0,-1 1 0,0 0 0,-1 0 0,0 0 0,-1 0 0,2 9-136,-6-16 20,-1-1 1,-1 1-1,1 0 0,0 0 1,-1 0-1,0-1 0,0 1 1,0-1-1,0 1 1,0-1-1,-1 0 0,0 0 1,1 0-1,-1 0 0,0 0 1,0-1-1,-1 1 0,1-1 1,-1 0-1,1 0 0,-1 0 1,1 0-1,-1-1 1,0 0-1,0 1 0,0-1 1,0-1-1,0 1 0,0 0 1,0-1-1,0 0 0,0 0 1,-2-1-21,-12 6-285,-64 11-3498,51-15-70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6:43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66 238 1088,'0'0'1545,"0"0"-1073,0 0-106,0 0-33,0 0 76,-11 35 402,-31 107-120,30-69 146,30-70-1272,-10-5 261,0 0 0,0 0 0,-1-1-1,1 0 1,-1 0 0,1-1-1,-1 0 1,0-1 0,-1 1 0,1-1-1,-1-1 1,0 1 0,0-1 0,0 0-1,-1 0 1,0-1 0,0 1-1,2-6 175,30-43 1059,-22 138 2642,-13-77-3762,0 0-1,0-1 1,1 0 0,-1 1 0,1-1 0,0 0 0,0 0 0,1 0 0,-1-1 0,1 1 0,0-1 0,1 0 0,-1 0 0,1 0 0,-1-1 0,1 0 0,0 0 0,0 0 0,1 0 0,-1-1 0,1 0 0,-1 0 0,1 0 0,0-1 0,-1 1 0,1-2 0,0 1 0,0-1 0,0 1 0,0-2 0,0 1 0,0-1 61,22-4-1372,1-15-226</inkml:trace>
  <inkml:trace contextRef="#ctx0" brushRef="#br0" timeOffset="264.715">481 359 208,'0'0'3463,"0"0"-1161,0 0-1381,0 7-943,0 19 668,-2-12-573,2 1 0,0 0 0,0-1 0,1 1 0,1-1 0,1 1 0,0-1-1,1 0 1,4 11-73,-8-25-883,3-4-1208,2-16 557</inkml:trace>
  <inkml:trace contextRef="#ctx0" brushRef="#br0" timeOffset="468.436">546 143 2273,'0'0'1793,"0"0"-422,0 0-784,0 0-243,0 0 449,8 8-321,-6-6-433,2 3 63,0-1 0,1 1 0,0-1 0,0 0 0,0 0 0,0 0 0,1-1 0,-1 0 0,1 0 0,0 0 1,0-1-1,0 0 0,0 0 0,0-1 0,1 1 0,-1-1 0,5 0-102,58-3 1834,-40 0-1658,1 1 0,0 2 1,-1 1-1,0 1 1,1 1-1,5 3-176,-29-4 120,-4-3-3156,-2-20 504</inkml:trace>
  <inkml:trace contextRef="#ctx0" brushRef="#br0" timeOffset="1242.8">844 0 2369,'0'0'1025,"0"0"-148,0 0 425,0 0 206,0 0-343,-4 59-111,-12 184-600,12-29 349,3-213-816,1 0 0,0 0-1,0 0 1,-1 1 0,1-1 0,0 0 0,0 0 0,0 0 0,0 1 0,0-1-1,1 0 1,-1 0 0,0 0 0,1 1 0,-1-1 0,0 0 0,1 0 0,-1 0-1,1 0 1,0 0 0,-1 0 0,1 0 0,0 0 0,0 0 0,0 0-1,-1 0 1,1 0 0,0-1 0,0 1 0,0 0 0,0-1 0,1 1 0,-1-1-1,0 1 1,0-1 0,0 1 0,0-1 0,0 0 0,1 1 0,-1-1 0,0 0-1,0 0 1,0 0 0,1 0 0,-1 0 0,0 0 0,0-1 0,1 1 0,-1 0-1,0 0 1,0-1 0,0 1 0,0-1 0,1 0 13,-2 1-11,14-4-130,-1 0 0,0-1 0,0-1 0,-1 0 1,1-1-1,-1-1 0,-1 1 0,1-2 0,-1 0 1,-1 0-1,0-1 0,0 0 0,-1-1 0,0 0 1,-1 0-1,1-2 141,-8 11-29,16-16-226,-1 0 0,-1-2-1,-1 0 1,0 0 0,-2-2-1,0 0 1,-1 0 0,-2 0-1,0-2 1,-1 1 0,-2-1-1,0 0 1,-2 0-1,2-22 256,-7 45 76,1-1-1,0 1 1,-1 0-1,0 0 1,1-1-1,-1 1 1,0 0-1,1 0 1,-1 0 0,0 0-1,0 0 1,0 0-1,0 0 1,0 0-1,0 0 1,0 1-1,0-1 1,-1 0-1,1 1 1,0-1-1,0 1 1,-1-1-1,1 1 1,0-1-1,0 1 1,-1 0-1,1 0 1,-1 0-1,1 0 1,0 0-1,-1 0 1,1 0-1,0 0 1,-1 0-1,1 0 1,0 1-1,-1-1 1,1 1-1,0-1 1,0 1-1,0-1 1,-1 1-1,1 0 1,0 0-1,0-1 1,0 1-1,0 0 1,0 0-1,0 0 1,0 1-76,-7 10 113,1 1 1,1-1 0,0 1 0,1 1-1,0-1 1,1 0 0,1 1 0,0 0-1,1 0 1,0 0 0,1 0 0,1 0 0,0 1-1,2 3-113,-2 176 1220,0-191-1266,-1-1 0,1 1 1,0-1-1,0 1 0,0 0 1,0-1-1,1 1 1,-1-1-1,1 1 0,0-1 1,-1 1-1,1-1 1,0 0-1,0 1 0,1-1 1,-1 0-1,0 0 0,1 0 1,-1 0-1,1 0 1,0 0-1,0 0 0,0 0 1,0-1-1,0 1 1,0-1-1,0 1 0,0-1 1,0 0-1,1 0 1,0 0 45,28-57-617,14-52-111,-44 108 728,0 0 0,0-1-1,0 1 1,-1 0 0,1 0 0,0-1 0,0 1 0,0 0-1,-1 0 1,1 0 0,0 0 0,0 0 0,0 0 0,0 0-1,-1 1 1,1-1 0,0 0 0,0 0 0,0 1 0,-1-1-1,1 0 1,0 1 0,0-1 0,-1 1 0,1-1 0,0 1-1,-1-1 1,1 1 0,-1 0 0,1-1 0,-1 1 0,1-1 0,-1 1-1,1 0 1,-1 0 0,1-1 0,-1 1 0,0 0 0,1 0-1,-1 0 1,0-1 0,0 1 0,0 0 0,0 0 0,0 0-1,0 0 1,0-1 0,0 1 0,0 0 0,0 0 0,0 0-1,0 0 1,-1-1 0,1 1 0,0 0 0,-1 0 0,1-1-1,0 1 1,-1 0 0,3 7 247,1 4 13,-2-6-284,0 1 1,0-1-1,0 0 1,0 0-1,1 0 1,0 0-1,0 0 0,1 0 1,0 0-1,0 0 1,0-1-1,1 0 1,0 0-1,0 0 1,0 0-1,0 0 1,1-1-1,0 0 1,0 0-1,0 0 0,0 0 1,0-1-1,1 0 1,0 0-1,0-1 1,0 1-1,4 0 24,23-14-2362,-9-35 3524,-21 39-960,7 20 2763,14 14-6487,-22-27 1766,-2-2-602</inkml:trace>
  <inkml:trace contextRef="#ctx0" brushRef="#br0" timeOffset="1659.934">1442 150 1217,'0'0'1760,"0"0"-893,0 0-445,0 0 56,0 0 255,6 7-343,41 45 145,-36-43-522,-1 0 0,-1 1 0,0 0 0,0 0 0,-1 1 0,0 0 0,-1 0-1,0 1 1,-1 0 0,0 0 0,-1 0 0,0 1 0,-1 0 0,0 0 0,-1 0 0,-1 1 0,0 1-13,-2 26 1399,0-64-296,0 11-1134,-2 10 26,1-1 0,0 1 0,0-1 0,0 1 0,1-1 0,-1 0 0,1 1 0,-1-1 0,1 1 0,0-1 0,0 0 0,0 1 0,0-1 0,0 0 0,1 1 0,-1-1 0,1 1 0,0-1 0,0 0 0,0 1 0,0 0 0,0-1 0,0 1 0,1 0 0,-1-1 0,1 1 0,-1 0 0,1 0 0,0 0 0,0 1 0,0-1 0,0 0 0,0 1 0,1-1 0,-1 1 0,0 0 0,1-1 0,-1 1 0,1 0 0,-1 1 0,1-1 0,-1 0 0,1 1 0,-1-1 0,1 1 0,1 0 5,26 56-3,2-33-5141,-14-23 1428</inkml:trace>
  <inkml:trace contextRef="#ctx0" brushRef="#br0" timeOffset="1928.52">1853 355 1361,'0'0'3025,"0"0"-1264,0 0-321,0 0-527,0 0 672,0 0-881,43 0-352,-22 0 561,1 0-897,-3 0 32,-2 0-48,0 0-32,0 0-449,2 0-2096,0-11-368</inkml:trace>
  <inkml:trace contextRef="#ctx0" brushRef="#br0" timeOffset="2617.16">2393 314 2753,'0'0'1849,"0"0"512,0 0-795,0 0-571,0 0-266,-7-6-471,-24-18-57,28 23-206,-1 0 0,1 0-1,-1 0 1,1 0 0,-1 0 0,1 1 0,-1 0 0,1 0 0,-1 0 0,1 0 0,-1 0 0,1 1 0,-1-1 0,1 1 0,-1 0 0,1 0 0,-1 0 0,1 1 0,0-1 0,0 1 0,0 0 0,0 0 0,0 0 0,0 0 0,0 0 0,1 1 0,-1-1 0,1 1 0,-1 0 0,1 0 0,0-1 0,0 1 0,1 1 0,-1-1 0,1 0 0,-1 0 0,0 3 5,0-3-12,-5 8 13,-1 0 1,1 1-1,1 0 0,0 1 1,1-1-1,0 1 0,1 0 1,1 1-1,0-1 0,0 0 1,2 1-1,-1 0 0,2-1 1,0 13-2,1-23-18,0 0 0,-1-1 0,1 1 1,0 0-1,0-1 0,1 1 0,-1-1 0,0 1 0,1-1 1,0 0-1,-1 0 0,1 1 0,0-1 0,0 0 1,0-1-1,1 1 0,-1 0 0,0-1 0,1 1 1,-1-1-1,1 0 0,-1 0 0,1 1 0,-1-2 0,1 1 1,0 0-1,0-1 0,-1 1 0,1-1 0,0 0 1,0 0 17,92-2-505,-76-6 62,0 0-1,0-1 1,-1 0-1,0-2 0,-1 0 1,0-1-1,-1-1 1,0-1-1,-1 0 1,0 0-1,-2-2 0,1 0 1,-2 0-1,0-1 1,7-16 443,36-93-2855,-41-9 6897,-24 99 2318,-6 93-6179,1 304 982,15-270-882,0-88-300,0 0 1,-1 1 0,1-1-1,1 0 1,-1 0 0,0 0-1,1 0 1,0 0-1,-1 0 1,1 0 0,0 0-1,1 0 1,-1 0 0,0 0-1,1 0 1,0-1-1,0 1 1,-1 0 0,1-1-1,1 0 1,1 2 18,46 8-3773,-20-16 1377,1-14-147</inkml:trace>
  <inkml:trace contextRef="#ctx0" brushRef="#br0" timeOffset="2990.233">2948 439 848,'0'0'2858,"0"0"-961,0 0-142,0 0-280,0 0-856,-14 2-64,-43 9-397,53-9-105,0 1 1,0-1 0,0 1 0,0 0 0,0 1-1,1-1 1,0 0 0,-1 1 0,1 0 0,1 0-1,-1 0 1,0 0 0,1 0 0,0 1 0,0-1-1,0 0 1,1 1 0,-1 0 0,1-1 0,0 1-1,1 0 1,-1 0 0,1 0 0,0 4-54,0-8-44,0 0-1,-1 0 1,1 1 0,0-1 0,0 0-1,0 0 1,0 0 0,0 0 0,1 0-1,-1 0 1,0 1 0,1-1 0,-1 0-1,0 0 1,1 0 0,-1 0 0,1 0-1,-1 0 1,1 0 0,0-1 0,-1 1-1,1 0 1,0 0 0,0 0-1,0 0 1,0-1 0,-1 1 0,1-1-1,0 1 1,0 0 0,0-1 0,0 0-1,0 1 1,1-1 0,-1 1 0,0-1-1,0 0 1,0 0 0,0 0 0,0 0-1,0 0 1,0 0 0,1 0 0,-1 0-1,0 0 1,0 0 0,0-1 0,0 1-1,0 0 1,0-1 0,1 1 44,15-1 173,61-29-858,-78 30 725,0 0-38,8 17-82,1-16-284,-1 1-1,0-1 1,1-1-1,0 1 0,-1-1 1,1-1-1,-1 0 1,1 0-1,-1-1 1,0 1-1,1-2 1,-1 1-1,0-2 0,0 1 1,-1-1-1,1 0 1,1-1 364,23-17-1652</inkml:trace>
  <inkml:trace contextRef="#ctx0" brushRef="#br0" timeOffset="3300.497">3236 418 752,'0'0'2487,"0"0"-227,0 0-1244,0 0-381,0 0 8,-14 7 67,-43 28-425,55-34-292,0 0-1,0 0 1,1 1-1,-1-1 1,0 1 0,1-1-1,-1 1 1,1-1-1,0 1 1,-1 0-1,1 0 1,0 0 0,0 0-1,0 0 1,1 0-1,-1 0 1,0 0 0,1 0-1,-1 0 1,1 0-1,0 0 1,0 1-1,0-1 1,0 0 0,0 0-1,0 0 1,0 0-1,1 1 1,-1-1 0,1 0-1,-1 0 1,1 0-1,0 0 1,0 0-1,0 0 1,0 0 0,0-1-1,1 1 1,-1 0-1,0 0 1,1-1 0,0 1-1,-1-1 1,1 0-1,0 1 1,-1-1-1,1 0 1,0 0 0,0 0-1,1 0 8,64 40-61,-110 7-1735,44-48 302,1 0 14</inkml:trace>
  <inkml:trace contextRef="#ctx0" brushRef="#br0" timeOffset="3628.86">3493 398 1313,'0'0'2812,"0"0"-553,0 0-847,0 0-700,0 0 224,-7 6 25,3-4-957,0 1 0,0 0 1,0 0-1,1 0 0,-1 0 1,1 1-1,0 0 0,-1 0 1,2 0-1,-1 0 0,0 0 1,1 0-1,0 1 0,0-1 1,0 1-1,1-1 0,-1 1 1,1 0-1,0-1 0,1 1 1,-1 0-1,1 0 0,0 0 1,0 4-5,3-5-67,0 0-1,1-1 1,-1 1 0,1-1-1,0 0 1,-1 0 0,1 0 0,1 0-1,-1-1 1,0 0 0,1 0-1,-1 0 1,1 0 0,-1 0 0,1-1-1,4 1 68,1 1 15,-9-3-25,0 0 0,0 0 0,0 0 1,-1 0-1,1 0 0,0 0 0,0 0 0,0 0 0,0 1 1,0-1-1,-1 0 0,1 1 0,0-1 0,0 0 0,0 1 1,-1-1-1,1 1 0,0-1 0,-1 1 0,1-1 0,0 1 1,-1 0-1,1-1 0,-1 1 0,1 0 0,-1 0 0,1-1 1,-1 1-1,0 0 0,1 0 0,-1-1 0,0 1 0,0 0 1,1 0-1,-1 0 0,0 0 0,0 0 0,0-1 0,0 1 1,0 0-1,0 0 0,0 0 0,0 0 0,-1 0 0,1-1 1,0 1-1,0 0 0,-1 0 0,1 0 0,0-1 0,-1 1 1,1 0-1,-1 0 0,1-1 0,-1 1 0,0 0 0,1-1 1,-1 1-1,0-1 0,1 1 0,-1-1 0,0 1 0,1-1 1,-1 1-1,0-1 0,0 0 0,0 1 10,-146 64-2134,122-61-598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7:47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3105,'0'0'1209,"0"0"-342,0 0-285,-1 21-790,14 246 2040,23-144-954,-34-122-848,0 0 0,0 0-1,-1 0 1,1 0 0,0-1 0,0 1 0,0-1-1,0 1 1,0-1 0,0 0 0,0 0 0,0 0-1,1 0 1,-1 0 0,0-1 0,0 1-1,0 0 1,0-1 0,-1 0 0,1 1 0,0-1-1,0 0 1,0 0 0,0 0 0,-1 0-1,1 0 1,0-1 0,-1 1 0,1 0 0,-1-1-1,0 1 1,1-1 0,-1 0 0,0 1 0,0-1-1,0 0 1,0 0 0,0 1 0,0-1-1,-1 0 1,1 0 0,0 0 0,-1 0 0,0 0-1,1-2-29,3-2-3,10-19-199,0 0 0,-1-1 0,-2-1 1,0 0-1,-2-1 0,-1 0 0,-2 0 1,3-21 201,28 202 864,-36-148-822,0 0 1,1 0-1,0-1 1,0 1-1,0 0 0,0-1 1,1 0-1,0 0 0,0 0 1,0 0-1,0 0 0,1 0 1,-1-1-1,1 1 1,0-1-1,0 0 0,0-1 1,1 1-1,-1-1 0,1 1 1,-1-1-1,1 0 0,0-1 1,-1 1-1,2-1-42,-2-3 110,-1-1 0,1 1 0,-1-1 0,1 1 0,-1-1 0,0 0 1,0-1-1,-1 1 0,1 0 0,-1-1 0,1 1 0,-1-1 0,0 0 0,0 0 0,-1 0 0,1 0 0,-1 0 0,0 0 0,0 0 0,0-2-110,2-2 296,3-17-501,0 0 1,-1 0-1,-2-1 0,-1 1 0,-1-1 0,0 0 0,-3-7 205,2-10-2986,0 23-728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7:45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356 81 320,'0'0'1374,"0"0"72,0 0-221,0 0-324,0 0-15,0 0 139,0 0-249,0 0 16,0 0 337,0 0-123,0 0-33,-9-18 593,-6 9-1587,0 1-1,-1 0 0,0 1 0,-1 1 1,1 0-1,-1 1 0,0 1 0,-1 0 1,1 2-1,0 0 0,-1 1 0,0 0 1,-1 2 21,15-1-13,-1 0 1,1 1 0,-1 0 0,1 0-1,-1 0 1,1 0 0,0 0 0,-1 1-1,1 0 1,0 0 0,0 0-1,0 1 1,0-1 0,1 1 0,-1 0-1,1 0 1,0 0 0,-1 0 0,1 1-1,1-1 1,-1 1 0,0 0-1,1 0 1,0 0 0,0 0 0,0 0-1,1 0 1,-1 1 0,1-1 0,0 2 12,-9 141-353,15-131 315,1 0-1,1 0 1,0-1 0,1 0-1,0 0 1,1-1-1,1 0 1,0-1-1,1 0 1,1 0 0,0-1-1,0-1 1,1 0-1,1-1 1,11 7 38,5 8-27,-29-25 16,0 1 0,1-1 0,-1 1 0,0 0 0,0-1-1,1 1 1,-1 0 0,0 0 0,0-1 0,0 1 0,0 0-1,0 0 1,0 0 0,-1 0 0,1 1 0,0-1 0,0 0-1,-1 0 1,1 0 0,-1 1 0,1-1 0,-1 0 0,1 0-1,-1 1 1,0-1 0,0 0 0,0 1 0,0-1 0,0 1-1,0-1 1,0 0 0,0 1 0,0-1 0,0 0 0,-1 1-1,1-1 1,-1 0 0,1 0 0,-1 1 0,1-1 0,-1 0-1,0 0 1,0 0 0,1 0 0,-1 0 0,0 0 0,0 0-1,0 0 1,0 0 0,0 0 0,0 0 0,0 0 0,-1-1-1,1 1 12,-122 68-1944,113-68-1746,9-1 979</inkml:trace>
  <inkml:trace contextRef="#ctx0" brushRef="#br0" timeOffset="512.276">407 401 1921,'0'0'747,"0"0"-315,0 0-8,0 0-2,0 0 343,0 14 79,0 123 890,29-145-1233,33-99-5,-60 104-509,-2 2-128,0 1-17,13 33-282,-13-32 517,39 62-37,-11-59 3909,6-51-3434,7-7-4352,-23 28 1146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7:48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2881,'0'0'2209,"0"0"-736,0 0-256,0 0 95,0 0-992,0 0-320,0 0-32,0 0-16,12 0 32,10 0 16,4 0 705,3 0 191,-2 0-640,-3 0-160,0 4-96,0 5-16,-3-1-1601,-9-1-2288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7:48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3762,'0'0'304,"0"0"-48,0 0 624,0 0 737,0 0-128,0 0-833,190 21-512,-149-21 128,0 0-272,-5 0-944,-8 0-3490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7:49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0 833 5410,'0'0'932,"0"0"257,0 0-343,0 0-734,4 0-493,251 64 1128,24-24 9,2-12 0,226-9-756,1197-8 614,-1065-37 624,-638 26-1067,-1 0-6,0-8-85,-3-10-1691,-13-10-2290</inkml:trace>
  <inkml:trace contextRef="#ctx0" brushRef="#br0" timeOffset="2441.131">348 264 800,'0'0'2081,"0"0"-85,0 0-411,0 0-331,0 0-30,-15-11 3189,-10 64-4549,18-30 118,2 0 1,1 1 0,0-1-1,2 1 1,1 0 0,1 0-1,0 0 1,4 14 17,-3-36-49,0 1 1,1-1-1,-1-1 1,0 1-1,1 0 1,-1 0-1,1 0 1,0-1-1,-1 1 1,1-1-1,0 1 1,0-1-1,0 0 1,0 0-1,0 0 1,1 0-1,-1 0 1,0 0-1,0 0 1,1-1-1,-1 1 1,0-1-1,1 0 1,-1 0-1,0 0 1,1 0-1,-1 0 1,0 0-1,1 0 1,-1-1-1,0 1 1,1-1-1,-1 0 1,0 0-1,0 0 1,0 0-1,0 0 1,0 0-1,0 0 0,0-1 1,0 1-1,0-1 1,0 0-1,-1 1 1,1-1-1,-1 0 1,1 0-1,-1 0 1,1-2 48,70-140-1769,-71 143 1969,-1 1-128,1 23-509,-1-16 460,0 0 1,1 0 0,0 0 0,0 0-1,1 0 1,0 0 0,0-1 0,0 1 0,1-1-1,0 1 1,1-1 0,-1 0 0,1 0-1,0 0 1,1-1 0,-1 1 0,1-1-1,0 0 1,1-1 0,-1 1 0,1-1-1,0 0 1,0 0 0,0-1 0,0 1-1,1-2 1,-1 1 0,1-1 0,0 0 0,0 0-1,-1 0 1,7-1-24,-6-4 109,-1 0-1,0-1 1,-1 0-1,1 0 0,-1-1 1,1 0-1,-1 0 1,-1 0-1,1 0 1,-1-1-1,0 0 1,0 0-1,-1 0 1,1 0-1,-1-1 1,-1 1-1,1-1 1,-1 1-1,0-1 1,-1 0-1,1-5-108,4-84 119,-10 55-2564,0 14 169</inkml:trace>
  <inkml:trace contextRef="#ctx0" brushRef="#br0" timeOffset="2781.096">757 44 2849,'0'0'1310,"0"0"-240,0 0 926,0 0-806,32 4-81,104 12-682,0-12-8,-135-4-894,-2-3 141,1 0-1,-1 0 0,1 0 1,-1 1-1,0-1 1,0 0-1,0 1 0,0-1 1,0 1-1,-1-1 1,1 1-1,-1-1 1,0 1-1,0 0 0,1 0 1,-1 0-1,-1 0 1,1 0-1,0 1 0,0-1 1,-1 0-1,1 1 1,-1 0-1,0-1 335,-43-10 1566,19 55 1254,19-10-2725,2 0 0,1 0 0,2 0 0,1 0 0,2 1 0,2 10-95,-2 7-1248,0-14-1764</inkml:trace>
  <inkml:trace contextRef="#ctx0" brushRef="#br0" timeOffset="4132.55">1650 171 3954,'0'0'2716,"0"0"-694,0 0-243,0 0-815,0 0-460,-1-5 168,0 3-652,0 0 0,0 0 0,0-1 0,0 1 0,-1 0 0,1 0 0,-1 0 0,1 1-1,-1-1 1,1 0 0,-1 1 0,0-1 0,0 1 0,0-1 0,0 1 0,0 0 0,0 0 0,-1 0 0,1 0 0,0 0 0,0 0-1,-1 1 1,1-1 0,-1 1 0,1-1 0,0 1 0,-1 0 0,1 0 0,-1 0 0,1 0 0,0 1 0,-2 0-20,-3-3-24,1 1 0,-1 0 0,0 0 1,0 0-1,0 1 0,0 0 0,1 1 0,-1-1 1,0 1-1,0 1 0,0-1 0,1 1 0,-1 1 1,1-1-1,0 1 0,0 0 0,-1 0 1,2 1-1,-1 0 0,0 0 0,1 0 0,0 0 1,0 1-1,0 0 0,1 0 0,-1 1 0,1-1 1,0 1-1,1 0 0,-1 0 0,1 0 1,1 0-1,-1 1 0,1-1 0,0 1 0,0 3 24,1-3-82,1 1-1,0 0 1,1 0 0,0-1-1,0 1 1,0-1-1,1 1 1,0-1-1,1 1 1,0-1 0,0 0-1,0 0 1,1 0-1,0-1 1,1 1-1,-1-1 1,1 0-1,0 0 1,1-1 0,2 3 82,31 27-182,-32-31 140,-1 0 1,0 1-1,0 0 0,-1-1 1,1 2-1,-1-1 0,0 1 1,0 0-1,-1 0 1,0 0-1,0 0 0,0 1 1,-1 0-1,0-1 0,0 1 1,-1 0-1,0 1 0,1 4 42,-51 20 414,-68 11 1035,114-43-1863,2-3-1456,0-13-1630</inkml:trace>
  <inkml:trace contextRef="#ctx0" brushRef="#br0" timeOffset="4595.525">1645 381 3986,'0'0'1126,"0"0"-625,0 0 396,0 0 362,1 28-419,5 174 278,-5-203-1095,-1 0-1,1 0 1,-1 0-1,1 0 1,-1 0-1,1 0 1,0 0-1,-1 1 1,1-1 0,0 0-1,0 0 1,-1 1-1,1-1 1,0 0-1,0 1 1,0-1-1,0 1 1,0-1-1,0 1 1,0-1 0,0 1-1,0 0 1,0-1-1,0 1 1,0 0-1,0 0 1,0 0-1,1 0 1,-1 0-1,0 0 1,0 0 0,0 0-1,0 1 1,0-1-1,0 0 1,0 1-1,0-1 1,0 0-1,0 1 1,0 0-1,0-1 1,0 1-1,0-1 1,0 1 0,-1 0-1,1 0 1,0-1-1,0 1 1,-1 0-1,1 0 1,-1 0-1,1 0 1,0 0-1,-1 0 1,0 0 0,1 0-1,-1 0 1,0 0-1,1 0 1,-1 0-23,50-150 248,-50 148-192,0 1-35,0 0-309,0 15-411,0-7 725,0-1 0,1 1 0,0 0 0,0 0 0,1 0 0,0-1 1,0 1-1,1-1 0,0 1 0,0-1 0,0 0 0,1 0 0,4 5-26,-6-12 30,0 1 1,0-1-1,0 0 0,0 0 1,-1 0-1,1 0 1,0 0-1,0 0 0,0 0 1,0-1-1,0 1 0,0-1 1,-1 1-1,1-1 1,0 0-1,0 0 0,-1 0 1,1 0-1,-1 0 0,1 0 1,-1 0-1,1 0 1,-1-1-1,1 1 0,-1 0 1,0-1-1,0 0 0,0 1 1,0-1-1,0 1 0,0-1 1,0 0-1,-1 0 1,1 1-1,-1-1 0,1 0 1,-1 0-1,1 0 0,-1 0-30,3-3 43,31-77-58,-20 42-2520,-7 21 48</inkml:trace>
  <inkml:trace contextRef="#ctx0" brushRef="#br0" timeOffset="5127.396">2255 208 4802,'0'0'2825,"0"0"-1984,0 0-321,0 0 211,-2 39-181,-8 126-286,8-25 56,2-139-317,-1 0 0,1-1 0,0 1 0,-1 0 0,1 0-1,0 0 1,0 0 0,0-1 0,0 1 0,-1 0 0,1 0 0,0 0 0,1 0 0,-1 0 0,0 0 0,0-1 0,0 1-1,0 0 1,1 0 0,-1 0 0,0 0 0,1-1 0,-1 1 0,0 0 0,1 0 0,-1-1 0,1 1 0,0 0 0,-1-1-1,1 1 1,-1 0 0,1-1 0,0 1 0,0-1 0,-1 1 0,1-1 0,0 1 0,0-1 0,-1 0 0,1 1 0,0-1-1,0 0 1,0 0 0,0 0 0,0 0 0,-1 0 0,1 1 0,0-1 0,0-1 0,0 1 0,0 0 0,0 0 0,0 0-1,-1 0 1,1-1 0,0 1 0,0 0 0,0-1 0,-1 1 0,1 0 0,0-1 0,0 1 0,-1-1 0,1 0 0,0 1-1,-1-1 1,1 0-3,40-49 336,50-158-982,-90 207 668,-1 31-433,-1-15 511,0-1 0,2 1 0,0 0 0,0 0 0,1 0 0,1 0 0,1-1 0,0 0 0,1 1 0,0-1 0,1-1 0,1 1 0,0-1 0,6 8-100,-12-20 14,0 0 0,0 0-1,1 0 1,-1 0 0,0 0-1,0-1 1,1 1 0,-1 0-1,0-1 1,1 1 0,-1-1-1,0 1 1,1-1 0,-1 0-1,1 1 1,-1-1 0,1 0-1,-1 0 1,1 0 0,-1 0-1,1 0 1,-1-1 0,0 1-1,1 0 1,-1-1 0,1 1-1,-1-1 1,0 1 0,1-1-1,-1 0 1,0 1 0,1-1-1,-1 0 1,0 0 0,0 0-1,0 0 1,0 0 0,0 0-1,0 0 1,0 0 0,0-1-1,-1 1 1,2-1-14,33-60 837,-32 57-784,7-17-68,-2 1 0,0-1-1,-1-1 1,-1 1-1,-1-1 1,-2 0-1,0 0 1,-1-1 0,-1-5 15,-1 27-144,0 1 0,0-1 1,0 1-1,-1-1 0,1 1 1,0 0-1,0-1 0,-1 1 1,1 0-1,-1-1 0,0 1 1,1 0-1,-1 0 0,0-1 1,0 1-1,1 0 0,-1 0 1,0 0-1,0 0 0,0 0 1,0 0-1,-1 0 0,1 0 0,0 1 1,0-1-1,0 0 0,-1 1 1,1-1-1,0 1 0,-1-1 1,1 1-1,-1-1 0,1 1 1,-1 0 143,-16-3-4698</inkml:trace>
  <inkml:trace contextRef="#ctx0" brushRef="#br0" timeOffset="8468.542">2325 1373 3217,'0'0'3151,"0"0"-1795,0 0-431,0 0-199,3-22 5949,-2 21-6512,0 0-33,-1 1-106,0 0 70,0 0 2,0 0-192,26 117-1318,22 114 1849,-48-232-436,1 1-1,-1 0 1,0-1 0,1 1 0,-1 0 0,1-1 0,-1 1-1,0 0 1,1 0 0,-1 0 0,1-1 0,-1 1 0,1 0 0,-1 0-1,1 0 1,-1 0 0,1 0 0,-1 0 0,1 0 0,-1 0-1,1 0 1,-1 0 0,1 0 0,-1 0 0,1 0 0,-1 0-1,1 1 1,-1-1 0,1 0 0,-1 0 0,0 1 0,1-1-1,-1 0 1,1 0 0,-1 1 0,0-1 0,1 1 0,-1-1 0,0 0-1,1 1 1,-1-1 0,0 1 0,0-1 0,1 0 0,-1 1-1,0-1 1,0 1 0,0-1 0,1 1 0,-1-1 0,0 1-1,0-1 1,0 1 0,0-1 0,0 1 0,0-1 0,0 1-1,0-1 1,0 1 0,-1-1 0,1 1 0,0-1 0,0 1 0,0-1-1,0 1 1,-1-1 0,1 0 0,0 1 0,-1-1 1,18-37-56,-4 1 109,-2 10-119,-1-1 0,-1 0-1,-2-1 1,-1 0 0,-1 0 0,1-21 66,-5 76-207,1 1 0,2-1 1,0 0-1,2 0 1,1 0-1,1-1 1,5 10 206,-12-35 13,-1 0 1,0 0-1,1 0 1,-1 0-1,0 0 1,1 0 0,-1 0-1,1-1 1,0 1-1,-1 0 1,1 0 0,0-1-1,-1 1 1,1-1-1,0 1 1,0 0-1,-1-1 1,1 1 0,0-1-1,0 0 1,0 1-1,0-1 1,0 0-1,0 1 1,0-1 0,0 0-1,0 0 1,0 0-1,0 0 1,0 0 0,-1 0-1,1 0 1,0 0-1,0 0 1,0 0-1,0-1 1,0 1 0,0 0-1,0-1 1,0 1-1,0 0 1,0-1 0,-1 0-1,1 1 1,0-1-1,0 1 1,-1-1-1,1 0 1,0 1 0,-1-1-1,1 0 1,-1 0-1,1 0 1,-1 1 0,1-1-14,36-55 1165,-31 46-1111,10-14 39,0-1 0,-2 0 0,-2-1 0,0 0 0,-1-1 0,-2-1 0,0 1 0,-1-8-93,-5-23-593,-9 22-3408,-5 19-324</inkml:trace>
  <inkml:trace contextRef="#ctx0" brushRef="#br0" timeOffset="6748.358">1470 1222 7796,'0'0'1040,"0"0"163,0 0-138,0 0-385,0 0-400,-25 5-178,-78 21-86,101-26-25,-1 1 0,1 0 0,0 0 1,0-1-1,-1 1 0,1 1 0,0-1 1,0 0-1,0 1 0,0-1 0,1 1 1,-1-1-1,0 1 0,1 0 0,-1 0 1,1-1-1,-1 1 0,1 0 1,0 0-1,0 1 0,0-1 0,0 0 1,0 0-1,1 1 0,-1-1 0,1 0 1,-1 1-1,1-1 0,0 0 0,0 1 1,0-1-1,0 0 0,0 1 0,1 1 9,-1 6-41,-1-5 15,0 0 0,0 1 0,1-1 0,0 0 0,0 0 0,0 0 0,1 0 0,0 0 0,0 1 0,0-1 0,1-1 0,-1 1 0,1 0 0,0 0 0,0 0 0,1-1 0,0 0 1,-1 1-1,2-1 0,-1 0 0,0 0 0,1 0 0,-1-1 0,1 0 0,0 1 0,1-1 0,-1 0 0,0-1 0,1 1 0,-1-1 0,1 0 0,0 0 0,0 0 0,0-1 0,0 0 0,0 0 0,2 0 26,-6-1-21,-1 0 0,1 0 0,0 0 0,0 0 0,0 0 0,-1 0-1,1 0 1,0 0 0,0 1 0,-1-1 0,1 0 0,0 0 0,-1 1-1,1-1 1,0 0 0,-1 1 0,1-1 0,0 1 0,-1-1 0,1 1-1,0-1 1,-1 1 0,1-1 0,-1 1 0,1-1 0,-1 1 0,0 0 0,1-1-1,-1 1 1,0 0 0,1 0 0,-1-1 0,0 1 0,0 0 0,1 0-1,-1-1 1,0 1 0,0 0 0,0 0 0,0-1 0,0 1 0,0 0 0,0 0-1,-1-1 1,1 1 0,0 0 0,0 0 0,-1-1 0,1 1 0,0 0-1,-1 0 1,1-1 0,0 1 0,-1-1 0,1 1 0,-1 0 0,1-1-1,-1 1 1,1-1 21,-42 44 251,31-34-188,-92 103-888,103-112-1218,0-1-172</inkml:trace>
  <inkml:trace contextRef="#ctx0" brushRef="#br0" timeOffset="7371.697">1693 1421 3778,'0'0'2953,"0"0"-1518,0 0-768,0 0-394,0 0 132,-8 23-245,-26 75-96,27 16 150,25-47 95,-18-67-109,0 0-72,0 0 142,4-112-1479,-6 99 1091,1 0 0,0 0-1,1-1 1,1 1 0,0 0 0,0 0 0,2 0 0,-1 0 0,2 0 0,0 1 0,0-1-1,1 1 1,1 0 0,0 0 0,1 1 0,0-1 0,0 1 0,5-4 118,-6 8 173,0 1 1,1 0-1,0 0 0,0 0 1,0 1-1,1 0 1,-1 0-1,1 1 0,1 0 1,-1 0-1,0 1 1,1 0-1,0 1 1,-1 0-1,1 0 0,0 1 1,4-1-174,-2 53-494,-45 49 1079,2-24-433,31-74-156,0 1 1,1 0-1,0 0 1,-1 0-1,1-1 1,0 1-1,0 0 1,1 0-1,-1 0 1,1 0 0,-1-1-1,1 1 1,0 0-1,0-1 1,0 1-1,0 0 1,0-1-1,1 1 1,-1-1-1,1 0 1,0 1-1,0-1 1,0 0 0,0 0-1,0 0 1,0-1-1,0 1 1,1 0-1,-1-1 1,0 1-1,1-1 1,-1 0-1,1 0 1,0 0-1,-1 0 1,1 0 3,29 18 109,-29-18-115,-1 1 1,-1-1-1,1 1 1,0 0-1,0 0 1,-1 0 0,1 0-1,-1 0 1,1 0-1,-1 0 1,0 0 0,0 0-1,0 1 1,0-1-1,0 0 1,-1 1-1,1-1 1,-1 1 0,1-1-1,-1 1 1,0-1-1,0 1 1,0-1-1,0 1 1,0-1 0,-1 1-1,1-1 1,-1 1-1,0-1 1,0 0 0,0 1-1,0-1 1,0 0-1,0 0 1,0 0-1,-1 1 1,1-1 0,-1-1-1,-1 3 6,-71 66 457,5-41-2757,65-33-258,4-18-1140</inkml:trace>
  <inkml:trace contextRef="#ctx0" brushRef="#br0" timeOffset="6007.575">411 1198 3314,'0'0'1979,"0"0"-1264,0 0-155,0 0 758,-6 34-821,-19 107-351,17-25 471,30-116-447,-13-5-207,-1 1-1,0-1 0,-1 0 1,1-1-1,-1 0 0,0 0 1,-1-1-1,1 0 0,-1 0 1,-1 0-1,1-1 0,-1 1 1,1-4 37,6-6-290,11 78-748,-23-53 1098,0-1-1,1 0 0,1 0 0,-1 0 0,1 0 1,0 0-1,1 0 0,-1 0 0,1 0 0,1-1 0,-1 1 1,1-1-1,0 0 0,1 0 0,-1-1 0,1 1 1,0-1-1,1 0 0,-1 0 0,1-1 0,0 0 1,0 0-1,1 0 0,-1-1 0,1 0 0,-1 0 1,7 2-61,-8-8 73,0 0-1,1-1 1,-1 1-1,-1-1 1,1 0-1,-1 0 1,1 0-1,-1-1 1,0 0-1,-1 1 1,1-1-1,-1-1 1,0 1-1,0 0 1,-1-1-1,1 0 1,0-3-72,-1 5 20,44-151-2272,-43 109-851</inkml:trace>
  <inkml:trace contextRef="#ctx0" brushRef="#br0" timeOffset="6288.313">773 1127 3650,'0'0'1120,"0"0"-688,0 0-336,0 0 193,0 0 671,0 0-256,118 47 145,-89-40-609,-5-3-192,-7-2 336,-5 0-384,-7 1-464,-5-3-1441,0 0 160,0 0 96</inkml:trace>
  <inkml:trace contextRef="#ctx0" brushRef="#br0" timeOffset="6507.532">934 1159 464,'0'0'2801,"0"0"-1680,0 0-417,0 0 145,0 0-481,0 0 160,-24 74-400,24-44-64,0 2-64,0 3-384,0-5-2385</inkml:trace>
  <inkml:trace contextRef="#ctx0" brushRef="#br0" timeOffset="9654.392">4208 640 1489,'0'0'1667,"0"0"-130,0 0 221,0 0-480,0 0 211,-2-10-180,-7-32-383,7 39-842,0 0 0,0 0 0,0 0-1,0 0 1,-1 0 0,1 0 0,-1 1 0,0-1-1,0 1 1,0 0 0,0 0 0,0 0-1,0 0 1,0 1 0,-1-1 0,1 1 0,-1 0-1,1 0 1,-1 0 0,0 0 0,1 1-1,-1-1 1,0 1 0,1 0 0,-1 0 0,0 0-1,1 1 1,-1-1 0,0 1 0,1 0 0,-1 0-1,1 0-83,-18 1 161,17-2-166,-10-1 44,0 0 1,0 2 0,0 0 0,0 0-1,0 2 1,0-1 0,0 2-1,1 0 1,0 0 0,-5 3-40,15-4-43,1 1 0,0-1 0,-1 0 1,2 0-1,-1 1 0,0-1 0,1 1 1,-1 0-1,1-1 0,0 1 0,0 0 1,0 0-1,1 0 0,0-1 0,-1 1 0,1 0 1,0 0-1,1 0 0,-1 0 0,1 0 1,0 0-1,0-1 0,0 1 0,0 0 1,1-1-1,-1 1 0,1-1 0,0 1 1,0-1-1,0 0 0,1 0 0,-1 0 0,1 0 1,2 2 42,188 170-99,-190-173 58,-1 1-1,0 0 1,1 0 0,-1 0-1,0 0 1,0 1 0,0-1-1,-1 0 1,1 1-1,-1-1 1,0 1 0,0 0-1,0-1 1,-1 1 0,1 0-1,-1 0 1,0-1 0,0 1-1,0 0 1,0 0 0,-1 0-1,0-1 1,1 1 0,-1 0-1,-1-1 1,1 1 0,0-1-1,-1 1 1,0-1-1,0 0 1,0 0 0,0 0-1,0 0 1,-1 0 0,1 0-1,-1 0 1,0-1 0,0 1-1,0-1 1,0 0 0,0 0-1,-1 0 42,-7 7-117,-1-2 0,0 1 1,0-2-1,-1 1 0,0-2 0,0 0 0,-1 0 0,1-1 0,-1-1 0,0 0 0,-11 0 117,24-6-1158,1-16-1360</inkml:trace>
  <inkml:trace contextRef="#ctx0" brushRef="#br0" timeOffset="10285.29">4316 826 192,'0'0'763,"0"0"11,0 0 989,0 0 118,0 0 376,0 43-1179,2 136-379,-2-25 1659,-16-437-5452,17 280 3122,1-1 0,0 1 0,-1 0 0,2 0 0,-1 0 0,0 0 0,0 0 0,1 0 0,0 0 1,0 1-1,-1 0 0,1-1 0,1 1 0,-1 0 0,0 0 0,0 1 0,1-1 0,-1 1 0,1 0 1,-1-1-1,1 2 0,0-1 0,-1 0 0,1 1 0,0-1 0,0 1 0,-1 0 0,1 1 0,0-1 1,0 1-1,-1-1 0,5 2-28,2 87-363,-32-30 773,4 18-263,98-27-2,-80-47-148,0-1 0,0 1 0,0-1 0,0 0 0,-1 1 0,1-1 0,-1 1 0,1-1 0,-1 0 0,0 1 0,0-1 0,0 0 0,0 0 0,0 0 0,-1 0 0,1 0 0,0 0 0,-1 0 0,0 0 0,1 0 0,-1-1 0,0 1 0,0-1 0,0 1 0,0-1 0,0 0 0,0 0 0,-1 0 0,1 0 0,0 0 0,-1 0 0,1-1 0,0 1 0,-1-1 0,-1 1 3,-81 10-1587,74-38-2185,11-2-673</inkml:trace>
  <inkml:trace contextRef="#ctx0" brushRef="#br0" timeOffset="17906.112">3929 1304 896,'0'0'1049,"0"0"-598,0 0 96,0 0-91,0 0-128,0 0-32,-6-3-162,-129-52 3883,135 55-3648,5 19-484,4-5 158,1 0-1,1-1 1,0-1 0,1 1-1,0-2 1,1 0 0,0 0-1,1-1 1,0-1 0,1 0-1,0-1 1,0-1 0,1 0-1,-1-1 1,1-1 0,1 0 0,-1-1-1,1-1 1,-1 0 0,1-2-1,0 0 1,0 0 0,0-2-1,7-1-42,178 2 693,-115 0-3717,-73 0-79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8:00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4930,'0'0'3319,"0"0"-1945,0 0-192,0 0-870,0 0-221,-1 17 2,-7 272 227,8-286-320,0 0 0,0 0 0,0 0 0,0 0-1,0-1 1,1 1 0,-1 0 0,1 0 0,-1 0-1,1-1 1,0 1 0,0 0 0,1-1 0,-1 1-1,0-1 1,1 1 0,0-1 0,-1 0 0,1 1 0,0-1-1,0 0 1,0 0 0,1 0 0,-1-1 0,0 1-1,1-1 1,-1 1 0,3 0 0,35-57 947,48-132-1923,-88 187 933,0 0-1,0 1 1,0-1 0,1 0 0,-1 1 0,0-1 0,1 0 0,-1 0-1,0 1 1,0-1 0,1 0 0,-1 0 0,0 0 0,1 1 0,-1-1 0,1 0-1,-1 0 1,0 0 0,1 0 0,-1 0 0,0 0 0,1 0 0,-1 0-1,1 0 1,-1 0 0,0 0 0,1 0 0,-1 0 0,1 0 0,-1 0 0,0 0-1,1 0 1,-1 0 0,0 0 0,1-1 0,-1 1 0,0 0 0,1 0 0,-1-1 42,3 20 70,-3-11-54,1 0 1,1 1 0,0-1 0,0 0-1,0 0 1,1 0 0,0 0 0,1-1 0,0 1-1,0-1 1,0 0 0,1 0 0,0 0-1,1-1 1,-1 0 0,1 0 0,0 0 0,1-1-1,-1 0 1,1 0 0,0 0 0,1-1-1,4 2-15,-9-5 115,0-2 0,0 1 0,0 0 0,-1-1 0,1 1 0,0-1 0,0 0-1,-1 0 1,1 0 0,-1 0 0,1 0 0,-1-1 0,1 1 0,-1-1 0,0 0 0,1 1-1,-1-1 1,0 0 0,0 0 0,-1-1 0,1 1 0,0 0 0,-1 0 0,1-1 0,-1 1-1,0-1 1,0 0 0,0 1 0,0-1 0,0 0 0,0 0-115,18-92-96,-12 0-2673,-7 42-547</inkml:trace>
  <inkml:trace contextRef="#ctx0" brushRef="#br0" timeOffset="15393.054">652 97 2385,'0'0'1121,"0"0"-212,0 0 156,0 0 146,0 0-285,0 0-571,0 0-166,0 0-93,0 0 147,0 0 93,20 5 1049,138 36-1201,-145-34-5021,-12-1 3031</inkml:trace>
  <inkml:trace contextRef="#ctx0" brushRef="#br0" timeOffset="15658.259">618 279 1008,'0'0'1489,"0"0"-1137,0 0 1729,0 0 1025,0 0-2082,0 0-47,151 32-161,-112-29-560,-8 1 320,-5-2-576,-2-2 0,0 2-480,-2-2-2161,-3-8-3826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0:43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9 141 2849,'0'0'2111,"0"0"-126,0 0-337,0 0-629,-8 6-1341,7 143 362,32 43 269,-31-191-300,0 0 0,-1-1-1,1 1 1,0 0 0,0 0 0,-1 0 0,1 0-1,0 0 1,0 0 0,0 0 0,0 0-1,0 0 1,1 0 0,-1 0 0,0 0 0,0 0-1,0-1 1,1 1 0,-1 0 0,1 0-1,-1 0 1,1 0 0,-1 0 0,1-1 0,-1 1-1,1 0 1,-1-1 0,1 1 0,0 0-1,0-1 1,-1 1 0,1-1 0,0 1-1,0-1 1,0 1 0,0-1 0,-1 1 0,1-1-1,0 0 1,0 0 0,0 1 0,0-1-1,0 0 1,0 0 0,0 0 0,0 0 0,0 0-1,0 0 1,0 0 0,0-1 0,0 1-1,-1 0 1,1 0 0,0-1 0,0 1 0,0 0-1,0-1 1,0 1 0,-1-1 0,1 1-1,0-1 1,0 0 0,-1 1 0,1-1 0,0 0-1,-1 1 1,1-1 0,-1 0 0,1 0-9,154-306 1326,-153 301-1901,9-16 795,-2 19-5863,-4 11 2183</inkml:trace>
  <inkml:trace contextRef="#ctx0" brushRef="#br0" timeOffset="795.833">341 353 48,'0'0'1657,"0"0"256,0 0-406,0 0-584,0 0-379,10-14-317,30-41-56,-30 14 229,-34 42 38,17 3-434,1 1 0,-1-1 1,1 2-1,0-1 1,1 0-1,-1 1 1,1 0-1,0 1 1,1-1-1,-1 1 0,1 0 1,1 0-1,-1 0 1,1 0-1,0 1 1,1-1-1,0 1 1,-1 5-5,0 35-398,49-48 854,20-83-23,-65 82-586,-1 1-33,0 0-428,14 20 80,-9-16 517,0 0 0,0 0 0,0-1 0,1 1 0,-1-1 0,1 0-1,0-1 1,0 0 0,0 0 0,0 0 0,0 0 0,0-1 0,1 0-1,-1 0 1,0-1 0,1 0 0,-1 0 0,0-1 0,1 1-1,-1-1 1,0 0 0,0-1 0,0 0 0,0 0 0,0 0 0,0-1-1,0 0 1,3-2 17,88-79-5816,-61 42 8511,-34 40-2271,-1 9 3095,0 29-3319,-1 55-120,0-114-462,-1 17 426,0 0-1,1 1 1,-1-1 0,1 0-1,0 0 1,1 1-1,0-1 1,0 0-1,0 1 1,0-1-1,1 1 1,0-1-1,0 1 1,1 0-1,-1-1 1,1 2 0,0-1-1,1 0 1,-1 0-44,60-6-547,-38 8-411,3-3-843</inkml:trace>
  <inkml:trace contextRef="#ctx0" brushRef="#br0" timeOffset="1074.679">1023 255 272,'0'0'1905,"0"0"-1233,0 0 689,0 0-529,0 0-335,0 0-17,2 91-336,-2-84 16,0-3-144,0-4-16,0 2 368,0-2-304,0 0-64,0 0-1393,0-4 369</inkml:trace>
  <inkml:trace contextRef="#ctx0" brushRef="#br0" timeOffset="1263.026">1059 0 4690,'0'0'480,"0"0"-304,0 0-176,0 0 0,0 0 96,0 0-31,31 46-49,-24-27 64,1 5-32,-1 0-96,5-5-4002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8:48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1265,'0'0'1384,"3"-1"7652,19-2-9369,140 26 733,40-23-5,-197 2-3637,-5-2-701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8:48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6851,'0'0'619,"0"0"109,0 0 510,32 4-104,105 14-656,28-9 384,-127-10-3872,-38 1-207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9:1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325 901 1761,'0'0'1379,"0"0"-472,0 0-162,0 0 231,0 0-226,0 0-161,23 0 687,163 5-2835,-144-27-1994,-29 11 602</inkml:trace>
  <inkml:trace contextRef="#ctx0" brushRef="#br0" timeOffset="282.876">635 862 224,'0'0'1617,"0"0"-865,0 0-560,0 0 385,0 0-577,0 0 64,72 15-64,-60-15-1745</inkml:trace>
  <inkml:trace contextRef="#ctx0" brushRef="#br0" timeOffset="649.352">873 877 560,'0'0'1062,"0"0"328,0 0-341,0 0-649,0 0-243,14 0 86,84 0-187,-42 39-2495,17-33 6316,41-8-3778,-30 0 101,-57 2-1596,-27 0-2613</inkml:trace>
  <inkml:trace contextRef="#ctx0" brushRef="#br0" timeOffset="1486.982">2011 205 4162,'0'0'1211,"0"0"142,0 0-387,0 0-334,3 27-173,-5 80-192,1 0-5008,1-91 1841</inkml:trace>
  <inkml:trace contextRef="#ctx0" brushRef="#br0" timeOffset="1768.304">1980 706 1665,'0'0'1328,"0"0"-655,0 0-209,0 0 224,0 0-608,0 0-80,-5 72 0,5-64-1280,0 1-1874</inkml:trace>
  <inkml:trace contextRef="#ctx0" brushRef="#br0" timeOffset="2053.162">1901 1096 784,'0'0'1033,"0"0"-147,0 0-281,0 0-303,0 0-140,1 22 177,17 171-93,-13 127 389,-3-323 1440,-2-15-2595</inkml:trace>
  <inkml:trace contextRef="#ctx0" brushRef="#br0" timeOffset="3200.594">618 1480 880,'0'0'427,"0"0"150,0 0-188,0 0 243,0 0-159,21 35-7,68 107 607,-85-136-990,0-1 0,0 1 0,0-1 0,1 0 0,-1 0 0,1-1 0,1 1 0,-1-1 0,0 0 0,1 0 0,0-1 0,0 0 0,0 0 0,0 0 0,1-1 0,2 1-83,16 6 331,42 22-96,1-3 1,1-3-1,1-3 0,1-3 0,1-3 0,1-3 0,0-4 0,64 0-235,-101-9 26,0-1-1,0-3 1,0 0-1,0-3 1,-1 0-1,0-3 1,-1-1-1,0-1 1,5-4-26,33-24-34,-1-3 1,-3-2 0,-1-4-1,-2-3 1,-3-2 0,-2-4 33,61-49 104,-101 91-55,-1-1-1,0 0 1,-1-2 0,-1 0 0,-1-1 0,-1-1 0,-1-1 0,-1 1 0,0-2 0,-2 0 0,-1-1 0,8-24-49,-2-24 358,-3-2 0,-3 0 1,-3 0-1,-3-1 1,-6-54-359,2 100 334,-1 17-333,0 0 1,-1 0-1,-1 0 1,0 0-1,0 1 1,-1-1-1,-1 1 1,0 0-1,0 0 1,-1 1-1,0 0 1,-1 0-1,-1 0 1,1 1-1,-1 0 1,-1 0-1,-7-6-1,-173-116-457,137 99 414,-2 2 0,0 3 1,-2 3-1,-1 1 0,-1 4 1,0 1-1,-1 4 0,-1 2 0,-5 2 43,-310-17-138,304 23 180,-1 3 0,1 2 1,0 4-1,0 3 0,1 3 1,0 3-1,-8 5-42,20-2 44,1 2 0,1 2 0,0 3 0,2 2 0,1 2 0,1 3 0,2 2 0,1 2 0,1 2 0,-31 34-44,49-43 56,1 1 0,1 1 0,2 1 0,1 2 0,2 0 0,1 2 0,1 0 0,2 1 0,2 1 0,2 1 0,1 0 0,1 1 0,3 1 0,1 0 0,-2 26-56,8-35 20,2 1 0,1 0 0,1-1 0,2 1 1,1 0-1,1-1 0,2 0 0,5 14-20,2-7-19,3 0 0,0-1 1,3-1-1,1-1 1,1 0-1,2-2 1,1-1-1,2 0 1,1-2-1,2-2 1,0 0-1,2-2 1,1-2-1,1 0 1,1-3-1,1-1 1,0-1-1,32 10 19,-16-15-1822,-5-7-1545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8:19.651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0 807 512,'0'0'1782,"0"0"-370,0 0 74,0 0-187,0 0-280,13 3 579,67 7-687,0-4 1,1-3-1,28-5-911,-14 2 321,868-42 1992,-151 8-4306,-792 27 2495,-33 3-374,-146-18-3271,86 12-1112</inkml:trace>
  <inkml:trace contextRef="#ctx0" brushRef="#br0" timeOffset="2753.617">1617 1263 5314,'0'0'1889,"0"0"-1163,0 0-240,0 0 1010,0 33-666,0 106-430,-1-102-254,0-28-119,0 0 1,1-1-1,-1 1 1,1 0 0,1-1-1,0 1 1,0-1-1,1 1 1,0-1 0,0 1-1,1-1 1,0 0-1,1 0 1,-1 0-1,2-1 1,3 6-28,-6-12 10,0-1 1,0 1-1,0-1 1,0 0-1,0 0 0,0 1 1,0-1-1,0-1 1,0 1-1,0 0 0,0 0 1,0-1-1,0 1 1,0-1-1,0 0 0,0 0 1,0 1-1,0-1 1,0-1-1,-1 1 0,1 0 1,0 0-1,-1 0 1,1-1-1,-1 1 0,1-1 1,-1 0-1,0 1 0,2-2-9,13-18-226,0 0 0,-1-1 0,-1-1 0,-2 0 0,0-1 0,7-20 225,-17 44 9,0 0 1,0 1-1,0 0 1,0-1-1,0 1 1,0 0-1,0 0 1,0 0 0,0 0-1,-1 1 1,1-1-1,0 0 1,-1 1-1,1-1 1,-1 1-1,0 0 1,1-1 0,-1 1-1,0 0 1,0 0-1,0 0 1,0 0-1,0 0 1,-1 0-1,1 0 1,-1 0-1,1 0 1,-1 0 0,0 0-1,1 0 1,-1 1-10,6 9 173,-2-5-186,-1 1 71,1 0 0,0-1 1,0 0-1,1 0 0,0 0 0,1 0 1,-1-1-1,1 0 0,1 0 1,-1 0-1,1-1 0,0 0 0,0 0-58,6-7 3918,-4-18-3560,-8 14 75,10-23-437,-2 0 1,0 0-1,-2-1 0,-2 0 0,-1 0 0,-1-1 1,-1-8 3,-2-34-3655,0 28-942</inkml:trace>
  <inkml:trace contextRef="#ctx0" brushRef="#br0" timeOffset="4348.886">3216 606 1489,'0'0'2331,"0"0"-1584,0 0-261,0 0 808,0 0-248,-4 41-355,-15 133-99,8-1 1886,5-497-5911,6 319 3443,0 1 0,0 0 0,0-1 0,1 1 0,0 0 0,0-1 0,0 1 0,0 0 0,1 0 0,-1 0 0,1 0 0,0 0 0,0 0 0,1 0 0,-1 1 0,1-1 0,0 1 0,0 0 0,0 0 0,0 0 0,0 0 0,1 0 0,-1 1 0,1-1 0,0 1-1,0 0 1,0 0 0,0 1 0,0-1 0,0 1 0,0 0 0,1 0 0,-1 0 0,0 0 0,3 1-10,-5-1 12,1 1-1,-1 0 1,1 0-1,0 0 1,-1 0-1,1 0 1,-1 1-1,1-1 0,-1 1 1,1 0-1,-1 0 1,1-1-1,-1 2 1,1-1-1,-1 0 1,0 0-1,0 1 1,0-1-1,0 1 0,0 0 1,0-1-1,0 1 1,0 0-1,-1 0 1,1 0-1,-1 1 1,1-1-1,-1 0 1,0 1-1,0-1 1,0 0-1,0 1 0,0-1 1,0 3-12,6 23 191,-1-1 0,-1 2 0,-2-1 1,-1 0-1,-1 1 0,-1-1 0,-1 1 0,-3 4-191,4-21 82,-21 94 2135,21-137-2492,2 1-1,1-1 0,2 1 0,0 0 1,2 1-1,11-28 276,-14 44-112,1 1 0,0 0 1,1 0-1,1 0 0,0 0 1,0 1-1,1 0 0,0 1 0,1 0 1,0 0-1,1 1 0,0 0 1,1 1-1,-1 0 0,1 0 0,1 1 1,3-1 111,-12 8 16,0 0 0,1 1 0,-1-1 0,0 1 0,1-1 0,-1 1 0,0 0 0,1 1 1,-1-1-1,0 0 0,0 1 0,0 0 0,0-1 0,-1 1 0,1 0 0,0 1 0,-1-1 0,1 0 0,-1 1 1,0-1-1,0 1 0,0 0 0,0 0 0,0 0 0,-1 0 0,1 0 0,-1 0 0,0 0 0,0 0 0,0 1 1,0-1-1,-1 0 0,1 1 0,-1-1 0,0 1 0,0-1 0,0 0 0,0 1 0,-1 2-16,2-2 66,14 282 2423,-15-285-2382,0-1 277,0-25-4305,0-2-356</inkml:trace>
  <inkml:trace contextRef="#ctx0" brushRef="#br0" timeOffset="4643.951">3865 814 2177,'0'0'2065,"0"0"-101,0 0-332,0 0-679,0 0-33,0 29 118,1 12-911,0 22 187,-1 11-3714,0-74 684</inkml:trace>
  <inkml:trace contextRef="#ctx0" brushRef="#br0" timeOffset="824.939">106 1328 4498,'0'0'1892,"0"0"-353,0 0-563,0 0-559,0 15-623,-10 373 2637,22-389-2362,0-9-208,-1 0 0,-1 0 0,1-1 0,-2 0 0,1-1 0,-2 0 0,1 0 0,-2-1 0,0 0 0,3-8 139,35-81-1251,-45 101 1251,1 17-523,0 1 644,0 0 1,2 0 0,0 0-1,1 0 1,0-1 0,2 1-1,0-1 1,0-1-1,2 1 1,0-1 0,1 0-1,1 1-121,-8-16 109,0 1-1,0-1 1,0 1-1,0-1 1,0 1-1,0-1 1,0 0 0,0 0-1,0 0 1,0 0-1,0 0 1,0 0-1,0-1 1,0 1-1,-1-1 1,1 0-1,0 1 1,0-1 0,0 0-1,0 0 1,-1 0-1,1 0 1,0 0-1,-1 0 1,1-1-1,-1 1 1,1-1-1,-1 1 1,0-1 0,0 1-1,1-1 1,-1 0-1,0 1 1,0-1-1,-1 0 1,1 0-1,0 0 1,-1 0-1,1 0 1,-1 0 0,1 0-1,-1 0-108,5-6-23,66-150 9,-53 43-4569,-18 83 1712</inkml:trace>
  <inkml:trace contextRef="#ctx0" brushRef="#br0" timeOffset="1103.198">488 1207 4178,'0'0'432,"0"0"-352,0 0-80,0 0 833,0 0 1119,0 0-1119,146 28-497,-122-26 272,-7-2-496,-5 0 0,-5 0-112,-2 0 0,-5 0-224,0 0-1232,0-4-962</inkml:trace>
  <inkml:trace contextRef="#ctx0" brushRef="#br0" timeOffset="1306.847">589 1198 2545,'0'0'1537,"0"0"-721,0 0 113,0 0-417,0 0 0,0 0-240,-24 197-256,24-167 48,0 1-64,0-8-416,9-8-2049</inkml:trace>
  <inkml:trace contextRef="#ctx0" brushRef="#br0" timeOffset="1540.422">992 1211 6195,'0'0'872,"0"0"11,0 0 72,0 0-400,0 0-349,-28 16 93,-85 54-235,110-69-71,0 0 0,0 1 0,0 0 0,1-1-1,-1 1 1,1 0 0,-1 0 0,1 0 0,0 1 0,0-1 0,0 1 0,0-1 0,0 1 0,1 0 0,-1-1 0,1 1 0,-1 0 0,1 0 0,0 0 0,0 0 0,1 0 0,-1 0 0,0 0 0,1 1 0,0-1 0,0 0 0,0 0 0,0 0 0,1 1 7,-1 8-15,0-6-2,0-1 1,0 0 0,0 1-1,0-1 1,1 0 0,0 0-1,0 0 1,1 1 0,-1-1-1,1 0 1,0-1 0,1 1-1,-1 0 1,1 0 0,0-1-1,0 0 1,0 1 0,0-1-1,1-1 1,0 1 0,0 0-1,0-1 1,0 0 0,1 1 16,71 48 531,-75-49-517,-1-1 0,1 1-1,-1 0 1,0 0 0,0 0 0,0-1 0,0 1 0,0 0 0,0 0 0,-1-1 0,0 1 0,1 0 0,-1 0 0,0-1 0,-1 1 0,1-1 0,0 1 0,-1-1 0,1 1 0,-1-1 0,0 0 0,1 0 0,-1 0 0,0 0 0,0 0 0,-1 0 0,1-1 0,0 1 0,-1 0 0,1-1 0,-1 0 0,1 0 0,-1 0 0,0 0 0,1 0-14,-2 2 20,-3 2-126,-41 29 348,17-9-3897,31-24 1473,0-1-1727</inkml:trace>
  <inkml:trace contextRef="#ctx0" brushRef="#br0" timeOffset="2226.884">1146 1458 1281,'0'0'2059,"0"0"-989,0 0-248,0 0 869,0 0-384,0 25-520,0 125 449,2-36-153,-16-416-5504,16 298 4473,-1-1-1,0 1 0,1 0 1,0 0-1,0 0 0,0 0 1,1 0-1,-1 1 0,1-1 1,0 1-1,0-1 0,0 1 1,0 0-1,1 0 1,-1 1-1,1-1 0,0 1 1,0 0-1,0-1 0,0 2 1,0-1-1,0 0 0,1 1 1,-1 0-1,0 0 0,1 0 1,-1 1-1,1-1 1,-1 1-1,1 0 0,-1 0 1,4 1-52,-6 1 17,1 1 0,-1-1 0,0 1 0,0-1 0,0 1 0,0 0 0,0 0 0,-1 0 0,1 0 0,-1 0 0,0 0 0,0 0 0,0 1 0,0-1 0,-1 0-1,1 1 1,-1-1 0,0 0 0,0 1 0,0-1 0,0 0 0,-1 1 0,0 2-17,1-1 42,1 4 117,-1-1-1,0 1 1,-1-1 0,0 1 0,0-1 0,-1 1 0,0-1-1,0 1 1,-1-1 0,0 0 0,-1 0 0,0-1 0,0 1-1,0-1 1,-1 1-159,4-6-9,1 0 1,0-1-1,0 1 0,1 0 0,-1 0 1,0 0-1,0 0 0,1 0 0,-1-1 1,1 1-1,0 0 0,-1 0 0,1-1 1,0 1-1,0 0 0,0-1 0,0 1 1,1-1-1,-1 1 0,0-1 0,1 0 1,-1 0-1,0 1 0,1-1 0,0 0 0,-1 0 1,1 0-1,0-1 0,-1 1 0,1 0 1,0-1-1,0 1 0,-1-1 0,1 1 1,0-1-1,0 0 0,0 0 0,0 0 1,0 0-1,0 0 0,-1 0 0,1 0 1,0-1-1,1 1 9,37 14 190,-39-11-204,-1 0 0,0-1 0,1 1 0,-1 0 0,0 0 0,0-1 0,-1 1 0,1 0-1,0 0 1,-1 0 0,0-1 0,0 1 0,0 0 0,0-1 0,0 1 0,0-1 0,0 1-1,-1-1 1,0 0 0,1 0 0,-1 1 0,0-1 0,0 0 0,0-1 0,0 1-1,0 0 1,-1 0 0,1-1 0,0 0 0,-1 1 0,-2 0 14,-1 2-186,0 0 1,0 0-1,-1-1 0,1 1 1,-1-2-1,0 1 1,0-1-1,0 0 0,0 0 1,0-1-1,-1 0 1,1 0-1,0-1 0,-2 0 186,-1-23-3639,10-5-864</inkml:trace>
  <inkml:trace contextRef="#ctx0" brushRef="#br0" timeOffset="-2290.426">329 66 4834,'0'0'2874,"0"0"-2061,0 0-682,0 0-75,-1 13-16,-4 213 478,31-145-454,-25-80-58,0-1 0,1 1 1,-1-1-1,1 0 1,-1 0-1,1 0 1,-1 0-1,1 0 1,-1 0-1,1 0 0,-1 0 1,1-1-1,-1 1 1,1 0-1,-1-1 1,0 1-1,1-1 1,-1 0-1,0 1 0,1-1 1,-1 0-1,0 0 1,0 0-1,0 0 1,0 0-1,0 0 1,0 0-1,0 0 0,0 0 1,0-1-1,0 1 1,0 0-1,-1-1 1,1 1-1,-1 0 1,1-1-1,-1 1 0,1-1 1,-1 1-1,0-1 1,0 1-1,0-2-6,3-1 7,37-76 604,-30 116-1505,-8-27 906,0 0-1,0-1 1,1 1-1,0 0 0,0-1 1,1 0-1,0 0 1,1 0-1,-1 0 1,1-1-1,1 0 0,0 0 1,0 0-1,4 3-11,-8-10 27,1 1 0,0 0 0,0-1 0,0 0 0,0 0 1,0 0-1,0 0 0,0 0 0,0-1 0,0 1 0,-1-1 0,1 0 0,0 0 0,0 0 0,0 0 0,-1 0 0,1-1 0,-1 1 0,1-1 0,-1 1 0,1-1 0,-1 0 0,0 0 0,0 0 0,0-1 0,0 1 0,0 0 0,-1-1 0,1 1 0,-1-1 0,1 0-27,1-1 104,75-116-118,-50 30-3926,-26 59 1358</inkml:trace>
  <inkml:trace contextRef="#ctx0" brushRef="#br0" timeOffset="-2022.121">702 1 4098,'0'0'1312,"0"0"-1296,0 0 0,0 0 257,0 0 431,0 0 208,151 8-223,-120-5-625,-4-1 384,-11-2-448,-4 2-80,-4-2-304,-8 0-1601,0 0 320</inkml:trace>
  <inkml:trace contextRef="#ctx0" brushRef="#br0" timeOffset="-1727.311">877 1 1841,'0'0'1857,"0"0"-641,0 0 17,0 0-1169,0 0 352,0 0-416,-29 130 80,29-98 336,0 7-416,0 4 0,3 0-144,13-4-2001,1-13-2689</inkml:trace>
  <inkml:trace contextRef="#ctx0" brushRef="#br0" timeOffset="-1448.416">1307 46 6115,'0'0'1331,"0"0"-408,0 0-2,0 0 12,0 0-34,-29 11-517,-90 35-241,115-44-150,0-1-1,0 1 0,0 0 0,0 0 0,1 1 1,-1-1-1,0 1 0,1 0 0,0 0 1,0 0-1,0 0 0,0 0 0,0 1 0,1-1 1,-1 1-1,1 0 0,0 0 0,0 0 0,0 0 1,1 0-1,-1 0 0,1 0 0,0 0 1,1 1-1,-1-1 0,1 1 0,-1-1 0,1 0 1,0 1-1,1-1 0,-1 0 0,1 1 1,1 3 9,2-2 7,0-1 1,0 1-1,1-1 1,0 0 0,0 0-1,0 0 1,1-1-1,-1 0 1,1 0 0,0 0-1,1 0 1,-1-1-1,0 0 1,1-1 0,0 0-1,-1 0 1,1 0-1,0 0 1,0-1 0,6 0-8,-8 0 23,-5 0-33,-1-1 1,1 1 0,-1-1-1,1 1 1,-1 0-1,1-1 1,-1 1 0,1 0-1,0-1 1,-1 1 0,1 0-1,0 0 1,0-1-1,-1 1 1,1 0 0,0 0-1,0 0 1,0-1-1,0 1 1,0 0 0,0 0-1,0 0 1,0-1-1,1 1 1,-1 0 0,0 0-1,0-1 1,1 1 0,-1 0-1,0 0 1,1-1-1,-1 1 1,1 0 0,-1-1-1,1 1 1,-1 0-1,1-1 1,-1 1 0,1-1-1,0 1 1,-1-1 0,1 1-1,0-1 1,-1 0-1,1 1 1,0-1 0,0 0-1,-1 0 1,1 1-1,0-1 1,0 0 0,-1 0-1,1 0 1,0 0 0,0 0-1,0 0 1,-1 0-1,1 0 1,0 0 0,0 0-1,0-1 1,-1 1-1,1 0 1,0 0 0,0-1 9,-19 11-247,-43 26-538,32-5-2679,28-29 1151,1-1-1350</inkml:trace>
  <inkml:trace contextRef="#ctx0" brushRef="#br0" timeOffset="-1150.238">1317 221 2881,'0'0'2511,"0"0"-1700,0 0-523,0 15 715,0 123 424,1-136-1439,-1-1 0,1 1-1,0 0 1,0 0-1,0-1 1,0 1-1,0 0 1,0-1-1,0 1 1,1-1-1,-1 0 1,1 1 0,-1-1-1,1 0 1,-1 0-1,1 0 1,0 0-1,-1 0 1,1 0-1,0 0 1,0-1 0,0 1-1,-1-1 1,1 1-1,0-1 1,0 0-1,0 1 1,0-1-1,0 0 1,0 0-1,0-1 1,0 1 0,0 0-1,0-1 1,0 1-1,0-1 1,-1 1-1,1-1 1,0 0-1,0 0 1,-1 0 0,1 0-1,0 0 1,-1 0-1,1-1 1,-1 1-1,0 0 1,1-1-1,-1 1 1,0-1-1,0 1 1,0-1 0,0 0-1,0 0 1,0 1-1,0-1 1,0-1 12,35-66 664,16 181-536,-50-112-59,-1 1 0,1-1 0,-1 0 0,0 1 1,1-1-1,-1 0 0,1 0 0,-1 0 0,0 0 0,1-1 0,-1 1 0,1 0 0,-1 0 0,0-1 0,1 1 1,-1-1-1,0 1 0,1-1 0,-1 0 0,0 1 0,0-1 0,1 0 0,-1 0 0,0 0 0,0 0 0,0 0 1,0 0-1,0 0 0,-1 0 0,1-1 0,0 1 0,0 0 0,-1 0 0,1-1 0,-1 1 0,1 0 0,-1-1 0,0 1 1,1-1-1,-1 1 0,0 0 0,0-1 0,0 1 0,0-2-69,3-3-164,7-13 288,48-114-5397,-47 97 2048</inkml:trace>
  <inkml:trace contextRef="#ctx0" brushRef="#br0" timeOffset="-581.149">1828 92 1072,'0'0'2348,"0"0"-1427,0 20 162,10 159 1550,23-94-1969,-31-84-647,-1 0 0,1-1 0,0 1-1,0-1 1,0 1 0,-1-1 0,1 1-1,0-1 1,0 0 0,0 0 0,0 0-1,0 0 1,0 0 0,0 0 0,0-1-1,-1 1 1,1-1 0,0 1 0,0-1-1,0 0 1,-1 1 0,1-1 0,0 0-1,-1 0 1,1 0 0,-1-1 0,1 1-1,-1 0 1,1 0 0,-1-1 0,0 1-1,0-1 1,0 1 0,0-1 0,0 0-1,1 0-16,13-21-79,0-1-1,-2 0 0,0 0 1,-2-2-1,-1 1 0,-1-1 1,-1-2 79,8 183 869,-16-153-838,1 1 0,-1 0-1,1 0 1,-1 0 0,1-1-1,0 1 1,0 0 0,0-1 0,1 1-1,-1 0 1,0-1 0,1 0-1,0 1 1,-1-1 0,1 0-1,0 0 1,0 0 0,1 0-1,-1 0 1,0-1 0,0 1-1,1 0 1,-1-1 0,1 0-1,0 0 1,-1 0 0,1 0-1,0 0 1,-1 0 0,1-1 0,0 1-1,0-1 1,0 0 0,0 0-1,-1 0 1,1 0 0,0 0-1,0-1 1,0 1 0,0-1-1,-1 0 1,1 0 0,0 0-1,-1 0 1,1 0 0,1-1-31,64-107 1102,-51 24-4171,-21 84 1109,-14 1-1063</inkml:trace>
  <inkml:trace contextRef="#ctx0" brushRef="#br0" timeOffset="5564.231">4297 742 592,'0'0'272,"0"0"249,0 0 618,0 0-328,0 0-45,9 7 5,-6-5-819,3 3 357,0 0-1,0-1 0,0 0 1,1-1-1,-1 1 1,1-1-1,0-1 0,0 1 1,0-1-1,0 0 1,0-1-1,1 1 0,4-1-308,88-7 4221,-80 6-4272,8-3-6314,-25-3 2688</inkml:trace>
  <inkml:trace contextRef="#ctx0" brushRef="#br0" timeOffset="6237.131">4881 554 8468,'0'0'1947,"0"0"-1031,0 0-700,0 0-104,0 0 152,-5 31-64,-28 214 309,6-103-314,17-148 568,7-8-913,1-1 0,0 1 0,0 0 0,2-1 0,-1 1 0,2 0 0,0-1 0,1 1 0,0 0 0,2 0-1,-1 0 1,1 0 0,1 0 0,1 1 0,0 0 0,0 0 0,1 1 0,1 0 0,0 0 0,1 0 0,0 1 0,1 1 0,0-1 0,7-4 150,-16 14 12,1 0 0,-1 1 0,1-1 1,-1 0-1,0 1 0,1-1 1,0 1-1,-1-1 0,1 1 0,-1 0 1,1 0-1,-1-1 0,1 1 0,0 0 1,-1 0-1,1 1 0,-1-1 1,1 0-1,0 1 0,-1-1 0,1 1 1,-1-1-1,1 1 0,-1-1 1,0 1-1,1 0 0,-1 0 0,0 0 1,1 0-1,-1 0 0,0 0 0,0 0 1,0 0-1,0 1 0,0-1 1,0 0-1,0 1 0,0-1 0,-1 1 1,1-1-1,0 0 0,-1 1 1,1 0-1,-1-1-12,17 74 692,-15-59-549,0 0 0,-1 0 0,-1 0 0,-1 1 0,0-1-1,-1 0 1,0 0 0,-2 0 0,-2 8-143,-3-91 427,10 56-465,0 1 1,1-1-1,0 1 0,1 0 1,0-1-1,1 1 0,0 1 0,1-1 1,0 0-1,0 1 0,1 0 1,0 1-1,1-1 0,0 1 1,0 0-1,7-6 38,-13 14-5,0-1 1,0 0-1,0 0 0,0 0 1,0 0-1,0 1 1,0-1-1,0 0 0,0 1 1,1-1-1,-1 1 1,0-1-1,0 1 0,0-1 1,1 1-1,-1 0 0,0 0 1,0 0-1,1 0 1,-1 0-1,0 0 0,0 0 1,1 0-1,-1 0 0,0 1 1,0-1-1,1 0 1,-1 1-1,0-1 0,0 1 1,0-1-1,0 1 0,0 0 1,1-1-1,-1 1 1,-1 0-1,1 0 0,0 0 1,0 0-1,0 0 1,0 0-1,-1 0 0,1 0 1,0 0-1,-1 0 0,1 0 1,-1 0-1,1 1 1,-1-1-1,1 0 0,-1 0 1,0 1-1,0-1 0,0 0 1,0 1 4,9 72 513,-9 39-79,0-66-7103,0-52 5244</inkml:trace>
  <inkml:trace contextRef="#ctx0" brushRef="#br0" timeOffset="6485.64">5205 805 496,'0'0'2260,"0"0"-907,0 0-89,0 0-183,0 0-524,5 9 27,-2-3-508,0 0-1,0 1 0,0-1 1,-1 1-1,0 0 0,0 0 1,0 0-1,-1 0 0,0 0 0,-1 0 1,1 0-1,-2 0 0,1 0 1,-1 0-1,0 0 0,0 0 0,-1 0 1,0 3-76,52-3 1227,33-34-1531,-35-5-4042,-26 11-1182</inkml:trace>
  <inkml:trace contextRef="#ctx0" brushRef="#br0" timeOffset="6703.424">5536 524 3346,'0'0'1984,"0"0"-1711,0 0 687,0 0 609,0 0-1153,0 0 512,92 223-319,-85-163-17,-7 1-176,0-3-368,-2-2 144,-32 0-192,-9 1-112,-10-8-384,0-6-1697,3-17-1729</inkml:trace>
  <inkml:trace contextRef="#ctx0" brushRef="#br0" timeOffset="33869.682">406 2768 7411,'0'0'2073,"0"0"-653,0 0-780,33-2-776,441-5 1849,1391 7 293,-1857 0-2016,-6 0-85,-20-5-243,-61-43-2791,28 14-1687</inkml:trace>
  <inkml:trace contextRef="#ctx0" brushRef="#br0" timeOffset="34616.222">606 3228 4914,'0'0'1809,"0"0"-43,0 0-435,0 0-277,0 0-421,-2-2-471,2 2-164,0 0 0,0 1 0,0-1 0,1 0-1,-1 0 1,0 1 0,0-1 0,0 0 0,0 1-1,0-1 1,1 0 0,-1 1 0,0-1 0,0 0-1,0 1 1,0-1 0,0 0 0,0 1 0,0-1-1,0 0 1,0 1 0,0-1 0,-1 0-1,1 1 1,0-1 0,0 0 0,0 1 0,0-1-1,0 0 1,-1 1 0,1-1 0,0 0 0,0 0-1,0 1 1,-1-1 0,1 0 0,0 0 0,0 1-1,-1-1 1,1 0 0,0 0 0,-1 0 0,1 0-1,0 1 1,-1-1 0,1 0 0,0 0 0,-1 0-1,1 0 1,0 0 0,-1 0 0,1 0 0,0 0-1,-1 0 1,1 0 0,0 0 0,-1 0 0,1 0-1,0 0 1,-1 0 0,1 0 0,0-1 0,0 1-1,-1 0 1,1 0 0,-1 0 2,2 2-17,-1 304 1652,0-304-1625,0-1 0,-1 1 1,1-1-1,0 1 0,0-1 0,0 1 0,0-1 1,0 0-1,0 1 0,1-1 0,-1 1 0,0-1 0,1 1 1,-1-1-1,1 0 0,-1 1 0,1-1 0,0 0 1,0 0-1,-1 1 0,1-1 0,0 0 0,0 0 1,0 0-1,0 0 0,1 0 0,-1 0 0,0 0 1,0-1-1,0 1 0,1 0 0,-1-1 0,0 1 0,1 0 1,-1-1-1,1 0 0,-1 1 0,0-1 0,1 0 1,-1 0-1,1 0 0,-1 0 0,1 0 0,-1 0 1,1 0-1,-1 0 0,0-1 0,1 1 0,-1 0 1,1-1-1,-1 1 0,0-1 0,1 0 0,-1 0 0,0 1 1,0-1-1,0 0 0,1 0 0,-1 0 0,0 0 1,0-1-11,18-19-335,-2-2-1,-1 1 1,-1-2 0,0 0 0,-2-1 0,-1-1 0,-1 1 0,-1-2 0,-2 0 0,0-2 335,3-20-128,-11 48 306,0 7 57,-1 7-116,1 0 0,0 0 0,0 0 0,2 0 0,-1 0 0,2 0 0,-1-1 0,2 1 0,0-1 0,0 1 0,1-1 0,1 0 0,0-1 0,0 0 0,2 0 0,-1 0-1,3 2-118,-8-13 30,0 1 0,1-1-1,-1 0 1,0 0-1,0 0 1,0 0-1,0 0 1,1 0 0,-1-1-1,0 1 1,0-1-1,0 1 1,0-1 0,0 0-1,0 0 1,0 0-1,0 0 1,0 0-1,-1-1 1,1 1 0,0 0-1,-1-1 1,1 1-1,-1-1 1,1 0-1,-1 1 1,0-1 0,0 0-1,1 0 1,-1 0-1,-1 0 1,1 0-1,0 0 1,0 0 0,-1 0-1,1 0 1,-1 0-1,0 0 1,0-1-1,0 1 1,0-1-30,4-6 15,44-149-392,-38 48-5065,-10 59 595</inkml:trace>
  <inkml:trace contextRef="#ctx0" brushRef="#br0" timeOffset="34883.08">980 2869 4994,'0'0'1553,"0"0"-1217,0 0-336,0 0 1473,0 0-465,0 0-239,156 69-193,-110-66-336,-8-3 464,-9 0-704,-10 0 0,-9 0 256,-8 0-256,-2 0-304,0-7-192,-4-4-2257,-11 0 512,-4 5-1377</inkml:trace>
  <inkml:trace contextRef="#ctx0" brushRef="#br0" timeOffset="35139.462">1158 2958 800,'0'0'2626,"0"0"-1618,0 0 81,0 0-65,0 0-720,0 0-96,-29 231-144,29-203-64,0-2-592,0-4-1585,0-14-2081</inkml:trace>
  <inkml:trace contextRef="#ctx0" brushRef="#br0" timeOffset="35429.113">1521 2956 3906,'0'0'1299,"0"0"222,0 0-238,0 0-427,-34 32 124,-98 105-687,129-136-294,0 1 0,1 0 1,0-1-1,-1 1 0,1 0 1,0 1-1,0-1 0,0 0 0,0 1 1,0-1-1,1 1 0,-1-1 0,1 1 1,0 0-1,-1-1 0,1 1 0,1 0 1,-1 0-1,0 0 0,1 0 0,-1 0 1,1 0-1,0 0 0,0 0 0,0 0 1,0 0-1,1 0 0,-1 0 1,1 1 0,2 3-19,2 2 38,2-1 0,-1 0-1,1-1 1,0 1 0,1-1 0,-1-1 0,1 1 0,1-1 0,-1-1-1,1 1 1,0-2 0,0 1 0,1-1 0,-1-1 0,1 1-1,0-2 1,0 1 0,0-2 0,0 1 0,3-1-19,-11 0-4,4 0 78,-6-2-71,1 1 1,0-1 0,0 1 0,0-1 0,0 1 0,0 0 0,0 0-1,0-1 1,0 1 0,0 0 0,0 0 0,0 0 0,0 0 0,0 0-1,-1 0 1,1 0 0,0 0 0,0 1 0,0-1 0,0 0 0,0 0 0,0 1-1,0-1 1,0 1 0,0-1 0,-1 1 0,1-1 0,0 1 0,0 0-1,0-1 1,-1 1 0,1 0 0,0-1 0,-1 1 0,1 0 0,-1 0-1,1 0 1,-1 0 0,1-1 0,-1 1 0,0 0 0,1 0 0,-1 0-1,0 0 1,0 0 0,0 0 0,0 0 0,0 0 0,0 0 0,0 0-1,0 0 1,0 0 0,0 0 0,0 0 0,-1 0-4,-137 80 147,129-74-1852,17-10-3900,12-11 2011</inkml:trace>
  <inkml:trace contextRef="#ctx0" brushRef="#br0" timeOffset="35839.964">1617 3247 192,'0'0'2116,"0"0"-326,0 0 77,0 0-183,0 0-609,1 30-259,2 88-450,0-73-492,-1-73-1760,-2 13 1186,-1-5 364,1 1 0,0 0 0,2 0 0,0 0 0,1-1 0,1 2 0,1-1 0,0 0 0,5-7 336,-8 22 121,0 1 1,1-1-1,0 1 1,-1 0-1,1 0 1,1 0-1,-1 0 1,0 0-1,1 1 1,-1-1-1,1 1 1,0 0-1,0 0 1,0 1-1,0-1 1,0 1-1,0 0 1,0 0-1,0 0 1,0 0-1,1 1 1,-1 0-1,0 0 1,0 0-1,1 0 0,-1 1 1,0-1-1,2 2-121,-3 0 45,-1 0-1,0 1 0,0-1 0,-1 1 0,1 0 0,-1-1 1,1 1-1,-1 0 0,0 0 0,0 0 0,0 0 0,0 0 1,0 0-1,-1 0 0,0 0 0,1 0 0,-1 0 0,0 0 1,-1 1-1,1-1 0,0 0 0,-1 0 0,0 2-44,0 7 257,1-6-127,-1 1-1,0-1 1,0 0 0,-1 0-1,0-1 1,0 1 0,0 0-1,-1-1 1,0 1 0,0-1-1,0 0 1,0 0 0,-1 0-1,0 0 1,-1 0-130,-22 35 152,65-29-619,28-8 750,-70 24-446,-58 20 431,15-33-5642,46-14 2767</inkml:trace>
  <inkml:trace contextRef="#ctx0" brushRef="#br0" timeOffset="36325.77">2054 3105 4706,'0'0'1585,"0"0"-446,0 0 134,0 0-86,0 0-467,-7 37-15,-22 119-463,27-153-235,0 1 1,0-1-1,1 1 0,0 0 0,0 0 0,0-1 0,0 1 1,0 0-1,1 0 0,-1 0 0,1 0 0,0 0 0,1 0 1,-1 0-1,1 0 0,-1 0 0,1 0 0,0 0 1,1-1-1,-1 1 0,1 0 0,-1-1 0,1 1 0,0-1 1,1 1-1,-1-1 0,0 0 0,1 0 0,0 0 0,0 0 1,0-1-1,1 2-7,0-2 15,-1-1 0,1 1 0,0-1 0,-1 0 0,1 0 1,0 0-1,0-1 0,-1 1 0,1-1 0,0 0 0,0 0 1,0 0-1,0-1 0,0 1 0,-1-1 0,1 0 0,0 0 0,0 0 1,-1-1-1,1 1 0,-1-1 0,0 0 0,1 0 0,-1 0 0,0 0 1,0-1-1,0 1 0,2-3-15,12-17-96,-1 0 0,-2 0 0,0-1 0,-1-1 0,-1-1 0,-1 0 0,4-17 96,-15 41 96,0 9 8,-1 3-50,0-1 0,1 1 0,0 0 0,0-1 1,1 1-1,1-1 0,-1 1 0,2-1 0,0 0 0,0 0 0,0 0 1,1 0-1,1 0 0,0-1 0,0 0 0,1 0 0,0 0 1,0-1-1,1 0 0,5 5-54,-10-12 14,0 0 0,0 0 0,0 0 0,0 0 0,0 0 0,0 0-1,0-1 1,0 1 0,0-1 0,0 1 0,1-1 0,-1 0 0,0 0 0,0 0 0,0 0 0,1 0 0,-1 0 0,0-1 0,0 1 0,0-1 0,0 1 0,0-1 0,0 0-1,0 0 1,0 0 0,0 0 0,0 0 0,0 0 0,0-1 0,-1 1 0,1-1 0,0 1 0,-1-1 0,0 0 0,1 1 0,-1-1 0,1-1-14,41-77 672,-38 68-636,32-122-495,-33 38-5276,-6 43-1973</inkml:trace>
  <inkml:trace contextRef="#ctx0" brushRef="#br0" timeOffset="30770.275">615 2260 1105,'0'0'765,"0"0"-7,0 0-203,0 0-38,0 0-354,0-2-527,0-3 5218,3 29-7714,-1-20 1337</inkml:trace>
  <inkml:trace contextRef="#ctx0" brushRef="#br0" timeOffset="31725.814">440 2154 768,'0'0'2516,"0"0"-392,0 0-299,0 0-534,0 0-259,0 5-666,1 183 1163,-2-186-1527,1-1 1,-1 1 0,1 0 0,0-1 0,0 1 0,0 0 0,0 0 0,0-1 0,0 1 0,0 0 0,0-1-1,1 1 1,-1 0 0,1-1 0,-1 1 0,1-1 0,0 1 0,-1 0 0,1-1 0,0 0 0,0 1-1,0-1 1,0 1 0,0-1 0,1 0 0,-1 0 0,0 0 0,0 0 0,1 0 0,-1 0 0,1 0-1,-1 0 1,1 0 0,-1-1 0,1 1 0,0-1 0,-1 1 0,1-1 0,0 1 0,-1-1 0,1 0-1,0 0 1,-1 0 0,1 0 0,0 0 0,-1 0 0,1-1 0,0 1 0,-1-1 0,1 1 0,0-1-1,-1 1 1,1-1 0,-1 0 0,1 0 0,-1 0 0,1 0-3,109-171-2884,-79 112 3081,-32 59-109,0 12-290,-2 2 335,1 1 0,1 0 0,0 0 1,1-1-1,1 1 0,0-1 0,0 1 1,1-1-1,1 0 0,1 0 0,0 0 1,0 0-1,1-1 0,1 0 0,0 0 0,0-1 1,4 5-134,-9-15 40,-1 0 1,0 0-1,0 0 1,1 1-1,-1-1 0,1 0 1,-1-1-1,1 1 1,-1 0-1,1 0 1,0-1-1,-1 1 1,1-1-1,0 1 1,0-1-1,-1 0 1,1 1-1,0-1 0,0 0 1,-1 0-1,1 0 1,0-1-1,0 1 1,-1 0-1,1-1 1,0 1-1,-1-1 1,1 1-1,0-1 0,-1 0 1,1 0-1,-1 0 1,1 0-1,-1 0 1,0 0-1,1 0 1,-1 0-1,0-1 1,0 1-1,1 0 1,-1-1-1,0 1 0,0-2-40,37-75 1259,-34 67-1400,27-87-683,-22 30-4792,-8 42 600</inkml:trace>
  <inkml:trace contextRef="#ctx0" brushRef="#br0" timeOffset="31990.407">961 1944 4354,'0'0'1137,"0"0"-705,0 0-160,0 0 160,0 0 1537,0 0-849,161 24-239,-120-24-337,-10 0-480,-7 0 464,-5 0-528,-9 0 0,-5 0-816,-5 0-881,0-7 16,-5-6-2256</inkml:trace>
  <inkml:trace contextRef="#ctx0" brushRef="#br0" timeOffset="32257.401">1115 1951 288,'0'0'1665,"0"0"48,0 0-913,0 0-176,0 0-400,0 0-47,-24 209-97,24-176-80,7-5-1569,10-7-768</inkml:trace>
  <inkml:trace contextRef="#ctx0" brushRef="#br0" timeOffset="32505.571">1586 1981 5923,'0'0'1155,"0"0"-205,0 0 306,0 0-159,0 0-537,-42 9-80,-126 31-386,167-40-99,-1 0 0,1-1 0,-1 1 0,0 0 0,1-1 1,-1 1-1,1 0 0,-1 0 0,0 0 0,1 0 1,-1 1-1,1-1 0,-1 0 0,1 1 0,-1-1 0,1 1 1,-1-1-1,1 1 0,-1 0 0,1 0 0,0 0 0,-1-1 1,1 1-1,0 1 0,0-1 0,0 0 0,0 0 0,0 0 1,0 0-1,0 1 0,0-1 0,0 0 0,0 1 0,1-1 1,-1 1-1,1-1 0,-1 1 0,1-1 0,-1 1 1,1 0-1,0-1 0,0 1 0,0-1 0,0 1 0,0 1 5,2 4-97,-3-3 87,1 0 1,0 0 0,0 0-1,0 0 1,1 0-1,0 0 1,0 0 0,0 0-1,0 0 1,0 0-1,1-1 1,-1 1 0,1 0-1,0-1 1,1 1 0,-1-1-1,0 0 1,1 0-1,0 0 1,0 0 0,0 0-1,0 0 1,0-1-1,0 0 1,3 2 9,153 81 704,-160-85-709,1 1 0,-1-1 0,0 0 0,1 0 0,-1 0 0,1 0 0,-1 1 0,0-1-1,1 0 1,-1 1 0,1-1 0,-1 0 0,1 1 0,-1-1 0,1 1 0,-1-1 0,1 1 0,-1-1-1,1 1 1,0-1 0,-1 1 0,1-1 0,0 1 0,0-1 0,-1 1 0,1 0 0,0-1 0,0 1 0,0-1-1,0 1 1,-1 0 0,1-1 0,0 1 0,0 0 0,0-1 0,1 1 0,-1 0 0,0-1 0,0 1-1,0-1 1,0 1 0,1 0 0,-1-1 0,0 1 0,0-1 0,1 1 0,-1-1 0,0 1 0,1 0-1,-1-1 1,1 0 0,-1 1 0,1-1 0,-1 1 0,1-1 0,-1 0 0,1 1 0,-1-1 0,1 0-1,0 1 1,-1-1 0,1 0 0,-1 0 0,1 0 0,0 1 0,-1-1 0,1 0 0,-1 0 0,2 0 5,-61 17 87,48-14 111,-95 20-1388,92-16-2084,13-6 665</inkml:trace>
  <inkml:trace contextRef="#ctx0" brushRef="#br0" timeOffset="32926.11">1578 2184 4130,'0'0'2313,"0"0"-1395,0 0-459,2 11 18,-1 0-190,-1 2-102,1-1-1,0 0 1,1 0 0,0-1 0,1 1 0,0 0 0,1-1 0,1 0 0,0 0 0,0 0 0,1 0 0,0-1 0,1 0 0,2 3-185,-6-13-2,-1 1 0,1-1 0,0 0 0,0 1 0,0-1 0,0-1 0,-1 1 0,1 0 0,0-1-1,0 1 1,-1-1 0,1 0 0,0 0 0,-1 0 0,1 0 0,-1-1 0,1 1 0,-1-1 0,0 1 0,1-1 0,-1 0 0,0 0 0,0 0 0,0 0-1,0 0 1,-1 0 0,1-1 0,-1 1 0,1 0 0,-1-1 0,1-1 2,53-98-1248,-33 191 1656,-21-88-381,-1 1-1,1-1 1,-1 0 0,1 1 0,-1-1 0,1 0-1,0 1 1,-1-1 0,1 0 0,0 0 0,0 0-1,0 0 1,0 0 0,0 0 0,0 0 0,0 0 0,1 0-1,-1 0 1,0 0 0,0-1 0,1 1 0,-1-1-1,0 1 1,1-1 0,-1 1 0,1-1 0,-1 0-1,1 1 1,-1-1 0,0 0 0,1 0 0,-1 0 0,1 0-1,-1-1 1,1 1 0,-1 0 0,1-1 0,-1 1-1,0-1 1,1 1 0,-1-1 0,0 1 0,1-1-1,-1 0 1,0 0 0,0 0 0,0 0 0,0 0 0,0 0-1,0 0 1,0 0 0,0 0 0,0 0 0,0 0-1,-1-1 1,1 1 0,0 0 0,-1-1 0,1 1-1,-1-1-26,33-71-736,-15 21-3738,-9 24-416</inkml:trace>
  <inkml:trace contextRef="#ctx0" brushRef="#br0" timeOffset="33398.107">2131 2061 1969,'0'0'1254,"0"0"816,0 0-280,0 0-539,0 0-274,0 42-339,4 133-73,23-69-223,-27-104-333,1 0 0,-1 1 0,1-1 1,-1 1-1,1-1 0,0 0 0,0 1 1,0-1-1,0 0 0,1 0 0,-1 0 0,0 0 1,1 0-1,0 0 0,-1 0 0,1-1 1,0 1-1,0-1 0,0 1 0,0-1 1,0 1-1,0-1 0,0 0 0,1 0 1,-1 0-1,0 0 0,1-1 0,-1 1 0,1-1 1,-1 1-1,0-1 0,1 0 0,-1 0 1,1 0-1,-1 0 0,1 0 0,-1-1 1,1 1-1,1-1-9,9-13 20,-1-1 1,-1 0-1,0 0 1,-1-1-1,0 0 1,-2-1-1,0 0 1,0 0-1,2-11-20,-9 25-16,50-167-1433,-52 205 1995,-1-28-490,0 0 0,1 1 0,0-1 0,0 1 0,1-1 0,0 1 0,0 0 0,1-1 0,0 1 0,0-1 0,1 0 0,0 1 0,0-1 0,1 0 0,0 0 0,0 0 0,1 0 0,-1-1-1,2 0 1,-1 1 0,1-1 0,-1-1 0,2 1 0,-1-1 0,1 0 0,2 2-56,-5-5 41,0-1 0,1 0 0,-1-1-1,0 1 1,1-1 0,-1 1 0,0-1 0,1 0 0,-1 0-1,0 0 1,1-1 0,-1 1 0,0-1 0,1 0 0,-1 0-1,0 0 1,0 0 0,0 0 0,0-1 0,0 0-1,0 1 1,0-1 0,-1 0 0,1 0 0,0-1 0,-1 1-1,0 0 1,0-1 0,1 0 0,-1 1 0,-1-1 0,1 0-1,0 0 1,-1 0 0,0 0 0,1 0 0,-1-1-41,35-126-273,-31 41-3881,-5 52-1697</inkml:trace>
  <inkml:trace contextRef="#ctx0" brushRef="#br0" timeOffset="37995.435">3834 2262 992,'0'0'2780,"0"0"-680,0 0-489,0 0-250,0 0-561,0 0-175,-7 1-118,-3 4-420,-1 1 0,1 0 0,0 1 0,1 0 1,0 1-1,0 0 0,0 0 0,1 1 0,1 0 1,-1 1-1,1-1 0,1 2 0,0-1 0,0 0 1,1 1-1,1 0 0,-1 3-87,-5 4 289,-5 10-172,2 1 1,1 0-1,2 0 1,0 1-1,2 0 0,1 1 1,2 0-1,1 0 1,1 0-1,2 1 0,1-1 1,3 13-118,-3-35-40,1 0 0,1-1 1,0 0-1,0 1 0,1-1 1,0 0-1,0 0 0,1-1 1,-1 1-1,2-1 0,-1 1 1,1-1-1,1-1 0,-1 1 1,1-1-1,0 0 0,0 0 1,1 0-1,0-1 0,0 0 1,0-1-1,0 1 0,1-1 1,0-1-1,0 0 0,0 0 1,0 0-1,0-1 0,0 0 0,1-1 1,5 1 39,17-15-4274,-21-11 336</inkml:trace>
  <inkml:trace contextRef="#ctx0" brushRef="#br0" timeOffset="8362.645">6956 855 4674,'0'0'1985,"0"0"-624,0 0-830,0 0-241,0 0 132,16 1 765,226 13 3095,-234-14-4486,11 0 807,-13-8-4345,-6-6-1500</inkml:trace>
  <inkml:trace contextRef="#ctx0" brushRef="#br0" timeOffset="9172.683">7636 690 2945,'0'0'3341,"0"0"-2405,0 0-699,0 19-135,0 155 1064,0-114-362,0-91-933,0 18 33,0 1 1,1-1 0,1 0 0,0 1 0,1 0-1,0-1 1,1 1 0,0 0 0,1 1 0,0-1-1,1 1 1,0 0 0,1 0 0,0 1 0,1 0-1,0 0 1,0 1 0,1 0 0,5-4 95,-11 13 32,0-1 0,-1 1 1,1 0-1,-1 0 0,1 1 0,0-1 1,-1 0-1,1 1 0,-1-1 0,1 1 1,-1 0-1,0 0 0,1 0 0,-1 0 1,0 0-1,1 1 0,-1-1 0,0 1 1,0-1-1,0 1 0,0 0 0,-1 0 1,1 0-1,0 0 0,-1 0 0,1 0 1,-1 0-1,0 1 0,0-1 0,0 0 1,0 1-1,0-1 0,0 1 0,-1-1 1,1 1-1,-1-1 0,1 1 0,-1-1 1,0 1-1,0 0 0,-1-1 0,1 1 1,0-1-1,-1 1 0,0 0-32,7 197 3007,-6-200-2754,0 0-141,0 0 38,0-52 367,-1 39-586,0 0-1,1 0 1,1 0-1,0 0 1,1 0-1,0 0 0,1 0 1,1 1-1,0-1 1,0 1-1,1 0 1,1 0-1,0 0 1,6-6 69,-11 17-11,1 0 1,-1 1 0,1 0 0,-1-1-1,1 1 1,0 0 0,-1 0 0,1 0 0,-1 0-1,1 0 1,0 0 0,-1 1 0,1-1 0,-1 0-1,1 1 1,-1-1 0,1 1 0,-1 0-1,1-1 1,-1 1 0,1 0 0,-1 0 0,0 0-1,0 0 1,1 0 0,-1 0 0,0 0-1,0 1 1,0-1 0,0 0 0,0 1 0,0-1-1,-1 0 1,1 1 0,0-1 0,-1 1 0,1-1-1,-1 1 1,0 0 0,1-1 0,-1 1 10,7 15 101,-1 0 1,0 0 0,-2 0 0,0 1-1,0-1 1,-2 1 0,0 0-1,-1 11-101,-1 46-2943,0-56 1295,0-3-1943</inkml:trace>
  <inkml:trace contextRef="#ctx0" brushRef="#br0" timeOffset="10047.281">8486 342 6451,'0'0'704,"0"0"-512,0 0 769,0 0 1040,0 0-1313,0 0 593,194 44-865,-153-42-16,-7-2 208,-8 0-560,-11 0 128,-8 0-176,-5 0 112,-2 0-368,0 0-272,0-9-304,0-8-2434,-7 4-367</inkml:trace>
  <inkml:trace contextRef="#ctx0" brushRef="#br0" timeOffset="10296.81">8697 444 2881,'0'0'1601,"0"0"-432,0 0-737,0 0 208,0 0-640,0 0 112,-12 110 80,12-101-176,7-3-16,1-4-2785</inkml:trace>
  <inkml:trace contextRef="#ctx0" brushRef="#br0" timeOffset="9486.933">8188 837 3698,'0'0'323,"0"0"202,0 0 452,0 0-209,0 0-117,2 23 72,3 74-3,-5-94-648,0 0 0,-1 1 0,1-1-1,-1 0 1,1 1 0,-1-1 0,0 0 0,0 0-1,-1 0 1,1 0 0,0 0 0,-1 0 0,0 0-1,0 0 1,0 0 0,0-1 0,0 1 0,-1-1-1,1 0 1,-1 0 0,-2 2-72,-12 14 464,41-13-587,72-31 379,-48-19-4503,-40 27 1766</inkml:trace>
  <inkml:trace contextRef="#ctx0" brushRef="#br0" timeOffset="9767.778">8421 740 1489,'0'0'2113,"0"0"-1201,0 0 193,0 0-321,0 0-320,0 0 673,74 275-705,-74-234-128,0-2 400,-19-5-303,-10-4-65,-4-6-336,-3-7-96,-5-8-737,2-9-671,3 0-2082,3-37-224</inkml:trace>
  <inkml:trace contextRef="#ctx0" brushRef="#br0" timeOffset="7159.01">6144 587 7075,'0'0'961,"0"0"-801,0 0 48,0 0-176,0 0 208,0 0 304,-118 231-544,118-168 0,0-3-16,5-10-16,22-7-112,4-11 144,2-14-128,1-12-128,2-6-1777,-5-13-208</inkml:trace>
  <inkml:trace contextRef="#ctx0" brushRef="#br0" timeOffset="7766.508">6329 686 176,'0'0'2839,"0"0"-1159,0 0-266,0 0-525,0 0-340,-6 43 401,-21 134-366,14-97 222,13-80-624,0 0 36,0 0 407,0-9 108,0-6-901,1 1-1,0-1 1,1 0 0,0 1-1,2-1 1,-1 1-1,2 0 1,0 0-1,0 0 1,1 1 0,1 0-1,0 0 1,1 0-1,1 1 1,8-10 168,-14 18-36,-1 1 28,0 0 0,0 0 0,0 0 0,1 0 0,-1 0 0,1 0 0,-1 1 0,1-1 0,0 1 0,0 0 0,0 0 0,0 0 0,0 0 1,1 1-1,-1-1 0,0 1 0,1 0 0,-1 0 0,1 0 0,0 0 0,-1 1 0,4-1 8,5 40 51,-9 146 2326,-7-161-2000,1-31 92,2-7-612,2 1 0,-1-1 1,2 1-1,0 0 0,0 0 1,1 0-1,1 0 0,0 0 1,1 1-1,0-1 0,1 1 1,1 0-1,-1 1 1,2 0-1,7-9 143,-15 19 3,1 0-1,-1 0 1,0 1-1,1-1 1,-1 0 0,1 0-1,-1 1 1,1-1-1,-1 1 1,1-1 0,0 0-1,-1 1 1,1-1-1,0 1 1,-1 0 0,1-1-1,0 1 1,0-1-1,-1 1 1,1 0 0,0 0-1,0-1 1,0 1-1,-1 0 1,1 0 0,0 0-1,0 0 1,0 0-1,0 0 1,-1 0 0,1 0-1,0 0 1,0 1-1,0-1 1,0 0 0,-1 0-1,1 1 1,0-1-1,0 1 1,-1-1 0,1 0-1,0 1 1,-1 0-1,1-1 1,0 1 0,-1-1-1,1 1 1,-1 0-1,1-1 1,-1 1 0,1 0-1,-1-1 1,0 1-1,1 0 1,-1 0 0,0-1-1,0 1 1,1 0-1,-1 0-2,13 51 1154,-7 139-700,-3-192-4094,13-8 869,1-11-2621</inkml:trace>
  <inkml:trace contextRef="#ctx0" brushRef="#br0" timeOffset="8034.711">6694 911 1441,'0'0'2481,"0"0"16,0 0-512,0 0-817,0 0 17,0 0-705,5 142-368,-5-135 368,2-5-480,-2-2-48,0 0-496,3 0-1585,-3-11-816</inkml:trace>
  <inkml:trace contextRef="#ctx0" brushRef="#br0" timeOffset="11847.521">9211 708 2609,'0'0'875,"0"0"107,0 0-112,0 0-529,0 0 57,-7 45 269,-23 141-283,33-104 282,2-76-630,-1-3-3,0-1 1,0 1 0,0-1 0,0 0 0,0 0-1,0 0 1,0-1 0,1 0 0,-1 1 0,1-1 0,-1-1-1,1 1 1,-1-1 0,1 0 0,-1 0 0,1 0-1,-1 0 1,1-1 0,-1 0 0,1 0 0,-1 0 0,1 0-1,-1-1 1,0 0 0,0 0 0,0 0 0,0 0-1,0-1 1,0 1 0,-1-1 0,1 0 0,-1 0 0,0 0-1,0-1 1,0 1 0,0-1 0,1-1-34,63-101 267,-67 105-150,2 6-274,2 10 214,0 0 1,1 0-1,1-1 1,1 0-1,0 0 1,1-1-1,0 0 1,1 0-1,1-1 1,0 0-1,0 0 1,1-1-1,1-1 1,-1 0-1,2 0 0,-1-1 1,2-1-1,-1 0 1,1-1-1,4 1-57,-14-6 75,0-1 1,0 0-1,0 0 0,0-1 0,0 1 0,0-1 0,1 0 0,-1 0 0,0-1 0,0 1 0,0-1 0,0 0 0,0 0 0,0 0 0,0 0 0,-1-1 0,1 1 0,0-1 0,-1 0 0,1 0 0,-1-1 0,0 1 0,1-1 0,-1 1 0,0-1 0,-1 0 0,1 0 0,0-1 0,-1 1 0,0 0 0,0-1 0,0 1 0,0-1 1,0 0-1,-1 0-75,29-144 1669,-30 132-1700,-6-100-168,-26 45-2970,-7 27-916</inkml:trace>
  <inkml:trace contextRef="#ctx0" brushRef="#br0" timeOffset="48968.823">6226 1417 960,'0'4'7138,"9"85"-6987,-7-83-134,-1 0-1,1-1 0,0 1 1,0 0-1,1 0 1,-1-1-1,1 0 1,1 1-1,-1-1 0,1 0 1,0-1-1,0 1 1,0-1-1,0 1 1,1-1-1,0 0 0,0-1 1,0 1-1,0-1 1,1 0-1,-1-1 1,1 1-1,-1-1 1,1 0-1,6 1-16,-5-3 35,1-1 1,-1 0-1,0-1 1,0 1-1,0-1 0,0-1 1,0 1-1,0-1 1,0 0-1,-1-1 0,0 0 1,1 0-1,-1 0 1,-1 0-1,1-1 0,-1 0 1,1-1-1,0-1-35,-4 5 9,159-128-100,-158 129 82,0 2-1,-1-1 1,1 0-1,0 1 1,0-1 0,-1 1-1,1 0 1,-1-1 0,1 1-1,0 1 1,-1-1 0,0 0-1,1 1 1,-1-1 0,0 1-1,0 0 1,0-1-1,0 1 1,0 0 0,0 0-1,0 0 1,-1 1 0,1-1-1,-1 0 1,1 1 0,-1-1-1,0 1 1,0-1 0,0 1-1,0 1 10,20 26 305,-16-24-284,-1 0-1,1-1 1,0 0 0,1 0 0,-1 0 0,1-1-1,0 0 1,0 0 0,1 0 0,-1-1-1,1 0 1,0 0 0,0 0 0,0-1-1,0 0 1,0-1 0,0 0 0,0 0 0,1 0-1,-1-1 1,0 0 0,0 0 0,1-1-1,-1 0 1,0 0 0,0-1 0,0 0 0,1 0-22,63-42 165,-60 35-167,1 1 0,0 0 0,0 1-1,0 0 1,1 1 0,0 1 0,0 0 0,0 0 0,1 2 0,0-1 0,-1 2-1,1 0 1,5 0 3,59 40-42,-25-5 170,-42-28-107,0-1 0,1 0 0,0-1 0,0 0 0,0 0 0,0-2 0,1 1 0,-1-2 0,0 1 0,1-2 0,-1 1 0,0-2 0,0 0 0,0 0 0,0-1 0,0-1 0,0 0 0,0 0-21,40-27 64,-35 20-77,0 0 1,0 2-1,1 0 1,0 0-1,0 2 0,1 0 1,0 1-1,1 1 1,-1 1-1,1 1 1,18-1 12,-26 4-5,78 20 2,-69-6 29,-10-4 30,1-2 0,-1 0 0,2 0 1,-1-1-1,1-1 0,0 0 1,1 0-1,-1-2 0,1 1 1,0-2-1,0 0 0,0-1 0,3 0-56,-6-1 10,-1-1 0,1 0 0,-1-1-1,0 0 1,1 0 0,-1-1-1,0-1 1,0 0 0,0 0-1,0-1 1,5-3-10,29-17-3,-22 10-39,1 0 1,1 2-1,0 0 1,1 2-1,0 1 1,0 1-1,1 0 0,0 3 1,0 0-1,21-1 42,64 45 102,-38-5 239,-48-28-300,1-1 1,-1-1-1,1-1 1,0-1-1,0-2 0,0 0 1,0-2-1,25-4-41,195-34 163,-34 60-257,-152-5 96,0-3-1,0-3 0,1-2 1,34-3-2,128-4 88,-217-12-1284,-16-8-2272</inkml:trace>
  <inkml:trace contextRef="#ctx0" brushRef="#br0" timeOffset="56691.929">8587 1376 368,'0'0'208,"0"0"-208,0 0 0,0 0-528</inkml:trace>
  <inkml:trace contextRef="#ctx0" brushRef="#br0" timeOffset="56909.752">9564 1263 224,'0'0'0,"0"0"-48,0 0-128</inkml:trace>
  <inkml:trace contextRef="#ctx0" brushRef="#br0" timeOffset="57176.429">9564 1263 2609,'28'34'555,"-1"-2"490,0-3 7045,-28-29-7168,0 0-954,0-1-4977,-1-6-2179</inkml:trace>
  <inkml:trace contextRef="#ctx0" brushRef="#br0" timeOffset="57815.35">8803 1419 1777,'0'0'3730,"0"0"-3138,0 0-144,0 0 657,0 0-481,0 0-176,0 0-288,0 0-48,0-5-224,0-3-1841</inkml:trace>
  <inkml:trace contextRef="#ctx0" brushRef="#br0" timeOffset="3471.07">2873 470 4002,'0'0'928,"0"0"-58,0 0-318,0 0-346,-7 13 242,-23 36 379,14-26-496,1 1 0,1 1 0,1 0 0,1 1 0,2 0 1,0 1-1,2 0 0,1 1 0,1 0-331,4-22-19,1-1 1,1 1-1,-1 0 0,1-1 1,0 1-1,0 0 0,1-1 1,-1 1-1,1 0 0,0-1 1,1 1-1,0-1 0,-1 0 1,2 1-1,-1-1 0,1 0 0,-1 0 1,1 0-1,1-1 0,-1 1 1,1-1-1,0 0 0,0 0 1,3 3 18,-2-3-339,0-1 0,1 1 1,-1-1-1,1 0 1,0 0-1,0 0 0,0-1 1,1 0-1,-1 0 0,0-1 1,1 0-1,-1 0 1,1 0-1,4-1 339,25 0-3527</inkml:trace>
  <inkml:trace contextRef="#ctx0" brushRef="#br0" timeOffset="59691.622">2707 1064 2321,'0'0'446,"0"0"-305,0 0 30,0 0 72,0 0 285,-6 37 576,-18 115-567,18 24 927,7-59-690,32-41-8,-33-76-761,1 0 0,0 0 0,0 0 0,-1-1 0,1 1 1,0 0-1,-1 0 0,1 0 0,0 0 0,-1-1 1,1 1-1,0 0 0,-1-1 0,1 1 0,0-1 1,-1 1-1,1 0 0,-1-1 0,1 1 0,-1-1 0,1 1 1,-1-1-1,0 0 0,1 1 0,-1-1 0,1 0 1,-1 1-1,0-1 0,0 1 0,1-1 0,-1 0 1,0 0-1,0 1 0,0-1 0,0 0 0,0 1 0,0-1 1,0 0-1,0 0 0,0 1 0,0-1 0,0 0 1,0 1-1,-1-1 0,1 0 0,0 1 0,0-1 1,-1 0-1,1 1 0,0-1 0,-1 0 0,1 1 0,-1-1 1,1 1-1,-1-1 0,1 1 0,-1-1 0,1 1 1,-1 0-1,0-1-5,1-2-165,0-45-2521,0-11-292</inkml:trace>
  <inkml:trace contextRef="#ctx0" brushRef="#br0" timeOffset="59959.038">2659 958 4354,'0'0'688,"0"0"-432,0 0-256,0 0 96,0 0 97,0 0-81,-50 52 80,35-30 32,1-3-128,-1 3 0,-1 0-64,-1-5-16,2 0-16,3-6-224,5-5-705,5-3 145,2-3 384,0 0-753</inkml:trace>
  <inkml:trace contextRef="#ctx0" brushRef="#br0" timeOffset="60239.91">2659 958 480,'-22'115'1617,"22"-115"-1153,0 0-240,0 0-224,0 0-32</inkml:trace>
  <inkml:trace contextRef="#ctx0" brushRef="#br0" timeOffset="60757.419">2726 982 320,'0'0'2236,"0"0"-1855,0 0-365,-24 2 2148,27 10-1973,0 1 0,0-1 0,1 1-1,1-1 1,0 0 0,1-1 0,0 1 0,0-1 0,1 0 0,1-1-1,0 1 1,0-2 0,1 1 0,0-1 0,1 0 0,0-1 0,10 6-191,-18-12 26,8 3-2080,-5-5-790</inkml:trace>
  <inkml:trace contextRef="#ctx0" brushRef="#br0" timeOffset="67902.499">7688 2426 192,'0'0'1937,"0"0"-662,0 0-74,0 0 544,0 0-169,-4-20 220,-12-61-676,16 81-1113,-1 1 0,1-1 0,0 0 0,-1 0 0,1 0 0,-1 0 0,1 0 0,0 1 0,-1-1 0,1 0 0,-1 0 0,1 0 0,0 0 0,-1 0 0,1 0 0,-1 0 0,1 0 0,0 0 0,-1-1 0,1 1 0,0 0 0,-1 0 0,1 0 0,-1 0 0,1-1 0,0 1 0,-1 0 0,1 0 0,0-1 0,0 1 0,-1 0 0,1 0 0,0-1 0,-1 1 0,1 0-1,0-1 1,0 1 0,0 0 0,-1-1-7,-9 51 74,1 1-1,3 0 0,1 0 0,3 0 0,4 26-73,-3-67-47,1 0 1,0 1 0,1-1-1,0 1 1,0-1-1,1 0 1,1 1-1,0-1 1,0 0-1,1-1 1,0 1 0,1-1-1,0 0 1,0 0-1,1 0 1,0 0-1,1-1 1,0 0-1,0-1 1,1 0 0,0 0-1,8 6 47,48-3-4517,-32-18 1858</inkml:trace>
  <inkml:trace contextRef="#ctx0" brushRef="#br0" timeOffset="68575.874">8142 2428 4802,'0'0'1449,"0"0"-902,0 0 125,0 0 70,0 0-150,-10 39 198,-32 123-390,18-46 603,24-113-920,-2-51 799,0 36-1070,1 0-1,1 0 0,0-1 0,1 1 0,0 0 0,1 0 0,0 0 0,1 0 0,0 0 0,1 1 1,4-9 188,-7 13-50,1 1 0,1 0 1,-1 0-1,1 0 1,0 0-1,0 1 1,1-1-1,0 1 1,0-1-1,0 1 1,0 1-1,1-1 0,0 1 1,0-1-1,0 1 1,0 1-1,1-1 1,0 1-1,0 0 1,0 0-1,0 1 1,0-1-1,0 1 0,0 1 1,1-1-1,-1 1 1,1 0-1,2 1 50,-4 3 111,-1 1-1,0 0 0,0 1 1,0-1-1,0 1 1,-1-1-1,1 1 0,-1 0 1,-1 1-1,1-1 1,-1 0-1,1 1 0,-2-1 1,1 1-1,-1 0 1,1 0-1,-2-1 0,1 1 1,-1 0-1,0 0 1,0 4-111,1 87 813,-1-96-695,0-1 34,0-4-144,-1-5-148,1-1 0,0 0 0,1 0 0,0 0 1,0 1-1,1-1 0,1 0 0,-1 1 0,1 0 0,1 0 0,0 0 1,0 0-1,1 0 0,0 1 0,1-1 0,-1 2 0,1-1 0,1 0 1,5-3 139,-11 10 2,0 0 1,0 0-1,0 0 1,0 0 0,1 0-1,-1 0 1,0 1 0,1-1-1,-1 0 1,0 1 0,1-1-1,-1 1 1,1 0-1,-1-1 1,1 1 0,-1 0-1,1 0 1,-1 0 0,1 0-1,-1 0 1,1 0-1,-1 1 1,1-1 0,-1 0-1,1 1 1,-1-1 0,1 1-1,-1 0 1,0-1 0,1 1-1,-1 0 1,0 0-1,0 0 1,1 0 0,-1 0-1,0 0 1,0 0 0,0 0-1,0 0 1,0 1-1,-1-1 1,1 0 0,0 1-1,0-1 1,-1 0 0,1 1-1,-1-1 1,0 1 0,1 0-3,18 76 1351,-16 73-1017,-3-151-2178,0-1-1090,0-4-1207</inkml:trace>
  <inkml:trace contextRef="#ctx0" brushRef="#br0" timeOffset="68855.952">8644 2662 368,'0'0'1937,"0"0"576,0 0-1504,0 0 1168,0 0-1313,0 0-112,-2 125-175,2-118-529,0-7 0,0 2-48,0-2-2097,0 0 336,0-13-1617</inkml:trace>
  <inkml:trace contextRef="#ctx0" brushRef="#br0" timeOffset="69137.101">8844 2504 5122,'0'0'1329,"0"0"-1041,0 0 0,0 0-112,0 0 481,0 0 463,103 43-832,-72-43 513,-4 0 127,-8 0-752,-5 0 512,-7 0-688,-2 0 0,0 0 369,-3 0-369,8-2-849,-3-7-1888,0 3-2946</inkml:trace>
  <inkml:trace contextRef="#ctx0" brushRef="#br0" timeOffset="66239.883">5757 2532 944,'0'0'2004,"0"0"-110,0 0-538,0 0-361,0 0-142,9 21-447,24 67-254,-30-17 550,-9-41-494,55-28 248,57-28-2428,-79 6-1720</inkml:trace>
  <inkml:trace contextRef="#ctx0" brushRef="#br0" timeOffset="66500.503">6065 2331 2753,'0'0'614,"0"0"875,0 0-94,0 0 176,0 0-287,25 44-425,76 142-64,-96-176-757,0 1 0,0 0 0,-1 0 0,0 0 0,-1 0 0,0 1 0,-1-1 0,0 1 1,-1 0-1,0-1 0,-1 1 0,0 4-38,-1 12 65,3-7-9,-2 0 0,0 0-1,-1 0 1,-1 0-1,-1-1 1,-1 1-1,-1-1 1,-1 0-1,0 0 1,-2 0-1,-2 3-55,7-14-172,-1-1-1,0 0 0,-1 1 0,0-2 1,0 1-1,0 0 0,-1-1 0,0 0 0,-1-1 1,1 1-1,-1-1 0,-1 0 0,1-1 0,-1 0 1,0 0-1,0-1 0,-9 4 173,-6-11-2289,7-21-1385</inkml:trace>
  <inkml:trace contextRef="#ctx0" brushRef="#br0" timeOffset="66778.581">6214 2030 3217,'0'0'3314,"0"0"-3186,0 0-128,0 0 1137,0 0-433,0 0 64,201 65-127,-152-65-561,-6 0 608,-5 0-688,-14 0 0,-7-4 352,-7-11-352,-6-2-1120,-4-7-1698</inkml:trace>
  <inkml:trace contextRef="#ctx0" brushRef="#br0" timeOffset="66945.796">6437 2158 816,'0'0'2337,"0"0"-384,0 0-1248,0 0-305,0 0 0,0 0-352,-17 208-96,17-170-368,0-1-2273</inkml:trace>
  <inkml:trace contextRef="#ctx0" brushRef="#br0" timeOffset="67377.678">6745 2366 3426,'0'0'1173,"0"0"-156,0 0 229,0 0 5,0 0-26,-12 45-353,-33 142-603,35-70 446,10-113-704,-1 0-1,1 0 1,0 0-1,0 0 0,0 0 1,1 0-1,-1 0 1,1-1-1,0 1 0,0 0 1,1 0-1,-1-1 0,1 1 1,0 0-1,0-1 1,0 0-1,0 1 0,0-1 1,1 0-1,0 0 1,-1 0-1,1-1 0,0 1 1,0-1-1,1 1 0,-1-1 1,0 0-1,1 0 1,-1-1-1,1 1 0,0-1 1,-1 0-1,1 1 0,0-2 1,0 1-1,0 0 1,1-1-11,-1-2-23,0-1-1,0 0 1,0 0 0,0 0 0,-1 0 0,0-1 0,1 1 0,-1-1 0,-1 0 0,1 0 0,0 0 0,-1 0-1,0-1 1,0 1 0,0-1 0,-1 1 0,1-2 23,5-9-208,34-99-5,-41 114 581,0 0-213,0 7-126,0 3 65,1 0 0,0 0 0,0 0 0,1 0 0,0 0 0,1 0 0,0-1 0,0 1 0,1-1 0,1 0 0,-1 0 0,2 0 0,-1-1 0,1 0 0,0 0 0,1 0 0,6 6-94,-10-15 37,0 1-1,0-1 0,0 1 1,0-1-1,-1 0 0,1 0 1,0-1-1,0 1 0,-1 0 1,1-1-1,-1 0 1,1 1-1,-1-1 0,1 0 1,-1 0-1,0 0 0,0-1 1,0 1-1,-1-1 0,1 1 1,0-1-1,-1 1 0,0-1 1,1 0-1,-1 0 0,0 1 1,0-1-1,-1 0 1,1 0-1,-1 0 0,1 0 1,-1-1-37,4-6-11,6-17-207,-1 0 0,-2-1 0,0 0 0,-2 0 0,-2 0 1,0 0-1,-1-1 0,-2 1 0,-3-17 218,-11 16-3271,2 21 582</inkml:trace>
  <inkml:trace contextRef="#ctx0" brushRef="#br0" timeOffset="65506.876">4777 2599 3057,'0'0'3026,"0"0"-2994,0 0-32,0 0 624,0 0-176,0 0 593,80 35-385,-47-33-400,-4-2 801,-5 0-769,-9 0-64,-3 0 64,-5 0-224,-5 0 16,5 0-80,-2-5-1200,0-10-401,0-4-4386</inkml:trace>
  <inkml:trace contextRef="#ctx0" brushRef="#br0" timeOffset="65973.322">5169 2562 2273,'0'0'1481,"0"0"-462,0 0 381,0 0-130,0 0-333,-2 33-241,-15 163 185,19-348-4302,49 78 2766,-50 72 701,0 1-1,1 0 1,-1 0-1,1 0 1,0 0-1,-1 1 1,1-1-1,0 0 0,-1 0 1,1 1-1,0 0 1,0-1-1,0 1 1,-1 0-1,1 0 1,0-1-1,0 2 0,0-1 1,0 0-1,-1 0 1,1 0-1,0 1 1,0-1-1,-1 1 0,1 0 1,0-1-1,0 1 1,-1 0-1,1 0 1,-1 0-1,1 0 1,-1 0-1,1 0 0,-1 1 1,0-1-1,0 0 1,1 1-1,-1-1 1,0 1-1,0-1 1,0 1-1,-1 0 0,1-1 1,0 1-1,0 1-45,38 126 3074,-39-128-2928,0-1-52,0-12-19,1 0-224,0 0 0,1-1 0,1 1 1,0 0-1,0 1 0,1-1 0,1 1 1,0-1-1,0 1 0,1 1 0,0-1 1,1 1-1,1 0 0,-1 0 0,1 1 1,1 0-1,0 1 0,0 0 1,1 0-1,3-1 149,-11 7 26,-1 1 1,1 0-1,-1-1 1,1 1-1,0 0 1,-1 0-1,1 0 0,0 1 1,0-1-1,0 0 1,0 1-1,0-1 1,0 1-1,0-1 1,0 1-1,0 0 0,0 0 1,0 0-1,0 0 1,0 0-1,0 1 1,0-1-1,0 1 1,0-1-1,0 1 1,-1-1-1,1 1 0,0 0 1,0 0-1,0 0 1,-1 0-1,1 0 1,-1 1-1,1-1 1,-1 0-1,1 1 0,-1-1 1,0 1-1,1 0 1,-1-1-1,0 1 1,0 0-1,0 0 1,-1-1-1,1 1 1,0 0-1,-1 0 0,1 0 1,-1 0-1,1 0-26,9 108 1544,-10-103-1518,1 6-129,-2 0 0,0 0 0,0 0-1,-1 0 1,-1-1 0,0 1 0,-1 0 0,0-1 0,-1 0 0,0 0 0,-2 2 103,6-14-2009,1-2 496,0-11 107</inkml:trace>
  <inkml:trace contextRef="#ctx0" brushRef="#br0" timeOffset="64942.468">4067 2495 1121,'0'0'944,"0"0"-42,0 0 397,0 0 294,0 0-531,0 0-326,0-4-184,0 121 1027,-19 74-498,38-311-1988,-11 94 272,-6 15 580,0 1 0,2-1-1,-1 1 1,1 0 0,0 0 0,1 0 0,1 1 0,-1 0 0,1 0 0,1 0-1,0 0 1,4-3 55,-9 11 16,-1 1-1,1 0 0,-1 0 1,1 0-1,0 1 0,-1-1 1,1 0-1,-1 0 0,1 1 1,0-1-1,-1 1 0,1-1 1,-1 1-1,0 0 0,1 0 1,-1 0-1,1 0 0,-1 0 1,0 0-1,0 0 1,0 0-1,0 0 0,1 0 1,-1 1-1,-1-1 0,1 0 1,0 1-1,0-1 0,0 1 1,-1-1-1,1 1 0,-1-1 1,1 1-1,-1-1 0,0 1 1,0 0-1,1-1 0,-1 1 1,0-1-1,0 1 0,-1 0 1,1-1-1,0 1 0,-1 1-15,3 4 224,5 182 2095,-6-207-2450,1 0 0,1 1 0,0 0 0,1 0 0,0 0 0,2 0 0,0 0 0,1 1 0,1 0 0,0 1 1,1 0-1,0 0 0,5-4 131,-14 18 4,1 0 1,0 0-1,0 0 1,0 0-1,0 0 1,0 0-1,0 0 1,0 0-1,1 0 0,-1 0 1,0 0-1,0 1 1,1-1-1,-1 0 1,1 1-1,-1-1 1,0 1-1,1 0 1,-1-1-1,1 1 1,-1 0-1,1 0 1,-1 0-1,1 0 1,-1 0-1,0 0 1,1 1-1,-1-1 1,1 0-1,-1 1 1,1-1-1,-1 1 1,0-1-1,1 1 1,-1 0-1,0 0 1,0-1-1,1 1 1,-1 0-1,0 0 0,0 0 1,0 0-1,0 0 1,0 1-1,-1-1 1,1 0-1,0 0 1,0 1-1,-1-1 1,1 0-1,0 1-4,24 72 1135,-22 107-1986,4-181-2820,9-9 1670,5-12-139</inkml:trace>
  <inkml:trace contextRef="#ctx0" brushRef="#br0" timeOffset="65225.945">4499 2698 1569,'0'0'1921,"0"0"-577,0 0 353,0 0-320,0 0-849,0 0 112,17 154-640,-13-143 176,-1-7-352,2-4-384,4 0-1617,3 0 416,5-26-2769</inkml:trace>
  <inkml:trace contextRef="#ctx0" brushRef="#br0" timeOffset="69921.349">9334 2407 5346,'0'0'916,"0"0"409,0 0-404,-1 37-289,-3 181 854,3-185-1356,0 11 1022,0-69-772,2 10-631,0-1 0,0 1-1,2 0 1,-1 0-1,2 0 1,0 0 0,1 1-1,1-1 1,0 1-1,0 0 1,2 1 0,0 0-1,7-9 252,78-82-1737,-92 103 1756,0 0 1,0 0-1,0 1 0,0-1 0,0 0 0,0 0 0,0 1 1,0-1-1,0 1 0,1-1 0,-1 1 0,0-1 0,0 1 0,0 0 1,1 0-1,-1-1 0,0 1 0,1 0 0,-1 0 0,0 0 0,0 1 1,1-1-1,-1 0 0,0 0 0,0 1 0,1-1 0,-1 1 1,0-1-1,0 1 0,0-1 0,0 1 0,1 0 0,-1-1 0,0 1 1,0 0-1,-1 0 0,1 0 0,0 0 0,0 0 0,0 0 0,-1 0 1,1 0-1,0 0 0,-1 0 0,1 0 0,-1 1 0,1-1 1,-1 0-1,0 0 0,1 0 0,-1 1-19,9 68 2138,-9-66-1990,2 27 629,0-21-691,0-1-1,-1 1 1,-1 0 0,0-1-1,0 1 1,0 0-1,-1-1 1,-1 1 0,0-1-1,0 1 1,-1-1 0,0 0-1,0 0 1,-1 0 0,0 0-1,-1-1 1,0 1 0,0-1-86,4-8 192,1 0-56,1-36-873,4 10 388,1 1 0,0 0 0,2 0 0,1 1 0,2 0 0,0 1 0,13-22 349,-24 43 22,1 0 1,-1 0-1,0 0 1,0 0 0,1 0-1,-1 0 1,1 1 0,-1-1-1,1 0 1,0 0 0,0 0-1,0 0 1,0 1-1,0-1 1,0 1 0,1-1-1,-1 0 1,0 1 0,1 0-1,-1-1 1,1 1-1,0 0 1,-1 0 0,1 0-1,0 0 1,0 0 0,0 0-1,-1 1 1,1-1-1,0 1 1,0-1 0,0 1-1,0-1 1,0 1 0,0 0-1,0 0 1,0 0-1,0 0 1,0 1 0,0-1-1,0 0 1,0 1 0,0 0-1,0-1 1,0 1 0,0 0-1,-1 0 1,1 0-1,0 0 1,-1 0 0,1 0-1,0 0 1,-1 1 0,0-1-1,1 1 1,0 0-23,4 15 155,-2-1 1,1 1-1,-2 0 1,0 0-1,-1 0 1,-1 0-1,-1 1 1,0-1-1,-2 12-155,1 17 124,-7 16-1056,-5-24-3354,10-32 175</inkml:trace>
  <inkml:trace contextRef="#ctx0" brushRef="#br0" timeOffset="70146.894">9874 2556 5346,'0'0'1796,"0"0"-1345,0 0-163,0 0-21,9 9 229,-2-3-330,-1-2-49,-1 1 0,-1-1 0,1 1 0,-1 0 0,1 0 0,-1 0 0,-1 1 0,1-1 0,-1 1 0,0 0 0,0 0 0,-1 0-1,1 0 1,-1 2-117,-1 10 221,-2-17-209,1 1 0,-1 0 0,1-1 0,-1 1 0,1 0 0,0-1 0,0 1 0,0 0 0,0-1 0,0 1 0,1 0 0,-1-1 0,0 1 0,1 0 0,-1-1 0,1 1 0,-1-1 0,1 1 0,0-1 0,0 1 0,0-1 0,0 1 0,0-1 0,0 0 0,0 1 0,0-1 0,0 0 0,1 0 0,-1 0 0,0 0 0,1 0 0,-1 0 0,2 0-12,4-2-252,0 0-1,1 0 1,-1-1 0,0 0 0,0-1 0,0 1-1,-1-1 1,1 0 0,-1-1 0,0 0 0,1 0 0,-2 0-1,1-1 1,0 0 0,-1 0 0,0 0 0,0-1-1,-1 1 1,1-2 252,29-31-4063</inkml:trace>
  <inkml:trace contextRef="#ctx0" brushRef="#br0" timeOffset="70437.799">10386 2337 4578,'0'0'1073,"0"0"95,0 0 321,0 0-161,0 0 97,0 0-1233,55 335 112,-55-248-304,0-1 256,-41 14-544,-41 14 128,-50 10-4146</inkml:trace>
  <inkml:trace contextRef="#ctx0" brushRef="#br1" timeOffset="82196.034">243 1899 224,'0'0'1123,"0"0"-72,0 0 27,0 0-523,0 0-312,0-6 235,0-27 1707,-10 50-1953,-6 68 131,3 0 0,4 0 0,4 1 1,4-1-1,4 23-363,0-15 110,-4 0 0,-4 0 0,-4 0 1,-13 47-111,19-126 29,-16 59 249,4 2 0,3 0 0,3 0 1,3 27-279,6-67 121,19 175 176,-7-154-297,13-55-80,1187-1 649,-519 62-609,-401-107 85,-239 36-36,0 2 0,0 3 0,1 1 0,0 3 0,27 5-9,243 45 331,-324-50-222,0 0 142,0-19-93,-36-60-3285,-7 17-1734</inkml:trace>
  <inkml:trace contextRef="#ctx0" brushRef="#br1" timeOffset="83375.769">286 1728 1697,'0'0'1176,"0"0"-239,0 0 151,0 0 123,0 0-186,0 0-137,-2-11-573,114 11 118,756-22 994,-681 11-1953,1 8 1,63 12 525,391-6 264,-307-3-390,-331 1 127,0 1 1,0-1-1,-1 0 0,1 1 0,0 0 1,-1 0-1,1 0 0,-1 1 0,0-1 0,0 1 1,0-1-1,0 1 0,0 0 0,0 0 1,-1 1-1,1-1 0,-1 0 0,0 1 0,0-1 1,0 1-1,-1 0 0,1 0 0,-1 0 1,0 0-1,0 0 0,-1 0 0,1 0 1,-1 0-1,1 0 0,-1 0 0,-1 0 0,1 0 1,0 0-1,-1 0 0,0 0 0,0 0 1,0 0-1,-1 0-1,3 20 57,1 1107 1856,-2-760-1529,-36-101 649,36-269-870,0-1-78,0 0 150,0 0 218,0 0-26,0 0 243,0 0-449,0 0-103,0-14 244,-5-28-2933,3 9-2178</inkml:trace>
  <inkml:trace contextRef="#ctx0" brushRef="#br1" timeOffset="85623.006">3476 1732 912,'0'0'1719,"0"0"-1055,0 0-416,0 0 181,0 27 300,0 165 458,-12 229 2204,-15 524-1409,27-944-1979,0 0-19,0-1 40,0 0 35,0 0-1,9 32 100,-8-32-70,-1 0-43,37 0 40,274-37 204,-124 23-233,0 8 0,6 8-56,148 23 90,323-15-47,-506-4-46,-1-8 1,131-19 2,234 11 77,-336 48-10,84-9-57,-271-30-11,1 1-1,0-1 0,-1 1 0,1 0 1,0-1-1,-1 1 0,1-1 0,0 1 1,-1-1-1,1 1 0,0-1 0,0 1 0,0-1 1,-1 1-1,1-1 0,0 0 0,0 1 1,0-1-1,0 1 0,0-1 0,0 1 1,0-1-1,0 1 0,0-1 0,0 0 1,1 1-1,-1-1 0,0 1 0,0-1 1,0 1-1,1-1 0,-1 1 0,0-1 0,1 1 1,-1-1-1,0 1 0,1 0 0,-1-1 1,1 1-1,-1-1 0,0 1 0,1 0 1,-1-1-1,1 1 0,-1 0 0,1 0 1,-1-1-1,1 1 0,-1 0 0,1 0 1,0 0-1,-1 0 0,1 0 2,-35-42-1854,-20-19-2820</inkml:trace>
  <inkml:trace contextRef="#ctx0" brushRef="#br1" timeOffset="87278.451">3634 1721 2961,'0'0'966,"0"0"-182,0 0 158,0 0-53,0 0-486,5-15 586,549 0-90,13 0-640,-169 25-19,276 27-122,-42-25 228,-287 18-169,-6-30 111,-304 2-277,0 2 0,0 1 0,0 2 0,-1 1 0,0 2 0,5 3-11,-37-11 22,0 0 0,1 0 0,-1 0 0,0 0 0,-1 0 0,1 0 0,0 0-1,-1 1 1,1-1 0,-1 0 0,0 1 0,1-1 0,-1 1 0,-1 0 0,1-1 0,0 1-1,-1 0 1,1 0 0,-1 0 0,0-1 0,0 1 0,0 0 0,0 0 0,0 0 0,-1-1-1,1 1 1,-1 0 0,0-1 0,0 1-22,0 19-16,2 177 510,1 67 562,-26 195-1056,2 53 1670,22-513-1615,0 0-1,0 0 0,0 0 0,0 1 0,0-1 0,0 0 0,0 0 0,0 0 0,-1 0 0,1 0 1,0 1-1,-1-1 0,1 0 0,-1 0 0,1 0 0,-1 0 0,1 0 0,-1 0 0,0 0 1,0 0-1,1-1 0,-1 1 0,0 0 0,0 0 0,0-1 0,0 1 0,0 0 0,0-1 0,0 1 1,0-1-1,0 1 0,0-1 0,0 0 0,0 1 0,-1-1 0,1 0 0,0 0 0,0 0 0,0 0 1,0 0-1,-1 0 0,1 0 0,0 0 0,0 0 0,0-1 0,0 1 0,0 0 0,0-1 0,-1 1 1,1-1-1,0 1 0,0-1 0,0 1 0,1-1 0,-1 0 0,0 0 0,0 1 0,0-1 0,0 0 1,1 0-1,-1 0 0,0 0 0,0-1-54,-5 0-380,-34-12 251,-1 3 1,0 1 0,0 2-1,-1 2 1,0 2 0,0 1-1,0 3 1,-23 2 128,31-2-265,-336 18-6834,157-1 472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9:51.1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4386,'0'0'768,"0"0"-434,0 0 87,0 0-279,0 0 95,0 0 462,12 6-139,13 5-83,0-1 0,1-2 0,0 0 0,1-1-1,-1-2 1,1-1 0,1-1-477,41-4 333,-2-1-784,-26 5-4962,-53-4 59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9:51.4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 3394,'0'0'1216,"0"0"-624,0 0 801,0 0-240,0 0 31,0 0-47,211 37 175,-158-37-944,-10 0-128,-9 0 113,-12 0-337,-10 0 80,-5 0-96,-5 0-272,1 0 256,-3-15-2706,0-13-3104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9:53.9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214 55 1873,'0'0'1438,"0"0"-22,0 0-274,0 0-125,0 0-420,0-6-250,0-30 411,-59 24 1718,54 12-2472,1 0 0,-1 0-1,0 0 1,0 1 0,0 0 0,1 0 0,-1 0 0,0 0 0,1 1 0,-1 0 0,1 0 0,-1 0-1,1 0 1,0 1 0,0 0 0,0 0 0,0 0 0,1 0 0,-1 0 0,1 1 0,0 0 0,0-1-1,0 1 1,0 1 0,1-1 0,-2 2-4,-3 10 0,-1 1-1,2 0 1,0 0-1,1 0 1,1 1-1,1-1 1,0 1-1,1 0 1,1 0-1,1 0 1,1 17 0,0-31 3,-1 0 1,0-1 0,1 1-1,0 0 1,0 0 0,0-1-1,0 1 1,1-1 0,0 1-1,-1-1 1,1 1-1,0-1 1,0 0 0,1 0-1,-1 0 1,1 0 0,0 0-1,-1-1 1,1 1 0,0-1-1,1 0 1,-1 0-1,0 0 1,1 0 0,-1-1-1,1 1 1,-1-1 0,1 0-1,0 0 1,-1 0 0,4 0-4,129 10 518,-117-11-287,65-15 870,-84 15-903,15-29-6022,-6 6-1673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9:54.3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 5090,'0'0'1083,"0"0"-533,0 0 461,0 0-320,7 17 813,-5-14 3286,-3-30-5951,8 27-1291,4 0-2299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9:56.1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1 336 2401,'0'0'1529,"0"0"-278,0 0-154,0 0-545,0 0-264,2 5 184,3 0-309,1 0 0,-1 0 0,2 0 0,-1-1 0,0 0 0,1-1 0,0 1 0,0-1 0,0 0 0,0-1 0,0 0 1,0 0-1,1 0 0,-1-1 0,1 0 0,-1-1 0,1 0 0,-1 0 0,1 0 0,-1-1 0,1 0 0,-1-1 0,1 0-163,23 2-167,44-14-130,-49-2-4592,-22 11 2087</inkml:trace>
  <inkml:trace contextRef="#ctx0" brushRef="#br0" timeOffset="612.924">474 260 3986,'0'0'1304,"0"0"-132,0 0-108,0 0 123,0 0-381,0 40-211,0 124-149,0-59 303,0-105-565,0 0-82,0-9 84,1-172-3435,0 178 3245,-1 0 0,1 0 0,0 0 0,0 0 0,0 0 0,1 1 0,-1-1 1,0 0-1,1 1 0,0-1 0,0 1 0,0-1 0,0 1 0,0 0 0,0 0 0,0 0 0,1 0 0,-1 0 0,1 1 1,-1-1-1,1 1 0,0-1 0,0 1 0,0 0 0,-1 0 0,1 1 0,0-1 0,0 0 0,0 1 0,0 0 0,0-1 1,0 1-1,1 1 0,-1-1 0,0 0 0,0 1 0,0-1 0,-1 1 0,1 0 0,0 0 0,0 0 0,0 1 0,0-1 1,-1 0-1,1 1 0,-1 0 0,2 1 4,4 9 279,-1 2 0,0-1 0,-1 1-1,0 0 1,-1 0 0,-1 1 0,0-1 0,-1 1 0,-1 0 0,0 0 0,-1 0 0,0 0-1,-2 9-278,1-23 102,0-1 34,3-12-128,-1-7-438,-1 1 64,1-1 0,1 0 0,0 0 0,1 1 0,2 0 0,0 0 0,0 0 0,2 1 0,0 0 0,1 0 1,7-10 365,-15 25 32,0 1 1,0-1 0,0 1-1,-1-1 1,1 1 0,1-1-1,-1 1 1,0-1 0,0 1 0,0 0-1,1 0 1,-1 0 0,1 0-1,-1 0 1,1 0 0,-1 0-1,1 0 1,-1 1 0,1-1 0,0 0-1,-1 1 1,1 0 0,0-1-1,0 1 1,-1 0 0,1 0-1,0 0 1,0 0 0,-1 0 0,1 0-1,0 0 1,0 1 0,-1-1-1,1 1 1,0-1 0,-1 1-1,1 0 1,0 0 0,-1-1-1,1 1 1,-1 0 0,0 0 0,1 1-1,-1-1 1,0 0 0,1 0-1,-1 1 1,0-1 0,0 0-1,0 1 1,0-1 0,0 1-33,34 89 2315,-30-65-2354,-1 0 0,-2 0 1,0 0-1,-1 1 0,-2-1 1,-3 17 38,-4-25-3965,8-18 1313</inkml:trace>
  <inkml:trace contextRef="#ctx0" brushRef="#br0" timeOffset="874.049">980 429 1201,'0'0'1491,"0"0"-352,0 0-13,0 0-70,0 0-314,10 15-190,28 51-18,-28 13 1256,35-78-1478,-28-6-538,-1-1-1,1 0 1,-1-1-1,-1 0 1,1-1-1,-2-1 1,1-1-1,-1 0 1,6-6 226,13-13-3375</inkml:trace>
  <inkml:trace contextRef="#ctx0" brushRef="#br0" timeOffset="1153.827">1410 1 4738,'0'0'704,"0"0"833,0 0 112,0 0 96,0 0-641,0 0 209,224 428-1169,-198-342-64,-19-6 128,-7 0-64,-26 5-144,-32 5 0,-26 1-880,-21-6-753,-25-23-4514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19:54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149 1 5266,'0'0'1908,"0"0"-121,0 0-751,0 0-289,0 0-470,-20 32-5,-63 109 62,76-127-275,0 1 0,2 0 0,-1 0 0,2 1-1,0-1 1,1 1 0,1 0 0,0 0 0,1 13-59,-1-5 126,-1 196 191,3-212-320,1 0 0,-1 0-1,1 0 1,1 0-1,0 0 1,0-1 0,0 1-1,1-1 1,0 1-1,1-1 1,-1 0 0,1 0-1,1 0 1,-1-1-1,1 1 1,0-1-1,1 0 1,0-1 0,0 1-1,0-1 1,0 0-1,1-1 1,6 4 3,73 3-3691,-54-20 1103</inkml:trace>
  <inkml:trace contextRef="#ctx0" brushRef="#br0" timeOffset="618.484">379 381 4402,'0'0'1137,"0"0"114,0 0-173,0 0 189,0 0-344,-1 50-416,-6 151-38,1-113-58,6-87-272,-1-14 288,1-187-2666,0 197 2226,0 0 0,0 0 0,0 0-1,0 0 1,1 0 0,-1 0 0,1 0-1,0 0 1,0 0 0,0 0 0,0 0-1,1 1 1,-1-1 0,1 0-1,0 1 1,-1-1 0,1 1 0,0 0-1,0-1 1,1 1 0,-1 0 0,0 0-1,1 0 1,-1 1 0,1-1 0,0 1-1,-1-1 1,1 1 0,0 0 0,0 0-1,0 0 1,0 0 0,0 1-1,0-1 1,0 1 0,1 0 13,0 3 64,-1 0 1,1 0-1,-1 0 1,0 1-1,0-1 1,0 1-1,-1 0 0,1 0 1,-1 0-1,0 0 1,0 0-1,0 0 1,-1 1-1,1-1 1,-1 1-1,0-1 0,0 1 1,-1-1-1,1 3-64,-1-4 19,10 151 1347,4-162-1654,0-30-447,-7 14 401,2 0 1,0 1-1,1 0 0,1 1 1,2 1-1,0-1 0,1 2 1,2-1 333,-16 20 12,0 0 0,1 0 0,-1 0 0,1 1 0,0-1 0,-1 0 1,1 1-1,-1-1 0,1 0 0,0 1 0,0-1 0,-1 1 0,1-1 0,0 1 0,0-1 1,0 1-1,-1-1 0,1 1 0,0 0 0,0 0 0,0-1 0,0 1 0,0 0 0,0 0 0,0 0 1,0 0-1,0 0 0,0 0 0,-1 0 0,1 0 0,0 1 0,0-1 0,0 0 0,0 0 1,0 1-1,0-1 0,0 1 0,-1-1 0,1 1 0,0-1 0,0 1 0,-1-1 0,1 1 1,0 0-1,-1-1 0,1 1 0,-1 0 0,1-1 0,0 1 0,-1 0 0,0 0 0,1 0 1,-1 0-1,1-1 0,-1 1 0,0 0 0,0 1-12,15 60 2020,-14-53-1862,0 62 857,8 28-3015,-5-94-233,2-5-1115</inkml:trace>
  <inkml:trace contextRef="#ctx0" brushRef="#br0" timeOffset="884.953">874 554 2993,'0'0'1921,"0"0"-576,0 0 96,0 0-593,0 0 80,0 0-656,17 147-143,-15-140 239,-2-3-336,0-4-64,3 0-1041,-1 0-544,-2-15-3121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1:08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21 576,'17'-19'4735,"39"17"-5203,-37 3 886,325 0-565,-71 14 217,277 22-68,-171-20-98,183-13 505,-26 56-247,-433-48-45,1-4-1,0-5 1,4-5-117,89 3 74,450 2 324,-260 22-139,207-23-72,-357 9-153,455-21 991,-106 5-828,343 11 262,-635-30-270,330 18 425,-464-18 656,-159 24-1289,-1 0 62,0 0-315,-9 1-3719,-16 3-22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20:19.6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36 109 912,'-12'-12'5414,"7"27"-3890,5 43-2623,0-43 1690,0 149 52,32-97 950,-15-68-772,-9-6-750,-1 0-1,1 0 1,-1-1-1,-1 0 0,0 0 1,0 0-1,0-1 1,-1 0-1,-1 0 0,1 0 1,-1 0-1,-1-1 1,0 0-71,8-23 112,-2-1 1,-2 0 0,-1 0 0,-1-1 0,-2 0-1,-2 0 1,-2-21-113,1 56-165,0 0 21,0 0-179,0 13-165,3 26 581,2 0 1,1-1 0,2 0-1,2 0 1,1-1 0,2 0-1,1-1 1,2 0 0,6 7-94,-19-37 128,-3-5-73,0 1 1,1 0-1,-1 0 0,0 0 1,1-1-1,0 1 0,-1 0 1,1 0-1,0-1 0,0 1 0,0-1 1,0 1-1,0-1 0,0 1 1,0-1-1,0 1 0,1-1 1,-1 0-1,0 0 0,1 0 1,-1 0-1,1 0 0,0 0 1,-1 0-1,1 0 0,0-1 0,-1 1 1,1-1-1,0 1 0,0-1 1,0 0-1,-1 1 0,1-1 1,2 0-56,76-165 1104,-77 154-947,-3 5-4197,0 5 1952,0-5-1182</inkml:trace>
  <inkml:trace contextRef="#ctx0" brushRef="#br0" timeOffset="1236.845">2 42 448,'0'0'1353,"0"0"-9,0 0-327,0 0 146,0 0-53,-2-4 2257,16 128-3519,35 26-195,-48-149 372,1-1 0,0 1 0,0 0-1,0-1 1,0 1 0,0-1 0,0 0 0,0 0 0,1 0 0,-1 0 0,0 0-1,0 0 1,0 0 0,0-1 0,0 1 0,0-1 0,0 0 0,0 1 0,0-1-1,-1 0 1,1 0 0,0 0 0,0 0 0,-1-1 0,1 1 0,0 0 0,-1-1-1,0 1 1,1-1 0,-1 1 0,0-1 0,0 0 0,1 1 0,-1-1-25,7-13 39,0 0 1,0 0 0,-1 0-1,-1-1 1,-1 0-1,0 0 1,-1 0 0,-1-1-1,0 0 1,-1 1 0,-1-1-1,-1 0 1,0 0 0,-2-9-40,2 26 176,0 0-302,0 0-12,0 0 87,0 0-24,0 0-152,0 0 57,0 29 98,0-11 118,0-1 1,2 1-1,0 0 1,1 0 0,1-1-1,0 0 1,2 0-1,0 0 1,0 0-1,2-1 1,0 0 0,1 0-1,6 7-46,-9-15 73,-6-6-51,1 0-1,0 0 1,0 0 0,0 0 0,0-1 0,0 1 0,0 0 0,1 0 0,-1-1 0,0 1 0,1-1-1,-1 1 1,1-1 0,0 0 0,0 0 0,-1 1 0,1-1 0,0-1 0,0 1 0,0 0-1,0 0 1,0-1 0,0 1 0,0-1 0,0 1 0,0-1 0,0 0 0,1 0 0,-1 0 0,0 0-1,0 0 1,0 0 0,2-1-22,-1-3 49,0 0 1,0 0-1,0 0 0,0 0 0,-1 0 0,0-1 0,0 1 1,0-1-1,0 1 0,-1-1 0,0 0 0,0 0 0,0 1 1,-1-1-1,1 0 0,-1 0 0,0-3-49,1-3 85,4-219 2244,-5 229-2062,0 1 178,0 0-218,0 0 8,0 0-174,0 0-96,0 0-47,0 0 170,0 0-14,0 0-7,0 0-134,0 0-266,0 0-404,0 7-3705,0 1 598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20:24.6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98 784,'0'0'198,"0"0"-70,0 0 123,0 0 93,0 0 189,9 1-71,225 8 4297,-50-4-3953,691 4 982,-617-10-1330,1-11 0,36-16-458,36-1 249,358-2 576,-462 26-220,-216 1-2251,-11-7-2425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20:4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53 142 3249,'-11'-12'1516,"10"11"-1196,15-3 3751,130 26-4041,88-14 359,171-18-389,-298 5 29,361-4 157,325-21-126,-160-28 57,671 86 118,-221-25-64,-529 33-3,-102-17-88,-202-36 1222,-216 13-3559,-32 4-1182</inkml:trace>
  <inkml:trace contextRef="#ctx0" brushRef="#br0" timeOffset="280.47">6805 172 11909,'0'0'0,"0"0"-5074</inkml:trace>
  <inkml:trace contextRef="#ctx0" brushRef="#br0" timeOffset="7017.738">4934 54 192,'-10'0'16,"1"-3"544,4 3-272,0 0-175,5 0 31,0 0-144,0 0-737</inkml:trace>
  <inkml:trace contextRef="#ctx0" brushRef="#br0" timeOffset="7380.43">4934 54 576</inkml:trace>
  <inkml:trace contextRef="#ctx0" brushRef="#br0" timeOffset="8209.198">4934 54 576,'7'40'50,"5"36"3088,-12-26-2839,0 159-72,-2 10 888,-2-199-955,-1-1 0,-1 1 0,0-1 0,-1 0 1,-2-1-1,0 1 0,0-2 0,-2 1 0,0-1 0,-1-1 0,-1 0 0,0-1 0,-1 0 0,-1-1 0,0-1 0,-1 0 0,0-1 0,-1-1 1,-1 0-1,1-2 0,-2 0 0,1-1 0,-1 0 0,0-2 0,-16 4-160,-184 50 233,-3-9 1,-74 1-234,47-16 111,-1-12-1,-209-7-110,426-17 6,-20 1 116,-1-1 0,0-4 1,0-1-1,1-3 0,-33-10-122,-484-201 1216,503 195-1177,-124-40-74,3-10 0,4-7-1,-43-32 36,9-25 475,-191-156-475,364 261 101,-3 2-1,0 2 0,-2 2 0,-1 2 0,0 3 1,-2 1-1,-26-4-100,62 19 38,18 7-31,-1-1 0,1 1 0,-1-1 0,1 1 0,-1-1 0,0 1 0,1-1 1,-1 1-1,0 0 0,1-1 0,-1 1 0,0-1 0,0 1 0,0 0 0,1-1 1,-1 1-1,0 0 0,0-1 0,0 1 0,0 0 0,0-1 0,0 1 0,-1 0 1,1-1-1,0 1 0,0 0 0,0-1 0,-1 1 0,1 0 0,0-1 0,0 1 1,-1-1-1,1 1 0,-1-1 0,1 1 0,0-1 0,-1 1 0,1-1 0,-1 1 1,0-1-1,1 1 0,-1-1 0,1 0 0,-1 1 0,1-1 0,-1 0 0,0 0 1,1 1-1,-1-1 0,0 0 0,1 0 0,-1 0 0,0 0 0,1 0 0,-1 0 1,0 0-1,1 0 0,-1 0 0,0 0 0,1 0 0,-1 0 0,0-1 0,1 1 1,-1 0-1,1 0 0,-1-1 0,0 1 0,1 0 0,-1-1 0,0 1-7,9 240 219,3-182-1167,11-5-3514,-12-46 694,-8-7 1314</inkml:trace>
  <inkml:trace contextRef="#ctx0" brushRef="#br0" timeOffset="8493.472">29 95 608,'0'0'2353,"0"0"-928,0 0-913,0 0-96,0 0 369,0 0-65,82-37-96,-24 30-367,6 5-241,9 2-16,-9 0-3042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20:54.0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70 3105,'0'0'1820,"0"0"-718,0 0-683,0 0-267,20 23 267,127 137 1195,-138-148-1569,1 0 1,0-1 0,1 0-1,0-1 1,0 0 0,1-1 0,0 0-1,1-1 1,0-1 0,0 1 0,1-2-1,0 0 1,0-1 0,0 0-1,1-1 1,-1-1 0,1 0 0,0-1-1,0-1 1,0 0 0,0-1-1,9-1-45,173-76 407,-137 48-373,-18 7-5,1 3 0,1 2 1,1 1-1,0 3 0,1 1 1,0 2-1,1 3 0,-1 1 1,21 2-30,-28 4 39,0 2 0,0 2 0,-1 2 0,1 1-1,26 9-38,17 9 186,1-3-1,1-3 0,0-4 0,1-4 0,48-2-185,113-27 107,-43-40-54,-122 33-38,1 2-1,0 5 0,27-1-14,620-15 624,-468-12-302,-181 28-318,0 3 0,2 3-1,-1 5 1,1 2 0,0 5-1,26 4-3,-57 6 137,0 2-1,-2 2 1,1 2-1,31 17-136,-33-13 126,1-2 0,1-3-1,1-1 1,38 4-126,-71-14-223,1-2 0,0-1 0,0 0 0,0-1 0,-1-1 0,1-1 0,0-1 0,-1 0 0,1-2 0,2 0 223,72-56-5144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1:23:56.9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24:06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13 256,'-3'-13'4845,"275"22"-3338,122-9-2811,-394 0-622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24:07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1265,'0'0'589,"0"0"-133,0 0-130,0 0 386,0 0-125,11 0-312,104 11 1003,-77-1-1187,1-3 0,-1-1 0,1-1 0,0-3 0,1-1 0,-1-1 0,4-3-91,43 1 446,6 0 1630,-91 2-1863,-1 0 30,0 0 74,0 0-183,-2-14-3987,-4 0-1528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24:13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4 720,'0'0'617,"0"0"-78,0 0-25,0 0-223,0 0 197,0 0 243,0-4 3965,1 15-4540,1-1 1,0 0-1,0 0 0,1 0 1,0-1-1,1 1 0,0-1 1,1 1-1,0-1 0,0-1 1,2 2-157,6 12 244,-12-20-234,0-1 25,116-36-155,-64 52 461,-44-13-328,1 0 0,0-1-1,-1 0 1,1 0-1,0-1 1,0 0 0,0-1-1,1 0 1,-1-1 0,0 0-1,0 0 1,0-1 0,5-2-13,26 2 17,101 16 348,-32-39-789,-19 3 1228,-50 20-4512,-32 1 1796,-8 0-811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24:23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10 64,'0'0'312,"0"0"-2,0 0-57,0 0 190,0 0-230,0 0-42,-12-9 3012,48 119-1548,-34-109-1619,0 1 0,0 0 1,0-1-1,-1 0 0,1 1 0,1-1 0,-1 0 0,0 0 0,0 0 0,0-1 0,0 1 0,1 0 0,-1-1 0,0 1 0,1-1 0,-1 0 1,0 0-1,1 0 0,-1 0 0,0 0 0,1 0 0,-1-1 0,0 1 0,1-1 0,-1 0 0,0 0 0,0 0 0,0 0 0,0 0 0,2 0-16,21-4 177,44 5-113,-32 47 513,-34-45-584,0-1 1,0 0 0,0 1 0,0-1-1,1 0 1,-1 0 0,0-1 0,1 1-1,-1-1 1,0 1 0,1-1-1,-1 0 1,1-1 0,-1 1 0,0 0-1,1-1 1,-1 0 0,0 0 0,1 0-1,-1 0 1,0 0 0,0-1 0,0 1-1,0-1 1,0 0 0,2-2 6,93-66 69,-55 118 1347,-33-30-1199,37 24 37,-22-36-3664,-23-6 1497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24:39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0 176,'0'0'6195,"0"0"-5075,0 0 721,0 0 144,0 0-880,0 0-849,31 43-256,-19-43-528,-12 0-5475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1:32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57 176,'-36'-52'5989,"28"48"-3219,320 4-924,-253 11-2158,-59-9-2356,0-2 1062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24:39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70 239 7587,'0'0'2089,"0"0"-533,0 0-1127,0 0-773,18-35-1008,60-105 90,-77 136 1222,1 0 0,-1 1 1,1-1-1,1 0 1,-1 1-1,0-1 0,1 1 1,0 0-1,-1 0 0,1 0 1,0 0-1,1 0 1,-1 1-1,1-1 0,-1 1 1,1 0-1,-1 0 0,1 0 1,0 1-1,0-1 1,0 1-1,1 0 40,-3 0-65,-1 1-167,-1 0 123,0 36 514,-33 177 1137,30 116-1782,0-326-1734,-13-3-1102</inkml:trace>
  <inkml:trace contextRef="#ctx0" brushRef="#br0" timeOffset="205.554">1 554 3986,'0'0'2017,"0"0"-1313,0 0 721,0 0-177,0 0-976,0 0 1153,96 4-977,-51-1-320,-1-3 80,-4 2-208,-1 0-736,-3 0-1761,-7-2-1425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24:36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37 336 896,'0'0'940,"0"0"119,0 0-422,0 0-146,0 0 168,0 0-27,0 1 4708,-1 5-5749,-9 27 544,2 0 0,2 1-1,1-1 1,1 1 0,2 1 0,1-1 0,3 16-135,-2-47-3,-1 0 1,1 1-1,0-1 0,1 1 1,-1-1-1,1 0 0,-1 1 1,1-1-1,0 0 0,0 1 1,1-1-1,-1 0 0,1 0 1,-1 0-1,1 0 0,0 0 1,0 0-1,0-1 0,1 1 1,-1-1-1,0 1 0,1-1 1,0 0-1,0 0 0,-1 0 1,1 0-1,0-1 0,0 1 1,1-1-1,-1 0 0,0 0 1,0 0-1,1 0 0,-1 0 1,0-1-1,1 1 0,-1-1 1,1 0-1,-1 0 0,1-1 1,-1 1-1,0-1 0,1 1 1,-1-1-1,0 0 0,1 0 1,-1 0-1,0-1 0,2-1 3,103-155-205,-104 193 803,46 133-67,-47-162-534,0 0-1,1 0 1,-1-1 0,1 0 0,0 1 0,0-2-1,1 1 1,-1 0 0,1-1 0,0 0 0,1 0-1,-1 0 1,1-1 0,-1 0 0,1 0-1,0 0 1,0 0 0,0-1 0,1 0 0,-1-1-1,0 0 1,1 1 0,-1-2 0,1 1-1,3-1 4,1-5 0,-1 0 0,0 0-1,0-1 1,0 0-1,-1-1 1,0 0 0,0-1-1,-1 1 1,0-2-1,0 1 1,-1-1 0,0 0-1,-1-1 1,1 0-1,-2 0 1,0 0 0,0 0-1,-1-1 1,0 0-1,0-2 1,29-132 526,-34 144-517,0-1 0,0 1 0,0 0 0,-1-1 0,1 1 0,0 0 0,-1 0-1,1 0 1,0 0 0,-1 0 0,1 0 0,-1 1 0,0-1 0,1 0 0,-1 1 0,0-1 0,1 1 0,-1-1 0,0 1 0,1 0-1,-1 0 1,0 0 0,0 0 0,1 0 0,-1 0 0,0 0 0,0 1 0,1-1 0,-2 1-9,-3-1-603,6 10-4162,0-3 1249</inkml:trace>
  <inkml:trace contextRef="#ctx0" brushRef="#br0" timeOffset="303.348">779 1 7251,'0'0'1726,"0"0"-1040,0 0-96,0 0-214,0 0-91,20 2 476,272 28 775,-280-25-1604,-11-3-5141,-11-2 2205</inkml:trace>
  <inkml:trace contextRef="#ctx0" brushRef="#br0" timeOffset="584.892">957 76 3954,'0'0'1056,"0"0"81,0 0 576,0 0-609,0 0 641,0 0-1313,-12 195-96,12-161-336,0-1 0,0 4-256,10-5-1857,-3-8-2001</inkml:trace>
  <inkml:trace contextRef="#ctx0" brushRef="#br0" timeOffset="1664.26">1209 493 256,'0'0'1190,"0"0"-392,0 0 29,0 0-35,0 0-184,0-6 163,0-15 605,0 33 1210,-1 235-177,1-244-2409,0-1-1,0 1 1,0-1-1,1 1 1,-1-1 0,1 1-1,-1-1 1,1 0-1,0 1 1,0-1-1,0 0 1,1 0-1,-1 1 1,0-1-1,1 0 1,-1-1-1,1 1 1,0 0-1,0 0 1,-1-1 0,1 1-1,0-1 1,0 1-1,1-1 1,-1 0-1,0 0 1,0 0-1,1 0 1,-1 0-1,0 0 1,1-1-1,-1 1 1,1-1-1,-1 0 1,1 0 0,-1 0-1,1 0 1,-1 0-1,1 0 1,1-1 0,2-2-41,0 0-1,0 0 1,0-1 0,-1 1 0,0-1 0,1-1 0,-2 1 0,1-1 0,0 0 0,-1 0 0,0 0-1,0 0 1,0-1 0,-1 0 0,0 0 0,0 0 0,-1 0 0,2-5 41,1 2-90,48-102-465,-52 110 806,-1 1 216,0 0-80,0 4-51,29 161 367,-27-159-681,0-1 0,1 1 0,0-1 1,0 0-1,0 0 0,1 0 0,-1 0 0,1-1 0,0 1 0,1-1 0,-1 0 0,1 0 0,0 0 0,0-1 0,0 0 0,0 0 0,0 0 0,1-1 0,0 1 1,-1-1-1,1-1 0,0 1 0,0-1 0,0 0 0,0 0 0,0-1 0,3 0-22,-6 1 9,1-1 0,-1 0 0,1 0 0,0 0 0,-1-1-1,1 1 1,-1-1 0,1 0 0,-1 0 0,1 0 0,-1-1 0,0 1 0,1-1 0,-1 0 0,0 0 0,0 0 0,0 0-1,-1 0 1,1 0 0,0-1 0,-1 0 0,0 1 0,1-1 0,-1 0 0,0 0 0,0 0 0,-1-1 0,1 1 0,-1 0 0,1-1-1,-1 1 1,0-2-9,19-142-26,-20 131 23,0 11 2,-1-1 0,1 1 0,-1 0 0,-1-1 1,1 1-1,-1 0 0,0 0 0,0 0 0,0 0 0,-1 0 0,1 0 0,-1 1 1,0-1-1,-1 1 0,1 0 0,-1 0 0,0 0 0,0 0 0,-2-1 1,-36-18-3678,37 20-6</inkml:trace>
  <inkml:trace contextRef="#ctx0" brushRef="#br0" timeOffset="2179.338">2086 506 4370,'0'0'2561,"0"0"-1104,0 0 240,0 0-705,0 0-624,0 0 16,31-10-320,8 7 353,1 3-385,-4 0 160,-4 0-128,-6 0-64,-4 0-1169,-10 3-1424,-12 5-2385</inkml:trace>
  <inkml:trace contextRef="#ctx0" brushRef="#br0" timeOffset="2366.247">2047 712 4354,'0'0'3682,"0"0"-3250,0 0 512,0 0 353,0 0-689,0 0 257,89 28-833,-43-22 464,4-1-496,3-3-769,5-2-31,-3 0-2193,-2 0-2402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24:48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1055 1 1761,'2'2'4725,"-3"11"-4440,-146 132 78,76-87-320,-4-3 0,-1-4 1,-43 20-44,-176 124 369,61 13-222,195-181 367,39-26-455,1 13 790,62 73-962,159 229 552,-5 24-439,144 212 306,-119-263 870,-224-265-220,-32-44-60,-15-29-4423,-9-24-4223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24:56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9 1313,'-2'-4'6895,"10"1"-4152,32 2-3938,-33 1 2009,146 0-542,-149 2-281,0 0-1,0 0 1,0 0-1,-1 0 1,1 1-1,0 0 0,-1 0 1,0 0-1,0 0 1,0 0-1,0 1 1,0-1-1,-1 1 1,1 0-1,-1-1 1,0 1-1,0 0 0,-1 1 1,1-1-1,-1 0 1,0 0-1,0 1 1,0-1-1,0 1 1,-1-1-1,0 0 0,0 1 1,0-1-1,-1 1 1,1-1-1,-1 1 1,0-1-1,0 0 1,-1 0-1,1 1 1,-1-1-1,0 0 0,-1 2 10,-10 12 72,0 0-1,-2-1 0,1-1 0,-2 0 0,0-1 0,-1-1 0,-1 0 0,-4 1-71,15-9 29,-262 160 329,269-165-387,0 1 0,0 0 0,0-1 0,0 1 0,0-1 0,1 1 0,-1 0 0,0-1 0,1 1 0,-1-1 0,1 1 0,0-1 0,0 1 0,-1-1 0,1 0 1,0 1-1,0-1 0,0 0 0,0 1 0,1-1 0,-1 0 0,0 0 0,0 0 0,1 0 0,-1 0 0,1-1 0,-1 1 0,0 0 0,1-1 0,-1 1 0,1-1 1,0 1-1,-1-1 0,1 0 0,-1 1 0,1-1 0,0 0 0,-1 0 0,2 0 29,-2 0-5,18 5 323,0 0 0,0-1 0,1-1 0,-1-1 0,1-1 0,0-1 0,15-2-318,4 2 111,56-33-476,-44-10-4240,-33 24 1003</inkml:trace>
  <inkml:trace contextRef="#ctx0" brushRef="#br0" timeOffset="281.661">561 258 1985,'0'0'4850,"0"0"-3777,0 0-385,0 0 304,0 0-79,0 0 431,110 0-831,-73 0-49,-9 0-416,-4 0 256,-2 0-304,-8 0 0,-2 0 64,-4 0-64,-4 0-512,-1 0-961,-3 0-1680,0-13-881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25:04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7988,'0'0'1632,"0"0"-1536,0 0-96,0 0 593,0 0-305,0 0 432,113 39 17,-75-35-689,-4-2 32,-8 0-80,-2 0 128,-2 1-288,0-3-465,-3 0-2288,0-5-2033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25:03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61 1969,'0'0'1110,"0"0"-342,0 0-269,0 0-91,0 0 75,0 6-315,-32 666 5838,23-740-10032,4 46 1251</inkml:trace>
  <inkml:trace contextRef="#ctx0" brushRef="#br0" timeOffset="265.627">1 686 3554,'0'0'1182,"0"0"-118,0 0 265,0 0-89,0 0-274,11 5-38,77 20 396,45-25 442,-132 0-1801,-7-2-1213,-11-6-895,-6-6-869</inkml:trace>
  <inkml:trace contextRef="#ctx0" brushRef="#br0" timeOffset="751.04">44 124 5683,'0'0'2337,"0"0"-982,0 0 27,0 0-446,15-18-389,46-53-421,-22 36 44,-39 35-226,0 0-8,-3 48-4666,-1-26 1046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25:43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7 5651,'0'0'1494,"0"0"42,0 0-36,0 0-596,0 0-490,-17-1 12,-52-4-329,67 5-99,0 0 1,0 1 0,0-1 0,0 1 0,0-1-1,1 1 1,-1 0 0,0 0 0,0 0 0,0 0-1,1 0 1,-1 0 0,0 0 0,1 0 0,-1 1-1,1-1 1,-1 1 0,1-1 0,0 1 0,0 0-1,0-1 1,0 1 0,0 0 0,0 0 0,0 0-1,0 0 1,1 0 0,-1 0 0,1 0 0,-1 0-1,1 0 1,0 0 0,0 0 0,0 0 0,0 0-1,0 2 2,0 0-2,-1 2 0,0-1 0,1 1 0,0 0 0,0-1 0,0 1 0,1 0 0,0-1 0,0 1 0,0-1 0,0 1 0,1-1 0,0 1 0,0-1 0,1 0-1,0 0 1,0 0 0,0 0 0,0-1 0,0 1 0,1-1 0,0 0 0,0 0 0,0 0 0,1 0 0,-1-1 0,1 0 0,0 1 0,0-2 0,0 1 0,0-1 2,-4-1-26,1-1 1,-1 0-1,0 1 1,0-1-1,0 1 1,0 0-1,0-1 1,0 1-1,0 0 1,0-1-1,-1 1 1,1 0-1,0 0 1,0 0-1,-1 0 1,1 0 0,0 0-1,-1 0 1,1 0-1,-1 0 1,1 0-1,-1 0 1,0 0-1,1 0 1,-1 0-1,0 1 1,0-1-1,0 0 1,0 0-1,0 0 1,0 0-1,0 1 1,0-1-1,0 0 1,-1 0-1,1 0 1,0 0-1,-1 0 1,1 0-1,-1 0 1,1 0-1,-1 0 1,0 0-1,1 0 1,-1 0-1,0 0 1,0 0-1,1 0 1,-1 0-1,0-1 1,0 1-1,0 0 1,0-1-1,0 1 1,0-1-1,-1 1 26,-19 3-3572</inkml:trace>
  <inkml:trace contextRef="#ctx0" brushRef="#br0" timeOffset="266.351">233 238 4162,'0'0'6547,"0"0"-6067,0 0-400,0 0 1089,0 0 175,0 0-1072,-3 5-272,-25-5-1296,-11 0-5843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25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130 210 2609,'0'0'1956,"0"0"-854,0 0-251,0 0 357,0 0 126,-20 18-750,-60 59-309,78-74-231,-1 0 0,0 0-1,1 0 1,-1 1 0,1-1-1,0 0 1,0 1 0,0 0-1,1-1 1,-1 1-1,1 0 1,0 0 0,0 0-1,0 0 1,0 0 0,1 0-1,0 0 1,0 0 0,0 0-1,0 1 1,1-1 0,0 4-44,1 12 173,0-17-234,-1 1 0,1-1 0,1 0 0,-1 0 0,0 0 0,1 0 0,-1 0 0,1-1 0,0 1 0,0-1 0,0 0 0,0 0 0,0 0 0,1 0 0,-1 0-1,1-1 1,-1 1 0,1-1 0,-1 0 0,1 0 0,0-1 0,0 1 0,-1-1 0,1 1 0,0-1 0,0 0 0,-1-1 0,1 1 0,0-1 0,0 0 0,-1 1 0,1-2 0,0 1 0,-1 0 0,1-1 0,-1 1 0,0-1 0,0 0 0,1 0 0,-1-1 0,0 1 61,54-54-3920,-33 23 2314</inkml:trace>
  <inkml:trace contextRef="#ctx0" brushRef="#br0" timeOffset="267.581">130 210 3378,'110'28'2369,"-110"-28"-304,0 0 384,0 0-1537,0 0-400,0 0-240,27-6-143,-3 6 95,2 0-144,8 0-16,-1 0 192,1-4-256,-5-3 0,-5 1-48,-5-1-625,-5-4-911,-2 1-737,-9-6-849</inkml:trace>
  <inkml:trace contextRef="#ctx0" brushRef="#br0" timeOffset="532.847">423 1 3121,'0'0'1326,"0"0"-496,0 0 1064,0 0-176,0 0-408,-6 49-186,-17 156-530,11-2 279,12-202-907,0 1 0,1-1 0,-1 0-1,1 0 1,-1 1 0,1-1 0,-1 0 0,1 0 0,0 0 0,-1 0 0,1 0 0,0 0-1,0 0 1,0 0 0,0 0 0,0 0 0,0 0 0,0-1 0,0 1 0,0 0 0,0-1 0,1 1-1,-1-1 1,0 1 0,0-1 0,1 1 0,-1-1 0,0 0 0,0 0 0,1 0 0,-1 0-1,0 0 1,1 0 0,-1 0 0,0 0 0,0 0 0,1-1 0,-1 1 0,0 0 0,0-1-1,1 1 1,-1-1 0,0 1 0,1-1 34,58-24-1941,69-71 1320,-129 95 1477,0 1 35,1 9-29,28 126 1307,-29-134-2235,0-1 1,1 1-1,-1-1 1,1 0-1,-1 1 1,1-1-1,-1 0 1,1 1 0,-1-1-1,1 0 1,-1 0-1,1 0 1,-1 0-1,1 1 1,-1-1-1,1 0 1,0 0-1,-1 0 1,1 0-1,-1 0 1,1 0-1,-1 0 1,1 0-1,-1-1 1,1 1-1,0 0 1,-1 0-1,1 0 1,-1-1-1,1 1 1,-1 0-1,1 0 1,-1-1-1,1 1 1,-1 0 0,0-1-1,1 1 1,-1-1-1,1 1 1,-1-1-1,0 1 1,1-1-1,-1 1 1,0-1-1,0 1 1,1-1-1,-1 1 1,0-1-1,0 1 1,0-1-1,0 1 1,0-1-1,0 1 1,0-1-1,0 0 1,0 1-1,0-1 1,0 1-1,0-1 1,0 1-1,0-1 1,0 0 0,-1 1-1,1-1 1,0 1-1,0-1 1,-1 1-1,1-1 66,3-38-3321</inkml:trace>
  <inkml:trace contextRef="#ctx0" brushRef="#br0" timeOffset="799.72">694 37 4834,'0'0'1841,"0"0"-1841,0 0 0,0 0 928,0 0-655,0 0-177,34 115-48,-20-100-48,1-2-1265,-3-4-1120</inkml:trace>
  <inkml:trace contextRef="#ctx0" brushRef="#br0" timeOffset="1331.36">845 347 1281,'0'0'2155,"0"0"-498,0 0-187,0 0 32,0 0-459,0 17-189,1 55-489,-1-72-356,0 1-1,0 0 0,0 0 1,0 0-1,0 0 0,0 0 1,0 0-1,1 0 1,-1 0-1,0 0 0,1 0 1,-1 0-1,1 0 0,-1 0 1,1 0-1,-1-1 0,1 1 1,-1 0-1,1 0 0,0-1 1,0 1-1,-1 0 0,1-1 1,0 1-1,0-1 0,0 1 1,0-1-1,-1 1 0,1-1 1,0 0-1,0 1 0,0-1 1,0 0-1,0 0 1,0 0-1,0 0 0,0 1 1,0-1-1,0-1 0,0 1 1,0 0-1,0 0 0,0 0 1,0 0-1,0-1 0,0 1 1,0 0-1,0-1 0,-1 1 1,1-1-1,1 0-8,0 0 23,4-3-168,0 0 0,-1-1 1,0 0-1,0 0 0,0 0 1,-1 0-1,1-1 1,-1 0-1,0 0 0,-1 0 1,0 0-1,0-1 0,0 1 1,-1-1-1,0 0 1,0 0-1,0 0 0,-1 0 1,0-2 144,0 7-75,-1 1-1,1-1 1,0 1 0,0-1 0,-1 0 0,1 1-1,-1-1 1,0 0 0,1 1 0,-1-1 0,0 0 0,0 1-1,0-1 1,0 0 0,0 1 0,-1-1 0,1 0 0,0 1-1,-1-1 1,0 0 0,1 1 0,-1-1 0,0 1 0,1-1-1,-1 1 1,0-1 0,0 1 0,0 0 0,0-1 0,-1 1-1,1 0 1,0 0 0,0 0 0,-1 0 0,1 0 0,-1 0-1,1 0 1,-1 0 0,1 1 0,-1-1 0,0 0-1,1 1 1,-1 0 0,0-1 0,1 1 0,-1 0 0,0 0-1,1 0 1,-1 0 0,0 0 0,-1 0 75,1 0 90,0-1 1,0 1-1,-1 0 0,1 0 0,0 0 1,0 0-1,-1 0 0,1 1 1,0-1-1,0 0 0,0 1 0,0 0 1,0 0-1,0-1 0,0 1 1,0 0-1,0 1 0,0-1 1,0 0-1,0 1 0,1-1 0,-1 0 1,0 1-1,1 0 0,-1-1 1,1 1-1,0 0 0,0 0 1,0 0-1,0 0 0,0 0 0,0 0 1,0 0-1,0 0 0,1 0 1,-1 1-1,1-1 0,0 0 1,0 0-91,27 3-1062,4-6 810,-25 0 366,1-1 0,0 1 1,-1 0-1,1 0 0,0 1 0,0 0 1,0 0-1,0 1 0,0 0 1,-1 0-1,1 0 0,0 1 1,-1 0-1,1 0 0,-1 1 0,0 0 1,0 0-1,0 1 0,0-1 1,0 1-1,-1 0 0,1 1 1,-1-1-1,0 1 0,-1 0 1,1 0-1,-1 1 0,0-1 0,0 2-114,0 18 681,-5-39-1818,1 11 1185,-1 1 0,1 0 0,0-1 0,0 1 0,0 0 0,1-1 0,-1 1 0,0 0 0,1-1 0,0 1 0,-1 0 0,1 0 0,0 0 0,0 0 0,0 0 0,1 0 0,-1 0 0,0 0 0,1 0 0,-1 0 0,1 0-1,0 1 1,-1-1 0,1 1 0,0-1 0,0 1 0,0 0 0,0 0 0,0 0 0,0 0 0,0 0 0,1 0 0,-1 1 0,0-1 0,1 1 0,-1-1 0,0 1 0,1 0 0,-1 0 0,0 0 0,1 0 0,-1 0 0,0 1 0,0-1 0,1 1 0,-1-1 0,1 1-48,30 57 1331,-25 34-2761,1-75-2801,1-16 1960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25:40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105 130 5106,'0'0'1844,"0"0"-881,0 0-176,0 0-13,12-10-524,36-30-428,-25 24-965,-17 4-133,-6 1 1758,0-29 329,0 39 269,0 1-223,0 24-265,0 544 1462,0-567-2849,1-6-368,2-28 74,0 0-1,-2-1 1,-2 1 0,-1 0-1,-1 0 1,-2 0-1,-1 0 1,-2 0 0,-10-28 1089,-4 26-243,22 33 341,-1 1 1,0-1 0,0 1 0,0-1-1,0 1 1,0 0 0,0-1-1,-1 1 1,1 0 0,0 0 0,-1 0-1,1 0 1,-1 0 0,1 0-1,-1 0 1,1 0 0,-1 0 0,1 1-1,-1-1 1,0 1 0,0 0-1,1-1 1,-1 1 0,0 0 0,0 0-1,1 0 1,-1 0 0,0 0-1,0 0 1,1 0 0,-1 1 0,0-1-1,1 1 1,-1-1 0,0 1-1,1 0 1,-1 0 0,1 0 0,-1-1-1,1 1 1,-1 1 0,1-1-1,0 0 1,-1 0 0,1 0 0,0 1-1,0-1 1,0 1 0,0-1-1,0 2-98,-10 17 307,2 0-1,0 0 0,1 1 1,1 1-1,2-1 1,0 1-1,1 0 0,1 0 1,1 0-1,1 0 0,1 1 1,1 8-307,-1-28 12,0 0 1,0 0 0,0 0 0,0 0-1,1 0 1,0 0 0,-1 0 0,1 0-1,0 0 1,0-1 0,1 1-1,-1 0 1,0 0 0,1-1 0,0 1-1,-1-1 1,1 0 0,0 1 0,1-1-1,-1 0 1,0 0 0,0 0 0,1 0-1,-1-1 1,1 1 0,0-1-1,-1 1 1,1-1 0,0 0 0,0 0-1,0 0 1,0-1 0,0 1 0,0-1-1,2 1-12,8 1-404,1 0-1,-1-1 0,0 0 1,1-1-1,-1-1 1,1 0-1,-1 0 0,0-2 1,0 0-1,0 0 1,0-1-1,0-1 0,-1 0 1,0 0-1,0-2 0,0 1 1,-1-1-1,0-1 1,0 0-1,-1-1 0,0 0 1,9-10 404,59-96 2250,-67 79 3241,-11 35-4088,0 1-784,0 15 320,-1 10-720,0-13-200,0 0 0,1 0 0,0-1 0,1 1-1,0 0 1,1 0 0,0 0 0,1-1 0,1 1 0,-1-1 0,2 0 0,3 7-19,3-13-4691,-7-5 1962</inkml:trace>
  <inkml:trace contextRef="#ctx0" brushRef="#br0" timeOffset="436.629">506 137 4626,'0'0'1625,"0"0"-1241,0 0-248,0 0 155,0 0 93,10 10-90,83 69-1671,-83-69 1441,0 0 1,-2 1 0,1 1-1,-1-1 1,-1 1-1,0 1 1,-1-1-1,0 1 1,-1 0 0,0 1-1,-1-1 1,0 1-1,-2 0 1,1 0-1,-1 8-64,1 69 1657,-3-90-1494,0-15-187,25-133-1007,37 69 4319,-2 70-4076,-44 8-1407,-4 3-51,-2 12-451</inkml:trace>
  <inkml:trace contextRef="#ctx0" brushRef="#br0" timeOffset="709.771">908 403 1201,'0'0'1816,"0"0"-242,0 0 169,0 0-618,0 0-172,11 6-134,40 18-624,-45-23-211,0 0-1,0-1 1,0 0 0,0 0 0,0 0 0,0-1 0,0 1 0,-1-1 0,1-1 0,0 1 0,-1-1 0,1 0-1,-1-1 1,1 1 0,-1-1 0,0 0 0,0 0 0,0-1 0,-1 1 0,1-1 0,-1 0 0,0-1 0,2-1 16,-1 1-265,-2 3 102,0-1 1,0 0 0,0 1 0,-1-1 0,0-1-1,1 1 1,-1 0 0,0 0 0,-1-1-1,1 1 1,0-1 0,-1 0 0,0 1-1,0-1 1,0 0 0,0 0 0,-1 0-1,0 1 1,1-1 0,-1 0 0,-1-4 162,-1 7 17,-1 0 1,1 0 0,-1 0-1,0 0 1,1 0 0,-1 1-1,0-1 1,1 1-1,-1-1 1,0 1 0,0 0-1,0 0 1,1 0 0,-1 1-1,0-1 1,1 1 0,-1-1-1,0 1 1,1 0-1,-1 0 1,0 0 0,1 1-1,-1-1-17,-3 4 46,0-1 0,1 1 0,0-1 0,0 1 0,0 1 0,0-1 0,1 1-1,0 0 1,0 0 0,1 0 0,0 0 0,0 0 0,0 1 0,1 0 0,-1-1 0,2 1-1,-1 0 1,1 0 0,0 0 0,1 0 0,-1 0 0,1 0 0,1 1 0,-1-1 0,2 3-46,0-7-94,1 0 0,-1 0 1,1 0-1,0 0 1,0-1-1,0 1 1,0-1-1,0 0 1,1 0-1,-1 0 1,1 0-1,0-1 1,-1 1-1,1-1 1,0 0-1,0 0 1,-1 0-1,1-1 1,0 1-1,0-1 1,0 0-1,0 0 1,0 0-1,0-1 1,0 0-1,2 0 94,1 1-236,40 0-2032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25:02.220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4939 1237 3922,'0'0'2385,"0"0"-1569,0 0 1201,0 0 176,0 0-1569,0 0-624,0 4-1424,-12-17-8213</inkml:trace>
  <inkml:trace contextRef="#ctx0" brushRef="#br0" timeOffset="-4674.171">195 675 1969,'0'0'1222,"0"0"-232,0 0-742,0 0 21,0 0 310,-17-4-432,-55-10-142,70 13 4,0 1 1,0 0-1,0 0 0,0 0 0,0 0 0,0 0 0,1 0 1,-1 1-1,0-1 0,0 0 0,0 1 0,0 0 1,0-1-1,0 1 0,1 0 0,-1 0 0,0 0 0,1 0 1,-1 0-1,1 1 0,-1-1 0,1 0 0,-1 1 1,1-1-1,0 1 0,0 0 0,0-1 0,0 1 0,0 0 1,0-1-1,0 1 0,0 0 0,1 0-9,-5 8 52,-4 8 35,1 0 1,1 1-1,1 0 1,1 1-1,1-1 1,0 1-1,1 0 1,1 0-1,1 0 1,1 0-1,3 19-87,-3-11 60,-1-25-52,1 0 0,-1-1 0,1 1 0,0 0 0,0 0 0,0 0 0,0-1 0,0 1 0,1 0 0,-1 0 0,1-1 0,0 1 0,0 0 0,0-1 0,0 1 0,0 0 0,1-1 0,-1 0 0,1 1 0,-1-1 0,1 0 0,0 0 0,0 0 0,0 0 0,0 0 0,0 0 0,1-1 0,-1 1 0,0-1 0,1 1 0,-1-1 0,1 0 0,0 0 0,-1 0 0,1 0 0,0-1 0,2 1-8,4 0-52,0-1 0,0 0 0,0 0-1,0-1 1,0 0 0,0-1 0,-1 0 0,1-1 0,-1 1 0,1-2 0,-1 1 0,0-1-1,0 0 1,0-1 0,-1 0 0,1 0 0,-1-1 0,0 0 0,-1 0 0,3-2 52,108-149-4489,-74 84 2934</inkml:trace>
  <inkml:trace contextRef="#ctx0" brushRef="#br0" timeOffset="-4394.359">464 504 768,'0'0'2063,"0"0"-375,0 0 204,0 0-38,0 0-341,0-12-942,0-29-929,0 33 40,0 34 169,-2 71 238,0-45 30,1 0-1,3-1 1,2 1-1,7 27-118,-10-73-220,0 1-1,0-1 1,1 1 0,-1-1-1,2 1 1,-1-1 0,1 0-1,0 0 1,0 0-1,0 0 1,1-1 0,0 1-1,0-1 1,0 0-1,1 0 1,0 0 0,0-1-1,4 3 221,15 1-2310</inkml:trace>
  <inkml:trace contextRef="#ctx0" brushRef="#br0" timeOffset="-4050.38">865 692 2753,'0'0'2220,"0"0"-136,0 0-454,0 0-264,0 0-654,-26 0 67,-83-1-542,106 1-240,0 1 0,1-1-1,-1 0 1,0 1-1,0 0 1,0 0-1,0-1 1,1 2-1,-1-1 1,1 0-1,-1 0 1,1 1 0,-1 0-1,1-1 1,0 1-1,-1 0 1,1 0-1,0 0 1,0 1-1,1-1 1,-1 0 0,0 1-1,1-1 1,-1 1-1,1-1 1,0 1-1,0 0 1,0-1-1,0 1 1,1 0 0,-1 0-1,1 0 1,-1 0-1,1 0 1,0 0-1,0-1 1,0 1-1,1 0 1,-1 0 0,1 0-1,0 0 1,0 0 3,-1 10-40,-1-10-70,1 0-1,-1-1 1,1 1-1,-1 0 1,1 0-1,0 0 1,0 0-1,0 0 1,0 0 0,1 0-1,-1 0 1,1 0-1,0 0 1,0 0-1,0-1 1,0 1-1,0 0 1,1-1-1,-1 1 1,1-1-1,0 1 1,-1-1-1,1 0 1,0 1-1,1-1 1,-1 0-1,0 0 1,0-1-1,1 1 1,-1 0-1,1-1 1,0 0 0,-1 1-1,1-1 1,0 0-1,0 0 1,0-1-1,0 1 1,0-1 110,1 1-69,1-1 0,-1 0 0,1-1 0,0 1 1,-1-1-1,0 0 0,1 0 0,-1 0 0,1-1 1,-1 1-1,0-1 0,0 0 0,0-1 0,0 1 1,0 0-1,-1-1 0,1 0 0,-1 0 0,0 0 0,1 0 1,-1-1-1,-1 1 0,1-1 0,0 0 69,10 0 4209,19 13-6301,-16-3 437,4-5-335,1-1-1959</inkml:trace>
  <inkml:trace contextRef="#ctx0" brushRef="#br0" timeOffset="-3594.372">1125 688 4226,'0'0'2636,"0"0"-723,0 0-96,0 0-729,0 0-714,0 0-212,0 0-44,0 0 55,0 0-66,0 0 32,-3 3-27,-10 10-111,7-9-5,2 0 1,-1 0 0,0 0 0,1 0 0,0 1 0,0 0 0,0 0 0,1 0 0,-1 0 0,1 1 0,0-1 0,1 1 0,-1 0 0,1-1 0,0 1 0,1 0 0,0 1-1,0-1 1,0 0 0,0 0 0,1 0 0,0 0 0,1 1 3,1-3-24,0-1 0,1 1 0,-1 0 0,1-1 0,0 0 0,0 0 0,1 0-1,-1 0 1,1 0 0,-1 0 0,1-1 0,0 0 0,0 0 0,0 0 0,0 0 0,0-1 0,1 1 0,-1-1 0,0 0-1,1 0 1,0-1 24,46 21-227,-50-19 181,0 0 0,-1 1 1,1-1-1,0 0 1,-1 1-1,1-1 1,-1 0-1,0 1 1,1-1-1,-1 0 1,0 1-1,-1-1 0,1 1 1,0-1-1,-1 0 1,1 1-1,-1-1 1,0 0-1,0 1 1,0-1-1,0 0 1,0 0-1,0 0 0,-1 0 1,1 0-1,0 0 1,-1 0-1,-1 1 46,-41 47-1259,43-49-1158,1-3-203,0-11 451</inkml:trace>
  <inkml:trace contextRef="#ctx0" brushRef="#br0" timeOffset="-3300.449">1343 723 2673,'0'0'1897,"0"0"-552,0 0-17,0 0-341,-5 9-362,-18 28-460,18 33-240,60 30 214,-81-28-2580,25-71 600</inkml:trace>
  <inkml:trace contextRef="#ctx0" brushRef="#br0" timeOffset="-3079.327">1490 816 2017,'0'0'3329,"0"0"-2256,0 0-849,0 0-208,0 0 993,0 0-433,0 73-80,0-51-496,0-3 192,0 1 16,0-5-208,2-2 0,-2-9-256,0-4-2065,0 0-1377</inkml:trace>
  <inkml:trace contextRef="#ctx0" brushRef="#br0" timeOffset="-2779.385">1497 444 5010,'0'0'1873,"0"0"-1793,0 0 432,0 0 689,0 0-225,0 0-447,2 6-497,8 1-32,4 4 496,-2 2-496,3 2-800,-1 6-241,-2 1-1520,3-5-224</inkml:trace>
  <inkml:trace contextRef="#ctx0" brushRef="#br0" timeOffset="-2496.301">1867 550 4162,'0'0'3855,"0"0"-1251,0 0-995,0 0-649,-15 6-536,3 18-429,2 2 0,0-1-1,2 1 1,1 0 0,1 1-1,1 0 1,1 0 0,1 0-1,2 0 1,1 2 5,-3 13-15,2 0 1,2 0-1,2 0 0,2 0 1,2-1-1,1 1 0,2-2 0,2 2 15,-1-20-355,1 7-908,-8-11-4639,-4-18 1772</inkml:trace>
  <inkml:trace contextRef="#ctx0" brushRef="#br0" timeOffset="-2207.377">1689 753 6995,'0'0'608,"0"0"-445,0 0-101,23 1 23,163 7 70,-58-19-462,-127 11 312,0-1 1,0 0-1,0 1 0,0-1 1,0 1-1,0-1 1,0 1-1,0 0 0,0-1 1,1 1-1,-1 0 1,0 0-1,0 0 0,0 0 1,0 0-1,0 0 0,0 0 1,1 0-1,-1 0 1,0 0-1,0 1 0,0-1 1,0 0-1,0 1 1,0-1-1,0 1 0,0-1 1,0 1-1,0 0 0,0-1 1,0 1-1,0 0 1,-1 0-1,1-1 0,0 1 1,0 0-1,-1 0 1,1 0-1,-1 0 0,1 0 1,-1 0-1,1 0 0,-1 0 1,1 0-1,-1 0 1,0 0-1,0 0 0,1 1 1,-1-1-1,0 0 1,0 0-1,0 0 0,-1 1-5,-13 124 1198,10-121-4935,3-5 1576</inkml:trace>
  <inkml:trace contextRef="#ctx0" brushRef="#br0" timeOffset="-2016.882">2076 556 4162,'0'0'912,"0"0"-864,0 0 32,0 0 817,0 0-481,0 0-368,24 106 352,-15-84-400,6-5-32,6-6-1296,13-11-1282</inkml:trace>
  <inkml:trace contextRef="#ctx0" brushRef="#br0" timeOffset="-1485.133">2525 651 0,'0'0'2438,"0"0"-535,0 0 807,0 0-1130,0 0-817,-28 11 285,-88 33-405,112-43-645,0 0-1,0 1 1,-1-1-1,1 1 1,0 0-1,0 0 1,0 1 0,1-1-1,-1 1 1,1 0-1,-1 0 1,1 0-1,0 0 1,0 1-1,0-1 1,1 1 0,-1 0-1,1-1 1,0 1-1,0 0 1,0 1-1,0-1 1,1 0 0,0 0-1,0 1 1,0-1-1,0 1 1,1-1-1,-1 1 1,1-1-1,0 1 1,1-1 0,-1 1-1,1-1 1,0 2 2,2-3-52,0 1 1,1-1 0,-1 1-1,1-1 1,-1 0 0,1 0-1,0-1 1,0 1-1,0-1 1,0 0 0,1 0-1,-1 0 1,1-1 0,-1 1-1,1-1 1,-1 0 0,1 0-1,0-1 1,0 0 0,-1 0-1,1 0 1,0 0-1,-1 0 1,4-2 51,3 3-157,1-1-1,-1 0 1,0 0 0,1-2-1,-1 1 1,0-1-1,0-1 1,0 0-1,0-1 1,0 0 0,-1 0-1,0-1 1,0-1-1,9-6 158,65-50 137,-83 62 364,-1 0 572,0 0 301,0 0-582,-24 7 208,22-5-1033,-1 0 0,1 0 0,0 0 0,0 1-1,0 0 1,1-1 0,-1 1 0,0 0 0,1-1 0,0 1-1,0 0 1,0 0 0,0 0 0,0 0 0,1 0 0,-1 1-1,1-1 1,0 0 0,0 0 0,0 0 0,0 0 0,0 0-1,1 1 34,38 1-4708,56-47-237,-47 13 3977,5 15 4199,-45 40-1395,25 31 72,-32-56-1985,1 0 1,0 1 0,0-1-1,0 0 1,0 0 0,0 0-1,0 0 1,1-1 0,-1 1-1,0-1 1,0 1 0,1-1-1,-1 0 1,0 1 0,0-1-1,1 0 1,-1-1 0,0 1-1,1 0 1,-1-1 0,0 1-1,0-1 1,0 0 0,1 0-1,-1 1 1,0-2 0,0 1-1,1-1 77,22-21-1168,-2-6-1492</inkml:trace>
  <inkml:trace contextRef="#ctx0" brushRef="#br0" timeOffset="-1218.952">3159 617 384,'0'0'1598,"0"0"-229,0 0 306,0 0 17,0 0-244,21 7-508,73 25 140,-74-27-783,-1-1-1,1 0 1,0-2 0,0 0 0,0-1-1,0-1 1,14-2-297,15 1 268,-32 1-240,96-18-139,-113 17-39,1 0-1,0 0 1,-1 0-1,1 0 1,-1 0 0,1 0-1,-1-1 1,0 1-1,1 0 1,-1 0-1,0-1 1,0 1-1,0 0 1,0 0-1,0-1 1,0 1-1,0 0 1,0-1-1,-1 1 1,1 0 0,0 0-1,-1 0 1,1-1-1,-1 1 1,1 0-1,-1 0 1,0 0-1,0 0 1,1 0-1,-1 0 1,0 0-1,0 0 1,0 0-1,0 0 1,0 1-1,0-1 1,0 0 0,0 1-1,0-1 1,0 0 150,-24-19-3437</inkml:trace>
  <inkml:trace contextRef="#ctx0" brushRef="#br0" timeOffset="-940.24">3469 405 208,'0'0'974,"0"0"645,0 0-7,0 0 653,0 0-798,-8 54-637,-20 167-195,21-101 56,7-117-702,0 1 1,0-1 0,1 0 0,-1 1-1,1-1 1,0 0 0,0 1-1,0-1 1,0 0 0,1 0-1,-1 0 1,1 0 0,0 0 0,0 0-1,0 0 1,0-1 0,0 1-1,1-1 1,-1 0 0,1 1 0,0-1-1,0 0 1,-1 0 0,1-1-1,0 1 1,1-1 0,-1 1-1,0-1 1,0 0 0,0 0 0,1-1-1,-1 1 1,1 0 0,-1-1-1,0 0 1,1 0 0,1 0 10,6 0-130,-1-1-1,1 0 1,0-1 0,-1 0-1,1 0 1,-1-1 0,1 0-1,-1-1 1,0 0 0,-1-1 0,4-2 130,120-68-150,-130 96 3150,-1 3-3668,3-23-3321,-5-2 1167</inkml:trace>
  <inkml:trace contextRef="#ctx0" brushRef="#br0" timeOffset="-656.702">3795 560 5378,'0'0'1905,"0"0"-1152,0 0-225,0 0-32,0 0-160,0 0-256,10 22-80,0-7 0,2 3-160,7-6-752,5-1-1713,7 0-81,3-4 1138</inkml:trace>
  <inkml:trace contextRef="#ctx0" brushRef="#br0" timeOffset="-190.038">4060 697 848,'0'0'718,"0"0"1088,0 0 240,0 0-375,0 0-599,-2 13-594,-6 73-36,11-84-435,1 0 0,-1 0 0,1 0 0,-1-1 0,1 1-1,0-1 1,-1 0 0,1 0 0,0 0 0,0-1-1,0 1 1,0-1 0,0 0 0,0 0 0,0-1-1,0 1 1,0-1 0,-1 1 0,1-1 0,3-1-7,-4 0-82,1 1 1,0-1-1,0 0 1,-1 0 0,1 0-1,-1 0 1,1 0 0,-1-1-1,0 0 1,0 1-1,0-1 1,0 0 0,-1-1-1,1 1 1,-1 0 0,0-1-1,0 1 1,0-1 0,0 0-1,-1 1 1,0-1-1,1 0 1,-1 0 0,-1 0-1,1 0 1,0 0 0,-1 0-1,0-1 1,0 1-1,-1-4 82,-40-11 1956,78 10-4693,117 11 3370,-149-1-596,1 0-1,0 0 0,-1 1 1,0 0-1,1 0 0,-1 0 1,0 1-1,0 0 0,0 0 1,0 0-1,-1 1 0,1-1 1,-1 1-1,0 0 0,0 1 1,0-1-1,-1 1 0,1-1 1,-1 1-1,0 0 0,-1 0 1,1 0-1,-1 1 0,0-1 1,1 4-37,3 54 326,-3-38-588,18-58-2123,-11 12 670,19-36 597,15 18 4346,-42 40-3091,0 0 0,0 0 0,0 0 1,0 1-1,-1-1 0,1 0 0,0 1 1,-1 0-1,1-1 0,-1 1 1,1 0-1,-1 0 0,0 0 0,0 0 1,0 0-1,0 0 0,0 0 0,0 0 1,-1 0-1,1 0 0,-1 0 1,1 1-1,-1-1 0,0 0 0,0 0 1,0 1-1,0-1 0,0 0 0,0 0 1,-1 1-138,4 16 593,-2-16-547,33 100 756,1-43-5161,-14-38-1364</inkml:trace>
  <inkml:trace contextRef="#ctx0" brushRef="#br0" timeOffset="3143">221 2845 10661,'0'0'728,"0"0"-402,0 0-27,0 0 210,0 0 401,-1 41-153,-4 130-492,4-150-200,0 0 0,2 0 0,0 0 0,1 0 0,1 0 0,1 0 0,1 0 0,1-1 0,1 0 1,0 0-1,2-1 0,0 1-65,0-1 51,5 6-2196,-111-211-3380,-3-17 5957,99 200-315,-1 0 0,1 0 0,0-1 0,0 1 0,1 0 0,-1 0 0,1-1 0,-1 1 0,1 0 0,0-1 0,0 1 0,1-1 0,-1 1 0,1 0 0,0 0 0,-1-1 0,1 1 0,1 0 0,-1 0 0,0 0 0,1 0 0,0 0 0,-1 0 0,1 0 0,0 1 0,1-1 0,-1 1 0,0-1 0,1 1 0,-1 0 0,1 0 0,0 0 0,0 0 0,-1 1 0,1-1 0,0 1 0,1-1 0,-1 1-1,0 0 1,3 0-117,16-8 54,1 1-1,0 2 1,0 0-1,0 1 0,1 1 1,0 2-1,0 0 0,-1 1 1,9 2-54,-24 0 5,1 0 0,-1 0 0,0 0 0,0 1 1,0 1-1,0-1 0,0 1 0,-1 0 0,1 1 1,-1 0-1,0 0 0,0 1 0,0 0 0,0 0 0,-1 0 1,0 1-1,0 0 0,-1 0 0,1 0 0,-1 1 1,-1 0-1,1 0 0,-1 0 0,-1 1 0,1-1 0,-1 1 1,0 0-1,-1 0 0,0 0 0,0 0 0,-1 0 1,0 1-1,0-1 0,-1 0 0,0 4-5,1 0 23,-1 0 1,0-1-1,0 1 1,-1 0-1,-1-1 0,0 1 1,0-1-1,-1 1 0,-1-1 1,0 0-1,0 0 0,-2 0-23,-4 10 67,-1-1 0,0 0 0,-2-1 0,0 0 0,-1-1 0,-1-1 0,-1 0 0,0-1 0,-2 0 0,-9 5-67,27-21-42,1-1 1,-1 1 0,0 0-1,0-1 1,0 1-1,0-1 1,0 1 0,0-1-1,0 1 1,0-1-1,0 0 1,0 1 0,0-1-1,0 1 1,0-1-1,0 1 1,0 0 0,0-1-1,0 1 1,-1-1-1,1 1 1,0-1-1,0 1 1,-1-1 0,1 1-1,0 0 1,-1-1-1,1 1 1,0-1 0,-1 1-1,1 0 1,-1-1-1,1 1 1,0 0 0,-1 0-1,1-1 1,-1 1-1,1 0 1,-1 0 0,1 0-1,-1 0 1,1 0-1,-1 0 1,1-1-1,-1 1 1,1 0 0,-1 0-1,1 0 1,-1 1-1,1-1 1,-1 0 0,1 0-1,-1 0 1,1 0-1,-1 0 1,1 1 0,-1-1-1,1 0 1,0 0-1,-1 1 1,1-1-1,-1 0 1,1 1 0,0-1-1,-1 0 1,1 1-1,0-1 1,-1 0 0,1 1 41,0-32-4120</inkml:trace>
  <inkml:trace contextRef="#ctx0" brushRef="#br0" timeOffset="14105.166">5232 813 304,'0'0'1158,"0"0"-88,0 0 26,0 0-93,0 0-58,0 0 133,13-6 106,528 6 510,-541-1-2745,-2-5-707</inkml:trace>
  <inkml:trace contextRef="#ctx0" brushRef="#br0" timeOffset="14429.195">5669 630 1201,'0'0'2043,"0"0"-1339,0 0-5,0 0 46,15 13 15,120 94 929,-131-104-1614,0-2-54,-1 0 0,0 1 0,0-1 0,-1 1 0,1 0 0,0 0 0,0 0 0,-1 0 0,1 0 0,-1 0 0,0 1 0,0-1 0,0 1 0,0-1 0,0 1 0,0 0 0,-1 0 0,1 0 1,-1 0-1,0 0 0,0 0 0,0 0 0,0 1 0,-1-1 0,1 0 0,-1 0 0,0 1 0,0-1 0,0 0 0,0 1 0,0-1 0,-1 0 0,0 0 0,0 3-21,-119 81 202,95-73-506,-16 5-2646,26-18-132</inkml:trace>
  <inkml:trace contextRef="#ctx0" brushRef="#br0" timeOffset="17447.656">7107 383 608,'0'0'953,"0"0"269,0 0-323,0 0-398,0 0-31,0-4 122,0 2-532,0 0 0,0 1 0,0-1-1,0 0 1,0 1 0,-1-1 0,1 0 0,-1 1 0,1-1 0,-1 0-1,0 1 1,1-1 0,-1 1 0,0-1 0,0 1 0,0-1-1,0 1 1,0 0 0,-1 0 0,1-1 0,0 1 0,-1 0 0,1 0-1,-1 0 1,1 0 0,-1 1 0,1-1 0,-1 0 0,1 1-1,-1-1 1,0 1 0,1-1 0,-1 1 0,0 0 0,0-1 0,1 1-1,-2 0-59,-10 1-1,0 0-1,0 1 0,0 0 0,0 0 0,0 2 0,1 0 0,-1 0 0,1 1 0,0 0 1,1 1-1,-1 1 0,1 0 0,1 0 0,-1 1 0,1 0 0,0 1 0,1 0 0,0 1 1,1 0-1,0 0 0,0 1 0,1 0 0,0 0 0,0 3 2,-2-3 50,2 1 1,-1 0-1,2 0 0,-1 0 1,2 1-1,0 0 0,0 0 1,1 0-1,1 1 0,0-1 1,1 1-1,0 0 1,1 0-1,1 0 0,0 0 1,1 0-1,0-1 0,1 1 1,1 0-1,0-1 0,1 1 1,0-1-1,3 4-50,1-2 123,0 0 1,1 0-1,1 0 0,1-2 1,0 1-1,0-1 1,2-1-1,-1 0 0,1-1 1,1 0-1,0-1 1,1 0-1,0-2 0,0 1 1,1-2-1,0 0 1,0-1-1,1-1 0,-1 0 1,1-1-1,0-1 0,1-1 1,-1 0-1,1-1-123,-6-1-49,22-1 177,-20-12-3390,-13-1-2143</inkml:trace>
  <inkml:trace contextRef="#ctx0" brushRef="#br0" timeOffset="20113.168">7571 439 1105,'0'0'1587,"0"0"-109,0 0-408,0 0 157,0 0-5,-3-1-275,-2-6 2309,25 6-2787,30 9-462,119 28 292,-169-35-297,1 0 0,0-1 0,-1 1-1,1 0 1,-1 0 0,1 0 0,-1 0 0,1 0-1,-1 0 1,0 0 0,1 0 0,-1 0 0,0 0-1,0 0 1,0 0 0,0 0 0,0 0-1,0 0 1,0 0 0,0 0 0,0 0 0,0 0-1,-1 0 1,1 0 0,0 0 0,-1 0 0,1 0-1,-1 0 1,1 0 0,-1 0 0,1 0 0,-1-1-1,1 1 1,-1 0 0,0 0 0,0 0 0,1-1-1,-1 1 1,0-1 0,0 1 0,0 0 0,0-1-1,0 0 1,0 1 0,0-1 0,0 1-2,-242 214-480,215-176-3399,26-28 1139</inkml:trace>
  <inkml:trace contextRef="#ctx0" brushRef="#br0" timeOffset="20402.422">7797 731 5010,'0'0'3426,"0"0"-2818,0 0-64,0 0-480,0 0 112,0 0-176,-118 82 49,101-56-194,5 0 145,5-2-1808,5-9-2690</inkml:trace>
  <inkml:trace contextRef="#ctx0" brushRef="#br0" timeOffset="21972.654">8150 483 1697,'0'0'2123,"0"0"38,0 0-226,0 0-991,0 0-698,5-4-150,10-2 83,-1 1 0,1 0 0,0 1 0,0 1 0,1 0 0,-1 1 0,1 1 0,-1 0 0,1 1 0,8 1-179,-22 1 2,0-1 0,0 1 1,0 0-1,0 0 1,0 0-1,0 0 0,-1 0 1,1 0-1,-1 0 1,0 1-1,0-1 0,1 1 1,-1-1-1,-1 0 0,1 1 1,0 0-1,-1-1 1,1 1-1,-1-1 0,0 1 1,0 0-1,0-1 1,0 1-1,0 0 0,-1-1 1,1 1-1,-1-1 1,1 1-1,-1-1 0,0 1 1,0-1-1,0 1 0,-1-1 1,1 0-1,0 1 1,-1-1-1,0 0 0,0 0-2,-102 124 577,101-121-623,14-4-204,24 0 13,0-2 1,0-2 0,-1-1 0,1-1 0,-1-2 0,28-10 236,-9-3-2903</inkml:trace>
  <inkml:trace contextRef="#ctx0" brushRef="#br0" timeOffset="22879.428">8594 1012 10053,'0'0'128,"0"0"-128,0 0-433,0 0-1087,0 0-4915</inkml:trace>
  <inkml:trace contextRef="#ctx0" brushRef="#br0" timeOffset="8841.903">6195 3180 3426,'0'0'1312,"0"0"209,0 0 1968,0 0-895,0 0-1170,0 0-303,0-4-1121,-3-13-977,-11-9-2688</inkml:trace>
  <inkml:trace contextRef="#ctx0" brushRef="#br0" timeOffset="4136.13">1346 2897 5859,'0'0'1544,"0"0"-829,0 0-560,0 0 24,0 0 448,4 24-120,14 76-94,-14 48 550,-4-148-829,0 0 15,0 0 166,0-18 565,4-6-840,1 0-1,1 0 1,1 1-1,1 0 0,1 0 1,2 1-1,0 0 1,1 1-1,0 0 1,2 1-1,1 1 0,4-4-39,-11 12 34,-3 3-225,22-23 632,-1 23-4108,-19 12 1586,-2 16-470</inkml:trace>
  <inkml:trace contextRef="#ctx0" brushRef="#br0" timeOffset="4640.532">1624 3064 3201,'0'0'1038,"0"0"123,0 0 42,0 0-144,0 0-507,24 0-194,77-3 63,-96 2-453,-1 0-1,1-1 0,-1 0 0,1 1 0,-1-1 0,1-1 0,-1 1 0,0-1 0,0 0 0,-1 0 1,1 0-1,0 0 0,-1 0 0,0-1 0,0 0 0,0 0 0,0 0 0,0 0 0,-1 0 0,0 0 0,0-1 1,0 1-1,0-1 0,-1 1 0,0-1 0,0 0 0,0 1 0,0-1 0,-1 0 0,0-2 33,1 4-12,-1 1-1,1 0 1,-1 0 0,0 0-1,0 0 1,1 0-1,-1 0 1,-1 0-1,1 0 1,0 0 0,0-1-1,-1 1 1,1 0-1,-1 0 1,0 0-1,0 0 1,0 1 0,0-1-1,0 0 1,0 0-1,0 0 1,0 1-1,-1-1 1,1 1 0,-1-1-1,1 1 1,-1-1-1,1 1 1,-1 0-1,0 0 1,0 0-1,0 0 1,0 0 0,0 0-1,0 0 1,0 1-1,0-1 1,0 1-1,0-1 1,0 1 0,0 0-1,0 0 1,0 0-1,0 0 1,0 0-1,0 0 1,-1 1 0,1-1-1,0 1 1,0-1-1,0 1 1,0 0-1,-1 1 13,-2-1 23,0 1 0,-1 0 0,1 0 0,0 0 0,0 1 0,0 0 1,1 0-1,-1 0 0,1 0 0,-1 1 0,1 0 0,0 0 0,1 0 0,-1 0 0,1 1 0,0-1 0,0 1 0,0 0 0,0 0 0,1 0 0,0 0 0,0 0 0,0 1 0,1-1 0,0 0 0,0 1 0,0-1 0,1 1 0,0 0 0,0-1 0,0 1 0,0-1 0,1 1 0,0-1 0,1 2-23,1-1-7,0-1 1,0 0-1,1 0 0,-1 0 1,1 0-1,1-1 0,-1 1 1,1-1-1,-1 0 0,1 0 1,0-1-1,1 0 0,-1 0 1,0 0-1,1 0 0,0-1 1,0 0-1,0 0 0,-1 0 1,2-1-1,-1 0 0,0 0 1,0-1-1,0 1 0,0-1 1,3-1 6,17-2-290,0 0 1,-1-2 0,1-1-1,-1-1 1,-1-1-1,1-2 1,-1 0 0,-1-1-1,0-2 1,-1 0 0,0-1-1,15-14 290,-9 11-297,108-86 788,-134 105 5096,-12 29-5169,1 2-245,2 0 0,1 0 0,2 1 0,1-1 0,2 1 0,1 0 0,3 12-173,-2 22 315,1 146 458,0-59-3683,-2-259-2740,0 23 1317</inkml:trace>
  <inkml:trace contextRef="#ctx0" brushRef="#br0" timeOffset="4965.688">2364 2938 1665,'0'0'3479,"0"0"-2153,0 0-473,0 0 265,0 0 235,17 16-43,54 54-713,-67-65-559,0 1 0,0-1-1,-1 1 1,0 0 0,0 1 0,0-1-1,0 1 1,-1-1 0,0 1-1,-1 0 1,1-1 0,-1 1 0,-1 0-1,1 0 1,-1 0 0,-1 0-1,1 0 1,-2 5-38,1 16 138,-11 62-405,11-90 186,1 0 0,-1 1 0,1-1 0,-1 0 0,1 1 0,-1-1 1,1 0-1,-1 0 0,1 0 0,-1 0 0,0 1 0,1-1 0,-1 0 0,0 0 0,1 0 0,-1 0 0,1 0 1,-1 0-1,0-1 0,1 1 0,-1 0 0,1 0 0,-1 0 0,0 0 0,1-1 0,-1 1 0,1 0 0,-1-1 1,1 1-1,-1 0 0,1-1 0,-1 1 0,1-1 0,0 1 0,-1-1 0,1 1 0,-1 0 0,1-1 0,0 0 1,0 1-1,-1-1 0,1 1 0,0-1 0,0 1 0,-1-1 0,1 0 0,0 1 0,0-1 0,0 1 0,0-1 1,0 0-1,0 1 0,0-1 0,0 1 0,0-1 0,0 0 0,1 1 0,-1-1 81,-7-36-3476</inkml:trace>
  <inkml:trace contextRef="#ctx0" brushRef="#br0" timeOffset="5230.295">2532 2895 496,'0'0'1225,"0"0"1059,0 0-150,0 0-846,0 0-381,8 31-135,28 97-266,-8-67 132,-26-95-1252,-1-43 3613,1 74-2940,0 1-1,0-1 0,0 1 1,1 0-1,-1-1 1,1 1-1,-1 0 1,1 1-1,0-1 1,0 0-1,0 1 0,0 0 1,0-1-1,0 1 1,0 0-1,0 1 1,1-1-1,-1 1 0,0-1 1,0 1-1,1 0 1,-1 0-1,0 0 1,0 1-1,1-1 1,-1 1-1,1 0-58,3-1 20,121 28-7842,-108-26 5285</inkml:trace>
  <inkml:trace contextRef="#ctx0" brushRef="#br0" timeOffset="5533.459">2984 2990 2113,'0'0'2604,"0"0"-376,0 0-257,0 0-368,0 0-890,4-11-409,23-107-456,-28 117 164,0-1 0,-1 1 0,1-1 0,0 1 0,0 0 0,-1 0 0,1 0 0,-1 0 0,1 0 0,-1 0 0,1 0 0,-1 0 0,0 0 0,0 1 0,1-1 0,-1 1 0,0-1 0,0 1 0,1 0 0,-1 0 0,0-1 0,0 1 0,0 1 0,0-1 0,1 0 0,-1 0 0,0 1 0,0-1 0,1 1 0,-1-1 0,0 1 0,1 0 0,-1 0 0,0-1 0,1 1 0,-1 1-12,-2 5 2,-1 1 1,1 0-1,1 0 1,0 0-1,0 0 0,0 1 1,1-1-1,0 1 1,1-1-1,0 1 0,0 0 1,1 0-1,0 0 1,1-1-1,1 7-2,-2 2 73,2-13-174,1-1 0,-1 0-1,1 0 1,0 0-1,0 0 1,0 0-1,0-1 1,0 0-1,1 1 1,-1-1-1,1 0 1,-1-1 0,1 1-1,0-1 1,0 1-1,0-1 1,0 0-1,0-1 1,0 1-1,0-1 1,0 1-1,0-1 1,0 0-1,0-1 1,0 1 0,0-1-1,0 0 1,0 0-1,0 0 1,0 0-1,-1-1 1,1 1-1,0-1 1,2-2 101,93-55-4031,-50 22 1971</inkml:trace>
  <inkml:trace contextRef="#ctx0" brushRef="#br0" timeOffset="5812.207">3296 2856 3794,'0'0'1715,"0"0"179,0 0-589,0 0-417,0 0-199,-13 13-417,-36 42-107,35-2-227,15-40-1,49 63-273,-37-11 570,-16-63-247,0 0-1,1-1 0,-1 1 0,0 0 0,0-1 0,0 1 0,0-1 1,-1 0-1,1 0 0,0 0 0,0-1 0,-1 1 0,1-1 0,0 0 0,-1 0 1,1 0-1,0 0 0,-1 0 0,1-1 0,0 0 0,-1 0 14,3 1-53,-26-20-4245,21-3-1267</inkml:trace>
  <inkml:trace contextRef="#ctx0" brushRef="#br0" timeOffset="6563.954">3461 2880 3490,'0'0'581,"0"0"140,0 0 551,0 0 230,2 11-667,-1-9-807,-1 3 62,1-1 0,0 1-1,0-1 1,0 1 0,1-1-1,-1 1 1,1-1 0,0 0 0,0 0-1,1 0 1,-1 0 0,1 0-1,0 0 1,0-1 0,0 1-1,0-1 1,1 0 0,-1 0 0,1 0-1,3 1-89,109 34 1212,-113-71-658,-2 30-558,-1 1 0,0-1 0,1 0 0,-1 0 0,-1 0 0,1 1 0,0-1 0,-1 0 0,1 0 0,-1 1 0,0-1 0,0 0 0,0 1 0,0-1 0,0 1-1,-1 0 1,1-1 0,-1 1 0,0 0 0,1 0 0,-1 0 0,0 0 0,0 0 0,0 0 0,-1 0 0,1 1 0,0-1 0,-1 1 0,1-1 0,-1 1-1,1 0 1,-1 0 0,0 0 0,1 1 0,-1-1 0,0 1 0,0-1 0,1 1 0,-1 0 0,0 0 0,0 0 0,-2 1 4,2-1-4,0 1-1,0-1 1,0 1 0,0 0 0,0 0-1,1 0 1,-1 0 0,0 0 0,1 0 0,-1 1-1,1 0 1,-1-1 0,1 1 0,0 0 0,-1 0-1,1 0 1,0 1 0,0-1 0,1 0 0,-1 1-1,0-1 1,1 1 0,0 0 0,-1-1 0,1 1-1,0 0 1,0 0 0,1 0 0,-1 0-1,1 0 1,-1 0 4,-8 98-135,9-101 134,0 3-14,1 0 0,-1 0 0,0-1 0,1 1-1,0 0 1,0 0 0,0-1 0,0 1 0,0-1 0,0 1 0,0-1 0,1 1 0,0-1 0,-1 0-1,1 0 1,0 0 0,0 0 0,0 0 0,0 0 0,0 0 0,1-1 0,-1 1 0,0-1 0,1 1-1,-1-1 1,1 0 0,-1 0 0,1 0 0,0 0 0,0-1 0,-1 1 0,1-1 0,0 0 0,0 0 15,100-2-1357,-82-5 758,0-1 0,-1 0 1,0-2-1,0 0 0,-1-2 0,-1 0 1,0-1-1,0 0 0,-1-2 1,-1 0-1,-1-1 0,2-3 599,-22 28 4817,-49 99-1881,63-124-7971,11-4 3324,-17 17 1894,0 0 0,0 0 0,1 0 0,-1 1 0,1-1 0,0 1 1,0 0-1,0 0 0,0 0 0,0 1 0,0-1 0,0 1 1,1 0-1,-1 0 0,0 1 0,1-1 0,-1 1 0,4 0-183,36 42 932,69-36-2066,-22-38-1369,-43 2 1177</inkml:trace>
  <inkml:trace contextRef="#ctx0" brushRef="#br0" timeOffset="6843.645">4372 2744 2497,'0'0'3010,"0"0"-353,0 0-1265,0 0-671,0 0-89,-9 21 102,-25 69 138,29-75-703,1 1-1,1-1 0,0 1 1,1-1-1,1 1 1,0 0-1,1-1 1,2 15-169,0 16 135,-2 54-2280,-2-98-901,-8-2-1855</inkml:trace>
  <inkml:trace contextRef="#ctx0" brushRef="#br0" timeOffset="7124.005">4112 2841 6019,'0'0'2337,"0"0"-1729,0 0 609,0 0 335,0 0-1424,0 0-48,46 0-160,-12 2 241,-1 9-17,3-2-144,5 4-2001,2-5-625,5-4-863</inkml:trace>
  <inkml:trace contextRef="#ctx0" brushRef="#br0" timeOffset="7545.312">4588 2988 1953,'0'0'2233,"0"0"-104,0 0-235,0 0-576,0 0 197,2 5-784,-2-6-724,0 0 0,0 0 0,0 0 0,0 0 0,0 0 0,0 0 0,1 1 0,-1-1 0,0 0 0,1 0 0,-1 0 0,0 1 0,1-1 0,-1 0 0,1 0 0,0 1 0,-1-1 0,1 0-1,-1 1 1,1-1 0,0 1 0,0-1 0,-1 1 0,1-1 0,0 1 0,0-1 0,0 1 0,-1 0 0,1-1 0,0 1 0,0 0 0,0 0 0,0 0 0,0 0 0,-1 0 0,1 0 0,0 0 0,0 0 0,0 0 0,0 0-1,0 0 1,0 0 0,0 1 0,-1-1 0,1 0 0,0 1 0,0-1 0,0 1 0,-1-1 0,1 1 0,0-1 0,-1 1 0,1-1 0,0 1 0,-1 0 0,1-1 0,-1 1 0,1 0 0,-1-1 0,1 1 0,-1 0-1,1 0 1,-1 0 0,0-1 0,1 1 0,-1 1-7,1-3-30,-1 0-1,1 0 0,0 0 0,-1 0 1,1 0-1,-1 0 0,1 0 1,-1 0-1,0 0 0,1 0 0,-1 0 1,0 0-1,0 0 0,1 0 0,-1 0 1,0 0-1,0-1 0,0 1 1,0 0-1,-1 0 0,1 0 0,0 0 1,0 0-1,-1 0 0,1 0 1,-1 0-1,1 0 0,-1 0 0,1 0 1,-1 0-1,1 0 0,-1 0 1,0 0-1,0 1 0,1-1 0,-1 0 1,0 0-1,0 1 0,0-1 0,0 1 1,0-1-1,0 1 0,0-1 1,0 1-1,0-1 0,0 1 0,0 0 1,0 0-1,0-1 0,0 1 1,-1 0 30,-52 24-389,47-17 493,1 0-1,0 0 1,1 1 0,0-1 0,0 1 0,0 1 0,1-1 0,1 1 0,-1-1-1,1 1 1,1 0 0,0 0 0,0 0 0,1 0 0,0 1-104,22-10 93,46-49-242,-34 16-99,-10 69-115,-4-6 469,30-23-6098,-33-16 5755,-1 0-1,0-2 0,0 1 0,-1-2 1,-1 0-1,0-1 0,-1 0 0,9-13 238,-7 11-149,79-98 2870,-95 125 3174,4 19-5674,-1-10 106,-2 98 68,-13-114-4605,2-5 304</inkml:trace>
  <inkml:trace contextRef="#ctx0" brushRef="#br0" timeOffset="7872.41">4838 2927 4466,'0'0'2118,"0"0"-760,0 0-600,0 0-470,11 0 131,193 1-126,-200 2-228,1 0 0,-1 0-1,0 0 1,0 1 0,-1-1 0,1 1-1,-1 0 1,0 0 0,0 0-1,0 0 1,0 1 0,-1-1-1,0 1 1,0 0 0,0 0-1,0-1 1,-1 1 0,0 0-1,0 0 1,0 1 0,-1-1-1,0 0 1,1 0 0,-2 0-1,1 0 1,-1 3-65,2 2 66,0 42 357,0-31-2820,-1-20-719,0-1-873</inkml:trace>
  <inkml:trace contextRef="#ctx0" brushRef="#br0" timeOffset="8676.959">5157 2908 5090,'0'0'2172,"0"0"-1086,0 0-803,0 0 197,0 0-77,6 0-270,0-1-278,-1 0-1,1 1 1,0 0 0,-1 0 0,1 0-1,0 1 1,-1 0 0,1 0-1,0 0 1,-1 1 0,0 0-1,1 0 1,-1 0 0,0 1 0,0-1-1,0 1 1,0 0 0,-1 1-1,1-1 1,-1 1 0,0 0-1,0 0 1,0 0 0,-1 1-1,1 0 1,-1-1 0,0 1 0,1 4 145,-23 143 1325,15-111 1210,34-43-1969,-24-1-594,0 0 1,0 0-1,0-1 1,0 1-1,-1-1 1,1-1-1,-1 1 1,0-1 0,0 0-1,-1 0 1,1 0-1,-1-1 1,0 0-1,-1 1 1,1-1 0,-1-1-1,0 1 1,-1 0-1,0-1 1,0 1-1,1-4 28,-4 8 40,1 0-1,0-1 0,0 1 1,-1-1-1,0 1 1,1 0-1,-1 0 0,0-1 1,0 1-1,0 0 0,0 0 1,-1 0-1,1 0 0,0 0 1,-1 0-1,1 0 1,-1 0-1,0 1 0,0-1 1,0 1-1,0-1 0,0 1 1,0 0-1,0 0 1,0 0-1,0 0 0,-1 0 1,1 0-1,0 0 0,-1 1 1,1-1-1,0 1 1,-1 0-1,1 0 0,-1 0 1,1 0-1,-2 0-39,107 5-1921,-99-4 1965,0 1 0,0 0 0,0 0 0,0 0 0,0 1 0,0-1 0,-1 1 0,1 0 0,-1 0 0,0 0 0,0 0 0,0 1 0,0-1 0,0 1 0,-1 0 0,0-1 0,0 1 0,0 1 0,0-1 1,-1 0-1,1 0 0,-1 0 0,0 1 0,0-1 0,-1 1 0,1 3-44,21-19-953,-16 4 1013,0 1-1,0 0 0,0 1 1,1-1-1,-1 1 0,1 0 1,0 1-1,1-1 0,-1 2 1,1-1-1,0 1 1,0 0-1,0 0 0,0 1 1,1 0-1,-1 1 0,0 0 1,1 0-1,-1 1 0,7 0-59,29 72 2356,-41-63-2150,22 99-25,-25-108-3057,0 0-1075</inkml:trace>
  <inkml:trace contextRef="#ctx0" brushRef="#br0" timeOffset="25795.558">4790 3617 4658,'0'0'899,"0"0"-245,0 0 357,0 0-35,0 0 153,4-7 1123,-1 29-2196,0 0 1,1 0 0,2 0 0,0-1 0,1 0 0,1 0 0,1-1-1,1 0 1,0 0 0,2-1 0,0-1 0,1 0 0,1 0-1,1-1 1,0-1 0,1-1 0,1 0 0,0-1 0,1-1 0,1-1-1,0 0 1,0-1 0,1-1 0,0-1 0,1-1 0,1-1-57,-21-6 37,-1-1 35,0 0-622,-3-3-1362,-11-7-2133</inkml:trace>
  <inkml:trace contextRef="#ctx0" brushRef="#br0" timeOffset="26060.953">5068 3801 3249,'0'0'833,"0"0"26,0 0 1329,0 0-492,0 0-356,18 35-289,58 110-456,32 5 1008,-109-147-1604,1-1-1,-1 1 1,1-1-1,-1 1 0,0-1 1,0 0-1,0 1 1,0-1-1,-1 0 1,1 1-1,-1-1 1,1 0-1,-1 0 1,0 0-1,0-1 1,0 1-1,0 0 0,0-1 1,0 1-1,0-1 1,0 1-1,0-1 1,-1 0-1,1 0 1,-1 0-1,1-1 1,-1 1-1,1 0 1,-1-1-1,1 0 0,-1 1 2,-2 0-56,-128 35-5901,51-28-1396</inkml:trace>
  <inkml:trace contextRef="#ctx0" brushRef="#br0" timeOffset="30498.34">5810 3896 5010,'0'0'1593,"0"0"34,0 0-722,0 0-284,0 5-151,2 43-322,0-30-105,-1 0-1,-1 1 0,0-1 0,-1 0 0,-1 0 1,-1-1-1,-1 1 0,0 0 0,-3 4-42,3-63-2262,5 28 2036,1 1-1,1-1 1,0 1 0,1 0-1,0 0 1,0 0 0,2 0-1,-1 1 1,2 0 0,-1 0-1,6-5 227,-8 11 119,0-1-1,1 1 1,-1 0-1,1 1 0,0-1 1,1 1-1,-1 0 0,1 0 1,0 1-1,0-1 0,0 1 1,0 1-1,0-1 1,3 0-119,-7 3 26,-1-1 0,1 1 1,0 0-1,-1 0 0,1 0 1,-1 0-1,1 0 0,0 0 1,-1 0-1,1 0 0,-1 1 1,1-1-1,0 1 1,-1-1-1,1 1 0,-1-1 1,1 1-1,-1 0 0,0 0 1,1 0-1,-1 0 0,0 0 1,1 0-1,-1 0 0,0 0 1,0 0-1,0 1 1,0-1-1,0 0 0,0 1 1,-1-1-1,1 1 0,0-1 1,-1 1-1,1-1 0,-1 1 1,1-1-1,-1 1 1,0 0-1,0-1 0,0 1 1,0-1-1,0 1 0,0 0 1,0-1-1,0 1 0,-1 0 1,1-1-1,0 1 0,-1-1 1,0 1-1,1-1 1,-1 1-27,1 4 110,0 113 560,0-119-1047,0 0 188,7-3-932,148-153-831,-148 160 5213,0 18-3591,-6-17 659,8 34 82,29 77-561,19-73-4239,-33-41 1636</inkml:trace>
  <inkml:trace contextRef="#ctx0" brushRef="#br0" timeOffset="31113.063">6387 4000 3922,'0'0'2529,"0"0"-974,0 0-175,0 0-460,0 2-314,0 2-590,0-1 1,0 0-1,0 1 1,0-1-1,1 0 1,-1 1-1,1-1 1,0 0-1,0 0 1,0 1-1,1-1 1,-1 0-1,1 0 1,-1-1-1,1 1 1,0 0-1,0 0 1,1-1-1,-1 1 1,0-1-1,1 0 1,-1 0-1,1 0 1,0 0-1,0 0 1,0-1-1,0 1 1,0-1-1,0 0 1,0 1-1,0-1 1,3 0-17,73 4-870,-77-7 823,0 0 0,0 0 0,0-1 0,0 1 0,-1-1 0,1 1 0,-1-1 0,1 1 0,-1-1 0,0 0 0,0 0 0,0 0 0,-1 0 0,1 0 0,-1 0 0,1 0 0,-1 0 0,0 0 0,0 0 0,0 0 0,-1 0 0,1 0 0,-1 0 0,1 1 0,-1-1 0,0 0 0,0 0 0,-1 0 0,1 1 0,0-1 0,-1 0 0,0 1 0,1-1 0,-2 0 47,-63-47-120,90 32-3546,88-4-191,-36 23 4716,-70 3-603,-1-1 0,0 1 0,0 0 0,0 1 1,0-1-1,0 1 0,-1 0 0,0 0 0,0 0 1,-1 0-1,1 1 0,-1-1 0,0 1 0,-1 0 1,1 0-1,-1 0 0,0 1 0,-1-1 0,1 0 1,-1 1-1,-1-1 0,1 1 0,-1-1 0,0 1 1,-1-1-1,1 1 0,-1-1 0,0 0 0,-1 1 1,-1 4-257,2 19 549,-11 36 268,12-65-532,0-21-209,1 1 0,1-1 0,0 1 0,2 0 0,0 0 0,2 0 0,0 0 0,1 1-1,0 0 1,2 0 0,5-9-76,-10 20-102,44-61 466,2 50-2901,-27 18 354,1 0-693</inkml:trace>
  <inkml:trace contextRef="#ctx0" brushRef="#br0" timeOffset="31427.708">7093 4045 304,'0'0'1982,"0"0"406,0 0-120,0 0-531,0 0-478,13 4-181,-5-1-915,-5-1-129,0-1 0,0 1 0,1-1-1,-1 0 1,1 0 0,-1 0 0,0 0 0,1-1-1,-1 1 1,1-1 0,0 0 0,-1 0 0,1-1-1,-1 1 1,1-1 0,-1 1 0,1-1 0,-1 0-1,0 0 1,1-1 0,-1 1 0,0-1 0,0 1-1,0-1 1,0 0-34,3-2-9,1-1-1,-1 1 0,0-1 1,-1-1-1,0 1 0,1-1 1,-2 0-1,1 0 1,-1 0-1,0 0 0,0-1 1,0 0-1,-1 0 0,0 0 1,-1 0-1,1 0 1,-2-1-1,1 1 0,-1-1 1,0 1-1,0-1 0,-1 0 1,0-4 9,-3 10 17,1 0 0,-1 0 0,0 0 0,0 1 0,0-1 0,0 1 0,0 0 0,0 0 0,0 0 0,-1 0 1,1 1-1,0-1 0,0 1 0,-1 0 0,1 0 0,0 0 0,-1 0 0,1 1 0,0-1 0,0 1 0,-1 0 0,1 0 0,0 0 1,0 0-1,-2 2-17,-1 3 71,-1 1 0,2 0 0,-1 0 0,1 1 0,0-1 0,0 1 1,1 0-1,0 1 0,1-1 0,0 1 0,0-1 0,1 1 0,0 0 1,0 0-1,1 0 0,0 0 0,1 0 0,0 1 0,0-1 0,1 0 1,1 4-72,2-8 2,-1 0 0,1-1 0,0 0 0,0 0 0,1 0 0,-1 0 0,1-1 0,0 1 0,0-1 0,0-1 0,0 1 0,0-1 0,1 1 0,-1-1 0,1-1 0,0 1 0,-1-1 0,1 0 0,0-1 0,0 1 0,-1-1 0,1 0 0,0-1 0,0 1 0,0-1 0,-1 0 0,4-1-2,8 2-268,-4-1-169,0 1-1,0-2 1,-1 0-1,1 0 1,0-1-1,-1 0 0,0-1 1,0-1-1,0 0 1,0-1 437,63-35-4557</inkml:trace>
  <inkml:trace contextRef="#ctx0" brushRef="#br0" timeOffset="32314.467">5654 4750 3570,'0'0'1408,"0"0"-541,0 0 163,0 0-264,0 0-131,2 27 779,4 195 264,-7 149-403,-8-284-1048,7-208-4605,2-55 13,0 79 334</inkml:trace>
  <inkml:trace contextRef="#ctx0" brushRef="#br0" timeOffset="32593.388">5654 4750 2081,'3'20'689,"-1"-1"343,1 0 4341,22-16-4466,80 16-267,-102-18-614,0 0 0,0 1-1,0-1 1,0 1 0,-1 0-1,1 0 1,0 0 0,-1 0-1,0 1 1,1-1 0,-1 1-1,0-1 1,0 1 0,-1 0-1,1 0 1,0 0 0,-1 0-1,0 0 1,0 0 0,0 0 0,0 0-1,0 1 1,0-1 0,-1 0-1,0 0 1,0 1 0,0-1-1,0 0 1,0 1 0,0-1-1,-1 0 1,0 1 0,0-1-26,1 10 81,0-4-57,-1 0 0,0-1 0,0 1 0,0-1 0,-1 0 0,-1 1 0,1-1 0,-1 0 0,-1 0 0,1 0 0,-1-1 0,-1 1 0,1-1 0,-1 0 0,-1 0 0,1-1 0,-1 0 0,0 0 0,-4 3-24,-9 0-517,9-32-4406,10-12 49</inkml:trace>
  <inkml:trace contextRef="#ctx0" brushRef="#br0" timeOffset="33066.357">5945 4786 816,'0'0'3543,"0"0"-2315,0 0 92,0 0 390,0 0-218,6 20-468,21 65-696,-14 80 430,-13-165-625,10-24-1691,-4 8 909,1 0-1,0 0 1,1 0-1,0 1 1,2 1-1,0-1 1,0 2-1,1-1 1,1 1-1,0 1 0,1 0 1,0 1-1,2-1 650,-12 12 150,0 0 0,-1 0-1,1 0 1,0 0 0,-1 1-1,1-1 1,0 1 0,-1 0-1,1 0 1,0 0 0,-1 0-1,1 0 1,-1 0 0,0 1-1,1-1 1,-1 1 0,0 0-1,0-1 1,0 1 0,0 0-1,0 0 1,-1 1 0,1-1-1,-1 0 1,1 0 0,-1 1-1,0-1 1,0 1 0,0-1-1,0 1 1,0 0 0,0-1-1,-1 1 1,1 0 0,-1-1 0,0 1-1,0 0 1,0 0 0,0-1-1,0 1 1,-1 0 0,1-1-1,-1 1 1,0 0 0,0 1-150,3 13 630,0-7-412,-3-4-167,1 0-1,0 0 1,0 0-1,1 0 1,0 0-1,0 0 1,0 0-1,1 0 1,-1-1 0,1 1-1,1-1 1,-1 1-1,1-1 1,0 0-1,0 0 1,1 0-1,-1 0 1,1 0 0,0-1-1,1 0 1,-1 0-1,1 0 1,0 0-1,-1-1 1,2 1-1,-1-1 1,0-1-1,1 1 1,-1-1 0,1 0-51,-3-1 12,0-1 0,1-1 0,-1 1 1,0 0-1,0-1 0,0 1 0,-1-1 1,1 0-1,0 0 0,0 0 1,0 0-1,-1-1 0,1 1 0,0-1 1,-1 0-1,1 0 0,-1 1 0,0-2 1,0 1-1,0 0 0,0 0 1,0-1-1,0 1 0,0-1 0,-1 1 1,1-1-1,-1 0 0,0 0 0,0 1 1,0-1-1,0 0 0,-1 0 1,1 0-1,-1 0 0,1-3-12,1 2-22,-1-1 0,1 0 0,-1 0 0,0 0 0,0 0 0,0 0 0,-1 0 0,0 0 0,0 0 0,0 0 0,-1-1 0,1 1 0,-1 0 0,0 0 0,-1 1 0,1-1 0,-1 0 0,0 0 0,0 1 0,-1-1 0,0 1 0,1 0 0,-1-1 0,0 1 0,-1 0 0,1 1 0,-1-1 0,0 1 0,0 0 0,0 0 0,0 0 0,-4-2 22,-45-14-69,29 20-2957,27 0 412,11 7-436</inkml:trace>
  <inkml:trace contextRef="#ctx0" brushRef="#br0" timeOffset="33352.727">6627 4886 1249,'0'0'2102,"0"0"-125,0 0-187,0 0-355,0 0-226,2 22-561,15 369 2375,-18-218-2551,1-171-486,0-1-1,0 1 1,0-1-1,0 1 1,0-1 0,-1 1-1,1-1 1,0 1-1,-1-1 1,1 1 0,-1-1-1,0 0 1,1 1-1,-1-1 1,0 0 0,0 0-1,0 1 1,0-1-1,0 0 1,0 0 0,0 0-1,0 0 1,0 0 0,-1 0-1,1-1 1,0 1-1,-1 0 1,1-1 0,0 1-1,-1-1 1,1 1-1,-1-1 1,1 0 0,-1 1-1,1-1 1,-1 0-1,1 0 1,-1 0 0,1 0-1,-1 0 1,1 0-1,-1-1 1,1 1 0,-1-1-1,1 1 1,-1-1-1,1 1 1,0-1 0,-1 0-1,1 1 1,0-1-1,0 0 1,-1 0 0,1 0-1,0 0 1,0 0-1,0 0 1,0-1 14,-8-11-721,1-2-1,0 1 1,1-1-1,1 0 1,0-1 0,1 1-1,1-1 1,0 0-1,0-11 722,-1 6-881,-15-76-3134</inkml:trace>
  <inkml:trace contextRef="#ctx0" brushRef="#br0" timeOffset="33774.455">6627 4886 3890,'-90'-98'891,"72"79"480,18 19 35,0 0-371,0 0-765,24 6-156,78 23 121,0 26-3489,-85-41 1999,45 60-645,-9-8 5340,-49-64-3201,-1 1 0,1 0 0,0-1 0,-1 0 0,1 0 0,1 0 0,-1 0-1,0-1 1,0 1 0,0-1 0,1 0 0,-1 0 0,1-1 0,-1 1 0,1-1 0,-1 0 0,0 0 0,1-1 0,0 1-239,-1-1 37,0 0-1,0 1 1,0-2 0,0 1 0,0 0-1,0-1 1,0 1 0,0-1 0,0 0-1,-1 0 1,1-1 0,-1 1 0,0-1-1,0 0 1,0 0 0,0 0 0,0 0-1,-1 0 1,1-1 0,-1 1 0,0-1-1,0 1 1,0-1 0,0 0 0,-1 0-1,1 0 1,-1 0 0,0 0 0,0 0-1,-1-2-36,1 4-4,-1 1-1,0-1 1,0 0-1,1 1 1,-1-1-1,0 0 1,-1 1-1,1-1 1,0 0-1,0 1 1,-1-1-1,1 0 1,-1 1-1,1-1 1,-1 1-1,0-1 1,0 1-1,1-1 1,-1 1-1,0 0 1,0-1-1,-1 1 0,1 0 1,0 0-1,0 0 1,0 0-1,-1 0 1,1 0-1,-1 0 1,1 0-1,-1 0 1,1 1-1,-1-1 1,1 1-1,-1-1 1,0 1-1,1-1 1,-1 1-1,1 0 1,-1 0-1,0 0 1,1 0-1,-1 0 1,0 0-1,1 0 1,-1 1-1,0-1 1,1 1-1,-1-1 5,-3 2-8,0 1 0,1 0 1,-1 0-1,1 0 0,0 0 0,0 0 1,0 1-1,0 0 0,1 0 0,-1 0 1,1 0-1,0 1 0,0-1 0,0 1 0,1-1 1,0 1-1,0 0 0,0 0 0,0 0 1,1 0-1,0 1 0,0-1 0,0 0 1,1 1-1,0-1 0,0 0 0,0 0 0,1 1 1,-1-1-1,1 0 0,1 0 0,-1 1 1,1-1-1,0 0 8,2 0-177,0 0 1,0 0-1,1-1 1,-1 1-1,1-1 1,0-1-1,1 1 0,-1 0 1,1-1-1,-1 0 1,1-1-1,0 1 1,0-1-1,0 0 1,0-1-1,0 1 0,1-1 1,-1-1-1,0 1 1,1-1-1,-1 0 1,0 0-1,1-1 1,-1 0-1,0 0 0,1 0 1,-1-1-1,4-1 177,36-14-1414,-1-6-1035</inkml:trace>
  <inkml:trace contextRef="#ctx0" brushRef="#br0" timeOffset="34056.23">7297 4966 944,'0'0'3591,"0"0"-1262,0 0-1019,0 0-34,0 0 39,-13 12-792,-41 44-312,51-52-163,0 0 0,0 0 0,1 1 1,0-1-1,0 1 0,0 0 1,0-1-1,1 1 0,-1 0 1,1 0-1,0 0 0,1 0 0,-1 0 1,1 0-1,0 0 0,1 0 1,-1 0-1,1 2-48,0 13 91,0-18-95,-1 1-1,1-1 1,-1 0 0,1 0-1,0 0 1,0 0 0,0 0-1,0 0 1,1 0 0,-1 0-1,0 0 1,1 0 0,-1-1-1,1 1 1,0 0-1,-1-1 1,1 0 0,0 1-1,0-1 1,0 0 0,0 0-1,0 0 1,0 0 0,0 0-1,1-1 1,-1 1 0,0-1-1,0 1 1,1-1 0,-1 0-1,0 0 1,0 0 0,1 0-1,0 0 5,83-9-3838,-46-13 1330,-1-7-159</inkml:trace>
  <inkml:trace contextRef="#ctx0" brushRef="#br0" timeOffset="34257.387">7588 4672 6531,'0'0'1713,"0"0"-305,0 0-767,0 0-177,0 0 1089,0 0-1073,-10 190 416,10-147-768,0-2 0,3-2 369,4-6-497,0-5 0,-2-5-16,2-3-241,-2-7-527,-3-7-1345,-2-6-1008,0 0-1025</inkml:trace>
  <inkml:trace contextRef="#ctx0" brushRef="#br0" timeOffset="34521.566">7453 4881 1713,'0'0'4167,"0"0"-1913,0 0-741,0 0-128,0 0-662,-8-1-390,145 9 1119,-92-5-1229,18 1-834,-24-8-3350,-17-14-1311,-22 16 3610</inkml:trace>
  <inkml:trace contextRef="#ctx0" brushRef="#br0" timeOffset="34832.448">7859 4849 4514,'0'0'3121,"0"0"-1386,0 0-119,0 0-375,0 0-486,0 17 67,15 167-2394,-15-184 1299,1 3-332,1-2-2569,2-1 260</inkml:trace>
  <inkml:trace contextRef="#ctx0" brushRef="#br0" timeOffset="36488.453">7881 4488 6963,'0'0'1857,"0"0"-1425,0 0 144,0 0-111,0 0-193,0 0-272,50 6 0,-28 10-913,-3-1-143,-7 4-1489,-5 3-305</inkml:trace>
  <inkml:trace contextRef="#ctx0" brushRef="#br0" timeOffset="37160.024">8119 4894 1809,'0'0'1118,"0"0"541,0 0-218,0 0-291,0 0-473,7 31-143,24 92 63,-31-121-588,0 0 0,0 0 0,0 0 0,1 0 0,-1 0 0,0 0-1,1 0 1,0 0 0,-1 0 0,1 0 0,0-1 0,0 1 0,0 0-1,0 0 1,0-1 0,0 1 0,1-1 0,-1 1 0,0-1 0,1 1-1,-1-1 1,1 0 0,0 0 0,-1 1 0,1-1 0,0 0-1,0-1 1,-1 1 0,1 0 0,0-1 0,0 1 0,0-1 0,0 1-1,0-1 1,0 0 0,0 0 0,0 0 0,0 0 0,0 0 0,0 0-1,1-1-8,8 0 144,-8-1-125,0 0 0,-1-1 0,1 0 0,0 1 0,-1-1 0,0 0 0,0 0 0,0 0 0,0-1-1,0 1 1,-1 0 0,1-1 0,-1 1 0,0-1 0,0 0 0,0 1 0,0-1 0,-1 0 0,0 1-1,1-1 1,-2 0 0,1 0 0,-1-3-19,2-1-28,0 5 35,0 0 1,0 0-1,0 1 1,-1-1 0,1 0-1,-1 0 1,1 0-1,-1 0 1,0 0 0,0 0-1,-1 0 1,1 0-1,-1 0 1,1 0-1,-1 0 1,0 0 0,0 0-1,0 1 1,0-1-1,-1 0 1,1 1 0,-1-1-1,1 1 1,-1-1-1,0 1 1,0 0-1,0 0 1,0 0 0,-1 0-1,1 0 1,0 0-1,-1 1 1,1-1 0,-1 1-1,0-1 1,0 1-1,1 0 1,-1 0-1,0 1 1,-2-1-8,85 11-4333,-77-9 4411,1 0 0,0 0 0,-1 0 0,1 1 0,0-1 0,-1 1 0,0 0-1,1 0 1,-1 0 0,0 0 0,0 1 0,0-1 0,0 1 0,-1 0 0,1 0 0,-1 0 0,0 0 0,0 0-1,0 1 1,0-1 0,0 1 0,-1-1 0,1 1 0,-1-1 0,0 1 0,0 0 0,0 0 0,-1 0 0,0-1-1,1 4-77,-1 22 1316,15-35-3301,3-14-1,25-21 1171,15 30 4803,-54 14-3773,0 1 0,-1 0 0,1-1 0,-1 2 0,0-1 0,0 0 1,0 0-1,-1 1 0,1 0 0,-1-1 0,-1 1 0,1 0 0,0 0 0,-1 0 0,0 0 0,0 0 0,-1 3-215,4 6 196,3 31-343,-7-14-5132,0-21-1567</inkml:trace>
  <inkml:trace contextRef="#ctx0" brushRef="#br1" timeOffset="47571.632">5244 284 1905,'0'0'2067,"0"0"-663,0 0-494,0 0 29,0 0-214,0 0-423,-5-5-241,-15-12-26,5 19-387,-93 204 493,11 8 13,10 4 0,-25 112-154,104-309 10,-116 394 198,6 60-208,31-35-12,55-246 46,-9-2 0,-9-1 0,-41 93-34,-16-47 1118,101-93-888,6 80 877,0-224-880,0 0-115,0 0 136,0 0 280,0 0-360,0 0-91,41 4 91,0 2-1,0 1 0,-1 3 0,0 1 1,-1 1-1,0 3 0,19 10-167,-15-8 62,261 96 690,213 46-752,-469-143-10,-47-15-326,-6-1-51,-61-16-3119,21-22-1590</inkml:trace>
  <inkml:trace contextRef="#ctx0" brushRef="#br1" timeOffset="48782.878">5501 1 4402,'0'0'2126,"0"0"-856,0 0 344,0 0-437,0 0-833,15 3-349,57 19 394,-2 4 0,0 3 0,-2 2 0,20 16-389,-20-13 26,-56-28 0,148 74 300,-3 6-1,39 36-325,26 13-210,-193-125 567,-29-8-272,0-2-4,0 0-49,0 0-48,-4 66-12,-3-1 0,-3-1 0,-2 1 0,-10 23 28,4-11-22,-48 217 48,-19 101 113,-18-4 0,-72 159-139,-176 329 400,131-358 748,211-495-1002,-2-1 0,0-1 0,-1 0 0,-2 0 0,0-2 0,-1 1 1,-2-2-1,0 0 0,-7 6-146,22-28-29,1 1-1,0-1 1,0 0 0,0 1-1,0-1 1,0 0 0,0 1-1,0-1 1,0 0 0,0 0-1,0 0 1,0 0 0,0 0-1,1 0 1,-1 0 0,0 0 0,1 0-1,-1-1 1,1 1 0,-1 0-1,1 0 1,-1 0 0,1-1-1,0 1 1,0 0 0,0-1-1,0 1 1,0 0 0,0 0-1,0-1 1,0 1 0,0 0-1,0-1 1,1 1 0,-1 0 0,1 0-1,-1 0 1,1-1 0,-1 1-1,1 0 1,0 0 0,-1 0-1,1 0 30,-1-18-1604,-4-40-5421</inkml:trace>
  <inkml:trace contextRef="#ctx0" brushRef="#br1" timeOffset="49357.175">4427 4183 2353,'0'0'3234,"0"0"-1572,0 0-838,0 0 387,0 0-408,-22 20-475,-275 236 1359,-676 441 1634,852-597-3321,110-86-445,42-22-580,13-38-3142,-33 8-305</inkml:trace>
  <inkml:trace contextRef="#ctx0" brushRef="#br1" timeOffset="49637.817">2998 4864 5170,'0'0'1660,"0"0"-1252,0 0-181,0 0 653,0 0-29,-23 63-10,-71 197-244,54-125 233,39-133-816,0-1 0,1 0 0,-1 1 0,1-1 0,0 1 0,-1-1 0,1 1 0,0-1 0,0 0 0,0 1 0,0-1 0,0 1 0,0-1 0,1 1 0,-1-1 0,0 1 0,1-1 0,-1 0 0,1 1 0,-1-1 0,1 0 0,0 1 0,-1-1 0,1 0 0,0 0 0,0 0 0,0 0 0,0 0 0,0 0 0,0 0 0,0 0 0,1 0 0,-1 0 0,0 0 0,0-1 0,1 1 0,-1 0 0,0-1 0,1 1 0,-1-1 0,1 0 0,-1 1 0,1-1 0,-1 0 0,0 0 0,1 0 0,-1 0 0,1 0 0,-1 0 0,1-1 0,-1 1 0,1 0 0,-1-1 0,0 1 0,1-1 0,-1 1-14,190-28 848,-67-9-3168,-64 15-2341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1:33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2193,'0'0'1006,"0"0"-379,0 0-46,0 0-7,0 0 125,0 0 163,0 0-374,0 0-176,0 0 99,0 0-120,0 0-27,0 0-72,0 0-51,2 1 57,20 5 67,0 0 0,-1-2 0,2 0 0,-1-2 0,0-1 1,0 0-1,14-2-265,-27 1 110,-9 0 31,0 0-255,0 0-527,0 0-885,0 0-1200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25:57.1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97 1 2865,'0'0'12726,"0"0"-12166,0 0-512,0 0-48,0 0 193,0 0-193,-36 28-769,-24-31-11444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25:52.6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265 175 2769,'0'0'1358,"0"0"-573,0 0 434,0 0 304,0 0-47,13-10 207,-8 5-1666,1 0 0,-1 0 0,0 0 0,0-1 0,0 1 0,-1-1 0,0 0 1,0-1-1,0 1 0,-1-1 0,0 1 0,0-1 0,-1 0 0,0 0 0,0 0 0,-1-1 0,1 1 0,-2 0 0,1 0 0,-1-1-17,-2 5-21,-1 0-1,0 1 1,1-1-1,-1 1 1,0 0-1,0 0 1,-1 0-1,1 0 1,0 1-1,-1-1 1,1 1-1,-1 0 1,1 0-1,-1 0 1,1 0-1,-1 1 0,0-1 1,0 1-1,1 0 1,-1 0-1,0 0 1,1 1-1,-1-1 1,0 1-1,1 0 1,-1 0-1,1 0 1,-1 1-1,0 0 22,-12 4-10,0 2-1,0 0 1,1 1-1,0 0 1,0 1-1,1 1 1,1 1-1,0 0 1,0 0-1,1 1 1,1 1-1,0 0 1,1 0-1,0 1 1,-5 12 10,11-19 2,0 0 0,0 1 0,1-1 0,0 0 0,1 1 0,0 0 0,0 0 0,1-1 0,0 1 0,0 0 0,1 0 0,0 0 0,2 8-2,1-14-11,-1 0-1,1-1 0,0 1 0,0-1 0,0 0 0,1 0 0,-1 0 0,0 0 0,1-1 0,-1 0 0,1 1 0,0-1 1,-1 0-1,1-1 0,0 1 0,0-1 0,-1 1 0,1-1 0,0 0 0,0-1 0,0 1 0,-1-1 0,1 1 0,0-1 1,-1 0-1,1-1 0,0 1 0,-1 0 0,0-1 0,2-1 12,38-39 367,-41 38-365,1 0-1,1 0 1,-1 0 0,0 0-1,1 0 1,0 1-1,0-1 1,0 1 0,0 0-1,0 0 1,1 1 0,-1-1-1,1 1 1,0 0 0,0 0-1,0 1 1,2-1-2,-5 2-14,0 1-1,0-1 1,0 1 0,0-1 0,0 1 0,0 0 0,-1 0 0,1 0-1,0 0 1,0 0 0,-1 1 0,1-1 0,-1 0 0,1 1 0,-1-1-1,0 1 1,1 0 0,-1-1 0,0 1 0,0 0 0,0 0 0,0 0-1,0 0 1,-1 0 0,1 0 0,-1 0 0,1 0 0,-1 0 0,0 0-1,1 2 15,-1-2 9,9 40 253,-1 2 0,-3-1 0,-1 1 0,-3 0 0,-1-1 0,-2 1-262,1-10 210,1-10-151,-2 0 1,-1 0 0,-1 0 0,-1 0-1,-1-1 1,-1 0 0,-1 0-1,-1-1 1,-1 0 0,-1 0 0,-1-1-1,-1 0 1,-10 11-60,23-30-48,-1 0 0,0 0 1,0-1-1,1 1 0,-1 0 0,-1-1 0,1 1 0,0-1 1,0 1-1,0-1 0,-1 1 0,1-1 0,-1 0 0,1 0 1,-1 0-1,0 0 0,1 0 0,-1 0 0,0 0 0,0 0 1,1-1-1,-1 1 0,0-1 0,0 1 0,0-1 0,0 0 1,0 0-1,0 0 0,0 0 0,0 0 0,0 0 0,0 0 1,1-1-1,-1 1 0,0-1 0,0 1 0,0-1 0,0 0 1,1 0-1,-1 1 0,0-1 0,1-1 0,-1 1 0,1 0 1,-1 0-1,1 0 0,-1-1 0,1 1 0,0-1 0,0 1 1,0-1-1,0 0 0,0 1 0,0-1 0,0 0 0,0 0 1,1 0 47,-6-46-4266</inkml:trace>
  <inkml:trace contextRef="#ctx0" brushRef="#br0" timeOffset="765.235">385 395 7491,'0'0'1286,"0"0"-336,0 0 325,0 0-464,0 0 11,0 0-267,47 4-187,146 14-32,-189-17-333,1 1-1,-1-1 0,1 0 0,-1 0 0,1 0 1,-1-1-1,1 1 0,0-1 0,-1 0 1,1-1-1,0 1 0,-1-1 0,1 0 1,-1 0-1,1 0 0,-1-1 0,0 0 0,1 1 1,-1-1-1,3-3-2,0 0-29,-4 2-41,0 0 0,0 1 0,0-1 0,0 0 0,-1 0 0,1 0 0,-1-1 0,0 1 0,0-1 0,0 1 0,0-1 0,-1 0 0,1 1 0,-1-1 0,0 0 0,0 0 0,-1 0 0,1 0 0,-1 0 0,0 0 0,0 0 0,0 0 0,-1 0 0,1 0 0,-1 0 0,0 0 0,0 0 0,0 1 0,0-1 0,-1 0 0,0 0 0,0 1 0,0-1 0,0 1 0,0 0 0,-1 0 0,1 0 0,-1 0 0,0 0 0,0 0 0,0 1 0,0-1 70,-4 1 10,1 1 0,-1-1 0,1 2 0,-1-1 0,0 0 0,1 1 0,-1 0 0,1 1 0,-1 0 0,0 0 0,1 0 0,-1 1 0,1 0 0,0 0 0,0 0 0,0 1 0,0 0 0,0 0 0,0 1 0,1-1 0,-1 1-1,1 0 1,0 1 0,0-1 0,1 1 0,0 0 0,-1 0 0,2 1 0,-1-1 0,0 1 0,1 0 0,0 0 0,1 0 0,-1 0 0,1 0 0,0 1 0,1-1 0,0 1 0,0-1 0,0 1 0,1 0 0,-1-1 0,2 1 0,-1-1 0,1 2-10,-2-5 7,0 1 1,0 0 0,0 0 0,1 0-1,0 0 1,0 0 0,0 0 0,0 0 0,0 0-1,1 0 1,0 0 0,0 0 0,0 0 0,0 0-1,0-1 1,1 1 0,0 0 0,0-1 0,0 0-1,0 1 1,0-1 0,1 0 0,-1 0-1,1 0 1,0 0 0,0-1 0,0 1 0,0-1-1,1 1 1,-1-1 0,1 0 0,-1-1 0,1 1-1,0 0 1,-1-1 0,1 0 0,1 0-8,5-1-199,0 0-1,1-1 1,-1 0 0,0 0 0,0-1 0,0-1 0,0 1 0,0-2-1,0 1 1,-1-1 0,1-1 0,-1 0 0,0 0 0,-1-1 0,1 0-1,-1-1 1,0 1 0,-1-1 0,1-1 0,-2 0 0,1 0 0,-1 0 0,3-5 199,30-28-257,-25 44 3538,-9 44-2560,-4-37-284,1 174 1156,-3-222-2337,-1 25 708,1 1 1,0-1 0,1 1-1,0-1 1,1 1 0,0-1-1,1 1 1,0 0 0,1-1-1,0 1 1,1 0-1,1 1 1,0-1 0,0 1-1,1 0 1,1 0 0,0 1-1,0 0 1,1 0 0,3-3 35,-10 11 17,1 1 1,0-1 0,-1 1 0,1-1-1,0 1 1,0 0 0,0 0 0,0 0-1,0 0 1,0 0 0,0 0 0,0 0-1,0 1 1,0-1 0,1 1 0,-1-1-1,0 1 1,0 0 0,1 0 0,-1 0-1,0 0 1,0 1 0,1-1 0,-1 0-1,0 1 1,0 0 0,0-1 0,0 1-1,0 0 1,0 0 0,0 0 0,0 0-1,0 1 1,0-1 0,0 1 0,-1-1-1,1 1 1,-1-1 0,1 1 0,-1 0-1,0 0 1,1-1 0,-1 1 0,0 0-1,0 0 1,0 0 0,0 0 0,-1 1-1,1-1 1,-1 0 0,1 0 0,-1 0 0,0 1-1,0-1 1,0 0-18,8 196 168,-8-198-296,0 0-152,0 0-14,0 0-119,0 0 79,0 0-215,10-28-1508,-5 13 600,0-2-760</inkml:trace>
  <inkml:trace contextRef="#ctx0" brushRef="#br0" timeOffset="1387.443">1204 427 4386,'0'0'1422,"0"0"-480,0 0 242,0 0-154,0 0-363,16-4 237,2 1-813,-1-2-1,0 0 0,-1-1 0,1-1 0,-1 0 0,0-1 0,-1-1 0,0-1 0,0 0 0,-1-1 0,-1 0 0,7-7-90,-20 17 2,1 0 0,-1 0 1,0 0-1,1-1 0,-1 1 0,0 0 0,0 0 1,1-1-1,-1 1 0,0 0 0,0 0 0,0-1 1,-1 1-1,1 0 0,0 0 0,0-1 1,-1 1-1,1 0 0,-1 0 0,1 0 0,-1 0 1,1 0-1,-1 0 0,0-1 0,1 1 0,-1 1 1,0-1-1,0 0 0,0 0 0,0 0 0,0 0 1,0 0-1,0 1 0,0-1 0,0 1 1,0-1-1,0 1 0,0-1 0,-1 1 0,1-1 1,0 1-1,0 0 0,-1 0 0,1 0 0,0-1 1,0 1-1,-1 0 0,1 1 0,0-1 0,0 0 1,0 0-1,-1 0 0,1 1 0,0-1 0,0 1 1,0-1-1,-1 1 0,1-1 0,0 1 1,0 0-1,0-1 0,0 1 0,0 0 0,0 0-2,-6 0 11,-1 0-9,1 1 0,0 0 1,0 0-1,0 1 0,0 0 0,1 0 0,-1 0 0,1 1 0,0 0 1,0 0-1,0 1 0,0 0 0,1 0 0,0 0 0,0 0 0,0 1 1,1 0-1,-1 0 0,2 0 0,-1 1 0,1-1 0,-1 1 1,2 0-1,-1 0 0,1 0 0,0 0 0,1 0 0,0 0 0,0 1 1,0-1-1,1 4-2,-1-7 6,1-1-1,-1 1 1,1 0 0,0-1 0,0 1-1,0 0 1,1-1 0,-1 1 0,1 0 0,0-1-1,0 1 1,0-1 0,0 1 0,1-1-1,-1 0 1,1 1 0,0-1 0,0 0 0,0 0-1,1 0 1,-1-1 0,1 1 0,-1 0-1,1-1 1,0 0 0,0 1 0,0-1 0,0 0-1,0-1 1,1 1 0,-1-1 0,0 1-1,1-1 1,-1 0 0,1 0 0,2 0-6,7-2-372,-1-1 1,1 0-1,0-1 1,-1 0-1,0-1 1,0 0-1,0-1 1,0 0-1,-1-1 1,1 0-1,-1-1 1,-1-1-1,0 1 1,0-2-1,0 1 1,-1-1-1,0-1 0,-1 0 1,0 0-1,-1 0 1,0-1-1,3-6 372,11-9-382,31-36 2978,-49 68 2376,-1 37-4531,-4 170 1024,0-261-3021,0 37 1565,0 0 0,1 0-1,0 0 1,1 0 0,0 0 0,1 0-1,0 0 1,1 1 0,0-1-1,1 0 1,0 1 0,0-1-1,1 1 1,1 0 0,0 0 0,0 0-1,1 1 1,0 0 0,6-7-9,62-1 56,-26 26-5021,-26 3 1152</inkml:trace>
  <inkml:trace contextRef="#ctx0" brushRef="#br0" timeOffset="1798.346">1939 397 384,'0'0'3082,"0"0"-700,0 0 110,0 0-558,0 0-1144,-2-5-198,1 2-589,0 1-1,0-1 1,0 0 0,0 0 0,0 1-1,0-1 1,-1 1 0,1-1 0,-1 1-1,0 0 1,0-1 0,0 1 0,0 0-1,0 0 1,0 0 0,0 1 0,-1-1-1,1 1 1,-1-1 0,1 1 0,-1 0-1,1-1 1,-1 1 0,0 1-1,0-1 1,1 0 0,-1 1 0,0-1-1,0 1 1,0 0 0,0 0 0,0 0-1,1 0 1,-1 1 0,0-1 0,0 1-1,0 0 1,0 0-3,-5 6 42,1 0 0,1 1 0,-1 0 0,1 1 0,1-1 0,-1 1 0,2 0 0,-1 1 0,1-1 0,0 1 0,1 0 0,0 0 0,1 0 0,0 0 0,1 0 0,0 0 0,0 0 0,1 1 0,1 1-42,-2-11-5,1 0 1,0 1 0,-1-1 0,1 0-1,0 0 1,0 0 0,0 0 0,0 1-1,0-1 1,1 0 0,-1 0 0,0 0-1,0 0 1,1 1 0,-1-1 0,0 0-1,1 0 1,0 0 0,-1 0 0,1 0-1,-1 0 1,1 0 0,0 0 0,0 0-1,0-1 1,-1 1 0,1 0 0,0 0-1,0-1 1,0 1 0,0 0-1,0-1 1,0 1 0,1-1 0,-1 1-1,0-1 1,0 0 0,0 0 0,0 1-1,0-1 1,1 0 0,-1 0 0,0 0-1,0 0 1,0 0 0,1 0 0,-1-1-1,0 1 1,0 0 0,0 0 0,0-1-1,0 1 5,6-1-306,0 0-1,-1 0 0,1 0 1,0-1-1,-1 0 1,0 0-1,1-1 0,-1 0 1,0 0-1,-1 0 0,1-1 1,0 0-1,-1 0 1,0 0-1,1-1 307,-6 4-69,0 1 311,1 34 3104,71-38-4283,-64-1 518,1-1 0,-1 0-1,0 0 1,-1-1-1,0 0 1,0 0-1,0-1 1,-1 0 0,0 0-1,0 0 1,-1-1-1,0 0 1,-1 0-1,3-8 420,17-35-1822</inkml:trace>
  <inkml:trace contextRef="#ctx0" brushRef="#br0" timeOffset="2172.421">2165 149 592,'0'0'3322,"0"0"-633,0 0-368,0 0-710,0 0-962,0 3-321,-12 354 2278,11-340-2629,0-15 3,0 0 0,1 1-1,-1-1 1,0 0 0,1 0 0,0 1 0,-1-1 0,1 0 0,0 1 0,0-1 0,0 0 0,1 1 0,-1-1 0,1 0-1,-1 0 1,1 1 0,0-1 0,-1 0 0,1 0 0,0 0 0,0 0 0,1 0 0,-1 0 0,0 0 0,1 0 0,-1-1-1,1 1 1,0 0 0,-1-1 0,1 1 0,0-1 0,0 0 0,0 0 0,0 1 0,0-1 0,0 0 0,0-1 0,1 1 0,-1 0-1,1-1 21,4-1-140,1 0 0,0-1 0,-1 0-1,1 0 1,-1-1 0,1 0 0,-1 0-1,0-1 1,-1 0 0,1 0 0,0 0-1,-1-1 1,0 0 0,0 0-1,-1-1 1,1 0 0,1-2 140,17-16 253,-18 69 1649,-6-45-1942,22 53 158,-4-53-3923,-9-17-21,-3-21-931</inkml:trace>
  <inkml:trace contextRef="#ctx0" brushRef="#br0" timeOffset="2438.278">2455 84 7555,'0'0'2434,"0"0"-2178,0 0-208,0 0 560,0 0-336,0 0-64,48 56 0,-28-34-208,-1-5-1424,-2 0-1057,-5-4-737,-3-4-1056</inkml:trace>
  <inkml:trace contextRef="#ctx0" brushRef="#br0" timeOffset="3116.559">2595 242 1056,'30'27'7154,"36"-1"-4163,-24-11-2125,-40-12-856,0 0 1,1 0-1,-1 0 1,0 0-1,-1 0 1,1 0-1,0 0 1,-1 1-1,0-1 1,0 1-1,0-1 1,0 1-1,0-1 1,-1 1-1,0 0 0,0-1 1,0 1-1,0-1 1,0 1-1,-1 0 1,1-1-1,-1 1 1,0-1-1,0 1 1,0-1-1,-1 0 1,1 1-1,-1-1 1,0 0-1,0 0 1,0 0-1,0 0 1,-1 0-1,1-1 1,-1 1-1,1-1 0,-1 1 1,0-1-1,0 0 1,0 0-1,0 0-10,-132 122-600,135-124 597,-1 0 0,0 0 0,0 0 0,0 0-1,0 1 1,1-1 0,-1 0 0,0 1 0,0-1 0,0 0-1,1 1 1,-1-1 0,0 1 0,1-1 0,-1 1 0,0-1 0,1 1-1,-1-1 1,0 1 0,1 0 0,-1-1 0,1 1 0,0 0 0,-1 0-1,1-1 1,-1 1 0,1 0 0,0 0 0,0-1 0,-1 1-1,1 0 1,0 0 0,0 0 0,0 0 0,0 0 0,0-1 0,0 1-1,0 0 1,0 0 0,0 0 0,1 0 0,-1-1 0,0 1 0,0 0-1,1 0 1,-1 0 0,0-1 0,1 1 0,-1 0 0,1-1-1,-1 1 1,1 0 0,0-1 0,-1 1 0,1-1 0,-1 1 0,1 0-1,0-1 1,0 0 0,-1 1 0,2 0 3,19-2-24,0 0 0,0 0 0,0-2 0,-1-1 0,1-1 0,-1 0 0,0-2 0,2-1 24,191-81-5357,-168 28 3481,-40 9 5491,-5 51-2729,-35 19 1869,-3 41-2869,31-48 357,-26 99 109,65-114-3543,48-78-845,-79 82 4714,-1 10 1341,0 152 2452,1-161-4501,0 0-1,0 0 0,1 0 0,-1 0 0,0 0 0,1 0 0,-1 0 0,1-1 0,-1 1 0,1-1 0,-1 1 1,1-1-1,-1 1 0,1-1 0,0 0 0,-1 0 0,1 0 0,-1 0 0,1 0 0,0 0 0,-1 0 0,1-1 1,-1 1-1,1 0 0,0-1 0,-1 1 0,1-1 0,-1 0 0,0 0 0,1 1 0,-1-1 0,1 0 1,-1 0-1,0 0 0,0 0 0,0-1 0,0 1 0,0 0 0,0 0 0,0-1 0,1 0 31,73-116-5037,-30 35 3658,-13 62 7095,34 19-4036,-27 2-760,130-28 507,-51 6-3807,-126 10-2825,-18 4 2823</inkml:trace>
  <inkml:trace contextRef="#ctx0" brushRef="#br0" timeOffset="3474.675">3438 259 992,'0'0'2450,"0"0"-1471,0 0-296,0 0 1080,0 0 49,-4 30-212,-12 99-709,-22 132 1334,75-259-3553,155-137-502,-191 134 1874,0 1-1,0-1 1,0 1 0,1 0 0,-1 0 0,0-1 0,0 1 0,0 0 0,0 0 0,0 0-1,0 0 1,0 0 0,0 0 0,0 1 0,0-1 0,1 0 0,-1 1 0,0-1-1,0 0 1,0 1 0,0-1 0,-1 1 0,1-1 0,0 1 0,0 0 0,0-1 0,0 1-1,0 0 1,-1 0 0,1 0 0,0 0 0,-1-1 0,1 1 0,-1 0 0,1 0 0,-1 0-1,1 0 1,-1 0 0,0 0 0,1 0 0,-1 1 0,0-1 0,0 0 0,0 0-1,0 1-42,9 65 921,-7-47-471,10 102 45,0-126-3070,-5-32-769,1-20-2276</inkml:trace>
  <inkml:trace contextRef="#ctx0" brushRef="#br0" timeOffset="3736.25">3767 276 5811,'0'0'1985,"0"0"-1969,0 0 288,0 0 800,0 0 273,0 0-913,26 67-464,-7-54 0,5-2 0,5-2-2161,-5-3-496,-2 3-176</inkml:trace>
  <inkml:trace contextRef="#ctx0" brushRef="#br0" timeOffset="4236.176">3916 566 1185,'0'0'2817,"0"0"-445,0 0-163,0 0-427,0 0-728,-12 27-17,-36 86-423,37-75-206,22-36-312,-5-3-69,2 2-118,-1 0-1,1 0 1,-1-1 0,1 0 0,0-1-1,-1 0 1,1 0 0,-1 0 0,1-1-1,-1 0 1,1 0 0,-1-1 0,0 0-1,0 0 1,-1-1 0,1 0-1,-1 0 1,1-1 0,-1 1 0,0-1-1,-1-1 1,0 1 0,1-1 0,-2 0-1,1 0 1,-1 0 0,0-1 0,0 1-1,1-4 92,-3 8-44,0-1 0,0 1-1,-1-1 1,1 0 0,0 1-1,-1-1 1,0 0 0,0 0-1,1 0 1,-2 0 0,1 0-1,0 0 1,-1-1 0,1 1 0,-1 0-1,0 0 1,0 0 0,0-1-1,-1 1 1,1 0 0,-1 0-1,0 0 1,0 0 0,0 0-1,0 0 1,0 0 0,-1 0-1,1 0 1,-1 0 0,0 1-1,1-1 1,-1 1 0,-1-1-1,1 1 1,0 0 0,0 0-1,-1 0 1,0 0 0,1 0-1,-1 0 1,0 1 0,0-1-1,0 1 1,0 0 44,3 1 60,0 0 0,0 1 0,0-1 0,0 0 0,0 0 0,0 1-1,0-1 1,0 0 0,0 0 0,0 1 0,0-1 0,0 0 0,0 0 0,0 1 0,0-1 0,-1 0 0,1 0 0,0 1-1,0-1 1,0 0 0,0 0 0,0 0 0,-1 1-60,19 7 210,-5 4-87,-1 1 1,-1 1-1,0 0 1,-1 0 0,0 1-1,-1 1 1,-1-1-1,-1 1 1,0 1 0,-1-1-1,-1 1 1,0 0-1,-1 1 1,-1-1 0,-1 1-1,0-1 1,-1 1 0,-2 15-124,14-149 384,36 10 413,-47 106-753,0-1 1,0 1-1,0 0 0,-1 0 0,1 0 0,0 0 0,0 0 0,0 1 0,-1-1 0,1 0 0,0 1 0,0-1 0,-1 1 0,1 0 0,0 0 0,-1-1 0,1 1 0,-1 0 0,1 0 0,-1 0 0,0 1 0,1-1 0,-1 0 1,0 1-1,0-1 0,1 0 0,-1 1 0,-1-1 0,1 1 0,0 0 0,0-1 0,0 1 0,-1 0 0,1-1 0,-1 1 0,0 0 0,1 0 0,-1 0-44,3 4 111,7 14-28,-1 1 0,0 0 0,-2 0 0,0 1 0,-1 0 0,-2 1 0,0-1 1,0 12-84,23 53-4077,-9-67-1011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26:14.1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7459,'0'0'1153,"0"0"-1153,0 0-256,0 0 256,0 0 624,0 0-320,99 84-208,-68-60 481,0 0-561,-9-1-32,-8-1-289,-14-2-2064,0-14-2561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26:17.4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214 1 10085,'0'0'664,"0"0"-435,0 0-133,0 0 129,-35 41-111,-106 129-76,138-168-41,1 0-1,-1 0 1,0 0 0,1 0 0,0 0 0,0 0 0,-1 1 0,1-1 0,0 1 0,1-1 0,-1 1 0,0 0 0,1-1 0,0 1 0,0 0 0,-1 0 0,2 0-1,-1 0 1,0 1 0,1-1 0,-1 0 0,1 0 0,0 0 0,0 0 0,0 1 0,0-1 0,1 3 3,2 0-77,2 0 80,-1 1 0,1-2 0,1 1 0,-1-1 0,1 1 0,0-1 0,0-1 0,1 1 0,-1-1 0,1-1 0,0 1 0,0-1 0,0 0 1,7 2-4,11 6 90,2 1-43,61 45 242,-87-52-287,0 0-1,-1-1 1,0 1 0,0 0-1,0 0 1,0-1-1,-1 1 1,0 0 0,0-1-1,0 1 1,0-1 0,-1 1-1,0-1 1,0 0 0,0 0-1,0 1 1,-1-1-1,0-1 1,0 1 0,0 0-1,0-1 1,0 1 0,-1-1-1,1 0 1,-1 0 0,0-1-1,0 1 1,0-1-1,0 0 1,0 0 0,-2 1-2,-4 4-190,0 1-1,-1-1 1,0-1 0,0 0 0,-1 0-1,1-1 1,-1-1 0,-1 0 0,1-1 0,-10 2 190,19-6-2514,2-6-2576</inkml:trace>
  <inkml:trace contextRef="#ctx0" brushRef="#br0" timeOffset="349.045">368 453 2209,'0'0'1211,"0"0"467,0 0-288,0 0-307,0 0 153,6 25-311,28 115 132,-33-139-1069,-1 0-1,0 0 1,1-1 0,-1 1-1,1 0 1,-1-1 0,1 1 0,-1 0-1,1-1 1,-1 1 0,1-1-1,0 1 1,-1-1 0,1 1 0,0-1-1,0 0 1,-1 1 0,1-1-1,0 0 1,0 1 0,0-1-1,-1 0 1,1 0 0,0 0 0,0 0-1,0 0 1,-1 0 0,1 0-1,0 0 1,0 0 0,0 0 0,0 0-1,-1-1 1,1 1 0,0 0-1,0 0 1,-1-1 0,1 1-1,0-1 1,-1 1 0,1 0 0,0-1-1,-1 0 1,1 1 0,0-1-1,-1 1 1,1-1 0,-1 0 0,1 1-1,-1-1 1,0 0 0,1 0 12,31-34-1245,-20 19 855,-10 12 452,0-1 0,1 1 0,-1 0 0,1 0 0,0 0 0,1 0 0,-1 1 0,1-1 0,-1 1 0,1 0 0,0 0 0,0 0 0,0 1 0,1-1 0,-1 1 0,1 0 0,-1 0 0,3 0-62,-4 3 93,0 0 0,-1 0 0,1 1 0,-1-1 0,1 1 0,-1 0-1,0 0 1,1 0 0,-1 0 0,0 0 0,0 0 0,-1 0 0,1 1 0,0-1 0,-1 1 0,1 0 0,-1-1 0,0 1-1,0 0 1,0-1 0,0 1 0,0 0 0,0 3-93,4 8 342,-1-6-180,-3-2-67,0-1-1,0 0 1,1 0-1,0 0 1,0 0-1,1 0 1,-1 0-1,1-1 1,0 1-1,0-1 1,1 0-1,-1 0 1,1 0-1,0 0 1,0 0 0,0-1-1,0 0 1,1 0-1,0 0 1,-1 0-1,1-1 1,0 0-1,0 0 1,0 0-1,0 0 1,1-1-1,-1 0 1,4 0-95,2-3 37,-1 0 1,1-1-1,-1 0 0,0 0 1,0-1-1,0-1 0,-1 0 1,0 0-1,0 0 0,0-2 1,0 1-1,-1-1 0,0 0 1,0 0-1,-1-1 0,0 0 1,-1-1-1,1 0 0,-2 0 1,4-7-38,-7 15-30,0-1 1,-1-1-1,0 1 1,1 0-1,-1 0 1,0-1-1,0 1 0,0 0 1,0-1-1,-1 1 1,1-1-1,-1 1 1,1-1-1,-1 1 1,0-1-1,0 1 1,0-1-1,0 1 0,-1-1 1,1 0-1,-1 1 1,1 0-1,-1-1 1,0 1-1,0-1 1,0 1-1,0 0 1,-1 0-1,1-1 0,0 1 1,-1 0-1,0 0 1,1 0-1,-1 1 1,0-1-1,0 0 1,0 1-1,0-1 1,0 1-1,-1-1 30,-70-22-2062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26:16.5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36 367 1697,'0'0'5949,"0"0"-4679,0 0-1105,0 0 249,0 0 642,0 35-621,1 105-229,10-97 165,-6-44-334,0-1-53,0 1-1,0-1 1,-1 0-1,1 0 1,0 0-1,-1-1 1,0 1-1,0-1 1,1 0-1,-2 0 1,1-1-1,0 1 1,-1-1-1,1 0 1,-1 0 0,0 0-1,0 0 1,-1-1-1,0 1 1,1-1-1,-1 0 1,-1 1-1,1-1 1,-1 0-1,1 0 1,-2 0-1,1 0 1,0 0 0,-1 0-1,0 0 1,0 0-1,-1 0 1,1 0-1,-1 0 1,0-2 16,0 4-52,0 0 1,-1 0 0,1 0 0,0 1 0,-1-1-1,0 0 1,1 1 0,-1-1 0,0 1-1,0 0 1,-1-1 0,1 1 0,0 0-1,-1 0 1,1 0 0,-1 1 0,0-1-1,1 1 1,-1-1 0,0 1 0,0 0 0,0 0-1,0 0 1,0 1 0,0-1 0,0 1-1,0-1 1,0 1 0,-1 0 0,1 0-1,0 1 1,0-1 0,0 1 0,0-1-1,0 1 1,0 0 0,-1 0 51,-10 0 58,13-1-65,-1 0 0,1 0 0,0 0 0,-1 1 0,1-1 0,0 1 0,-1-1 0,1 1 0,0-1 0,0 1 0,0 0 0,0-1 0,0 1 0,-1 0 0,1 0 0,1 0 0,-1 0 0,0 0 0,0 0 0,0 0 1,0 0-1,1 0 0,-1 0 0,0 1 0,1-1 0,-1 0 0,1 0 0,0 1 0,-1-1 0,1 0 0,0 1 0,0-1 0,0 0 0,0 1 0,0-1 0,0 0 0,0 1 0,0-1 0,1 0 0,-1 1 0,0-1 0,1 0 1,-1 1-1,1-1 0,-1 0 0,1 0 0,0 0 0,0 0 0,-1 0 0,1 0 0,0 0 0,0 0 0,0 0 0,0 0 0,0 0 0,0 0 0,0 0 0,1-1 0,-1 1 0,0-1 0,0 1 7,136 0-4973,-75-20 2273</inkml:trace>
  <inkml:trace contextRef="#ctx0" brushRef="#br0" timeOffset="296.537">574 0 2705,'0'0'1718,"0"0"126,0 0-956,0 0 70,0 0 376,-23 48-246,-71 161-383,88-191-575,0 0 0,1 0 0,1 1 0,0-1 1,1 1-1,2 0 0,0 0 0,0 0 0,3 18-130,0 13 350,-2-40-233,21 320 1777,61-11-1235,-107-317-2249,-20-34-1571,-14-23-2893</inkml:trace>
  <inkml:trace contextRef="#ctx0" brushRef="#br0" timeOffset="576.733">80 607 7587,'0'0'2354,"0"0"-2338,0 0 624,0 0 288,0 0-832,0 0 369,336-10-353,-288 5-80,-10 1-64,-7 0-2001,-16-5-2641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26:14.3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0 2353,'0'0'304,"0"0"401,0 0-641,0 0-16,0 0 1792,0 0-1039,-5 305-401,5-249-400,0-2 0,0-4 336,3-11-336,1-11-432,6-17-1409,2-11-1328</inkml:trace>
  <inkml:trace contextRef="#ctx0" brushRef="#br0" timeOffset="319.225">332 115 3426,'0'0'1539,"0"0"-109,0 0-283,0 0-136,0 0 214,1 25-553,7 177 366,-9-181-958,-1 10-301,7-42-663,2-17 490,1 1 1,2-1-1,1 2 0,1 0 0,1 0 0,11-15 394,-23 40 48,0-1 0,0 1 0,1 0 0,-1 0 0,0 0 0,1 0 0,-1 0 1,1 0-1,0 0 0,-1 1 0,1-1 0,-1 1 0,1-1 0,0 1 0,0 0 1,-1-1-1,1 1 0,0 0 0,0 0 0,-1 0 0,1 0 0,0 0 0,0 1 0,-1-1 1,1 1-1,0-1 0,-1 1 0,1-1 0,-1 1 0,1 0 0,0 0 0,-1 0 0,0 0 1,1 0-1,-1 0 0,1 0 0,-1 0 0,0 0 0,0 1 0,0-1 0,0 1 0,0-1 1,0 1-1,0-1 0,0 1 0,-1-1 0,1 1 0,-1 0 0,1-1 0,-1 1 0,1 0 1,-1-1-1,0 1 0,0 0 0,0 0 0,0-1 0,0 1 0,0 0 0,-1 0-48,66 240 902,-65-243-1011,0 0 1,0 0-1,-1-1 1,1 1-1,0 0 0,0 0 1,0 0-1,1 0 1,-1 0-1,0 0 1,0-1-1,1 1 0,-1 0 1,0 0-1,1 0 1,-1 0-1,1 0 0,-1 0 1,1 0-1,0 1 1,-1-1-1,1 0 0,0 0 1,0 0-1,0 1 1,0-1-1,-1 0 0,1 1 1,0-1-1,0 0 1,0 1-1,0 0 0,0-1 1,0 1-1,1-1 1,-1 1-1,0 0 0,0 0 1,0 0-1,0 0 1,0 0-1,0 0 0,0 0 1,1 0-1,-1 0 1,0 0-1,0 1 0,0-1 1,0 0-1,0 1 1,0-1-1,0 1 0,0-1 1,0 1-1,0-1 1,0 1-1,0 0 0,0-1 1,-1 1-1,1 0 1,0 0-1,0 0 0,-1 0 1,1 0-1,-1 0 1,1 0-1,-1 0 0,1 0 109,13-44-2854</inkml:trace>
  <inkml:trace contextRef="#ctx0" brushRef="#br0" timeOffset="921.007">661 229 1281,'0'0'2382,"0"0"19,0 0-741,0 0-764,0 0-432,6 6-178,105 145 2072,-110-149-2345,1 1 0,0 0 0,-1-1 0,1 0 0,0 1 0,0-1 0,0 0 0,1 0-1,-1 0 1,0 0 0,1-1 0,-1 1 0,1 0 0,0-1 0,-1 0 0,1 0 0,0 0 0,0 0 0,0 0 0,0-1 0,0 1 0,0-1 0,0 1-1,0-1 1,0 0 0,0-1 0,0 1 0,0 0 0,0-1 0,0 0 0,0 1 0,-1-1 0,4-1-13,85-203 734,-40 120-5969,-45 92-1200,-2 17 6243,-4-21-133,11 54 958,-10-53-390,0-1 0,-1 1 1,2 0-1,-1 0 0,0-1 0,1 1 0,-1 0 0,1-1 1,0 0-1,0 1 0,0-1 0,1 0 0,-1 0 0,1 0 0,0 0 1,0-1-1,0 1 0,0-1 0,0 0 0,0 0 0,1 0 1,-1 0-1,1 0 0,-1-1 0,1 1 0,0-1 0,-1 0 1,1 0-1,0-1 0,0 1 0,0-1 0,1 0-243,10 1 260,-11 0-225,0-1-1,0 1 1,0 0-1,0-1 1,-1 0 0,1 0-1,0 0 1,0 0 0,0-1-1,0 0 1,0 1 0,0-1-1,0-1 1,0 1 0,-1-1-1,1 1 1,-1-1 0,1 0-1,-1 0 1,0 0 0,1-1-1,-1 1 1,0-1-1,-1 0 1,1 0 0,0 0-1,-1 0 1,0 0 0,1-1-35,-5 3-47,0-1 0,0 1 0,0 0 0,0 0 0,0 0 0,0 0 0,0 0 0,-1 1 0,1-1 0,0 0 0,0 1 1,-1 0-1,1 0 0,0 0 0,-1 0 0,1 0 0,0 0 0,0 0 0,-1 1 0,1-1 0,0 1 0,0-1 0,-1 1 0,1 0 0,0 0 0,0 0 0,0 0 0,0 1 1,0-1-1,1 0 0,-1 1 0,0 0 47,-2 3-7,1 0 0,0 1 0,0 0-1,0-1 1,1 1 0,0 0 0,0 0 0,0 0 0,1 0 0,0 0 0,0 1 0,1-1 0,0 0 0,0 1 0,0-1 0,1 0 0,0 5 7,2-8-18,0-1-1,0 1 1,0 0 0,0-1 0,0 1 0,1-1 0,-1 0 0,1 0 0,0-1 0,-1 1-1,1-1 1,0 0 0,0 0 0,0 0 0,0 0 0,0 0 0,0-1 0,0 0 0,0 0-1,0 0 1,0 0 0,0-1 0,0 0 0,1 0 18,3 1-171,-6 0 171,7 1-215,0-1-1,-1 0 1,1-1-1,0 1 1,-1-2-1,1 1 1,-1-1 0,1-1-1,-1 1 1,0-1-1,0-1 1,3-1 215,60-47-2620,-42 22 889</inkml:trace>
  <inkml:trace contextRef="#ctx0" brushRef="#br0" timeOffset="1234.977">1518 197 1569,'0'0'2444,"0"0"-521,0 0-955,0 0-746,0 4 93,-2 157 2056,3-184-2415,1-1-1,2 1 0,0 0 0,2 0 1,0 0-1,2 1 0,0 0 0,1 0 1,5-6 44,34-17-844,-1 44-2858,-27 7 1303</inkml:trace>
  <inkml:trace contextRef="#ctx0" brushRef="#br0" timeOffset="1834.163">1900 95 2689,'0'0'2316,"0"0"-264,0 0-604,0 0-514,0 0-96,-12 11-403,-38 34-214,48-43-214,0 1-1,0-1 1,0 1-1,0 0 1,0 0-1,1 0 1,-1 0-1,1 0 1,0 0-1,-1 0 1,2 1-1,-1-1 1,0 0-1,1 1 1,-1-1 0,1 0-1,0 1 1,0-1-1,1 1 1,-1-1-1,0 0 1,1 1-1,0-1 1,0 0-1,0 0 1,0 1-1,1-1 1,-1 0-1,1 0 1,0 0 0,0-1-1,0 1 1,0 0-1,0-1 1,1 1-1,-1-1 1,1 0-1,-1 0 1,1 0-1,0 0 1,0 0-1,0-1 1,0 1-1,0-1 1,0 0 0,0 0-1,1 0 1,2 1-7,39 34 297,-42-29-321,0-1 1,0 1-1,-1 0 1,0 0-1,0 0 1,-1 1-1,0-1 1,0 0-1,-1 1 0,1-1 1,-2 0-1,1 1 1,-1-1-1,0 0 1,-1 0-1,1 0 1,-1 0-1,-1 0 1,0 0-1,0 0 0,0-1 1,0 1-1,-2 1 24,-33 16-3780,37-44 208,23-37 805,32 28 3902,75 16 4668,-127 13-5724,7 0 195,1-1 0,-1-1 0,0 0 0,0 0 0,0-1 0,0 0 1,0 0-1,-1-1 0,1 0 0,-1-1 0,0 0 0,7-5-274,-2 0-4,-1 0 0,0 0 0,-1-2 0,0 1 0,-1-1-1,0 0 1,-1-1 0,0-1 0,-1 1 0,0-1 0,3-11 4,0-83-2930,-12 106 2899,0 0 0,0 1 0,0-1 0,0 1 0,0-1-1,0 1 1,0 0 0,-1-1 0,1 1 0,-1 0 0,1 0-1,-1 0 1,1 0 0,-1 0 0,1 0 0,-1 0 0,0 1-1,0-1 1,1 1 0,-1-1 0,0 1 0,0 0 0,0-1-1,1 1 1,-1 0 0,0 0 0,0 0 0,0 1 0,0-1-1,1 0 1,-1 1 0,0-1 0,0 1 0,1-1 0,-1 1-1,0 0 1,1 0 0,-1 0 0,0 0 0,1 0-1,-1 1 33,-4 7 218,0 0 0,0 0 0,1 1 0,1 0 0,0 0 0,0 0 0,0 0 0,2 1 0,-1-1 1,1 1-1,1 0 0,0 0 0,0 0 0,1-1 0,1 1 0,1 10-219,-2-13 5,0-3 20,0 0-1,1-1 0,0 1 0,0 0 1,0 0-1,0 0 0,1 0 0,0-1 0,0 1 1,0-1-1,0 1 0,1-1 0,-1 0 0,1 0 1,0 0-1,1-1 0,-1 1 0,1 0 1,-1-1-1,1 0 0,0 0 0,0 0 0,4 1-24,110 30-3459,-65-33-901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24:31.753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767 14 304,'0'0'646,"0"0"-161,0 0-226,0 0 0,0 0-6,0 0-45,-27-6 1313,27 6-1461,0-1 0,-1 1 0,1-1 1,-1 0-1,1 1 0,-1-1 0,0 1 0,1 0 0,-1-1 0,0 1 0,1-1 0,-1 1 0,0 0 1,1 0-1,-1-1 0,0 1 0,1 0 0,-1 0 0,0 0 0,0 0 0,1 0 0,-1 0 0,0 0 1,0 0-1,1 0 0,-1 0 0,0 0 0,0 0 0,1 1 0,-1-1 0,0 0 0,1 0 1,-1 1-1,0-1 0,1 1 0,-1-1 0,0 0 0,1 1 0,-1-1 0,1 1 0,-1-1 0,1 1 1,-1 0-1,1-1 0,-1 1 0,1 0 0,0-1 0,-1 1 0,1 0 0,0-1 0,0 1 0,-1 0 1,1 0-61,24 33 955,0-21-826,0-2 1,1 0-1,0-2 1,0 0-1,1-2 1,0-1-1,0-1 1,1-1-1,-1-2 1,1 0-1,0-2 1,-1-1-1,11-2-129,120 8 320,122 12 152,78-60-250,266 49 34,-78 12-181,-265 1-350,170-14 275,-304-5-19,309 60-103,-80-75 519,138 9 129,-124 38-17,48-32 2850,-437 0-3188,0 0 197,0 0-213,0 0 53,-10-2-1070,-18-10-1699,-13-9-1305</inkml:trace>
  <inkml:trace contextRef="#ctx0" brushRef="#br0" timeOffset="280.601">5565 226 4898,'0'0'0,"0"0"-112,0 0-1360</inkml:trace>
  <inkml:trace contextRef="#ctx0" brushRef="#br1" timeOffset="101384.355">1098 263 1921,'0'0'979,"0"0"-240,0 0-112,0 0 533,0 0-95,0 0 37,0-4-339,0-10 64,0 10 109,0 4-293,0 0 0,-2 3-240,-65 150-13,-250 729-132,-84-9-44,364-786-192,5 1 0,3 1 0,4 1 0,-6 57-22,28-106-56,3-40-46,0-1 6,0 0-149,0-8-1006,0-53-2148,0 11-544</inkml:trace>
  <inkml:trace contextRef="#ctx0" brushRef="#br1" timeOffset="101676.069">0 2325 3346,'0'0'1120,"0"0"433,0 0-449,0 0-210,0 0-96,8 61-179,24 185 189,-11-152-242,-15-90-537,0 0 0,0-1 0,0 0 0,1-1 0,-1 0 0,1 0 1,-1 0-1,1 0 0,0-1 0,0 0 0,0-1 0,0 0 0,0 0 0,0 0 1,0-1-1,-1 0 0,1 0 0,0-1 0,0 1 0,-1-2 0,1 1 1,-1-1-1,0 0 0,0 0 0,2-1-29,104-75-3890,-48 19-1099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1:26:25.3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26:51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1265,'0'0'1275,"0"0"-152,0 0-184,0 0-557,0 0-148,42 5 55,134 13-281,156-24-2073,-43 19 3543,57-16 3346,-137-5-3742,-203 6-2853,-5-9-1129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26:51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37 656,'0'0'1345,"0"0"-865,0 0-240,0 0-240,0 0-16,0 0-720</inkml:trace>
  <inkml:trace contextRef="#ctx0" brushRef="#br0" timeOffset="417.908">241 22 464,'0'0'918,"0"0"-323,0 0-174,0 0-12,0 0-1,11 3-216,3 1-64,0 0-1,0-1 1,1-1 0,-1 0 0,1-1 0,0-1-1,-1 0 1,1-1 0,0 0 0,7-3-128,32-6 682,1 2 0,1 2 1,-1 3-1,37 4-682,169-10 291,-118 33-24,438-22 1171,-355-13-2759,3 37 956,-189-26-1052,0 0-488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1:33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4962,'0'0'561,"0"0"-513,0 0-48,0 0 1200,0 0-464,0 0-47,103 4-273,-74-4-352,-3 0-64,-2 0-160,-12 5-2369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26:50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81 672,'-8'-21'896,"8"21"-793,1 0 0,-1 1 1,1-1-1,-1 0 0,1 0 0,0 1 0,-1-1 0,1 0 1,0 0-1,-1 0 0,1 0 0,-1 0 0,1 0 0,0 0 1,-1 0-1,1 0 0,0 0 0,-1 0 0,1 0 0,0 0 1,-1 0-1,1-1 0,-1 1 0,1 0 0,0 0 0,-1-1 1,1 1-1,-1-1 0,1 1 0,-1 0 0,1-1 0,-1 1 1,0-1-1,1 1 0,-1-1 0,1 1 0,-1-1 0,0 1 1,1-1-1,-1 0 0,0 1 0,0-1 0,1 1 0,-1-1 1,0 0-1,0 1 0,0-1 0,0 1 0,0-1 0,0 0 1,0 1-1,0-1 0,0 0 0,0 1 0,0-1 0,0 0 1,-1 1-1,1-1 0,0 1 0,0-1 0,-1 0 0,1 1 1,0-1-1,-1 1 0,1-1 0,-1 1 0,1-1 0,0 1 1,-1-1-104,30 3 73,9-2 51,0 2 0,0 2 0,-1 2 0,0 1 0,0 1 0,0 3 0,0 1-124,140 16 202,-49-15-163,93 4 113,-101-14 5,176-14 281,-42-11-430,-9-30-113,161 54 522,-256-41-1271,-36 25 962,1 5-1,0 5 1,54 8-108,-8-2-195,36-2-814,-60 0-5004,-99 0 3833</inkml:trace>
  <inkml:trace contextRef="#ctx0" brushRef="#br0" timeOffset="279.248">3604 6 176,'0'0'929,"0"0"-273,0 0-336,0 0 176,0 0-496,0 0-96,0 0-816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27:13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5074,'0'0'1089,"0"0"-497,0 0-576,0 0 672,0 0 801,0 0-400,264 19-129,-216-12-784,-17-1 80,-4-1-112,-15-1-144,-3-2-224,-9 0-2033,0 5-640,-24-3-2001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27:13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0 720,'0'0'529,"0"0"575,0 0 33,0 0-449,0 0 400,0 0 353,132 56-881,-87-47-240,1 0-320,0-3 129,2 3-258,-3-7-1327,-1-2-3699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27:15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11 704,'0'0'6771,"0"0"-6594,0 0-161,0 0 1824,0 0-815,0 0-241,243 31 49,-200-29-401,-10-2 32,-6 0-464,-13 0 16,-4 0 144,-10 0-160,0 0-784,0 0-545,-5-11-1440</inkml:trace>
  <inkml:trace contextRef="#ctx0" brushRef="#br0" timeOffset="273.316">216 0 2609,'0'0'1985,"0"0"-1585,0 0 1345,0 0 112,0 0-689,0 0-671,-17 236 159,17-193-320,0-2 16,8 3-352,4-3-384,0-9-1249,-5-12-3233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27:15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4162,'0'0'192,"0"0"1249,0 0 576,0 0 48,0 0-1217,0 0-544,248 78 0,-222-76 561,-4-2-833,-8 2 32,-7-2 240,-2 0-304,-5 0-400,0 0-1345,-24-6-1377</inkml:trace>
  <inkml:trace contextRef="#ctx0" brushRef="#br0" timeOffset="281.025">59 132 2401,'0'0'1070,"0"0"581,0 0-469,0 0-91,0 0-242,-9 48 165,-27 148-422,23-38 934,17-150-1456,0 1 1,0-1-1,1 0 1,0 0 0,1-1-1,0 1 1,0-1-1,0 0 1,1-1-1,0 0 1,0 0-1,1 0 1,0-1-1,0 0 1,0-1-1,0 1 1,1-2-1,0 1 1,0-1-1,0 0 1,0-1-1,0 0 1,8 0-71,126 21 379,-128-50-4354,-15-8-865</inkml:trace>
  <inkml:trace contextRef="#ctx0" brushRef="#br0" timeOffset="448.949">44 353 5603,'0'0'1792,"0"0"-1728,0 0 129,0 0 575,0 0 416,0 0-703,144 8 447,-100-8-880,-8 0 16,2-2-64,3-15-448,4-7-1921,1-11-2065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27:12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446 79 1457,'0'-3'405,"1"0"0,-1 0 0,0 0-1,0 1 1,0-1 0,-1 0 0,1 0 0,-1 0 0,1 1 0,-1-1 0,0 0 0,0 1 0,0-1 0,0 1 0,-1-1 0,1 1 0,-1-1 0,1 1 0,-1 0 0,0 0 0,0 0 0,0 0 0,-1-1-405,-48-8 901,28 8-873,0 1 1,-1 2-1,1 0 0,-1 1 1,1 2-1,0 0 0,0 2 1,0 0-1,1 1 0,0 2 1,0 0-1,0 2 0,-14 8-28,33-16-12,0 0-1,0 0 1,1 0-1,-1 0 1,1 1 0,-1-1-1,1 1 1,0 0-1,0 0 1,0 0-1,0 0 1,1 0 0,-1 0-1,1 0 1,0 0-1,0 1 1,0-1-1,0 0 1,0 1 0,1-1-1,0 1 1,-1-1-1,1 1 1,1-1-1,-1 1 1,0-1-1,1 1 1,0-1 0,-1 0-1,2 1 1,-1-1-1,0 0 1,0 0-1,1 0 1,0 0 0,0 1 12,85 96-65,-15-44 71,69 72 135,-138-124-172,0-1 0,0 1 1,-1 0-1,0 0 1,1 0-1,-2 0 0,1 0 1,0 0-1,-1 0 1,0 1-1,0-1 0,0 1 1,0-1-1,-1 0 0,0 1 1,0-1-1,0 1 1,0 0-1,-1-1 0,1 0 1,-1 1-1,-1-1 0,1 1 1,0-1-1,-1 0 1,0 0-1,0 0 0,0 0 1,-1 0-1,1-1 1,-1 1-1,0 0 0,0-1 1,0 0-1,0 0 0,-1 0 1,1 0-1,-1-1 1,0 1-1,0-1 0,0 0 1,-1 1 30,-71 17 587,68-31-2161,8-12-1985</inkml:trace>
  <inkml:trace contextRef="#ctx0" brushRef="#br0" timeOffset="511.793">580 427 688,'0'0'288,"0"0"852,0 0 861,0 0 232,0 0-1126,3 26-232,13 127 515,-16-151-1389,0 0 1,-1 0 0,1 0-1,0 0 1,0 0-1,0 1 1,0-1-1,0 0 1,1 0 0,-1 0-1,1 0 1,-1 0-1,1 0 1,0 0-1,0 0 1,0 0 0,0 0-1,0 0 1,0 0-1,0-1 1,1 1-1,-1 0 1,1-1 0,-1 1-1,1-1 1,0 0-1,-1 1 1,1-1-1,0 0 1,0 0 0,0 0-1,0 0 1,0 0-1,0-1 1,0 1-1,0-1 1,0 1 0,0-1-1,0 0 1,1 0-1,-1 0 1,0 0-1,0 0 1,0 0 0,0 0-1,0-1 1,1 1-1,-1-1 1,0 0-1,0 0 1,0 1 0,0-1-1,-1 0 1,1-1-1,0 1 1,1-1-2,59-120-70,-62 121 268,22 19-374,-11-3 299,-9-10-76,0 0 0,1 0 1,-1 0-1,1-1 0,1 1 1,-1-1-1,0 0 1,1 0-1,0 0 0,0 0 1,0-1-1,1 0 0,-1 0 1,1 0-1,0 0 0,-1-1 1,1 1-1,0-1 0,0-1 1,1 1-1,-1-1 0,0 1 1,1-2-1,0 1-47,-2-4 30,0 0 0,-1-1 0,1 1 1,-1-1-1,0 0 0,0 0 0,0 0 0,-1-1 0,0 1 0,0-1 0,0 1 1,0-1-1,0 0 0,-1 0 0,0 1 0,0-1 0,-1-1-30,8-101-2854,-8 59-943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27:19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538 1 6627,'0'0'2732,"0"0"-1956,0 0-525,0 0 19,0 0-33,-32 12 62,-103 38-262,5-4-1067,129-26 283,-74 504 550,19-165 668,11-85 466,11 2 0,4 192-937,85-429 842,-42-34-417,240 130 234,-126-65-5304,-56-53-1787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27:20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 3618,'0'0'451,"0"0"-195,0 0 146,0 0 4,0 0-171,51 14 258,160 48-189,-81-18 1385,-126-41-1492,0 0 0,0 1-1,0-1 1,0 1 0,0-1-1,-1 1 1,0 0 0,0 0 0,0 1-1,0-1 1,0 1 0,-1-1-1,0 1 1,0 0 0,-1 0-1,1 0 1,-1 0 0,0 0 0,0 0-1,0 0 1,-1 1-197,2 3 141,34 181 847,-9 0 0,-6 35-988,-9-101 126,40 493 720,-25 151-846,-27-672 1347,-17-95-451,-166-27-610,-97-16-5126,99 8-2929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27:23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1841,'0'0'1360,"0"0"785,0 0-672,0 0 64,0 0-561,0 0-335,72 86 399,-57-68-864,-1-3-64,-7-7 304,0-3-304,-4-3 16,-3-2-128,0 0-224,0 0 192,0-2-2065,-17-29-3329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27:21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42 1201,'0'0'1811,"0"0"-680,0 0-314,0 0-4,0 0-498,0 0-181,0 0-41,0 0-40,0 0-15,0 0 50,0 0 106,0 0-191,0 0 13,0 0-93,0 0 213,0 0 53,0 0 46,0 0 58,0 0-7,0 0 157,0 0-259,0 0 72,0 0-149,0 0 39,0 0 63,0 0-68,0 0 259,0 0-88,0 0-237,0 0-14,0 0 59,0 0-42,0 0 36,0 0-103,0 0-160,0 0-705,0 0 8,0 0-1067,0 0-1534</inkml:trace>
  <inkml:trace contextRef="#ctx0" brushRef="#br0" timeOffset="640.746">1 1 3858,'0'0'827,"0"0"-83,0 0 326,0 0-472,0 0-262,4 3-77,95 84 2366,-83-68-2582,15 13-76,-4-19-4110,-15-12-1529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1:50.446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</inkml:brush>
  </inkml:definitions>
  <inkml:trace contextRef="#ctx0" brushRef="#br0">1172 710 1505,'-9'-7'260,"0"0"0,0 1 0,-1 0 0,0 0 0,0 1 0,0 1 1,-1 0-1,0 0 0,1 1 0,-1 0 0,0 1 0,-1 0 0,1 1 0,0 0 0,0 1 1,-4 0-261,0 2-15,0 1 0,0 1 0,1 0 0,0 1 0,-1 0 0,2 1 1,-1 1-1,1 0 0,0 1 0,0 0 0,-8 9 15,-11 3-69,-32 25-158,1 2-1,2 2 1,3 4-1,2 1 0,2 4 1,-25 37 227,61-74-8,-17 20 32,1 2 0,2 1 0,2 1 0,2 2 0,2 0 0,-6 21-24,8-5 88,3 2 0,3 0 1,2 1-1,4 1 1,2 0-1,4 0 1,1 36-89,5-80-1,-2 55 117,4-1 0,3 0 0,3 0 0,4 0-1,7 18-115,-3-32 105,2-1-1,4 0 0,1-2 0,4 0 0,2-2 0,21 29-104,-29-53 56,2-1 0,1-1 0,2-1 0,1-1 0,1-2 0,1 0 0,2-2 0,1-2 0,0 0 0,2-2 0,1-2 0,34 15-56,36 3 13,2-5-1,1-4 1,1-5-1,2-5 1,0-4 0,0-6-1,83-4-12,-75-2 40,-1-6 0,1-5 0,57-14-40,-22-18-85,-1-6-1,-3-8 1,-2-5 0,-4-7-1,-2-6 1,108-75 85,46-42-1888,114-104 1888,-105 71-89,-108 86 366,-13 11-92,-5-7 1,133-132-186,-236 191 180,-4-3 0,-3-3 0,55-82-180,-101 127 49,-2 0-1,-2-1 0,-1-1 0,-2-1 0,-1 0 0,-2-2 1,-1 1-1,-3-1 0,-1-1 0,-1 1 0,-1-33-48,-4 55-34,-1 0 1,-1 0-1,0 0 0,-2 0 0,0 0 0,-1 0 1,0 0-1,-2 1 0,0-1 0,0 1 0,-2 0 1,-7-13 33,-11-3 15,-2 2 1,-1 1-1,-1 2 0,-2 0 1,0 2-1,-2 1 1,-1 2-1,0 1 1,-2 2-1,0 2 1,-1 1-1,-31-9-15,-11-10 17,-27-11 134,-2 6-1,-1 4 1,-2 5-1,-2 4 0,0 6 1,-1 5-1,-1 4 1,-98 5-151,-210 20 98,-26 20 130,195-19 70,1 11-1,2 11 1,-85 29-298,151-14 182,4 9 0,2 7 0,3 8 0,3 8 0,-10 15-182,144-78-1,1 1 1,1 2 0,1 2 0,1 1-1,1 1 1,1 2 0,2 2-1,1 1 1,1 1 0,-5 10 0,-132 305 115,142-220-460,36-47-2944,-3-62-870</inkml:trace>
  <inkml:trace contextRef="#ctx0" brushRef="#br0" timeOffset="5805.114">2904 262 224,'0'0'640,"0"0"-207,0 0-17,0 0-368,0 0-48,0 0 0,0 0-464</inkml:trace>
  <inkml:trace contextRef="#ctx0" brushRef="#br1" timeOffset="11097.132">2896 306 1489,'-1'-5'133,"-1"1"1,0 0-1,0 0 1,0 0-1,0 1 1,-1-1 0,1 1-1,-1-1 1,0 1-1,0 0 1,0 0-1,-1 0 1,1 0-1,-1 1 1,0-1-1,1 1 1,-1 0 0,0 0-1,0 0 1,0 1-1,-1-1 1,1 1-1,0 0 1,-1 0-1,1 1 1,0-1 0,-1 1-1,1 0 1,-1 0-1,1 1 1,0-1-1,-1 1 1,1 0-1,0 0 1,-1 0-1,-2 2-133,-19-2 70,0 2-78,0 1 1,0 1-1,1 1 1,0 2-1,0 0 1,1 2 0,-18 9 7,31-14-18,-57 30-243,2 4 1,2 2-1,2 3 0,1 2 0,3 3 1,2 3-1,2 2 0,-30 41 261,28-27 41,4 2-1,3 3 1,-18 39-41,-37 54 43,45-85 110,4 3 0,3 3 0,5 1 0,3 2 0,4 3 0,-27 95-153,51-128 143,3 2 0,3-1 1,3 1-1,2 1 0,3-1 0,5 47-143,1-86 23,1 0 0,1-1 0,1 0 0,1 0 0,0 0 0,2-1 0,1 0 0,0-1 0,1-1 0,1 0 0,1 0 0,1-1 0,15 13-23,-5-14 11,1-1-1,1-2 1,1-1 0,0-1-1,0-1 1,1-1 0,1-2-1,0-1 1,0-1 0,0-2-1,0-1 1,1-1 0,-1-2-1,1-1 1,18-3-11,63-3 56,-1-6-1,0-4 1,-2-4-1,88-32-55,18 0 34,-122 34-68,-2-3 0,0-5 0,-1-3 0,-2-4 1,-2-4-1,-1-4 0,72-48 34,-68 19-42,-3-3 1,-4-5 0,-3-2-1,-4-4 1,-3-4 0,51-84 41,-61 79 80,-5-3 1,-4-2 0,-4-2 0,-5-2 0,-4-2-1,-5-2 1,6-41-81,-21-93-77,-21 228 77,0-1 0,-1 1 0,0 0 0,-1 0 0,-1 0 0,0 0 0,-1 0 0,0 1 0,-1-1 0,0 1 0,-1 1 0,0 0 0,-1 0 0,0 0 0,-1 1 0,0 0 0,-1 0 0,0 1 0,0 1 1,-11-7-1,-4-2 45,-1 2 0,-1 1 0,0 1 1,-1 1-1,-1 1 0,1 2 0,-2 0 1,-23-2-46,-77-7 430,-1 6 0,-1 5 0,0 6 0,-17 7-430,10 10-71,1 6-1,1 6 1,2 6-1,1 5 0,1 7 1,-80 41 71,203-83-8,-66 23 11,1 3-1,1 3 1,2 3 0,1 3-1,3 4 1,1 2 0,2 3-1,-1 6-2,-12 23-1136,1 1-999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27:28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2305,'0'0'1025,"0"0"-665,0 0-256,0 0 32,0 0 205,0 0 17,0 0 199,0 0 281,0 0-227,0 0-112,0 0-99,0 0-282,4 0-1946,-4 0-1531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27:17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611 889 4802,'0'0'1436,"0"0"-9,0 0-459,0 0-413,15 0-723,339 15 1921,-28-4-862,-290-19-1206,-40 5-4170,-22 3-1915</inkml:trace>
  <inkml:trace contextRef="#ctx0" brushRef="#br0" timeOffset="281.268">808 1006 4178,'0'0'544,"0"0"-288,0 0 705,0 0 575,0 0-303,0 0-369,391 45 177,-316-43-1025,-15 0 16,-12 5 320,-12-1-352,-12 5-1601,-17-4-2192</inkml:trace>
  <inkml:trace contextRef="#ctx0" brushRef="#br0" timeOffset="-3120.889">101 5 7091,'0'0'1185,"0"0"-1169,0 0 912,0 0-384,0 0-175,0 0 399,195 37-656,-157-31-32,-9 1 80,-5-3-160,-9-2-256,-10 0-2145,-5-2-1489,-5 0 545</inkml:trace>
  <inkml:trace contextRef="#ctx0" brushRef="#br0" timeOffset="-2914.108">125 104 1008,'0'0'1454,"0"0"-592,0 0-288,0 0 301,0 0-280,-8 47 2,-24 148-175,24-48 320,11-143-695,-1 1 1,1 0-1,-1-1 1,1 0-1,1 1 1,-1-1-1,0 0 1,1-1-1,0 1 1,0-1-1,0 1 1,0-1-1,1 0 1,-1-1-1,1 1 1,0-1-1,0 0 1,-1 0-1,1 0 1,1-1-1,-1 0 1,0 0-1,0 0 1,0-1 0,3 1-48,-4 0 98,186 16 1700,-189-17-1838,1 1 0,-1-1-1,0 0 1,0 0 0,0 0 0,0 0 0,0 0 0,1 0 0,-1 0 0,0 0 0,0-1 0,0 1 0,0 0-1,0-1 1,0 1 0,1-1 0,-1 1 0,0-1 0,0 1 0,-1-1 0,1 0 0,0 0 0,0 1 0,0-1 0,0 0-1,0 0 1,-1 0 0,1 0 0,-1 0 0,1 0 0,0 0 0,-1 0 0,1 0 0,-1 0 0,0 0 0,1 0 0,-1 0-1,0-1 1,0 1 0,0 0 40,1-20-3183</inkml:trace>
  <inkml:trace contextRef="#ctx0" brushRef="#br0" timeOffset="-2651.181">133 307 4882,'0'0'1473,"0"0"-1217,0 0-128,0 0 1057,0 0-209,0 0-48,151 0-511,-105 0-65,-3 0-32,-5-8-320,1-1-96,-6 3 16,8-7-2097,7-2-1489</inkml:trace>
  <inkml:trace contextRef="#ctx0" brushRef="#br0" timeOffset="-2386.29">1098 0 4530,'0'0'1195,"0"0"-672,0 0 427,0 0 661,0 0-253,-26 56-520,-83 177-203,40-45 744,53-118-902,10-40-4177,36-116-77,-4 19-785</inkml:trace>
  <inkml:trace contextRef="#ctx0" brushRef="#br0" timeOffset="-2117.256">1038 111 2593,'0'0'1785,"0"0"-267,0 0-526,0 0-309,0 0-16,9 11-133,119 192 2542,28 120-1846,-155-321-1301,0 0 1,0 0-1,0 0 0,1 0 0,-1 0 1,0 0-1,1 0 0,0-1 0,-1 1 1,1-1-1,0 1 0,0-1 0,0 0 1,0 0-1,0 0 0,0 0 0,0 0 1,0 0-1,0 0 0,1-1 1,-1 1-1,0-1 0,0 1 0,1-1 1,-1 0-1,0 0 0,1 0 0,-1 0 1,0-1-1,1 1 0,-1-1 0,0 1 1,0-1-1,0 0 0,1 1 1,-1-1-1,0-1 71,30-29-1966,1-18-1503</inkml:trace>
  <inkml:trace contextRef="#ctx0" brushRef="#br0" timeOffset="13678.493">193 746 3089,'0'0'387,"0"0"190,0 0-20,0 0-29,0 0 118,0 0-147,7 1 1593,-6-50-3355,-2 30 1343,-1 31 644,-31 207 666,-7 119-435,40-384-3247,0 1-811</inkml:trace>
  <inkml:trace contextRef="#ctx0" brushRef="#br0" timeOffset="13943.037">101 709 1697,'0'0'2065,"0"0"-913,0 0-239,0 0-689,0 0-80,0 0 256,-48 57 144,29-34-15,2-5-513,8-5 416,4-9-432,3 3-224,2-5-497,0-2-1728,0 0-768</inkml:trace>
  <inkml:trace contextRef="#ctx0" brushRef="#br0" timeOffset="14152.058">101 709 1121,'169'50'736,"-169"-50"-336,0 0-400,0 0 0,0 0-912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27:22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1 624,'0'0'1633,"0"0"-400,0 0 495,0 0-79,0 0-897,0 0-255,146 112-17,-131-101-416,-6 0 224,1-1-288,2 3-208,-2-2-464,2 2-993,0 0-240,2-2 176</inkml:trace>
  <inkml:trace contextRef="#ctx0" brushRef="#br0" timeOffset="200.669">472 340 2193,'0'0'1537,"0"0"-433,0 0 353,0 0-593,0 0-223,0 0-113,89 67-176,-75-58-80,5 1-272,5 1 48,5 2-144,7 4-1601,0 3-624,0-1-608</inkml:trace>
  <inkml:trace contextRef="#ctx0" brushRef="#br0" timeOffset="513.048">1038 699 1249,'0'0'1840,"0"0"-495,0 0-96,0 0-81,0 0-768,0 0-160,65 39 129,-45-29-353,-1 1 208,7 4-224,1 3-897,1 1-928,-1 1-1984</inkml:trace>
  <inkml:trace contextRef="#ctx0" brushRef="#br0" timeOffset="769.293">1488 1006 1585,'0'0'336,"0"0"1025,0 0 191,0 0-63,0 0-625,0 0-608,62 54 385,-50-50-641,7 3 0,3 3-288,2 5-945,2 5-192,6 6 385,-1 4 143,5 0 577,-3 7-176,3 0 64,0 0-320</inkml:trace>
  <inkml:trace contextRef="#ctx0" brushRef="#br0" timeOffset="18935.619">974 342 256,'-64'-16'7697,"27"46"-7364,24-8-222,1 2-1,1-1 1,1 2-1,1-1 1,1 1-1,1 1 0,1-1 1,1 1-1,2 0 1,0 0-1,2 0 0,1 0 1,1 1-111,0-18 6,0 0-1,1 0 1,-1 0 0,2 0 0,-1 0 0,1 0-1,1 0 1,0-1 0,0 1 0,0-1-1,1 0 1,0-1 0,1 1 0,0-1 0,0 0-1,0-1 1,1 1 0,0-1 0,1 0 0,-1-1-1,1 0 1,2 1-6,6 4 44,0-2 0,0 0-1,1 0 1,0-2 0,0 0-1,0-1 1,1 0 0,0-2 0,0 0-1,0-1 1,1-1-44,-9 0-4,-1 0 0,1 0 1,-1-1-1,1 0 0,-1-1 0,1 0 0,-1-1 1,0 0-1,0 0 0,0-1 0,0 0 0,0-1 1,0 0-1,-1 0 0,1 0 0,-1-1 0,0-1 0,-1 0 1,0 0-1,1 0 0,2-5 4,-1-1 16,0-1 0,-1 0 0,-1 0 0,0-1 0,-1 0 0,0 0 0,-1 0 0,-1-1 0,0 0 0,-1 0 0,-1 0 0,0 0 0,-1 0 0,-1 0 0,0-1 0,-1 1 0,-1 0 0,-1-6-16,-1 14 7,0 0-1,0 1 1,0-1 0,-1 1 0,0 0-1,0 0 1,0 1 0,-1 0-1,0 0 1,0 0 0,0 0-1,-1 1 1,0 0 0,1 0-1,-1 1 1,-1 0 0,1 0-1,0 1 1,-1 0 0,1 0-1,-1 1 1,0 0 0,1 0-1,-1 0 1,0 1 0,0 1-1,1-1 1,-1 1 0,0 0-1,1 1 1,-1 0 0,-6 2-7,-3 1-187,0 1 1,0 0 0,1 1 0,0 1 0,0 1 0,1 0-1,0 1 1,1 0 0,-3 3 186,-56 49-3249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27:04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72 624,'-21'-26'3581,"21"26"-3587,0 0-44,0 0 34,1 6-72,107 119 1349,-9 1-287,-93-123-895,-1 0 1,1 0-1,0 0 0,0-1 0,0 0 1,0 0-1,1 0 0,-1-1 0,0 0 1,1 0-1,-1-1 0,1 0 0,-1 0 0,0 0 1,1-1-1,-1 0 0,5-1-79,6 0 86,113-15 1088,-8 56 264,283-47-1825,-364 14 529,10 1-4763,-34-7 170</inkml:trace>
  <inkml:trace contextRef="#ctx0" brushRef="#br0" timeOffset="1028.951">2880 115 688,'0'0'590,"0"0"-40,0 0-60,0 0 260,0 0 221,0 0 59,0 0 149,3-8 3797,286 34-4248,-230-26-2635,-73 0-807</inkml:trace>
  <inkml:trace contextRef="#ctx0" brushRef="#br0" timeOffset="1266.826">2945 301 496,'0'0'4082,"0"0"-3986,0 0 256,0 0 753,0 0 47,0 0-31,147 41 79,-118-38-895,-3 1-289,0-2 256,-6 0-272,-1-2-240,-5 0-1073,3 0-816,-7-8-608</inkml:trace>
  <inkml:trace contextRef="#ctx0" brushRef="#br0" timeOffset="2307.308">2602 83 2001,'0'0'1003,"0"0"-61,0 0 715,0 0-54,0 0-58,-12 0 512,0 8-2065,1 1 1,0 0-1,1 0 1,0 1-1,0 0 1,1 1-1,1 0 1,0 0 0,-6 11 7,1-4 24,-120 183 163,170-187-926,180-14 853,-202-28 4348,-38-33-4076,-82-112-2411,105 172 528,2 1-2416,10 0-3075</inkml:trace>
  <inkml:trace contextRef="#ctx0" brushRef="#br0" timeOffset="3196.07">3690 139 768,'0'0'1718,"0"0"-301,0 0 325,0 0-192,0 0-320,0-4-347,0-15 6,0 14-500,0 5-287,0 0-6,0 0-38,0 0-122,0 0-77,0 0-46,0 0-10,0 0 7,0 0-44,0 0 111,0 5-227,-41 212 1028,42-215-670,1-1 1,-1 1 0,0-1-1,1 1 1,-1-1-1,0 0 1,1 1-1,0-1 1,-1 0-1,1 0 1,0 0-1,0 0 1,-1 0-1,1-1 1,0 1-1,0 0 1,0-1-1,0 0 1,0 1 0,0-1-1,0 0 1,0 0-1,0 0 1,0 0-1,0 0 1,0-1-1,0 1 1,0 0-1,-1-1 1,1 0-1,0 1 1,1-2-9,8 2 106,218-2 1086,-227-1-1079,0 1-1,0 0 1,0-1-1,-1 1 0,0-1 1,1 0-1,-1 0 1,0 1-1,0-1 1,0 0-1,-1 0 0,1 0 1,-1 0-1,1 0 1,-1 0-1,0 0 0,0 0 1,0 0-1,-1 0 1,1 0-1,-1 0 1,0 0-1,0 1 0,0-1 1,0 0-1,0 0 1,0 1-1,-1-1 0,0-1-112,-106-127 236,64 87-696,-21-16-1587,9 37-2743,5 20-2822</inkml:trace>
  <inkml:trace contextRef="#ctx0" brushRef="#br0" timeOffset="34896.168">4845 89 256,'-14'-12'7817,"13"57"-5915,2-32-1904,-2 2 186,18 65 499,29-98-523,24-54-755,-69 72 593,0 0 0,1 0 1,-1-1-1,0 2 1,1-1-1,-1 0 0,0 0 1,1 0-1,-1 1 0,0-1 1,0 0-1,1 1 0,-1-1 1,0 1-1,0 0 0,0-1 1,1 1-1,-1 0 1,0 0-1,0 0 0,0-1 1,0 1-1,-1 0 0,1 0 1,0 1-1,0-1 0,-1 0 1,1 0-1,0 0 0,-1 0 1,1 1-1,-1-1 0,1 0 1,-1 0-1,0 1 1,0-1-1,0 0 0,1 1 1,-1-1 1,3 7 106,4 7-17,-2-2 17,1 0-1,0-1 0,1 1 1,0-2-1,1 1 1,0-1-1,1 0 1,0-1-1,1 0 1,0 0-1,10 7-105,-12-15 9,-1 0 0,1 0 0,-1-1 0,1 0 0,-1 0 0,1-1-1,0 0 1,-1 0 0,1-1 0,0 0 0,-1 0 0,1-1 0,-1 0 0,0 0 0,5-3-9,17-2 15,110 6 1701,-135 1-1709,13 1-208,1-1-1,-1 0 0,0-1 1,1-1-1,-1-1 1,0 0-1,0-1 0,0-1 1,-1-1-1,16-7 202,13-12-3295,1-3-1072</inkml:trace>
  <inkml:trace contextRef="#ctx0" brushRef="#br0" timeOffset="46488.763">981 273 896,'0'0'859,"0"0"259,0 0-355,0 0-146,0 0 148,0 0-413,12 1 201,69 28 1503,64 6 591,275-35-5760,-197 13 2729,46-37 624,69-47 531,-59 69 1080,1008-2-351,-848 14-1290,-27-10-156,-57 31 4,442-16 295,-50-22 111,-353-43 832,-391 50-1508,19-4 671,-20-6-3248,-12-4 305</inkml:trace>
  <inkml:trace contextRef="#ctx0" brushRef="#br0" timeOffset="47339.255">685 94 3394,'0'0'469,"0"0"-576,0 0 33,0 0 140,1 0 113,2 2-88,0 6 3894,-3-6-4878,0-1-887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28:00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6 176 3089,'0'0'2207,"0"0"-695,0 0-178,0 0-381,0 0-233,0 0 206,-5 13 162,5 4-1052,1 1 0,1-1-1,1 1 1,0-1 0,1 0-1,1 0 1,0-1 0,2 0-1,-1 1 1,2-2 0,7 12-36,17-33 677,74-146 871,-85 120-1453,-4 4-99,1 1 0,2 1 0,0 0-1,2 2 1,21-19 4,13 13-2697,-16 23-2215,-26 7-447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28:1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12 0,'-2'-2'448,"2"2"-96,0 0-336,0-2-16,0 2-368</inkml:trace>
  <inkml:trace contextRef="#ctx0" brushRef="#br0" timeOffset="1267.381">211 12 400,'-3'-2'74,"-1"1"-1,1-1 1,-1 1-1,0 0 0,0 0 1,0 0-1,1 0 1,-1 0-1,0 1 1,0 0-1,0 0 1,0 0-1,0 1 0,0-1 1,0 1-1,0 0 1,1 0-1,-1 0 1,0 0-1,0 1 1,1-1-1,-1 1 0,1 0 1,0 0-1,-1 1 1,1-1-1,0 1 1,0-1-1,1 1 1,-1 0-1,0 0 0,1 0 1,0 0-1,-1 2-73,-11 20 9,1 0-1,2 1 0,0 0 1,2 0-1,1 1 0,1 1 1,2-1-1,0 1 0,2 0 1,1 0-1,1 0 0,1 0 1,4 19-9,-4-36 1,1-6 17,0 0 0,1-1 0,0 1 0,0-1 1,0 1-1,1-1 0,-1 0 0,1 0 0,0 0 0,0 0 1,0-1-1,1 1 0,-1-1 0,1 0 0,0 0 1,0 0-1,0 0 0,0-1 0,0 1 0,1-1 0,-1 0 1,1-1-1,0 1 0,-1-1 0,1 0 0,0 0 1,0 0-1,0-1 0,-1 0 0,1 0 0,0 0 0,0 0 1,0-1-1,0 1 0,0-2 0,-1 1 0,1 0 0,1-1-17,54 4 257,246 18 111,-294-22-313,0-1-1,-1 0 1,1 0 0,-1-1 0,1-1 0,-1 0 0,-1-1 0,1 1 0,-1-2 0,0 0 0,3-2-56,3-2 108,-10 5-24,0 0 0,0 0 0,-1 0 1,0-1-1,0 0 0,0 0 0,-1 0 0,0-1 1,-1 0-1,0 1 0,0-1 0,0 0 0,-1-1 1,-1 1-1,1 0 0,-1 0 0,0-1 1,-1 1-1,0-1 0,-1 1 0,1 0 0,-2-1 1,1 0-85,1-16 42,-3 17-21,0 1 0,-1-1 0,0 1 0,0 0 0,0 0 0,-1 0 1,0 1-1,0 0 0,0 0 0,-1 0 0,0 1 0,0-1 0,-1 1 0,1 1 0,-1-1 0,0 1 0,-1 1 0,-3-3-21,-16-9 53,-1 1 0,0 1 0,0 1 0,-2 2-1,1 0 1,-1 2 0,0 2 0,-1 1 0,0 1 0,0 1 0,-4 2-53,-1 0-38,25-1 5,0 1 1,0 0-1,0 1 0,1 0 0,-1 1 0,0 0 0,0 1 0,0 0 0,1 0 0,-1 1 0,1 1 0,0 0 1,0 0-1,0 1 0,0 0 0,1 1 0,0 0 0,-3 2 33,-8 47-3671,16-35 1553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28:26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0 139 288,'0'0'627,"0"0"-3,0 0-101,0 0-157,0 0 146,0 0-104,0-4-58,0-18 917,0 22-1080,34-5 117,134 21 192,75-1 24,42-11-349,-208 6-75,0-5 1,0-2-1,47-6-96,-1 1 61,-26 3-4,-7 1 26,-1-4 0,1-4 0,29-8-83,258-36 1070,-88 4-438,-117 8 91,-177 37-6090,-11-1 1698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28:37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55 304,'-3'-12'5952,"38"13"-5015,201 31 1253,-235-32-2046,157 2 352,-158-2-525,0 0 157,0 0 80,0 0-123,0 0 51,0 0-39,0 0-57,0 0 48,0 0 61,0 0-93,41 0-123,29-6 3565,-70 5-3474,0 0-32,0 1-32,0 0 48,0 0 45,0 0 25,0 0-102,0 0-59,0 0 104,0 0 22,0-1-64,33-3-2342,-23 4 2306,71-4 158,-80 4-26,-1 0-14,0 0 14,0 0 42,0 0-50,2 0-43,-2 0 37,0 0-37,0 0-82,0 0 76,0 0-111,0 0 184,0 0 13,0 0-51,0 0 43,0 0-90,0 0-33,0 0 6,0 0-156,0 0 135,0 0 82,0 0-83,0 0-10,0 0 77,0 0-48,0 0-22,0 0 100,0 0 42,0 0 43,0 0-86,0 0-58,0 0 93,0 0 10,0 0-114,0 0-48,0 0 64,0 0 14,0 0 114,0 0-14,0 0-10,0 0-48,0 0 40,0 0-90,0 0-70,0 0-32,0 0 168,0 0-70,0 0 135,0 0-55,0 0 97,0 0 2,0 0-165,0 0-133,0 0-459,0 0-1278,0 0-1785</inkml:trace>
  <inkml:trace contextRef="#ctx0" brushRef="#br0" timeOffset="966.284">139 39 864,'0'0'446,"0"0"93,0 0 146,0 0-52,0 0 55,0 0 59,2 3-320,4 2-393,0 0 1,1-1-1,0 0 1,0 0-1,1 0 1,-1-1-1,1 0 1,-1 0-1,1-1 1,0 0-1,0 0 1,0-1-1,8 1-34,-1 1 14,301 23 3270,-315-26-3175,32 0 2279,-33 0-2257,0 0-25,0 0 116,34 4-222,4-1 296,-38-3-253,0 0 66,0 0 40,0 0 123,-3 4-626,-44-4-4742,6 0 2012</inkml:trace>
  <inkml:trace contextRef="#ctx0" brushRef="#br0" timeOffset="1322.855">0 91 1088,'0'0'1249,"0"0"-929,0 0-2,0 0 463,27 2 110,171 11 726,393 31 2521,-502-44-3458,-88 0-768,-1 0-77,0 0-579,0 0-692,-1 0-757,-1 0-741</inkml:trace>
  <inkml:trace contextRef="#ctx0" brushRef="#br0" timeOffset="2864.866">543 1 768,'0'0'1564,"0"0"-1177,0 0-305,0 0 36,0 0 154,18 14 104,-2 0-214,-8-6-61,0-1-1,1 0 1,-1-1 0,1 1 0,1-2 0,-1 1-1,1-2 1,0 1 0,0-1 0,0-1-1,1 1 1,0-2-101,77 12 832,0-4-1,1-4 1,1-3-1,41-7-831,11 2 516,580-35 749,624 41-153,-995 14-1024,607-14 809,286 13-748,-337 11-34,112-2-6,-264 17 294,-17-31 173,-500-13-461,-112 3 539,-152 3-2650,-30-5-2059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28:46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0 402 1105,'0'0'1072,"0"0"-40,0 0 44,0 0-151,0 0-223,0 0-427,5 16-94,134 84 2578,-114-87-2628,-1-1 1,2-1-1,-1-1 0,1-2 1,1 0-1,-1-2 1,1-1-1,0-1 1,1-1-1,-1-2 0,0 0 1,1-2-1,0-1-131,49 3 23,481-22 906,-120 1-727,-13-13 399,-9-17-479,159 32-39,12-8 171,-99 20 354,83 19 1115,-638 9-4951,14-13-1046,-2-8-2403</inkml:trace>
  <inkml:trace contextRef="#ctx0" brushRef="#br0" timeOffset="1162.136">2947 4 144,'0'0'235,"0"0"5,0 0 133,0 0 196,0 0 236,-1-1 5272,-13-1-5673,2 6-387,1 1 0,0 1-1,0 0 1,0 0 0,1 1 0,0 1 0,1-1 0,-1 2 0,1-1 0,1 1 0,0 0-1,-5 8-16,-2 0 18,0-1-1,2 2 1,0 0-1,1 1 1,1 0-1,1 1 1,0 0-1,1 0 1,2 2-18,8-19-16,2 0-1,-1 0 1,0 1 0,1-1 0,-1-1-1,1 1 1,0 0 0,0-1 0,0 1-1,0-1 1,0 0 0,0 0 0,1 0-1,-1-1 1,1 1 0,0-1-1,-1 0 1,1 0 0,0 0 0,0 0-1,-1-1 1,1 1 0,0-1 0,3 0 16,2 2-34,24 4 237,0-2 1,1-1 0,-1-1-1,1-2 1,-1-2 0,11-2-204,9-9 1029,-51 4 1715,-5-21-2209,-70-110 231,-4 20-867,35 103-2255,12 17-678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32:12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7 800,'0'0'982,"0"0"-376,0 0-107,0 0 85,0 0-181,0 0-123,0 0-72,0 0-13,0 0 264,0 0-174,0 0 86,0 0 98,0 0-87,0 0-131,0 0-99,0 0-37,0 0 159,0 0-188,29-2-92,460 2-973,-342-4-315,-145 4-162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48:14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7507,'0'0'1020,"0"0"-257,0 0 515,0 0-574,0 0 187,0 7-3,0 68-234,21-88-1542,62-73-1017,-66 95 4858,0 39-2971,-10-26-116,24 25-3086,-10-29-214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2:06.53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410 648 208,'0'0'1969,"0"0"-320,0 0-577,0 0 81,0 0-129,0 0-592,0 0 465,-6-8-225,-1-3-32,0-1-479,2 2-161,2 0 0,6 0-49,9-1 98,12-2 111,10-3-160,11-2 0,8-2 32,8-2-32,7-3-16,7-2-16,4-2 64,6-3-208,4 0 111,4-1 17,1 2 16,1 1 32,-1 2-128,-2 2 64,-3 3-368,-3 4 368,-3 2 64,-1 2 0,-2 2-112,-2 2 128,0 0-32,1 0 16,1 0 0,3 0 0,1 0 0,1 1 0,-1 1 96,-4 1-96,-4 3-96,-3 1 64,-4 1 64,-2 2 64,-2 0-96,-1 2-64,-1 1 32,-1 4 32,0 2 0,-3 4-64,-2 2 128,-1 1-16,-3 2-48,-1-1 0,-3 1 0,-1 0 0,-1 2-16,-1 0-16,-2 1 64,-1 2-96,-2 1 64,-1 1 0,-2 1 0,-2 0 0,-2 0 0,-3 0-32,-2-1 64,-1 1 64,-1-1-96,-2-1 0,-1-1-16,0-2 32,-2-1-32,-1 0 0,-1 1 16,-3 2-32,-3 1 32,-3 1 0,-2 4 0,-4 2 32,-2 2-32,-2 2 0,-1-1 112,0-1 0,-1-3-112,-1-5 0,-2-4 128,0-4-112,-3-3-16,-1-1 320,-3-1-272,-1-2 705,-1-1-321,1-2-432,1-1 304,1 0-304,-3 3-16,-2 3 16,-7 5 0,-6 5 48,-7 3-48,-7 5 0,-6 1-48,-6 3 192,-6 1-192,-4 1 48,-3 0 0,-4 3 304,-3 1-256,-3 2-16,-4 2 481,-5-1-465,-5-1 320,-7-3 128,-5-4-400,-7-4 528,-5-6-512,-6-5-64,-4-6 257,0-3-273,1-5-48,4-1 16,4-2 0,3 1-48,3 1 48,2 0 0,3 0 160,3-1-160,2-1 0,4 0-48,2-1 160,4-3-160,3-5 64,3-4-16,5-5 144,3-3-32,4-4-96,5-2-16,3-3 0,5-2 368,3-3-368,3-3 0,4-2 128,3-2-96,3-1-64,2 0 16,2 1 16,1-1-176,4 2 176,1 2-32,3 0-16,2 1 48,2 0-64,4 0 32,3-1 64,3 0-256,5-1 224,3 0 0,4 0-32,2 1 144,2 0-160,0 1 48,2 2 0,0 2-64,3 1 64,1 1 0,2 2-48,2 1 80,3 1-64,3 0-96,4 1 128,4-2 64,5-1-64,6-2 0,6-2 32,8-1 0,6 0 48,6 1-80,5 3 48,0 4-128,-1 5 80,-5 6-320,-6 6-865,-10 6-2689,-10 7-1520,-11 3 1568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32:16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0 784,'0'0'963,"0"0"-186,0 0-252,0 0 150,0 0 51,0 0 74,0 0 33,0 0-196,0 0-167,0 0-235,0 0-134,0 0 107,0 0-210,0 0-113,0 0 16,3 0-72,213 13 492,-193-9-415,0 0 1,0-2-1,0-1 1,1-1 0,-1 0-1,0-2 1,1-1 0,5-2 93,55-4-214,87 6 1708,-169 1-1417,-2 2-3948,-2 0-536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32:22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9 880,'-12'-9'4144,"631"9"-1989,-619 0-2702,0 1-957,0 5-743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32:26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11 400,'0'0'894,"0"0"-328,0 0-49,0 0 86,0 0 75,0 0 303,7-10 2557,170 46-2767,88-6 267,-260-30-778,5-2-218,-7 1-3692,-7-4-411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32:45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100 618 448,'-29'-41'5776,"29"41"-5656,0 0-32,0 0-40,0 0-66,0 0 103,-10 10 718,3 116-21,10-119-765,0 0 0,0 0 1,0-1-1,1 0 0,0 1 1,1-2-1,-1 1 1,1 0-1,0-1 0,1 0 1,-1 0-1,1-1 0,0 1 1,0-1-1,1 0 0,-1-1 1,1 0-1,-1 0 0,1 0 1,0-1-1,0 0 0,1 0 1,-1 0-1,2-1-17,10 6 24,22 6 12,1-2 0,0-2 0,0-1 0,1-3 0,0-1 0,0-2 0,0-2 0,10-2-36,-43-2 19,0 1 1,-1-1-1,1-1 0,-1 0 0,0 0 1,0-1-1,0 0 0,-1-1 0,0 1 1,0-2-1,-1 1 0,0-1 0,1-2-19,13-10-47,151-183 300,-164 187-182,0 1 0,-1-1 1,-1-1-1,0 1 0,-2-1 0,0 0 0,0 0 0,-2 0 0,0-1 0,-1 1 0,-1 0 0,0-1 0,-1 1 0,-2-7-71,-1 10 126,0 0 0,-1 0-1,-1 0 1,0 0 0,-1 1 0,0 0-1,-1 0 1,-1 1 0,0 0-1,0 1 1,-1 0 0,-1 0-1,1 1 1,-2 0 0,0 1-1,0 0 1,0 1 0,-3-1-126,-14-6-16,0 2 1,0 0 0,-1 2-1,-1 1 1,0 2 0,0 1-1,-1 1 1,1 2 0,-1 1-1,0 1 1,0 2 0,-4 1 15,17 3 2,1 1 1,0 0-1,1 1 1,0 1-1,0 1 1,0 0 0,1 2-1,0-1 1,1 2-1,0 0 1,1 1-1,0 0 1,0 1-1,2 1 1,0 0-1,-3 5-2,14-18 0,-10 9-12,-1 0 0,2 1 0,-1 1 0,2 0 0,-1 0 0,2 1 0,0 0 0,0 1 0,1 0 0,1 0 0,0 0 0,1 1 0,1 0 0,0 0 0,1 0 0,0 3 12,3 2-100,16 68-155,33-15-2853,-32-51 896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32:47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13 576,'0'0'1201,"0"0"-83,0 0-137,0 0-113,0 0 161,1-13 1178,399 41-1708,-140 7-313,-200-26-78,0-3 1,1-3-1,0-2 0,50-7-108,112 2-30,456 17 169,-371-13-131,-308 0 117,0 0 46,0 0-86,0 0 35,0 0-88,-5 21-4652,-14-14-44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32:55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14 688,'-1'-2'3962,"-4"-7"-1409,5 7 1145,101 2-3482,108 12 0,-165-7-2323,-44-5-524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32:58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2257,'0'0'189,"0"0"81,0 0-14,0 0 398,0 0 53,25-3-345,176-13-28,353 25 341,-114 18-224,-113-11 472,-18-12 539,-177-12 806,-131 8-2487,-1 0-862,-4 0-1421,-14 0-3512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33:36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14956 511 656,'0'0'1380,"0"0"-295,0 0 20,0 0 117,0 0-134,-18-3 4547,11 32-5543,0 0-1,2 0 1,1 1-1,2-1 1,0 1-1,3 22-91,-1-52-10,0-9-65,-2-4-37,1 1 1,0 0-1,0-1 0,2 1 1,-1-1-1,2 1 0,-1-1 0,2 1 1,0 0-1,0 0 0,1 0 1,0 0-1,1 0 0,1 1 1,0 0-1,0 0 0,1 1 0,0 0 1,1 0-1,0 0 0,1 1 1,0 0-1,0 1 112,-7 7 9,0 0 1,0 0-1,1 1 1,-1-1-1,0 1 1,0-1-1,1 1 1,-1 0-1,0 0 0,1 0 1,-1 0-1,0 0 1,1 1-1,-1-1 1,0 1-1,0-1 1,0 1-1,1 0 0,-1 0 1,0 0-1,0 0 1,0 0-1,0 0 1,0 1-1,-1-1 1,1 1-1,0-1 0,-1 1 1,1 0-1,-1-1 1,1 1-1,-1 0 1,0 0-1,0 0 1,0 0-1,0 0 0,0 1 1,0-1-1,0 0 1,-1 0-10,24 94 1642,-22-54-722,-1-50-949,0 0 0,1 0 0,0 0 0,0 0-1,1 0 1,-1 1 0,2-1 0,-1 1 0,1 0 0,0 0 0,1 0 0,0 1 0,0-1 0,0 1 0,1 0-1,0 1 1,0-1 0,0 1 0,1 0 0,-1 1 0,1 0 0,0 0 0,1 0 0,-1 1 0,1 0-1,-1 0 1,1 1 0,0 0 0,0 0 0,0 1 0,0 0 0,7 1 29,-12 2 70,0 1 1,0-1 0,0 1-1,0 0 1,0 0-1,-1 0 1,1 1 0,-1-1-1,0 0 1,0 1 0,0 0-1,-1-1 1,1 1-1,-1 0 1,0 0 0,0 0-1,0 0 1,0 0-1,-1 0 1,0 0 0,1 0-1,-2 3-70,3 2 90,1 25-198,20 62 290,31-68-4138,-41-31 3495,0-1 0,0 0-1,0-1 1,-1 0-1,1-1 1,-1-1 0,-1 0-1,1 0 1,-1-1-1,-1 0 1,1-1-1,-1-1 1,-1 1 0,0-1-1,0-1 1,-1 0-1,0 0 1,-1-1 0,0 0-1,-1 0 1,0-2 461,2-12 880,-7 9 5131,-30 16-2076,23 3-3858,1 1 0,0-1 0,-1 1 0,2 1 1,-1-1-1,0 1 0,0 0 0,1 0 0,0 0 0,0 0 0,0 1 0,1 0 0,-1 0 0,1 0 1,0 0-1,1 0 0,-1 0 0,1 1 0,0 0 0,0-1 0,1 1 0,-1 0 0,2 0 0,-1 0 1,0-1-1,1 1 0,0 0 0,0 0 0,1 0 0,0 1-77,1-6-97,0 1-1,0-1 1,0 1-1,0-1 1,0 0 0,1 0-1,-1 1 1,0-2-1,1 1 1,-1 0-1,1 0 1,-1-1 0,1 0-1,-1 1 1,1-1-1,-1 0 1,1 0-1,-1 0 1,1 0 0,-1-1-1,1 1 1,-1-1-1,1 0 1,-1 1-1,0-1 1,1 0 0,-1 0-1,0-1 1,2 0 97,7-10-420,-11 11 462,0 0-1,1 0 1,-1 0 0,1 0-1,-1 0 1,1 0-1,0-1 1,-1 1-1,1 0 1,0 1 0,0-1-1,0 0 1,-1 0-1,1 0 1,0 0-1,0 1 1,0-1-1,0 0 1,1 1 0,-1-1-1,0 1 1,0-1-1,0 1 1,0 0-1,1-1 1,-1 1 0,0 0-1,0 0 1,0 0-1,1 0 1,-1 0-1,0 0 1,0 0 0,1 0-1,-1 1 1,0-1-1,0 0 1,0 1-1,0-1 1,1 1-42,11 17 29,32 34 882,-1-39-5562,-29-13 868</inkml:trace>
  <inkml:trace contextRef="#ctx0" brushRef="#br0" timeOffset="289.905">15830 364 1697,'0'0'5458,"0"0"-4913,0 0 591,0 0-432,0 0-480,0 0 1073,72 2-897,-43 0 96,2-2-496,0 0 65,-2 0 127,-3 0-192,-6-2 0,-6-6-16,-4-3-721,-6-2-319,-4-2-1345,0 0-1105</inkml:trace>
  <inkml:trace contextRef="#ctx0" brushRef="#br0" timeOffset="809.549">16029 219 2385,'0'0'2217,"0"0"-171,0 0-653,0 0-569,0 0-255,-3 44 260,-12 136-191,7 43 1037,9-221-1684,0 1 0,0-1 0,0 0-1,0 0 1,0-1 0,0 1 0,1 0-1,-1 0 1,1 0 0,-1-1 0,1 1-1,0-1 1,0 0 0,-1 1 0,1-1-1,0 0 1,0 0 0,0 0 0,0 0-1,1 0 1,-1-1 0,0 1 0,0-1-1,0 1 1,1-1 0,-1 0 0,0 0-1,0 0 1,1 0 0,-1 0 0,0 0-1,0-1 1,0 1 0,1-1-1,-1 1 1,0-1 0,0 0 0,0 0-1,0 0 1,0 0 0,0 0 0,0-1-1,0 1 1,-1 0 0,1-1 0,0 0-1,-1 1 1,1-1 0,-1 0 9,174-231-3447,-167 304 7102,-8 154-2124,1-247-1513,2 0 0,0 1-1,1-1 1,2 1-1,0 0 1,1 1 0,1 0-1,1 0 1,1 0-1,0 1 1,2 1 0,0 0-1,1 0 1,1 1-1,13-12-17,-4 17-1196,8 23-7271,-24 0 4004</inkml:trace>
  <inkml:trace contextRef="#ctx0" brushRef="#br0" timeOffset="1093.373">16536 483 1281,'0'0'2153,"0"0"-345,0 0-380,0 0-377,0 0-69,9 27-185,27 87 161,-19-23 1577,-31-151-7084,4 26 1291</inkml:trace>
  <inkml:trace contextRef="#ctx0" brushRef="#br0" timeOffset="1403.451">16524 260 6707,'0'0'1153,"0"0"-689,0 0 576,0 0-640,0 0-319,0 0-81,41 18 112,-20-1-305,-1 2-575,-1 5-1585,-2 0-864</inkml:trace>
  <inkml:trace contextRef="#ctx0" brushRef="#br0" timeOffset="1688.446">16754 481 672,'0'0'2516,"0"0"-608,0 0 53,0 0-371,0 0-107,18 11-157,123 93 691,3 56-662,-130-175-6032,-9-21 982,-2-13-1737</inkml:trace>
  <inkml:trace contextRef="#ctx0" brushRef="#br0" timeOffset="1689.446">17084 500 3618,'0'0'4178,"0"0"-2290,0 0-383,0 0-672,0 0-257,0 0-576,-279 255-80,214-198-2577</inkml:trace>
  <inkml:trace contextRef="#ctx0" brushRef="#br0" timeOffset="-6344.149">9883 757 2177,'0'0'1857,"0"0"-179,0 0-526,0 0-284,0 0-17,-6-9-353,-22-27-151,26 34-313,0 0 0,0 0 1,0 1-1,0-1 0,0 1 0,-1 0 0,1 0 0,0 0 0,-1 0 0,1 0 0,-1 0 0,1 0 0,-1 1 0,0-1 0,1 1 1,-1 0-1,0 0 0,1 0 0,-1 0 0,1 0 0,-1 1 0,0-1 0,1 1 0,-1 0 0,1 0-34,-3-1 13,-5 4-6,0 1 0,0-1 0,1 1 0,-1 1 0,1 0 0,0 0 1,0 1-1,1 0 0,0 1 0,0-1 0,1 2 0,0-1 0,1 1 0,-1 0 0,2 0 1,-1 1-1,1-1 0,-1 7-7,4-13 6,0 0 0,0 1 0,0-1 0,1 1 0,0 0 0,0-1 0,0 1 0,0 0 0,0-1 0,1 1 0,0 0 0,0 0 0,0 0 0,0 0 0,0-1 0,1 1 0,-1 0 0,1 0 0,0-1 0,1 1 0,-1 0 0,1-1 1,-1 1-1,1-1 0,0 0 0,0 1 0,0-1 0,1 0 0,-1 0 0,1-1 0,0 1 0,0 0 0,-1-1 0,2 0 0,-1 0 0,0 0 0,0 0 0,1 0 0,-1 0 0,1-1 0,0 0 0,-1 0 0,1 0 0,0 0 0,-1 0 0,2-1-6,5 2-28,0-1 0,0 0 0,0 0 0,0-1 0,1-1 0,-1 0 0,0 0 0,0-1 0,0 0 0,-1-1 0,1 0 0,0 0 0,-1-1 0,0 0 0,0-1 0,5-3 28,105-93-7307,-99 77 4364</inkml:trace>
  <inkml:trace contextRef="#ctx0" brushRef="#br0" timeOffset="-6078.642">10068 455 3217,'0'0'1764,"0"0"-748,0 0-154,0 0-21,0 0 92,5 25 348,28 158 722,11 241 241,-44-422-2364,0-1-1,1 0 1,-1 1 0,1-1-1,-1 0 1,1 0 0,-1 1-1,1-1 1,0 0 0,-1 0-1,1 0 1,0 0-1,0 0 1,0 0 0,0 0-1,0 0 1,0 0 0,0 0-1,0-1 1,0 1 0,0 0-1,0-1 1,1 1-1,-1-1 1,0 1 0,0-1-1,1 0 1,-1 1 0,0-1-1,1 0 1,-1 0 0,0 0-1,1 0 1,-1 0-1,0 0 1,1 0 0,-1-1-1,0 1 1,0 0 0,1-1-1,-1 1 1,0-1 0,0 1-1,1-1 1,-1 0 0,0 1-1,0-1 1,0 0-1,0 0 1,0 0 0,0 0-1,0 0 1,0 0 0,-1 0-1,1 0 1,0 0 0,-1 0-1,1-1 1,0 1-1,-1 0 1,1-1 120,18-30-3329</inkml:trace>
  <inkml:trace contextRef="#ctx0" brushRef="#br0" timeOffset="-5602.583">10462 788 2865,'0'0'1852,"0"0"-113,0 0-458,0 0-361,0 0 126,-9-2-550,-54-2 465,56 8-903,1 1 0,-1-1 0,1 2 0,0-1 1,1 1-1,0-1 0,-1 2 0,2-1 0,-1 0 0,1 1 1,0 0-1,0 0 0,1 0 0,0 1 0,0-1 0,1 1 1,0-1-1,0 1 0,1 0 0,0 0 0,0 0 0,1 0 0,0 0 1,0 0-1,1 0-58,2-5-20,-1-1 1,1 1-1,0-1 1,0 1-1,0-1 0,0 0 1,0 0-1,1 0 1,-1 0-1,1-1 1,-1 0-1,1 1 0,0-1 1,-1-1-1,1 1 1,0 0-1,0-1 1,-1 0-1,1 0 0,0 0 1,0 0-1,-1 0 1,1-1-1,0 0 1,0 0-1,-1 0 1,4-1 19,1-3-158,-1-1 1,1 0-1,-1 0 1,0 0 0,-1 0-1,0-1 1,0 0-1,0-1 1,-1 1-1,0-1 1,-1 0 0,2-4 157,-5 10 40,-1 1 149,0 1 19,0 0 80,0 12 190,-2 25 193,1-28-667,-1-1 1,1 1-1,1-1 0,-1 1 0,1 0 0,1-1 1,0 1-1,0-1 0,1 1 0,0-1 0,0 0 1,1 1-1,0-1 0,0 0 0,1-1 0,0 1 1,0-1-1,2 2-4,-3-7-225,1-1 0,-1 0 1,0 1-1,1-1 0,-1-1 0,1 1 1,-1 0-1,1-1 0,0 0 0,-1 0 1,1 0-1,-1 0 0,1 0 0,0-1 1,-1 1-1,1-1 0,-1 0 0,0 0 1,1-1-1,-1 1 0,0-1 0,0 1 1,1-1-1,-1 0 0,-1 0 0,1-1 1,0 1-1,0-1 0,-1 1 0,1-1 1,-1 0-1,0 0 0,0 0 225,29-34-4730</inkml:trace>
  <inkml:trace contextRef="#ctx0" brushRef="#br0" timeOffset="-5214.115">10865 775 3826,'0'0'2620,"0"0"-737,0 0-426,0 0 23,0 0-354,-9 1-784,4 0-327,0-1-1,0 1 1,0 0 0,1 0 0,-1 0 0,0 1-1,1 0 1,0 0 0,-1 0 0,1 0 0,0 1-1,0-1 1,0 1 0,0 0 0,0 0 0,1 1-1,-1-1 1,1 1 0,0 0 0,0 0 0,1 0-1,-1 0 1,1 0 0,0 1 0,0-1 0,0 1-1,0-1 1,1 1 0,0 0 0,0-1 0,0 3-15,1-4-5,-1 0 1,1 0 0,0 0 0,0 0-1,0 0 1,1 0 0,-1 0-1,1 0 1,0 0 0,0 0-1,0 0 1,0-1 0,0 1 0,0 0-1,1 0 1,-1-1 0,1 1-1,0-1 1,0 0 0,0 1-1,0-1 1,0 0 0,1 0 0,-1 0-1,0 0 1,1-1 0,0 1-1,-1-1 1,1 1 0,0-1-1,0 0 1,0 0 0,0 0 0,0-1-1,0 1 1,1 0 4,116 6 221,-126 18-399,-73 81 548,71-109-5366,8-11 127</inkml:trace>
  <inkml:trace contextRef="#ctx0" brushRef="#br0" timeOffset="-27547.266">11326 306 3201,'0'0'1737,"0"0"-862,0 0 104,0 0 201,0 0-559,0 0-311,11 0 55,150 11 1284,-124-5-1322,107 20 293,1-6-1,119 1-619,234-36 403,-187 8 2142,-311 7-2348,0 0-181,0 0-237,0 0-910,0 0-2159,0 0-1213</inkml:trace>
  <inkml:trace contextRef="#ctx0" brushRef="#br0" timeOffset="-27265.358">13212 340 11573,'0'0'1969,"0"0"-1329,0 0-640,0 0-1424,0 0-2338</inkml:trace>
  <inkml:trace contextRef="#ctx0" brushRef="#br0" timeOffset="-4603.108">11314 714 5026,'0'0'1260,"0"0"-97,0 0 528,0 0-397,0 0-373,-20 11-94,-61 34-446,78-43-373,1-1-1,0 1 1,0 0-1,-1 0 1,1 0-1,0 0 1,1 0 0,-1 0-1,0 0 1,1 1-1,-1-1 1,1 1-1,0-1 1,-1 1 0,1 0-1,1-1 1,-1 1-1,0 0 1,1 0-1,-1-1 1,1 1 0,0 0-1,0 0 1,0 0-1,0 0 1,0 0-1,1-1 1,-1 1 0,1 0-1,0 0 1,0-1-1,0 1 1,0 0-1,0-1 1,1 1 0,-1-1-1,1 0 1,0 1-1,-1-1 1,1 0-1,0 0 1,0 0-1,1 0 1,-1 0 0,0-1-1,1 1 1,-1-1-1,1 1 1,-1-1-1,1 0 1,-1 0 0,1 0-1,0 0 1,0-1-1,2 1-7,63 30 126,-87 0 10,-78 58-299,97-88-192,3-20-4530,13-12 649</inkml:trace>
  <inkml:trace contextRef="#ctx0" brushRef="#br0" timeOffset="-3993.211">12571 448 5170,'0'0'2284,"0"0"-1030,0 0-536,0 0 335,0 0-343,-20 12-182,-63 36-69,79-47-448,1 1 0,0 0 0,0 0 0,0 1 0,0-1 0,0 0 0,1 1 0,-1 0 0,1-1 0,0 1 0,-1 0 0,1 0-1,0 1 1,1-1 0,-1 0 0,1 1 0,-1-1 0,1 0 0,0 1 0,0 0 0,1-1 0,-1 1 0,1 0 0,-1-1 0,1 1 0,1 0 0,-1-1 0,0 1 0,1 3-11,0 0-16,1-2 28,1 0 0,0 1 0,0-2 0,0 1 0,1 0 0,0-1 0,-1 0 0,1 0 0,1 0 0,-1 0 0,1 0 0,-1-1 1,1 0-1,0 0 0,0 0 0,1-1 0,-1 0 0,0 0 0,4 1-12,18 11 38,-25-13-40,-1 0 1,1-1-1,-1 1 1,0 0-1,1 0 1,-1 0-1,0 0 1,0 0-1,0 1 1,0-1-1,0 0 1,0 0 0,0 1-1,0-1 1,0 1-1,0-1 1,-1 1-1,1-1 1,-1 1-1,1-1 1,-1 1-1,0 0 1,1-1-1,-1 1 1,0-1 0,0 1-1,0 0 1,0-1-1,0 1 1,-1 0-1,1-1 1,0 1-1,-1-1 1,0 1-1,1-1 1,-1 1-1,0-1 1,1 1 0,-1-1-1,0 1 1,0-1-1,0 0 2,-105 139 371,106-140-487,0 1 0,0 0 0,-1 0 1,1-1-1,0 1 0,0 0 0,0 0 0,0-1 0,0 1 0,0 0 0,0 0 1,0 0-1,0-1 0,0 1 0,1 0 0,-1 0 0,0-1 0,0 1 0,1 0 1,-1-1-1,0 1 0,1 0 0,-1-1 0,1 1 0,-1 0 0,1-1 1,-1 1-1,1-1 0,-1 1 0,1-1 0,0 1 0,-1-1 0,1 1 0,0-1 1,-1 0-1,1 1 0,0-1 0,0 0 0,-1 0 0,1 1 0,0-1 0,0 0 1,-1 0-1,1 0 0,0 0 0,0 0 0,0 0 0,-1 0 0,1 0 1,0-1-1,0 1 0,-1 0 0,1 0 0,0-1 0,0 1 0,-1 0 0,1-1 1,0 1-1,-1 0 0,1-1 0,-1 1 0,1-1 0,0 0 0,-1 1 1,1-1 115,18-17-3474</inkml:trace>
  <inkml:trace contextRef="#ctx0" brushRef="#br0" timeOffset="-2734.236">12849 576 3121,'0'0'1641,"0"0"-523,0 0 232,0 0 232,0 0-157,-9 6-489,3-2-858,-3 1 19,1 0 0,0 0 0,0 0 0,0 1 0,1 0 0,0 0 0,0 1 0,0 0 0,1 0 0,0 1 0,1 0 0,-1 0 0,2 0 0,-1 0 0,1 1 0,0 0 0,1 0 0,0 0 0,-1 8-97,3-15 0,1 0 1,0 1-1,0-1 0,1 0 1,-1 1-1,0-1 0,1 0 1,-1 1-1,1-1 0,0 0 1,0 0-1,0 0 0,0 1 1,0-1-1,0 0 0,0 0 1,1-1-1,-1 1 0,1 0 1,-1 0-1,1-1 0,0 1 1,0-1-1,0 1 0,0-1 1,0 0-1,0 0 0,0 0 1,0 0-1,0 0 0,0 0 1,1-1-1,-1 1 0,0-1 1,1 1-1,-1-1 0,0 0 1,1 0-1,-1 0 0,2 0 0,2 0-62,1 0-1,-1 0 1,1 0-1,-1-1 1,0 0-1,1 0 1,-1-1-1,0 1 1,0-2-1,0 1 1,0 0-1,0-1 1,0 0-1,-1-1 1,1 1-1,-1-1 1,0 0-1,0 0 0,-1-1 1,1 0-1,-1 1 1,0-2-1,0 1 1,0 0-1,-1-1 1,0 1-1,0-1 1,-1 0-1,1 0 1,0-4 62,10-57-971,-13 66 1406,0 1-147,-4 5-194,0 0 1,0 1-1,1-1 0,0 0 1,0 1-1,0 0 1,0 0-1,1 0 0,0 0 1,1 0-1,-1 0 1,1 0-1,0 0 0,1 1 1,-1-1-1,1 1 1,1-1-1,-1 0 0,1 0 1,0 1-1,1 1-94,-1 17 160,37-23-1419,39-94-4176,-72 85 5361,1 1-1,-1 0 0,1 0 0,0 0 1,0 1-1,1 0 0,0 0 1,0 0-1,0 1 0,0 0 1,0 1-1,1 0 0,0 0 0,0 0 1,0 1-1,0 0 0,0 1 1,0-1-1,1 2 75,-8 0 187,-1 0 320,0 0 72,0 0 477,0-3 4288,-1-9-5323,-120 3-525,117 8 507,0 1 1,1 0-1,-1 0 1,0 0-1,0 1 1,1-1-1,-1 1 1,1 0-1,-1 0 1,1 0-1,-1 1 0,1-1 1,-1 1-1,1-1 1,0 1-1,0 0 1,0 1-1,0-1 1,0 0-1,1 1 1,-1-1-1,1 1 1,-1 0-1,1 0 0,0 0 1,0 0-1,0 1 1,1-1-1,-1 0 1,1 1-1,0-1 1,0 1-1,0-1 1,0 1-1,1 0 1,-1-1-1,1 3-3,-3 95 131,59-90-75,-52-11-66,1 0 0,0-1 0,0 0 0,-1 0 0,1 0 0,0 0 0,-1-1 1,0 0-1,1 0 0,-1 0 0,0 0 0,0-1 0,0 0 0,0 0 0,0 0 0,-1 0 1,1 0-1,-1-1 0,0 0 0,0 1 0,-1-1 0,1 0 0,-1 0 0,2-3 10,47-89-1331,-51 95 1470,0 1-46,10 91 1777,-10-89-1902,1 0-1,-1 0 0,1-1 0,-1 1 1,1 0-1,-1 0 0,1-1 0,0 1 0,0-1 1,0 1-1,0 0 0,0-1 0,0 0 1,1 1-1,-1-1 0,0 0 0,1 1 0,-1-1 1,1 0-1,-1 0 0,1 0 0,-1 0 1,1-1-1,0 1 0,0 0 0,-1-1 0,1 1 1,0-1-1,0 0 0,0 1 0,-1-1 1,1 0-1,0 0 0,0 0 0,0 0 0,0-1 1,-1 1-1,1 0 0,0-1 0,0 1 0,-1-1 1,1 0-1,0 1 0,0-1 0,-1 0 1,1 0-1,-1 0 0,1 0 0,-1-1 33,71-80-5632,-44 44 2540</inkml:trace>
  <inkml:trace contextRef="#ctx0" brushRef="#br0" timeOffset="-2441.052">13464 457 2081,'0'0'1972,"0"0"-222,0 0-280,0 0-243,0 0 107,6-12-131,-5 51-114,-2 14-423,-1-35-559,1 1 1,1-1-1,0 1 0,2-1 0,0 0 1,1 1-1,0-1 0,2 0 1,0-1-1,1 1-107,-4-17-57,-1 0 0,1 0 1,-1 0-1,1 0 0,0 0 0,0-1 0,-1 1 1,1 0-1,0-1 0,0 0 0,-1 1 0,1-1 0,0 0 1,0 0-1,0 0 0,0 0 0,0 0 0,-1 0 1,1-1-1,0 1 0,0 0 0,0-1 0,-1 0 1,1 1-1,0-1 0,-1 0 0,1 0 0,0 0 1,-1 0-1,1 0 0,-1 0 0,0-1 0,1 1 0,-1 0 1,0-1-1,0 1 0,0-1 0,0 1 0,0-1 1,0 0-1,0 1 0,0-1 0,-1 0 0,1 0 1,-1 1-1,1-1 0,-1 0 0,0 0 0,0 0 1,1 0-1,-1 0 57,68-205-8951,-60 169 6934</inkml:trace>
  <inkml:trace contextRef="#ctx0" brushRef="#br0" timeOffset="-2160.744">13647 401 1873,'0'0'2478,"0"0"-888,0 0-349,0 0-3,0 0-523,0 6-256,42 222 3057,-40-149-5197,-26-74-4522,1-5 1489</inkml:trace>
  <inkml:trace contextRef="#ctx0" brushRef="#br0" timeOffset="-1543.86">13416 526 3810,'0'0'861,"0"0"-642,0 0-3,0 0 507,0 0 46,13 7-142,154 57 984,-144-59-1475,0-2 0,0 0 0,0-1 0,0-2 0,0 0 0,1-2 0,-1 0 0,0-2 0,16-4-136,-23 3-237,-1 0-1,0-1 1,0 0 0,0-2-1,-1 1 1,0-2-1,-1 0 1,1-1 0,0-1 237,-11 9-116,-1 0 1,0 0 0,0 0 0,1 0-1,-1-1 1,0 1 0,-1 0 0,1-1 0,0 1-1,-1-1 1,1 0 0,-1 0 0,0 1-1,0-1 1,0 0 0,0 0 0,0 0-1,-1 0 1,0 0 0,1 0 0,-1 0 0,0 0-1,0 0 1,-1 0 0,1 0 0,-1-1 115,-2 2 57,-1 0 0,0 1 0,0-1 0,0 1 0,0 0 0,0 0 0,0 0 1,0 1-1,-1-1 0,1 1 0,0 0 0,0 0 0,0 0 0,-1 1 0,1 0 1,0-1-1,-4 3-57,4-1 144,0 1 1,0-1-1,0 1 1,1 0 0,-1 1-1,1-1 1,-1 1-1,1-1 1,0 1 0,1 0-1,-1 0 1,1 0-1,-1 1 1,1-1 0,0 1-1,1-1 1,-1 1-1,1-1 1,0 1 0,0 0-1,0 0 1,1 0-1,0-1 1,0 1 0,0 0-1,0 0 1,1 0-1,0-1 1,1 4-145,-2 4 11,1-7-3,0 0 0,1 0-1,0-1 1,0 1-1,0-1 1,0 1 0,1-1-1,0 0 1,-1 0 0,2 0-1,-1 0 1,0 0 0,1-1-1,0 0 1,-1 1 0,2-1-1,-1-1 1,0 1-1,0-1 1,1 1 0,-1-1-1,1 0 1,0-1 0,-1 1-1,1-1 1,0 0 0,0 0-1,0-1 1,0 1 0,0-1-1,0 0 1,0-1-1,0 1 1,0-1 0,0 0-1,0 0 1,0 0 0,-1-1-1,1 0 1,0 0 0,-1 0-1,0 0 1,1-1-1,-1 0-7,131-124-2171,-130 135 3908,59 237 1115,-63-243-2802,-25-65-549,12-121 475,14 176 48,0-1 0,0 0 0,1 1 0,0-1-1,0 1 1,1 0 0,0 0 0,1 1 0,-1-1-1,1 1 1,1 0 0,0 0 0,0 1 0,0-1-1,0 1 1,6-3-24,40-29-3123,-34 27-228</inkml:trace>
  <inkml:trace contextRef="#ctx0" brushRef="#br0" timeOffset="-10642.984">6506 485 144,'0'0'1523,"0"0"-175,0 0-358,0 0-222,0 0 670,0-11 2582,9 441-2227,-1-385-1830,-8-44 96,0-1-6,0 0 11,2 9-27,-28-428-2985,23 382 3986,3 36-1054,0 1 40,0 0-11,0 0 33,0 0-100,0 0 44,0 0 92,0 0-119,0 0 45,0 0-85,0 0-161,8 35-4209,-1-13-433</inkml:trace>
  <inkml:trace contextRef="#ctx0" brushRef="#br0" timeOffset="-10140.134">6552 846 992,'0'0'1134,"0"0"174,0 0-527,0 0-351,0 0-9,-4 0-63,2-1-304,0 1 1,0-1 0,1 0-1,-1 0 1,0 0 0,1 0-1,-1 0 1,1 0-1,-1 0 1,1 0 0,-1-1-1,1 1 1,0 0-1,0-1 1,-1 1 0,1-1-1,0 0 1,1 1 0,-1-1-1,0 0 1,0 1-1,1-1 1,-1 0 0,1 0-1,-1 0 1,1 0-1,0 0 1,0 1 0,0-1-1,0 0 1,0 0 0,0 0-1,0 0 1,1 0-1,-1 0 1,1 0-55,-1-1 35,-1 0 0,1 0 0,0 0 0,0 0 0,0 0 0,0 0 0,0 0 0,1 0 0,-1 0 0,1 1 1,0-1-1,0 0 0,0 0 0,0 1 0,0-1 0,1 0 0,-1 1 0,1-1 0,0 1 0,-1 0 0,1 0 0,0-1 0,1 1 0,-1 0 0,0 1 0,0-1 0,1 0 0,-1 1 0,1-1 0,0 1 0,-1 0 0,1 0 0,0 0 1,0 0-1,0 0 0,-1 1 0,4-1-35,-2-1 21,0 0 0,0 0 1,0 0-1,0 1 1,1-1-1,-1 1 1,0 0-1,1 0 0,-1 1 1,0-1-1,1 1 1,-1 0-1,1 0 0,-1 1 1,1-1-1,-1 1 1,0 0-1,1 0 0,-1 0 1,0 1-1,0 0 1,0 0-1,0 0 0,0 0 1,0 0-1,0 1 1,-1-1-1,1 1 0,-1 0 1,0 0-1,0 1 1,0-1-1,0 1 1,-1-1-1,1 1 0,-1 0 1,0 0-1,0 0 1,0 0-1,-1 0 0,0 0-21,-3 5 81,-1-1 0,0 0 1,0 0-1,-1 0 0,0 0 0,0-1 0,-1 1 0,0-1 0,0 0 0,-1-1 0,0 1 0,0-1 0,0 0 0,-1-1 0,0 0 0,0 0 0,-1 0 0,1-1 0,-1 0 0,0 0 0,0-1-81,-50-2-3161,54-12 627</inkml:trace>
  <inkml:trace contextRef="#ctx0" brushRef="#br0" timeOffset="-9743.755">6821 799 3089,'0'0'1737,"0"0"-1019,0 0 320,0 0-59,0 0-240,10 2-176,-5 1-520,0-1 0,0 0 0,0 0 0,1 0 1,-1-1-1,0 0 0,1 0 0,0 0 0,-1 0 0,1-1 0,-1 0 1,1-1-1,-1 1 0,1-1 0,-1 0 0,1 0 0,-1-1 1,1 1-1,-1-1 0,0 0 0,0-1 0,0 1 0,0-1 0,0 0 1,-1-1-1,1 1 0,-1-1 0,0 1 0,0-1 0,0-1 1,-1 1-1,0 0 0,1-1 0,-1-1-43,-1 3 14,-1 0 0,0 0 0,0-1 1,0 1-1,0 0 0,-1 0 0,1-1 0,-1 1 0,0 0 0,0-1 1,0 1-1,-1 0 0,1-1 0,-1 1 0,1 0 0,-1 0 0,0 0 1,0-1-1,-1 1 0,1 0 0,-1 0 0,1 1 0,-1-1 0,0 0 1,0 1-1,0-1 0,-1 1 0,1-1 0,-1 1 0,1 0 0,-1 0 1,0 0-1,1 0 0,-1 1 0,0-1 0,0 1 0,0 0 0,0-1 1,-1 1-1,1 1 0,0-1 0,0 0 0,-1 1 0,1 0 0,0 0 1,-1 0-1,1 0 0,0 0 0,-1 1 0,0-1-14,0 3 4,0 0 0,0 1 0,0-1-1,1 1 1,-1-1 0,1 1 0,0 0 0,0 0 0,0 0-1,0 1 1,1-1 0,0 1 0,0 0 0,0-1-1,1 1 1,-1 0 0,1 0 0,0 0 0,0 0 0,1 0-1,0 0 1,0 0 0,0 0-4,-2-1-7,1 1 0,-1-1 0,1 1 0,0-1 0,1 0-1,-1 1 1,1 0 0,0-1 0,0 1 0,0-1 0,1 1 0,-1-1 0,1 1-1,0-1 1,1 0 0,-1 1 0,1-1 0,0 0 0,0 0 0,0 0 0,0 0 0,1 0-1,-1 0 1,1-1 0,0 0 0,0 1 0,1-1 0,-1 0 0,1 0 0,-1-1 0,1 1-1,0-1 1,0 0 0,0 0 0,0 0 0,4 1 7,-2-2-248,1-1-1,-1 0 1,0-1-1,1 1 1,-1-1-1,0 0 1,0-1-1,0 1 1,0-1 0,0-1-1,0 1 1,0-1-1,-1 0 1,1 0-1,-1 0 1,0-1-1,0 0 1,0 0-1,-1 0 1,1-1 0,-1 0-1,0 0 1,0 0-1,0-1 249,23-26-3033</inkml:trace>
  <inkml:trace contextRef="#ctx0" brushRef="#br0" timeOffset="-9448.09">7219 572 1505,'0'0'2734,"0"0"-997,0 0-219,0 0-416,0 0-323,0 0-587,0 7-93,-2 266 2326,3-269-2463,1 1 0,0-1 0,0 1-1,0-1 1,0 0 0,1 0 0,-1 0 0,1 0 0,0 0 0,1 0 0,-1-1 0,0 0-1,1 0 1,0 0 0,0 0 0,0 0 0,0-1 0,0 1 0,0-1 0,1 0-1,-1-1 1,1 1 0,-1-1 0,1 0 0,0 0 0,0 0 0,-1-1 0,1 1 0,0-1-1,0 0 1,0-1 0,-1 1 0,1-1 0,0 0 0,3-1 38,4-17-2689,-12 1 352</inkml:trace>
  <inkml:trace contextRef="#ctx0" brushRef="#br0" timeOffset="-9182.186">7102 716 3314,'0'0'2897,"0"0"-1088,0 0-497,0 0-832,0 0-415,0 0 351,19 0 16,7 0-288,3-4 80,0-2-80,0 1 48,-3-1-192,3-1-1296,-3 3-417,3-2-1777</inkml:trace>
  <inkml:trace contextRef="#ctx0" brushRef="#br0" timeOffset="-8565.142">7486 684 3698,'0'0'1670,"0"0"-214,0 0-250,0 0-349,-1 9-532,0 5-119,-2-1-40,2 1 0,-1-1 0,1 0 0,1 0 0,1 0 0,0 1 0,0-1 0,1 0 0,1 0 0,0 0 0,1-1 0,1 1 0,3 7-166,-6-19-6,0-1-1,-1 1 1,1-1 0,0 0-1,-1 0 1,1 0 0,0 0 0,0 0-1,-1 0 1,1 0 0,0-1-1,-1 1 1,1-1 0,0 1 0,-1-1-1,1 0 1,-1 1 0,1-1-1,-1 0 1,1 0 0,-1 0-1,0 0 1,1 0 0,-1 0 0,0-1-1,0 1 1,0 0 0,0-1-1,0 1 1,0 0 0,0-1 0,0 0-1,0 1 1,-1-1 0,1 1-1,-1-1 1,1 0 0,-1 1-1,0-1 1,0 0 0,1 1 0,-1-1-1,0 0 1,-1 0 0,1 1-1,0-1 1,0 0 0,-1-1 6,4-6-122,23-96-1452,-26 105 1579,15 34 483,28 65 1089,-41-98-1545,1 1-1,-1-1 1,0 0 0,1 0 0,-1-1-1,1 1 1,-1 0 0,1-1 0,-1 1-1,1-1 1,-1 0 0,1 0-1,0 0 1,-1 0 0,1 0 0,-1-1-1,1 1 1,-1-1 0,1 0 0,-1 0-1,1 1 1,-1-2 0,0 1-1,1 0 1,-1 0 0,0-1 0,0 1-1,0-1-31,6-9 17,0-1 0,-1 0-1,0-1 1,-1 1 0,-1-1-1,0 0 1,0 0-1,-1-1 1,-1 0 0,-1 1-1,0-1 1,0 0 0,-1-4-17,-1 17-537,5 9-6367,-1 2 2408</inkml:trace>
  <inkml:trace contextRef="#ctx0" brushRef="#br0" timeOffset="-7197.31">7868 837 1649,'0'0'2678,"0"0"-695,0 0-404,0 0-765,0 0-259,17 6 162,56 17-234,-69-22-465,0 0 0,0-1 0,0 1 0,0-1 0,0 0 0,0-1 0,0 1 0,0 0 0,-1-1 0,1 0 1,0 0-1,0 0 0,0-1 0,-1 1 0,1-1 0,-1 0 0,1 0 0,-1 0 0,0 0 0,0-1 0,0 1 0,0-1 0,0 0 0,-1 0 0,1 0 0,-1 0 0,1 0 0,-1 0 0,0-1 0,-1 1 0,1-1 0,0 1 0,-1-1 0,0 0 0,0 0 0,0 0 1,0 1-1,-1-1 0,0 0 0,0 0 0,0 0 0,0 0 0,0 0 0,-1 0 0,1 0 0,-2-2-18,-1 4-47,0 0 0,0 0 0,0 0 0,0 0 0,-1 0 0,1 1 0,-1 0 0,1 0 0,-1 0 0,1 0 0,-1 0 0,0 1 0,1-1 0,-1 1 0,0 0-1,1 0 1,-1 1 0,0-1 0,1 1 0,-1 0 0,1 0 0,-1 0 0,1 0 0,-4 2 47,4 1 3,0 0-1,1 0 0,-1 0 0,1 1 0,0-1 1,0 1-1,0-1 0,1 1 0,-1 0 0,1 0 1,1 0-1,-1 0 0,0 0 0,1 0 0,0 0 1,0 0-1,1 0 0,-1 0 0,1-1 0,0 1 1,1 0-1,-1 0 0,1-1 0,0 1 1,0 0-1,0-1 0,1 0 0,-1 1 0,2 0-2,5 1-16,0 0 0,-1-1 0,2 0 0,-1-1 0,1 0-1,-1 0 1,1-1 0,0 0 0,0-1 0,0 0-1,1-1 1,-1 0 0,0-1 0,1 1 0,-1-2 0,0 0-1,0 0 1,1-1 0,-1 0 0,0-1 0,0 0 0,-1 0-1,1-1 1,-1-1 0,0 1 0,0-1 0,0-1 0,0 0-1,-1 0 1,0-1 0,-1 0 0,1 0 0,4-7 16,-10 12-25,1 0 0,-1 0 0,0 0 0,0 0 0,-1 0 0,1 0 0,0 0 0,-1-1 0,1 1 0,-1-1 0,0 1 0,0-1 0,0 0 0,0 1 0,0-1 0,-1 0 0,1 0 0,-1 0 0,0 1 0,1-1 0,-1 0 0,-1 0 0,1 0 0,-1-1 24,-60-3 196,58 9-173,0 0-1,0 0 1,0 1-1,0 0 0,1-1 1,-1 1-1,1 0 1,0 0-1,0 0 0,0 1 1,0-1-1,0 0 1,1 1-1,-1-1 1,1 1-1,0 0 0,0-1 1,1 1-1,-1 0 1,1 0-1,-1-1 1,1 1-1,0 0 0,1 0 1,-1 0-1,1-1 1,-1 1-1,1 0 0,0-1 1,1 1-1,-1 0 1,1-1-1,-1 0 1,2 2-22,3 1 9,0-1 0,0 0 0,1 0 0,-1-1 0,1 1 0,0-1 0,0-1 0,1 0 0,-1 0 0,1 0 0,-1-1 0,1 0 0,0 0 0,0-1 0,0 0 0,0-1 0,0 1 1,0-1-1,0-1 0,0 0 0,0 0 0,0-1 0,0 1 0,0-2 0,-1 1 0,1-1 0,-1 0 0,4-2-9,158-73-4922,-168 56 10349,-7-1-5422,2 1 1267,0 47-653,4 180 141,-2-254-1009,0 33 108,1 1 0,1-1-1,0 1 1,0-1 0,2 1 0,0-1-1,1 1 1,0 0 0,1 0-1,1 0 1,2-4 141,-5 17 21,-1 0-1,1 1 1,-1-1-1,1 1 1,0-1-1,-1 1 1,1 0-1,0 0 1,0 0 0,0 0-1,0 0 1,0 0-1,0 0 1,0 1-1,0-1 1,0 1 0,1-1-1,-1 1 1,0 0-1,0 0 1,0 0-1,0 0 1,1 0-1,-1 1 1,0-1 0,0 1-1,0-1 1,0 1-1,0 0 1,0 0-1,0 0 1,0 0-1,0 0 1,0 0 0,0 0-1,-1 1 1,1-1-1,0 1 1,-1-1-1,0 1 1,1 0 0,-1-1-1,0 1 1,1 0-1,-1 0 1,0 0-1,-1 0 1,1 0-1,0 0 1,0 0 0,-1 0-1,0 0 1,1 0-1,-1 1 1,0-1-1,0 0 1,0 0 0,0 2-21,52 208 1099,-29-207-5528,-10-17 961</inkml:trace>
  <inkml:trace contextRef="#ctx0" brushRef="#br0" timeOffset="-6917.879">8973 863 5042,'0'0'881,"0"0"1072,0 0-65,0 0-335,0 0-704,0 0 31,117 33-320,-88-33-96,-2 0-175,-3 0-145,-5 0 256,-5-2-336,-4-5-64,2 3 0,-5-5-80,0 3-1185,3 1-1040,-10-1-1889</inkml:trace>
  <inkml:trace contextRef="#ctx0" brushRef="#br0" timeOffset="-30573.419">5344 7 208,'0'0'187,"0"0"-16,0 0 21,0 0 13,-30 0 1358,12-6 3922,36 5-3486,36 7-1839,301 45 1451,-197-44-770,-157-7-756,-1 1-47,0 0 34,0-1-80,0 0-102,0 0-394,0-3-1518,-2-12-2151,-4-6-1619</inkml:trace>
  <inkml:trace contextRef="#ctx0" brushRef="#br0" timeOffset="-18877.255">4659 126 1008,'-31'-25'6902,"31"24"-6728,0 1-62,-32 0 563,26 0-675,-1-1 0,1 1-1,0 0 1,-1 0 0,1 0 0,-1 1 0,1 0 0,0 1 0,-1-1 0,1 1 0,0 1 0,0-1-1,0 1 1,1 0 0,-1 0 0,1 0 0,-1 1 0,1 0 0,0 0 0,0 0 0,1 1 0,-1 0-1,1 0 1,0 0 0,1 0 0,-1 1 0,0 1 0,-19 53 59,3 1 0,3 0-1,3 2 1,2 0 0,3 0-1,3 1 1,2 0 0,3 0 0,6 38-59,-5-60 7,1 7 17,2 1 0,2 0 0,3-1 0,1 0 0,12 31-24,-15-57 23,2-1 0,1 0 1,1-1-1,1 0 0,0-1 0,2 0 0,0 0 0,1-2 0,1 1 0,1-2 0,1 0 0,0-1 0,1-1 0,0-1 0,1 0 0,1-1 1,10 4-24,44 24 143,-57-30-144,0-1-1,1 0 1,0-1-1,0-1 1,1-1 0,0 0-1,1-2 1,-1 0-1,1-1 1,0-1 0,9 0 1,-17-4 40,-1 0 0,1-1 1,0 0-1,-1-1 0,1-1 1,-1 1-1,0-2 1,0 0-1,-1 0 0,1-1 1,-1 0-1,0-1 0,-1 0 1,0 0-1,6-7-40,6-6 82,-1-1 0,-1-1 0,-1 0 0,-1-2 0,-1 0 0,-1 0 0,-2-2 0,0 0 0,-2 0 0,0-1 0,-2 0 0,-1-1 0,-2 0 0,0-1 0,0-11-82,-3-213 136,-40 24-235,30 187 116,-3 0-1,-1 1 1,-3 1-1,-1 0 1,-1 0-1,-6-5-16,-114-130 502,130 163-478,-2 1-1,1 1 1,-2 0 0,1 0 0,-1 0 0,-1 1 0,0 1 0,0-1-1,0 2 1,-1-1 0,0 2 0,-1-1 0,0 2 0,0-1 0,0 2 0,0-1-1,-1 2 1,-8-2-24,-234-1-40,155 36 96,100-30 3,0 0-83,0 0-32,-8 43-6104,-4-28 2035</inkml:trace>
  <inkml:trace contextRef="#ctx0" brushRef="#br0" timeOffset="-12271.294">5574 818 1489,'0'0'1478,"0"0"-430,0 0 70,0 0-144,0 0-40,0 0-169,2-9 3875,158-19-4325,85-58-209,-241 86-84,-4 0 47,0 0-88,0 0-122,0 0-246,-13 10-3228,-1-9 1371,-2-1-386</inkml:trace>
  <inkml:trace contextRef="#ctx0" brushRef="#br0" timeOffset="-11976.653">5829 550 2289,'0'0'1558,"0"0"-792,0 0 42,0 0-136,0 0 220,12 2 143,4 1-851,0 0 1,-1 1 0,1 1-1,-1 0 1,0 1 0,0 1-1,0 0 1,-1 1 0,7 5-185,-20-10-120,0 0 1,0 1-1,0-1 0,0 1 1,0-1-1,-1 1 0,0 0 1,0-1-1,0 1 1,0-1-1,0 1 0,-1 0 1,1-1-1,-1 1 0,0-1 1,0 1-1,0-1 1,-1 0-1,1 1 0,-1-1 1,0 0-1,0 0 0,0 0 1,0 0-1,0 0 1,-1-1-1,1 1 0,-1-1 1,0 0-1,0 1 0,1-1 1,-2 0-1,1-1 1,0 1-1,0 0 0,0-1 1,-1 0 119,-20 14-1540,0-5-2000</inkml:trace>
  <inkml:trace contextRef="#ctx0" brushRef="#br0" timeOffset="15944.103">12181 2482 160,'-14'-9'4351,"23"14"-2792,25 17-1325,-23-11-141,1-1 0,0 0 0,0-1 0,1 0 0,0-1 0,1 0 0,0-1 0,0-1 0,0 0 0,1-1 0,0 0 0,0-2 0,0 1 1,0-2-1,3 0-93,290-25 496,-209 15-446,0 4 0,1 4 0,9 5-50,-37-2 10,162 16 177,341 3 538,-75 1-164,214-25 17,-76-43-369,1 27-156,-269 3 6,415-21 82,-280 3-1355,-503 33-1718</inkml:trace>
  <inkml:trace contextRef="#ctx0" brushRef="#br0" timeOffset="46438.822">9364 2504 272,'0'0'542,"0"0"101,0 0 157,0 0-178,0 0-169,0 0-7,0 0-158,0 0-11,0 0-93,0 0 38,0 0 247,0 0-108,0 0-49,0 0-134,0 0-76,2 6 23,106 122 590,-104-124-698,0 0-1,1 0 1,-1 0-1,1 0 1,0-1-1,0 1 1,0-1 0,0-1-1,1 1 1,-1-1-1,1 0 1,-1 0-1,1 0 1,0-1-1,0 0 1,0 0-1,0 0 1,-1-1-1,1 0 1,0 0 0,0-1-1,0 1 1,0-1-1,0 0 1,0-1-1,-1 0 1,1 0-1,-1 0 1,1 0-1,4-4-16,128-54 699,-128 58-650,0 1 0,0 0 0,0 1-1,0 0 1,0 1 0,0 0-1,0 1 1,0 0 0,0 0 0,0 1-1,-1 0 1,1 1 0,-1 0-1,8 4-48,17 6-20,-22-11-8,-1-1-1,1 0 0,-1 0 1,1-2-1,0 1 1,0-2-1,-1 1 1,1-2-1,0 1 1,-1-2-1,1 1 0,-1-2 1,0 1-1,0-2 1,0 1-1,4-4 29,38-11 57,-49 17-41,0 1 0,1 0 0,-1 0 0,0 0 0,1 0 0,-1 1 0,1 0 0,-1 0 0,1 0 0,-1 1 0,1-1 0,-1 1 0,0 0 0,1 0 0,-1 0 0,0 1 0,0 0 0,1 0 0,-2 0 0,1 0 0,0 0 0,0 1 0,-1 0 0,1 0 0,-1 0 0,0 0 0,0 0 0,0 1 0,0-1 0,0 2-16,2 0-8,0 0 1,0 0-1,0-1 0,1 0 1,0 0-1,0 0 0,0-1 1,0 0-1,0 0 0,0 0 1,1-1-1,-1 0 0,1 0 1,0-1-1,0 0 0,-1 0 1,1-1-1,0 1 0,0-1 1,0-1-1,0 0 0,0 0 1,-1 0-1,1 0 0,0-1 1,-1 0-1,1-1 0,-1 1 1,0-1-1,0-1 0,0 1 1,5-4 7,3-2-27,-8 3 69,1-1 0,0 2 0,1-1 0,-1 1 0,1 0 0,0 1 0,1 0 0,-1 0 0,1 1 1,-1 0-1,1 0 0,0 1 0,0 0 0,0 1 0,1 0 0,-1 0 0,0 1 0,0 0 0,0 1 0,1 0 0,-1 0 0,0 1 0,0 0 0,0 1 0,1 0-42,29 22-2716,-18-18 123</inkml:trace>
  <inkml:trace contextRef="#ctx0" brushRef="#br0" timeOffset="49000.739">10752 2418 1217,'0'0'1157,"0"0"-346,0 0-109,0 0-328,0 0-73,0 0 179,0 1 2343,0 7-2777,-1 1 0,1-1 0,1 1-1,0 0 1,0-1 0,0 0 0,1 1 0,1-1 0,-1 0 0,1 0-1,1 0 1,-1 0 0,1 0 0,1-1 0,-1 0 0,1 0 0,0 0-1,1 0 1,0-1 0,0 0 0,3 2-46,0-1-3,0-1 0,1-1 0,0 0 1,0 0-1,0-1 0,0 0 0,1 0 0,-1-1 0,1-1 0,0 0 0,0 0 0,0-1 1,0 0-1,0-1 0,0-1 0,0 0 0,0 0 0,0-1 0,-1 0 0,1-1 1,0 0-1,-1-1 0,0 0 0,0 0 0,2-2 3,1-2-7,-1 1-1,1 1 1,0 0-1,1 0 1,-1 2-1,1 0 1,0 0-1,0 1 1,0 1-1,0 0 1,1 1-1,-1 1 1,0 0-1,1 1 1,1 0 7,116 41 413,221-28 1429,-246-15-4225,-89 1-755</inkml:trace>
  <inkml:trace contextRef="#ctx0" brushRef="#br0" timeOffset="57926.65">18810 1806 5266,'0'0'1417,"0"0"-104,0 0-75,0 0-30,0 0 35,-8-4-632,-25-13-379,18 18-194,5 19-16,0 1 0,1 0 1,1 0-1,1 1 0,1 0 1,1 0-1,1 0 0,0 1 1,2-1-1,1 1 0,1 1-22,0-21-34,0 0-1,1-1 1,0 1-1,-1-1 1,1 1-1,0-1 1,0 1-1,0-1 1,0 1-1,1-1 1,-1 0-1,1 0 1,-1 1-1,1-1 1,0 0-1,0-1 1,0 1 0,0 0-1,0 0 1,0-1-1,0 1 1,0-1-1,1 0 1,-1 0-1,1 0 1,-1 0-1,1 0 1,-1 0-1,1-1 1,-1 1-1,1-1 1,0 0-1,1 0 35,93-3-1820,-83-2 1483,-1-1 1,1-1-1,-1 0 1,0-1-1,-1 0 1,0-1-1,0 0 1,-1-1-1,0-1 1,-1 1-1,0-2 1,0 1-1,5-10 337,-8 12 194,-5 21 3918,24 27-3099,-22-36-949,1 0-1,-1 0 1,1-1 0,0 1-1,0-1 1,0 0 0,0-1 0,0 1-1,0-1 1,0 0 0,1 0-1,-1 0 1,0-1 0,1 0-1,-1 0 1,5-1-64,-8 0-4,1-1-1,-1 0 1,0 1-1,0-1 1,0 0-1,0 0 1,0 0 0,-1 0-1,1 0 1,-1-1-1,1 1 1,-1 0-1,0-1 1,0 1-1,0-1 1,0 1-1,0-1 1,-1 0 0,1 1-1,-1-1 1,1 0-1,-1 1 1,0-1-1,0 0 1,0 1-1,-1-1 1,1 0 0,-1 0-1,1 1 1,-1-1-1,0 1 1,0-1-1,0 1 1,0-1-1,-1 1 1,0-2 4,-1 0 16,0 0 1,-1-1-1,1 2 1,-1-1-1,0 0 1,0 1-1,0-1 1,-1 1-1,1 0 1,-1 1-1,0-1 0,0 1 1,0 0-1,0 0 1,0 0-1,0 1 1,0 0-1,-3-1-16,8 2 88,0 0-200,29 6-501,183-1-1642,-199-5 2273,-12-1-12,0 1 0,0 0 0,1-1 0,-1 1 0,0 0 0,0 0 0,0-1 0,0 1 0,0 0 0,0 0 0,0 0 0,0 1 0,1-1 1,-1 0-1,0 0 0,0 0 0,0 1 0,0-1 0,0 1 0,0-1 0,0 1 0,0-1 0,0 1 0,0-1 0,0 1 0,-1 0 0,1 0 0,0-1 0,0 1 0,-1 0 0,1 0 0,0 0 0,-1 0 1,1 0-1,-1 0 0,1 0 0,-1 0 0,1 0 0,-1 0 0,0 0 0,0 0 0,1 0 0,-1 0 0,0 1 0,0-1 0,0 0 0,0 0 0,0 0 0,0 0 0,-1 1-6,0 18 865,1-21-904,1 1 1,-1 0-1,1 0 0,-1 0 1,0 0-1,1 0 1,-1 0-1,1 0 0,-1 0 1,1 0-1,-1 0 1,1 0-1,-1 1 0,1-1 1,-1 0-1,0 0 1,1 0-1,-1 1 0,1-1 1,-1 0-1,0 0 1,1 1-1,-1-1 0,0 0 1,1 1-1,-1-1 1,0 0-1,1 1 0,-1-1 1,0 0-1,0 1 1,0-1-1,1 1 1,-1-1-1,0 0 0,0 1 1,0-1-1,0 1 1,0-1-1,0 1 0,0-1 1,0 1-1,0-1 1,0 1-1,0-1 39,3-5-8,1 1 0,-1-1 0,1 1 0,0 0 0,0 0 0,0 0 0,1 1 0,-1-1 0,1 1 0,0 0 0,0 0 0,0 1 0,0-1 0,1 1 0,-1 0 0,1 1 0,-1-1 0,1 1 0,-1 0 0,1 1 0,0-1 0,0 1 0,-1 0 0,1 0 0,0 1 8,16-1 120,-7 1-96,0 0 0,-1-1 0,1-1 0,0 0 0,0-1 0,0-1 0,-1 0 0,1-1 0,-1 0 0,0-1 0,0-1 0,9-5-24,42-27-416,-53 63 1699,41 213 1214,-41-159-2129,7 113-82,-49-286-1527,9 12-298,5 0 0,2-1-1,5-1 1,1-48 1539,7 123-20,0 0 0,0 0 1,0 1-1,1-1 0,1 0 1,-1 0-1,1 0 0,1 0 0,0 0 1,0 1-1,1-1 0,0 1 1,0-1-1,1 1 0,0 0 0,0 1 1,1-1-1,0 1 0,1 0 1,-1 0-1,1 0 0,1 1 0,-1 0 1,1 0-1,0 0 0,0 1 1,1 0-1,0 1 0,0 0 1,0 0-1,2-1 20,-4 3 104,-1 1 0,0-1 0,1 1 0,-1 0 0,1 0 0,0 0 0,-1 1 0,1 0 0,-1 0 0,1 1 0,0-1 0,-1 1 0,1 0 0,-1 1 1,0-1-1,1 1 0,-1 0 0,0 1 0,0-1 0,0 1 0,0 0 0,-1 0 0,1 0 0,-1 1 0,0 0 0,0 0 0,0 0 0,0 0 0,-1 0 0,1 1 0,-1 0 0,0 0 0,-1-1 0,1 2-104,-1 2 71,0 0-1,0 0 0,-1 0 0,0 1 1,-1-1-1,1 1 0,-2-1 0,1 1 1,-1-1-1,-1 0 0,1 1 1,-1-1-1,-1 0 0,1 0 0,-1 0 1,-1-1-1,0 1 0,0-1 0,0 0 1,-1 0-1,-2 3-70,7-10-77,0-1-1,-1 1 1,1 0 0,0 0-1,0 0 1,-1 0 0,1-1 0,0 1-1,0 0 1,-1 0 0,1 0 0,0 0-1,-1 0 1,1 0 0,0 0 0,0 0-1,-1 0 1,1 0 0,0 0-1,-1 0 1,1 0 0,0 0 0,-1 0-1,1 0 1,0 0 0,0 0 0,-1 0-1,1 0 1,0 0 0,-1 1 0,1-1-1,0 0 1,0 0 0,-1 0-1,1 1 1,0-1 0,0 0 77,0-7-100,17-113-3667,9 43 4917,-16 71 2636,6 45-2298,4 240 1089,-19-279-2722,0 1 0,0 0-1,1-1 1,-1 1-1,0 0 1,0-1-1,0 0 1,1 1-1,-1-1 1,0 0-1,1 1 1,-1-1 0,0 0-1,1 0 1,-1 0-1,0 0 1,1 0-1,-1-1 1,0 1-1,1 0 1,-1-1-1,0 1 1,0-1-1,1 1 1,-1-1 0,0 1-1,0-1 1,0 0-1,0 0 1,0 1-1,0-1 1,0 0-1,0 0 1,0 0-1,0 0 1,0 0 0,0-1-1,-1 1 1,1 0-1,-1 0 1,1 0-1,-1-1 1,1 1-1,-1 0 1,1-1 145,1 0-180,9-8 365,1 1 0,1 0-1,0 1 1,0 1 0,0 0 0,1 0 0,0 2 0,0-1 0,1 2 0,10-2-185,111-54 2929,-133 59-2950,-1-1 1,1 1-1,-1-1 0,0 1 0,0-1 1,0 0-1,0 1 0,0-1 1,0 0-1,0 0 0,0-1 1,-1 1-1,1 0 0,-1-1 0,0 1 1,0-1-1,0 1 0,0-1 1,0 1-1,0-1 0,-1 0 0,1 1 1,-1-1-1,1 0 0,-1 1 1,0-1-1,-1 0 0,1 0 1,0 1-1,-1-1 0,1 0 0,-1 1 1,0-1-1,0 0 0,0 1 1,0-1-1,0 1 0,-1 0 1,1-1-1,-1 1 0,1 0 0,-1 0 1,0 0-1,0 0 0,0 0 1,0 0-1,0 1 0,0-1 1,-1 1-1,0-1 21,0 1-2,-1 0 0,1 0 0,0 1 0,-1-1 0,1 1 0,0 0 0,-1 0 0,1 0 0,0 0 0,-1 1 0,1-1 0,0 1 0,-1 0 0,1 0 0,0 0 0,0 0 0,0 1 0,0-1 0,0 1 0,0 0-1,0 0 1,1 0 0,-1 0 0,1 1 0,-1-1 0,1 0 0,0 1 0,0 0 0,0 0 0,0-1 0,0 1 0,1 0 0,-1 0 0,1 1 0,0-1 0,0 0 0,0 0 0,0 0 0,1 1 0,-1-1 0,1 1 0,0-1 0,0 0 0,0 1 0,1-1 0,-1 0 0,1 1 0,-1-1 0,1 0 2,-1 0 5,0-1-1,-1 1 1,1-1 0,0 0 0,0 1-1,0-1 1,1 1 0,-1-1-1,1 0 1,-1 1 0,1-1 0,0 0-1,0 0 1,0 1 0,0-1-1,0 0 1,0 0 0,1 0-1,-1 0 1,1 0 0,-1-1 0,1 1-1,0 0 1,-1-1 0,1 1-1,0-1 1,0 1 0,0-1-1,1 0 1,-1 0 0,0 0 0,0 0-1,0-1 1,1 1 0,-1 0-1,1-1 1,-1 0 0,0 1-1,1-1 1,-1 0 0,0 0 0,2-1-5,2 3-198,0-1 0,1-1 0,-1 1 1,0-1-1,0 0 0,0 0 0,1-1 1,-1 0-1,0 0 0,0 0 1,0-1-1,0 0 0,0 0 0,-1 0 1,1-1-1,-1 0 0,1 0 1,3-3 197,18-21-1713</inkml:trace>
  <inkml:trace contextRef="#ctx0" brushRef="#br0" timeOffset="58204.803">20684 1644 1393,'0'0'2265,"0"0"-555,0 0-53,0 0-422,0 0-48,25 8 238,81 27-929,-93-32-385,0 2 0,-1 0-1,0 0 1,-1 1 0,1 1 0,-1-1 0,0 2 0,0 0-1,-1 0 1,0 1 0,5 7-111,-4 8-746,-10-21-4857,-9-10 3127</inkml:trace>
  <inkml:trace contextRef="#ctx0" brushRef="#br0" timeOffset="58518.796">20893 1549 3954,'0'0'976,"0"0"-175,0 0 1071,0 0-623,0 0-833,0 0 625,-58 218-561,46-192-384,5-7 544,0-4-640,4-8 0,3-5-96,0-2-1937,0 0-112,0 0-672</inkml:trace>
  <inkml:trace contextRef="#ctx0" brushRef="#br0" timeOffset="58519.796">21097 1553 4898,'0'0'1761,"0"0"-1377,0 0 353,0 0 799,0 0-767,0 0-177,22 45 112,-20-30-608,-2 1 0,0 1-96,0-4-144,0-5-656,-10-3-1729,1-5-1105</inkml:trace>
  <inkml:trace contextRef="#ctx0" brushRef="#br0" timeOffset="58801.088">21097 1553 3506,'-94'-108'1376,"94"108"-367,0 0 1232,0 0-1297,0 0 113,0 0 191,255 0-912,-188 0 1,-2-9-193,-3-4 0,-6-2 208,-13 0-352,-10 0-448,-9 0-913,-12 0-1392,-9-1-2754</inkml:trace>
  <inkml:trace contextRef="#ctx0" brushRef="#br0" timeOffset="54461.704">18556 559 0,'0'-52'4349,"0"52"-3698,0 8-126,31 582 3891,-19-564-4430,3-70-666,32-117-2588,-47 160 3280,0-1 1,0 1-1,1 0 1,-1 0 0,0 0-1,0 0 1,1 0-1,-1 0 1,1 0-1,-1 0 1,1 0 0,-1 0-1,1 0 1,0 0-1,-1 0 1,1 0-1,0 0 1,0 0-1,0 1 1,0-1 0,-1 0-1,1 1 1,0-1-1,0 1 1,0-1-1,0 1 1,1-1 0,-1 1-1,0 0 1,0-1-1,0 1 1,0 0-1,0 0 1,0 0 0,1 0-1,-1 0 1,0 0-1,0 0 1,0 0-1,0 0 1,0 1 0,0-1-1,0 0 1,1 1-1,-1-1 1,0 1-1,0-1 1,0 1-1,0 0 1,-1-1 0,1 1-1,0 0 1,0 0-1,0-1 1,0 1-1,-1 0 1,1 0 0,0 0-1,-1 0 1,1 0-1,-1 0 1,1 0-1,-1 1-12,36 68 1002,-7 14-720,-22-86-3567,5-37 1368,-5 1-727</inkml:trace>
  <inkml:trace contextRef="#ctx0" brushRef="#br0" timeOffset="54648.517">18822 887 1553,'0'0'1793,"0"0"-481,0 0-159,0 0-737,0 0-336,0 0 64,20 24 240,-13-9 256,0 0-640,-5 0 0,1-2 177,2-2-177,-3-4-1537,-2-7-1313</inkml:trace>
  <inkml:trace contextRef="#ctx0" brushRef="#br0" timeOffset="54819.479">18868 665 4018,'0'0'1056,"0"0"-1056,0 0 160,0 0 177,0 0-337,0 0-32,108 95 16,-69-72-1377,1-3-2113</inkml:trace>
  <inkml:trace contextRef="#ctx0" brushRef="#br0" timeOffset="55177.438">19212 853 2465,'0'0'1806,"0"0"219,0 0-840,0 0-412,0 0 212,-13-9-524,-42-23-332,52 32-112,1-1 1,-1 1 0,1 0-1,-1 0 1,0 0 0,1 0 0,-1 0-1,1 1 1,-1-1 0,1 1-1,-1 0 1,1-1 0,-1 1 0,1 0-1,0 1 1,-1-1 0,1 0 0,0 1-1,0-1 1,0 1 0,0-1-1,0 1 1,0 0 0,0 0 0,1 0-1,-1 0 1,1 0 0,0 1 0,-1-1-1,1 0 1,0 1 0,0-1-1,0 0 1,1 1 0,-1-1 0,0 1-18,0 1 36,-5 8-8,1 1 1,1-1-1,1 1 0,-1 0 0,2 0 0,0 1 0,1-1 0,0 0 0,1 1 0,1 12-28,1-23-28,1-1 0,0 1 0,-1-1 0,1 0 0,0 0 1,0 0-1,0 0 0,1-1 0,-1 1 0,0-1 1,1 0-1,-1 0 0,0 0 0,1 0 0,0 0 0,-1-1 1,1 0-1,-1 0 0,1 0 0,-1 0 0,1 0 1,0-1-1,-1 1 0,1-1 0,-1 0 0,0 0 0,1-1 1,0 1 27,118-46-390,-120 47 383,0 0 1,0 0-1,0 0 0,0 0 1,0 0-1,0 1 0,0-1 1,0 1-1,0 0 0,0-1 1,0 1-1,-1 0 0,1 0 1,0 0-1,0 0 0,-1 0 1,1 1-1,0-1 0,-1 0 1,0 1-1,1-1 0,-1 1 1,0 0-1,1-1 0,-1 1 1,0 0-1,0 0 0,-1-1 1,1 1-1,0 0 0,-1 0 1,1 0-1,-1 0 0,1 0 1,-1 0-1,0 0 0,0 0 1,0 0-1,0 0 0,0 1 1,0-1-1,-1 0 7,2 5 43,1-1 1,-1 1-1,-1 0 1,1-1-1,-1 1 1,-1 0-1,1-1 1,-1 1-1,0-1 1,0 1-1,-1-1 0,0 1 1,0-1-1,-1 0 1,0 0-1,0 0 1,0 0-1,0-1 1,-1 1-1,0-1 1,0 0-1,-1 0 1,1 0-1,-1 0 0,0-1 1,-1 0-1,1 0 1,-1-1-1,1 1 1,-1-1-1,-3 1-43,7-5 22,1 0 0,-1 1 1,0-1-1,1 0 0,-1 0 0,1-1 0,0 1 0,-1 0 0,1 0 0,0-1 0,0 1 0,-1-1 0,1 1 1,0-1-1,1 1 0,-1-1 0,0 1 0,0-1 0,1 0 0,-1 0 0,1 1 0,-1-1 0,1 0 1,0 0-1,0 0 0,0 0 0,0 1 0,0-1 0,0 0 0,0 0 0,1 0 0,-1 1 0,0-1 1,1 0-1,0 0 0,-1 1 0,1-1 0,0 0 0,1 0-22,-1-9-5,53-160-2517,-40 138 1773,22-52-2205</inkml:trace>
  <inkml:trace contextRef="#ctx0" brushRef="#br0" timeOffset="55583.812">19646 232 2593,'0'0'1713,"0"0"40,0 0-91,0 0-1006,0 0-336,2 22 310,6 146 1285,-8-160-1888,1 66 443,3 1-1,3-1 1,10 38-470,-17-111-13,0-1 0,-1 1 0,1-1 0,0 1 0,0-1 0,0 1 0,0-1 0,0 1 0,0 0 1,0-1-1,0 1 0,0-1 0,0 1 0,0 0 0,0-1 0,0 1 0,0-1 0,0 1 0,1-1 0,-1 1 0,0-1 1,0 1-1,1-1 0,-1 1 0,0-1 0,1 1 0,-1-1 0,0 1 0,1-1 0,-1 0 0,1 1 0,-1-1 0,1 1 0,-1-1 1,1 0-1,-1 0 0,1 1 0,-1-1 0,1 0 0,-1 0 0,1 0 0,0 0 0,-1 0 0,1 1 0,-1-1 0,1 0 0,-1 0 1,1 0-1,0-1 0,-1 1 0,1 0 0,-1 0 0,1 0 0,-1 0 0,1 0 0,0-1 0,-1 1 0,1 0 0,-1 0 0,1-1 1,-1 1-1,1-1 0,-1 1 0,0 0 0,1-1 0,-1 1 0,1-1 0,-1 1 0,0-1 0,1 0 13,23-42-1046,-22 37 919,65-128-2232,-35 175 4896,-28-27-2444,1-1-1,0 1 1,1-1-1,1-1 1,0 1-1,1-1 1,0 0-1,1-1 1,0 0-1,1 0 1,0-1-1,0 0 1,1-1-1,1 0 1,6 3-93,18-6-3402,-19-6 321</inkml:trace>
  <inkml:trace contextRef="#ctx0" brushRef="#br0" timeOffset="59440.683">21419 1242 4370,'0'0'798,"0"0"725,0 0-45,0 0-269,0 0 405,-14 56-870,-42 174-480,42-102 254,14-126-522,-1 1-6,0 1-1,0 0 1,0 0-1,1-1 1,-1 1-1,1 0 1,0 0-1,0 0 1,1 0-1,-1-1 1,1 1-1,0 0 1,0 0-1,0-1 1,0 1-1,1-1 1,-1 1-1,1-1 1,0 0-1,0 1 1,0-1-1,1 0 1,-1 0-1,1 0 1,0-1-1,-1 1 1,1-1-1,0 1 1,1-1-1,-1 0 1,0 0-1,1 0 1,-1-1-1,1 1 1,-1-1-1,4 1 11,3-3-172,0-1 1,-1 0-1,1-1 0,-1 0 0,0-1 0,0 1 0,0-2 0,0 1 1,-1-1-1,1-1 0,-1 1 0,0-1 0,-1-1 0,0 0 0,0 0 1,0 0-1,-1 0 0,0-1 0,0 0 0,-1-1 0,0 1 0,-1-1 1,0 0-1,3-9 172,9-59 1069,-51 80 1855,31 1-2888,1 1 0,0-1 0,0 1 0,1-1 0,-1 1 0,1 0 0,0 0 0,0 0 0,1 1 0,-1-1 0,1 0 0,0 1-1,1-1 1,-1 0 0,1 1 0,0-1 0,1 1 0,-1-1 0,2 3-36,-2 6 22,0-12-66,1 0-1,-1-1 1,1 1 0,-1 0-1,1-1 1,0 1 0,-1-1-1,1 1 1,0-1 0,0 1-1,0-1 1,0 0 0,1 1-1,-1-1 1,0 0 0,0 0-1,1 0 1,-1 0 0,1 0-1,-1 0 1,1 0 0,-1-1 0,1 1-1,-1-1 1,1 1 0,0-1-1,-1 1 1,1-1 0,0 0-1,0 0 1,-1 0 0,1 0-1,0 0 1,-1 0 0,1 0-1,0 0 1,0-1 0,-1 1-1,1-1 1,-1 1 0,1-1 0,0 0-1,-1 0 1,1 0 0,-1 0-1,0 0 1,1 0 0,-1 0-1,0 0 1,0 0 0,1 0-1,-1-1 1,0 1 0,0-1 44,37-72-1062,-27 86 872,72 339 3472,-73-291-3139,-3-1 1,-2 2-1,-2-1 1,-5 31-144,3-88 15,-1 1 1,1 0-1,-1-1 1,0 1 0,0-1-1,0 1 1,-1 0-1,1-1 1,-1 1 0,0-1-1,0 1 1,0-1-1,0 0 1,-1 1 0,0-1-1,1 0 1,-1 0-1,0 0 1,0 0 0,-1 0-1,1 0 1,-1-1-1,1 1 1,-1-1 0,0 0-1,0 0 1,0 0-1,0 0 1,0 0 0,0 0-1,-1-1 1,1 0-1,0 0 1,-1 0 0,1 0-1,-1 0 1,1-1-1,-1 1 1,0-1 0,1 0-1,-1 0 1,1 0-1,-1-1 1,0 1 0,1-1-1,-3-1-15,-3-4 66,0 0 1,1-1-1,0 0 0,0-1 0,1 0 0,0 0 0,0-1 0,1 1 0,0-1 1,1-1-1,0 1 0,0-1 0,1 0 0,0 0 0,1 0 0,0-1 1,1 1-1,0-1 0,-1-8-66,1 11 71,1 0-1,0-1 1,0 1 0,0-1 0,1 1-1,0-1 1,1 1 0,0-1 0,0 1-1,1 0 1,0 0 0,0-1 0,1 1-1,0 1 1,0-1 0,1 0 0,0 1 0,1 0-1,-1-1 1,2 2 0,1-3-71,13-10-214,1 1 1,1 0 0,0 2-1,2 1 1,0 1-1,0 0 1,1 2-1,1 1 1,2 1 213,24-11-3911</inkml:trace>
  <inkml:trace contextRef="#ctx0" brushRef="#br0" timeOffset="76709.591">225 3475 624,'-71'-61'8831,"70"61"-8444,1 0-27,0 0-285,17 5-393,23 13 370,-19-7-41,0-1 0,0-1 0,1-1 0,0-1-1,1-1 1,0-1 0,6 0-11,421-3 513,29-12-303,-336 5-112,-25 2 147,0-5-1,87-18-244,-48-3 203,2 7 0,158-2-203,291 2 237,353 46-159,-17-13 551,-453 43 716,-530-65-2514,10-13-2793,2-6-4999</inkml:trace>
  <inkml:trace contextRef="#ctx0" brushRef="#br0" timeOffset="78208.879">6170 3416 1489,'0'0'1603,"0"0"-445,0 0-187,0 0-195,0 0-146,0 10-262,0-4-273,0 0-1,0-1 1,1 1 0,0 0-1,0-1 1,0 1 0,0-1-1,1 0 1,0 1 0,1-1-1,-1 0 1,1 0-1,0 0 1,0 0 0,0-1-1,1 1 1,3 3-95,13 7 74,1 0 0,0-1 1,1-1-1,0-1 0,1-2 0,0 0 1,1-1-1,0-1 0,0-1 0,1-2 0,0 0 1,0-2-1,0 0 0,0-2 0,1-1 1,-1-1-1,16-2-74,-20-1 57,-1-1 0,1-1 0,-1-1 0,-1 0 1,1-1-1,-1-2 0,-1 0 0,0 0 0,0-2 0,-1 0 0,-1-1 0,14-14-57,-16 10 38,0-1 0,-1 0 0,0-1 0,-2 0 0,0-1-1,-2-1 1,0 0 0,-1 0 0,-1 0 0,-1-1 0,-1 0-1,-1 0 1,-1 0 0,-1-1 0,-1 1 0,-1-1 0,0 1-1,-2-1 1,-3-13-38,4-15-44,1 33 79,0 0 0,-1-1 0,-2 1 0,0 0 0,0 0 0,-2 1 0,0-1 0,-1 1 0,-1 0 0,-1 0 0,0 1 0,-1 0 0,0 0 0,-2 1 0,0 1-1,0 0 1,-1 0 0,-1 1 0,0 0 0,-1 1 0,-2 0-35,-7-6 61,0 0-1,-2 1 1,0 2-1,-1 0 1,0 2-1,-1 1 1,0 1-1,-1 1 1,0 2 0,-1 0-1,0 2 1,0 2-1,-18-1-60,34 5-11,5-1 19,0 0 1,-1 1 0,1 1-1,-1-1 1,1 1 0,0 1-1,0 0 1,0 0 0,0 0 0,0 1-1,0 0 1,0 1 0,-4 2-9,-12 14-3,2 0 0,1 1 1,0 1-1,2 1 0,0 0 1,2 2-1,1 0 0,1 1 1,0 0-1,3 1 0,0 1 1,1 0-1,2 1 0,1-1 1,1 2-1,2-1 0,1 1 1,1 0-1,1 26 3,1-41-7,0 1-1,1 0 1,1 0 0,0 0-1,1 0 1,1 0 0,0 0-1,1-1 1,1 0-1,0 0 1,1 0 0,7 12 7,6 6 16,0 0 0,3-1 0,0-2 0,2 0 0,1-1 0,1-2 0,16 12-16,-37-35-173,1-1 0,0 0 0,0 0 0,0 0 0,1-1 0,-1 0 0,1 0 1,-1 0-1,1-1 0,0 0 0,-1 0 0,1-1 0,0 0 0,0 0 0,0-1 0,4 0 173,21-4-3828</inkml:trace>
  <inkml:trace contextRef="#ctx0" brushRef="#br0" timeOffset="81959.286">9098 3548 1969,'0'0'2396,"0"0"-1132,0 0-538,0 0 133,0 0-83,0 0-133,-22-4 456,9-12 388,46 16-701,-17 1-964,67-1 1597,-65-22-6549,-6-10-2682</inkml:trace>
  <inkml:trace contextRef="#ctx0" brushRef="#br0" timeOffset="83179.208">10440 3557 1121,'0'0'1606,"0"0"-1161,0 0-357,0 0 243,0 0 496,0 0 219,0 0-267,0 0-230,0 0-372,0 0-44,0 0 118,0 0 66,0 0 110,0 0 125,0 0-23,0 0-121,0 0-283,0 0-40,0 0 140,0 0-143,0 0-36,0 0-4,0 0-26,0 0-29,0 0-62,0 0-149,-2 9 1974,-67 42-1275,68-51-515,1 0-80,0 0-456,0 0-915,13 0-2074,5 0 887</inkml:trace>
  <inkml:trace contextRef="#ctx0" brushRef="#br0" timeOffset="83756.66">10553 3466 3009,'0'0'1310,"0"0"-211,0 0-354,0 0-140,0 0 137,-16 12-251,-53 41-115,-21 74 966,54-53-779,70-68-366,229-4 281,-263-1-444,1-1-1,0 0 1,-1 0-1,1 0 1,0 0-1,-1 0 1,1 0-1,0 0 1,0 0-1,-1 0 1,1-1-1,-1 1 1,1 0-1,0 0 1,-1-1-1,1 1 1,0 0-1,-1-1 1,1 1 0,-1 0-1,1-1 1,-1 1-1,1-1 1,-1 1-1,1-1 1,-1 1-1,1-1 1,-1 1-1,0-1 1,1 0-1,-1 1 1,0-1-1,0 0 1,1 1-1,-1-1 1,0 1-1,0-1 1,0 0-1,0 1 1,0-1 0,0 0-1,0 0 1,0 1-1,0-1 1,0 0-1,0 1 1,0-1-1,0 0 1,-1 1-1,1-1 1,0 1-1,-1-1 1,1 0-1,0 1 1,-1-1-1,1 1 1,0-1-1,-1 1 1,1-1-1,-1 0-32,-32-43 792,26 35-661,-33-52-28,34 49-90,-2-1-1,1 1 0,-2 1 1,0-1-1,0 2 0,-1-1 1,0 1-1,0 0 0,-5-2-13,6 9-3110,9 1-2375</inkml:trace>
  <inkml:trace contextRef="#ctx0" brushRef="#br0" timeOffset="84147.468">10851 3639 2945,'0'0'1185,"0"0"544,0 0-657,0 0-351,0 0 191,0 0-416,-19-5-192,19 5-304,0 0-2065,0 0-3825</inkml:trace>
  <inkml:trace contextRef="#ctx0" brushRef="#br0" timeOffset="85355.856">9124 3626 1553,'0'0'2881,"0"0"-1568,0 0-417,0 0-256,0 0-624,0 0-32,-26 0-32,35 0 48,27 0-192,12 0-816,10-17-5027</inkml:trace>
  <inkml:trace contextRef="#ctx0" brushRef="#br0" timeOffset="87230.957">6372 3699 1649,'0'0'1014,"0"0"-540,0 0-321,0 0 41,0 0 473,2-3 99,22-17 928,-23-7-2902,0 28 1221,-1-1-1,0 0 1,1 0-1,-1 0 1,0 1-1,1-1 1,-1 0-1,0 0 1,1 0-1,-1 0 1,1 0 0,-1 0-1,0 1 1,1-1-1,-1 0 1,1 0-1,-1 0 1,0 0-1,1-1 1,-1 1-1,1 0 1,-1 0-1,0 0 1,1 0-1,-1 0 1,0 0 0,1 0-1,-1-1 1,0 1-1,1 0 1,-1 0-1,0-1 1,1 1-1,-1 0 1,0 0-1,0-1 1,1 1-1,-1 0 1,0-1-1,0 1 1,1 0 0,-1-1-1,0 1 1,0-1-1,0 1 1,0 0-1,0-1 1,0 1-1,0 0 1,1-1-1,-1 1 1,0-1-1,0 1 1,0 0-1,-1-1 1,1 1 0,0-1-1,0 1 1,0 0-1,0-1 1,0 1-1,0 0 1,-1-1-1,1 1 1,0 0-1,0-1 1,-1 1-13,188 23 1371,366-12-675,-357-13-594,218-11 50,251 22 499,-117 25-46,211-25-175,567-9 309,-784-30-387,527-26 467,-483 38-392,-586 18-294,0 0 289,0 0-113,0 0-146,-17 0-1363,-14-2-1946</inkml:trace>
  <inkml:trace contextRef="#ctx0" brushRef="#br0" timeOffset="99395.548">2 4538 64,'-1'-4'6286,"7"5"-6791,48 88 1798,-22-23-563,-29-65-745,-1 0 1,0 1 0,1-1 0,-1 0-1,1-1 1,-1 1 0,1 0 0,-1-1-1,1 1 1,0-1 0,-1 0 0,1 0-1,-1 0 1,1 0 0,0 0 0,-1-1-1,1 1 1,-1-1 0,1 1 0,0-1-1,-1 0 1,0 0 0,1 0 0,-1-1-1,0 1 1,1 0 0,-1-1 0,0 0-1,0 1 1,0-1 0,0 0 0,-1 0-1,2-2 15,9-4-44,-5 4 79,-5 1-30,1 1 1,-1 0-1,1-1 1,0 1-1,-1 0 1,1 1-1,0-1 1,0 0-1,0 1 1,1 0-1,-1 0 1,0-1-1,0 2 1,1-1-1,-1 0 1,1 1-1,-1 0 1,0 0-1,1 0 1,-1 0-1,1 0 1,-1 1-1,0-1 1,1 1-1,-1 0 1,0 0-1,1 0 1,-1 0-1,0 1 1,0-1-1,1 2-5,-2 0 6,0 0 0,1 0 0,-1 0 0,0-1 0,1 1 0,-1-1 0,1 0 0,0 0 0,0 0 1,0 0-1,0 0 0,0-1 0,0 1 0,1-1 0,-1 0 0,0 0 0,1 0 0,-1 0 0,1 0 0,-1-1 0,1 0 0,-1 0 0,1 0 0,-1 0 0,1 0 0,-1-1 0,1 1 0,-1-1 0,0 0 0,1 0 0,-1 0 0,0-1 0,1 1 0,-1-1 0,0 0 0,0 0 1,0 0-1,1-1-6,1 0 5,-1 0 1,1 0-1,0 0 1,0 1 0,0 0-1,0 0 1,1 1-1,-1-1 1,0 1 0,1 0-1,-1 0 1,1 1 0,-1 0-1,1 0 1,-1 0-1,1 1 1,4 0-6,19 0-1067,-24-3-1363,-1-7-1172</inkml:trace>
  <inkml:trace contextRef="#ctx0" brushRef="#br0" timeOffset="102108.039">1693 4493 960,'0'0'1668,"0"0"-529,0 0-42,0 0-105,0 0 230,-5-3 56,-21-7-312,26 26-566,4 1-283,0-1 1,1 1-1,1-1 0,0 0 1,1-1-1,1 0 0,1 0 1,0 0-1,0-1 1,2 0-1,0-1 0,0 0 1,6 3-118,-16-14-4,1-1 0,-1 1 0,1-1 0,0 1 0,0-1 0,0 0 0,0 1 1,0-1-1,0 0 0,0 0 0,0-1 0,0 1 0,0 0 0,0-1 0,1 1 0,-1-1 0,0 0 0,0 0 1,1 0-1,-1 0 0,0 0 0,0 0 0,1 0 0,-1-1 0,0 0 0,0 1 0,0-1 0,1 0 0,-1 0 1,0 0-1,0 0 0,0 0 0,-1 0 0,1-1 0,0 1 0,0-1 0,-1 1 0,1-1 0,-1 0 0,1 1 1,-1-1-1,0 0 0,1-1 4,86-133-977,-86 135 997,1 0 0,0 1-1,-1-1 1,1 1-1,-1 0 1,1 0 0,0 0-1,-1 0 1,1 0-1,-1 0 1,1 1 0,-1 0-1,1-1 1,-1 1-1,1 0 1,-1 0 0,1 0-1,-1 0 1,0 1 0,0-1-1,1 1 1,-1-1-1,0 1 1,-1 0 0,1 0-1,0 0 1,0 0-1,-1 0 1,1 0 0,-1 0-1,0 1 1,1-1-1,-1 0 1,0 1 0,-1-1-1,1 1 1,0-1-1,0 3-19,5 6 328,-3-4-283,0-1 1,1 1-1,-1-1 1,1 0-1,1 0 1,-1-1-1,1 1 1,0-1-1,0 0 0,0 0 1,1-1-1,0 0 1,0 0-1,0 0 1,0 0-1,0-1 1,1 0-1,0-1 1,-1 1-1,1-1 1,0 0-1,0-1 0,0 0 1,1 0-46,-3-4-64,1-1 0,-1 1 0,0-1 0,0 0 0,0-1 0,-1 1 0,1-1 0,-1 0 0,0 0 0,0 0 1,-1 0-1,0-1 0,0 1 0,0-1 0,0 0 0,-1 0 0,0 0 0,0-1 64,4-6-340,39-73-4137,-23 54 83</inkml:trace>
  <inkml:trace contextRef="#ctx0" brushRef="#br0" timeOffset="105776.706">3429 4711 368,'0'0'1441,"0"0"-299,0 0-142,0 0 291,0 0-143,-13-2 1461,77 38-2044,-38-28-335,1-1 0,0-2 0,0-1 0,0-1-1,0-1 1,0-1 0,1-1 0,17-4-230,30 2 152,687 4 453,-604-30-317,-17-2-202,157 15-76,-64 4 12,822 24 335,-458 26-282,-52-30 24,-95 19-155,403-30 573,-173-33-7,-74 16-353,212 21 86,-425 9-318,-223-33 211,28-43-48,-149 50 62,-49 15-214,-1 0 170,0 0-26,0 0 89,0 0-33,0 0 29,0 0-56,0-886 1007,-8 830-1063,-7 56-208,-21-3-3513,-1-10-358</inkml:trace>
  <inkml:trace contextRef="#ctx0" brushRef="#br0" timeOffset="106924.559">3237 3617 176,'0'0'1046,"0"0"72,0 0-563,0 0-313,0 0 92,2-3 143,0 1-366,-1 0 0,1 0 0,0 0 0,0 1 0,-1-1 0,1 1-1,0-1 1,0 1 0,1 0 0,-1 0 0,0 0 0,0 0 0,1 0-1,-1 1 1,0-1 0,1 1 0,-1-1 0,0 1 0,1 0 0,-1 0-1,1 0 1,-1 0 0,0 0 0,1 0 0,-1 1 0,1-1-111,-2 0-156,2 0-23,-1 0-1,1 0 1,-1 0-1,1-1 1,-1 0-1,1 1 1,-1-1-1,0 0 1,0 0-1,1 0 1,-1 0-1,0-1 1,0 1-1,0-1 1,0 1-1,0-1 1,0 0-1,-1 1 1,1-1-1,0 0 1,-1 0-1,0 0 1,1 0-1,-1-1 1,0 1-1,0 0 1,0-1 0,0 1-1,-1 0 1,1-1-1,-1 1 1,1-1-1,-1 0 180,11-25 350,-11 29-310,0-1-1,0 0 1,1 1 0,-1-1-1,0 0 1,0 1 0,0-1-1,1 0 1,-1 1 0,0-1 0,0 0-1,1 1 1,-1-1 0,0 0-1,1 0 1,-1 0 0,0 1 0,1-1-1,-1 0 1,0 0 0,1 0-1,-1 0 1,0 0 0,1 1 0,-1-1-1,1 0 1,-1 0 0,0 0-1,1 0 1,-1 0 0,0 0-1,1 0 1,-1 0 0,1-1 0,-1 1-1,0 0 1,1 0 0,-1 0-1,0 0 1,1 0 0,-1-1 0,0 1-1,1 0 1,-1 0 0,0 0-1,1-1 1,-1 1 0,0 0-1,0-1 1,1 1 0,-1 0 0,0-1-1,0 1 1,0 0 0,1-1-1,-1 1 1,0 0 0,0-1 0,0 1-1,0 0 1,0-1 0,0 1-40,7 37 1387,-7-33-1432,61 394 6304,15 156-4944,-72-503-1187,-3-11 83,2 0 1,3 0-1,0 0 0,3-1 1,8 22-212,4-33-16,-21-28 179,0 0 47,0 0-103,0 0 21,0 0 48,0 0-56,0-33-6456,0-14-712</inkml:trace>
  <inkml:trace contextRef="#ctx0" brushRef="#br0" timeOffset="108231.08">3256 3468 656,'0'0'1572,"0"0"-425,0 0-574,0 0-298,0 0-96,9 5 333,21 9-200,1 0-1,0-3 1,1 0-1,0-2 1,1-1 0,0-2-1,0-1 1,1-2-1,3-1-311,820 3 825,-692-5-711,781 24 399,120 96-89,-294-11 136,-319-97-545,-236-13 61,501-14 20,135-46 42,119-6-100,-738 65 109,-200 4-137,-2 2 2,0-2 0,0-2-1,1-1 1,-1-1 0,0-1 0,-1-3 0,14-3-12,10-8-19,1 3 1,1 2-1,0 3 0,0 2 1,43 1 18,167 14-3317,-237-1 1461</inkml:trace>
  <inkml:trace contextRef="#ctx0" brushRef="#br0" timeOffset="108416.221">12198 3926 11653,'0'0'0,"0"0"-832,0 0-1745</inkml:trace>
  <inkml:trace contextRef="#ctx0" brushRef="#br0" timeOffset="110096.745">15066 3827 272,'0'0'2377,"0"0"-1003,0 0-115,0 0-146,0 0 157,-2-27 2638,2 18-3840,1 0 0,-2 0 0,1 0-1,-1 0 1,0 0 0,-1 0 0,0 0-1,-1 0 1,0 0 0,0 1 0,-1 0-1,0-1 1,0 1 0,-1 0 0,0 1 0,0-1-1,-1 1 1,0 0 0,0 1 0,-7-6-68,-11-4 24,-1 1 1,-1 1 0,0 1-1,0 1 1,-1 2 0,-1 1 0,0 1-1,0 1 1,0 1 0,-1 2-1,0 1 1,-21 1-25,34 0 10,-197-13 216,-148 10-226,256 5 201,68 0-142,0 1-1,1 2 0,-1 2 1,1 1-1,0 2 1,0 1-1,1 2 0,0 2 1,-19 9-59,-313 140-86,-180 17 556,453-168 528,94-11-1220,-3-30-5639,3-7 1080</inkml:trace>
  <inkml:trace contextRef="#ctx0" brushRef="#br0" timeOffset="110362.41">12602 3650 4498,'0'0'1059,"0"0"-413,0 0-246,0 0 88,0 0 270,-44 46-286,-137 143 200,81-88 644,99-101-1307,1 1 1,0-1-1,0 1 1,-1-1 0,1 1-1,0-1 1,0 1-1,0 0 1,0-1-1,-1 1 1,1-1 0,0 1-1,0 0 1,0-1-1,0 1 1,1-1-1,-1 1 1,0-1 0,0 1-1,0 0 1,0-1-1,0 1 1,1-1-1,-1 1 1,0-1 0,1 1-1,-1-1 1,0 1-1,1-1 1,-1 1-1,0-1 1,1 1 0,-1-1-1,1 0 1,-1 1-1,1-1 1,-1 0-1,1 1 1,-1-1 0,1 0-1,-1 0 1,1 0-1,0 1 1,-1-1-1,1 0 1,-1 0 0,1 0-1,-1 0 1,1 0-1,0 0 1,-1 0-1,1 0 1,-1 0 0,1 0-1,0-1 1,-1 1-1,1 0-9,1 1 28,342 66-6,-110-49-3683,-92-17-813</inkml:trace>
  <inkml:trace contextRef="#ctx0" brushRef="#br0" timeOffset="112819.715">14629 4490 1905,'0'0'1003,"0"0"-651,0 0-48,0 0 318,0 0 189,0 0 219,24 6-441,154 43 513,-131-35-939,0-2 0,0-2-1,1-2 1,0-2 0,1-2 0,33-2-163,-73-3 34,1 1 0,-1-2 1,0 1-1,0-1 0,0-1 1,0 1-1,0-2 0,0 1 1,-1-1-1,1 0 1,-1-1-1,4-3-34,28-26-3350,-32 22-1206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35:30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3121,'0'0'726,"0"0"-486,0 0-117,0 0-32,4 0 69,173 34 2110,-90-20-1857,1-4-1,0-4 0,0-4 1,31-5-413,-2 2 68,224-14 88,-214 4 133,2 7 1,-1 5 0,65 11-290,160 20 1148,1-15 1,261-25-1149,-187 7 397,-12 39-375,164 27 283,-338-32-232,171 1-73,291-24 198,886-7 186,-889 65 206,-326-51-95,-215-16-3079,-157-1-1784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35:52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34 2657,'-4'-34'5936,"1"57"-2940,5 162-2724,47-106-358,-47-77 82,0 0 0,-1-1 0,1 1-1,0 0 1,0 0 0,1-1-1,-1 0 1,0 1 0,0-1-1,1 0 1,-1 0 0,1 0 0,-1 0-1,1-1 1,-1 1 0,1-1-1,-1 1 1,1-1 0,0 0-1,-1 0 1,1 0 0,-1 0 0,1-1-1,0 1 1,-1-1 0,1 1-1,-1-1 1,1 0 0,-1 0 0,0 0-1,1 0 1,-1-1 0,0 1-1,2-2 5,7-9 41,0-1 0,0-1 1,-1 0-1,-1 0 0,-1-1 0,0 0 0,-1-1 0,0 0 0,-1 0 0,2-13-41,-4 16 20,-3 11-401,1 25 214,-2-16 185,-1 0 0,1 0-1,1 0 1,-1 0 0,1-1 0,1 1 0,-1 0 0,1-1-1,0 1 1,0-1 0,1 1 0,0-1 0,0 0 0,1 0-1,-1-1 1,1 1 0,1-1 0,-1 1 0,1-1 0,0-1 0,0 1-1,0-1 1,0 1 0,1-2 0,0 1 0,0-1 0,0 1-1,0-2 1,1 1 0,-1-1 0,1 0 0,-1 0 0,1-1-1,0 1 1,4-1-18,-4-5 68,-2 0-1,1 0 0,0-1 1,-1 0-1,0 0 0,0 0 1,0-1-1,-1 1 0,1-1 1,-1 0-1,-1 0 0,1-1 1,-1 1-1,0-1 0,-1 0 1,0 0-1,0 1 0,0-2 1,-1 1-1,0 0 0,0-6-67,-1-72 230,-22 61-4808,19 24 1539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2:25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32 800,'-89'-32'8426,"263"75"-9328,298-38-29,-246 44 362,47-47 2328,-296-2-4387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35:53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33 5170,'0'0'1196,"0"0"-447,0 0-685,0 20 70,0 250 2792,-1-284-3038,0 1 0,1-1 0,1 1 0,0-1 0,1 1 0,0 0 0,1 0 0,1 0 0,0 0 0,1 0 0,0 1 0,1 0 0,0 0 0,1 0 0,0 1 0,1 0-1,0 0 1,2 0 112,-9 10-2,1-1-1,0 1 1,1 0-1,-1-1 1,0 1-1,0 0 1,0 0-1,1 1 1,-1-1-1,1 0 1,-1 1 0,0-1-1,1 1 1,-1 0-1,1 0 1,-1 0-1,1 0 1,-1 0-1,1 0 1,-1 1-1,1-1 1,-1 1-1,0 0 1,1 0-1,-1 0 1,0 0-1,0 0 1,1 0-1,-1 1 1,0-1-1,0 1 1,-1-1-1,1 1 1,0 0-1,0 0 1,-1-1-1,1 1 1,-1 0-1,0 1 1,1-1-1,-1 0 1,0 0-1,0 1 1,0-1-1,-1 0 1,1 3 2,22 92 629,-23-96-629,1-1 0,-1 1 0,1-1 0,-1 0 0,1 1 0,-1-1 0,1 0 0,-1 1 0,1-1 0,0 0 0,-1 1 0,1-1 0,-1 0 0,1 0 0,0 0 0,-1 0 0,1 0 0,0 1 0,-1-1 0,1 0 0,0-1 0,-1 1 0,1 0 0,0 0 0,-1 0 0,1 0 0,0 0 0,-1-1 1,1 1-1,-1 0 0,1-1 0,0 1 0,-1 0 0,1-1 0,-1 1 0,1 0 0,-1-1 0,1 1 0,-1-1 0,1 1 0,-1-1 0,0 0 0,1 1 0,-1-1 0,0 1 0,0-1 0,1 1 0,-1-1 0,0 0 0,0 1 0,0-1 0,1 0 0,-1 1 0,0-1 0,0 0 0,0 1-19,6-11-64,1 1 1,0 1 0,1-1 0,0 1 0,1 1-1,-1-1 1,1 1 0,1 1 0,0 0-1,0 0 1,2 0 82,-9 8 7,-1 1-1,0 0 1,1-1-1,-1 1 1,0 0-1,-1 0 1,1 0-1,0 1 1,0-1-1,-1 0 1,1 1-1,-1-1 1,0 1 0,0-1-1,0 1 1,0 0-1,0 0 1,-1-1-1,1 1 1,-1 0-1,0 0 1,0-1-1,0 1 1,0 0-1,0 0 1,0 0-1,-1 0-6,4 14 80,20 38-625,8-34-2554,-9-19-142</inkml:trace>
  <inkml:trace contextRef="#ctx0" brushRef="#br0" timeOffset="641.814">657 70 2513,'0'0'2660,"0"0"-718,0 0-589,0 0-441,0 0-261,-20 8-248,-63 29-29,79-34-345,-1 0 0,0 1-1,1-1 1,0 1 0,0 0 0,0 0 0,0 1 0,1-1 0,-1 1 0,1 0 0,1 0 0,-1 0 0,0 0 0,1 0 0,0 1 0,1-1 0,-1 0 0,1 1 0,0 0 0,0-1 0,1 1 0,-1 0 0,1-1-1,1 1 1,-1 0 0,1-1 0,0 1-29,-1 9-29,0-14-16,0 0 0,0 0 0,0 0 0,0 0 0,0 0 0,0 0-1,0 0 1,0 0 0,0 0 0,1 0 0,-1 0 0,0 0 0,1 0 0,-1-1 0,1 1 0,-1 0 0,1 0 0,-1 0 0,1-1-1,-1 1 1,1 0 0,0 0 0,-1-1 0,1 1 0,0-1 0,0 1 0,0-1 0,-1 1 0,1-1 0,0 1 0,0-1 0,0 0 0,0 1-1,0-1 1,0 0 0,0 0 0,0 0 0,0 0 0,0 0 0,0 0 0,0 0 0,0 0 0,-1 0 0,1 0 0,0 0 0,0-1 0,0 1-1,0 0 1,0-1 0,0 1 0,0 0 0,0-1 0,0 0 45,43-29-490,37-98 1718,-80 127-866,-1 1-212,24 66 31,-24-64-268,0 0 1,0 0-1,0-1 0,0 1 0,1 0 1,-1 0-1,1-1 0,-1 1 0,1 0 1,-1 0-1,1-1 0,0 1 0,0-1 1,0 1-1,0-1 0,0 1 0,0-1 1,0 0-1,1 1 0,-1-1 0,0 0 1,1 0-1,-1 0 0,1 0 0,-1 0 1,1 0-1,-1-1 0,1 1 0,0 0 1,-1-1-1,1 1 0,0-1 0,0 0 1,-1 1-1,1-1 0,0 0 0,0 0 1,0 0-1,-1 0 0,1-1 0,0 1 1,0 0-1,-1-1 0,1 1 0,0-1 1,-1 0-1,1 1 0,0-1 0,-1 0 1,1 0-1,-1 0 0,1 0 0,-1 0 1,0 0-1,0-1 0,1 1 0,-1 0 1,0-1 86,45-137-2114,-39 103 3222,2 29 2343,19 19-3183,141 164 2536,-146-151-2820,-15-15-95,0 0 0,1 0 0,1-1 0,-1 0-1,1-1 1,1 0 0,0 0 0,0-1 0,0-1 0,1 0 0,1 0 111,-11-6-124,0-1 0,0 1 0,-1-1 0,1 0 0,0 0 1,0 0-1,0 0 0,-1 0 0,1 0 0,-1 0 0,1-1 0,-1 1 1,1-1-1,-1 1 0,1-1 0,-1 1 0,0-1 0,0 0 0,0 1 0,0-1 1,0 0-1,-1 0 0,1 0 0,0 0 0,-1 0 0,0 0 0,1 0 0,-1 0 1,0 0-1,0 0 0,0 0 0,0 0 0,0 0 0,0 0 0,-1 0 1,1 0-1,-1 0 0,0 0 0,1 0 0,-1 1 0,0-2 124,0-10-975,1-41-2741</inkml:trace>
  <inkml:trace contextRef="#ctx0" brushRef="#br0" timeOffset="847.431">1142 0 272,'0'0'3714,"0"0"-369,0 0-1280,0 0-1120,0 0-513,0 0 352,-139 128-784,108-57 0,0 3 240,4-3-240,6-2-928,6-8-833,6-5-1232,1-11-1073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35:57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3282,'0'0'354,"0"0"356,0 0 571,0 0-241,0 0-298,0 46-185,3 144 70,15-82-237,-18-106-372,0-1 1,1 1-1,-1-1 0,0 0 1,1 1-1,-1-1 1,1 1-1,-1-1 1,1 0-1,-1 0 0,1 1 1,0-1-1,0 0 1,0 0-1,0 0 1,0 0-1,0 0 1,0 0-1,0 0 0,0 0 1,0 0-1,0 0 1,1-1-1,-1 1 1,0 0-1,0-1 0,1 1 1,-1-1-1,1 0 1,-1 1-1,0-1 1,1 0-1,-1 0 0,1 0 1,-1 0-1,1 0 1,-1 0-1,0 0 1,1 0-1,-1-1 0,1 1 1,-1-1-1,0 1 1,1-1-1,-1 1 1,0-1-1,0 0 0,1 1 1,-1-1-1,0 0 1,0 0-1,0 0 1,0 0-1,0 0 0,0 0 1,0 0-1,0-1 1,-1 1-1,1 0 1,0 0-1,-1-1 0,1 1 1,-1 0-1,1-1 1,-1 0-19,95-185 912,-92 182-600,-1 14-1051,0 3 612,0 3 237,1 1 0,0-1-1,1-1 1,1 1 0,0 0 0,1-1-1,0 0 1,1-1 0,1 1 0,0-1-1,1-1 1,1 2-110,-7-13 22,0 0 1,-1 0-1,1 0 0,1 0 0,-1 0 0,0-1 1,0 1-1,0-1 0,0 0 0,0 0 0,0 0 1,0 0-1,1-1 0,-1 1 0,0-1 0,0 0 1,0 0-1,0 0 0,0 0 0,-1 0 0,1-1 1,0 1-1,0-1 0,-1 0 0,1 0 0,-1 0 1,0 0-1,1 0 0,-1 0 0,0-1 0,1-1-22,6-4-92,-1 0-1,0-1 1,-1 0-1,0-1 1,-1 1-1,1-1 1,-2 0 0,1-1-1,-2 1 1,1-1-1,-1 0 1,-1-1-1,0 1 1,-1 0-1,1-4 93,-5 7-2708,-6 4-2748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35:59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20 1569,'0'0'1755,"0"0"-509,0 0 280,0 0-483,0 0-130,-43-5 3222,-46-8-3100,340 18-736,-250-5-502,-1 0-29,0 0 11,0 0-14,0 0-147,0 0 326,0 0 88,-36-5 387,15 3-496,20 2-41,1 0-127,0 0-147,-1 2-94,-19 119-897,20-102 1275,2 109-1111,8-58-1297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36:01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12694,'0'0'224,"0"0"32,0 0-224,0 0 416,0 0-448,0 0-1312,0-19-2562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35:57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1 157 12854,'0'0'795,"0"0"-251,0 0-864,98-16 854,-1-1-340,189-29 863,98 3-1057,420 9 1254,223 40-1254,-379-2-3388,-444-5-1444,-166 1 2287,-21-2-689</inkml:trace>
  <inkml:trace contextRef="#ctx0" brushRef="#br0" timeOffset="768.665">777 555 3810,'0'0'2988,"0"0"-2225,0 0-595,0 0 248,0 0 128,0 40-61,1 128 275,-2-160-704,1 0 0,0 1 0,0-1 0,1 1 0,0-1 0,0 0 0,1 1 0,0-1 0,0 0 0,1 0 0,0 0 0,1-1-1,0 1 1,0-1 0,2 3-54,-1-2 114,-4-6-98,0 0-1,-1-1 1,1 1 0,0 0 0,0-1 0,0 1-1,1 0 1,-1-1 0,0 0 0,1 1-1,-1-1 1,1 0 0,-1 1 0,1-1-1,-1 0 1,1 0 0,0 0 0,0-1-1,-1 1 1,1 0 0,0-1 0,0 1-1,0-1 1,0 1 0,0-1 0,0 0-1,0 0 1,0 0 0,0 0 0,-1 0 0,1-1-1,0 1 1,0 0 0,0-1 0,0 0-1,0 1 1,0-1 0,-1 0 0,1 0-1,0 0 1,-1 0 0,1 0 0,1-1-16,5-13 24,0 0 1,0-1-1,-2 1 0,0-1 1,0-1-1,-2 1 1,0-1-1,1-11-24,5-19-163,5 74 213,-13-19-18,0 0 0,0 0-1,1 0 1,0 0 0,0 0 0,1-1-1,0 1 1,0-1 0,1 0-1,0-1 1,0 1 0,0-1 0,1 0-1,0 0 1,0 0 0,1-1 0,0 0-1,0 0 1,0-1 0,0 0-1,0 0 1,1-1 0,0 0 0,0 0-1,0-1 1,0 0 0,5 1-32,18-57 773,-14-105-1460,-16 106-2417,1 14-505</inkml:trace>
  <inkml:trace contextRef="#ctx0" brushRef="#br0" timeOffset="2705.79">1209 110 5731,'0'0'1123,"0"0"-558,0 0-517,25 0 123,179 0 240,-172 0-778,-36 0-2123,-49 0-1436,35 0 5378,0 0 3644,18 19-4829,-2 241-1294,5-229-798,3-6-1803</inkml:trace>
  <inkml:trace contextRef="#ctx0" brushRef="#br0" timeOffset="3105.727">2011 287 496,'0'0'4656,"0"0"-2090,0 0-1010,0 0-639,0 0-15,-43-2 112,-136-5-795,172 6-206,0 1 0,0 0 0,0 1 0,0-1 0,0 1 0,1 0 0,-1 1 0,0 0 0,1 0 1,-1 0-1,1 1 0,0 0 0,0 0 0,0 0 0,0 1 0,-3 2-13,-1 2 71,5-7-109,1 1 0,0 0-1,-1 0 1,1 1 0,0-1 0,0 1 0,1 0 0,-1 0 0,1 0 0,-1 0 0,1 1-1,0-1 1,0 1 0,1 0 0,-1 0 0,1 0 0,-1 0 0,1 0 0,1 0 0,-1 1-1,1-1 1,-1 1 0,1-1 0,1 1 0,-1 0 0,0-1 0,1 1 0,0 0-1,0-1 1,1 1 0,-1 0 0,1-1 0,0 1 0,0 0 0,1-1 0,-1 0 0,1 1-1,0-1 1,0 0 0,1 0 0,-1 0 0,3 3 38,155 101-1027,-159-106 1002,0 0-1,0 1 1,0-1 0,-1 1-1,1-1 1,-1 1-1,1-1 1,-1 1 0,0 0-1,0-1 1,0 1 0,-1-1-1,1 1 1,0-1 0,-1 1-1,0-1 1,1 1 0,-1-1-1,0 1 1,-1-1 0,1 0-1,0 0 1,0 0 0,-1 1-1,0-1 1,1 0 0,-1-1-1,0 1 1,0 0 0,0 0-1,0-1 1,0 1 0,0-1-1,0 0 1,-1 0-1,-1 1 26,-18 14 74,-44 53-75,66-68-376,-1 3 130,3-3-3513,6-1 14</inkml:trace>
  <inkml:trace contextRef="#ctx0" brushRef="#br0" timeOffset="3499.107">1987 570 3458,'0'0'2964,"0"0"-1534,0 0-217,0 0-255,0 0-638,1 7-205,1 145 1438,-1-151-1575,0 1-1,0-1 1,0 0 0,1 0 0,-1 0 0,0 0 0,1 0-1,-1 0 1,1 0 0,-1-1 0,1 1 0,-1 0 0,1-1-1,0 0 1,-1 1 0,1-1 0,0 0 0,-1 0 0,1 1-1,0-1 1,-1-1 0,1 1 0,0 0 0,-1 0 0,1-1-1,0 1 1,-1-1 0,1 1 0,-1-1 0,1 0 0,-1 1-1,1-1 1,-1 0 0,1 0 0,-1 0 0,0 0 0,1 0-1,-1 0 1,0-1 0,0 1 0,0 0 0,0-1 22,73-56-990,-40 112 2729,-29-57-1677,0 0 0,0 1-1,-1-1 1,1-1-1,-1 1 1,0-1-1,0 0 1,0 0-1,0 0 1,-1 0 0,1 0-1,-1-1 1,0 0-1,-1 0 1,1 0-1,-1 0 1,0 0-1,0 0 1,0-3-62,13-21-337,27-39-3203,-20 36-43</inkml:trace>
  <inkml:trace contextRef="#ctx0" brushRef="#br0" timeOffset="3922.255">2532 410 6755,'0'0'1446,"0"0"-886,0 0 115,0 0 462,0 0-465,-2 38-282,-10 120 133,11-154-518,0-1 1,-1 1 0,1-1-1,1 1 1,-1-1 0,0 1-1,1 0 1,0-1 0,0 1-1,0 0 1,0-1 0,1 1-1,-1 0 1,1-1 0,0 1-1,0-1 1,0 1 0,0-1-1,1 0 1,0 1 0,-1-1-1,1 0 1,0 0 0,0 0-1,1 0 1,-1 0 0,1-1-1,0 1-5,0 0 15,0-1-9,-1-1 0,0 1 0,0-1 0,1 0 0,-1 0 0,1 0 0,-1 0 0,1 0 0,-1 0 0,1-1 0,0 0 0,-1 1 0,1-1-1,0 0 1,-1 0 0,1 0 0,0 0 0,-1-1 0,1 1 0,0-1 0,-1 0 0,1 0 0,-1 1 0,1-2 0,-1 1 0,1 0 0,-1 0 0,0-1 0,0 1 0,0-1 0,0 0 0,0 0 0,0 0 0,0 0 0,1-2-6,57-78-372,-35 33 244,-17 67-104,52 122 1347,-57-135-1101,-1-1 0,1 0 0,0 0 0,0 0 0,1-1 0,-1 1 1,1-1-1,0 1 0,0-1 0,0 0 0,0-1 0,0 1 0,1-1 0,-1 0 0,1 0 0,-1 0 0,1-1 1,0 1-1,0-1 0,0 0 0,0-1 0,0 1 0,0-1 0,0 0 0,0 0 0,-1 0 0,1-1 0,0 0 0,5-1-14,-1-4 47,0 0-1,0-1 0,0 0 0,-1 0 0,0-1 1,0 0-1,-1-1 0,0 1 0,-1-1 0,0-1 1,0 1-1,-1-1 0,0 0 0,-1 0 0,0-1 0,1-5-46,0 0-352,-1 1 0,-1-1 0,0 0 0,-1 1 0,-1-1-1,0 0 1,-1-1 0,-1 1 0,0 1 0,-2-1 0,-1-7 352,-28-67-5923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35:55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29 3618,'0'0'3204,"0"0"-950,0 0-813,0 0-483,-17-5 7,-60-17-178,73 22-779,0-1-1,0 1 0,1 0 0,-1 0 0,0 0 0,0 1 0,0-1 0,0 1 0,1 0 1,-1 0-1,0 0 0,0 0 0,1 1 0,-1 0 0,1-1 0,0 1 0,-1 1 1,1-1-1,0 0 0,0 1 0,-1 1-7,-8 5 18,-15 11 23,8-8-40,1 1 0,1 0 1,0 1-1,0 1 0,2 1 1,0 0-1,1 1 0,-9 14-1,21-26-36,0 0 0,0 0 1,1 0-1,-1 0 0,1 0 0,0 1 0,1-1 0,-1 0 0,1 0 1,0 1-1,1-1 0,-1 0 0,1 0 0,0 1 0,0-1 0,1 0 1,-1 0-1,1 0 0,0 0 0,1-1 0,-1 1 0,1 0 0,0-1 1,0 0-1,3 3 36,12 10-227,2-2-1,0 0 1,0-1 0,1-1 0,1-1 0,0-1 0,10 2 227,-32-12-14,1 1 1,0-1 0,0 0 0,-1 0 0,1 1-1,-1-1 1,1 0 0,-1 1 0,1-1 0,-1 0-1,0 1 1,0-1 0,0 0 0,0 1 0,0-1-1,0 1 1,0-1 0,0 0 0,0 1 0,-1-1-1,1 0 1,0 1 0,-1-1 0,0 0 0,1 1-1,-1-1 1,0 0 0,1 0 0,-1 0 0,0 1-1,0-1 1,0 0 0,0 0 0,0 0 0,0-1-1,0 1 1,0 0 0,0 0 0,-1-1 0,1 1-1,0 0 1,-1-1 13,1 1 5,-19 17 271,13-14-288,1 1 0,0 0 0,0 0 0,0 1 0,0-1 0,1 1 1,0 1-1,1-1 0,-1 1 0,1-1 0,1 1 0,-1 1 0,1-1 0,0 0 12,4-6-122,-1 1-1,1-1 0,-1 0 0,1 0 0,-1 0 1,1 0-1,0 0 0,0 0 0,-1-1 0,1 1 1,0 0-1,0 0 0,0 0 0,0-1 0,0 1 0,0 0 1,0-1-1,0 1 0,1-1 0,-1 0 0,0 1 1,0-1-1,0 0 0,0 0 0,1 1 0,-1-1 1,0 0-1,0 0 0,0 0 0,1 0 0,-1-1 1,0 1-1,0 0 0,0 0 0,1-1 0,-1 1 0,0-1 1,0 1-1,0-1 123,4 1-263,41-6-1906</inkml:trace>
  <inkml:trace contextRef="#ctx0" brushRef="#br0" timeOffset="532.712">500 403 3490,'0'0'2318,"0"0"-349,0 0-459,0 13-1102,-2 193 2527,-49-366-4597,42 18 960,10 140 696,0 1 0,0-1 0,1 1 0,-1 0 0,0-1 1,1 1-1,-1 0 0,1 0 0,0 0 0,-1 0 0,1 0 0,0 0 0,-1 1 0,1-1 0,0 1 0,0-1 0,0 1 0,0-1 1,-1 1-1,1 0 0,0 0 0,0 0 0,0 0 0,0 0 0,0 1 0,0-1 0,0 0 0,-1 1 0,1 0 0,0-1 0,0 1 1,-1 0-1,1 0 0,0 0 0,-1 0 0,1 0 0,-1 0 0,1 0 0,-1 1 0,1-1 0,-1 1 6,4 6-16,-1 0-1,-1 0 1,1 1 0,-1 0-1,0-1 1,-1 1-1,0 0 1,-1 1 0,0-1-1,0 0 1,-1 0-1,0 0 1,0 1 0,-1-1-1,-1 0 1,1 1 16,-2 39-90,5-47 42,-1 0 0,1 0 0,0 0 0,0 0-1,0 0 1,0 0 0,0-1 0,0 1 0,0 0 0,0-1 0,1 0 0,-1 0-1,1 1 1,-1-1 0,1-1 0,-1 1 0,1 0 0,0-1 0,-1 1 0,1-1-1,0 0 1,0 0 0,-1 0 0,1 0 0,0 0 0,-1-1 0,1 1 0,1-2 48,12 3-112,41 9 160,-57-8-49,0 1-1,0-1 1,0 0 0,0 0 0,-1 0 0,1 0 0,-1 0-1,1 0 1,-1 0 0,0 0 0,0 0 0,0-1 0,0 1-1,0 0 1,0 0 0,0-1 0,-1 1 0,1-1 0,-1 1-1,1-1 1,-1 1 0,1-1 0,-1 0 0,0 0 0,0 0-1,0 0 1,1 0 0,-3 0 1,0 2 107,-23 19 367,-61 37-2754,79-56-374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36:03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11013,'0'0'576,"0"0"-576,0 0-32,0 0-2593,0 0-3826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36:03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10757,'0'0'1857,"0"0"-1665,0 0-192,0 0-3778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36:18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20 2209,'-6'-3'888,"-4"-5"441,7 0 3668,3 7-4845,0 1-64,0 0 32,0 0-251,2 23 51,6-9 108,0 0 0,1-1 0,1 0 0,0 0 0,0-1 0,1-1 0,1 0 0,0 0 0,1-1 1,0 0-1,0-2 0,14 8-28,-8-7-18,1-2 1,0 0-1,0-1 1,0-1-1,1-1 1,-1-1-1,1 0 1,0-2 0,0 0-1,0-2 1,0 0-1,0-1 1,6-3 17,342-70-1067,-357 74 1077,1 0 0,-1 0 1,1 2-1,-1-1 0,1 2 1,-1 0-1,0 0 0,0 1 1,1 0-1,-2 1 0,1 1 1,0 0-1,-1 0 0,0 1 1,0 0-1,6 7-10,-10-7 43,1 1 0,-1-1 1,1-1-1,0 1 0,0-1 0,1-1 1,0 1-1,-1-1 0,1-1 0,1 0 0,-1 0 1,0-1-1,1 0 0,-1 0 0,10-1-43,447-58-50,-368 57 328,0 4 0,-1 4 1,9 5-279,99 5-88,-191-16-1788,-12 2-2211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36:28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1066 1201,'0'0'1101,"0"0"-218,0 0-122,0 0-46,0 0-51,0 0-213,-7-2-8,-84-47 3228,138 47-4122,354 42 854,162-35 1454,-464-8-1695,-96 2-127,-2 0 8,-1 1 45,0 0 184,0 0-67,0 0 30,0 0 325,0 0-274,0 0-54,0 0-19,0 0-101,0-39 1823,-2-781-1909,16 657 108,-14 163-44,0 0-36,-6-28 293,-52 26-852,-168 42 383,-60-27 4,57-51 388,-76 34-580,305 4 353,0 0-144,0 0 21,0 0-40,26 76-574,4 304 889,31 64-297,-60-288-4,-1-156 95,0 0 75,0 0 115,0 0 98,0 0-176,0 0 9,0 0 58,0 0 0,0 0-91,0 0-39,0 0 20,0 0-119,0 0-302,4-15-4439,6-21-2801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2:29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16,'0'0'368,"0"0"336,0 0-591,0 0-113,0 0 0,0 0-305,0 0-399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36:29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222 139 0,'0'0'2326,"0"0"-1096,0 0-568,0 0 106,0 0-141,-1 7-331,-84 617 3514,75-329-2564,11-291-1245,-1-1 0,1 0-1,-1 1 1,1-1 0,0 0 0,1 0-1,-1 0 1,0 0 0,1 0 0,0 0 0,0 0-1,0-1 1,0 1 0,0 0 0,0-1-1,0 0 1,1 0 0,0 1 0,-1-1 0,1-1-1,1 2 0,24 22 288,4 12 448,156-4-517,2-7-1,11-9-218,-142-12 12,296 9 1114,-354-14-828,-1 0-130,0 0 155,0 0-205,-20-1-308,-66-26-3809,21-6-1033</inkml:trace>
  <inkml:trace contextRef="#ctx0" brushRef="#br0" timeOffset="594.211">123 55 2673,'0'0'998,"0"0"-142,0 0-111,0 0 351,0 0 580,-8-9-470,-28-27-121,28 27-343,8 9-443,12 0-59,837 11-8,-564-6-128,-283-6-111,-1 1 0,0 0-1,0 0 1,0 0 0,0 0 0,0 0-1,0 0 1,0 0 0,1 0 0,-1 1-1,0-1 1,0 0 0,0 0 0,0 1-1,0-1 1,0 1 0,0-1 0,0 1 0,0 0-1,0-1 1,-1 1 0,1 0 0,0-1-1,0 1 1,0 0 0,-1 0 0,1 0-1,0 0 1,-1 0 0,1 0 0,-1 0-1,1 0 1,-1 0 0,0 0 0,1 0-1,-1 0 1,0 0 0,0 0 0,0 0-1,0 0 1,1 1 0,-2-1 0,1 0-1,0 0 1,0 0 0,0 0 0,0 0-1,-1 0 1,1 1 7,-1 8 40,-3 251 2108,-2-103-1945,7 0-1,6-1 1,17 76-203,9-57 206,-32-173-12,-1-3-114,0 0 11,-11-30-630,-16-42-2996,17 31-1784</inkml:trace>
  <inkml:trace contextRef="#ctx0" brushRef="#br0" timeOffset="871.349">1435 1393 7363,'0'0'497,"0"0"-161,0 0-336,0 0 0,0 0-128,0 0-7844</inkml:trace>
  <inkml:trace contextRef="#ctx0" brushRef="#br0" timeOffset="3063.777">765 1246 3922,'0'0'568,"0"0"-331,0 0 6,0 0 61,0 0 65,0 0 39,0 0-213,0 0-3,-24-1 1022,-76-34 2913,123 35-3171,-6-1-7253,-17 1 1316</inkml:trace>
  <inkml:trace contextRef="#ctx0" brushRef="#br0" timeOffset="3389.705">1 1263 5138,'0'0'491,"0"0"-288,0 0 179,0 0 226,0 0-77,58 0-118,189 0-218,137 0 907,-154 4-785,-254 1-1840,-6-5-1164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36:35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2545,'0'0'411,"0"0"69,0 0 331,0 0 30,0 0 122,0 0-166,0 0-330,0 0 24,-1 0 2097,19 0-2745,360 58 1664,-12-26-1096,-347-26-494,-18-3-3318,-7-3-1860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36:40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2449,'0'0'1438,"0"0"-603,0 0-293,0 0 546,0 0 113,0 0-217,0 12-138,27 323 1296,-18-353-5026,-9-26-218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36:40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4274,'0'0'1681,"0"0"-961,0 0-720,0 0 0,0 0 176,0 0-160,80 56-32,-49-33-128,-2-1-3362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36:42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5 4882,'0'0'1033,"0"0"-708,0 0-37,0 0 238,0 0 306,17-1-317,55-2-312,-70 3-196,-1 0 0,0 0-1,1 1 1,-1-1 0,1 0 0,-1 1 0,0-1-1,0 1 1,1 0 0,-1-1 0,0 1 0,0 0-1,0 0 1,0-1 0,0 1 0,0 0 0,0 0-1,0 0 1,0 1 0,0-1 0,0 0 0,0 0-1,-1 0 1,1 1 0,-1-1 0,1 0 0,-1 1-1,1-1 1,-1 0 0,0 1 0,0-1 0,1 0-1,-1 1 1,0-1 0,0 1 0,0-1 0,-1 0-1,1 1 1,0-1 0,0 0 0,-1 1 0,1-1-1,-1 0 1,1 1 0,-1-1 0,0 0 0,1 0 0,-2 1-8,1 2 51,-5 11 22,0-1 0,-1-1 0,-1 1 0,0-1-1,-1 0 1,0-1 0,-1 0 0,0-1 0,-10 8-72,-20 27-84,-37 64-289,78-109 372,-1 1 1,1-1 0,0 0-1,0 0 1,0 0-1,0 0 1,0 0 0,0 0-1,0 0 1,0 0 0,0 0-1,0-1 1,0 1 0,1 0-1,-1-1 1,0 1 0,0-1-1,1 1 1,-1-1 0,1 1-1,-1-1 1,0 0 0,1 0-1,-1 0 1,1 0 0,-1 0-1,0 0 1,1 0 0,-1 0-1,1-1 1,-1 1 0,0-1-1,2 1 1,4 0 54,145-3 1406,-35-1-5123,-109 4-369</inkml:trace>
  <inkml:trace contextRef="#ctx0" brushRef="#br0" timeOffset="250.464">591 390 7363,'0'0'881,"0"0"-577,0 0 1089,0 0-1009,0 0 544,0 0-368,-163 277-560,105-243-2433,-2-19-3249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36:40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54 122 6211,'0'0'528,"0"0"-288,0 0 1137,0 0-529,0 0-368,0 0-143,43 26-305,-22-15 368,-1 2-400,-6-2 0,-2 2-80,-5 0-897,-7-1-1504,0-1-3281</inkml:trace>
  <inkml:trace contextRef="#ctx0" brushRef="#br0" timeOffset="268.304">1 355 3762,'0'0'2033,"0"0"-1633,0 0-304,0 0 1152,0 0-223,0 0-513,101 5 833,-73-5-1345,1 2 80,-10 0 48,-9-2-128,0 2-672,-10 3-529,0-5-1760,0 0-1810</inkml:trace>
  <inkml:trace contextRef="#ctx0" brushRef="#br0" timeOffset="549.322">419 1 4882,'0'0'1809,"0"0"-1115,0 0-235,0 0 594,0 0 223,1 28-423,9 194 399,-5-118-548,10-95-4807,-6-5 795</inkml:trace>
  <inkml:trace contextRef="#ctx0" brushRef="#br0" timeOffset="957.801">772 362 4386,'0'0'2433,"0"0"-1793,0 0 209,0 0 223,0 0-191,0 0-401,0 15-208,-12 11-272,-5 4 224,-2-4-224,-1-4-1296,4-3-1666,-4-12-655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36:51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5523,'0'0'1504,"0"0"-1232,0 0-208,0 0 353,0 0-305,0 0-80,0 0-64,7 0 32,15 0-513,6 0-1952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36:51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4994,'0'0'1409,"0"0"-337,0 0-719,0 0-273,0 0-80,0 0-160,39 2-1873,-6-2-1921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36:51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7251,'0'0'577,"0"0"-337,0 0-240,0 0-384,0 0-833,0 0-624,65-2-2625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36:52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 3586,'0'0'2209,"0"0"-1809,0 0 384,0 0-47,0 0 271,0 0-16,2 21-687,-4 1 15,-12 4-320,-6 2 0,-1-4-64,2-7-1393,-1-13-1008,1-4-1841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2:47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155 346 1313,'0'0'1523,"0"0"-803,0 0 41,0 0-262,0 0-297,-18-11 60,-58-32-70,75 42-180,-1 0 1,1 1-1,0-1 0,-1 0 1,1 0-1,-1 1 0,1-1 1,-1 1-1,1 0 0,-1-1 1,1 1-1,-1 0 0,0 0 1,1 0-1,-1 0 0,1 0 1,-1 0-1,1 0 0,-1 1 1,1-1-1,-1 0 0,1 1 1,-1 0-1,1-1 0,-1 1 1,1 0-1,-1 0 0,1-1 1,0 1-1,0 0 1,-1 0-1,1 0 0,0 1 1,0-1-1,0 0 0,0 0 1,0 1-1,1-1 0,-1 0 1,0 1-1,0-1 0,1 1 1,-1-1-1,1 1 0,0-1 1,-1 1-1,1-1 0,0 1 1,0 0-1,0-1 0,0 1 1,0-1-1,0 1 0,1 1-12,-3 4 145,0 114 125,3-118-265,0 0-1,0 0 0,1 0 1,-1 0-1,0-1 1,1 1-1,0 0 0,-1-1 1,1 0-1,0 1 1,0-1-1,1 0 0,-1 0 1,0 0-1,1 0 1,-1 0-1,1-1 0,0 1 1,-1-1-1,1 0 1,0 0-1,0 0 0,0 0 1,0 0-1,0 0 1,0-1-1,0 0 0,0 1 1,0-1-1,0 0 1,0-1-1,0 1 0,0 0 1,0-1-1,0 0 1,0 1-1,0-1 0,1-1-4,4-2-111,1-1 0,-1 0 0,0-1 0,0 1 0,-1-1 0,0-1 0,0 0 0,0 0 0,-1 0 0,0-1 0,0 1 0,-1-1 0,0-1 1,-1 1-1,2-5 111,9-11-697,1-2 17,0-1 0,-2 0 0,-2-1-1,0 0 1,-2-1 0,4-18 680,0-29 1203,-9-4 3303,-13 84-3450,-24 100 110,21 134-240,10-223-982,1-1 1,0 0-1,1 1 1,0-1-1,1 0 0,1 0 1,0 0-1,1 0 1,0 0-1,2-1 0,-1 0 1,1 0-1,1 0 1,0-1-1,1 0 1,1 0-1,0-1 0,1 2 56,19-1-2708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36:53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1155 1 5475,'0'0'1323,"0"0"-827,0 0-171,0 0 652,0 0 66,3 52-224,11 167-208,29 167 56,-14-251-1843,-22-123-2207,-7-12 272</inkml:trace>
  <inkml:trace contextRef="#ctx0" brushRef="#br0" timeOffset="-522.83">331 128 160,'0'0'977,"0"0"2,0 0 157,0 0-255,0 0 84,-23 17-103,-73 53-216,91-66-511,0-1 1,-1 1 0,1 1 0,1-1-1,-1 1 1,1-1 0,0 1 0,0 0-1,0 1 1,0-1 0,1 1 0,0 0-1,0 0 1,1 0 0,-2 5-136,1-3 311,1 2-220,0 0-1,0 0 1,1 1-1,0-1 0,1 0 1,0 1-1,1-1 1,0 0-1,0 1 0,1-1 1,0 0-1,1 0 1,1 0-1,-1-1 0,1 1 1,1-1-1,4 7-90,-3-7-7,0 0 1,1 0-1,0 0 0,0-1 0,1 0 1,0-1-1,1 0 0,0 0 0,0-1 1,0 0-1,1-1 0,-1 1 0,1-2 1,4 2 6,-9-5-150,1 1 1,-1-1 0,1 0 0,-1 0 0,1-1-1,0 0 1,-1 0 0,1 0 0,0 0 0,-1-1-1,1 0 1,-1 0 0,1-1 0,-1 1 0,0-1-1,1 0 1,-1-1 0,0 1 0,0-1 149,26-22-2748,-2-4-1377</inkml:trace>
  <inkml:trace contextRef="#ctx0" brushRef="#br0" timeOffset="-222.833">538 388 176,'0'0'4375,"0"0"-2734,0 0-1131,0 0 18,0 0-104,6 0-202,51 1 836,167-16 253,-168-26-4305,-44 20-992</inkml:trace>
  <inkml:trace contextRef="#ctx0" brushRef="#br0" timeOffset="4017.342">14 868 2305,'0'0'68,"-1"-1"0,0 1 1,1 0-1,-1 0 0,0 0 0,1-1 0,-1 1 0,0 0 1,1-1-1,-1 1 0,1 0 0,-1-1 0,1 1 0,-1-1 0,1 1 1,-1-1-1,1 1 0,-1-1 0,1 1 0,0-1 0,-1 1 1,1-1-1,0 1 0,0-1 0,-1 0 0,1 1 0,0-1 1,0 0-1,0 1 0,0-1 0,-1 0 0,1 1 0,0-1 1,0 0-1,1 1 0,-1-1 0,0 0 0,0 1 0,0-1 1,0 0-1,1 1 0,-1-1 0,0 0 0,0 1 0,1-1 0,-1 1 1,0-1-1,1 1 0,-1-1 0,1 1 0,-1-1 0,1 1 1,-1-1-1,1 1 0,-1-1 0,1 1 0,-1 0 0,1-1 1,0 1-1,-1 0 0,1 0 0,0-1 0,-1 1 0,1 0-68,50-4 1522,-45 4-1801,433 19 1120,137-6 212,-480-19-818,0-4 0,0-4 0,7-6-235,131-19 299,-198 37-142,-19 1 62,-35 1-609,-27 0-1933,-17 0-1938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37:03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1008,'58'-17'5483,"52"17"-4595,-108 3-819,1 0 0,0 0 0,-1 0-1,1 1 1,-1-1 0,0 1 0,0-1-1,-1 1 1,1-1 0,-1 1 0,1 0 0,-1 0-1,0 0 1,-1 0 0,1 0 0,-1 0-1,0 0 1,0 0 0,0 0 0,0 0-1,-1 0 1,0 2-69,1-4 56,0 107 50,0-37-3176,0-37-145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37:04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3169,'0'0'1793,"0"0"-1585,0 0 16,0 0 641,0 0-161,0 0-592,10 6 352,-8-3-400,3-3 17,-5 0 191,0 0-240,5 2 80,-5 0-112,2 2-144,1 7 96,-1 2-1425,3-2-432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37:16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204 193 592,'-72'-13'8423,"-59"-10"-4958,229 20-2429,94 1-958,1-7 1,42-15-79,334-16 219,-161 17-206,3 43 24,257-18 91,-623-1-29,-88-46-5168,9 11-1710</inkml:trace>
  <inkml:trace contextRef="#ctx0" brushRef="#br0" timeOffset="277.838">2392 104 6707,'0'0'0,"0"0"-4162</inkml:trace>
  <inkml:trace contextRef="#ctx0" brushRef="#br0" timeOffset="937.315">584 376 960,'0'0'1246,"0"0"-443,0 0-224,0 0 216,0 0 6,-14-6-188,-80-35 2663,473 52-2275,-287-11-891,365-16 444,-239-11-501,78-9 169,252 2-222,-507 34-616,-38 0-2017</inkml:trace>
  <inkml:trace contextRef="#ctx0" brushRef="#br0" timeOffset="1217.976">2599 229 8276,'0'0'0,"0"0"-80,0 0-2690,0 0 209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37:23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 5042,'0'0'2289,"0"0"-1616,0 0 767,0 0-111,0 0-641,0 0 17,-45 0-657,45 0 176,0 0-224,0 0-96,0 0-64,0 0 160,0 2-273,0 2-95,0 5-992,5 4-401,9-5-1489,0 1-1840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37:23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5138,'0'0'1009,"0"0"-225,0 0-47,0 0-497,0 0-64,0 0-176,-9 4-64,11 5-272,10-1-481,-2 1-1232,-1-2-2321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37:23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5442,'0'0'849,"0"0"-817,0 0-32,0 0 0,0 0 288,0 0-288,41 15-16,-41-11-1649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37:24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6211,'0'0'864,"0"0"-864,0 0-96,0 0 48,0 0-320,0 0-1761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37:22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28 800,'0'0'1777,"0"0"-374,0 0 51,0 0-376,0 0 134,-25-5-391,-81-16-301,103 21-477,0-1 0,0 1 0,-1 0 0,1 0-1,0 0 1,0 0 0,0 1 0,0-1-1,0 1 1,0-1 0,0 1 0,0 0-1,0 1 1,0-1 0,0 0 0,0 1-1,1-1 1,-1 1 0,0 0 0,1 0-1,0 0 1,-1 0 0,1 1-43,-7 5 108,4-4-101,1 0 1,-1 0 0,1 0 0,-1 1-1,1 0 1,1 0 0,-1 0 0,1 0 0,0 0-1,0 1 1,0 0 0,1-1 0,0 1-1,0 0 1,0 0 0,1 0 0,0 0-1,0 0 1,0 1 0,1-1 0,0 0 0,0 0-1,1 0 1,0 1 0,0-1 0,0 0-1,1 0 1,0 0 0,0 0 0,0-1-1,1 1 1,0 0 0,0-1 0,3 5-8,8 7 35,1 0 0,0-1 1,1 0-1,1-1 0,1-1 1,0-1-1,7 3-35,25 21 60,-48-36-56,-1 1 0,1-1 0,0 1 0,-1-1 0,1 1 0,-1 0 0,0-1 0,1 1 0,-1 0 0,0 0 0,0 0 0,0 0 0,0 0 0,-1 0 0,1 1 0,0-1 0,-1 0 0,0 0 0,1 0 0,-1 1 0,0-1 0,0 0 0,0 0 0,0 1 0,-1-1 0,1 0 0,-1 0 0,1 0 0,-1 1 0,0-1 0,0 0 0,0 0 0,0 0 0,0 0 0,0-1 0,0 1 0,-2 1-4,-62 64 107,56-59-141,-2 2-76,5-4-108,0 0 0,0-1 0,0 0 0,-1 0 0,1 0 0,-1-1 0,0 0 1,-1 0-1,1 0 0,-1-1 0,1-1 0,-1 1 0,0-1 218,7-5-2211,1-11-2239</inkml:trace>
  <inkml:trace contextRef="#ctx0" brushRef="#br0" timeOffset="428.264">375 337 368,'0'0'3164,"0"0"-1985,0 0-749,0 0 525,0 0 208,3 20-466,12 64-241,-14-77-390,0 0 1,1 1-1,0-1 0,0 0 1,1 0-1,-1-1 0,2 1 1,-1 0-1,1-1 0,0 0 1,0 0-1,1 0 0,-1 0 1,1-1-1,1 1-66,-4-5 2,0 0 0,-1 0 0,1 0 0,0 0 0,0-1 0,0 1-1,0-1 1,1 1 0,-1-1 0,0 1 0,0-1 0,0 0 0,0 0 0,0 0 0,0 0 0,0-1 0,1 1 0,-1-1 0,0 1 0,0-1-1,0 1 1,0-1 0,0 0 0,0 0 0,-1 0 0,1 0 0,0-1 0,0 1 0,-1 0 0,1-1 0,-1 1 0,1-1 0,-1 1-1,0-1 1,1 0 0,-1 0-2,56-82-699,-55 84 736,0-1-1,0 1 1,-1 0-1,1 0 0,0 1 1,-1-1-1,1 0 1,0 1-1,-1-1 0,1 0 1,0 1-1,-1 0 1,1-1-1,-1 1 1,1 0-1,-1 0 0,1 0 1,-1 0-1,0 0 1,1 0-1,-1 1 0,0-1 1,0 0-1,0 1 1,0-1-1,0 0 1,0 1-1,0-1 0,-1 1 1,1 0-1,0-1 1,-1 1-1,1-1 0,-1 1 1,0 0-1,0 0 1,1-1-1,-1 1 0,0 0 1,0-1-1,-1 3-36,7 12 500,-3-13-478,0 1 0,0-1-1,0 1 1,0-1-1,0 0 1,1 0 0,-1 0-1,1-1 1,0 1 0,0-1-1,0 0 1,0 0-1,0-1 1,0 1 0,1-1-1,-1 1 1,0-2 0,1 1-1,-1 0 1,1-1 0,-1 0-1,1 0 1,-1 0-1,1 0 1,-1-1 0,1 0-1,-1 0 1,0 0 0,1 0-1,-1-1 1,0 0 0,0 1-1,0-2 1,0 1-1,0 0 1,0-1 0,-1 0-1,1 0 1,-1 0 0,0 0-1,0 0 1,0-1-1,0 1 1,-1-1 0,1 0-1,0-1-21,9-14-394,-1 0 0,0 0 0,-2-1-1,0 0 1,-1-1 0,-1 0 0,-1 0 0,-1-1-1,-1 1 1,-1-1 0,0 0 0,-2 0-1,-1-15 395,0-36-4959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37:19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16 960,'0'0'1254,"0"0"-122,0 0 108,0 0-114,0 0-102,0 0-245,0 0-170,-12-14 1944,2 13-2551,1 0 0,-1 1 0,1 1 0,-1-1 0,1 2 0,0-1 0,-1 1 0,1 1 0,0 0 0,0 0 0,0 0 0,1 1 0,-1 1 0,1-1 0,0 2 0,0-1 0,1 1 0,0 0 0,0 0 0,0 1 0,0 0 0,1 0 0,1 1 0,-1-1 0,1 1 0,0 0 0,1 1 0,0-1 0,0 1 0,1 0 0,0 0 0,-1 7-2,1-6-17,0 0 0,1 0 0,0 1 0,1-1 0,0 0 0,1 1 0,0-1 0,0 0 0,1 1 0,0-1 0,1 0 0,0 0 0,1 0 0,0 0 0,1 0 0,0 0 0,0-1 0,1 0 0,2 3 17,154 130 131,-159-139-113,-1-1-1,0 1 1,0 0 0,0-1 0,-1 1 0,1 0 0,-1 0-1,1-1 1,-1 1 0,0 0 0,0 0 0,0 0 0,0-1-1,-1 1 1,1 0 0,-1 0 0,1 0 0,-1-1-1,0 1 1,0 0 0,-1-1 0,1 1 0,0-1 0,-1 0-1,1 1 1,-1-1 0,0 0 0,0 0 0,0 0 0,0 0-1,0 0 1,0 0 0,-1-1 0,1 1 0,-1-1-1,1 1 1,-1-1 0,1 0 0,-1 0 0,-1 0-18,-7 8-41,-102 79-4996,113-88 1158</inkml:trace>
  <inkml:trace contextRef="#ctx0" brushRef="#br0" timeOffset="655.412">284 425 880,'0'0'11,"0"0"-8,0 0 79,0 0 108,7-1-115,3-1 88,7-1-297,1 2 4493,-10-35-3489,-11 314 3970,3-277-4752,0-1-102,0 0 68,0 36-516,0-33 339,2 7-4732,-1-10 2686</inkml:trace>
  <inkml:trace contextRef="#ctx0" brushRef="#br0" timeOffset="1439.107">305 399 1857,'0'0'1320,"0"0"60,0 0-172,0 0-335,0 0-545,1-4-179,2 0-89,0-1 0,0 1 0,0 1 1,1-1-1,0 0 0,0 1 0,0 0 0,0-1 0,1 2 0,-1-1 0,1 0 0,0 1 0,-1 0 0,1 0 0,0 1 0,0-1 1,0 1-1,1 0 0,-1 0 0,0 1 0,0-1 0,0 1 0,1 1 0,-1-1 0,0 1 0,0-1 0,0 1 0,1 1-60,-1-2-14,-5 33-205,-55 120 230,57-150-14,1 0 1,-1 0-1,0 0 1,1-1-1,0 1 1,0-1-1,0 1 1,0-1-1,0 0 1,0 0-1,0 0 1,1-1 0,-1 1-1,1-1 1,-1 0-1,1 0 1,-1 0-1,1 0 1,0-1-1,-1 1 1,1-1-1,1 0 3,12 4 31,-16-4-14,0 1-1,1-1 1,-1 1 0,0-1 0,0 1 0,0-1 0,1 1 0,-1 0 0,0-1 0,0 1 0,0 0 0,0 0 0,0 0 0,0 0 0,0 0 0,-1 0 0,1 0 0,0 0 0,0 0-1,-1 0 1,1 1 0,-1-1 0,1 0 0,-1 0 0,1 1 0,-1-1 0,0 0 0,0 1 0,0-1 0,1 0 0,-1 1 0,0-1 0,-1 0 0,1 0 0,0 1 0,0-1 0,-1 0 0,1 1-1,0-1 1,-1 0 0,1 0 0,-1 1 0,0-1 0,1 0 0,-1 0 0,0 0 0,0 0 0,0 0 0,0 0 0,0 0 0,0 0 0,0 0 0,0-1 0,-1 2-17,-85 94-56,86-91-2727,1-5 158</inkml:trace>
  <inkml:trace contextRef="#ctx0" brushRef="#br0" timeOffset="1717.051">641 615 1489,'0'0'1568,"0"0"81,0 0-448,0 0-81,0 0-367,0 0-353,-9 95-400,2-77-80,2-8-945,-2-7-2032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2:48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7908,'0'0'288,"0"0"-96,0 0 352,0 0-544,0 0-2177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2:50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195 249 2817,'0'0'2017,"0"0"-686,0 0-287,0 0 28,0 2-554,-12 264 592,13-263-1093,0 0 0,0 0 1,1-1-1,-1 1 1,1 0-1,0 0 1,-1-1-1,1 1 1,0-1-1,1 0 1,-1 1-1,0-1 1,1 0-1,-1 0 0,1-1 1,-1 1-1,1 0 1,0-1-1,0 0 1,0 1-1,0-1 1,0 0-1,0-1 1,0 1-1,0 0 1,0-1-1,0 0 0,0 0 1,0 0-1,1 0 1,-1 0-1,0-1 1,2 0-18,-5 39-211,-3-30 210,0 0 1,-1 0-1,0-1 1,-1 1-1,0-1 0,0 0 1,0 0-1,-1 0 1,0-1-1,0 0 1,-1 0-1,0-1 0,0 1 1,0-2-1,-1 1 1,1-1-1,-1 0 0,-6 2 1,7-3-33,0 0 0,0 0-1,0-1 1,0 0 0,0 0-1,-1-1 1,1 0 0,-1 0-1,1-1 1,-1 0 0,1 0 0,0-1-1,-1 0 1,-2-1 33,-22-28-3768,25 6-260</inkml:trace>
  <inkml:trace contextRef="#ctx0" brushRef="#br0" timeOffset="297.736">469 305 6547,'0'0'656,"0"0"-656,0 0-160,0 0 160,0 0 496,0 0-496,14 220 0,-6-189 209,-1-12-193,0-6 80,0-6-96,5-3 0,0-4 160,7 0-160,3-17-272,0-12-801,-1-3 17,1-7-1009</inkml:trace>
  <inkml:trace contextRef="#ctx0" brushRef="#br0" timeOffset="578.475">697 333 3378,'0'0'1312,"0"0"-1280,0 0 272,0 0 1041,0 0-961,0 0-16,0 121-112,5-97-160,5 0-32,2-3-64,2-6-304,3-6-896,0-9-1986</inkml:trace>
  <inkml:trace contextRef="#ctx0" brushRef="#br0" timeOffset="849.317">889 311 2049,'0'0'1950,"0"0"-1288,0 0-550,0 0 91,0 0 520,4 45-62,13 145-47,10 290 1416,-27-479-2041,-23-192-3818,13 142 2752,-5-33-1809</inkml:trace>
  <inkml:trace contextRef="#ctx0" brushRef="#br0" timeOffset="1047.366">882 277 2321,'0'0'1617,"0"0"-550,0 0-301,0 0-78,0 0 59,22 14-496,66 50-118,-85-60-121,0-1 0,1 0 0,-1 1 0,-1 0 0,1 0 0,-1 0 0,1 0 0,-1 0 0,0 0 0,0 1 0,-1-1 0,1 0 0,-1 1 0,0 0 0,-1-1 0,1 1-1,-1 0 1,0-1 0,0 1 0,0 0 0,0-1 0,-1 1 0,0 0-12,0 17 165,1-15-214,1 0 0,-2 0 0,1 0 0,-1 0 0,0 0 0,0 1 0,-1-2 0,0 1 0,0 0 0,0 0 0,-1-1 0,0 1 0,-1-1 0,0 0 0,1 0 0,-2 0 0,1 0 0,-1-1 0,0 0 0,0 0 0,0 0 0,-1 0 0,1-1 0,-4 2 49,4-5-1281,3-1-1443</inkml:trace>
  <inkml:trace contextRef="#ctx0" brushRef="#br0" timeOffset="1333.623">1161 461 2161,'0'0'1294,"0"0"53,0 0-200,0 0-127,0 0-607,27-10 35,87-31-16,-111 41-450,0-1 0,0-1-1,0 1 1,0 0-1,0-1 1,0 0-1,0 1 1,-1-1-1,1 0 1,0 0-1,-1-1 1,0 1-1,1 0 1,-1-1-1,0 0 1,0 1-1,0-1 1,-1 0-1,1 0 1,-1 0 0,0 0-1,0 0 1,0 0-1,0-1 1,0 1-1,0 0 1,-1-1-1,0 1 1,0 0-1,0-1 1,0 1-1,0 0 1,0 0-1,-1-1 1,0 1-1,0-3 19,-1-1-298,1 4 126,-1 0 0,-1 0 0,1 0 0,0 0 0,-1 0 0,1 1-1,-1-1 1,0 1 0,0 0 0,0-1 0,0 1 0,0 1 0,0-1 0,-1 0-1,1 1 1,0 0 0,-1 0 0,1 0 0,-1 0 0,0 0 0,1 1 0,-1 0-1,0-1 1,1 1 0,-1 1 0,0-1 0,1 0 0,-1 1 0,-1 0 172,2 2 59,-1 0 1,1 1 0,0-1-1,0 1 1,0 0 0,1-1-1,-1 1 1,1 0 0,0 1 0,0-1-1,0 0 1,1 1 0,-1-1-1,1 0 1,0 1 0,0 0-1,1-1 1,-1 1 0,1 0-1,0-1 1,1 1 0,-1-1-1,1 1 1,0 0 0,0-1-1,0 1-59,0 11 175,-2-12-146,0 1-1,0 0 1,1-1 0,0 1-1,0 0 1,0 0-1,1-1 1,0 1 0,-1-1-1,2 1 1,-1 0 0,0-1-1,1 0 1,0 1 0,0-1-1,0 0 1,1 0 0,-1 0-1,1 0 1,0-1 0,0 1-1,0-1 1,1 1 0,-1-1-1,1 0 1,0-1 0,0 1-1,0-1 1,0 1 0,0-1-1,0 0 1,1-1 0,-1 1-1,1-1 1,-1 0 0,1 0-1,0 0 1,-1-1 0,1 1-1,0-1 1,-1 0 0,1 0-1,3-1-28,-4-1-147,0 0-1,1-1 1,-1 1-1,0-1 1,-1 1-1,1-1 0,0-1 1,-1 1-1,1 0 1,-1-1-1,0 0 0,0 1 1,-1-1-1,1 0 1,-1 0-1,2-5 148,4-4-736,14-20-1209</inkml:trace>
  <inkml:trace contextRef="#ctx0" brushRef="#br0" timeOffset="1552.105">1475 318 752,'0'0'2132,"0"0"-574,0 0-435,0 0-320,3 5-667,7 20 121,0 1 0,-2 0 0,-1 0 0,-1 0 0,-1 1 0,-2 0-1,1 9-256,-4-35 56,0-1 19,0-9 99,-3-36-177,1 35 5,1 1 0,0-1-1,1 0 1,0 1 0,0-1 0,1 1 0,0-1 0,1 1 0,0-1-1,0 1 1,1 0 0,0 0 0,5-9-2,68-56-211,-14 39-3372,-33 25-643</inkml:trace>
  <inkml:trace contextRef="#ctx0" brushRef="#br0" timeOffset="1975.736">1826 212 4098,'0'0'1475,"0"0"-992,0 0-181,0 0-28,0 0 36,2 43 45,7 131-249,0-113-19,6-53 616,-9-9-316,-3-1-347,1 0 0,-1 0 0,0 0-1,0-1 1,-1 0 0,1 1 0,-1-1 0,1 0 0,-1 0 0,0 0 0,0-1-1,0 1 1,0 0 0,-1-1 0,1 1 0,-1-1 0,0 0 0,0 1 0,0-4-40,4-6 34,64-206 260,-69 207-2442,0 10-376</inkml:trace>
  <inkml:trace contextRef="#ctx0" brushRef="#br0" timeOffset="2178.409">2105 385 464,'0'0'849,"0"0"1904,0 0-1649,0 0-479,0 0-1,0 0 80,36 121 321,-36-115-945,0 1-32,0-5 272,0 0-240,0-2-16,0 0-64,0 0-304,0-24-1409,-10-14-3841</inkml:trace>
  <inkml:trace contextRef="#ctx0" brushRef="#br0" timeOffset="2384.547">2071 0 2561,'0'0'3298,"0"0"-2514,0 0-672,0 0 528,0 0-560,0 0 64,41 35-15,-27-16-129,1 1-1313,-3-3-928</inkml:trace>
  <inkml:trace contextRef="#ctx0" brushRef="#br0" timeOffset="2756.983">2328 197 0,'0'0'3583,"0"0"-1686,0 0-550,0 0-493,-5-2-577,2 2-260,3-1-12,-1 1 0,0-1 0,0 1 0,0-1 0,0 1-1,1 0 1,-1-1 0,0 1 0,0 0 0,0 0 0,0 0 0,0-1 0,0 1 0,0 0 0,0 0 0,0 0-1,0 1 1,0-1 0,0 0 0,1 0 0,-1 0 0,0 1 0,0-1 0,0 0 0,0 1 0,0-1 0,1 1-1,-1-1 1,0 1 0,0 0 0,1-1 0,-1 1 0,0-1 0,1 1 0,-1 0 0,1 0 0,-1-1 0,1 1-1,-1 0 1,1 0 0,-1 0 0,1 0 0,0 0 0,-1 0 0,1-1 0,0 1 0,0 0 0,0 0 0,0 0-1,0 0 1,0 0 0,0 0 0,0 0 0,0 0 0,0 0 0,1 0 0,-1 0 0,0 0-5,1 9 15,1 1 0,0 0 0,0-1 0,1 1 0,0-1 0,1 0 0,0 1 0,1-2 0,0 1 0,1-1 0,0 1-15,34 83 350,-39-88-325,-1 0 1,0 0 0,0 0-1,0 0 1,-1 0-1,1 0 1,-1 0 0,-1 0-1,1-1 1,-1 1-1,1 0 1,-1-1 0,-1 1-1,1-1 1,-1 1-1,0-1 1,0 0 0,0 0-1,0 0 1,0-1 0,-1 1-1,0-1 1,0 0-1,0 0 1,-2 1-26,-16 5-3826,20-10 1246</inkml:trace>
  <inkml:trace contextRef="#ctx0" brushRef="#br0" timeOffset="3100.973">2460 285 4322,'0'0'1235,"0"0"67,0 0-309,0 0-382,0 0-411,30 1-83,91 1 163,-119-1-272,0-1-1,0 1 1,0-1-1,0 0 1,0 0-1,0 0 0,0 0 1,0 0-1,1-1 1,-1 1-1,0 0 1,0-1-1,0 0 1,0 1-1,-1-1 1,1 0-1,0 0 1,0 0-1,0 0 1,-1 0-1,1-1 1,0 1-1,-1 0 1,1-1-1,-1 1 1,0-1-1,1 0 1,-1 1-1,0-1 0,0 0 1,0 0-1,0 0 1,-1 0-1,1 0 1,0 0-1,-1 0 1,1 0-1,-1 0 1,0 0-1,0 0 1,1 0-1,-1 0 1,-1 0-1,1 0 1,0 0-1,0 0 1,-1 0-1,1 0 1,-1 0-1,0-1-7,0-12 32,0 12-117,1 0 1,-1 1 0,1-1 0,-1 0-1,0 0 1,0 0 0,0 0-1,-1 1 1,1-1 0,-1 1 0,1-1-1,-1 1 1,0-1 0,0 1 0,0 0-1,0 0 1,0 0 0,-1 0-1,1 0 1,-1 0 0,1 1 0,-1-1-1,1 1 1,-1 0 0,0 0-1,0 0 1,0 0 0,0 0 0,1 1-1,-1-1 1,0 1 0,0 0 0,0 0-1,0 0 1,0 0 0,0 0-1,0 1 1,0-1 0,-3 2 84,2 0-5,0 0 1,1 1-1,-1 0 0,1 0 1,-1 0-1,1 0 0,0 0 1,0 1-1,0-1 0,1 1 1,-1 0-1,1 0 0,0 0 1,0 0-1,0 0 1,1 0-1,-1 1 0,1-1 1,0 0-1,0 1 0,1-1 1,-1 1-1,1-1 0,0 1 1,0 0-1,1-1 0,-1 2 5,2 115 350,0-117-428,1-1 1,0 0-1,0 0 1,0 0-1,0-1 1,0 1-1,1-1 1,-1 0-1,1 0 1,-1 0-1,1 0 1,0-1-1,0 1 1,0-1-1,0 0 1,0 0-1,0 0 1,0-1-1,0 0 1,0 1-1,0-1 1,0-1-1,0 1 1,0-1-1,0 1 1,0-1-1,1-1 78,13 2-679,17 0-2872</inkml:trace>
  <inkml:trace contextRef="#ctx0" brushRef="#br0" timeOffset="3630.906">2938 309 2561,'0'0'1086,"0"0"165,0 0-557,0 0-379,-4-15-78,-12-48-98,16 61-142,-1 1 0,0-1 0,1 1 0,-1-1 0,0 1 0,0 0 0,0-1-1,0 1 1,0 0 0,0 0 0,-1 0 0,1 0 0,0 0 0,-1 0 0,1 0 0,0 0 0,-1 0 0,1 1 0,-1-1 0,1 0 0,-1 1 0,0 0 0,1-1 0,-1 1 0,1 0 0,-1 0 0,0 0-1,1 0 1,-1 0 0,0 0 0,1 0 0,-1 0 0,0 1 0,1-1 0,-1 1 0,1-1 0,-1 1 0,1 0 0,-1-1 0,1 1 0,0 0 0,-1 0 0,1 0 0,0 0 0,0 0 0,-1 1 0,1-1 0,0 0-1,0 1 4,-5 7 79,1 0-1,0 0 0,1 0 0,0 0 0,0 1 0,1-1 0,0 1 0,1 0 0,0 0 0,1 0 0,0 0 0,0 1 0,1-1 0,1 0 0,0 6-78,-1-13 9,2 1 7,1 0 1,-1 0 0,1-1 0,0 1-1,0-1 1,0 0 0,1 0 0,-1 0-1,1-1 1,0 1 0,-1-1-1,1 1 1,0-1 0,0-1 0,0 1-1,1 0 1,-1-1 0,0 0 0,1 0-1,-1 0 1,1-1 0,-1 1 0,1-1-1,-1 0 1,1-1 0,-1 1 0,0-1-1,1 1 1,-1-1 0,1-1-1,-1 1 1,0-1 0,3-1-17,4-4-51,1-1 0,-1 0 1,0-1-1,-1 0 0,0-1 1,-1 0-1,0 0 0,0-1 0,-1 0 1,-1-1-1,0 0 0,0 0 0,0-4 51,-6 16-2,10-19-30,-2 0-1,0-1 0,0 0 0,-2 0 1,-1-1-1,0 0 0,-2 0 0,0 0 1,-2-1-1,0 1 0,-1-16 33,-1 38 31,0 0 0,-1-1 0,1 1 0,0 0 0,-1-1 0,1 1 0,0-1-1,-1 1 1,1-1 0,-1 1 0,1-1 0,-1 1 0,1-1 0,-1 1 0,1-1 0,-1 1 0,1-1 0,-1 0 0,1 1-1,-1-1 1,0 0 0,1 0 0,-1 1 0,0-1 0,1 0 0,-1 0 0,0 0 0,1 0 0,-1 0 0,0 0 0,1 0-1,-1 0 1,0 0 0,1 0 0,-1 0 0,0 0 0,1-1 0,-1 1 0,0 0 0,1 0 0,-1-1 0,0 1 0,1 0-1,-1-1 1,1 1 0,-1-1 0,1 1 0,-1-1 0,1 1 0,-1-1 0,1 1 0,0-1 0,-1 1 0,1-1 0,0 0-1,-1 1 1,1-1 0,0 0 0,0 1 0,-1-1 0,1 0 0,0 1 0,0-1 0,0 0 0,0 1 0,0-1 0,0 0-1,0 0-30,-7 227 1606,7-200-1474,1 1 0,2 0-1,1-1 1,0 0-1,2 0 1,2 0-1,0 0 1,1-1-1,2-1 1,6 11-132,5-8-210,0-20-4049,-10-7 1071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2:49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42 5266,'0'0'2220,"0"0"-1033,0 0-549,0 0 352,0 0-115,-4-7 149,-10-20-557,10 20-323,4 12-235,44 122 68,-27-91 33,44 95 126,6-3 0,60 86-136,-122-203-680,-8-9-5043,-17-5 812</inkml:trace>
  <inkml:trace contextRef="#ctx0" brushRef="#br0" timeOffset="261.692">82 610 1217,'0'0'1536,"0"0"-639,0 0 239,0 0-656,0 0 209,0 0 143,252 163-416,-240-163-208,-3 0 945,-1-9-17,1-23 33,1-7-481,-3-11-592,-5 0-192,-2-2 96,0 7-1584,0 8 671,0 7-2208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2:45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31 232 3522,'0'0'2611,"0"0"-1925,0 0-507,-3 15 130,-23 181 465,26-195-775,-1 0 0,1 0 0,0 0 0,0 1-1,0-1 1,-1 0 0,1 0 0,0 1 0,1-1 0,-1 0 0,0 0-1,0 0 1,0 1 0,1-1 0,-1 0 0,1 0 0,-1 0 0,1 0 0,-1 0-1,1 1 1,0-1 0,-1 0 0,1 0 0,0-1 0,0 1 0,0 0 0,0 0-1,0 0 1,0-1 0,0 1 0,0 0 0,0-1 0,0 1 0,0-1 0,0 1-1,1-1 1,-1 1 0,0-1 0,0 0 0,0 0 0,1 0 0,-1 0-1,0 0 1,0 0 0,1 0 0,-1 0 0,0 0 0,0 0 0,0-1 0,1 1-1,-1 0 1,1-1 1,2-2-136,0 0 0,0 0-1,0 0 1,-1 0 0,0-1-1,1 0 1,-1 0 0,0 0-1,0 0 1,-1 0 0,0 0-1,1-1 1,-1 1 0,-1-1-1,1 1 1,-1-1 0,1 0-1,-1-2 137,2-1-243,22-81-1835,-13 48 3724,-12 55-1479,0 0-1,1 0 1,0 0-1,2 0 1,-1 0 0,2 0-1,0-1 1,0 0 0,2 1-1,-1-2 1,8 12-167,-12-22-14,1 0-1,-1 0 1,0 0 0,1-1 0,0 1 0,-1-1-1,1 1 1,0-1 0,0 0 0,0 1 0,0-1 0,0 0-1,0 0 1,0 0 0,0-1 0,0 1 0,0-1-1,1 1 1,-1-1 0,0 1 0,0-1 0,1 0 0,-1 0-1,0 0 1,0-1 0,1 1 0,-1 0 0,0-1 0,0 0-1,0 1 1,0-1 0,1 0 0,-1 0 0,0 0-1,0 0 1,-1 0 0,1-1 0,1 0 14,63-63-2185,-64 62 2041,37-45-1569</inkml:trace>
  <inkml:trace contextRef="#ctx0" brushRef="#br0" timeOffset="454.284">470 161 1313,'0'0'2217,"0"0"-1796,0 0-2,0 25 419,0 175 384,36 180 229,-35-374-1431,1 30 115,-13-55-957,-2-32-219,2-2 0,3 1 0,2-1 0,2-1 1,2 1-1,4-23 1041,-2 65-385,-1 6 520,0-1 0,0 0 0,1 0 0,0 0 0,0 0 0,0 0-1,1 0 1,0 1 0,0-1 0,0 0 0,1 0 0,0 1 0,0-1 0,0 1 0,1-1-1,-1 1 1,1 0 0,1 0 0,-1 1 0,1-1 0,0 0 0,0 1 0,0 0 0,1 0-1,-1 0 1,1 1 0,0 0 0,0-1 0,0 2 0,0-1 0,1 1 0,-1-1-1,1 1 1,4 0-135,-6 0 44,0 0 0,1 1 0,-1-1 0,0 1 0,1 0 0,-1 1 1,0-1-1,1 1 0,-1 0 0,1 0 0,-1 0 0,0 1 0,1-1 0,-1 1 0,1 0 0,-1 0 0,0 1 0,0-1 0,0 1 0,0 0 0,0 0 0,0 0 0,0 1 0,-1 0 0,1-1 0,-1 1 0,0 0 0,0 0 0,0 1 0,0-1 0,0 1 0,-1-1 0,1 1 0,-1 0 0,0 0 0,0 1-44,0 1-36,-1 0 1,0-1-1,0 1 0,-1 0 0,1 0 0,-1 0 1,-1 0-1,1 0 0,-1-1 0,0 1 0,0 0 1,0 0-1,-1-1 0,0 1 0,0-1 1,-1 1-1,0-1 0,1 0 0,-2 0 0,1 0 1,0 0-1,-1-1 0,0 0 0,0 1 0,-1-1 1,1-1-1,-1 1 0,1-1 0,-1 1 36,-13-6-3020,14-12 323</inkml:trace>
  <inkml:trace contextRef="#ctx0" brushRef="#br0" timeOffset="1017.054">759 243 16,'0'0'1326,"0"0"403,0 0-972,0 0-207,0 0-35,29 0-299,92-3 59,-117 4-253,1-1 1,-1-1 0,0 1-1,0 0 1,1-1-1,-1 0 1,0 0 0,0 0-1,0-1 1,0 1-1,0-1 1,0 0 0,0 0-1,-1-1 1,1 1-1,-1-1 1,0 1 0,1-1-1,-1 0 1,0 0-1,-1-1 1,3-2-23,0-1 66,13-59-136,-86 59-1568,65 7 1660,1 0-1,-1 1 0,1-1 1,-1 1-1,1 0 0,0-1 1,-1 1-1,1 1 0,0-1 1,0 0-1,0 0 0,0 1 0,0-1 1,0 1-1,0 0 0,0-1 1,0 1-1,1 0 0,-1 0 1,1 0-1,0 0 0,-1 0 1,1 1-1,0-1 0,0 0 1,0 1-1,1-1 0,-1 0 1,1 1-1,-1-1 0,1 1 1,0-1-1,0 1-21,0 87 302,2-85-331,-1-1 1,1 0-1,0 1 0,0-1 1,1 0-1,-1 0 1,1 0-1,0 0 0,0-1 1,0 1-1,1-1 0,-1 0 1,1 0-1,0 0 0,0 0 1,0-1-1,0 0 0,0 1 1,0-2-1,1 1 0,-1 0 1,1-1-1,-1 0 1,1 0-1,0 0 0,-1 0 1,1-1-1,0 0 0,0 0 1,-1 0-1,1-1 0,0 1 1,-1-1-1,1 0 0,0-1 1,-1 1-1,1-1 0,-1 0 1,0 0-1,0 0 0,0 0 1,1-2 28,49-68-3790,-28 17 6838,-18 109-1159,4 132-1014,-24-212-1505,10 20 614,0-1-1,0 0 0,0 0 1,1 0-1,0 0 0,1 0 1,0-1-1,0 1 0,0 0 1,1 0-1,0 0 0,0 0 1,1 0-1,-1 0 0,2 0 1,-1 0-1,1 1 0,0-1 1,0 1-1,1 0 0,0 0 1,0 0-1,0 0 0,1 1 1,0 0-1,0 0 0,0 0 1,1 0-1,-1 1 0,1 0 1,0 0-1,2 0 17,49-17-648,-28 15-1236</inkml:trace>
  <inkml:trace contextRef="#ctx0" brushRef="#br0" timeOffset="1423.976">1397 234 1345,'0'0'1851,"0"0"-416,0 0-869,0 0-187,0 0 72,2 23-224,3 70 10,15-25 11,-18-68-240,-1 0 0,1 0 0,0-1 0,0 1 0,0 0 0,-1-1 0,1 1 0,0-1 1,-1 1-1,1-1 0,0 0 0,-1 0 0,1 0 0,-1 0 0,1 0 0,-1 0 0,0 0 0,1 0 0,-1-1 0,0 1 0,0 0 0,0-1 0,0 1 0,0-1 0,0 1 0,0-1 0,0 0 1,-1 1-1,1-1 0,-1 0 0,1 0 0,-1 1 0,0-1 0,1-1-8,5-9 41,72-129 1765,-72 133-35,0 7-4447,-4 1 1738,3 0-2365</inkml:trace>
  <inkml:trace contextRef="#ctx0" brushRef="#br0" timeOffset="1706.313">1703 265 992,'0'0'769,"0"0"575,0 0-591,0 0 527,0 0-992,0 0 305,21 194 111,-21-187-352,0-5-16,0 0-336,0-2 48,0 0-112,0-15-1408,0-24-2578</inkml:trace>
  <inkml:trace contextRef="#ctx0" brushRef="#br0" timeOffset="1897.983">1683 1 2801,'0'0'208,"0"0"145,0 0-209,0 0-80,0 0 192,0 0-192,80 71 112,-59-51-176,1-3-208,2-4-2001</inkml:trace>
  <inkml:trace contextRef="#ctx0" brushRef="#br0" timeOffset="2395.467">1952 165 3185,'0'0'1212,"0"0"-396,0 0 177,0 0-33,0 0-277,-6 3 43,-18 7-534,18 27-248,51 62 261,-21-63-141,-23-35-57,1 0-1,-1 0 1,0 0 0,0 0-1,1 0 1,-1 0 0,0 0-1,0 1 1,0-1 0,-1 0-1,1 1 1,0-1 0,0 0-1,-1 1 1,1-1 0,-1 1-1,1-1 1,-1 1 0,0-1 0,1 1-1,-1 0 1,0-1 0,0 1-1,0-1 1,0 1 0,0-1-1,-1 1 1,1 0 0,0-1-1,-1 1 1,1-1 0,-1 1-1,1-1 1,-1 0 0,0 1-1,0-1 1,0 0 0,0 1-1,0-1 1,0 0 0,0 0-1,0 0 1,0 0 0,0 0-1,-1 0 1,1 0 0,0 0-1,-1 0 1,1-1 0,-1 1-1,1 0 1,-1-1 0,1 1-1,-1-1 1,1 0 0,-1 0-1,1 1 1,-2-1-7,-49-6-1447,39-27-5947,15 30 7495,1 0 1,0 1-1,0 0 1,0-1-1,0 1 1,0 0-1,0 1 1,0-1-1,1 0 1,-1 1-1,1 0 1,-1 0-1,1 0 1,-1 0-1,1 0 1,0 1-1,0 0 1,-1-1-1,1 2 1,3-1-102,143-20 4195,-126 15-3945,0 0 0,-1-2-1,0-1 1,-1-1-1,0-1 1,0 0-1,-1-2 1,8-6-250,-27 17-24,0 1 1,0-1-1,1 0 0,-1 0 0,0 0 1,0-1-1,-1 1 0,1 0 0,0-1 1,0 1-1,-1-1 0,1 1 1,0-1-1,-1 0 0,0 0 0,1 0 1,-1 0-1,0 0 0,0 0 0,0 0 1,0 0-1,-1 0 0,1 0 1,-1-1-1,1 1 0,-1 0 0,0 0 1,1-1-1,-1 1 0,0 0 0,-1-1 1,1 1-1,0 0 0,-1 0 1,1-1-1,-1 1 0,0 0 0,1 0 1,-1 0-1,0 0 0,0 0 0,-1 0 1,1 0-1,0 0 0,-1 0 1,1 1-1,-1-1 0,1 0 0,-1 1 1,0 0-1,0-1 0,0 1 0,0 0 1,0 0-1,0 0 0,0 0 1,0 0-1,0 0 0,0 1 0,-1-1 1,1 1-1,0-1 0,0 1 0,-1 0 1,1 0-1,-1 0 24,1 0-68,0-1 64,-1 0 0,1 0 0,0 0 0,-1 1 0,1-1 0,0 1 0,-1 0-1,1 0 1,-1 0 0,1 0 0,0 0 0,-1 0 0,1 0 0,-1 1 0,1 0 0,0-1 0,0 1 0,-1 0 0,1 0 0,0 0 0,0 0-1,0 0 1,0 1 0,0-1 0,0 1 0,0-1 0,0 1 0,1 0 0,-1-1 0,1 1 0,-1 0 0,1 0 0,0 0 0,0 0 0,0 1 0,0-1-1,0 0 1,0 0 0,0 1 0,1-1 0,-1 1 4,1-2-9,-2 5-72,0 1 0,0-1 1,1 1-1,-1-1 0,2 1 1,-1 0-1,1 0 0,0-1 1,0 1-1,1 0 1,0-1-1,0 1 0,0 0 1,1-1-1,0 0 0,0 1 1,1-1-1,0 0 0,0 0 1,0 0-1,1-1 0,0 1 1,0-1-1,0 0 0,1 0 1,0 0-1,0 0 0,3 2 81,28 5-3302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2:44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74 384,'0'0'1203,"0"0"-7,0 0-364,0 0-301,0 0-30,-2 5 278,-6 14-128,6-15-152,2-4-136,0-21-2046,0-15-180,0 26 3360,0 26-1057,0-10-445,-2 31 325,3 1 0,1 0 1,1-1-1,3 1 0,0-1 0,9 22-320,-14-57-5,1-1 1,-1 1-1,0-1 0,1 1 1,-1-1-1,1 0 0,-1 0 1,1 0-1,0 1 0,-1-2 1,1 1-1,0 0 0,0 0 1,0 0-1,0-1 1,0 1-1,0-1 0,0 0 1,0 0-1,-1 1 0,1-1 1,0 0-1,0-1 0,0 1 1,0 0-1,0 0 0,0-1 1,0 1-1,0-1 0,0 0 1,0 0-1,0 1 0,-1-1 1,1 0-1,0-1 0,-1 1 1,1 0-1,-1 0 0,1-1 1,-1 1-1,0-1 0,1 1 1,-1-1-1,0 1 1,0-1-1,0 0 0,0 0 5,12-21-110,-2 0 1,0 0-1,-2-1 0,0-1 0,-2 1 1,0-1-1,0-10 110,-8 50 226,2 0 0,0 0 0,1 0 0,0-1 0,1 1 0,1 0 1,0-1-1,1 0 0,0 0 0,2 0 0,-1-1 0,3 3-226,-7-15-130,0 0 1,-1 0-1,1 0 0,0 0 0,-1 0 1,1 0-1,0-1 0,0 1 0,-1-1 1,1 0-1,0 1 0,0-1 1,0 0-1,0 0 0,0 0 0,-1 0 1,1 0-1,0-1 0,0 1 0,0 0 1,0-1-1,-1 0 0,1 1 0,0-1 1,0 0-1,-1 0 0,1 0 1,-1 0-1,1 0 0,-1 0 0,1 0 1,-1-1-1,0 1 0,1 0 0,-1-2 130,23-29-4111</inkml:trace>
  <inkml:trace contextRef="#ctx0" brushRef="#br0" timeOffset="362.631">403 7 2801,'0'0'851,"0"0"-205,0 0 293,0 25-139,0 180 358,0-99-560,0-105-547,0-3-121,0-15-725,-2 2 628,1-1-1,1 1 0,0-1 0,1 1 0,1 0 0,0-1 0,1 1 0,1 0 0,0 1 0,1-1 0,0 1 0,2-1 1,-1 2-1,2-1 0,4-6 168,-11 19 10,0 0 0,-1 0 0,1 0 0,0 1 0,-1-1 0,1 0 0,0 0 0,0 1 0,-1-1 0,1 1 0,0-1 0,0 1 0,0-1 0,0 1 0,0-1 0,0 1 1,0 0-1,0 0 0,0-1 0,0 1 0,0 0 0,0 0 0,0 0 0,0 0 0,0 0 0,0 0 0,0 0 0,0 1 0,0-1 0,0 0 0,0 0 0,0 1 0,0-1 0,0 1 0,0-1 0,0 1 1,0-1-1,0 1 0,-1 0 0,1-1 0,0 1 0,0 0 0,-1 0 0,1-1 0,0 1 0,-1 0 0,1 0 0,-1 0 0,1 0 0,-1 0 0,0 0 0,1 0-10,16 55 233,-2 69-1386,-10-88-2350</inkml:trace>
  <inkml:trace contextRef="#ctx0" brushRef="#br0" timeOffset="694.083">715 1 4930,'0'0'907,"0"0"-301,0 0-190,0 0-74,0 0 84,-16 12-257,-46 39-143,45-3-502,19-40 405,1-2 52,0 0-1,1 0 1,0-1 0,0 1-1,1-1 1,-1 0-1,1 0 1,0 0-1,1-1 1,-1 0 0,1 0-1,0 0 1,0-1-1,0 0 1,0 0-1,0 0 1,1-1-1,-1 0 1,2 0 19,12 7 92,-18-8-91,-1-1 0,0 1 0,1 0-1,-1-1 1,0 1 0,0 0 0,0 0 0,0 0 0,1 0 0,-1 0 0,0 0 0,-1 0-1,1 1 1,0-1 0,0 0 0,0 0 0,-1 1 0,1-1 0,-1 0 0,1 1 0,-1-1-1,1 1 1,-1-1 0,0 1 0,0-1 0,0 1 0,0-1 0,0 0 0,0 1 0,0-1-1,0 1 1,-1-1 0,1 1 0,0-1 0,-1 1 0,1-1 0,-1 0 0,0 1 0,1-1 0,-1 0-1,0 0 1,0 0 0,0 1 0,0-1 0,0 0 0,-1 0-1,-57 58-890,45-48 18,4-2-550,3-2-128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2:42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12 660 288,'-11'11'6015,"13"-26"-3984,91-95-1301,6 3 0,64-49-730,-14 34 499,-128 120-4405,-21 6-1376</inkml:trace>
  <inkml:trace contextRef="#ctx0" brushRef="#br0" timeOffset="482.697">406 63 3378,'0'0'1870,"0"0"-1107,0 0-352,0 0-217,0 0-140,3-5 10,20-26-22,-65 7 33,41 23 235,1 0-198,19 1-315,-1 0 278,0 1 0,-1 1 0,1 0 0,-1 2 0,1 0 0,-1 1 0,0 0-1,-1 2 1,0 0 0,0 1 0,2 1-75,-16-7-11,1 0 0,0 0-1,-1 0 1,0 0 0,1 0 0,-1 1-1,0-1 1,0 1 0,-1-1 0,1 1-1,0 0 1,-1 0 0,0 0-1,1 0 1,-1 0 0,0 0 0,-1 0-1,1 0 1,-1 0 0,1 1-1,-1-1 1,0 0 0,0 0 0,0 0-1,0 1 1,-1-1 0,0 0 0,1 0-1,-1 0 1,0 0 0,0 0-1,-1 0 1,0 2 11,-64 90-314,56-83 291,-36 47-2637,41-49 232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48:1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89 5523,'0'0'1816,"0"0"-1343,0 0-39,0 0 754,0 0 266,17 6 114,129 23 460,-129-29-1923,-16 1-99,1 0 0,-1-1 1,1 1-1,-1-1 0,1 0 1,0 1-1,-1-1 0,1 0 1,0 0-1,-1 0 0,1 0 1,0 0-1,-1 0 0,1-1 1,-1 1-1,1-1 0,0 1 1,-1-1-1,1 1 0,-1-1 1,1 0-1,-1 0 1,0 0-1,1 0 0,-1 0 1,0 0-1,0 0 0,1 0 1,-1 0-1,0-1 0,0 1 1,0 0-1,-1-1 0,1 1 1,0-1-1,0 1 0,-1-1 1,1 1-1,-1-1 0,1 1 1,-1-1-1,0 0 0,0 1 1,0-1-1,1 0 0,-2 1 1,1-1-7,1-1-26,0 1-1,0-1 1,-1 0 0,1 1 0,-1-1 0,0 0 0,0 0-1,0 0 1,0 1 0,0-1 0,0 0 0,-1 0 0,1 1-1,-1-1 1,0 0 0,0 1 0,0-1 0,0 1 0,-1-1-1,1 1 1,-1 0 0,1-1 0,-1 1 0,0 0 0,0 0-1,0 0 1,0 0 0,0 0 0,0 1 0,0-1 0,-1 1-1,1-1 1,-1 1 0,1 0 0,-1 0 0,1 0-1,-1 0 1,0 0 0,1 1 0,-1-1 0,0 1 0,-1 0 26,0 0-28,1 1 0,0 0 0,-1 0 0,1 0 0,0 1 0,0-1 0,0 1 0,0 0 0,0 0 0,0 0 0,0 0 0,0 0 0,1 0 0,-1 1 0,1-1 0,0 1 0,0 0 0,0 0 0,0 0 0,0 0 0,1 0 0,-1 0 0,1 0 0,0 1 0,0-1 0,0 0 0,0 1 0,1-1 0,-1 3 28,-5 108-269,9-109 108,0-1-1,1 1 0,-1-1 1,1 0-1,0 0 1,1 0-1,-1-1 1,0 0-1,1 1 1,0-2-1,0 1 0,0 0 1,0-1-1,0 0 1,0 0-1,1-1 1,-1 1-1,1-1 1,-1 0-1,1-1 0,-1 1 1,1-1-1,-1 0 1,1-1-1,0 1 1,-1-1-1,2 0 162,181-19-1099,-159 13 1144,0-2-1,0-1 1,-1-1 0,-1-2-1,0 0 1,0-2 0,-2-1-1,20-15-44,-46 31 103,0 0-1,0 0 1,0 0-1,0 0 0,0 0 1,0 0-1,0 0 0,0 0 1,0 0-1,0 0 1,0-1-1,0 1 0,0 0 1,0-1-1,0 1 0,0-1 1,0 1-1,0-1 1,0 1-1,1-1 0,-1 1 1,0-1-1,0 0 0,1 0 1,-1 1-1,0-1 1,1 0-1,-1 0 0,1 0 1,-1 0-1,1 0 0,-1 0 1,1 0-1,0 0 1,-1 0-1,1 0 0,0 0 1,0 0-1,0 0 0,0 0 1,0 0-1,0 0 1,0 0-1,0 0 0,0 0 1,0 0-1,1 0 0,-1 0 1,0 0-1,1 0 1,-1 0-1,0 0 0,1 0 1,-1 1-1,1-1 0,0 0 1,-1 0-1,1 0 1,0 1-1,0-1 0,-1 0 1,1 1-1,0-1 0,0 0 1,0 1-1,0-1 1,0 1-103,-6-1 2,0 1 0,1 0 1,-1 0-1,0 0 0,1 1 1,-1 0-1,0 0 1,1 0-1,-1 0 0,1 1 1,-1-1-1,1 1 0,0 0 1,0 1-1,0-1 1,0 1-1,0 0 0,0 0 1,1 0-1,-1 0 0,1 0 1,0 1-1,0 0 1,0-1-1,0 1 0,1 0 1,-1 2-3,0 0-7,-1 1 0,1 0 1,1 0-1,0 0 0,0 0 1,0 0-1,1 1 0,0-1 1,0 0-1,1 1 0,-1-1 1,2 0-1,-1 1 0,2 5 7,71-9-3820,13-76 4412,-85 72 1225,-1 0-374,0 0-786,0 0-377,0 0-120,2 22-534,46 15-4238,-26-29 967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2:54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7924,'0'0'944,"0"0"-864,0 0 480,0 0 113,0 0-609,0 0-32,62 4-32,-55 7-1713,-4-2-2145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2:54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8420,'0'0'1024,"0"0"-543,0 0-113,0 0 320,0 0 481,0 0-1089,31 50 0,-7-44-80,3-2-657,4-4-2384,5 0-2562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2:55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5795,'0'0'1792,"0"0"-1023,0 0-561,0 0-176,0 0 224,0 0-64,-34 296-176,34-238 512,0-8-464,0-9-16,0-2 273,0-6-321,0-5 0,0-7-48,10-6-929,5-15-1760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2:57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1 245 8308,'0'0'1601,"0"0"-1377,0 0-224,0 0-32,0 0 32,0 0 176,122 20-176,-98-16-1873,-7-4-1233</inkml:trace>
  <inkml:trace contextRef="#ctx0" brushRef="#br0" timeOffset="278.002">80 438 4002,'0'0'496,"0"0"689,0 0-673,0 0-80,0 0 0,0 0-432,-7 229 0,4-203 80,3-9-64,-2-8-32,2-3-192,0-6-1441,0 0-2224</inkml:trace>
  <inkml:trace contextRef="#ctx0" brushRef="#br0" timeOffset="581.316">344 455 5955,'0'0'579,"0"0"-86,0 0 137,0 0 93,0 0-259,-5 21 54,-15 67-289,2-46-621,20-54-1057,3 3 1419,0 0-1,0 1 1,1-1-1,0 1 0,1 0 1,0 1-1,0-1 1,1 1-1,-1 1 1,1 0-1,9-6 31,-14 12 61,1 0 1,-1 0-1,0 1 0,0-1 1,0 1-1,0 0 0,0 0 1,0 0-1,0 0 0,0 0 0,0 0 1,-1 1-1,1-1 0,0 1 1,-1 0-1,1 0 0,-1 0 1,0 0-1,0 1 0,1-1 1,-2 0-1,1 1 0,0 0 1,0-1-1,-1 1 0,1 0 1,-1 0-1,0 0 0,0 0 0,0 0 1,0 0-1,-1 0 0,1 0 1,-1 0-1,0 0 0,0 0 1,0 0-1,0 0 0,0 1 1,-1-1-1,1 0-61,4 16 61,-2-10-171,-2-7 24,0 0-1,0 0 1,1 0 0,-1 0 0,1 0 0,-1 0 0,1 0-1,0 0 1,0 0 0,-1 0 0,1 0 0,1 0 0,-1-1-1,0 1 1,0 0 0,1-1 0,-1 1 0,1-1-1,-1 1 1,1-1 0,0 0 0,-1 0 0,1 0 0,0 0-1,0 0 1,0 0 86,16 0-3108</inkml:trace>
  <inkml:trace contextRef="#ctx0" brushRef="#br0" timeOffset="1086.813">750 408 1953,'0'0'1542,"0"0"-822,0 0-309,0 0-275,0 0-29,16-24 226,52-78-55,-60 91-182,0-1 0,0 0 0,-1 0 0,-1-1 0,0 0 0,-1 0 0,0-1 0,-1 1 0,0-1 0,-1 0 0,-1 0 0,0 0 0,-1 0 0,-1 0 1,0-1-1,0 1 0,-3-7-96,3 20 28,0-1-1,0 0 1,-1 1 0,1-1 0,-1 1 0,0-1 0,1 0 0,-1 1 0,0-1 0,0 1 0,0 0 0,0-1-1,0 1 1,0 0 0,0 0 0,0-1 0,-1 1 0,1 0 0,0 0 0,-1 0 0,1 0 0,-1 1 0,1-1-1,-1 0 1,1 1 0,-1-1 0,0 1 0,1-1 0,-1 1 0,0 0 0,1 0 0,-1-1 0,0 1 0,1 1-1,-1-1 1,0 0 0,1 0 0,-1 0 0,0 1 0,1-1 0,-1 1 0,1 0 0,-1-1 0,1 1 0,-1 0-1,1 0 1,-1 0 0,1 0 0,0 0 0,-1 0 0,1 0 0,-1 2-28,-7 11 45,2 2 1,-1-1-1,2 1 1,0 0-1,1 0 1,0 1-1,2-1 1,0 1-1,0 0 1,2 0-1,0 0 1,1 4-46,-1-7 9,-4 119 429,5 1 0,6 0 0,5-1 1,29 125-439,-13-109 333,-38-163-1904,-10-21-1796,-4-15-1699</inkml:trace>
  <inkml:trace contextRef="#ctx0" brushRef="#br0" timeOffset="1368.627">563 498 6675,'0'0'2513,"0"0"-2257,0 0-80,0 0-144,0 0 64,0 0 177,148 0 463,-102 0-480,2-4-160,3-9-96,-3 0-480,-5-2-721,-10 2-1728</inkml:trace>
  <inkml:trace contextRef="#ctx0" brushRef="#br0" timeOffset="1949.846">1101 418 208,'0'0'371,"0"0"677,0 0 732,0 0-750,0 0-131,-7 16-518,-18 47-218,25-63-151,-1 1 0,1 0-1,0-1 1,0 1 0,0 0 0,0 0 0,-1 0-1,1-1 1,0 1 0,0 0 0,0 0 0,1-1 0,-1 1-1,0 0 1,0 0 0,0-1 0,1 1 0,-1 0-1,0 0 1,1-1 0,-1 1 0,0 0 0,1-1-1,-1 1 1,1-1 0,-1 1 0,1 0 0,-1-1-1,1 1 1,0-1 0,-1 1 0,1-1 0,0 0-1,-1 1 1,1-1 0,0 0 0,-1 1 0,1-1 0,0 0-1,0 0 1,-1 0 0,1 0 0,0 1 0,0-1-1,0 0 1,-1 0 0,1-1 0,0 1 0,0 0-1,-1 0 1,1 0 0,0 0 0,0-1 0,-1 1-1,1 0 1,0-1 0,-1 1 0,1 0 0,0-1-12,1 1 74,0 0-66,0 1 1,0-1-1,0 0 0,0 0 1,0 0-1,0 0 1,0 0-1,1 0 0,-1-1 1,0 1-1,0-1 0,0 1 1,0-1-1,0 0 0,0 0 1,-1 0-1,1 0 0,0 0 1,0 0-1,-1 0 0,1 0 1,0-1-1,-1 1 0,0-1 1,1 0-1,-1 1 1,0-1-1,0 0 0,1 1 1,-1-1-1,-1 0 0,1 0 1,0 0-1,0 0 0,-1 0 1,1 0-1,-1 0 0,0 0 1,0 0-1,1-1 0,-1 1 1,0 0-1,-1 0 1,1 0-1,0 0 0,-1-2-8,-46-18-421,46 22 226,1 0-947,0 0-1158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2:55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201 366 3794,'0'0'1598,"0"0"-504,0 0-451,0 0 202,0 0-143,-6-20-473,-21-64-87,26 82-131,0 1 0,0-1 0,0 0 0,0 0 0,0 1 1,0-1-1,-1 0 0,1 1 0,0-1 0,-1 1 0,1 0 0,-1 0 1,0-1-1,1 1 0,-1 0 0,0 0 0,0 0 0,0 1 0,0-1 0,1 0 1,-1 1-1,0-1 0,0 1 0,0 0 0,0-1 0,0 1 0,-1 0 0,1 0 1,0 1-1,0-1 0,0 0 0,0 1 0,0-1 0,1 1 0,-2 0-11,-6 0 152,2 3-127,0 0 0,1 0 0,-1 0 0,1 1 0,0 0 0,1 0 0,-1 1 0,1 0 0,0 0 0,1 0 0,-1 0 0,1 1 0,0-1 0,1 1 0,0 0 0,0 1 0,0-1 0,1 0 0,0 1 0,0-1 0,1 1 0,0 0 0,0-1 0,1 1 0,0 0 0,1 0 0,0 5-25,-1-12-1,0 0-1,0 0 1,0 1-1,0-1 1,1 0-1,-1 0 1,0 1-1,0-1 1,1 0-1,-1 0 1,1 0-1,-1 1 1,1-1-1,0 0 1,-1 0-1,1 0 1,0 0-1,0 0 1,0 0-1,0 0 1,0-1-1,0 1 1,0 0-1,0 0 1,0-1-1,0 1 1,0 0-1,0-1 1,1 0-1,-1 1 1,0-1-1,0 0 1,1 1-1,-1-1 1,0 0-1,0 0 1,1 0-1,-1 0 0,0 0 1,1 0-1,-1 0 1,0-1-1,0 1 1,1 0-1,-1-1 1,0 1-1,0-1 1,0 1-1,0-1 1,0 0-1,0 1 1,0-1-1,1 0 2,71-67-106,-71 67 105,1 1 0,-1 0 0,0 0 0,0 0 0,1 0 0,-1 0 0,0 0 0,0 1 0,0-1 0,1 1 0,-1-1 0,0 1 0,0 0 0,0 0 0,0 0 0,0 0 0,0 0 0,0 0 0,0 0 0,-1 1 0,1-1 0,0 1 0,-1 0 0,1-1 0,-1 1 0,0 0 0,1 0 0,-1 0 0,0 0 0,0 0 0,0 0 0,-1 0 0,1 0 0,0 0 0,-1 0 0,1 0 0,-1 3 1,16 20-89,10-10-3152,-12-14-444</inkml:trace>
  <inkml:trace contextRef="#ctx0" brushRef="#br0" timeOffset="408.476">403 1 5907,'0'0'1566,"0"0"-961,0 0-303,0 0 391,0 32-258,0 105-85,0 112 181,3-260-686,0 0 0,0 0 1,1 1-1,0 0 0,1-1 0,1 2 1,-1-1-1,1 1 0,1-1 0,0 2 1,0-1-1,1 1 0,5-5 155,-12 11 8,0 1-1,0 0 1,1 0-1,-1-1 1,0 1-1,0 0 1,1 0-1,-1 0 1,0 0-1,1 0 1,-1 1-1,1-1 1,-1 0 0,1 1-1,0-1 1,-1 1-1,1-1 1,-1 1-1,1 0 1,0 0-1,-1 0 1,1 0-1,0 0 1,-1 0-1,1 0 1,0 0-1,-1 1 1,1-1-1,0 1 1,-1-1 0,1 1-1,-1-1 1,1 1-1,-1 0 1,1 0-1,-1 0 1,0 0-1,1 0 1,-1 0-1,0 0 1,0 0-1,0 1 1,0-1-1,0 0 1,0 1-1,0-1 1,0 1-1,0-1 1,-1 1 0,1-1-1,-1 1 1,1 0-1,-1-1 1,0 1-1,1 0 1,-1 0-8,11 98 613,-11-92-554,0 0 0,-1-1-1,0 1 1,-1 0 0,0-1-1,0 1 1,0-1 0,-1 1 0,0-1-1,-1 0 1,1 0 0,-1-1-1,-1 1 1,1-1 0,-1 0-1,0 0 1,-1 0 0,1-1-1,-2 0-58,7-4-58,-1 0-1,1 0 0,-1 0 1,1 0-1,-1-1 0,0 1 1,0 0-1,1-1 0,-1 1 1,0 0-1,0-1 0,0 1 0,0-1 1,0 1-1,0-1 0,0 1 1,0-1-1,0 0 0,0 0 1,0 1-1,0-1 0,0 0 1,0 0-1,0 0 0,0 0 0,0 0 1,0 0-1,0-1 0,0 1 1,0 0-1,0 0 0,0-1 1,0 1-1,0-1 0,0 1 1,1 0-1,-1-1 0,0 0 0,0 1 1,0-1-1,0 0 0,1 1 1,-1-1-1,0 0 0,1 0 1,-1 0 58,0-27-2418</inkml:trace>
  <inkml:trace contextRef="#ctx0" brushRef="#br0" timeOffset="720.436">574 347 2577,'0'0'1379,"0"0"-341,0 0-461,0 0-220,0 0-141,28 4 294,88 14-227,-112-17-280,-1 0 0,0-1 1,1 1-1,-1-1 0,0 0 1,1 0-1,-1-1 0,0 1 1,1-1-1,-1 1 0,0-1 1,1 0-1,-1 0 0,0 0 1,0-1-1,0 1 0,0-1 1,0 0-1,0 0 1,-1 0-1,1 0 0,-1 0 1,1 0-1,-1-1 0,0 1 1,1-1-1,-1 0 0,-1 0 1,1 1-1,0-1 0,-1-1 1,1 1-1,-1 0 0,0 0 1,0 0-1,-1-1 0,1 1 1,0 0-1,-1-1 1,0 1-1,0 0 0,0-1 1,0 1-1,-1 0 0,1-1 1,-1 1-1,0-3-3,0 0-168,1 3 134,-1 1 1,0-1-1,0 0 0,0 1 1,-1 0-1,1-1 1,-1 1-1,1 0 0,-1-1 1,0 1-1,0 0 1,0 0-1,0 1 0,0-1 1,0 0-1,-1 1 1,1-1-1,0 1 0,-1 0 1,1 0-1,-1 0 1,0 0-1,1 0 0,-1 0 1,0 1-1,1-1 1,-1 1-1,0 0 0,0 0 1,1 0-1,-1 0 1,0 0-1,0 1 0,1-1 1,-1 1-1,0 0 0,1-1 1,-1 1-1,1 1 1,-1-1-1,1 0 0,-1 1 1,1-1-1,0 1 1,0-1-1,0 1 0,-1 1 34,-2 5 130,1 1-1,0-1 0,0 1 0,1 0 0,0 0 0,1 1 0,0-1 0,0 0 0,1 1 0,0-1 0,1 1 0,0-1 0,0 1 0,1-1 0,1 1 0,0 2-129,1-9 8,0 1 0,0-1 0,0 0 0,0 1 0,1-1-1,-1-1 1,1 1 0,0 0 0,0-1 0,0 0 0,0 0-1,0 0 1,0-1 0,1 1 0,-1-1 0,1 0-1,-1 0 1,1 0 0,-1-1 0,1 0 0,-1 0 0,1 0-1,-1 0 1,1-1 0,-1 1 0,1-1 0,0-1-8,10 2 79,89-20-1498,-56-5-654</inkml:trace>
  <inkml:trace contextRef="#ctx0" brushRef="#br0" timeOffset="1015.88">1129 12 4594,'0'0'2543,"0"0"-1839,0 0-459,0 0 374,2 28-283,8 92 139,-6 179 2086,-6-171-3918,2-128-642,2 0-1103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2:59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1 318 64,'0'0'1948,"0"0"-564,0 0-751,0 0-212,0 0 30,4 25-192,12 73 229,-12-70-35,-4-28 73,0 0 72,0 0-236,0-6 100,-2-35-274,1 33-170,0-1 1,0 0-1,1 1 1,0-1 0,1 0-1,-1 1 1,2-1 0,-1 0-1,1 1 1,0-1-1,1 1 1,0 0 0,1 0-1,-1 0 1,2 1 0,1-4-19,26-22-716,-6 17-2709,-17 13-89</inkml:trace>
  <inkml:trace contextRef="#ctx0" brushRef="#br0" timeOffset="454.013">176 346 512,'31'58'4194,"-13"-144"-2497,-15 83-1645,0-1 1,0 1-1,0-1 0,0 1 1,1 0-1,0 0 0,0 1 1,0-1-1,0 1 0,0 0 1,0 0-1,0 0 0,1 0 1,-1 1-1,1 0 0,-1 0 1,1 0-1,-1 0 0,1 1 1,0-1-1,0 1 0,-1 1 1,1-1-1,-1 1 0,1-1 1,2 2-53,6 31 688,-13-32-517,0-1 53,0 0-56,0 0-238,123 13-100,-90 1-1247,-14-9-354</inkml:trace>
  <inkml:trace contextRef="#ctx0" brushRef="#br0" timeOffset="850.097">796 238 64,'0'0'1414,"0"0"-24,0 0-934,-16 6 457,-49 19 111,59-21-873,1 1-1,0-1 1,1 1 0,-1 0-1,1 0 1,0 0-1,0 1 1,0-1 0,1 1-1,0 0 1,0 0-1,0 0 1,1 1 0,0-1-1,0 0 1,0 1 0,1-1-1,0 1 1,1 0-1,-1-1 1,1 1 0,1 0-1,-1 0 1,1-1-1,0 1-150,-1 6-70,35-9-167,-27-8 130,-1-1 0,1 1 0,-1-1 0,0-1 0,0 1 0,-1-1 0,1-1 1,-1 1-1,-1-1 0,1 0 0,-1 0 0,0-1 0,-1 1 0,0-1 0,0 0 1,2-7 106,-3 113 2254,23-74-4914,-14-23-469</inkml:trace>
  <inkml:trace contextRef="#ctx0" brushRef="#br0" timeOffset="1210.05">1118 0 4722,'0'0'2479,"0"0"-889,0 0-552,0 0 21,-1 14-643,-56 446 622,57-447-935,-1-11-97,1 0 0,-1 0-1,0 0 1,1 0 0,0 0 0,-1 0-1,1 0 1,0 0 0,0 0 0,0 0-1,0 0 1,1 0 0,-1 0 0,0 0-1,1-1 1,0 1 0,-1 0 0,1 0 0,0 0-1,0 0 1,0-1 0,0 1 0,0 0-1,0-1 1,1 1 0,-1-1 0,0 1-1,1-1 1,-1 0 0,1 1 0,0-1 0,-1 0-1,1 0 1,0 0 0,0 0 0,-1-1-1,1 1 1,0 0 0,0-1 0,0 1-1,0-1 1,0 0 0,0 0 0,0 1-1,1-1-5,84-24 144,-52-28-3540,-31 24-115,-3 2-2430</inkml:trace>
  <inkml:trace contextRef="#ctx0" brushRef="#br0" timeOffset="1498.567">909 247 5010,'0'0'2962,"0"0"-2962,0 0 144,0 0 272,0 0-352,0 0 112,122-5 256,-86-3-416,-4 1-32,-4 1-160,-4 4-2033,-7-1-1441</inkml:trace>
  <inkml:trace contextRef="#ctx0" brushRef="#br0" timeOffset="2713.272">1430 44 6707,'0'0'1841,"0"0"-1521,0 0-320,0 0 0,0 0 80,0 0-80,108 8-224,-91 3-1297,-10 2-336,-7-4-3489</inkml:trace>
  <inkml:trace contextRef="#ctx0" brushRef="#br0" timeOffset="2982.827">1459 301 1521,'0'0'2033,"0"0"-577,0 0-255,0 0-321,0 0 161,0 0-641,-10 194-304,8-157 256,-3-4-336,3-5-16,2-9 0,0-6-816,0-6-1057,2-7-2177</inkml:trace>
  <inkml:trace contextRef="#ctx0" brushRef="#br0" timeOffset="3234.033">1735 372 6371,'0'0'2025,"0"0"-1366,0 0-528,0 0 82,0 0 241,-4 28-334,-12 83-102,16-69 20,13-38 38,-5-5-38,-3-1-71,1 1 0,-1-1 0,0 0 0,0-1 0,0 1-1,0-1 1,0 0 0,-1 0 0,1-1 0,-1 0 0,0 1 0,0-1 0,0 0-1,-1-1 1,1 1 0,-1-1 0,0 0 0,0 1 0,-1-1 0,1-1-1,-1 1 1,0 0 0,0 0 0,-1-1 0,0 1 0,0-1 0,0 1-1,-1-1 1,1 0 0,-1 1 0,-1-1 0,1 1 0,-1-1 0,0 1-1,0-1 1,-1 1 0,1-1 0,-1 1 33,0 3-66,1-1-1,-1 1 1,0 0-1,0 0 0,0 0 1,0 0-1,0 0 1,0 0-1,0 1 1,0-1-1,-1 1 1,1-1-1,-1 1 1,1 0-1,-1 0 1,0 0-1,1 0 1,-1 1-1,0-1 1,0 1-1,1 0 1,-1-1-1,0 1 1,0 0-1,0 1 1,1-1-1,-1 0 1,0 1-1,0 0 67,-6-1-93,14 10-1801,13-9-353</inkml:trace>
  <inkml:trace contextRef="#ctx0" brushRef="#br0" timeOffset="3649.413">2004 376 1169,'0'0'2113,"0"0"-635,0 0-657,0 0-253,0 0 49,0 33 50,1 100-16,-12-80 725,12-63-1432,-1 0-1,1 0 0,1 1 0,0-1 0,0 1 0,1-1 1,0 1-1,1 0 0,-1 0 0,2 0 0,-1 1 0,2-1 1,-1 1-1,1 0 0,0 0 0,0 1 0,1 0 0,0 0 1,1 1-1,2-3 57,-8 8 40,-1 0 0,1-1 1,0 1-1,-1 0 0,1 0 1,0 0-1,-1 0 0,1 1 1,0-1-1,0 0 0,0 1 1,0-1-1,0 1 0,0 0 1,0 0-1,0-1 0,0 1 1,0 1-1,0-1 0,0 0 1,0 0-1,0 1 0,0-1 1,0 1-1,-1-1 0,1 1 1,0 0-1,0 0 0,0 0 0,-1 0 1,1 0-1,0 0 0,-1 1 1,1-1-1,-1 0 0,0 1 1,1-1-1,-1 1 0,0 0 1,0-1-1,0 1 0,0 0 1,0 0-1,0-1 0,-1 1 1,1 1-41,19 95 808,-18-87-531,16 36-206,14-37-3285,-9-10-777</inkml:trace>
  <inkml:trace contextRef="#ctx0" brushRef="#br0" timeOffset="3927.328">2393 552 3217,'0'0'1969,"0"0"801,0 0-930,0 0-383,0 0-640,0 0-561,36 34-256,-26-40-288,-1-46-5347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3:36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1 2273,'0'0'1726,"0"0"-1200,0 0 53,0 0 197,0 0 208,-27 14-164,-81 45-519,106-59-292,-1 1-1,1 0 1,0 0 0,0 0-1,0 0 1,0 0 0,0 0 0,0 0-1,0 1 1,1-1 0,-1 1-1,0 0 1,1-1 0,-1 1-1,1 0 1,-1 0 0,1 0 0,0 0-1,0 0 1,0 0 0,0 0-1,0 0 1,1 0 0,-1 1-1,1-1 1,-1 0 0,1 0 0,0 1-1,0-1 1,0 0 0,0 1-1,0-1 1,0 0 0,1 1-9,0 8-56,1-7 44,1 0 0,-1 0 0,1 0 0,0 0 0,0-1 0,0 0 0,0 1 0,1-1 0,-1 0 0,1 0-1,0-1 1,0 1 0,0-1 0,0 0 0,0 0 0,1 0 0,-1-1 0,0 1 0,1-1 0,-1 0 0,1-1 0,3 1 12,-7-1-2,87 22 410,-88-20-409,1 0 0,-1-1 0,1 1 0,-1 0 0,1-1-1,-1 1 1,0 0 0,0-1 0,0 1 0,0 0-1,0-1 1,0 1 0,-1 0 0,1-1 0,0 1 0,-1 0-1,1-1 1,-1 1 0,0-1 0,1 1 0,-1-1-1,0 1 1,0-1 0,0 1 0,0-1 0,0 0-1,-1 1 1,1-1 0,0 0 0,0 0 0,-1 0 0,1 0-1,-1 0 1,1-1 0,-1 1 0,1 0 0,-1-1-1,0 1 1,1-1 0,-1 1 0,0-1 0,1 0-1,-1 1 1,0-1 0,-1 0 1,-3 3 51,-3 3-71,-96 50-3887,93-53 719</inkml:trace>
  <inkml:trace contextRef="#ctx0" brushRef="#br0" timeOffset="311.923">164 288 3121,'0'0'1793,"0"0"-704,0 0 720,0 0-833,0 0-352,0 0-272,67-2-352,-67 4-928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3:35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7 368,'0'0'2823,"0"0"-1665,0 0-707,0 0 2,0 0-31,-16 6 93,-50 19-326,64-23-183,0-1 0,1 0 1,-1 0-1,1 1 0,-1-1 0,1 1 0,-1-1 1,1 1-1,0 0 0,0-1 0,0 1 0,0 0 1,0 0-1,0 0 0,1 0 0,-1 0 0,1 0 1,-1 0-1,1 0 0,-1 0 0,1 0 0,0 0 1,0 0-1,0 0 0,1 0 0,-1 0 0,0 0 1,1 0-1,-1 0 0,1 1-6,0 9-82,0-8 76,0 0 0,-1 0 0,1 0-1,1 0 1,-1 0 0,1 0 0,-1-1 0,1 1 0,0 0-1,1-1 1,-1 1 0,1-1 0,-1 0 0,1 0 0,0 0 0,0 0-1,0 0 1,1-1 0,-1 0 0,0 1 0,1-1 0,3 1 6,23 20-215,-51 3-270,-31 1-1276,49-26-1166</inkml:trace>
  <inkml:trace contextRef="#ctx0" brushRef="#br0" timeOffset="358.161">268 0 3810,'0'0'-59,"0"0"603,0 0-82,-6 7-166,-22 24-229,26-28-50,0 1 1,0 0 0,0 0-1,1 0 1,-1 0-1,1 0 1,0 1 0,0-1-1,1 0 1,-1 0-1,1 1 1,0-1 0,0 0-1,0 1 1,1-1 0,-1 0-1,2 3-17,-1 4 7,6 19 412,-5-28-395,-1 0 1,0 1 0,0-1-1,-1 0 1,1 1-1,0-1 1,-1 0 0,0 1-1,1-1 1,-1 1-1,0-1 1,0 1 0,-1-1-1,1 1 1,0-1-1,-1 0 1,1 1 0,-1-1-1,0 0 1,0 1-1,0-1 1,0 0 0,0 0-1,0 0 1,-1 0-1,1 0 1,-1 0 0,0 1-25,-74 61-1545,71-61-1267</inkml:trace>
  <inkml:trace contextRef="#ctx0" brushRef="#br0" timeOffset="703.394">350 154 0,'0'0'2300,"0"0"-457,0 0-381,0 0-315,0 0-37,32-13-560,154-60 322,-186 71-907,1 1 0,0 0 0,-1 0-1,1-1 1,-1 1 0,1-1 0,-1 1 0,0 0-1,1-1 1,-1 1 0,0-1 0,0 1 0,0-1-1,0 1 1,0 0 0,0-1 0,-1 1 0,1-1-1,0 1 1,-1-1 0,1 1 0,-1 0 0,0-1-1,1 1 1,-1 0 0,0 0 0,0 0 0,0-1-1,1 1 1,-1 0 0,0 0 0,-1 0 0,1 0-1,0 0 1,0 1 0,0-1 0,-1 0 0,1 1-1,0-1 1,0 0 0,-2 1 35,1-2-23,-1 0 0,1 1 0,-1 0 1,1 0-1,-1-1 0,1 2 0,-1-1 0,0 0 1,0 0-1,1 1 0,-1 0 0,0-1 0,0 1 1,0 0-1,0 0 0,1 1 0,-1-1 0,0 1 0,0-1 1,1 1-1,-1 0 0,0 0 0,1 0 0,-1 0 1,1 0-1,-1 1 0,1-1 0,-1 1 0,1 0 1,0 0-1,0-1 0,0 1 0,0 1 0,0-1 0,1 0 1,-1 0-1,0 1 0,1-1 0,0 1 0,0-1 1,-1 1-1,2 0 0,-1-1 0,0 1 0,0 0 1,1-1-1,0 1 0,-1 0 0,1 3 23,-3 107 1313,6-111-1311,-1 0 0,0 0 1,0 0-1,1 0 0,-1-1 1,1 1-1,0-1 0,-1 0 1,1 1-1,0-1 0,0 0 1,0-1-1,0 1 0,0 0 1,0-1-1,0 0 0,0 0 1,0 0-1,0 0 1,0 0-1,0 0 0,0-1-2,5 1-22,89-6-2550,-44-18-728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3:34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264 148 3970,'0'0'741,"0"0"-52,0 0-222,0 0 122,0 0-253,-39 17 123,-121 59 182,157-75-631,1-1 0,-1 1 0,0 0 0,0 0 0,1 0 0,-1 0 0,1 1 0,-1-1 0,1 1 0,-1 0 0,1-1 0,0 1 0,0 0 0,0 0 0,0 0 0,0 1 0,0-1 0,1 0 0,-1 1 0,1-1 0,-1 1 0,1 0 0,0-1 0,0 1 0,0 0 0,1 0 0,-1 0 0,1-1 0,-1 1 0,1 0 0,0 1-10,0 7 26,-2-8-21,1 1 0,-1 0 0,1 0 0,0 0 0,0-1 0,1 1 0,-1 0 0,1 0 0,0 0 0,0 0 0,0 0 0,0 0 0,1 0 0,-1 0 0,1 0 0,0 0 0,1 0 0,-1 0 0,0-1 0,1 1 0,0-1 0,0 1 0,0-1 0,0 0 0,1 1 0,-1-1 0,1 0 0,0-1 1,0 1-1,0 0 0,0-1 0,0 0 0,1 1 0,-1-1 0,1-1 0,-1 1 0,1 0 0,0-1 0,0 0 0,0 0 0,-1 0 0,1 0 0,3 0-5,0-1-171,0 0-1,0 0 1,0 0 0,1-1-1,-1 0 1,0 0 0,0 0-1,-1-1 1,1-1 0,0 1 0,0-1-1,-1 0 1,0 0 0,0-1-1,0 0 1,0 0 0,0 0-1,-1-1 1,1 0 0,-1 0 0,-1 0-1,1-1 1,-1 1 0,1-2 171,32-42-3741</inkml:trace>
  <inkml:trace contextRef="#ctx0" brushRef="#br0" timeOffset="269.785">264 148 0,'88'-123'1241,"-70"99"597,-18 24-288,0 0-785,0 41-279,0 51 1637,0 312 105,20-391-6526,0-16 2655</inkml:trace>
  <inkml:trace contextRef="#ctx0" brushRef="#br0" timeOffset="676.689">696 271 2897,'0'0'1182,"0"0"-387,0 0 163,0 0-30,0 0-242,-19-2-155,-63-1-424,79 3-89,0 1 0,0-1 0,-1 1 1,1 0-1,0 1 0,1-1 0,-1 0 0,0 1 1,0 0-1,1-1 0,-1 1 0,1 0 1,-1 1-1,1-1 0,0 0 0,0 1 0,0-1 1,0 1-1,0-1 0,0 1 0,1 0 1,-1 0-1,1 0 0,0 0 0,-1 2-18,-4 7 49,3-6-49,0-1 0,1 1 0,-1 0 0,1 0 0,0 0 0,1 0 0,-1 0 0,1 0 0,0 1 0,1-1 0,0 0 0,0 1 0,0-1 0,0 0 0,2 3 0,54-6-2398,21-96-470,-78 147 6561,2-30-3515,9-14-2534,7-10-560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3:33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0 230 912,'0'0'1879,"0"0"-489,1-1 2099,9 0-3313,83 3 337,-52 0-552,1-1 0,-1-2 0,0-2 0,0-2 0,13-4 39,28-8-4472,-71 14 796</inkml:trace>
  <inkml:trace contextRef="#ctx0" brushRef="#br0" timeOffset="296.883">238 1 944,'0'0'1313,"0"0"432,0 0-1313,0 0 64,0 0 16,0 0-207,-48 356 287,48-315-592,0-8 0,0-7 224,0-9-224,17-6 0,2-5-112,7-6-208,6 0-369,-1 0-15,0-10-1729</inkml:trace>
  <inkml:trace contextRef="#ctx0" brushRef="#br0" timeOffset="824.083">545 135 992,'0'0'142,"0"0"271,0 0 657,0 0 846,0 0-745,1 36-429,1 114-193,11-43 246,-13-106-790,0 0 0,0 0 0,0 0 0,0 0 0,1 0 0,-1 0 0,0 0 0,1 0-1,-1 0 1,0-1 0,1 1 0,-1 0 0,1 0 0,0 0 0,-1 0 0,1-1 0,0 1 0,-1 0 0,1 0 0,0-1-1,0 1 1,0-1 0,0 1 0,-1-1 0,1 1 0,0-1 0,0 1 0,0-1 0,0 0 0,0 0 0,0 1 0,0-1-1,0 0 1,0 0 0,0 0 0,0 0 0,0 0 0,0 0 0,0 0 0,0-1 0,0 1 0,0 0 0,0-1 0,0 1-1,0 0 1,0-1 0,0 1 0,0-1 0,0 1 0,0-1 0,-1 0 0,1 1 0,0-2-5,35-41-122,31-143-2714,-62 260 5024,-5-64-2113,0-1 1,1 1-1,0-1 1,0 0-1,1 0 1,1 1-1,-1-1 1,1 0 0,1-1-1,0 1 1,0-1-1,1 1 1,0-1-1,0-1 1,1 1-1,0-1 1,0 0-1,0 0 1,4 2-76,-7-9 16,0 0-1,0 0 1,-1 0 0,1 0-1,0 0 1,0-1-1,0 1 1,-1-1 0,1 0-1,0 0 1,-1 0 0,1 0-1,-1 0 1,1-1 0,-1 1-1,0-1 1,1 1-1,-1-1 1,0 0 0,0 0-1,0 0 1,-1 0 0,1 0-1,0-1 1,-1 1 0,1-1-1,-1 1 1,0-1 0,0 1-1,0-1 1,1-1-16,3-4 3,62-158 433,-23 44-5135,-38 111 1567</inkml:trace>
  <inkml:trace contextRef="#ctx0" brushRef="#br0" timeOffset="1107.972">1064 258 2849,'0'0'1310,"0"0"-155,0 0-288,0 0-37,14 24-579,46 71-128,-60-94-116,0 0 0,1 1 1,-1-1-1,1 0 1,-1 0-1,1 1 0,-1-1 1,1 0-1,0 0 0,0 0 1,-1 0-1,1 0 1,0 0-1,0 0 0,0 0 1,0-1-1,0 1 0,1 0 1,-1-1-1,0 1 1,0 0-1,0-1 0,0 1 1,1-1-1,-1 0 0,0 1 1,1-1-1,-1 0 0,0 0 1,1 0-1,-1 0 1,0 0-1,0 0 0,1 0 1,-1 0-1,0-1 0,1 1 1,-1 0-1,0-1 1,0 1-1,1-1 0,-1 0 1,0 1-1,0-1 0,0 0 1,0 0-1,0 1 1,0-1-1,0 0 0,0 0 1,0 0-1,0 0 0,-1 0 1,1 0-1,0-1 1,-1 1-1,1 0 0,-1 0 1,1 0-1,-1-1 0,0 1 1,1 0-1,-1-1 1,0 0-8,1 0 21,12-116 67,-13 115-191,-1 1 0,1-1 0,-1 1-1,0-1 1,1 1 0,-1-1 0,0 1-1,0 0 1,-1-1 0,1 1 0,0 0-1,-1 0 1,1 0 0,-1 0-1,0 0 1,0 0 0,1 1 0,-1-1-1,0 1 1,-1-1 0,1 1 0,0-1-1,0 1 1,-1 0 0,1 0 0,0 0-1,-1 1 1,1-1 0,-1 1 0,1-1-1,-1 1 1,1 0 0,-1 0 0,1 0-1,-1 0 1,0 0 0,0 1 103,-7-1-3025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48:22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70 6915,'0'0'982,"0"0"-571,0 0 368,0 0 336,0 0-283,16 7 454,-7-3-1156,1 1 19,0-1 1,0 0 0,0 0 0,1-1-1,-1 0 1,1-1 0,0 0 0,-1-1-1,1 0 1,0-1 0,0 0 0,1-1-150,-10 1-54,0-1 0,0 0 0,0 0 0,0 0 0,0 0 0,-1 0 0,1 0 1,0 0-1,-1 0 0,1-1 0,-1 1 0,1-1 0,-1 1 0,0-1 0,0 0 1,0 1-1,1-1 0,-2 0 0,1 0 0,0 0 0,0 0 0,-1 0 1,1 0-1,-1 0 0,1 0 0,-1 0 0,0 0 0,0 0 0,0 0 0,0 0 1,0 0-1,0 0 0,-1 0 0,1 0 0,-1 0 0,1 0 0,-1 0 0,0 0 1,0 0-1,1 1 0,-2-1 0,1 0 0,0 0 0,0 1 0,0-1 0,-1 1 1,1-1-1,-1 1 0,1 0 0,-1-1 0,0 1 0,0 0 54,-7-4-35,0 2 0,-1-1 0,1 1 0,-1 1-1,0 0 1,0 0 0,0 1 0,0 0 0,0 0 0,0 1-1,-6 1 36,12 2-11,0-1 0,0 1 0,1 0-1,-1 0 1,1 0 0,0 1 0,-1-1 0,2 1-1,-1 0 1,0 0 0,1 0 0,-1 0-1,1 0 1,1 0 0,-1 1 0,0-1-1,1 1 1,0-1 0,0 1 0,0-1-1,1 1 1,0 0 0,-1-1 0,2 1 0,-1 0-1,0-1 1,1 1 0,0 0 0,1 3 11,-2 1 19,0-3-42,0 0 0,1 0 0,0 0 0,0-1 0,0 1 1,1 0-1,-1-1 0,2 1 0,-1-1 0,0 0 1,1 0-1,0 0 0,0 0 0,0 0 0,1 0 0,0-1 1,0 0-1,0 0 0,0 0 0,1 0 0,-1-1 0,1 1 1,0-1-1,0 0 0,0-1 0,1 1 0,-1-1 0,0 0 1,1 0-1,0-1 0,-1 0 0,1 0 0,0 0 1,0 0-1,-1-1 0,2 0 23,33 0-2281,1-2-1302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3:43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297 0 512,'0'0'931,"0"0"-173,0 0-203,0 0 61,0 0-320,0 0-192,-7 1 5591,-24 0-5779,26-1 84,1 0 0,0 0 0,0 1 0,0-1-1,-1 1 1,1 0 0,0 0 0,0 0 0,0 1 0,0 0 0,1-1 0,-1 1 0,0 1 0,1-1-1,-1 0 1,1 1 0,0 0 0,-1 0 0,2 0 0,-1 0 0,0 0 0,0 0 0,1 1 0,0-1-1,0 1 1,-1 1 0,-6 13-20,0-1 1,1 2-1,1-1 0,0 1 0,2 0 0,0 0 1,1 0-1,1 1 0,1-1 0,1 1 0,0 0 0,2-1 1,0 1-1,4 17 20,61 104 53,-55-121-39,15 28 10,-3 1 0,-1 1 1,-2 0-1,-3 2 1,-2 0-1,-2 1-24,1 203 51,-18-240-43,-1-1-1,0-1 1,-1 1 0,-1-1-1,0 0 1,-1 0-1,0-1 1,-1 0 0,0-1-1,-1 0 1,-1 0 0,0-1-1,-4 3-7,5-3 42,-194 235 89,203-245-161,0 0 1,1-1-1,-1 1 1,0 0-1,1 0 1,-1 0-1,1 0 0,-1 0 1,1 0-1,-1 0 1,1 0-1,-1 0 1,1 0-1,0 0 0,0 0 1,0 0-1,0 0 1,-1 0-1,1 0 0,1 0 1,-1 0-1,0 1 1,0-1-1,0 0 1,0 0-1,1 0 0,-1 0 1,1 0-1,-1 0 1,1 0-1,-1 0 0,1 0 1,-1-1-1,1 1 1,0 0-1,-1 0 1,1 0-1,0-1 0,0 1 1,0 0-1,0-1 1,0 1-1,-1 0 1,1-1-1,0 1 0,0-1 1,1 1 29,13 10-213,-3 1 266,-2 1 0,0-1 0,0 2 0,-1-1 0,-1 1 0,0 1 0,-1-1 0,0 1 0,-1 1 0,-1-1 1,-1 1-1,0 0 0,-1 0 0,0 0 0,-2 0 0,0 1 0,0-1 0,-2 0 0,-1 13-53,2 34 54,-17 200 447,-22 75-66,37-102 147,5-223-566,1 1 0,0-1 0,1 0 0,0 0 0,1-1 0,0 1 0,1-1 0,1-1 0,0 1 0,0-1 0,1-1 0,1 1 0,0-1 0,0-1 0,1 0 0,0-1 0,0 0 0,1 0 0,6 2-16,121 51 1243,-132-53-2841,-7-10-3829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4:00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351 368 880,'0'0'2415,"0"0"-1295,0 0-26,0 0-571,0-37 2751,-9 9-1668,-14 2-881,21 24-746,0-1-1,0 1 0,-1 0 0,1 0 0,-1 0 1,1 0-1,-1 0 0,0 0 0,0 1 0,0-1 1,0 1-1,0 0 0,0 0 0,0 0 0,0 0 1,0 1-1,-1-1 0,1 1 0,0 0 0,0 0 1,-1 0-1,1 0 0,0 0 0,0 1 0,0 0 1,-1-1-1,1 1 0,0 0 0,0 1 0,0-1 1,0 1-1,0-1 0,1 1 0,-1 0 0,0 0 1,1 0-1,-1 0 0,1 0 0,0 1 0,0-1 1,-1 2 21,-2 9 7,0-1 0,1 1 0,1 0 0,1 0 0,-1 0 0,2 1 0,0-1 0,0 0 0,2 1 0,-1-1 0,2 4-7,-1-14-31,0-1 0,0 1 0,0-1 0,0 0 0,1 1-1,-1-1 1,0 0 0,1 0 0,0 0 0,-1 0 0,1 0 0,0 0 0,0 0 0,0 0 0,1-1 0,-1 1-1,0-1 1,0 0 0,1 0 0,-1 0 0,1 0 0,-1 0 0,1 0 0,-1 0 0,1-1 0,0 0 0,-1 1 0,1-1-1,0 0 1,-1 0 0,1 0 0,0-1 0,-1 1 0,1-1 0,-1 1 0,1-1 0,0 0 0,-1 0 0,0 0-1,1 0 1,-1 0 0,0-1 0,1 1 0,-1-1 0,0 0 0,1-1 31,39-99-787,-42 102 584,0 0-138,-1 2-124,-3 21 492,0 0 0,2 0-1,0 0 1,2 0-1,0 0 1,2 0-1,1 0 1,0-1-1,2 1 1,0-1-1,5 11-26,3 25 37,-9-47-27,0 0 0,-2 0 0,1 1 1,-1-1-1,-1 0 0,0 1 0,-1-1 1,0 0-1,-1 1 0,0-1 0,-1 1 1,0-1-1,0 0 0,-1 0 0,-1 0 1,0 0-1,-1-1 0,0 0 0,0 1-10,-4-1 92,-1-1-1,0 0 0,-1-1 0,1 0 0,-2 0 0,1-1 0,-1 0 1,0-1-1,0-1 0,-1 0 0,1 0 0,-1-1 0,0-1 1,-1 0-1,1-1 0,0-1 0,-1 0 0,-7 0-91,16-3 43,-1 0 0,0-1 0,1 1 0,0-1 0,0 0 0,0 0 0,0-1 0,0 1 0,0-1 0,1 0 0,0 0 0,0-1 0,0 1 0,0-1 0,1 0 0,0 0 0,0 0 0,0-1 0,0 1 0,1-1 0,0 1 0,0-1 0,1 0 0,0 0 0,0 0 0,0 0 0,0 0 0,1 1 0,0-1 0,0 0 0,1 0 0,0 0 0,0 0 0,1-4-43,0 0-69,1 0 0,1 0 0,-1 1 1,2-1-1,-1 1 0,1-1 0,1 1 0,-1 1 0,1-1 0,1 1 0,0 0 0,0 1 1,1-1-1,-1 1 0,2 1 0,-1 0 0,1 0 0,0 0 0,5-1 69,19-18-257,212-152-2846,-199 160 4669,-25 68-1307,-19-48-284,0 0-1,0-1 1,0 1 0,0 0-1,0-1 1,0 0-1,1 1 1,0-1 0,-1 0-1,1 0 1,0 0-1,0-1 1,0 1 0,0-1-1,0 1 1,0-1-1,0 0 1,0 0 0,1-1-1,-1 1 1,0-1 0,1 1-1,-1-1 1,0 0-1,1-1 1,-1 1 0,0 0-1,1-1 1,-1 0-1,0 1 1,0-1 0,1-1-1,-1 1 1,0 0-1,0-1 1,0 0 0,-1 1-1,1-1 1,0 0-1,-1-1 1,1 1 0,-1 0-1,0-1 1,1 1-1,-1-1 1,-1 0 0,1 0-1,0 1 1,-1-1 0,1 0-1,-1-1 1,0 1-1,0 0 1,0 0 0,0 0-1,-1-1 26,4-81-926,-5 83 980,1 1-1,0-1 0,-1 0 0,1 1 1,-1 0-1,0-1 0,1 1 0,-1-1 1,0 1-1,0 0 0,0-1 0,0 1 0,0 0 1,0 0-1,0 0 0,-1 0 0,1 0 1,0 0-1,-1 0 0,1 0 0,0 1 1,-1-1-1,1 0 0,-1 1 0,1-1 0,-1 1 1,0 0-1,1-1 0,-1 1 0,1 0 1,-1 0-1,1 0 0,-1 0 0,0 0 1,1 0-1,-1 1 0,1-1 0,-1 0 0,1 1 1,-1-1-1,1 1 0,-1 0-53,13 8-1006,143 1-1515,-114 50 4535,-37-58-2002,0-1 0,1 0 0,-1 0 0,0 0 0,1 0 0,-1-1 0,0 1 0,1-1 0,-1 0 0,1 0 0,-1 0-1,1 0 1,-1-1 0,0 1 0,1-1 0,-1 0 0,0 0 0,1 0 0,-1-1 0,0 1 0,0-1 0,0 0 0,0 1-1,-1-1 1,1-1 0,0 1 0,-1 0 0,1-1 0,-1 1 0,1-2-12,17-78-1105,-21 81 1097,0-1 0,-1 1 0,1 0-1,0-1 1,0 1 0,-1 0-1,1 0 1,-1-1 0,1 1 0,-1 0-1,1 1 1,-1-1 0,0 0 0,1 0-1,-1 1 1,0-1 0,0 1-1,0-1 1,1 1 0,-1 0 0,0 0-1,0 0 1,0 0 0,0 0-1,1 0 1,-1 0 0,0 1 0,0-1-1,0 1 9,-3-1-66,1 40-2384,4-26-431</inkml:trace>
  <inkml:trace contextRef="#ctx0" brushRef="#br0" timeOffset="523.35">1079 402 352,'0'0'1214,"0"0"440,0 0-605,0 0-214,0 0 16,0 0 96,2-13-133,6-43-310,-9 55-497,0-1 0,0 1 1,0-1-1,0 1 0,0 0 1,0 0-1,0-1 0,0 1 0,0 0 1,0 0-1,-1 0 0,1 0 1,-1 0-1,1 0 0,-1 0 1,1 1-1,-1-1 0,1 1 0,-1-1 1,1 1-1,-1-1 0,0 1 1,1 0-1,-1 0 0,0 0 1,1 0-1,-1 0 0,0 0 1,1 0-1,-1 0 0,0 1 0,1-1 1,-1 1-1,1-1 0,-1 1 1,1 0-1,-1-1 0,0 2-7,-2 3 15,1 0-1,0 1 1,0 0-1,0-1 0,1 1 1,0 0-1,0 0 1,0 1-1,1-1 1,0 0-1,0 0 0,0 1 1,1-1-1,0 0 1,1 1-1,-1-1 1,1 1-1,1 3-14,-2-5 12,2-2-37,-1 0 0,0 0 0,1 0 0,0 0 0,0 0 0,0-1 0,0 1 0,0-1 0,0 0 0,1 1 0,-1-1 0,1 0-1,-1 0 1,1-1 0,0 1 0,0 0 0,0-1 0,0 0 0,0 0 0,0 0 0,0 0 0,0 0 0,1 0 0,-1-1 0,0 0 0,0 0 0,1 0 0,-1 0-1,0 0 1,0 0 0,1-1 0,-1 0 0,0 1 0,0-1 0,0-1 0,0 1 0,0 0 0,0-1 0,0 1 0,0-1 0,-1 0 0,1 0 0,0 0 25,9-16-614,0 0 1,-1-1 0,0-1-1,-2 0 1,0 0 0,-2-1 0,0 0-1,0-5 614,4-7-661,20-117-358,-26 46 4615,-5 103-2292,-1 21-1461,-9 304 3310,11-311-3108,1 1 0,0-1-1,1 0 1,1 0-1,0 0 1,0-1-1,1 0 1,1 1 0,0-2-1,1 1 1,0-1-1,1 0 1,0 0-1,0-1 1,1 0 0,1-1-1,1 1-44,27 2-1902,-31-12-448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4:20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1617,'0'0'603,"0"0"360,0 0-195,2 2 3853,-2 4-8103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4:21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0 768,'0'0'897,"0"0"928,0 0-849,0 0-608,0 0-176,0 0-176,-7 0 176,7 0-192,0 0 0,0 0 609,0 0-497,0 0 48,0 5-160,-3 5 48,1 5-96,-5 5-753,-3-3-2560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4:21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0,'0'0'1697,"0"0"-705,0 0-191,0 0 95,0 0-624,0 0-160,-19 41-176,19-33 128,0 8-128,0-3-2449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4:21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0 368,'0'0'1009,"0"0"-529,0 0-240,0 0-240,0 0 0,0 0 16,-20 50-16,20-41 0,-2-3-32,2-1 32,0-1-176,-2-2-144,2 0-481,0 3 401</inkml:trace>
  <inkml:trace contextRef="#ctx0" brushRef="#br0" timeOffset="199.5">39 0 416,'-36'93'689,"36"-93"687,0 0-239,0 0-401,0 0-304,0 0 257,0 0-577,0 0-112,-3 0-2962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4:27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34 783 2673,'0'0'395,"0"0"-128,0 0-102,0 0 243,0 0-191,0 0 65,2 0 4366,9 5-4712,39 43 202,-37-33-54,0-2 0,1 0 1,0 0-1,1-2 1,1 0-1,0 0 0,0-2 1,1 0-1,0 0 1,9 1-85,-4-4 38,1-2 0,0 0 0,0-1 0,0-2 0,0 0 0,0-2 0,0 0 0,3-2-38,-8 0-1,0-1 1,0-1-1,0-1 0,-1 0 1,1-1-1,-2-1 1,1-1-1,-1 0 0,10-9 1,-12 5-64,0-1 0,-2-1 0,0 0 0,0-1 0,-2 0-1,0-1 1,-1 0 0,0 0 0,-2-1 0,0 0 0,-1-1-1,-1 1 1,3-17 64,8-19-62,-2-132 352,-15 126-191,-50-130 158,50 183-264,1 1 1,-2-1-1,1 0 1,-1 1-1,0 0 1,0-1-1,-1 1 1,1 0-1,-1 0 1,-1 0-1,1 1 1,-1-1-1,0 1 1,0 0-1,-1 0 1,0 0-1,1 1 1,-2-1-1,1 1 1,0 0-1,-1 1 1,0-1-1,-1 1 7,-17-5 17,1 1-1,-2 2 1,1 0 0,0 2-1,-1 0 1,0 2-1,0 0 1,1 2 0,-22 4-17,-131 52 69,163-51-67,0 0 0,1 0 0,0 2 0,0-1-1,1 2 1,0 0 0,0 0 0,1 1 0,0 0 0,1 1 0,0 0 0,1 1 0,0 0 0,1 0 0,0 1-1,1 0 1,0 1 0,1-1 0,1 1 0,0 0 0,1 3-2,-9 44 129,3 0 1,2 0-1,4 1 1,2 55-130,5-104 78,0 0 0,1 0 0,0 0 0,1-1 0,0 0 0,1 0 0,1 0 0,0-1 0,0 0 0,1 0 0,0 0 0,1-1 0,0-1 0,1 0 0,0 0 0,0-1 0,1 0 0,0 0 0,11 4-78,18 20 548,70 25 500,-100-53-943,-7-2-3886,-3-2 102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4:32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441 126 160,'0'0'646,"0"0"-25,0 0 60,0 0-76,0 0-191,0 0 231,-34-9 3130,27 7-3697,0 0 0,0 1 0,0-1-1,0 1 1,0 1 0,0 0-1,0 0 1,0 0 0,0 1-1,0 0 1,1 0 0,-1 0-1,0 1 1,0 0 0,1 1-1,-1-1 1,1 1 0,0 1 0,0-1-1,0 1 1,0 0 0,0 0-1,1 1 1,0 0 0,-2 2-78,-170 202 939,167-192-786,2 1 0,0 1 0,1-1 0,0 1 1,2 0-1,0 1 0,2-1 0,0 1 0,1 0 0,1 0 1,0 0-1,2 0 0,1 10-153,-1 5 308,45 161 378,-43-185-655,2 0-1,0 0 1,0 0-1,1 0 1,0-1-1,0 0 1,1 0-1,1-1 1,0 0-1,0 0 1,1-1-1,0 0 1,0 0-1,1-1 1,0 0-1,1-1-30,4 4-3,3 3 16,0-1 1,0-1-1,1-1 0,1 0 0,-1-2 0,2 0 0,-1-1 0,1-1 1,0-1-1,0-1 0,0-1 0,7 0-13,126-22 192,77-44-667,-214 54 464,0-1 1,-1-1-1,0 0 0,-1-1 0,0 0 0,-1-1 1,-1-1-1,11-14 11,-6 9 9,5-7-9,-2-1 0,-1 0 0,-1-2 0,-1-1 0,-2 0 0,0-1 0,2-13 0,-14 32 0,-1 0 0,-1 0 0,1 0 0,-2-1 1,0 1-1,-1-1 0,0 1 0,0-1 0,-2 1 0,1 0 0,-2-1 0,1 1 1,-2 0-1,0 0 0,0 1 0,-1-1 0,0 1 0,-1 0 0,0 0 0,-1 1 1,-5-7-1,-17-33 85,-44-50 136,-179-70 420,201 139-409,40 23-120,-1 1 0,1 0 1,-1 0-1,0 1 0,-1 1 0,0 0 1,1 1-1,-1 0 0,-1 1 1,1 0-1,0 1 0,-5 1-112,-131 22 99,106-10-139,43-11-622,0 0-995,0 0-1624,0 0-345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4:05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3514 601 5010,'0'0'1929,"0"0"-627,0 0-518,-4-6-338,2 2-408,1 0-32,0 1 0,-1 0 0,0 0 1,0 0-1,0 0 0,0 0 1,0 0-1,0 0 0,-1 0 1,1 1-1,-1-1 0,0 1 0,0 0 1,0 0-1,0 0 0,0 0 1,0 1-1,-1-1 0,1 1 0,0 0 1,-1 0-1,-2-1-6,1 2-11,1-1 0,-1 1 0,0 0 0,0 0-1,0 0 1,0 1 0,1 0 0,-1 0 0,0 0 0,1 0 0,-1 1-1,1-1 1,-1 1 0,1 1 0,0-1 0,-1 1 0,1-1 0,1 1-1,-1 0 1,0 0 0,1 1 0,-1-1 0,1 1 0,0 0 0,0 0-1,1 0 1,-1 0 0,1 0 0,0 0 0,0 1 0,0-1 0,1 1 0,-1 0-1,1-1 1,0 1 0,1 0 0,-1 0 0,1 0 0,0-1 0,0 6 11,48-5 197,-41-5-278,-1-1-1,0 0 1,0 0 0,0-1-1,0 1 1,0-1 0,0-1-1,0 1 1,-1-1 0,1 0-1,-1 0 1,0 0-1,0-1 1,0 0 0,0 0-1,-1 0 1,1-1 0,-1 1-1,0-1 1,0 0 0,-1 0-1,0-1 1,0 1 0,0-1-1,0 1 1,-1-1 0,0 0-1,0 0 1,-1 0 0,1-3 81,20-192-826,-21 179 1209,-1-1 1005,-5 44-979,-5 239 416,10-256-859,0 0 1,0 1-1,1-1 0,-1 0 1,1 0-1,0 0 1,0 0-1,0 1 1,0-1-1,1-1 1,0 1-1,0 0 1,0 0-1,0-1 1,0 1-1,1-1 1,0 1-1,-1-1 1,1 0-1,0 0 1,1 0-1,-1-1 1,0 1-1,1-1 1,0 0-1,-1 0 1,1 0-1,0 0 1,0-1-1,0 0 1,0 1-1,0-1 1,0-1-1,4 1 34,-3 0-233,0-1 1,0-1-1,0 1 0,0-1 0,0 0 0,-1 0 0,1 0 0,0-1 1,-1 1-1,1-1 0,-1 0 0,1-1 0,-1 1 0,0-1 0,0 0 0,0 0 1,0 0-1,-1 0 0,1-1 0,-1 1 0,1-2 233,18-16-2292</inkml:trace>
  <inkml:trace contextRef="#ctx0" brushRef="#br0" timeOffset="278.728">3754 578 416,'0'0'1473,"0"0"752,0 0-544,0 0-977,0 0 176,0 0-255,0 97-417,0-82 128,0 2-336,0-2 0,0-2-208,0-4-1665,0-9-2033</inkml:trace>
  <inkml:trace contextRef="#ctx0" brushRef="#br0" timeOffset="561.31">3754 281 4354,'0'0'1153,"0"0"-833,0 0 288,0 0 448,0 0-1056,0 0 64,63 96-176,-51-77-144,0 0-1489</inkml:trace>
  <inkml:trace contextRef="#ctx0" brushRef="#br0" timeOffset="842.636">3970 597 1169,'0'0'2275,"0"0"-917,0 0-437,0 0-310,0 0 96,1 29-403,3 130 280,-4-159-397,0-13 26,0-18-375,-2 14 170,2 1 1,0-1-1,0 0 0,2 0 1,0 1-1,1-1 1,0 1-1,2-1 0,0 1 1,0 1-1,2-1 0,0 1 1,2-3-9,49-53 1056,-57 71-1121,0 0-1,0 0 0,-1 0 0,1 1 1,0-1-1,0 0 0,0 0 1,0 1-1,0-1 0,0 1 0,0-1 1,-1 1-1,1-1 0,0 1 1,0-1-1,-1 1 0,1 0 1,0-1-1,-1 1 0,1 0 0,-1 0 1,1 0-1,-1-1 0,1 1 1,-1 0-1,1 0 0,-1 0 0,0 0 1,0 0-1,1 0 0,-1 0 1,0 0-1,0-1 0,0 1 1,0 0-1,0 0 0,0 0 0,0 0 1,0 0-1,-1 1 66,2 0-106,1 19-1402</inkml:trace>
  <inkml:trace contextRef="#ctx0" brushRef="#br0" timeOffset="1218.996">4182 662 1024,'0'0'1604,"0"0"437,0 0-590,0 0 11,0 0-683,17 2-451,57 7-210,-72-8-112,0-1-1,1 1 1,-1-1 0,0 1 0,0-1 0,0 0 0,0 1 0,1-1 0,-1 0 0,0-1-1,0 1 1,0 0 0,1-1 0,-1 1 0,0-1 0,0 1 0,0-1 0,0 0-1,0 0 1,0 0 0,0 0 0,0 0 0,0-1 0,-1 1 0,1-1 0,0 1-1,-1-1 1,1 1 0,-1-1 0,0 0 0,0 0 0,1 0 0,-1 1 0,0-1 0,0-1-1,-1 1 1,1 0 0,0 0 0,-1 0 0,1 0 0,-1 0 0,0 0 0,0-1-1,1 1 1,-2 0 0,1 0 0,0-1 0,0 1 0,-1-1-6,-1 0-18,0 1 0,0-1-1,-1 1 1,1 0 0,-1-1 0,1 1 0,-1 0 0,0 1 0,0-1 0,0 0-1,0 1 1,0 0 0,0 0 0,0 0 0,-1 0 0,1 0 0,0 0 0,-1 1-1,1 0 1,0-1 0,-1 1 0,1 1 0,0-1 0,-1 0 0,1 1 0,0 0-1,0-1 1,-1 1 0,1 1 18,0 1-12,1 1 0,-1 0 0,1 0 0,0 0 0,0 1 0,0-1 0,1 0 0,-1 1 0,1-1 0,0 1 0,1-1 0,-1 1 0,1 0 0,0-1 0,0 1 0,0 0 0,0-1 0,2 5 12,-2 1-35,1-8-33,0 0-1,0 0 1,0 0-1,1 0 1,-1-1-1,0 1 0,1 0 1,-1-1-1,1 0 1,0 1-1,-1-1 0,1 0 1,0 0-1,0 1 1,0-1-1,0-1 0,0 1 1,0 0-1,0 0 1,0-1-1,0 0 1,1 1-1,-1-1 0,0 0 1,0 0-1,0 0 1,0 0-1,0 0 0,1 0 1,-1-1-1,0 1 1,0-1-1,0 0 1,1 0 68,13 0-390,5-2-10,-1-1-1,1-1 0,-1 0 0,0-2 1,-1-1-1,0 0 0,0-1 0,-1-1 1,0-1-1,0-1 0,13-11 401,32-18 2151,-62 40-769,-1 1 179,-2 4-988,-31 37 461,27-35-935,0 0 0,1 0 0,0 0 1,0 1-1,0 0 0,1 0 0,0 0 0,0 0 0,1 1 0,0-1 1,0 1-1,1 0 0,0 0 0,0 0 0,1 0 0,0 2-99,1-8 9,0 0 0,0 0-1,0 0 1,0 0 0,0 1-1,1-1 1,-1 0 0,1 0-1,0 0 1,-1 0 0,1 0-1,0 0 1,0 0 0,0-1-1,0 1 1,1 0 0,-1 0-1,0-1 1,1 1 0,-1-1-1,1 1 1,0-1 0,-1 0-1,1 1 1,0-1 0,0 0-1,0 0 1,0 0 0,0 0-1,0-1 1,0 1 0,0-1-1,0 1 1,0-1 0,0 0-1,0 1 1,0-1 0,0 0-1,1 0 1,-1-1 0,0 1 0,0 0-1,0-1 1,0 1-9,6 0-118,1 0 0,-1 0 0,0-1 0,0 0 0,0-1 0,0 1-1,0-1 1,0-1 0,0 0 0,0 0 0,-1 0 0,0-1 0,0 0 0,0-1 0,0 1 0,0-1 0,-1-1 0,0 1 0,0-1 0,4-6 118,13-15-2183</inkml:trace>
  <inkml:trace contextRef="#ctx0" brushRef="#br0" timeOffset="1499.216">4780 588 4626,'0'0'1454,"0"0"-440,0 0-531,0 0-171,0 0-56,6 0 187,45 3 936,-37-1-1227,0-1-1,0 0 1,0-1 0,0 0-1,0-1 1,0-1 0,0 0-1,0-1 1,-1 0-1,1-1 1,-1-1 0,7-3-152,-2-36-5626,-18 42 5230,0-11-3704</inkml:trace>
  <inkml:trace contextRef="#ctx0" brushRef="#br0" timeOffset="1876.959">4919 415 2417,'0'0'2022,"0"0"-661,0 0-211,0 0-379,0 0 173,0 42-335,0 127-87,0-36 692,2-132-1289,0 1 0,0-1 0,1 1 0,-1-1 0,1 0 0,-1 0-1,0 0 1,1 0 0,0-1 0,-1 1 0,1-1 0,-1 1 0,1-1 0,0 0-1,-1 0 1,1 0 0,0 0 0,-1-1 0,1 1 0,-1-1 0,1 0 0,-1 1-1,1-1 1,-1 0 0,1-1 75,120-83-2476,-83 58 2805,-40 27 247,0 0 251,0 0-408,0 0-86,2 6-7,2 8-410,14 68 1031,-13-26-3443,-5-56 266</inkml:trace>
  <inkml:trace contextRef="#ctx0" brushRef="#br0" timeOffset="2143.053">5195 500 6163,'0'0'272,"0"0"-112,0 0-32,0 0 512,0 0-640,0 0-16,94 43-816,-73-34-3234</inkml:trace>
  <inkml:trace contextRef="#ctx0" brushRef="#br0" timeOffset="2772.771">5346 664 4194,'-31'53'4904,"30"42"-3186,2-93-1722,0 0 0,1 0 0,-1 0 1,0 0-1,1-1 0,-1 1 1,1-1-1,0 1 0,-1-1 0,1 0 1,0 1-1,0-1 0,0 0 1,0 0-1,0-1 0,0 1 0,0 0 1,0-1-1,0 1 0,1-1 1,-1 1-1,0-1 0,0 0 0,0 0 1,1 0-1,-1 0 0,0-1 1,0 1-1,0 0 0,0-1 0,1 0 1,-1 1-1,0-1 0,0 0 1,0 0-1,0 0 0,-1 0 0,1-1 1,0 1-1,0 0 0,-1-1 1,1 1-1,-1-1 0,1 0 0,-1 1 1,0-1-1,1 0 0,-1 0 1,0 0-1,0 0 0,0-1 4,6-10-182,-1 0-1,-1 0 1,0 0 0,0 0-1,-2-1 1,1 0-1,-2 0 1,0 0 0,0 0-1,-2 0 1,0-4 182,-12 1 523,19 16-53,-2 1-489,16 0 27,-13-1 12,-1 0 0,1 0 0,0 1 0,0 1 0,0 0 0,-1 0 0,1 0 0,0 1 1,-1 0-1,1 0 0,-1 1 0,0 0 0,0 0 0,0 1 0,0 0-20,1 80 192,-22-2 323,17-93-536,0 0 0,1 0 0,0 1 1,1 0-1,0 0 0,1 0 0,0 0 0,0 1 0,1 0 0,0 0 0,1 1 0,0 0 0,0 0 0,1 1 0,0 0 0,0 1 1,1 0-1,-1 0 0,11-4 21,-16 8 42,0 0 1,0-1 0,0 2 0,0-1-1,0 0 1,0 1 0,1 0 0,-1 0-1,0 0 1,1 0 0,-1 1 0,1 0-1,-1 0 1,1 0 0,-1 0 0,1 1 0,-1-1-1,1 1 1,-1 1 0,0-1 0,0 0-1,1 1 1,-1 0 0,0 0 0,0 0-1,-1 1 1,1-1 0,0 1 0,-1 0-1,0 0 1,1 0 0,-1 0 0,0 1-1,-1-1 1,1 1 0,-1 0 0,1 0-1,-1-1 1,1 4-43,3 5 238,0 0 0,0 0 0,-1 0 0,-1 0 0,0 1 0,-1 0 0,0-1 0,-1 1 0,0 0 0,-1 10-238,-1-23 107,0 0-465,0 0-1528,0-4-1452,0-18-2149</inkml:trace>
  <inkml:trace contextRef="#ctx0" brushRef="#br0" timeOffset="-3885.464">120 428 3570,'0'0'1318,"0"0"-691,0 0 296,0 0 85,0 0-354,-7-21-238,-31-1-2510,38 31 1693,-24 368 1999,9-197-1363,5-187-331,-9-86-4986,12 49 2806</inkml:trace>
  <inkml:trace contextRef="#ctx0" brushRef="#br0" timeOffset="-3614.01">36 439 352,'0'0'1929,"0"0"-53,0 0-238,0 0-681,0 0-463,22 1-118,67 6-298,-87-7-80,0 1 1,0 0-1,0 0 1,-1 0 0,1 0-1,0 0 1,-1 0 0,1 0-1,0 1 1,-1-1 0,0 1-1,1-1 1,-1 1-1,0-1 1,0 1 0,0 0-1,0-1 1,0 1 0,0 0-1,0 0 1,-1 0 0,1 0-1,-1 0 1,1 0-1,-1 0 1,0 0 0,0 0-1,0 0 1,0 0 0,0 0-1,0 0 1,0-1 0,-1 1-1,1 1 2,-1 7 7,2 8 97,1-12-83,-1-1-1,0 1 1,0 0-1,0-1 1,-1 1-1,0 0 1,0 0 0,-1-1-1,1 1 1,-1 0-1,0-1 1,-1 1-1,1-1 1,-1 1-1,0-1 1,-1 0 0,1 0-1,-1 0 1,0 0-1,0 0 1,-1-1-1,1 1 1,-1-1 0,0 0-1,0 0 1,-1 0-1,1-1 1,-2 1-21,3-5-1868,3-8 102</inkml:trace>
  <inkml:trace contextRef="#ctx0" brushRef="#br0" timeOffset="-2799.866">288 495 2097,'0'0'1080,"0"0"-52,0 0-47,0 0 1,0 0-656,10 11-161,30 36 275,-28 22 329,-14-51-548,-5 40 358,7-57-953,0-12-1546,1-4 1534,0 1 0,1-1 0,0 1 0,1-1 0,1 1 0,0 0 0,1 0 0,0 1 0,4-5 386,-7 12 126,1 1 1,-1 0-1,1 0 1,1 0-1,-1 0 1,1 1-1,0-1 1,0 1-1,0 0 1,0 0-1,1 1 1,-1-1-1,1 1 1,0 0-1,0 0 1,1 0-1,-1 1 1,0 0-1,1 0 1,-1 0 0,1 1-1,0 0 1,0 0-1,4 0-126,-8 0 5,1 1 1,-1 0-1,0 0 0,1 0 1,-1 1-1,0-1 0,1 1 1,-1-1-1,0 1 0,1-1 1,-1 1-1,0 0 0,0 0 1,0 0-1,0 1 0,0-1 1,0 0-1,0 1 0,0-1 1,-1 1-1,1 0 0,0 0 1,-1-1-1,0 1 0,1 0 1,-1 0-1,0 0 0,0 1 1,0-1-1,0 0 0,0 0 1,-1 0-1,1 1 0,0-1 1,-1 0-1,0 1 0,0-1 1,0 0-1,0 1 0,0 0-5,3 54 75,-4-49 1,1 1 1,0-1 0,0 0-1,0 0 1,1 1-1,1-1 1,-1 0 0,1 0-1,1 0 1,0 0 0,0 0-1,0-1 1,1 1 0,2 2-77,-5-9 7,0 1 0,0-1 1,0 0-1,0 0 1,1 0-1,-1 0 0,1 0 1,-1 0-1,0 0 0,1 0 1,0 0-1,-1 0 1,1-1-1,-1 1 0,1-1 1,0 0-1,-1 1 0,1-1 1,0 0-1,0 0 0,-1 0 1,1 0-1,0 0 1,-1 0-1,1 0 0,0-1 1,-1 1-1,1-1 0,0 1 1,-1-1-1,1 0 1,-1 1-1,1-1 0,-1 0 1,1 0-1,-1 0 0,0 0 1,1 0-1,-1-1 1,0 1-1,0 0 0,1-1-7,39-61 152,-37 53-238,0-1 1,0 1-1,-1-1 0,0 0 0,-1 0 0,0 0 0,-1-1 1,-1 1-1,1 0 0,-2-1 0,1 1 0,-2-4 86,1 12 21,-1 0-1,1 1 1,-1-1-1,0 1 1,1 0 0,-1 0-1,0 0 1,0 0-1,-1 0 1,1 0-1,0 0 1,-1 0-1,1 1 1,-1 0-1,1-1 1,-1 1-1,0 0 1,1 0-1,-1 0 1,0 1-1,0-1 1,0 1-1,0-1 1,0 1-1,1 0 1,-1 0-1,0 0 1,0 1-1,-1-1-20,6 23-2169,151-14 702,-21-39 2182,-121 89-595,10 363 3586,-22-421-3708,1 0 0,-1 0 0,1 1 0,-1-1 0,0 0 0,0 0 0,1 0 0,-1 0-1,0 0 1,0 0 0,0 0 0,0-1 0,0 1 0,-1 0 0,1-1 0,0 1 0,0 0 0,0-1 0,-1 1 0,1-1 0,0 0 0,0 1 0,-1-1 0,1 0 0,0 0 0,-1 0 0,1 0 0,0 0 0,-1 0 0,1 0 0,0 0 0,-1-1 0,1 1 0,0 0 0,0-1 0,-1 1 0,1-1 0,0 1 0,0-1-1,0 0 1,0 0 0,-1 0 2,-29-57-2553,16 12 117</inkml:trace>
  <inkml:trace contextRef="#ctx0" brushRef="#br0" timeOffset="-2535.354">870 281 1265,'0'0'1520,"0"0"-479,0 0-193,0 0-448,0 0-336,0 0-64,115 167-1056</inkml:trace>
  <inkml:trace contextRef="#ctx0" brushRef="#br0" timeOffset="-2267.619">1081 588 1265,'0'0'3169,"0"0"-2123,0 0-350,0 0-98,0 0-190,14 0 315,-8 0-652,4 0-36,-1 0 1,1 0-1,-1-1 1,1 0-1,-1-1 1,0 0-1,0-1 0,1 0 1,-2 0-1,1-1 1,0 0-1,5-3-35,-14 5-13,1 0 1,0 1-1,-1-1 0,1 0 0,-1 1 1,0-1-1,0 0 0,0 0 0,0 0 1,0 1-1,0-1 0,0 0 0,0 0 1,-1 1-1,1-1 0,-1 0 0,1 1 1,-1-1-1,0 0 0,1 1 1,-1-1-1,0 1 0,0-1 0,0 1 1,-1-1-1,1 1 0,0 0 0,0 0 1,-1-1-1,1 1 0,0 0 0,-1 0 1,1 0-1,-1 1 0,0-1 0,1 0 1,-1 0-1,0 1 0,1-1 0,-1 1 1,0 0-1,0-1 0,1 1 0,-1 0 1,-1 0 12,2-1 5,-1 0 0,0-1 1,0 1-1,0 0 1,0 0-1,0 1 1,0-1-1,0 0 1,0 1-1,0-1 1,-1 1-1,1 0 0,0-1 1,0 1-1,0 0 1,0 1-1,-1-1 1,1 0-1,0 0 1,0 1-1,0 0 1,0-1-1,0 1 0,0 0 1,0 0-1,0 0 1,0 0-1,0 0 1,0 0-1,0 1 1,1-1-1,-1 1 1,1-1-1,-1 1 0,1 0 1,-1-1-1,1 1 1,0 0-1,0 0 1,0 0-1,0 0 1,0 0-1,1 0 1,-1 0-1,0 1-5,-6 92-82,7-92 69,0-1 1,0 1-1,0 0 0,1-1 0,-1 1 0,1 0 0,-1-1 0,1 1 0,0-1 1,0 1-1,0-1 0,0 1 0,1-1 0,-1 0 0,1 1 0,-1-1 0,1 0 1,0 0-1,0 0 0,0 0 0,0-1 0,0 1 0,0 0 0,0-1 1,1 0-1,-1 1 0,0-1 0,1 0 0,-1 0 0,1 0 0,-1-1 0,3 1 13,70-16-2838,-42-12-14</inkml:trace>
  <inkml:trace contextRef="#ctx0" brushRef="#br0" timeOffset="-2099.081">1439 463 2401,'0'0'1233,"0"0"-436,0 0 415,0 0-1,0 0-454,-10 20-231,-30 63-310,31-3 118,13-77-401,-1 0 1,1-1 0,0 0-1,-1 1 1,1-1 0,0 0-1,0-1 1,1 1 0,-1-1-1,0 0 1,0 0 0,1 0-1,-1-1 1,1 1 0,-1-1-1,0 0 1,1 0 0,-1-1-1,1 1 1,-1-1 0,0 0-1,3-1 67,0-1-173,0 0 0,0 0 0,0-1 0,-1 0 0,1-1 0,-1 1 0,0-1 0,0 0 0,-1-1 0,1 1 0,-1-1 0,-1 0 0,5-6 173,17-23-1857</inkml:trace>
  <inkml:trace contextRef="#ctx0" brushRef="#br0" timeOffset="-1877.392">1638 431 80,'0'0'3282,"0"0"-1564,0 0-1006,0 0-339,0 0-151,5 4 266,0 1-340,0-1-1,0 0 0,1 0 1,0 0-1,0-1 1,0 0-1,0 0 0,0 0 1,0-1-1,1 0 1,-1 0-1,1-1 0,0 0 1,-1 0-1,1 0 1,1-1-148,59 0-683,-66-14-2943,-1-2-1299</inkml:trace>
  <inkml:trace contextRef="#ctx0" brushRef="#br0" timeOffset="-1502.132">1715 264 816,'0'0'979,"0"0"542,0 0 464,0 0-768,0 0-329,0 44-58,-2 140-233,-3 15 655,56-194-4646,54-60 2087,-1-8 2321,-91 94 1651,12 99-1070,-16-127-6082,-6-16 781</inkml:trace>
  <inkml:trace contextRef="#ctx0" brushRef="#br0" timeOffset="-1299.979">2020 420 2193,'0'0'3041,"0"0"-2336,0 0-497,0 0-112,0 0 272,0 0-352,53 21 16,-34-10-32,7-2-832,-2 0-577,0-5-1392</inkml:trace>
  <inkml:trace contextRef="#ctx0" brushRef="#br0" timeOffset="-718.072">2231 556 400,'0'0'2857,"0"0"-786,0 0-809,0 0-48,0 0-401,0 21-263,0 66-94,0-85-446,0 0 0,-1-1-1,1 1 1,0 0 0,0 0 0,0 0 0,0-1-1,1 1 1,-1 0 0,0 0 0,1-1 0,-1 1-1,1 0 1,0-1 0,0 1 0,-1 0 0,1-1-1,0 1 1,0-1 0,0 1 0,1-1 0,-1 0-1,0 0 1,0 1 0,1-1 0,-1 0 0,1 0-1,-1 0 1,1 0 0,-1 0 0,1-1-1,0 1 1,-1 0 0,1-1 0,0 1 0,0-1-1,-1 0 1,1 0 0,0 1 0,0-1 0,0 0-1,-1 0 1,1-1 0,0 1 0,0 0 0,-1-1-1,1 1 1,0-1 0,0 1 0,-1-1 0,1 0-10,6 0 28,-4-2-124,0 1 0,0-1 0,0 0 1,-1 0-1,1 0 0,-1 0 0,0-1 0,0 1 0,0-1 0,-1 0 0,1 0 0,-1 0 0,0 0 0,0 0 0,0-1 0,-1 1 0,1-1 0,-1 1 0,0-1 0,0 1 0,-1-1 0,0 0 0,1 1 0,-1-1 1,-1 0-1,1 1 0,-1-1 0,0 1 0,0-3 96,0 5 0,0 0 0,0 0 0,0 1 1,0-1-1,0 0 0,0 1 0,0-1 0,-1 1 1,1-1-1,-1 1 0,1 0 0,-1 0 0,1 0 1,-1 0-1,0 0 0,1 0 0,-1 0 0,0 0 1,0 0-1,0 1 0,0-1 0,1 1 0,-1 0 1,0-1-1,0 1 0,0 0 0,0 0 1,0 0-1,0 0 0,0 1 0,0-1 0,0 0 1,-1 1-1,-1-1 177,4 0-199,0 0-68,20 5-812,190-2 590,-207-2 320,0-1 1,1 1-1,-1 0 1,0-1-1,0 2 1,0-1-1,1 0 1,-1 1-1,0-1 1,-1 1-1,1 0 1,0 0-1,0 0 1,-1 0-1,1 0 1,-1 1-1,0-1 1,0 1-1,0 0 1,0-1-1,0 1 1,-1 0-1,1 0 1,-1 0-1,1 0 1,-1 0-1,0 1 1,-1-1-1,1 0 1,0 1-1,-1-1 1,0 1-9,-1 8 642,8-39-2607,29-10 739,-34 36 1395,0-1-1,1 0 1,0 0 0,-1 1 0,1 0-1,0-1 1,0 1 0,-1 0 0,1 1-1,0-1 1,0 0 0,0 1 0,0-1-1,0 1 1,0 0 0,0 0 0,0 0 0,0 1-1,0-1 1,0 1 0,0 0 0,0-1-1,0 1 1,0 0 0,0 1 0,-1-1-1,1 0 1,-1 1 0,1 0 0,-1-1-1,1 1 1,-1 0 0,0 0 0,0 1-1,0-1 1,0 0 0,1 2-169,10 60 6,-14-51-1735,1-9-1668</inkml:trace>
  <inkml:trace contextRef="#ctx0" brushRef="#br0" timeOffset="73436.892">867 20 0,'0'0'654,"-27"-19"3049,59 27-2687,-5-1-1041,-1 0 1,1-2-1,0 0 0,0-2 0,1-2 1,-1 0-1,0-2 0,13-2 25,31 2 14,236 2 330,-14 82-354,108-5-145,122-24-96,-443-42 214,0-4-1,0-3 1,0-3 0,39-7 37,300-64-353,222 36-434,-223 9 1009,123-8-402,130 25 180,-591 7-26,467-19 162,184 19-1421,-219 64 393,-15-39 1875,-317-23-736,142 45 906,-297-47-1053,-20-1-62,-1 0 0,1 1 0,0 0 0,0 0 0,0 0 0,-1 1 1,1-1-1,0 1 0,-1 0 0,1 0 0,0 1 0,-1-1 0,1 1 1,-1 0-1,0 1 0,0-1 0,0 1 0,0-1 0,2 3-38,-7-3-1712,-7-2-562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5:23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62 216 208,'1'-2'4432,"-5"-13"-4174,-55-51 753,93 63-40,429 2-866,-141-24-153,1 14-550,278-47 598,-139 26-80,100 29 179,528 12-30,-472-9-61,-143 19 101,1860-19 422,-1716 9 651,-629-6-3137,-23 3-4347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48:22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1 383 5378,'0'0'3410,"0"0"-2370,0 0 161,0 0-369,0 0 241,0 0-481,153-10-464,-105 5 144,0 1-224,-16-3-96,-11 3-192,-6 0-1232,-13-1 95,-2-1-1056,0-5-4562</inkml:trace>
  <inkml:trace contextRef="#ctx0" brushRef="#br0" timeOffset="355.512">214 161 1761,'0'0'1112,"0"0"-338,0 0 1568,0 0-655,0 0-44,-18 45-392,-60 146-720,69-173-261,1 1 0,1 0-1,1 0 1,0 0 0,2 1 0,0-1-1,1 1 1,1 0 0,1 0 0,1 12-270,0-14-11,2-15-104,0-1 1,1 0-1,-1 0 1,0 0-1,1 0 0,0 0 1,0 0-1,-1-1 1,1 1-1,0-1 1,0 0-1,0 0 1,0 0-1,1 0 1,-1 0-1,0-1 1,0 1-1,0-1 1,1 0-1,-1 0 1,0 0-1,0-1 0,0 1 1,1-1-1,-1 0 1,0 0-1,0 0 1,2-1 114,14-4-442,-1-1 0,0 0 1,0-2-1,0 0 0,-1-1 1,-1-1-1,0 0 0,0-2 0,-1 1 1,6-9 441,-6 8 196,12-9-63,5-5 597,-9 7 2751,-22 19-2366,-3 28-861,-2 0-1,0-1 1,-2 0 0,-1 0 0,0 0 0,-2-1 0,-2 0-254,10-21 72,1-4 40,0 0 112,1-12 888,5-5-1132,0 0-1,0 0 0,2 1 1,0 0-1,1 0 0,1 1 1,0 0-1,1 0 0,0 1 0,1 1 1,1 0-1,6-4 21,-15 13-402,41-31 795,-10 33-8009,-28 7 3494</inkml:trace>
  <inkml:trace contextRef="#ctx0" brushRef="#br0" timeOffset="1072.485">786 556 880,'0'0'2839,"0"0"-494,0 0 94,0 0-84,0 0-477,12-5-656,36-19-773,-46 23-426,0-1 1,0 1 0,0-1 0,-1 0-1,1 0 1,0 0 0,-1 0 0,1 0 0,-1 0-1,0-1 1,0 1 0,1 0 0,-2-1-1,1 1 1,0-1 0,0 1 0,-1-1-1,1 1 1,-1-1 0,0 0 0,0 1 0,0-1-1,0 1 1,0-1 0,-1 0-24,1-5 27,-2 7-31,1-1-1,-1 1 0,0 0 1,1-1-1,-1 1 0,0 0 1,0 0-1,0 0 0,0 1 1,0-1-1,0 0 0,0 1 1,0-1-1,0 1 1,0 0-1,-1 0 0,1 0 1,0 0-1,0 0 0,0 0 1,0 0-1,0 1 0,0-1 1,0 1-1,0-1 0,0 1 1,-1 0 4,-6 3-16,0 0 1,1 1 0,0 0-1,0 0 1,0 1-1,0 0 1,1 0 0,0 1-1,0-1 1,1 2-1,0-1 1,0 1-1,0 0 1,1 0 0,1 0-1,-1 1 1,1 0-1,-1 3 16,5-11-27,-1 0 1,0 0-1,1 0 0,-1-1 0,1 1 0,0 0 0,-1 0 0,1 0 0,0 0 0,-1 0 0,1 0 1,0 0-1,0 0 0,0 0 0,0 0 0,0 0 0,0 0 0,0 0 0,0 0 0,0 0 0,0 0 1,1 0-1,-1 0 0,0-1 0,0 1 0,1 0 0,-1 0 0,1 0 0,-1 0 0,1 0 0,0-1 0,-1 1 1,1 0-1,0 0 0,-1-1 0,1 1 0,0 0 0,0-1 0,-1 1 0,1-1 0,0 1 0,0-1 1,0 0-1,0 1 0,0-1 0,0 0 0,0 0 0,0 1 0,0-1 0,0 0 0,0 0 0,0 0 1,0 0-1,0 0 0,-1 0 0,1 0 0,0-1 0,0 1 0,0 0 0,0-1 0,0 1 0,0 0 1,0-1 25,59-27-1006,9-35-394,-68 62 1831,-1 1 381,0 0-54,0 0-378,0 14-587,-1-12 177,1 0-1,-1 0 1,1 0 0,0 0-1,-1 0 1,1 0 0,0 1-1,0-1 1,0 0 0,1 0-1,-1 0 1,1 0-1,-1 1 1,1-1 0,0 0-1,-1 0 1,1 0 0,0 0-1,0 0 1,0-1 0,1 1-1,-1 0 1,0 0-1,1-1 1,-1 1 0,1-1-1,0 1 1,-1-1 0,1 0-1,0 0 1,0 0 0,0 1-1,0-2 1,0 1-1,0 0 1,0 0 0,0-1-1,0 1 1,0-1 0,0 0-1,1 1 1,-1-1 0,0 0-1,0 0 1,0 0 0,0-1-1,1 1 1,-1-1-1,1 1 32,13-1-261,-1-1 0,1 0 0,0-1-1,-1 0 1,1-1 0,-1-1 0,0-1-1,0 0 1,-1-1 0,0 0 0,0-2-1,-1 1 1,0-1 0,4-4 261,-2 2-313,0-1 1,-1 0-1,0-1 0,-1 0 1,-1-1-1,0-1 0,-1 0 1,0 0-1,-1-1 1,2-7 312,26-114 1138,-35 35 5969,-53 258-6885,37-115-103,1 0-1,2 1 1,2 1 0,2-1-1,2 1 1,1 30-119,5-71-13,0 0-1,0 0 0,0 0 1,0 0-1,0-1 1,0 1-1,1-1 1,-1 1-1,0-1 0,1 0 1,-1 0-1,1 0 1,0 0-1,-1-1 0,1 1 1,-1-1-1,1 1 1,0-1-1,0 0 1,-1 0-1,1 0 0,0 0 1,-1-1-1,1 1 1,0-1-1,-1 0 1,1 0-1,-1 1 0,1-2 1,-1 1-1,1 0 1,-1 0-1,1-1 14,20-41-5773,-22 15 109</inkml:trace>
  <inkml:trace contextRef="#ctx0" brushRef="#br0" timeOffset="1449.132">1069 200 4434,'0'0'1545,"0"0"-908,0 0 9,14 2-160,97 27 925,-90-19-1650,1-2 1,0-1-1,1 0 0,-1-2 1,1-1-1,0 0 0,1-2 1,-1-1-1,4 0 239,-25-2 115,1 1-1,-1 0 1,0 0 0,0 0-1,1 0 1,-1 1-1,0-1 1,1 1 0,-1-1-1,0 1 1,0 0-1,0 0 1,0 0-1,0 0 1,0 0 0,0 0-1,0 1 1,0-1-1,0 1 1,-1-1 0,1 1-1,-1 0 1,1-1-1,-1 1 1,0 0 0,1 0-1,-1 0 1,0 0-1,0 0 1,0 0 0,-1 1-1,1-1 1,0 0-1,-1 1-114,4 6 13,53 109 728,-56-96-2614,-1-14-1480,0-7 632</inkml:trace>
  <inkml:trace contextRef="#ctx0" brushRef="#br0" timeOffset="2141.281">1545 394 5170,'0'0'2223,"0"0"-28,0 0-436,0 0 44,0 0-880,-6 28-275,-29 121 83,32-136-946,1-6-7989,2-7 2868</inkml:trace>
  <inkml:trace contextRef="#ctx0" brushRef="#br0" timeOffset="2417.262">1699 1 8292,'0'0'2225,"0"0"-1665,0 0 1073,0 0-1281,0 0 608,0 0-848,67 30-48,-50-13-64,-3 1-128,-2-1-2673,-2-2-1729</inkml:trace>
  <inkml:trace contextRef="#ctx0" brushRef="#br0" timeOffset="3060.901">1852 295 3922,'0'0'1451,"0"0"414,0 0 157,0 0-472,0 0-240,-16 34-688,-53 109-102,43-34-218,27-85-169,1-22-137,0 0 1,1-1-1,-1 1 1,1 0-1,0-1 1,-1 0-1,1 1 1,0-1-1,0 0 1,0-1-1,0 1 1,0 0-1,0-1 1,0 0-1,0 1 0,0-1 1,0 0-1,0-1 1,0 1-1,0-1 1,-1 1-1,1-1 1,0 0-1,0 0 1,0 0-1,0 0 1,-1 0-1,1-1 1,-1 1-1,1-1 1,0 0 3,4-4-166,0 0 1,0 0 0,-1 0-1,0-1 1,0 0 0,0 0 0,-1-1-1,0 0 1,-1 1 0,0-2-1,0 1 1,0 0 0,-1-1-1,0 0 1,-1 1 0,0-1 0,0 0-1,-1 0 1,-1 0 0,1-1-1,-1 1 1,-1 0 0,0-2 165,1 8 43,-1 1 0,0-1 0,0 0 0,-1 0 0,1 1 0,0-1-1,-1 0 1,0 1 0,0 0 0,0-1 0,0 1 0,0 0 0,0 0 0,0 0 0,0 0 0,-1 0 0,1 1 0,-1-1 0,0 1 0,1 0 0,-1-1 0,0 1 0,0 1 0,0-1 0,0 0 0,1 1 0,-1-1-1,0 1 1,0 0 0,-1 0-43,3 0-757,7 0-1772,27 0 1958,-7-2 1004,0 2-1,0 1 1,0 1-1,0 1 1,0 2-1,-1 0 1,9 5-433,-32-10 75,1 1 1,-1 0 0,0-1-1,0 1 1,0 0-1,0 1 1,0-1 0,0 0-1,-1 0 1,1 1 0,0-1-1,-1 1 1,1 0-1,-1-1 1,1 1 0,-1 0-1,0 0 1,0 0-1,0 0 1,0 0 0,0 0-1,0 0 1,-1 0 0,1 0-1,0 1 1,-1-1-1,0 0 1,0 0 0,0 1-1,0-1 1,0 0 0,0 0-1,0 1 1,-1-1-1,1 0 1,-1 0 0,1 0-1,-2 2-75,-46 81 847,34-64-867,78-66-3285,-50 33 3005,1-1 1,1 2 0,0 0 0,0 1 0,1 1 0,0 0 0,0 1-1,18-5 300,-19 31 4535,-14 45-3512,-3-48-730,1 70-194,0-50-2839,0-21-376</inkml:trace>
  <inkml:trace contextRef="#ctx0" brushRef="#br0" timeOffset="3367.65">2486 751 6771,'0'0'1521,"0"0"48,0 0-337,0 0-31,0 0-1201,0 0-1233,0-13-7315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7:56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15 176,'0'-1'-467,"0"-9"7257,4 8-8791,6 0-1521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7:58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13 976,'0'0'1017,"0"0"-441,0 0-317,0 0 323,0 0-204,-12-11 433,12 11-653,43-2 93,74 2 272,-116 0-419,-1 0 24,0 0 173,0 0-186,0 0-16,0 0-67,0 0-289,0 0-975,0 0-1428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7:59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1 400,'0'0'1347,"0"0"-215,0 0-399,0 0-95,0 0-374,-3 1 680,104 2-1104,-101-3-5138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8:03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44 720,'0'0'1148,"0"0"-191,0 0-183,0 0-38,0 0-247,18-13-41,393-4 299,-181 9-571,-216 3 1630,-19 4-3449,0 1-1626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8:06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0 176,'0'0'710,"0"0"378,0 0-261,0 0-189,0 0-182,0 0-50,3 3 1920,1 1-5736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8:19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27 1265,'-23'-15'3261,"5"6"-2446,64 7 42,137 6-492,-182-3-420,0-1 0,1 1 0,-1-1 1,0 1-1,0-1 0,0 1 0,0 0 0,0 0 0,0-1 0,0 1 1,0 0-1,-1 0 0,1 0 0,0 0 0,0 0 0,-1 0 0,1 0 1,-1 0-1,1 0 0,-1 0 0,1 1 0,-1-1 0,0 0 1,1 0-1,-1 0 0,0 1 0,0-1 0,0 0 0,0 0 0,0 1 1,0-1-1,0 0 0,0 0 0,-1 0 0,1 1 0,0-1 0,-1 0 1,1 0-1,-1 0 0,0 0 0,0 1 55,-13 11-1513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8:19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1072,'0'0'305,"0"0"348,0 0 252,0 0 159,0 0-301,26 0-160,141 0 550,-156 0-997,-4 0-3711,-7 0 436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8:22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2966 942 272,'0'0'672,"0"0"257,0 0-404,0 0 25,0 0 280,0-4-275,0 3-487,1-13 338,-1 0 1,0 0 0,-1 0 0,-1 1-1,0-1 1,-1 0 0,0 1-1,-1 0 1,-1 0 0,-5-12-407,-40-86 1270,-10-29-523,39 107-714,-2 1 0,0 1 0,-3 1 0,0 1 0,-18-14-33,-2-4 38,-104-97 319,134 132-429,-2-3 88,-1 0 0,-1 2 1,0 0-1,-1 1 1,0 2-1,-1 0 0,0 1 1,-12-3-17,-166 10 165,-246-11-90,228 65-539,157-33 666,-263 112-631,-65 92 421,-36 36 99,308-144-54,112-107 158,4-7-4884,1-1 4680,0 0-2867</inkml:trace>
  <inkml:trace contextRef="#ctx0" brushRef="#br0" timeOffset="1329.646">105 546 1153,'0'0'757,"0"0"-28,0 0-25,0 0-224,0 0 46,-1 0 2431,-8 0-3065,-48 134 588,48-106-442,-20 40 522,63-66-43,71-9-370,0 1-4362,-78 6 1459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8:29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58 272,'-55'-57'5659,"53"85"-3437,1-10-2232,0-13 16,1 1 1,-1-1-1,1 0 1,0 0-1,0 0 1,0 1-1,1-1 1,0 0-1,0 0 1,0 0-1,0 0 1,1 0-1,0 0 1,0 0-1,1-1 1,-1 1-1,1-1 1,0 0-1,0 1 1,0-1-1,1 0 1,-1-1-1,1 1 1,0-1-1,4 3-6,2-1 12,-1-1 0,1-1 0,1 1 0,-1-2 0,0 0 0,1 0 0,-1 0 0,1-2 0,0 1 0,-1-1 0,1-1 0,9-1-12,-11 0 32,-1 0-1,0-1 0,0 0 0,0-1 1,-1 1-1,1-1 0,-1-1 1,0 0-1,0 0 0,-1 0 1,1 0-1,-1-1 0,0-1-31,38-28 119,-38 32-170,-5 3-122,2 10-97,-1-3 311,0 0 0,1 0 0,-1 0 0,2 0 1,-1-1-1,1 1 0,-1-1 0,2 0 0,-1 0 0,1 0 0,0 0 0,0-1 0,1 0 0,-1 0 0,1-1 0,0 1 0,0-1 0,1 0 0,-1-1 1,1 0-1,0 0 0,0 0 0,0-1 0,0 0 0,0 0 0,1-1 0,-1 0 0,5 0-41,69 3-4282,-66-6 534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8:33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2497,'0'0'1406,"0"0"-424,0 0-625,13 12 348,89 44 829,-84-44-1471,0 0 0,1-2 0,1 0 0,-1-1 0,2-1 1,-1-1-1,1-1 0,0 0 0,5-1-63,288-2 878,-191-11-634,-1-5 1,77-20-245,-82 12 206,-1 5 0,116-1-206,182 18 334,-133 28-145,-223-29-195,38 1 65,-1-4 0,1-4 0,11-6-59,177-10-104,-133 66 8,-46-7 379,-56-29-233,1-2-1,0-2 1,0-3 0,0-1 0,0-3-1,2-2-49,200-5-645,-39 65 343,-100-18 492,-56-26-118,0-2-1,1-3 1,-1-2 0,1-2 0,0-4-1,52-8-71,194 1-510,-8 74 1086,-203-56-563,0-3 0,1-5 1,68-8-14,70-1-237,166 21 352,-188-13-55,-128-2-137,0 3 0,-1 4 0,59 12 77,-38-1 133,0-4 1,1-4-1,63-6-133,295-68-1185,-312 83 1044,-107 0 377,-12-3-80,1-1 1,0-2-1,1 0 1,0-3-1,1-1 1,-1-1-1,7-1-156,19-3-71,0-2 0,0-3 0,0-3 0,-1-2 0,2-3 71,13-6-468,1 3-1,0 4 0,1 2 0,66 2 469,-123 9 17,1 1 0,-1 0 0,0 2 0,0 0 0,0 1 0,-1 0 0,0 1 0,11 7-17,89 32 323,-66-39-151,0-1 0,0-3 0,1-2 0,-1-2 0,6-3-172,-53 4 4,460-16 156,-426 16-142,113 1 6,0-7 1,112-20-25,-156 10-175,1 4 0,86 2 175,225 25 481,108-54-785,-261 51 408,36-11 517,165-72-1973,-439 70 1405,1 1 0,-1 2 1,-1 0-1,1 2 0,0 1 1,-1 1-1,14 6-53,14 2 202,1-1 1,1-4-1,0-1 1,0-3-1,0-3 0,0-1 1,43-7-203,372-59-865,-416 63 856,0 2 0,0 3-1,0 2 1,19 5 9,49 8 179,1-6 0,0-5 0,124-9-179,-77 0-107,56 7 83,-83-1-163,0-5 0,79-13 187,213-8-838,-125 78 1649,-178-45-522,-1-6-1,1-6 0,0-5 1,107-20-289,93-5 2,677-7 657,-903 25-2647,-98 8-146,-8-3-596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48:22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3265,'0'0'2559,"0"0"-371,0 0-222,0 0-920,0 0-547,6 2-302,71 71 952,-42-29-697,140 126 289,-175-169-1046,2 3-89,-1-2-4512,-1-2 2788</inkml:trace>
  <inkml:trace contextRef="#ctx0" brushRef="#br0" timeOffset="295.797">315 7 8196,'0'0'2257,"0"0"-2161,0 0 176,0 0 1649,0 0-1281,0 0-256,-132 173-192,110-139-96,3-4 97,2 1-193,3 1-193,2-2-1151,2-6-1505,10-9-3282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8:35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3073,'0'0'2079,"0"0"-679,0 0-639,0 0 162,0 0-390,2-3-127,-1 1-401,0 1 0,0-1 1,0 0-1,1 1 0,-1-1 1,0 1-1,1-1 0,-1 1 0,1 0 1,0-1-1,-1 1 0,1 0 0,0 0 1,0 0-1,0 0 0,0 1 1,0-1-1,0 0 0,0 1 0,0 0 1,0-1-1,0 1 0,0 0 0,0 0 1,0 0-1,0 0 0,0 0 1,0 1-1,0-1 0,0 1 0,0-1 1,0 1-1,0 0 0,0-1 1,0 1-1,0 0 0,-1 0 0,1 1 1,0-1-1,-1 0 0,1 1 0,-1-1 1,1 0-1,-1 1-5,29 13 62,0-2 0,0-2 1,1 0-1,1-2 0,0-2 0,0-1 1,24 2-63,-2 1 98,35 5-56,1-4 1,0-4 0,71-5-43,-118-5 93,0-2 1,0-2 0,-1-2 0,40-15-94,167-28 390,232 63 568,229-2-806,-351-20-144,-281 4-31,1 4-1,0 3 1,0 3-1,0 4 0,21 7 24,-63-9 22,172 5 166,-163-11-319,1 3 1,-1 1 0,0 3 0,0 1 0,-1 3 0,1 2 0,23 9 130,70 18 203,-114-37-142,0-2-1,0-1 1,0-2 0,0 0-1,-1-1 1,1-1 0,-1-2-1,17-7-60,-4 1 5,0 3 0,1 0 0,0 3 0,1 1 0,0 2 0,0 2 0,32 1-5,316-22 374,-67-6-2434,-316 29 473,-1-3-881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8:38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255 315 272,'-2'-6'3467,"-8"-10"-1796,-36 3-630,34 15-978,0 1 1,0 0-1,1 1 1,-1 0-1,1 1 0,0 0 1,0 1-1,1 0 1,0 1-1,0 0 1,0 0-1,1 1 0,-3 3-63,7-2 25,-1-1-1,1 1 1,0 0-1,1 0 1,0 1-1,1 0 1,0-1-1,0 1 0,1 0 1,1 0-1,-1 0 1,2 0-1,-1 1 1,1-1-1,1 0 1,0 0-1,0 0 1,2 6-25,0-9 20,0 0 0,0-1 0,1 0 1,0 0-1,0 0 0,0 0 0,0 0 0,1-1 1,0 0-1,1 0 0,-1 0 0,1-1 1,0 0-1,0 0 0,0 0 0,0-1 1,1 1-1,-1-2 0,1 1 0,0-1 1,0 0-1,0 0 0,0-1 0,0 0 1,0 0-1,0-1 0,0 0 0,1 0 1,-1 0-1,0-1 0,0 0 0,0-1 1,0 0-1,0 0-20,58-28-2625,-55 17 560</inkml:trace>
  <inkml:trace contextRef="#ctx0" brushRef="#br0" timeOffset="310.023">404 47 3201,'0'0'910,"0"0"-462,0 0 81,0 0 669,0 37-401,0 121-199,-1-100-285,2 0-1,3 0 1,2-1 0,11 45-313,-15-91-165,17 45-2375,-14-55 443</inkml:trace>
  <inkml:trace contextRef="#ctx0" brushRef="#br0" timeOffset="1092.249">894 356 64,'0'0'432,"0"0"326,0 0 88,0 0-142,0 0-403,-13-9-87,-44-27 218,54 34-392,1 1 0,-1 0 1,0 0-1,0 1 0,0-1 0,0 0 0,0 1 1,0 0-1,0 0 0,0 0 0,0 0 0,0 0 1,0 1-1,0-1 0,0 1 0,0 0 0,0 0 1,0 0-1,0 0 0,1 0 0,-1 1 0,0-1 1,1 1-1,-1-1 0,1 1 0,-1 0 0,1 0 1,0 1-1,0-1 0,0 0 0,0 1 0,1-1 0,-1 1 1,1-1-1,-1 1 0,1 0 0,0 0 0,0-1 1,0 1-1,0 0 0,0 0 0,1 1-40,-8 11 89,5-9 28,-9 11 138,1 1-1,1 0 1,1 0-1,0 1 1,2 0-1,0 1 1,1 0-1,1 0 1,1 0-1,0 3-254,38-23-66,69-77-498,-70 45 714,-32 32 429,3 13-205,20 46-750,15-40-3013,-15-18 76</inkml:trace>
  <inkml:trace contextRef="#ctx0" brushRef="#br0" timeOffset="1420.833">1182 317 3073,'0'0'1030,"0"0"53,0 0-63,0 0-12,0 0-597,-17 8-256,-55 25 141,71-33-319,0 0 0,0 0 0,-1 0 1,1 1-1,0-1 0,0 0 0,0 1 1,0-1-1,0 1 0,0-1 0,0 1 1,0-1-1,0 1 0,0 0 0,0 0 1,0-1-1,0 1 0,0 0 0,0 0 0,1 0 1,-1 0-1,0 0 0,1 0 0,-1 0 1,1 0-1,-1 0 0,1 0 0,-1 0 1,1 1-1,0-1 0,0 0 0,0 0 1,-1 0-1,1 0 0,0 1 0,0-1 1,1 0-1,-1 0 0,0 0 0,0 1 1,0-1-1,1 0 0,-1 0 0,1 0 0,-1 0 1,1 0-1,-1 0 0,1 0 0,0 0 1,-1 0-1,1 0 0,0 0 0,0 0 1,0 0-1,0-1 0,-1 1 0,1 0 1,0-1-1,0 1 0,1 0 0,-1-1 1,0 1-1,0-1 0,1 0 23,110 33-558,-109-6 596,-32 15 394,-10 37-701,45-71-2661,12-8-402</inkml:trace>
  <inkml:trace contextRef="#ctx0" brushRef="#br0" timeOffset="1823.604">1499 349 2945,'0'0'947,"0"0"-392,0 0 147,0 0 197,0 0-493,-16 9-14,-49 27 155,62-35-529,1 1 0,-1-1 0,1 1 0,-1-1 0,1 1 0,0 0 0,0 0 0,0 0 0,0 0 0,0 0 0,0 1 0,0-1 0,1 1 0,-1-1 0,1 1 0,0-1 0,0 1 0,0 0 0,0-1 0,0 1 0,0 0 0,1 0 0,0 0 0,-1 0 0,1 0 0,0-1 0,0 1 1,1 0-1,-1 0 0,0 0 0,1 0 0,0 0 0,1 2-18,0-2-15,1 0 1,1 0-1,-1 0 1,0 0 0,1-1-1,-1 0 1,1 1 0,0-1-1,0-1 1,0 1-1,0 0 1,0-1 0,0 0-1,0 0 1,0 0-1,1-1 1,-1 1 0,0-1-1,1 0 1,-1 0-1,0 0 1,1-1 0,-1 0-1,4 0 15,6 0 52,-13 2-47,-1-1-1,1 1 1,-1 0-1,0 0 0,1-1 1,-1 1-1,0 0 1,0 0-1,1-1 1,-1 1-1,0 0 1,0 0-1,0-1 0,0 1 1,0 0-1,0 0 1,0 0-1,0-1 1,-1 1-1,1 0 1,0 0-1,0-1 0,-1 1 1,1 0-1,0 0 1,-1-1-1,1 1 1,0 0-1,-1-1 1,1 1-1,-1 0 0,0-1 1,1 1-1,-1-1 1,1 1-1,-1-1 1,0 1-1,1-1 1,-1 0-1,0 1 1,0-1-1,1 0 0,-1 1 1,0-1-1,0 0 1,1 0-1,-1 0 1,0 0-5,-78 89-2281,79-88 464</inkml:trace>
  <inkml:trace contextRef="#ctx0" brushRef="#br0" timeOffset="2061.48">1840 343 1249,'0'0'1840,"0"0"113,0 0-432,0 0-465,0 0-543,0 0-369,-12 99 608,12-86-736,0-2 0,0-2 192,0-1-176,0-3-32,0-1 0,0-2-800,0 0 528,0 0-1233,0-2-592,0 0-1441</inkml:trace>
  <inkml:trace contextRef="#ctx0" brushRef="#br0" timeOffset="2327.39">1824 77 3522,'0'0'1985,"0"0"-1505,0 0-48,0 0-432,0 0 0,0 0 320,48 11-320,-34-3-832,1 1-449,-1-5-2849</inkml:trace>
  <inkml:trace contextRef="#ctx0" brushRef="#br0" timeOffset="2592.337">2314 27 1169,'0'0'3060,"0"0"-630,0 0-723,0 0-565,0 0-352,-4-5 224,-10-17-545,-12 32-325,12 17-113,2 2 0,1 0 0,1 0-1,1 0 1,2 1 0,1 1-1,1-1 1,2 1 0,1 0-1,2-1 1,0 1 0,3 0-31,-4 30 40,3 0 0,3 0 0,3-1 0,4 12-40,41 177 88,-77-278-5152,2-8 2276</inkml:trace>
  <inkml:trace contextRef="#ctx0" brushRef="#br0" timeOffset="2888.501">2052 634 1217,'0'0'1734,"0"0"-392,0 0 90,0 0-597,0 0-186,12-8-463,87-46-156,-68 46-203,-10 1 11,0 2 0,1 0 0,0 1-1,0 1 1,0 1 0,0 1 0,0 1 0,8 1 162,-25 1 97,-1 1 0,1-1 0,0 1 1,-1 0-1,1 0 0,-1 1 0,0-1 1,0 1-1,0 0 0,-1 0 0,1 0 0,-1 0 1,0 1-1,0-1 0,-1 1 0,1 0 1,-1 0-1,0 0 0,-1 0 0,1 0 0,-1 0 1,0 0-1,1 4-97,5 14 872,-6-22-2868,-1-21-365</inkml:trace>
  <inkml:trace contextRef="#ctx0" brushRef="#br0" timeOffset="3154.195">2537 116 1553,'0'0'3073,"0"0"-2929,0 0 673,0 0-145,0 0-336,0 0-304,19 95-32,-7-76 0,-5-1-1585,3-5-3457</inkml:trace>
  <inkml:trace contextRef="#ctx0" brushRef="#br0" timeOffset="3607.191">2919 416 368,'0'0'1374,"0"0"-472,0 0-152,0 0-57,0 0-386,-16 21-14,-46 62 4,44-37 281,20-38-516,0-3-27,0 0 0,0-1 0,0 1 0,0 0 0,1-1-1,0 0 1,0 0 0,0 0 0,0 0 0,1 0 0,-1 0 0,1-1 0,0 0 0,0 0 0,0 0 0,1 0 0,-1 0 0,1-1-1,-1 0 1,1 0 0,0 0 0,0-1 0,0 0 0,0 0 0,0 0 0,0 0 0,0-1 0,0 0 0,0 0 0,1 0-1,-1 0 1,0-1 0,0 0 0,0 0 0,0-1 0,2 0-35,13 2-19,-2-2-364,0 0 0,0-2 0,0 0 0,-1 0 1,1-2-1,-1 0 0,0-1 0,0-1 0,-1-1 0,0 0 1,-1-1-1,2-2 383,17-11-2268</inkml:trace>
  <inkml:trace contextRef="#ctx0" brushRef="#br0" timeOffset="3995.268">3310 453 2321,'0'0'1497,"0"0"-433,0 0-255,0 0-364,0 0-42,-12-1 13,4 0-353,5 0-49,0 1 1,0-1 0,0 1 0,0-1 0,0 1 0,0 0 0,0 0-1,1 0 1,-1 1 0,0-1 0,0 1 0,0-1 0,0 1-1,0 0 1,1 0 0,-1 1 0,0-1 0,1 0 0,-1 1 0,1-1-1,-1 1 1,1 0 0,0 0 0,0 0-15,-3 4 98,0-1 1,1 1-1,0 0 1,0 0-1,1 1 0,0-1 1,0 1-1,0-1 0,1 1 1,0 0-1,0 0 1,1 0-1,0 0 0,0 0 1,0 1-1,1-1-98,61 3-243,-52-14 88,0 0 0,0 0 0,0-1 0,0 0 0,-1 0 0,0-1 0,0 0 0,0 0 0,-1-1 0,0 0 0,0-1 0,1-2 155,-3 4-7,5 6 2322,-7 11-2453,1-1 153,-4-6-101,0-1 0,1 1 0,0-1-1,0 1 1,0-1 0,0 0 0,1 0 0,-1 1 0,1-1 0,0 0 0,0 0 0,0 0 0,0-1 0,0 1 0,1 0 0,-1-1 0,1 1-1,0-1 1,0 0 0,-1 0 0,1 0 0,1-1 0,-1 1 0,0 0 0,0-1 0,1 0 0,-1 0 0,0 0 0,2 0 86,40-4-3309,-19-11 84</inkml:trace>
  <inkml:trace contextRef="#ctx0" brushRef="#br0" timeOffset="4259.958">3663 276 3554,'0'0'1795,"0"0"89,0 0-310,0 0-763,0 4-718,17 190 1473,-11-174-1810,8 41 593,-15-21-4421,-3-36 1722,-8-3-449</inkml:trace>
  <inkml:trace contextRef="#ctx0" brushRef="#br0" timeOffset="4602.806">3500 459 2625,'0'0'987,"0"0"70,0 0 178,0 0-656,0 0-283,9-4 16,257-59 339,-110-9-413,-153 73-196,-1 1 0,0-1 1,0 1-1,1-1 1,-1 1-1,0 0 0,-1 0 1,1 0-1,0 0 1,0 0-1,-1 0 0,1 0 1,-1 1-1,0-1 1,0 0-1,0 1 0,0-1 1,0 1-1,0 0 1,-1-1-1,1 1 0,-1 0 1,0-1-1,0 1 0,0 0 1,0-1-1,0 1 1,0 0-1,-1-1 0,1 1 1,-1-1-1,0 1 1,0 0-1,0-1 0,0 0 1,-1 1-43,1 17 547,1 55 388,0-42-3775,0-33 1394,0 0-54,0-2-677</inkml:trace>
  <inkml:trace contextRef="#ctx0" brushRef="#br0" timeOffset="5433.763">3988 250 2225,'0'0'414,"0"0"162,0 0-283,0 0-101,11 8 46,69 42-793,-74-47 375,0-1 1,0 1-1,0 0 0,0 0 1,-1 1-1,0-1 1,0 1-1,0 1 0,0-1 1,0 0-1,-1 1 1,0 0-1,0 0 0,0 1 1,-1-1-1,0 1 1,0-1-1,2 7 180,26 71 2984,-27-70-1679,-2-11-1201,0 0 0,0 0 0,0 0-1,0-1 1,1 0 0,-1 1-1,0-1 1,1 0 0,-1 0 0,1 0-1,-1 0 1,1 0 0,0-1 0,-1 1-1,1-1 1,0 0 0,-1 0-1,1 0 1,0 0 0,0 0 0,-1-1-1,1 1 1,-1-1 0,2 0-104,9 1 269,5 0-265,81-18-77,-97 16 48,-1 0 1,0 1-1,0-1 0,0 0 1,0 0-1,0 0 1,0 0-1,-1 0 1,1 0-1,0 0 1,-1-1-1,0 1 1,1 0-1,-1 0 0,0 0 1,0 0-1,0-1 1,-1 1-1,1 0 1,-1 0-1,1 0 1,-1 0-1,1 0 1,-1 0-1,0 0 0,0 0 1,0 0-1,0 0 1,0 0-1,-1 0 1,1 1-1,-1-1 1,1 1-1,-1-1 1,1 1-1,-1-1 0,0 1 1,0 0-1,1 0 1,-3-1 24,-35-28 1929,39 30-1705,0 0-51,0 0-258,25-7-441,176-34 283,-199 43 281,0 0-1,-1 1 0,1-1 1,0 0-1,-1 1 0,1-1 1,-1 1-1,0 0 0,0-1 0,0 1 1,0 0-1,0 0 0,0 0 1,-1-1-1,0 1 0,1 0 1,-1 0-1,0 0 0,-1 0 0,1 0 1,0 0-1,-1 0 0,1-1 1,-1 2-38,0 5 150,1 37 896,0-46-985,0 0-335,0 0-276,17-26-141,-10 18 573,-7 5 147,1 0-1,0 1 1,0-1 0,0 0-1,0 1 1,0-1-1,1 1 1,-1-1 0,1 1-1,0-1 1,0 1 0,0 0-1,0 0 1,0 0 0,0 0-1,0 0 1,1 1 0,-1-1-1,1 1 1,-1-1 0,1 1-1,0 0 1,-1 0 0,1 0-1,0 0 1,0 1 0,0-1-1,0 1 1,0 0 0,-1-1-1,1 1 1,0 1-1,0-1 1,0 0 0,0 1-1,0-1 1,0 1 0,-1 0-1,1 0 1,0 0 0,-1 0-1,1 1 1,-1-1 0,1 1-1,1 0-28,70 182 1633,-66-179-3324,-8-27 101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9:03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28 208,'101'2'5517,"126"-4"-5357,-92-13-218,66 11 319,-187-1-1349,-14 1-1063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9:11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1 944,'0'0'625,"0"0"-481,0 0 544,0 0 497,0 0-209,0 0-224,0 0 97,0 0-369,0 0 112,0 0-592,0 0-32,2 0-16,-2 0-944,0 0-657,0 0-2865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9:20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89 992,'0'0'1422,"0"0"-320,0 0-5,0 0 125,0 0-182,0 0-346,-8 0 421,-24-1-283,130-4 158,166-15-840,-91 1 276,-173-2-3462,0-1-96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9:23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1 120 2017,'0'0'1627,"0"0"-373,0 0-493,0 0-204,0 0 121,3 0-195,70-1 36,1-2 1,0-4 0,-1-4 0,0-2-1,19-9-519,63-14 1796,-181 25-3621,-1-4-1302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9:24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1348 874 1393,'0'0'1214,"0"0"-435,0 0-246,0 0-34,0 0-107,0-9 208,3-333 716,-5 330-1278,-1 0 1,1 0 0,-2 0 0,0 1-1,0 0 1,-1-1 0,0 2-1,-1-1 1,0 1 0,-1 0-1,0 0 1,-1 0 0,0 1 0,-4-4-39,-21-28 130,27 32-108,-13-20 19,-1 0 0,-2 2 0,0 1 1,-2 0-1,-1 2 0,0 1 0,-2 1 0,-1 1 0,-6-3-41,17 15 63,8 2-4,-1 2 0,0-1 0,0 1-1,0 1 1,-1-1 0,1 2 0,-1 0 0,0 0-1,0 1 1,0 0 0,0 1 0,-1 0-59,3 1-1,0 1 0,0-1 0,0 2 1,0-1-1,1 2 0,-1-1 1,0 1-1,1 0 0,-1 1 0,1 0 1,0 0-1,0 0 0,1 1 1,-1 1-1,-4 4 1,-266 191 93,263-192-91,1 0-1,1 1 1,-1 0 0,2 2-1,-1-1 1,1 1-1,1 1 1,1 0-1,-1 1 1,2 0-1,0 0 1,0 3-2,-151 334 560,145-251-16,15-100-426,0 0-70,0 0-3,0 0 11,0 0-29,0 0-80,0 0-222,0 0-312,0 0 21,0-4-648,0-15-1315</inkml:trace>
  <inkml:trace contextRef="#ctx0" brushRef="#br0" timeOffset="325.406">1 548 1217,'0'0'896,"0"0"-120,0 0 35,0 0 163,0 0-16,1 25-422,17 165 417,-9-120 770,42-76-2019,169-145-2476,-152 111 566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9:21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1259 643 592,'0'0'934,"0"0"-179,0 0-344,0 0-158,0 0 150,-3-12 200,-35-93 1457,-75-129 285,97 210-2107,-1 1 1,-1 1-1,-1 1 1,-1 0-1,0 2 1,-2 0-1,0 1 1,-1 2-1,-1 0 1,0 1-1,-1 2 0,-1 0 1,0 2-239,6 3 42,-1 1 0,0 0 0,0 2 1,0 0-1,0 2 0,-1 0 0,0 1 0,1 2 0,-1 0 0,-7 1-42,15 5-16,1-1 0,-1 1 0,1 1 0,1 1 0,-1 0 0,1 0 1,0 1-1,1 1 0,0 0 0,1 0 0,0 1 0,0 1 16,7-9-1,-26 35 18,0 1 0,3 1-1,1 2 1,2 0-1,2 2 1,2 0-1,2 2 1,-4 19-17,-11 21 11,7 30-71,23-65-2638,2-50 718,0-1 43,0 0 449</inkml:trace>
  <inkml:trace contextRef="#ctx0" brushRef="#br0" timeOffset="369.161">1 572 784,'0'0'774,"0"0"-216,0 0-78,0 0-352,0 0 13,3 10 372,61 185 2048,-64-194-2559,0 0 0,1 0 0,-1 0 0,1 0 0,-1 0 0,1 0 0,-1 0 0,1 0 0,-1 0 0,1 0 0,0-1 0,-1 1 0,1 0 0,0 0 0,0-1 0,0 1 0,-1-1 0,1 1 0,0-1 0,0 1 0,0-1 0,0 1 0,0-1 0,0 0 0,0 0 0,0 1 0,0-1 0,0 0 0,0 0 0,0 0 0,0 0 0,0 0 0,0 0 0,1 0 0,-1-1 0,0 1 0,0 0 0,0-1 0,0 1 0,-1 0 0,1-1 0,0 1 0,0-1 0,0 1 0,0-1 0,0 0 0,-1 1 0,1-1 0,0 0 0,0 0 0,-1 0 0,1 1 0,-1-1 1,1 0-1,0-1-2,50-48 15,-50 48-13,82-96-1328,-40 42-1126</inkml:trace>
  <inkml:trace contextRef="#ctx0" brushRef="#br0" timeOffset="682.546">529 639 1985,'0'0'0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9:26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1 480,'0'0'355,"0"0"99,0 0 82,0 0-149,0 0-163,-3 4 227,-36 24 1656,38-28-1835,1 0-29,0 0 16,0 0 40,0 0-147,-2 0-2076,2 0 30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9:30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0 624,'-3'7'5794,"3"14"-6449,0-17 1159,0 12-378,0-1 0,1 1 0,1-1 0,0 0-1,1 0 1,1 0 0,0 0 0,1 0 0,1-1 0,1 1-126,-5-13 1,0 0 0,0-1 1,0 1-1,0-1 0,1 0 0,-1 0 0,1 0 0,-1 0 0,1 0 0,-1 0 1,1-1-1,-1 1 0,1-1 0,0 1 0,-1-1 0,1 0 0,0 0 1,-1-1-1,1 1 0,0 0 0,-1-1 0,1 0 0,-1 0 0,1 1 0,-1-1 1,1-1-1,-1 1 0,0 0 0,1-1 0,-1 1 0,0-1 0,0 1 0,0-1 1,0 0-1,0 0 0,-1 0 0,1 0 0,0 0 0,-1-1 0,1 0-1,12-8 0,-12 9 22,0 0 0,1 0-1,-1 1 1,0-1 0,0 1-1,1-1 1,-1 1 0,0 0-1,1 0 1,0 0 0,-1 0-1,1 0 1,-1 1-1,1-1 1,0 1 0,0 0-1,-1 0 1,1 0 0,0 0-1,-1 0 1,1 0 0,0 1-1,-1 0 1,1-1-1,0 1 1,-1 0 0,1 0-1,-1 0 1,1 1 0,-1-1-1,0 0 1,0 1 0,1 0-1,-1-1 1,0 1-1,0 1-21,1 1-8,-1 0-1,1 0 0,-1-1 0,1 1 1,1-1-1,-1 1 0,0-1 0,1 0 0,-1 0 1,1-1-1,0 1 0,0-1 0,0 0 0,0 0 1,0 0-1,1 0 0,-1-1 0,1 0 0,-1 0 1,1 0-1,-1 0 0,1-1 0,-1 0 0,1 0 1,0 0-1,-1 0 0,1-1 9,15-1-88,-1 0 0,1-2 0,-1 0 0,0-1 0,0-1 0,0 0 0,16-10 88,77-23 728,-109 39-730,0 0 0,1 0 0,-1 0 0,0 0 0,0 0 0,0 1 0,0 0 0,1-1 0,-1 1 0,0 0 1,0 1-1,0-1 0,-1 0 0,1 1 0,0 0 0,0-1 0,-1 1 0,1 0 0,-1 1 0,0-1 0,0 0 0,0 1 0,0-1 0,0 1 0,0-1 0,0 2 2,26 24-765,10-8-775,9-11-871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48:20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1 9044,'0'0'1307,"0"0"1060,0 0-870,0 0-903,-4 8-498,-16 40-41,3 1 0,2 1 0,2 0 0,3 1 0,-4 43-55,11-5-730,3-66-3126,-9-26-1400,-4-13-82</inkml:trace>
  <inkml:trace contextRef="#ctx0" brushRef="#br0" timeOffset="265.7">8 204 6147,'0'0'2513,"0"0"-2001,0 0 1297,0 0-752,0 0-145,0 0-576,-7-7-336,7 7-400,9 0 352,13 0 48,2 2-112,12 1-576,2-3-1025,3 0-304,-2 0-3090</inkml:trace>
  <inkml:trace contextRef="#ctx0" brushRef="#br0" timeOffset="848.12">344 167 5891,'0'0'376,"0"0"686,0 0 562,0 0-495,0 0-518,-6 33-254,-20 102-15,21-44 191,9-89-587,0 0 0,-1 1 0,1-1 0,0-1 0,0 1 1,0 0-1,0-1 0,1 0 0,-1 0 0,0 0 0,1-1 0,-1 0 0,0 1 0,1-1 0,-1-1 0,0 1 0,1-1 0,-1 1 0,0-1 0,0 0 0,3-2 54,-2 0-9,-1 0 1,1 0 0,-1-1-1,0 1 1,0-1 0,-1 0-1,1 0 1,-1 0-1,0-1 1,0 1 0,0-1-1,-1 0 1,0 0 0,1 0-1,-2 0 1,2-4 8,4-18 4114,-14 130-4877,8-102 538,1 0 0,-1 1 1,1-1-1,0 0 0,-1 0 0,1 0 0,0 0 1,0 0-1,0-1 0,0 1 0,-1 0 0,1-1 1,0 1-1,0-1 0,0 0 0,0 0 0,0 0 0,0 0 1,0 0-1,0 0 0,0 0 0,0-1 0,0 1 1,0-1-1,0 1 0,0-1 0,0 0 0,0 0 0,-1 0 1,2 0 224,72-90-3811,-39 37 7691,-37 64-707,3 22-2928,-2-13 192,0-10-277,2 0-54,-2 0 0,0 0 0,0 0-1,0 1 1,-1-1 0,0 0 0,-1 0-1,0 0 1,-1-1 0,0 1 0,0 0 0,0-1-1,-1 0 1,-1 0 0,0 0 0,0 0-1,0-1-105,5-6 299,0-10-218,0 1-1,1 0 1,0-1 0,0 1-1,1 0 1,0 0 0,1 0-1,0 0 1,0 0-1,0 0 1,1 1 0,0 0-1,1 0 1,0 0 0,0 0-1,0 1 1,1-1-1,6-4-80,-3 2-27,0 0-1,1 0 0,0 1 0,0 0 1,1 1-1,0 0 0,1 1 0,-1 1 1,1-1-1,2 1 28,46-5-6766,-55 10 1857</inkml:trace>
  <inkml:trace contextRef="#ctx0" brushRef="#br0" timeOffset="1175.832">836 420 1457,'0'0'3108,"0"0"-795,0 0-510,0 0 134,0 0-277,20 10-721,63 30-134,-78-38-767,0 0-1,0-1 0,0 0 0,0 0 0,0 0 1,0 0-1,0-1 0,0 0 0,0 0 0,0 0 0,0-1 1,1 0-1,-1 0 0,0 0 0,0 0 0,-1-1 1,1 0-1,0 0 0,0 0 0,-1-1 0,0 1 0,1-1 1,1-2-38,-1 2 52,-1 0-77,0 1 0,0-1 0,0 0 0,-1 0 0,1 0 0,-1 0 0,0 0 1,0-1-1,0 1 0,-1-1 0,1 0 0,-1 0 0,0 0 0,0 0 1,0-1-1,-1 1 0,1 0 0,-1-1 0,0 1 0,0-1 0,-1 1 0,1-1 1,-1 0-1,0 1 0,-1-2 25,-1 2-1,-1 1 0,0 0 1,0 0-1,-1 0 0,1 0 0,-1 1 0,1-1 1,-1 1-1,0 0 0,0 0 0,0 0 0,0 1 1,0-1-1,0 1 0,0 0 0,-1 0 0,1 1 1,0-1-1,-1 1 0,1 0 0,0 0 1,-1 0-1,1 1 0,0-1 0,-1 1 0,1 0 1,-3 1 0,4 1 4,-1 0 1,1 0 0,-1 0 0,1 0 0,0 1-1,0-1 1,1 1 0,-1 0 0,1-1 0,0 1 0,0 0-1,0 1 1,0-1 0,1 0 0,-1 0 0,1 1-1,0-1 1,1 1 0,-1-1 0,1 1 0,0-1 0,0 1-1,0-1 1,0 1 0,1-1 0,0 1 0,0-1-1,0 1 1,1-1 0,-1 0 0,1 0 0,0 1 0,0-1-1,1-1 1,-1 1 0,2 1-5,2 3 14,1-1 0,1 0 0,-1 0 0,1-1 0,0 0 0,1 0 0,0-1 0,0 0 0,0 0 0,0-1 0,1 0 0,7 2-14,77 10-2735,-35-15 174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0:47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1 112,'0'0'667,"0"0"-19,0 0-191,-5-1 3069,-12 4-3184,-59 101-641,56-76 302,3-6 2,2 0 1,0 1 0,1 0 0,2 2 0,1-1 0,-4 13-6,18-35-29,0 0 1,0 0 0,0 0 0,0 0 0,0 0-1,1-1 1,-1 1 0,0-1 0,1 0 0,0 0 0,-1 0-1,1 0 1,-1-1 0,1 0 0,0 0 0,-1 0 0,1 0-1,0 0 1,-1-1 0,1 1 0,0-1 0,-1 0 0,1 0-1,-1 0 1,1-1 28,152-64 2556,-145 37 830,-48-54-2757,-54-20-1805,76 95-2205,8 8-1354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59:31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1377,'0'0'1109,"0"0"-591,0 0 184,0 0-11,0 0-312,3 4-131,169 256 2756,-169-259-3004,1 0 0,-1 0 1,1-1-1,0 1 0,-1-1 0,1 0 1,0 0-1,-1 0 0,1 0 1,0-1-1,-1 1 0,1-1 0,0 0 1,-1 0-1,1 0 0,-1-1 1,0 1-1,1-1 0,-1 0 1,0 0-1,0 0 0,0 0 0,0 0 1,0-1-1,-1 1 0,1-1 1,-1 0-1,0 0 0,1 0 0,-1 0 1,-1 0-1,1 0 0,0-1 1,0-2-1,9-7-2,0 1 3,-6 6-4,0 0 0,0 0 1,0 0-1,1 0 1,-1 1-1,2 0 1,-1 0-1,0 1 1,1 0-1,0 0 0,0 0 1,0 1-1,0 0 1,1 0-1,-1 1 1,1 0-1,5 0 3,-11 3 30,1 1 0,0 0 1,-1 0-1,0 0 0,1 0 0,-1 0 1,0 0-1,0 1 0,0-1 0,-1 1 0,1-1 1,0 1-1,-1 0 0,0 0 0,0-1 1,0 1-1,0 0 0,0 0 0,0 0 0,-1 0 1,1 1-1,-1-1 0,0 2-30,2 5 345,1 4-34,-3-10-287,1 0 0,-1-1 0,0 1 0,1 0 1,0-1-1,0 1 0,0 0 0,0-1 0,1 1 0,-1-1 1,1 0-1,0 1 0,0-1 0,0 0 0,0 0 0,0 0 0,1 0 1,0-1-1,-1 1 0,1-1 0,0 0 0,0 1 0,0-1 1,1 0-1,-1-1 0,0 1 0,1-1 0,-1 1 0,1-1 0,-1 0 1,3 0-25,9-1-17,0 0 1,1-1-1,-1-1 1,0 0-1,0-1 1,0-1-1,0 0 1,-1-1-1,0 0 1,0-2-1,12-6 17,-11 6-53,56-12 193,1-2-3490,-53 7-2226</inkml:trace>
  <inkml:trace contextRef="#ctx0" brushRef="#br0" timeOffset="77278.517">640 329 224,'0'0'1825,"0"0"-147,0 0-627,0 0-306,0 0-52,-26 1 2255,-40 77-3081,-43 134 216,108-211-95,1 0 0,-1 0 0,0 0 1,1 0-1,-1 0 0,1 0 0,-1 0 1,1 0-1,-1 0 0,1 1 0,0-1 1,0 0-1,-1 0 0,1 0 0,0 1 1,0-1-1,0 0 0,1 0 0,-1 0 1,0 1-1,0-1 0,1 0 1,-1 0-1,0 0 0,1 0 0,-1 0 1,1 1-1,0-1 0,-1 0 0,1 0 1,0 0-1,-1-1 0,1 1 0,0 0 1,0 0-1,0 0 0,0 0 0,0-1 1,0 1-1,0-1 0,0 1 0,0 0 1,0-1-1,1 0 0,-1 1 1,0-1-1,0 0 0,0 0 0,1 1 1,0-1 11,228-1 200,-170-17 571,-64-23 2363,0 31-3094,-2 0-1,1 1 0,-1 0 0,-1 0 1,0 1-1,0-1 0,-1 1 1,1 1-1,-2-1 0,1 2 0,-3-2-39,-38-22-3190,14 14 167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0:14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74 224,'-14'-18'3679,"13"18"-2892,14 0 1855,44 3-2563,548 18 703,-166-4-555,95-25-211,-128-44-8,-57 26-16,39 15 8,168 11 232,-278 15 1067,-301-11-2446,-12-3-902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0:19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228 753 176,'0'0'1182,"0"0"347,0 0-289,0 0-314,0 0-344,0 0 10,-5-5-99,-14-12-90,14 11-251,29 6-256,46 0 185,6 2 295,1-4 1,0-3 0,-1-3 0,6-5-377,-60 8-31,20-3-2550,-62 8 164</inkml:trace>
  <inkml:trace contextRef="#ctx0" brushRef="#br0" timeOffset="450.896">401 411 3362,'0'0'685,"0"0"-354,0 0 368,0 0 277,0 0-327,-50 53-190,-155 163-91,75-90 499,115-107-755,35-6-592,231 58 1178,-141-48-3325,-57-14 178</inkml:trace>
  <inkml:trace contextRef="#ctx0" brushRef="#br0" timeOffset="1519.787">1364 729 0,'24'-75'0,"-21"71"0,-1 1 0,0 0 0,1 0 0,-1-1 0,0 0 0,-1 1 0,1-1 0,-1 0 0,1 0 0,-1 0 0,0 0 0,-1 0 0,1 0 0,-1 0 0,0 0 0,0 0 0,0 0 0,0 0 0,-1 0 0,1 0 0,-1 0 0,0 0 0,0 0 0,-1 1 0,1-1 0,-1 0 0,0 0 0,0 1 0,-2-4 0,-4-6 0,0 0 0,1 0 0,1-1 0,0 0 0,1 0 0,0-1 0,1 0 0,1 1 0,1-1 0,0 0 0,1 0 0,0-1 0,1 1 0,1 0 0,0 0 0,2-5 0,-2-37 0,1 51 0,1 1 0,-1-1 0,1 1 0,0 0 0,0-1 0,0 1 0,1 1 0,0-1 0,0 0 0,0 1 0,0 0 0,1 0 0,-1 0 0,1 1 0,0-1 0,1 1 0,-1 0 0,0 1 0,1-1 0,0 1 0,-1 0 0,1 0 0,0 1 0,0 0 0,0 0 0,0 0 0,0 1 0,0 0 0,0 0 0,4 1 0,0-3 0,-4 1 0,56-7 0,-1-3 0,-1-3 0,0-2 0,21-11 0,-61 20 0,-16 6 0,0 0 0,0 0 0,0 0 0,0-1 0,-1 1 0,1-1 0,0 0 0,-1 0 0,1 0 0,-1-1 0,1 1 0,-1-1 0,0 0 0,0 0 0,0 0 0,-1 0 0,1 0 0,-1 0 0,2-3 0,-12 22 0,0 1 0,-1-1 0,-1-1 0,-1 0 0,0 0 0,0-1 0,-2-1 0,-11 11 0,16-16 0,0 1 0,0 0 0,-1 0 0,0 0 0,0-1 0,-1-1 0,0 0 0,-1 0 0,0-1 0,0 0 0,0-1 0,0 0 0,-1-1 0,0 0 0,-5 0 0,-177 38 0,130-11 0,-45 27 0,-18 68 0,43-43 0,10-25 0,-3-30 0,71-61 0,5 23 0,0 8 0,1 0 0,-1 0 0,0 0 0,1 0 0,-1 0 0,1 0 0,0 0 0,0 0 0,0 0 0,0 0 0,0 0 0,0 0 0,1 0 0,-1-1 0,0 1 0,1 0 0,0 0 0,0 1 0,-1-1 0,1 0 0,0 0 0,0 0 0,1 0 0,-1 1 0,0-1 0,1 1 0,-1-1 0,1 1 0,-1-1 0,2 0 0,14-3 0,-1-2 0,0 0 0,0-1 0,0 0 0,-1-1 0,0-1 0,-1 0 0,7-8 0,35-13 55,-52 30-28,0-1 1,0 1-1,0-1 0,0 0 1,0 0-1,0 0 1,0 0-1,0-1 1,-1 0-1,0 1 0,1-1 1,-1 0-1,0-1 1,0 1-1,-1-1 1,1 1-1,-1-1 0,0 0 1,1 0-1,-2 0 1,1 0-1,0 0 1,0-3-28,-2 6 1174,0 1 245,0 0-112,0 0 238,0 0-438,0-31 182,0 25-769,-1 13-312,-73 224-84,39-144 61,23-55-287,0-4-72,2 1 0,0 0 0,2 1 0,1 0 0,2 0 0,0 1 0,2 12 174,3-43-1281,2-5 753,9-24-505,7-19-1360</inkml:trace>
  <inkml:trace contextRef="#ctx0" brushRef="#br0" timeOffset="1855.84">1174 422 2865,'0'0'1646,"0"0"-645,0 0-409,0 0-184,0 0-144,4 9-194,103 347 1603,-98-335-1638,1 0 1,1 0 0,1-1 0,1-1 0,0 0 0,2-1-1,14 15-35,-28-33 24,0 0 0,0 1 0,0-1 0,0 0 0,1 0 0,-1 0 0,0 0 0,0 0 0,0 0 0,0 0 0,1 0 0,-1 0 0,0 0 0,0-1-1,0 1 1,0-1 0,0 1 0,0-1 0,0 1 0,0-1 0,0 1 0,0-1 0,0 0 0,0 1 0,0-1 0,0 0 0,0 0 0,-1 0 0,1 0 0,0 0 0,-1 0-1,1 0 1,-1 0 0,1 0 0,-1 0 0,1 0 0,-1 0 0,0 0 0,1-1 0,-1 1 0,0 0 0,0 0 0,0 0 0,0 0 0,0-1 0,0 1 0,0 0 0,-1-1-24,3-4 46,216-620 549,-210 626-5272,-1 2 43</inkml:trace>
  <inkml:trace contextRef="#ctx0" brushRef="#br0" timeOffset="2230.262">2044 374 5859,'0'0'664,"0"0"-376,0 0 248,0 0-95,-8 40-132,-25 124-194,19 38 387,16-138-351,-3-61-154,1 0 0,0-1 0,0 1 0,0 0 0,0 0 0,0 0 0,1-1 0,-1 1 0,1 0 0,0-1 0,0 1 0,0 0 0,0-1 0,0 1 0,0-1 0,1 0 0,-1 1 0,1-1 0,0 0 0,0 0 0,0 0 0,0 0 0,0 0 0,0 0 0,0-1 0,0 1 0,1-1 0,-1 1 0,1-1 0,-1 0 0,1 0 0,-1 0 0,1 0 0,0-1 0,-1 1 0,1-1 0,0 1 0,0-1 0,1 0 3,4 0-87,166-7 947,-106-19-5267,-41 7-99</inkml:trace>
  <inkml:trace contextRef="#ctx0" brushRef="#br0" timeOffset="2543.409">2704 277 5827,'0'0'936,"0"0"-586,0 0 42,0 0 405,0 0-138,0 0-261,4-3 694,-3 2-4014,-3 1-733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1:06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12 105 752,'-12'-31'2292,"78"26"886,262-59-1426,-312 62-3126,-15 0-408</inkml:trace>
  <inkml:trace contextRef="#ctx0" brushRef="#br0" timeOffset="742.765">173 49 0,'0'0'283,"0"0"42,0 0-31,0 0-180,-6 6-60,-40 42 282,51-44 2943,185-51-950,-133 28-1900,-24 9 17,-33 10-350,0 0-139,0 0-207,0 0-1170,0 0-509,0 0-573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1:38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2145,'0'0'459,"0"0"-224,0 0 146,2 18 2143,14-9-2361,1-1 1,0-1-1,0 0 0,1-1 1,-1-1-1,2-1 0,-1 0 0,0-2 1,0 0-1,1-1 0,0-1 1,-1 0-1,1-1 0,15-4-163,100-5 1062,-89 12-1031,-37-1 33,0 0 0,0 0 1,0-1-1,0 0 1,0-1-1,0 0 0,0 0 1,0 0-1,0-1 0,0 0 1,0-1-1,6-3-64,-3 0 33,1-1 0,0 2 0,0-1-1,0 2 1,1 0 0,0 0 0,0 1 0,0 1 0,0 0-1,3 0-32,-15 2 280,-1 0 107,0 0 176,0 0-355,0 0-53,0 0 232,0 0-480,0 0-1308,0 0-1865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1:40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17 688,'0'0'747,"0"0"390,0 0-233,0 0 67,0 0-96,0 0-56,-4-2 35,-23-11 1697,27 13-1842,0 0-180,0 0 63,14-1 51,152 47-446,67-7 57,19-26 37,-252-13-190,2 0 390,-8-1-2983,-16-6-4111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1:47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22 1265,'-29'-22'8385,"28"43"-8295,0 16-4217,3-30 1459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1:47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1 576,'0'0'721,"0"0"159,0 0-272,0 0 97,0 0 191,0 0-816,0 28-16,0-19 144,2 4-208,1 2-176,-3 0-800,0 2-1297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1:48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64,'0'0'2049,"0"0"-1057,0 0-511,0 0 111,0 0-576,0 0 416,0 24-384,0-15 16,0 1-112,0 3 48,0 5-192,0 8-1185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0:48:18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0 7443,'0'0'2978,"0"0"-1412,0 0-246,0 0-599,-1 21-836,-44 298 64,-72 316 457,92-515-2140,4-114-1780,7-13 1841</inkml:trace>
  <inkml:trace contextRef="#ctx0" brushRef="#br0" timeOffset="281.632">0 571 8996,'0'0'2673,"0"0"-592,0 0-1200,0 0-193,0 0-144,0 0-544,96-106 0,-57 93 192,4 4-192,0 3-272,-4 1-16,-6 5-1857,-9 0-592,-9 0-1425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1:4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1 512,'0'0'1297,"0"0"-113,0 0-1056,0 0 449,0 0 239,0 0-816,0 54 112,0-46-112,0 1-96,0 4-128,0 7-1505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1:48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1 784,'0'0'304,"0"0"110,0 0-99,0 0-219,-3 14 16,-26 223-1294,16-147 4589,5-54-4901,6-27-1262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1:49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0 352,'0'0'1105,"0"0"-177,0 0-224,0 0-688,0 0 144,0 0-160,17 29-192,-15-12-272,-2 2-928</inkml:trace>
  <inkml:trace contextRef="#ctx0" brushRef="#br0" timeOffset="1">54 390 1761,'0'0'1040,"0"0"-576,0 0 289,0 0-513,0 0-64,0 0 0,9 36 0,-9-27-176,3 0-48,-3 4-720,0 0 160,0 2-1585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1: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1313,'0'0'1902,"0"0"-886,0 0-309,0 0 198,0 0-190,0-3-328,0-8-75,0 8-67,0 3-309,0 0-64,0-22-2715,0 10 5430,0 118-2107,0-35-4655,0-50 1408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1:51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0 272,'0'0'1745,"0"0"-657,0 0-207,0 0 63,0 0-255,0 0-17,0 102-672,0-89 0,0 2-64,0 0 0,0 5-785,0 1-255,0 5-1489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1:52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0 480,'0'0'1313,"0"0"159,0 0-367,0 0 112,0 0-353,0 0 96,-7 57-623,7-51-289,0 3 144,0-1-192,0 10 0,-3 3-1025,1 5-864,-3 4-960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1:52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1409,'0'0'803,"0"0"-174,0 0 196,0 0-97,0 0-234,0 17-246,0 143-235,-9-16-4320,1 0 7950,7-84-1254,0 15-2186,5-1-4436,-1-52 1389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1:52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1457,'0'0'1336,"0"0"-653,0 0 147,0 0 128,0 0 34,2 22-565,4 119-827,-9 57 5002,-2-185-6950,5-26-1867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1:54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1 160,'0'0'803,"0"0"150,0 0-137,0 0 30,0 0-54,1 0 1164,4 5-3472,-4 53 313,-1-41 173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01:54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0 368,'0'0'2241,"0"0"-1793,0 0 17,0 0-433,0 0 272,0 0-304,2 63-192,1-59-881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4FEAA-198B-4E1E-8241-1EB1185924AB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06E11-8153-4463-B115-9998FD137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478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n1 = 200;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n2 = 200;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rot = [1 2; 2 4.5];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data1 =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randn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(n1 ,2) * rot ;</a:t>
            </a:r>
          </a:p>
          <a:p>
            <a:r>
              <a:rPr lang="pt-BR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data2 = randn (n2 ,2) * rot + repmat ([0 5],n2 ,1);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06E11-8153-4463-B115-9998FD137C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22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1849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38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6083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3860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93018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4248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4632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5343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8363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5246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99235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2069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33.xml"/><Relationship Id="rId18" Type="http://schemas.openxmlformats.org/officeDocument/2006/relationships/image" Target="../media/image232.png"/><Relationship Id="rId26" Type="http://schemas.openxmlformats.org/officeDocument/2006/relationships/image" Target="../media/image236.png"/><Relationship Id="rId39" Type="http://schemas.openxmlformats.org/officeDocument/2006/relationships/customXml" Target="../ink/ink246.xml"/><Relationship Id="rId3" Type="http://schemas.openxmlformats.org/officeDocument/2006/relationships/customXml" Target="../ink/ink228.xml"/><Relationship Id="rId21" Type="http://schemas.openxmlformats.org/officeDocument/2006/relationships/customXml" Target="../ink/ink237.xml"/><Relationship Id="rId34" Type="http://schemas.openxmlformats.org/officeDocument/2006/relationships/image" Target="../media/image240.png"/><Relationship Id="rId42" Type="http://schemas.openxmlformats.org/officeDocument/2006/relationships/image" Target="../media/image244.png"/><Relationship Id="rId47" Type="http://schemas.openxmlformats.org/officeDocument/2006/relationships/customXml" Target="../ink/ink250.xml"/><Relationship Id="rId50" Type="http://schemas.openxmlformats.org/officeDocument/2006/relationships/image" Target="../media/image248.png"/><Relationship Id="rId7" Type="http://schemas.openxmlformats.org/officeDocument/2006/relationships/customXml" Target="../ink/ink230.xml"/><Relationship Id="rId12" Type="http://schemas.openxmlformats.org/officeDocument/2006/relationships/image" Target="../media/image229.png"/><Relationship Id="rId17" Type="http://schemas.openxmlformats.org/officeDocument/2006/relationships/customXml" Target="../ink/ink235.xml"/><Relationship Id="rId25" Type="http://schemas.openxmlformats.org/officeDocument/2006/relationships/customXml" Target="../ink/ink239.xml"/><Relationship Id="rId33" Type="http://schemas.openxmlformats.org/officeDocument/2006/relationships/customXml" Target="../ink/ink243.xml"/><Relationship Id="rId38" Type="http://schemas.openxmlformats.org/officeDocument/2006/relationships/image" Target="../media/image242.png"/><Relationship Id="rId46" Type="http://schemas.openxmlformats.org/officeDocument/2006/relationships/image" Target="../media/image246.png"/><Relationship Id="rId2" Type="http://schemas.openxmlformats.org/officeDocument/2006/relationships/image" Target="../media/image1010.png"/><Relationship Id="rId16" Type="http://schemas.openxmlformats.org/officeDocument/2006/relationships/image" Target="../media/image231.png"/><Relationship Id="rId20" Type="http://schemas.openxmlformats.org/officeDocument/2006/relationships/image" Target="../media/image233.png"/><Relationship Id="rId29" Type="http://schemas.openxmlformats.org/officeDocument/2006/relationships/customXml" Target="../ink/ink241.xml"/><Relationship Id="rId41" Type="http://schemas.openxmlformats.org/officeDocument/2006/relationships/customXml" Target="../ink/ink247.xml"/><Relationship Id="rId54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6.png"/><Relationship Id="rId11" Type="http://schemas.openxmlformats.org/officeDocument/2006/relationships/customXml" Target="../ink/ink232.xml"/><Relationship Id="rId24" Type="http://schemas.openxmlformats.org/officeDocument/2006/relationships/image" Target="../media/image235.png"/><Relationship Id="rId32" Type="http://schemas.openxmlformats.org/officeDocument/2006/relationships/image" Target="../media/image239.png"/><Relationship Id="rId37" Type="http://schemas.openxmlformats.org/officeDocument/2006/relationships/customXml" Target="../ink/ink245.xml"/><Relationship Id="rId40" Type="http://schemas.openxmlformats.org/officeDocument/2006/relationships/image" Target="../media/image243.png"/><Relationship Id="rId45" Type="http://schemas.openxmlformats.org/officeDocument/2006/relationships/customXml" Target="../ink/ink249.xml"/><Relationship Id="rId53" Type="http://schemas.openxmlformats.org/officeDocument/2006/relationships/customXml" Target="../ink/ink253.xml"/><Relationship Id="rId5" Type="http://schemas.openxmlformats.org/officeDocument/2006/relationships/customXml" Target="../ink/ink229.xml"/><Relationship Id="rId15" Type="http://schemas.openxmlformats.org/officeDocument/2006/relationships/customXml" Target="../ink/ink234.xml"/><Relationship Id="rId23" Type="http://schemas.openxmlformats.org/officeDocument/2006/relationships/customXml" Target="../ink/ink238.xml"/><Relationship Id="rId28" Type="http://schemas.openxmlformats.org/officeDocument/2006/relationships/image" Target="../media/image237.png"/><Relationship Id="rId36" Type="http://schemas.openxmlformats.org/officeDocument/2006/relationships/image" Target="../media/image241.png"/><Relationship Id="rId49" Type="http://schemas.openxmlformats.org/officeDocument/2006/relationships/customXml" Target="../ink/ink251.xml"/><Relationship Id="rId10" Type="http://schemas.openxmlformats.org/officeDocument/2006/relationships/image" Target="../media/image228.png"/><Relationship Id="rId19" Type="http://schemas.openxmlformats.org/officeDocument/2006/relationships/customXml" Target="../ink/ink236.xml"/><Relationship Id="rId31" Type="http://schemas.openxmlformats.org/officeDocument/2006/relationships/customXml" Target="../ink/ink242.xml"/><Relationship Id="rId44" Type="http://schemas.openxmlformats.org/officeDocument/2006/relationships/image" Target="../media/image245.png"/><Relationship Id="rId52" Type="http://schemas.openxmlformats.org/officeDocument/2006/relationships/image" Target="../media/image249.png"/><Relationship Id="rId4" Type="http://schemas.openxmlformats.org/officeDocument/2006/relationships/image" Target="../media/image225.png"/><Relationship Id="rId9" Type="http://schemas.openxmlformats.org/officeDocument/2006/relationships/customXml" Target="../ink/ink231.xml"/><Relationship Id="rId14" Type="http://schemas.openxmlformats.org/officeDocument/2006/relationships/image" Target="../media/image230.png"/><Relationship Id="rId22" Type="http://schemas.openxmlformats.org/officeDocument/2006/relationships/image" Target="../media/image234.png"/><Relationship Id="rId27" Type="http://schemas.openxmlformats.org/officeDocument/2006/relationships/customXml" Target="../ink/ink240.xml"/><Relationship Id="rId30" Type="http://schemas.openxmlformats.org/officeDocument/2006/relationships/image" Target="../media/image238.png"/><Relationship Id="rId35" Type="http://schemas.openxmlformats.org/officeDocument/2006/relationships/customXml" Target="../ink/ink244.xml"/><Relationship Id="rId43" Type="http://schemas.openxmlformats.org/officeDocument/2006/relationships/customXml" Target="../ink/ink248.xml"/><Relationship Id="rId48" Type="http://schemas.openxmlformats.org/officeDocument/2006/relationships/image" Target="../media/image247.png"/><Relationship Id="rId8" Type="http://schemas.openxmlformats.org/officeDocument/2006/relationships/image" Target="../media/image227.png"/><Relationship Id="rId51" Type="http://schemas.openxmlformats.org/officeDocument/2006/relationships/customXml" Target="../ink/ink25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png"/><Relationship Id="rId13" Type="http://schemas.openxmlformats.org/officeDocument/2006/relationships/customXml" Target="../ink/ink259.xml"/><Relationship Id="rId18" Type="http://schemas.openxmlformats.org/officeDocument/2006/relationships/image" Target="../media/image257.png"/><Relationship Id="rId26" Type="http://schemas.openxmlformats.org/officeDocument/2006/relationships/image" Target="../media/image261.png"/><Relationship Id="rId39" Type="http://schemas.openxmlformats.org/officeDocument/2006/relationships/customXml" Target="../ink/ink272.xml"/><Relationship Id="rId3" Type="http://schemas.openxmlformats.org/officeDocument/2006/relationships/customXml" Target="../ink/ink254.xml"/><Relationship Id="rId21" Type="http://schemas.openxmlformats.org/officeDocument/2006/relationships/customXml" Target="../ink/ink263.xml"/><Relationship Id="rId34" Type="http://schemas.openxmlformats.org/officeDocument/2006/relationships/image" Target="../media/image265.png"/><Relationship Id="rId42" Type="http://schemas.openxmlformats.org/officeDocument/2006/relationships/image" Target="../media/image269.png"/><Relationship Id="rId47" Type="http://schemas.openxmlformats.org/officeDocument/2006/relationships/customXml" Target="../ink/ink276.xml"/><Relationship Id="rId7" Type="http://schemas.openxmlformats.org/officeDocument/2006/relationships/customXml" Target="../ink/ink256.xml"/><Relationship Id="rId12" Type="http://schemas.openxmlformats.org/officeDocument/2006/relationships/image" Target="../media/image254.png"/><Relationship Id="rId17" Type="http://schemas.openxmlformats.org/officeDocument/2006/relationships/customXml" Target="../ink/ink261.xml"/><Relationship Id="rId25" Type="http://schemas.openxmlformats.org/officeDocument/2006/relationships/customXml" Target="../ink/ink265.xml"/><Relationship Id="rId33" Type="http://schemas.openxmlformats.org/officeDocument/2006/relationships/customXml" Target="../ink/ink269.xml"/><Relationship Id="rId38" Type="http://schemas.openxmlformats.org/officeDocument/2006/relationships/image" Target="../media/image267.png"/><Relationship Id="rId46" Type="http://schemas.openxmlformats.org/officeDocument/2006/relationships/image" Target="../media/image271.png"/><Relationship Id="rId2" Type="http://schemas.openxmlformats.org/officeDocument/2006/relationships/image" Target="../media/image1110.png"/><Relationship Id="rId16" Type="http://schemas.openxmlformats.org/officeDocument/2006/relationships/image" Target="../media/image256.png"/><Relationship Id="rId20" Type="http://schemas.openxmlformats.org/officeDocument/2006/relationships/image" Target="../media/image258.png"/><Relationship Id="rId29" Type="http://schemas.openxmlformats.org/officeDocument/2006/relationships/customXml" Target="../ink/ink267.xml"/><Relationship Id="rId41" Type="http://schemas.openxmlformats.org/officeDocument/2006/relationships/customXml" Target="../ink/ink2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11" Type="http://schemas.openxmlformats.org/officeDocument/2006/relationships/customXml" Target="../ink/ink258.xml"/><Relationship Id="rId24" Type="http://schemas.openxmlformats.org/officeDocument/2006/relationships/image" Target="../media/image260.png"/><Relationship Id="rId32" Type="http://schemas.openxmlformats.org/officeDocument/2006/relationships/image" Target="../media/image264.png"/><Relationship Id="rId37" Type="http://schemas.openxmlformats.org/officeDocument/2006/relationships/customXml" Target="../ink/ink271.xml"/><Relationship Id="rId40" Type="http://schemas.openxmlformats.org/officeDocument/2006/relationships/image" Target="../media/image268.png"/><Relationship Id="rId45" Type="http://schemas.openxmlformats.org/officeDocument/2006/relationships/customXml" Target="../ink/ink275.xml"/><Relationship Id="rId5" Type="http://schemas.openxmlformats.org/officeDocument/2006/relationships/customXml" Target="../ink/ink255.xml"/><Relationship Id="rId15" Type="http://schemas.openxmlformats.org/officeDocument/2006/relationships/customXml" Target="../ink/ink260.xml"/><Relationship Id="rId23" Type="http://schemas.openxmlformats.org/officeDocument/2006/relationships/customXml" Target="../ink/ink264.xml"/><Relationship Id="rId28" Type="http://schemas.openxmlformats.org/officeDocument/2006/relationships/image" Target="../media/image262.png"/><Relationship Id="rId36" Type="http://schemas.openxmlformats.org/officeDocument/2006/relationships/image" Target="../media/image266.png"/><Relationship Id="rId10" Type="http://schemas.openxmlformats.org/officeDocument/2006/relationships/image" Target="../media/image253.png"/><Relationship Id="rId19" Type="http://schemas.openxmlformats.org/officeDocument/2006/relationships/customXml" Target="../ink/ink262.xml"/><Relationship Id="rId31" Type="http://schemas.openxmlformats.org/officeDocument/2006/relationships/customXml" Target="../ink/ink268.xml"/><Relationship Id="rId44" Type="http://schemas.openxmlformats.org/officeDocument/2006/relationships/image" Target="../media/image270.png"/><Relationship Id="rId4" Type="http://schemas.openxmlformats.org/officeDocument/2006/relationships/image" Target="../media/image33.png"/><Relationship Id="rId9" Type="http://schemas.openxmlformats.org/officeDocument/2006/relationships/customXml" Target="../ink/ink257.xml"/><Relationship Id="rId14" Type="http://schemas.openxmlformats.org/officeDocument/2006/relationships/image" Target="../media/image255.png"/><Relationship Id="rId22" Type="http://schemas.openxmlformats.org/officeDocument/2006/relationships/image" Target="../media/image259.png"/><Relationship Id="rId27" Type="http://schemas.openxmlformats.org/officeDocument/2006/relationships/customXml" Target="../ink/ink266.xml"/><Relationship Id="rId30" Type="http://schemas.openxmlformats.org/officeDocument/2006/relationships/image" Target="../media/image263.png"/><Relationship Id="rId35" Type="http://schemas.openxmlformats.org/officeDocument/2006/relationships/customXml" Target="../ink/ink270.xml"/><Relationship Id="rId43" Type="http://schemas.openxmlformats.org/officeDocument/2006/relationships/customXml" Target="../ink/ink274.xml"/><Relationship Id="rId48" Type="http://schemas.openxmlformats.org/officeDocument/2006/relationships/image" Target="../media/image27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9.xml"/><Relationship Id="rId13" Type="http://schemas.openxmlformats.org/officeDocument/2006/relationships/image" Target="../media/image276.png"/><Relationship Id="rId18" Type="http://schemas.openxmlformats.org/officeDocument/2006/relationships/customXml" Target="../ink/ink284.xml"/><Relationship Id="rId26" Type="http://schemas.openxmlformats.org/officeDocument/2006/relationships/customXml" Target="../ink/ink288.xml"/><Relationship Id="rId39" Type="http://schemas.openxmlformats.org/officeDocument/2006/relationships/image" Target="../media/image288.png"/><Relationship Id="rId3" Type="http://schemas.openxmlformats.org/officeDocument/2006/relationships/image" Target="../media/image1310.png"/><Relationship Id="rId21" Type="http://schemas.openxmlformats.org/officeDocument/2006/relationships/image" Target="../media/image280.png"/><Relationship Id="rId34" Type="http://schemas.openxmlformats.org/officeDocument/2006/relationships/customXml" Target="../ink/ink292.xml"/><Relationship Id="rId42" Type="http://schemas.openxmlformats.org/officeDocument/2006/relationships/customXml" Target="../ink/ink296.xml"/><Relationship Id="rId47" Type="http://schemas.openxmlformats.org/officeDocument/2006/relationships/image" Target="../media/image292.png"/><Relationship Id="rId7" Type="http://schemas.openxmlformats.org/officeDocument/2006/relationships/image" Target="../media/image273.png"/><Relationship Id="rId12" Type="http://schemas.openxmlformats.org/officeDocument/2006/relationships/customXml" Target="../ink/ink281.xml"/><Relationship Id="rId17" Type="http://schemas.openxmlformats.org/officeDocument/2006/relationships/image" Target="../media/image278.png"/><Relationship Id="rId25" Type="http://schemas.openxmlformats.org/officeDocument/2006/relationships/image" Target="../media/image282.png"/><Relationship Id="rId33" Type="http://schemas.openxmlformats.org/officeDocument/2006/relationships/image" Target="../media/image285.png"/><Relationship Id="rId38" Type="http://schemas.openxmlformats.org/officeDocument/2006/relationships/customXml" Target="../ink/ink294.xml"/><Relationship Id="rId46" Type="http://schemas.openxmlformats.org/officeDocument/2006/relationships/customXml" Target="../ink/ink298.xml"/><Relationship Id="rId2" Type="http://schemas.openxmlformats.org/officeDocument/2006/relationships/image" Target="../media/image1210.png"/><Relationship Id="rId16" Type="http://schemas.openxmlformats.org/officeDocument/2006/relationships/customXml" Target="../ink/ink283.xml"/><Relationship Id="rId20" Type="http://schemas.openxmlformats.org/officeDocument/2006/relationships/customXml" Target="../ink/ink285.xml"/><Relationship Id="rId29" Type="http://schemas.openxmlformats.org/officeDocument/2006/relationships/image" Target="../media/image284.png"/><Relationship Id="rId41" Type="http://schemas.openxmlformats.org/officeDocument/2006/relationships/image" Target="../media/image28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8.xml"/><Relationship Id="rId11" Type="http://schemas.openxmlformats.org/officeDocument/2006/relationships/image" Target="../media/image275.png"/><Relationship Id="rId24" Type="http://schemas.openxmlformats.org/officeDocument/2006/relationships/customXml" Target="../ink/ink287.xml"/><Relationship Id="rId32" Type="http://schemas.openxmlformats.org/officeDocument/2006/relationships/customXml" Target="../ink/ink291.xml"/><Relationship Id="rId37" Type="http://schemas.openxmlformats.org/officeDocument/2006/relationships/image" Target="../media/image287.png"/><Relationship Id="rId40" Type="http://schemas.openxmlformats.org/officeDocument/2006/relationships/customXml" Target="../ink/ink295.xml"/><Relationship Id="rId45" Type="http://schemas.openxmlformats.org/officeDocument/2006/relationships/image" Target="../media/image291.png"/><Relationship Id="rId5" Type="http://schemas.openxmlformats.org/officeDocument/2006/relationships/image" Target="../media/image33.png"/><Relationship Id="rId15" Type="http://schemas.openxmlformats.org/officeDocument/2006/relationships/image" Target="../media/image277.png"/><Relationship Id="rId23" Type="http://schemas.openxmlformats.org/officeDocument/2006/relationships/image" Target="../media/image281.png"/><Relationship Id="rId28" Type="http://schemas.openxmlformats.org/officeDocument/2006/relationships/customXml" Target="../ink/ink289.xml"/><Relationship Id="rId36" Type="http://schemas.openxmlformats.org/officeDocument/2006/relationships/customXml" Target="../ink/ink293.xml"/><Relationship Id="rId10" Type="http://schemas.openxmlformats.org/officeDocument/2006/relationships/customXml" Target="../ink/ink280.xml"/><Relationship Id="rId19" Type="http://schemas.openxmlformats.org/officeDocument/2006/relationships/image" Target="../media/image279.png"/><Relationship Id="rId31" Type="http://schemas.openxmlformats.org/officeDocument/2006/relationships/image" Target="../media/image74.png"/><Relationship Id="rId44" Type="http://schemas.openxmlformats.org/officeDocument/2006/relationships/customXml" Target="../ink/ink297.xml"/><Relationship Id="rId4" Type="http://schemas.openxmlformats.org/officeDocument/2006/relationships/customXml" Target="../ink/ink277.xml"/><Relationship Id="rId9" Type="http://schemas.openxmlformats.org/officeDocument/2006/relationships/image" Target="../media/image274.png"/><Relationship Id="rId14" Type="http://schemas.openxmlformats.org/officeDocument/2006/relationships/customXml" Target="../ink/ink282.xml"/><Relationship Id="rId22" Type="http://schemas.openxmlformats.org/officeDocument/2006/relationships/customXml" Target="../ink/ink286.xml"/><Relationship Id="rId27" Type="http://schemas.openxmlformats.org/officeDocument/2006/relationships/image" Target="../media/image283.png"/><Relationship Id="rId30" Type="http://schemas.openxmlformats.org/officeDocument/2006/relationships/customXml" Target="../ink/ink290.xml"/><Relationship Id="rId35" Type="http://schemas.openxmlformats.org/officeDocument/2006/relationships/image" Target="../media/image286.png"/><Relationship Id="rId43" Type="http://schemas.openxmlformats.org/officeDocument/2006/relationships/image" Target="../media/image29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png"/><Relationship Id="rId13" Type="http://schemas.openxmlformats.org/officeDocument/2006/relationships/customXml" Target="../ink/ink304.xml"/><Relationship Id="rId18" Type="http://schemas.openxmlformats.org/officeDocument/2006/relationships/image" Target="../media/image300.png"/><Relationship Id="rId26" Type="http://schemas.openxmlformats.org/officeDocument/2006/relationships/image" Target="../media/image304.png"/><Relationship Id="rId39" Type="http://schemas.openxmlformats.org/officeDocument/2006/relationships/customXml" Target="../ink/ink317.xml"/><Relationship Id="rId3" Type="http://schemas.openxmlformats.org/officeDocument/2006/relationships/customXml" Target="../ink/ink299.xml"/><Relationship Id="rId21" Type="http://schemas.openxmlformats.org/officeDocument/2006/relationships/customXml" Target="../ink/ink308.xml"/><Relationship Id="rId34" Type="http://schemas.openxmlformats.org/officeDocument/2006/relationships/image" Target="../media/image308.png"/><Relationship Id="rId7" Type="http://schemas.openxmlformats.org/officeDocument/2006/relationships/customXml" Target="../ink/ink301.xml"/><Relationship Id="rId12" Type="http://schemas.openxmlformats.org/officeDocument/2006/relationships/image" Target="../media/image297.png"/><Relationship Id="rId17" Type="http://schemas.openxmlformats.org/officeDocument/2006/relationships/customXml" Target="../ink/ink306.xml"/><Relationship Id="rId25" Type="http://schemas.openxmlformats.org/officeDocument/2006/relationships/customXml" Target="../ink/ink310.xml"/><Relationship Id="rId33" Type="http://schemas.openxmlformats.org/officeDocument/2006/relationships/customXml" Target="../ink/ink314.xml"/><Relationship Id="rId38" Type="http://schemas.openxmlformats.org/officeDocument/2006/relationships/image" Target="../media/image33.png"/><Relationship Id="rId2" Type="http://schemas.openxmlformats.org/officeDocument/2006/relationships/image" Target="../media/image1410.png"/><Relationship Id="rId16" Type="http://schemas.openxmlformats.org/officeDocument/2006/relationships/image" Target="../media/image299.png"/><Relationship Id="rId20" Type="http://schemas.openxmlformats.org/officeDocument/2006/relationships/image" Target="../media/image301.png"/><Relationship Id="rId29" Type="http://schemas.openxmlformats.org/officeDocument/2006/relationships/customXml" Target="../ink/ink3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4.png"/><Relationship Id="rId11" Type="http://schemas.openxmlformats.org/officeDocument/2006/relationships/customXml" Target="../ink/ink303.xml"/><Relationship Id="rId24" Type="http://schemas.openxmlformats.org/officeDocument/2006/relationships/image" Target="../media/image303.png"/><Relationship Id="rId32" Type="http://schemas.openxmlformats.org/officeDocument/2006/relationships/image" Target="../media/image307.png"/><Relationship Id="rId37" Type="http://schemas.openxmlformats.org/officeDocument/2006/relationships/customXml" Target="../ink/ink316.xml"/><Relationship Id="rId5" Type="http://schemas.openxmlformats.org/officeDocument/2006/relationships/customXml" Target="../ink/ink300.xml"/><Relationship Id="rId15" Type="http://schemas.openxmlformats.org/officeDocument/2006/relationships/customXml" Target="../ink/ink305.xml"/><Relationship Id="rId23" Type="http://schemas.openxmlformats.org/officeDocument/2006/relationships/customXml" Target="../ink/ink309.xml"/><Relationship Id="rId28" Type="http://schemas.openxmlformats.org/officeDocument/2006/relationships/image" Target="../media/image305.png"/><Relationship Id="rId36" Type="http://schemas.openxmlformats.org/officeDocument/2006/relationships/image" Target="../media/image309.png"/><Relationship Id="rId10" Type="http://schemas.openxmlformats.org/officeDocument/2006/relationships/image" Target="../media/image296.png"/><Relationship Id="rId19" Type="http://schemas.openxmlformats.org/officeDocument/2006/relationships/customXml" Target="../ink/ink307.xml"/><Relationship Id="rId31" Type="http://schemas.openxmlformats.org/officeDocument/2006/relationships/customXml" Target="../ink/ink313.xml"/><Relationship Id="rId4" Type="http://schemas.openxmlformats.org/officeDocument/2006/relationships/image" Target="../media/image293.png"/><Relationship Id="rId9" Type="http://schemas.openxmlformats.org/officeDocument/2006/relationships/customXml" Target="../ink/ink302.xml"/><Relationship Id="rId14" Type="http://schemas.openxmlformats.org/officeDocument/2006/relationships/image" Target="../media/image298.png"/><Relationship Id="rId22" Type="http://schemas.openxmlformats.org/officeDocument/2006/relationships/image" Target="../media/image302.png"/><Relationship Id="rId27" Type="http://schemas.openxmlformats.org/officeDocument/2006/relationships/customXml" Target="../ink/ink311.xml"/><Relationship Id="rId30" Type="http://schemas.openxmlformats.org/officeDocument/2006/relationships/image" Target="../media/image306.png"/><Relationship Id="rId35" Type="http://schemas.openxmlformats.org/officeDocument/2006/relationships/customXml" Target="../ink/ink3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png"/><Relationship Id="rId13" Type="http://schemas.openxmlformats.org/officeDocument/2006/relationships/customXml" Target="../ink/ink323.xml"/><Relationship Id="rId18" Type="http://schemas.openxmlformats.org/officeDocument/2006/relationships/image" Target="../media/image317.png"/><Relationship Id="rId26" Type="http://schemas.openxmlformats.org/officeDocument/2006/relationships/customXml" Target="../ink/ink330.xml"/><Relationship Id="rId39" Type="http://schemas.openxmlformats.org/officeDocument/2006/relationships/image" Target="../media/image327.png"/><Relationship Id="rId3" Type="http://schemas.openxmlformats.org/officeDocument/2006/relationships/customXml" Target="../ink/ink318.xml"/><Relationship Id="rId21" Type="http://schemas.openxmlformats.org/officeDocument/2006/relationships/customXml" Target="../ink/ink327.xml"/><Relationship Id="rId34" Type="http://schemas.openxmlformats.org/officeDocument/2006/relationships/customXml" Target="../ink/ink334.xml"/><Relationship Id="rId42" Type="http://schemas.openxmlformats.org/officeDocument/2006/relationships/customXml" Target="../ink/ink338.xml"/><Relationship Id="rId7" Type="http://schemas.openxmlformats.org/officeDocument/2006/relationships/customXml" Target="../ink/ink320.xml"/><Relationship Id="rId12" Type="http://schemas.openxmlformats.org/officeDocument/2006/relationships/image" Target="../media/image314.png"/><Relationship Id="rId17" Type="http://schemas.openxmlformats.org/officeDocument/2006/relationships/customXml" Target="../ink/ink325.xml"/><Relationship Id="rId25" Type="http://schemas.openxmlformats.org/officeDocument/2006/relationships/image" Target="../media/image320.png"/><Relationship Id="rId33" Type="http://schemas.openxmlformats.org/officeDocument/2006/relationships/image" Target="../media/image324.png"/><Relationship Id="rId38" Type="http://schemas.openxmlformats.org/officeDocument/2006/relationships/customXml" Target="../ink/ink336.xml"/><Relationship Id="rId2" Type="http://schemas.openxmlformats.org/officeDocument/2006/relationships/image" Target="../media/image1510.png"/><Relationship Id="rId16" Type="http://schemas.openxmlformats.org/officeDocument/2006/relationships/image" Target="../media/image316.png"/><Relationship Id="rId20" Type="http://schemas.openxmlformats.org/officeDocument/2006/relationships/image" Target="../media/image318.png"/><Relationship Id="rId29" Type="http://schemas.openxmlformats.org/officeDocument/2006/relationships/image" Target="../media/image322.png"/><Relationship Id="rId41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11" Type="http://schemas.openxmlformats.org/officeDocument/2006/relationships/customXml" Target="../ink/ink322.xml"/><Relationship Id="rId24" Type="http://schemas.openxmlformats.org/officeDocument/2006/relationships/customXml" Target="../ink/ink329.xml"/><Relationship Id="rId32" Type="http://schemas.openxmlformats.org/officeDocument/2006/relationships/customXml" Target="../ink/ink333.xml"/><Relationship Id="rId37" Type="http://schemas.openxmlformats.org/officeDocument/2006/relationships/image" Target="../media/image326.png"/><Relationship Id="rId40" Type="http://schemas.openxmlformats.org/officeDocument/2006/relationships/customXml" Target="../ink/ink337.xml"/><Relationship Id="rId45" Type="http://schemas.openxmlformats.org/officeDocument/2006/relationships/image" Target="../media/image329.png"/><Relationship Id="rId5" Type="http://schemas.openxmlformats.org/officeDocument/2006/relationships/customXml" Target="../ink/ink319.xml"/><Relationship Id="rId15" Type="http://schemas.openxmlformats.org/officeDocument/2006/relationships/customXml" Target="../ink/ink324.xml"/><Relationship Id="rId23" Type="http://schemas.openxmlformats.org/officeDocument/2006/relationships/image" Target="../media/image319.png"/><Relationship Id="rId28" Type="http://schemas.openxmlformats.org/officeDocument/2006/relationships/customXml" Target="../ink/ink331.xml"/><Relationship Id="rId36" Type="http://schemas.openxmlformats.org/officeDocument/2006/relationships/customXml" Target="../ink/ink335.xml"/><Relationship Id="rId10" Type="http://schemas.openxmlformats.org/officeDocument/2006/relationships/image" Target="../media/image313.png"/><Relationship Id="rId19" Type="http://schemas.openxmlformats.org/officeDocument/2006/relationships/customXml" Target="../ink/ink326.xml"/><Relationship Id="rId31" Type="http://schemas.openxmlformats.org/officeDocument/2006/relationships/image" Target="../media/image323.png"/><Relationship Id="rId44" Type="http://schemas.openxmlformats.org/officeDocument/2006/relationships/customXml" Target="../ink/ink339.xml"/><Relationship Id="rId4" Type="http://schemas.openxmlformats.org/officeDocument/2006/relationships/image" Target="../media/image310.png"/><Relationship Id="rId9" Type="http://schemas.openxmlformats.org/officeDocument/2006/relationships/customXml" Target="../ink/ink321.xml"/><Relationship Id="rId14" Type="http://schemas.openxmlformats.org/officeDocument/2006/relationships/image" Target="../media/image315.png"/><Relationship Id="rId22" Type="http://schemas.openxmlformats.org/officeDocument/2006/relationships/customXml" Target="../ink/ink328.xml"/><Relationship Id="rId27" Type="http://schemas.openxmlformats.org/officeDocument/2006/relationships/image" Target="../media/image321.png"/><Relationship Id="rId30" Type="http://schemas.openxmlformats.org/officeDocument/2006/relationships/customXml" Target="../ink/ink332.xml"/><Relationship Id="rId35" Type="http://schemas.openxmlformats.org/officeDocument/2006/relationships/image" Target="../media/image325.png"/><Relationship Id="rId43" Type="http://schemas.openxmlformats.org/officeDocument/2006/relationships/image" Target="../media/image3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23.xml"/><Relationship Id="rId26" Type="http://schemas.openxmlformats.org/officeDocument/2006/relationships/customXml" Target="../ink/ink27.xml"/><Relationship Id="rId39" Type="http://schemas.openxmlformats.org/officeDocument/2006/relationships/image" Target="../media/image34.png"/><Relationship Id="rId21" Type="http://schemas.openxmlformats.org/officeDocument/2006/relationships/image" Target="../media/image25.png"/><Relationship Id="rId34" Type="http://schemas.openxmlformats.org/officeDocument/2006/relationships/customXml" Target="../ink/ink31.xml"/><Relationship Id="rId42" Type="http://schemas.openxmlformats.org/officeDocument/2006/relationships/image" Target="../media/image35.png"/><Relationship Id="rId47" Type="http://schemas.openxmlformats.org/officeDocument/2006/relationships/customXml" Target="../ink/ink38.xml"/><Relationship Id="rId50" Type="http://schemas.openxmlformats.org/officeDocument/2006/relationships/image" Target="../media/image39.png"/><Relationship Id="rId55" Type="http://schemas.openxmlformats.org/officeDocument/2006/relationships/customXml" Target="../ink/ink42.xml"/><Relationship Id="rId7" Type="http://schemas.openxmlformats.org/officeDocument/2006/relationships/image" Target="../media/image18.png"/><Relationship Id="rId2" Type="http://schemas.openxmlformats.org/officeDocument/2006/relationships/customXml" Target="../ink/ink15.xml"/><Relationship Id="rId16" Type="http://schemas.openxmlformats.org/officeDocument/2006/relationships/customXml" Target="../ink/ink22.xml"/><Relationship Id="rId20" Type="http://schemas.openxmlformats.org/officeDocument/2006/relationships/customXml" Target="../ink/ink24.xml"/><Relationship Id="rId29" Type="http://schemas.openxmlformats.org/officeDocument/2006/relationships/image" Target="../media/image29.png"/><Relationship Id="rId41" Type="http://schemas.openxmlformats.org/officeDocument/2006/relationships/customXml" Target="../ink/ink35.xml"/><Relationship Id="rId54" Type="http://schemas.openxmlformats.org/officeDocument/2006/relationships/image" Target="../media/image41.png"/><Relationship Id="rId6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20.png"/><Relationship Id="rId24" Type="http://schemas.openxmlformats.org/officeDocument/2006/relationships/customXml" Target="../ink/ink26.xml"/><Relationship Id="rId32" Type="http://schemas.openxmlformats.org/officeDocument/2006/relationships/customXml" Target="../ink/ink30.xml"/><Relationship Id="rId37" Type="http://schemas.openxmlformats.org/officeDocument/2006/relationships/image" Target="../media/image33.png"/><Relationship Id="rId40" Type="http://schemas.openxmlformats.org/officeDocument/2006/relationships/customXml" Target="../ink/ink34.xml"/><Relationship Id="rId45" Type="http://schemas.openxmlformats.org/officeDocument/2006/relationships/customXml" Target="../ink/ink37.xml"/><Relationship Id="rId53" Type="http://schemas.openxmlformats.org/officeDocument/2006/relationships/customXml" Target="../ink/ink41.xml"/><Relationship Id="rId58" Type="http://schemas.openxmlformats.org/officeDocument/2006/relationships/image" Target="../media/image43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28" Type="http://schemas.openxmlformats.org/officeDocument/2006/relationships/customXml" Target="../ink/ink28.xml"/><Relationship Id="rId36" Type="http://schemas.openxmlformats.org/officeDocument/2006/relationships/customXml" Target="../ink/ink32.xml"/><Relationship Id="rId49" Type="http://schemas.openxmlformats.org/officeDocument/2006/relationships/customXml" Target="../ink/ink39.xml"/><Relationship Id="rId57" Type="http://schemas.openxmlformats.org/officeDocument/2006/relationships/customXml" Target="../ink/ink43.xml"/><Relationship Id="rId61" Type="http://schemas.openxmlformats.org/officeDocument/2006/relationships/customXml" Target="../ink/ink45.xml"/><Relationship Id="rId10" Type="http://schemas.openxmlformats.org/officeDocument/2006/relationships/customXml" Target="../ink/ink19.xml"/><Relationship Id="rId19" Type="http://schemas.openxmlformats.org/officeDocument/2006/relationships/image" Target="../media/image24.png"/><Relationship Id="rId31" Type="http://schemas.openxmlformats.org/officeDocument/2006/relationships/image" Target="../media/image30.png"/><Relationship Id="rId44" Type="http://schemas.openxmlformats.org/officeDocument/2006/relationships/image" Target="../media/image36.png"/><Relationship Id="rId52" Type="http://schemas.openxmlformats.org/officeDocument/2006/relationships/image" Target="../media/image40.png"/><Relationship Id="rId60" Type="http://schemas.openxmlformats.org/officeDocument/2006/relationships/image" Target="../media/image44.png"/><Relationship Id="rId4" Type="http://schemas.openxmlformats.org/officeDocument/2006/relationships/customXml" Target="../ink/ink16.xml"/><Relationship Id="rId9" Type="http://schemas.openxmlformats.org/officeDocument/2006/relationships/image" Target="../media/image19.png"/><Relationship Id="rId14" Type="http://schemas.openxmlformats.org/officeDocument/2006/relationships/customXml" Target="../ink/ink21.xml"/><Relationship Id="rId22" Type="http://schemas.openxmlformats.org/officeDocument/2006/relationships/customXml" Target="../ink/ink25.xml"/><Relationship Id="rId27" Type="http://schemas.openxmlformats.org/officeDocument/2006/relationships/image" Target="../media/image28.png"/><Relationship Id="rId30" Type="http://schemas.openxmlformats.org/officeDocument/2006/relationships/customXml" Target="../ink/ink29.xml"/><Relationship Id="rId35" Type="http://schemas.openxmlformats.org/officeDocument/2006/relationships/image" Target="../media/image32.png"/><Relationship Id="rId43" Type="http://schemas.openxmlformats.org/officeDocument/2006/relationships/customXml" Target="../ink/ink36.xml"/><Relationship Id="rId48" Type="http://schemas.openxmlformats.org/officeDocument/2006/relationships/image" Target="../media/image38.png"/><Relationship Id="rId56" Type="http://schemas.openxmlformats.org/officeDocument/2006/relationships/image" Target="../media/image42.png"/><Relationship Id="rId8" Type="http://schemas.openxmlformats.org/officeDocument/2006/relationships/customXml" Target="../ink/ink18.xml"/><Relationship Id="rId51" Type="http://schemas.openxmlformats.org/officeDocument/2006/relationships/customXml" Target="../ink/ink40.xml"/><Relationship Id="rId3" Type="http://schemas.openxmlformats.org/officeDocument/2006/relationships/image" Target="../media/image16.png"/><Relationship Id="rId12" Type="http://schemas.openxmlformats.org/officeDocument/2006/relationships/customXml" Target="../ink/ink20.xml"/><Relationship Id="rId17" Type="http://schemas.openxmlformats.org/officeDocument/2006/relationships/image" Target="../media/image23.png"/><Relationship Id="rId25" Type="http://schemas.openxmlformats.org/officeDocument/2006/relationships/image" Target="../media/image27.png"/><Relationship Id="rId33" Type="http://schemas.openxmlformats.org/officeDocument/2006/relationships/image" Target="../media/image31.png"/><Relationship Id="rId38" Type="http://schemas.openxmlformats.org/officeDocument/2006/relationships/customXml" Target="../ink/ink33.xml"/><Relationship Id="rId46" Type="http://schemas.openxmlformats.org/officeDocument/2006/relationships/image" Target="../media/image37.png"/><Relationship Id="rId59" Type="http://schemas.openxmlformats.org/officeDocument/2006/relationships/customXml" Target="../ink/ink4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13" Type="http://schemas.openxmlformats.org/officeDocument/2006/relationships/image" Target="../media/image51.png"/><Relationship Id="rId18" Type="http://schemas.openxmlformats.org/officeDocument/2006/relationships/customXml" Target="../ink/ink53.xml"/><Relationship Id="rId26" Type="http://schemas.openxmlformats.org/officeDocument/2006/relationships/customXml" Target="../ink/ink57.xml"/><Relationship Id="rId3" Type="http://schemas.openxmlformats.org/officeDocument/2006/relationships/image" Target="../media/image46.wmf"/><Relationship Id="rId21" Type="http://schemas.openxmlformats.org/officeDocument/2006/relationships/image" Target="../media/image55.png"/><Relationship Id="rId7" Type="http://schemas.openxmlformats.org/officeDocument/2006/relationships/image" Target="../media/image48.png"/><Relationship Id="rId12" Type="http://schemas.openxmlformats.org/officeDocument/2006/relationships/customXml" Target="../ink/ink50.xml"/><Relationship Id="rId17" Type="http://schemas.openxmlformats.org/officeDocument/2006/relationships/image" Target="../media/image53.png"/><Relationship Id="rId25" Type="http://schemas.openxmlformats.org/officeDocument/2006/relationships/image" Target="../media/image57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52.xml"/><Relationship Id="rId20" Type="http://schemas.openxmlformats.org/officeDocument/2006/relationships/customXml" Target="../ink/ink54.xml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.xml"/><Relationship Id="rId11" Type="http://schemas.openxmlformats.org/officeDocument/2006/relationships/image" Target="../media/image50.png"/><Relationship Id="rId24" Type="http://schemas.openxmlformats.org/officeDocument/2006/relationships/customXml" Target="../ink/ink56.xml"/><Relationship Id="rId5" Type="http://schemas.openxmlformats.org/officeDocument/2006/relationships/image" Target="../media/image47.png"/><Relationship Id="rId15" Type="http://schemas.openxmlformats.org/officeDocument/2006/relationships/image" Target="../media/image52.png"/><Relationship Id="rId23" Type="http://schemas.openxmlformats.org/officeDocument/2006/relationships/image" Target="../media/image56.png"/><Relationship Id="rId28" Type="http://schemas.openxmlformats.org/officeDocument/2006/relationships/customXml" Target="../ink/ink58.xml"/><Relationship Id="rId10" Type="http://schemas.openxmlformats.org/officeDocument/2006/relationships/customXml" Target="../ink/ink49.xml"/><Relationship Id="rId19" Type="http://schemas.openxmlformats.org/officeDocument/2006/relationships/image" Target="../media/image54.png"/><Relationship Id="rId31" Type="http://schemas.openxmlformats.org/officeDocument/2006/relationships/image" Target="../media/image60.png"/><Relationship Id="rId4" Type="http://schemas.openxmlformats.org/officeDocument/2006/relationships/customXml" Target="../ink/ink46.xml"/><Relationship Id="rId9" Type="http://schemas.openxmlformats.org/officeDocument/2006/relationships/image" Target="../media/image49.png"/><Relationship Id="rId14" Type="http://schemas.openxmlformats.org/officeDocument/2006/relationships/customXml" Target="../ink/ink51.xml"/><Relationship Id="rId22" Type="http://schemas.openxmlformats.org/officeDocument/2006/relationships/customXml" Target="../ink/ink55.xml"/><Relationship Id="rId27" Type="http://schemas.openxmlformats.org/officeDocument/2006/relationships/image" Target="../media/image58.png"/><Relationship Id="rId30" Type="http://schemas.openxmlformats.org/officeDocument/2006/relationships/customXml" Target="../ink/ink5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customXml" Target="../ink/ink65.xml"/><Relationship Id="rId18" Type="http://schemas.openxmlformats.org/officeDocument/2006/relationships/image" Target="../media/image68.png"/><Relationship Id="rId26" Type="http://schemas.openxmlformats.org/officeDocument/2006/relationships/image" Target="../media/image72.png"/><Relationship Id="rId39" Type="http://schemas.openxmlformats.org/officeDocument/2006/relationships/customXml" Target="../ink/ink78.xml"/><Relationship Id="rId3" Type="http://schemas.openxmlformats.org/officeDocument/2006/relationships/customXml" Target="../ink/ink60.xml"/><Relationship Id="rId21" Type="http://schemas.openxmlformats.org/officeDocument/2006/relationships/customXml" Target="../ink/ink69.xml"/><Relationship Id="rId34" Type="http://schemas.openxmlformats.org/officeDocument/2006/relationships/image" Target="../media/image76.png"/><Relationship Id="rId42" Type="http://schemas.openxmlformats.org/officeDocument/2006/relationships/image" Target="../media/image80.png"/><Relationship Id="rId7" Type="http://schemas.openxmlformats.org/officeDocument/2006/relationships/customXml" Target="../ink/ink62.xml"/><Relationship Id="rId12" Type="http://schemas.openxmlformats.org/officeDocument/2006/relationships/image" Target="../media/image65.png"/><Relationship Id="rId17" Type="http://schemas.openxmlformats.org/officeDocument/2006/relationships/customXml" Target="../ink/ink67.xml"/><Relationship Id="rId25" Type="http://schemas.openxmlformats.org/officeDocument/2006/relationships/customXml" Target="../ink/ink71.xml"/><Relationship Id="rId33" Type="http://schemas.openxmlformats.org/officeDocument/2006/relationships/customXml" Target="../ink/ink75.xml"/><Relationship Id="rId38" Type="http://schemas.openxmlformats.org/officeDocument/2006/relationships/image" Target="../media/image78.png"/><Relationship Id="rId46" Type="http://schemas.openxmlformats.org/officeDocument/2006/relationships/image" Target="../media/image82.png"/><Relationship Id="rId2" Type="http://schemas.openxmlformats.org/officeDocument/2006/relationships/image" Target="../media/image330.png"/><Relationship Id="rId16" Type="http://schemas.openxmlformats.org/officeDocument/2006/relationships/image" Target="../media/image67.png"/><Relationship Id="rId20" Type="http://schemas.openxmlformats.org/officeDocument/2006/relationships/image" Target="../media/image69.png"/><Relationship Id="rId29" Type="http://schemas.openxmlformats.org/officeDocument/2006/relationships/customXml" Target="../ink/ink73.xml"/><Relationship Id="rId41" Type="http://schemas.openxmlformats.org/officeDocument/2006/relationships/customXml" Target="../ink/ink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customXml" Target="../ink/ink64.xml"/><Relationship Id="rId24" Type="http://schemas.openxmlformats.org/officeDocument/2006/relationships/image" Target="../media/image71.png"/><Relationship Id="rId32" Type="http://schemas.openxmlformats.org/officeDocument/2006/relationships/image" Target="../media/image75.png"/><Relationship Id="rId37" Type="http://schemas.openxmlformats.org/officeDocument/2006/relationships/customXml" Target="../ink/ink77.xml"/><Relationship Id="rId40" Type="http://schemas.openxmlformats.org/officeDocument/2006/relationships/image" Target="../media/image79.png"/><Relationship Id="rId45" Type="http://schemas.openxmlformats.org/officeDocument/2006/relationships/customXml" Target="../ink/ink81.xml"/><Relationship Id="rId5" Type="http://schemas.openxmlformats.org/officeDocument/2006/relationships/customXml" Target="../ink/ink61.xml"/><Relationship Id="rId15" Type="http://schemas.openxmlformats.org/officeDocument/2006/relationships/customXml" Target="../ink/ink66.xml"/><Relationship Id="rId23" Type="http://schemas.openxmlformats.org/officeDocument/2006/relationships/customXml" Target="../ink/ink70.xml"/><Relationship Id="rId28" Type="http://schemas.openxmlformats.org/officeDocument/2006/relationships/image" Target="../media/image73.png"/><Relationship Id="rId36" Type="http://schemas.openxmlformats.org/officeDocument/2006/relationships/image" Target="../media/image77.png"/><Relationship Id="rId10" Type="http://schemas.openxmlformats.org/officeDocument/2006/relationships/image" Target="../media/image64.png"/><Relationship Id="rId19" Type="http://schemas.openxmlformats.org/officeDocument/2006/relationships/customXml" Target="../ink/ink68.xml"/><Relationship Id="rId31" Type="http://schemas.openxmlformats.org/officeDocument/2006/relationships/customXml" Target="../ink/ink74.xml"/><Relationship Id="rId44" Type="http://schemas.openxmlformats.org/officeDocument/2006/relationships/image" Target="../media/image81.png"/><Relationship Id="rId4" Type="http://schemas.openxmlformats.org/officeDocument/2006/relationships/image" Target="../media/image61.png"/><Relationship Id="rId9" Type="http://schemas.openxmlformats.org/officeDocument/2006/relationships/customXml" Target="../ink/ink63.xml"/><Relationship Id="rId14" Type="http://schemas.openxmlformats.org/officeDocument/2006/relationships/image" Target="../media/image66.png"/><Relationship Id="rId22" Type="http://schemas.openxmlformats.org/officeDocument/2006/relationships/image" Target="../media/image70.png"/><Relationship Id="rId27" Type="http://schemas.openxmlformats.org/officeDocument/2006/relationships/customXml" Target="../ink/ink72.xml"/><Relationship Id="rId30" Type="http://schemas.openxmlformats.org/officeDocument/2006/relationships/image" Target="../media/image74.png"/><Relationship Id="rId35" Type="http://schemas.openxmlformats.org/officeDocument/2006/relationships/customXml" Target="../ink/ink76.xml"/><Relationship Id="rId43" Type="http://schemas.openxmlformats.org/officeDocument/2006/relationships/customXml" Target="../ink/ink80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3.xml"/><Relationship Id="rId21" Type="http://schemas.openxmlformats.org/officeDocument/2006/relationships/customXml" Target="../ink/ink90.xml"/><Relationship Id="rId42" Type="http://schemas.openxmlformats.org/officeDocument/2006/relationships/customXml" Target="../ink/ink101.xml"/><Relationship Id="rId47" Type="http://schemas.openxmlformats.org/officeDocument/2006/relationships/customXml" Target="../ink/ink104.xml"/><Relationship Id="rId63" Type="http://schemas.openxmlformats.org/officeDocument/2006/relationships/customXml" Target="../ink/ink112.xml"/><Relationship Id="rId68" Type="http://schemas.openxmlformats.org/officeDocument/2006/relationships/image" Target="../media/image115.png"/><Relationship Id="rId84" Type="http://schemas.openxmlformats.org/officeDocument/2006/relationships/image" Target="../media/image122.png"/><Relationship Id="rId89" Type="http://schemas.openxmlformats.org/officeDocument/2006/relationships/customXml" Target="../ink/ink125.xml"/><Relationship Id="rId7" Type="http://schemas.openxmlformats.org/officeDocument/2006/relationships/customXml" Target="../ink/ink83.xml"/><Relationship Id="rId71" Type="http://schemas.openxmlformats.org/officeDocument/2006/relationships/customXml" Target="../ink/ink116.xml"/><Relationship Id="rId92" Type="http://schemas.openxmlformats.org/officeDocument/2006/relationships/image" Target="../media/image126.png"/><Relationship Id="rId2" Type="http://schemas.openxmlformats.org/officeDocument/2006/relationships/image" Target="../media/image46.png"/><Relationship Id="rId16" Type="http://schemas.openxmlformats.org/officeDocument/2006/relationships/image" Target="../media/image90.png"/><Relationship Id="rId29" Type="http://schemas.openxmlformats.org/officeDocument/2006/relationships/image" Target="../media/image96.png"/><Relationship Id="rId11" Type="http://schemas.openxmlformats.org/officeDocument/2006/relationships/customXml" Target="../ink/ink85.xml"/><Relationship Id="rId24" Type="http://schemas.openxmlformats.org/officeDocument/2006/relationships/customXml" Target="../ink/ink92.xml"/><Relationship Id="rId32" Type="http://schemas.openxmlformats.org/officeDocument/2006/relationships/customXml" Target="../ink/ink96.xml"/><Relationship Id="rId37" Type="http://schemas.openxmlformats.org/officeDocument/2006/relationships/image" Target="../media/image100.png"/><Relationship Id="rId40" Type="http://schemas.openxmlformats.org/officeDocument/2006/relationships/customXml" Target="../ink/ink100.xml"/><Relationship Id="rId45" Type="http://schemas.openxmlformats.org/officeDocument/2006/relationships/image" Target="../media/image104.png"/><Relationship Id="rId53" Type="http://schemas.openxmlformats.org/officeDocument/2006/relationships/customXml" Target="../ink/ink107.xml"/><Relationship Id="rId58" Type="http://schemas.openxmlformats.org/officeDocument/2006/relationships/image" Target="../media/image110.png"/><Relationship Id="rId66" Type="http://schemas.openxmlformats.org/officeDocument/2006/relationships/image" Target="../media/image114.png"/><Relationship Id="rId74" Type="http://schemas.openxmlformats.org/officeDocument/2006/relationships/image" Target="../media/image118.png"/><Relationship Id="rId79" Type="http://schemas.openxmlformats.org/officeDocument/2006/relationships/customXml" Target="../ink/ink120.xml"/><Relationship Id="rId87" Type="http://schemas.openxmlformats.org/officeDocument/2006/relationships/customXml" Target="../ink/ink124.xml"/><Relationship Id="rId102" Type="http://schemas.openxmlformats.org/officeDocument/2006/relationships/image" Target="../media/image131.png"/><Relationship Id="rId5" Type="http://schemas.openxmlformats.org/officeDocument/2006/relationships/customXml" Target="../ink/ink82.xml"/><Relationship Id="rId61" Type="http://schemas.openxmlformats.org/officeDocument/2006/relationships/customXml" Target="../ink/ink111.xml"/><Relationship Id="rId82" Type="http://schemas.openxmlformats.org/officeDocument/2006/relationships/image" Target="../media/image33.png"/><Relationship Id="rId90" Type="http://schemas.openxmlformats.org/officeDocument/2006/relationships/image" Target="../media/image125.png"/><Relationship Id="rId95" Type="http://schemas.openxmlformats.org/officeDocument/2006/relationships/customXml" Target="../ink/ink128.xml"/><Relationship Id="rId19" Type="http://schemas.openxmlformats.org/officeDocument/2006/relationships/customXml" Target="../ink/ink89.xml"/><Relationship Id="rId14" Type="http://schemas.openxmlformats.org/officeDocument/2006/relationships/image" Target="../media/image89.png"/><Relationship Id="rId22" Type="http://schemas.openxmlformats.org/officeDocument/2006/relationships/customXml" Target="../ink/ink91.xml"/><Relationship Id="rId27" Type="http://schemas.openxmlformats.org/officeDocument/2006/relationships/image" Target="../media/image95.png"/><Relationship Id="rId30" Type="http://schemas.openxmlformats.org/officeDocument/2006/relationships/customXml" Target="../ink/ink95.xml"/><Relationship Id="rId35" Type="http://schemas.openxmlformats.org/officeDocument/2006/relationships/image" Target="../media/image99.png"/><Relationship Id="rId43" Type="http://schemas.openxmlformats.org/officeDocument/2006/relationships/image" Target="../media/image103.png"/><Relationship Id="rId48" Type="http://schemas.openxmlformats.org/officeDocument/2006/relationships/image" Target="../media/image105.png"/><Relationship Id="rId56" Type="http://schemas.openxmlformats.org/officeDocument/2006/relationships/image" Target="../media/image109.png"/><Relationship Id="rId64" Type="http://schemas.openxmlformats.org/officeDocument/2006/relationships/image" Target="../media/image113.png"/><Relationship Id="rId69" Type="http://schemas.openxmlformats.org/officeDocument/2006/relationships/customXml" Target="../ink/ink115.xml"/><Relationship Id="rId77" Type="http://schemas.openxmlformats.org/officeDocument/2006/relationships/customXml" Target="../ink/ink119.xml"/><Relationship Id="rId100" Type="http://schemas.openxmlformats.org/officeDocument/2006/relationships/image" Target="../media/image130.png"/><Relationship Id="rId8" Type="http://schemas.openxmlformats.org/officeDocument/2006/relationships/image" Target="../media/image86.png"/><Relationship Id="rId51" Type="http://schemas.openxmlformats.org/officeDocument/2006/relationships/customXml" Target="../ink/ink106.xml"/><Relationship Id="rId72" Type="http://schemas.openxmlformats.org/officeDocument/2006/relationships/image" Target="../media/image117.png"/><Relationship Id="rId80" Type="http://schemas.openxmlformats.org/officeDocument/2006/relationships/image" Target="../media/image121.png"/><Relationship Id="rId85" Type="http://schemas.openxmlformats.org/officeDocument/2006/relationships/customXml" Target="../ink/ink123.xml"/><Relationship Id="rId93" Type="http://schemas.openxmlformats.org/officeDocument/2006/relationships/customXml" Target="../ink/ink127.xml"/><Relationship Id="rId98" Type="http://schemas.openxmlformats.org/officeDocument/2006/relationships/image" Target="../media/image129.png"/><Relationship Id="rId3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customXml" Target="../ink/ink88.xml"/><Relationship Id="rId25" Type="http://schemas.openxmlformats.org/officeDocument/2006/relationships/image" Target="../media/image94.png"/><Relationship Id="rId33" Type="http://schemas.openxmlformats.org/officeDocument/2006/relationships/image" Target="../media/image98.png"/><Relationship Id="rId38" Type="http://schemas.openxmlformats.org/officeDocument/2006/relationships/customXml" Target="../ink/ink99.xml"/><Relationship Id="rId46" Type="http://schemas.openxmlformats.org/officeDocument/2006/relationships/customXml" Target="../ink/ink103.xml"/><Relationship Id="rId59" Type="http://schemas.openxmlformats.org/officeDocument/2006/relationships/customXml" Target="../ink/ink110.xml"/><Relationship Id="rId67" Type="http://schemas.openxmlformats.org/officeDocument/2006/relationships/customXml" Target="../ink/ink114.xml"/><Relationship Id="rId103" Type="http://schemas.openxmlformats.org/officeDocument/2006/relationships/customXml" Target="../ink/ink132.xml"/><Relationship Id="rId20" Type="http://schemas.openxmlformats.org/officeDocument/2006/relationships/image" Target="../media/image92.png"/><Relationship Id="rId41" Type="http://schemas.openxmlformats.org/officeDocument/2006/relationships/image" Target="../media/image102.png"/><Relationship Id="rId54" Type="http://schemas.openxmlformats.org/officeDocument/2006/relationships/image" Target="../media/image108.png"/><Relationship Id="rId62" Type="http://schemas.openxmlformats.org/officeDocument/2006/relationships/image" Target="../media/image112.png"/><Relationship Id="rId70" Type="http://schemas.openxmlformats.org/officeDocument/2006/relationships/image" Target="../media/image116.png"/><Relationship Id="rId75" Type="http://schemas.openxmlformats.org/officeDocument/2006/relationships/customXml" Target="../ink/ink118.xml"/><Relationship Id="rId83" Type="http://schemas.openxmlformats.org/officeDocument/2006/relationships/customXml" Target="../ink/ink122.xml"/><Relationship Id="rId88" Type="http://schemas.openxmlformats.org/officeDocument/2006/relationships/image" Target="../media/image124.png"/><Relationship Id="rId91" Type="http://schemas.openxmlformats.org/officeDocument/2006/relationships/customXml" Target="../ink/ink126.xml"/><Relationship Id="rId96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5" Type="http://schemas.openxmlformats.org/officeDocument/2006/relationships/customXml" Target="../ink/ink87.xml"/><Relationship Id="rId23" Type="http://schemas.openxmlformats.org/officeDocument/2006/relationships/image" Target="../media/image93.png"/><Relationship Id="rId28" Type="http://schemas.openxmlformats.org/officeDocument/2006/relationships/customXml" Target="../ink/ink94.xml"/><Relationship Id="rId36" Type="http://schemas.openxmlformats.org/officeDocument/2006/relationships/customXml" Target="../ink/ink98.xml"/><Relationship Id="rId49" Type="http://schemas.openxmlformats.org/officeDocument/2006/relationships/customXml" Target="../ink/ink105.xml"/><Relationship Id="rId57" Type="http://schemas.openxmlformats.org/officeDocument/2006/relationships/customXml" Target="../ink/ink109.xml"/><Relationship Id="rId10" Type="http://schemas.openxmlformats.org/officeDocument/2006/relationships/image" Target="../media/image87.png"/><Relationship Id="rId31" Type="http://schemas.openxmlformats.org/officeDocument/2006/relationships/image" Target="../media/image97.png"/><Relationship Id="rId44" Type="http://schemas.openxmlformats.org/officeDocument/2006/relationships/customXml" Target="../ink/ink102.xml"/><Relationship Id="rId52" Type="http://schemas.openxmlformats.org/officeDocument/2006/relationships/image" Target="../media/image107.png"/><Relationship Id="rId60" Type="http://schemas.openxmlformats.org/officeDocument/2006/relationships/image" Target="../media/image111.png"/><Relationship Id="rId65" Type="http://schemas.openxmlformats.org/officeDocument/2006/relationships/customXml" Target="../ink/ink113.xml"/><Relationship Id="rId73" Type="http://schemas.openxmlformats.org/officeDocument/2006/relationships/customXml" Target="../ink/ink117.xml"/><Relationship Id="rId78" Type="http://schemas.openxmlformats.org/officeDocument/2006/relationships/image" Target="../media/image120.png"/><Relationship Id="rId81" Type="http://schemas.openxmlformats.org/officeDocument/2006/relationships/customXml" Target="../ink/ink121.xml"/><Relationship Id="rId86" Type="http://schemas.openxmlformats.org/officeDocument/2006/relationships/image" Target="../media/image123.png"/><Relationship Id="rId94" Type="http://schemas.openxmlformats.org/officeDocument/2006/relationships/image" Target="../media/image127.png"/><Relationship Id="rId99" Type="http://schemas.openxmlformats.org/officeDocument/2006/relationships/customXml" Target="../ink/ink130.xml"/><Relationship Id="rId101" Type="http://schemas.openxmlformats.org/officeDocument/2006/relationships/customXml" Target="../ink/ink131.xml"/><Relationship Id="rId4" Type="http://schemas.openxmlformats.org/officeDocument/2006/relationships/image" Target="../media/image84.png"/><Relationship Id="rId9" Type="http://schemas.openxmlformats.org/officeDocument/2006/relationships/customXml" Target="../ink/ink84.xml"/><Relationship Id="rId13" Type="http://schemas.openxmlformats.org/officeDocument/2006/relationships/customXml" Target="../ink/ink86.xml"/><Relationship Id="rId18" Type="http://schemas.openxmlformats.org/officeDocument/2006/relationships/image" Target="../media/image91.png"/><Relationship Id="rId39" Type="http://schemas.openxmlformats.org/officeDocument/2006/relationships/image" Target="../media/image101.png"/><Relationship Id="rId34" Type="http://schemas.openxmlformats.org/officeDocument/2006/relationships/customXml" Target="../ink/ink97.xml"/><Relationship Id="rId50" Type="http://schemas.openxmlformats.org/officeDocument/2006/relationships/image" Target="../media/image106.png"/><Relationship Id="rId55" Type="http://schemas.openxmlformats.org/officeDocument/2006/relationships/customXml" Target="../ink/ink108.xml"/><Relationship Id="rId76" Type="http://schemas.openxmlformats.org/officeDocument/2006/relationships/image" Target="../media/image119.png"/><Relationship Id="rId97" Type="http://schemas.openxmlformats.org/officeDocument/2006/relationships/customXml" Target="../ink/ink129.xml"/><Relationship Id="rId104" Type="http://schemas.openxmlformats.org/officeDocument/2006/relationships/image" Target="../media/image1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customXml" Target="../ink/ink138.xml"/><Relationship Id="rId18" Type="http://schemas.openxmlformats.org/officeDocument/2006/relationships/image" Target="../media/image139.png"/><Relationship Id="rId26" Type="http://schemas.openxmlformats.org/officeDocument/2006/relationships/image" Target="../media/image143.png"/><Relationship Id="rId3" Type="http://schemas.openxmlformats.org/officeDocument/2006/relationships/customXml" Target="../ink/ink133.xml"/><Relationship Id="rId21" Type="http://schemas.openxmlformats.org/officeDocument/2006/relationships/customXml" Target="../ink/ink142.xml"/><Relationship Id="rId7" Type="http://schemas.openxmlformats.org/officeDocument/2006/relationships/customXml" Target="../ink/ink135.xml"/><Relationship Id="rId12" Type="http://schemas.openxmlformats.org/officeDocument/2006/relationships/image" Target="../media/image33.png"/><Relationship Id="rId17" Type="http://schemas.openxmlformats.org/officeDocument/2006/relationships/customXml" Target="../ink/ink140.xml"/><Relationship Id="rId25" Type="http://schemas.openxmlformats.org/officeDocument/2006/relationships/customXml" Target="../ink/ink144.xml"/><Relationship Id="rId2" Type="http://schemas.openxmlformats.org/officeDocument/2006/relationships/image" Target="../media/image710.png"/><Relationship Id="rId16" Type="http://schemas.openxmlformats.org/officeDocument/2006/relationships/image" Target="../media/image138.png"/><Relationship Id="rId20" Type="http://schemas.openxmlformats.org/officeDocument/2006/relationships/image" Target="../media/image140.png"/><Relationship Id="rId29" Type="http://schemas.openxmlformats.org/officeDocument/2006/relationships/customXml" Target="../ink/ink1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11" Type="http://schemas.openxmlformats.org/officeDocument/2006/relationships/customXml" Target="../ink/ink137.xml"/><Relationship Id="rId24" Type="http://schemas.openxmlformats.org/officeDocument/2006/relationships/image" Target="../media/image142.png"/><Relationship Id="rId5" Type="http://schemas.openxmlformats.org/officeDocument/2006/relationships/customXml" Target="../ink/ink134.xml"/><Relationship Id="rId15" Type="http://schemas.openxmlformats.org/officeDocument/2006/relationships/customXml" Target="../ink/ink139.xml"/><Relationship Id="rId23" Type="http://schemas.openxmlformats.org/officeDocument/2006/relationships/customXml" Target="../ink/ink143.xml"/><Relationship Id="rId28" Type="http://schemas.openxmlformats.org/officeDocument/2006/relationships/image" Target="../media/image144.png"/><Relationship Id="rId10" Type="http://schemas.openxmlformats.org/officeDocument/2006/relationships/image" Target="../media/image136.png"/><Relationship Id="rId19" Type="http://schemas.openxmlformats.org/officeDocument/2006/relationships/customXml" Target="../ink/ink141.xml"/><Relationship Id="rId4" Type="http://schemas.openxmlformats.org/officeDocument/2006/relationships/image" Target="../media/image133.png"/><Relationship Id="rId9" Type="http://schemas.openxmlformats.org/officeDocument/2006/relationships/customXml" Target="../ink/ink136.xml"/><Relationship Id="rId14" Type="http://schemas.openxmlformats.org/officeDocument/2006/relationships/image" Target="../media/image137.png"/><Relationship Id="rId22" Type="http://schemas.openxmlformats.org/officeDocument/2006/relationships/image" Target="../media/image141.png"/><Relationship Id="rId27" Type="http://schemas.openxmlformats.org/officeDocument/2006/relationships/customXml" Target="../ink/ink145.xml"/><Relationship Id="rId30" Type="http://schemas.openxmlformats.org/officeDocument/2006/relationships/image" Target="../media/image145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52.xml"/><Relationship Id="rId18" Type="http://schemas.openxmlformats.org/officeDocument/2006/relationships/image" Target="../media/image153.png"/><Relationship Id="rId26" Type="http://schemas.openxmlformats.org/officeDocument/2006/relationships/image" Target="../media/image157.png"/><Relationship Id="rId39" Type="http://schemas.openxmlformats.org/officeDocument/2006/relationships/customXml" Target="../ink/ink165.xml"/><Relationship Id="rId3" Type="http://schemas.openxmlformats.org/officeDocument/2006/relationships/customXml" Target="../ink/ink147.xml"/><Relationship Id="rId21" Type="http://schemas.openxmlformats.org/officeDocument/2006/relationships/customXml" Target="../ink/ink156.xml"/><Relationship Id="rId34" Type="http://schemas.openxmlformats.org/officeDocument/2006/relationships/image" Target="../media/image161.png"/><Relationship Id="rId42" Type="http://schemas.openxmlformats.org/officeDocument/2006/relationships/image" Target="../media/image165.png"/><Relationship Id="rId47" Type="http://schemas.openxmlformats.org/officeDocument/2006/relationships/customXml" Target="../ink/ink169.xml"/><Relationship Id="rId50" Type="http://schemas.openxmlformats.org/officeDocument/2006/relationships/image" Target="../media/image169.png"/><Relationship Id="rId7" Type="http://schemas.openxmlformats.org/officeDocument/2006/relationships/customXml" Target="../ink/ink149.xml"/><Relationship Id="rId12" Type="http://schemas.openxmlformats.org/officeDocument/2006/relationships/image" Target="../media/image150.png"/><Relationship Id="rId17" Type="http://schemas.openxmlformats.org/officeDocument/2006/relationships/customXml" Target="../ink/ink154.xml"/><Relationship Id="rId25" Type="http://schemas.openxmlformats.org/officeDocument/2006/relationships/customXml" Target="../ink/ink158.xml"/><Relationship Id="rId33" Type="http://schemas.openxmlformats.org/officeDocument/2006/relationships/customXml" Target="../ink/ink162.xml"/><Relationship Id="rId38" Type="http://schemas.openxmlformats.org/officeDocument/2006/relationships/image" Target="../media/image163.png"/><Relationship Id="rId46" Type="http://schemas.openxmlformats.org/officeDocument/2006/relationships/image" Target="../media/image167.png"/><Relationship Id="rId2" Type="http://schemas.openxmlformats.org/officeDocument/2006/relationships/image" Target="../media/image810.png"/><Relationship Id="rId16" Type="http://schemas.openxmlformats.org/officeDocument/2006/relationships/image" Target="../media/image152.png"/><Relationship Id="rId20" Type="http://schemas.openxmlformats.org/officeDocument/2006/relationships/image" Target="../media/image154.png"/><Relationship Id="rId29" Type="http://schemas.openxmlformats.org/officeDocument/2006/relationships/customXml" Target="../ink/ink160.xml"/><Relationship Id="rId41" Type="http://schemas.openxmlformats.org/officeDocument/2006/relationships/customXml" Target="../ink/ink166.xml"/><Relationship Id="rId54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customXml" Target="../ink/ink151.xml"/><Relationship Id="rId24" Type="http://schemas.openxmlformats.org/officeDocument/2006/relationships/image" Target="../media/image156.png"/><Relationship Id="rId32" Type="http://schemas.openxmlformats.org/officeDocument/2006/relationships/image" Target="../media/image160.png"/><Relationship Id="rId37" Type="http://schemas.openxmlformats.org/officeDocument/2006/relationships/customXml" Target="../ink/ink164.xml"/><Relationship Id="rId40" Type="http://schemas.openxmlformats.org/officeDocument/2006/relationships/image" Target="../media/image164.png"/><Relationship Id="rId45" Type="http://schemas.openxmlformats.org/officeDocument/2006/relationships/customXml" Target="../ink/ink168.xml"/><Relationship Id="rId53" Type="http://schemas.openxmlformats.org/officeDocument/2006/relationships/customXml" Target="../ink/ink172.xml"/><Relationship Id="rId5" Type="http://schemas.openxmlformats.org/officeDocument/2006/relationships/customXml" Target="../ink/ink148.xml"/><Relationship Id="rId15" Type="http://schemas.openxmlformats.org/officeDocument/2006/relationships/customXml" Target="../ink/ink153.xml"/><Relationship Id="rId23" Type="http://schemas.openxmlformats.org/officeDocument/2006/relationships/customXml" Target="../ink/ink157.xml"/><Relationship Id="rId28" Type="http://schemas.openxmlformats.org/officeDocument/2006/relationships/image" Target="../media/image158.png"/><Relationship Id="rId36" Type="http://schemas.openxmlformats.org/officeDocument/2006/relationships/image" Target="../media/image162.png"/><Relationship Id="rId49" Type="http://schemas.openxmlformats.org/officeDocument/2006/relationships/customXml" Target="../ink/ink170.xml"/><Relationship Id="rId10" Type="http://schemas.openxmlformats.org/officeDocument/2006/relationships/image" Target="../media/image149.png"/><Relationship Id="rId19" Type="http://schemas.openxmlformats.org/officeDocument/2006/relationships/customXml" Target="../ink/ink155.xml"/><Relationship Id="rId31" Type="http://schemas.openxmlformats.org/officeDocument/2006/relationships/customXml" Target="../ink/ink161.xml"/><Relationship Id="rId44" Type="http://schemas.openxmlformats.org/officeDocument/2006/relationships/image" Target="../media/image166.png"/><Relationship Id="rId52" Type="http://schemas.openxmlformats.org/officeDocument/2006/relationships/image" Target="../media/image170.png"/><Relationship Id="rId4" Type="http://schemas.openxmlformats.org/officeDocument/2006/relationships/image" Target="../media/image146.png"/><Relationship Id="rId9" Type="http://schemas.openxmlformats.org/officeDocument/2006/relationships/customXml" Target="../ink/ink150.xml"/><Relationship Id="rId14" Type="http://schemas.openxmlformats.org/officeDocument/2006/relationships/image" Target="../media/image151.png"/><Relationship Id="rId22" Type="http://schemas.openxmlformats.org/officeDocument/2006/relationships/image" Target="../media/image155.png"/><Relationship Id="rId27" Type="http://schemas.openxmlformats.org/officeDocument/2006/relationships/customXml" Target="../ink/ink159.xml"/><Relationship Id="rId30" Type="http://schemas.openxmlformats.org/officeDocument/2006/relationships/image" Target="../media/image159.png"/><Relationship Id="rId35" Type="http://schemas.openxmlformats.org/officeDocument/2006/relationships/customXml" Target="../ink/ink163.xml"/><Relationship Id="rId43" Type="http://schemas.openxmlformats.org/officeDocument/2006/relationships/customXml" Target="../ink/ink167.xml"/><Relationship Id="rId48" Type="http://schemas.openxmlformats.org/officeDocument/2006/relationships/image" Target="../media/image168.png"/><Relationship Id="rId8" Type="http://schemas.openxmlformats.org/officeDocument/2006/relationships/image" Target="../media/image148.png"/><Relationship Id="rId51" Type="http://schemas.openxmlformats.org/officeDocument/2006/relationships/customXml" Target="../ink/ink171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2.png"/><Relationship Id="rId21" Type="http://schemas.openxmlformats.org/officeDocument/2006/relationships/customXml" Target="../ink/ink182.xml"/><Relationship Id="rId42" Type="http://schemas.openxmlformats.org/officeDocument/2006/relationships/image" Target="../media/image190.png"/><Relationship Id="rId47" Type="http://schemas.openxmlformats.org/officeDocument/2006/relationships/customXml" Target="../ink/ink195.xml"/><Relationship Id="rId63" Type="http://schemas.openxmlformats.org/officeDocument/2006/relationships/customXml" Target="../ink/ink203.xml"/><Relationship Id="rId68" Type="http://schemas.openxmlformats.org/officeDocument/2006/relationships/image" Target="../media/image203.png"/><Relationship Id="rId84" Type="http://schemas.openxmlformats.org/officeDocument/2006/relationships/customXml" Target="../ink/ink214.xml"/><Relationship Id="rId89" Type="http://schemas.openxmlformats.org/officeDocument/2006/relationships/image" Target="../media/image213.png"/><Relationship Id="rId2" Type="http://schemas.openxmlformats.org/officeDocument/2006/relationships/image" Target="../media/image910.png"/><Relationship Id="rId16" Type="http://schemas.openxmlformats.org/officeDocument/2006/relationships/image" Target="../media/image177.png"/><Relationship Id="rId29" Type="http://schemas.openxmlformats.org/officeDocument/2006/relationships/customXml" Target="../ink/ink186.xml"/><Relationship Id="rId107" Type="http://schemas.openxmlformats.org/officeDocument/2006/relationships/image" Target="../media/image222.png"/><Relationship Id="rId11" Type="http://schemas.openxmlformats.org/officeDocument/2006/relationships/customXml" Target="../ink/ink177.xml"/><Relationship Id="rId24" Type="http://schemas.openxmlformats.org/officeDocument/2006/relationships/image" Target="../media/image181.png"/><Relationship Id="rId32" Type="http://schemas.openxmlformats.org/officeDocument/2006/relationships/image" Target="../media/image185.png"/><Relationship Id="rId37" Type="http://schemas.openxmlformats.org/officeDocument/2006/relationships/customXml" Target="../ink/ink190.xml"/><Relationship Id="rId40" Type="http://schemas.openxmlformats.org/officeDocument/2006/relationships/image" Target="../media/image189.png"/><Relationship Id="rId45" Type="http://schemas.openxmlformats.org/officeDocument/2006/relationships/customXml" Target="../ink/ink194.xml"/><Relationship Id="rId53" Type="http://schemas.openxmlformats.org/officeDocument/2006/relationships/customXml" Target="../ink/ink198.xml"/><Relationship Id="rId58" Type="http://schemas.openxmlformats.org/officeDocument/2006/relationships/image" Target="../media/image198.png"/><Relationship Id="rId66" Type="http://schemas.openxmlformats.org/officeDocument/2006/relationships/image" Target="../media/image202.png"/><Relationship Id="rId74" Type="http://schemas.openxmlformats.org/officeDocument/2006/relationships/image" Target="../media/image206.png"/><Relationship Id="rId79" Type="http://schemas.openxmlformats.org/officeDocument/2006/relationships/image" Target="../media/image208.png"/><Relationship Id="rId87" Type="http://schemas.openxmlformats.org/officeDocument/2006/relationships/image" Target="../media/image212.png"/><Relationship Id="rId102" Type="http://schemas.openxmlformats.org/officeDocument/2006/relationships/customXml" Target="../ink/ink223.xml"/><Relationship Id="rId110" Type="http://schemas.openxmlformats.org/officeDocument/2006/relationships/customXml" Target="../ink/ink227.xml"/><Relationship Id="rId5" Type="http://schemas.openxmlformats.org/officeDocument/2006/relationships/customXml" Target="../ink/ink174.xml"/><Relationship Id="rId61" Type="http://schemas.openxmlformats.org/officeDocument/2006/relationships/customXml" Target="../ink/ink202.xml"/><Relationship Id="rId82" Type="http://schemas.openxmlformats.org/officeDocument/2006/relationships/customXml" Target="../ink/ink213.xml"/><Relationship Id="rId90" Type="http://schemas.openxmlformats.org/officeDocument/2006/relationships/customXml" Target="../ink/ink217.xml"/><Relationship Id="rId95" Type="http://schemas.openxmlformats.org/officeDocument/2006/relationships/image" Target="../media/image216.png"/><Relationship Id="rId19" Type="http://schemas.openxmlformats.org/officeDocument/2006/relationships/customXml" Target="../ink/ink181.xml"/><Relationship Id="rId14" Type="http://schemas.openxmlformats.org/officeDocument/2006/relationships/image" Target="../media/image33.png"/><Relationship Id="rId22" Type="http://schemas.openxmlformats.org/officeDocument/2006/relationships/image" Target="../media/image180.png"/><Relationship Id="rId27" Type="http://schemas.openxmlformats.org/officeDocument/2006/relationships/customXml" Target="../ink/ink185.xml"/><Relationship Id="rId30" Type="http://schemas.openxmlformats.org/officeDocument/2006/relationships/image" Target="../media/image184.png"/><Relationship Id="rId35" Type="http://schemas.openxmlformats.org/officeDocument/2006/relationships/customXml" Target="../ink/ink189.xml"/><Relationship Id="rId43" Type="http://schemas.openxmlformats.org/officeDocument/2006/relationships/customXml" Target="../ink/ink193.xml"/><Relationship Id="rId48" Type="http://schemas.openxmlformats.org/officeDocument/2006/relationships/image" Target="../media/image193.png"/><Relationship Id="rId56" Type="http://schemas.openxmlformats.org/officeDocument/2006/relationships/image" Target="../media/image197.png"/><Relationship Id="rId64" Type="http://schemas.openxmlformats.org/officeDocument/2006/relationships/image" Target="../media/image201.png"/><Relationship Id="rId69" Type="http://schemas.openxmlformats.org/officeDocument/2006/relationships/customXml" Target="../ink/ink206.xml"/><Relationship Id="rId77" Type="http://schemas.openxmlformats.org/officeDocument/2006/relationships/customXml" Target="../ink/ink210.xml"/><Relationship Id="rId100" Type="http://schemas.openxmlformats.org/officeDocument/2006/relationships/customXml" Target="../ink/ink222.xml"/><Relationship Id="rId105" Type="http://schemas.openxmlformats.org/officeDocument/2006/relationships/image" Target="../media/image221.png"/><Relationship Id="rId8" Type="http://schemas.openxmlformats.org/officeDocument/2006/relationships/image" Target="../media/image174.png"/><Relationship Id="rId51" Type="http://schemas.openxmlformats.org/officeDocument/2006/relationships/customXml" Target="../ink/ink197.xml"/><Relationship Id="rId72" Type="http://schemas.openxmlformats.org/officeDocument/2006/relationships/image" Target="../media/image205.png"/><Relationship Id="rId80" Type="http://schemas.openxmlformats.org/officeDocument/2006/relationships/customXml" Target="../ink/ink212.xml"/><Relationship Id="rId85" Type="http://schemas.openxmlformats.org/officeDocument/2006/relationships/image" Target="../media/image211.png"/><Relationship Id="rId93" Type="http://schemas.openxmlformats.org/officeDocument/2006/relationships/image" Target="../media/image215.png"/><Relationship Id="rId98" Type="http://schemas.openxmlformats.org/officeDocument/2006/relationships/customXml" Target="../ink/ink221.xml"/><Relationship Id="rId3" Type="http://schemas.openxmlformats.org/officeDocument/2006/relationships/customXml" Target="../ink/ink173.xml"/><Relationship Id="rId12" Type="http://schemas.openxmlformats.org/officeDocument/2006/relationships/image" Target="../media/image176.png"/><Relationship Id="rId17" Type="http://schemas.openxmlformats.org/officeDocument/2006/relationships/customXml" Target="../ink/ink180.xml"/><Relationship Id="rId25" Type="http://schemas.openxmlformats.org/officeDocument/2006/relationships/customXml" Target="../ink/ink184.xml"/><Relationship Id="rId33" Type="http://schemas.openxmlformats.org/officeDocument/2006/relationships/customXml" Target="../ink/ink188.xml"/><Relationship Id="rId38" Type="http://schemas.openxmlformats.org/officeDocument/2006/relationships/image" Target="../media/image188.png"/><Relationship Id="rId46" Type="http://schemas.openxmlformats.org/officeDocument/2006/relationships/image" Target="../media/image192.png"/><Relationship Id="rId59" Type="http://schemas.openxmlformats.org/officeDocument/2006/relationships/customXml" Target="../ink/ink201.xml"/><Relationship Id="rId67" Type="http://schemas.openxmlformats.org/officeDocument/2006/relationships/customXml" Target="../ink/ink205.xml"/><Relationship Id="rId103" Type="http://schemas.openxmlformats.org/officeDocument/2006/relationships/image" Target="../media/image220.png"/><Relationship Id="rId108" Type="http://schemas.openxmlformats.org/officeDocument/2006/relationships/customXml" Target="../ink/ink226.xml"/><Relationship Id="rId20" Type="http://schemas.openxmlformats.org/officeDocument/2006/relationships/image" Target="../media/image179.png"/><Relationship Id="rId41" Type="http://schemas.openxmlformats.org/officeDocument/2006/relationships/customXml" Target="../ink/ink192.xml"/><Relationship Id="rId54" Type="http://schemas.openxmlformats.org/officeDocument/2006/relationships/image" Target="../media/image196.png"/><Relationship Id="rId62" Type="http://schemas.openxmlformats.org/officeDocument/2006/relationships/image" Target="../media/image200.png"/><Relationship Id="rId70" Type="http://schemas.openxmlformats.org/officeDocument/2006/relationships/image" Target="../media/image204.png"/><Relationship Id="rId75" Type="http://schemas.openxmlformats.org/officeDocument/2006/relationships/customXml" Target="../ink/ink209.xml"/><Relationship Id="rId83" Type="http://schemas.openxmlformats.org/officeDocument/2006/relationships/image" Target="../media/image210.png"/><Relationship Id="rId88" Type="http://schemas.openxmlformats.org/officeDocument/2006/relationships/customXml" Target="../ink/ink216.xml"/><Relationship Id="rId91" Type="http://schemas.openxmlformats.org/officeDocument/2006/relationships/image" Target="../media/image214.png"/><Relationship Id="rId96" Type="http://schemas.openxmlformats.org/officeDocument/2006/relationships/customXml" Target="../ink/ink220.xml"/><Relationship Id="rId111" Type="http://schemas.openxmlformats.org/officeDocument/2006/relationships/image" Target="../media/image2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15" Type="http://schemas.openxmlformats.org/officeDocument/2006/relationships/customXml" Target="../ink/ink179.xml"/><Relationship Id="rId23" Type="http://schemas.openxmlformats.org/officeDocument/2006/relationships/customXml" Target="../ink/ink183.xml"/><Relationship Id="rId28" Type="http://schemas.openxmlformats.org/officeDocument/2006/relationships/image" Target="../media/image183.png"/><Relationship Id="rId36" Type="http://schemas.openxmlformats.org/officeDocument/2006/relationships/image" Target="../media/image187.png"/><Relationship Id="rId49" Type="http://schemas.openxmlformats.org/officeDocument/2006/relationships/customXml" Target="../ink/ink196.xml"/><Relationship Id="rId57" Type="http://schemas.openxmlformats.org/officeDocument/2006/relationships/customXml" Target="../ink/ink200.xml"/><Relationship Id="rId106" Type="http://schemas.openxmlformats.org/officeDocument/2006/relationships/customXml" Target="../ink/ink225.xml"/><Relationship Id="rId10" Type="http://schemas.openxmlformats.org/officeDocument/2006/relationships/image" Target="../media/image175.png"/><Relationship Id="rId31" Type="http://schemas.openxmlformats.org/officeDocument/2006/relationships/customXml" Target="../ink/ink187.xml"/><Relationship Id="rId44" Type="http://schemas.openxmlformats.org/officeDocument/2006/relationships/image" Target="../media/image191.png"/><Relationship Id="rId52" Type="http://schemas.openxmlformats.org/officeDocument/2006/relationships/image" Target="../media/image195.png"/><Relationship Id="rId60" Type="http://schemas.openxmlformats.org/officeDocument/2006/relationships/image" Target="../media/image199.png"/><Relationship Id="rId65" Type="http://schemas.openxmlformats.org/officeDocument/2006/relationships/customXml" Target="../ink/ink204.xml"/><Relationship Id="rId73" Type="http://schemas.openxmlformats.org/officeDocument/2006/relationships/customXml" Target="../ink/ink208.xml"/><Relationship Id="rId78" Type="http://schemas.openxmlformats.org/officeDocument/2006/relationships/customXml" Target="../ink/ink211.xml"/><Relationship Id="rId81" Type="http://schemas.openxmlformats.org/officeDocument/2006/relationships/image" Target="../media/image209.png"/><Relationship Id="rId86" Type="http://schemas.openxmlformats.org/officeDocument/2006/relationships/customXml" Target="../ink/ink215.xml"/><Relationship Id="rId94" Type="http://schemas.openxmlformats.org/officeDocument/2006/relationships/customXml" Target="../ink/ink219.xml"/><Relationship Id="rId99" Type="http://schemas.openxmlformats.org/officeDocument/2006/relationships/image" Target="../media/image218.png"/><Relationship Id="rId101" Type="http://schemas.openxmlformats.org/officeDocument/2006/relationships/image" Target="../media/image219.png"/><Relationship Id="rId4" Type="http://schemas.openxmlformats.org/officeDocument/2006/relationships/image" Target="../media/image172.png"/><Relationship Id="rId9" Type="http://schemas.openxmlformats.org/officeDocument/2006/relationships/customXml" Target="../ink/ink176.xml"/><Relationship Id="rId13" Type="http://schemas.openxmlformats.org/officeDocument/2006/relationships/customXml" Target="../ink/ink178.xml"/><Relationship Id="rId18" Type="http://schemas.openxmlformats.org/officeDocument/2006/relationships/image" Target="../media/image178.png"/><Relationship Id="rId39" Type="http://schemas.openxmlformats.org/officeDocument/2006/relationships/customXml" Target="../ink/ink191.xml"/><Relationship Id="rId109" Type="http://schemas.openxmlformats.org/officeDocument/2006/relationships/image" Target="../media/image223.png"/><Relationship Id="rId34" Type="http://schemas.openxmlformats.org/officeDocument/2006/relationships/image" Target="../media/image186.png"/><Relationship Id="rId50" Type="http://schemas.openxmlformats.org/officeDocument/2006/relationships/image" Target="../media/image194.png"/><Relationship Id="rId55" Type="http://schemas.openxmlformats.org/officeDocument/2006/relationships/customXml" Target="../ink/ink199.xml"/><Relationship Id="rId76" Type="http://schemas.openxmlformats.org/officeDocument/2006/relationships/image" Target="../media/image207.png"/><Relationship Id="rId97" Type="http://schemas.openxmlformats.org/officeDocument/2006/relationships/image" Target="../media/image217.png"/><Relationship Id="rId104" Type="http://schemas.openxmlformats.org/officeDocument/2006/relationships/customXml" Target="../ink/ink224.xml"/><Relationship Id="rId7" Type="http://schemas.openxmlformats.org/officeDocument/2006/relationships/customXml" Target="../ink/ink175.xml"/><Relationship Id="rId71" Type="http://schemas.openxmlformats.org/officeDocument/2006/relationships/customXml" Target="../ink/ink207.xml"/><Relationship Id="rId92" Type="http://schemas.openxmlformats.org/officeDocument/2006/relationships/customXml" Target="../ink/ink2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B90EC-A345-45A2-A135-C52EB5FFA4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Fisher's linear discriminant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242082-D69F-4ED5-9171-3B589BB44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Yong Peng</a:t>
            </a:r>
          </a:p>
          <a:p>
            <a:r>
              <a:rPr lang="en-US" altLang="zh-CN" dirty="0"/>
              <a:t>2021/04/15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F00BFD15-7A6E-4206-8E23-14F166D0A4E1}"/>
                  </a:ext>
                </a:extLst>
              </p14:cNvPr>
              <p14:cNvContentPartPr/>
              <p14:nvPr/>
            </p14:nvContentPartPr>
            <p14:xfrm>
              <a:off x="1765088" y="163325"/>
              <a:ext cx="18360" cy="6588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F00BFD15-7A6E-4206-8E23-14F166D0A4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6088" y="154685"/>
                <a:ext cx="3600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D1DC6AA7-3597-4084-9F9A-A7DEE0D1FC9A}"/>
                  </a:ext>
                </a:extLst>
              </p14:cNvPr>
              <p14:cNvContentPartPr/>
              <p14:nvPr/>
            </p14:nvContentPartPr>
            <p14:xfrm>
              <a:off x="1708568" y="269165"/>
              <a:ext cx="12600" cy="10620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D1DC6AA7-3597-4084-9F9A-A7DEE0D1FC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99928" y="260525"/>
                <a:ext cx="3024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25432265-5C67-4E56-922E-AD4EEE855ADF}"/>
                  </a:ext>
                </a:extLst>
              </p14:cNvPr>
              <p14:cNvContentPartPr/>
              <p14:nvPr/>
            </p14:nvContentPartPr>
            <p14:xfrm>
              <a:off x="1818368" y="291485"/>
              <a:ext cx="71280" cy="5220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25432265-5C67-4E56-922E-AD4EEE855A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09728" y="282485"/>
                <a:ext cx="8892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A0F3DE92-2722-44BF-8D2E-AE80C57DFD3A}"/>
                  </a:ext>
                </a:extLst>
              </p14:cNvPr>
              <p14:cNvContentPartPr/>
              <p14:nvPr/>
            </p14:nvContentPartPr>
            <p14:xfrm>
              <a:off x="3601448" y="278525"/>
              <a:ext cx="281520" cy="8928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A0F3DE92-2722-44BF-8D2E-AE80C57DFD3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92448" y="269885"/>
                <a:ext cx="2991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675AA42F-FF0C-40C9-B1E8-03BABBC0431F}"/>
                  </a:ext>
                </a:extLst>
              </p14:cNvPr>
              <p14:cNvContentPartPr/>
              <p14:nvPr/>
            </p14:nvContentPartPr>
            <p14:xfrm>
              <a:off x="4741928" y="259805"/>
              <a:ext cx="80640" cy="97920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675AA42F-FF0C-40C9-B1E8-03BABBC0431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32928" y="250805"/>
                <a:ext cx="9828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7546464E-B0D4-4C13-8AE8-35EC5A9A37D3}"/>
                  </a:ext>
                </a:extLst>
              </p14:cNvPr>
              <p14:cNvContentPartPr/>
              <p14:nvPr/>
            </p14:nvContentPartPr>
            <p14:xfrm>
              <a:off x="5136128" y="162605"/>
              <a:ext cx="895320" cy="270360"/>
            </p14:xfrm>
          </p:contentPart>
        </mc:Choice>
        <mc:Fallback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7546464E-B0D4-4C13-8AE8-35EC5A9A37D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27488" y="153965"/>
                <a:ext cx="9129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EE651ACE-2053-41D1-8850-D065CBE9B6D7}"/>
                  </a:ext>
                </a:extLst>
              </p14:cNvPr>
              <p14:cNvContentPartPr/>
              <p14:nvPr/>
            </p14:nvContentPartPr>
            <p14:xfrm>
              <a:off x="4896728" y="280325"/>
              <a:ext cx="113760" cy="135720"/>
            </p14:xfrm>
          </p:contentPart>
        </mc:Choice>
        <mc:Fallback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EE651ACE-2053-41D1-8850-D065CBE9B6D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87728" y="271325"/>
                <a:ext cx="13140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133EB811-CEFA-4C0B-BFAF-B909E89C5CF5}"/>
                  </a:ext>
                </a:extLst>
              </p14:cNvPr>
              <p14:cNvContentPartPr/>
              <p14:nvPr/>
            </p14:nvContentPartPr>
            <p14:xfrm>
              <a:off x="3987008" y="175925"/>
              <a:ext cx="451080" cy="200880"/>
            </p14:xfrm>
          </p:contentPart>
        </mc:Choice>
        <mc:Fallback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133EB811-CEFA-4C0B-BFAF-B909E89C5CF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78361" y="167300"/>
                <a:ext cx="468734" cy="2184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C3693BAA-33A1-4974-A3B6-7B422F095BF1}"/>
                  </a:ext>
                </a:extLst>
              </p14:cNvPr>
              <p14:cNvContentPartPr/>
              <p14:nvPr/>
            </p14:nvContentPartPr>
            <p14:xfrm>
              <a:off x="3386168" y="150365"/>
              <a:ext cx="119520" cy="396720"/>
            </p14:xfrm>
          </p:contentPart>
        </mc:Choice>
        <mc:Fallback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C3693BAA-33A1-4974-A3B6-7B422F095BF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77168" y="141365"/>
                <a:ext cx="13716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196CD642-1C5E-4E81-9B53-0B6EBC03BF06}"/>
                  </a:ext>
                </a:extLst>
              </p14:cNvPr>
              <p14:cNvContentPartPr/>
              <p14:nvPr/>
            </p14:nvContentPartPr>
            <p14:xfrm>
              <a:off x="1980368" y="177005"/>
              <a:ext cx="1201320" cy="308880"/>
            </p14:xfrm>
          </p:contentPart>
        </mc:Choice>
        <mc:Fallback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196CD642-1C5E-4E81-9B53-0B6EBC03BF0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71728" y="168015"/>
                <a:ext cx="1218960" cy="326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158BABCD-E92F-4DF7-8D4C-FBDB8BABBB53}"/>
                  </a:ext>
                </a:extLst>
              </p14:cNvPr>
              <p14:cNvContentPartPr/>
              <p14:nvPr/>
            </p14:nvContentPartPr>
            <p14:xfrm>
              <a:off x="345608" y="116165"/>
              <a:ext cx="996840" cy="261360"/>
            </p14:xfrm>
          </p:contentPart>
        </mc:Choice>
        <mc:Fallback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158BABCD-E92F-4DF7-8D4C-FBDB8BABBB5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6611" y="107177"/>
                <a:ext cx="1014474" cy="278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0" name="墨迹 59">
                <a:extLst>
                  <a:ext uri="{FF2B5EF4-FFF2-40B4-BE49-F238E27FC236}">
                    <a16:creationId xmlns:a16="http://schemas.microsoft.com/office/drawing/2014/main" id="{2CB2D3B0-1A37-4230-8AB4-FAD2FD3DB231}"/>
                  </a:ext>
                </a:extLst>
              </p14:cNvPr>
              <p14:cNvContentPartPr/>
              <p14:nvPr/>
            </p14:nvContentPartPr>
            <p14:xfrm>
              <a:off x="599408" y="643565"/>
              <a:ext cx="771480" cy="471960"/>
            </p14:xfrm>
          </p:contentPart>
        </mc:Choice>
        <mc:Fallback>
          <p:pic>
            <p:nvPicPr>
              <p:cNvPr id="60" name="墨迹 59">
                <a:extLst>
                  <a:ext uri="{FF2B5EF4-FFF2-40B4-BE49-F238E27FC236}">
                    <a16:creationId xmlns:a16="http://schemas.microsoft.com/office/drawing/2014/main" id="{2CB2D3B0-1A37-4230-8AB4-FAD2FD3DB23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0408" y="634925"/>
                <a:ext cx="78912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8" name="墨迹 67">
                <a:extLst>
                  <a:ext uri="{FF2B5EF4-FFF2-40B4-BE49-F238E27FC236}">
                    <a16:creationId xmlns:a16="http://schemas.microsoft.com/office/drawing/2014/main" id="{E030D4A0-D80D-4F0D-945A-5ADE072B4FAA}"/>
                  </a:ext>
                </a:extLst>
              </p14:cNvPr>
              <p14:cNvContentPartPr/>
              <p14:nvPr/>
            </p14:nvContentPartPr>
            <p14:xfrm>
              <a:off x="247688" y="917525"/>
              <a:ext cx="205920" cy="425520"/>
            </p14:xfrm>
          </p:contentPart>
        </mc:Choice>
        <mc:Fallback>
          <p:pic>
            <p:nvPicPr>
              <p:cNvPr id="68" name="墨迹 67">
                <a:extLst>
                  <a:ext uri="{FF2B5EF4-FFF2-40B4-BE49-F238E27FC236}">
                    <a16:creationId xmlns:a16="http://schemas.microsoft.com/office/drawing/2014/main" id="{E030D4A0-D80D-4F0D-945A-5ADE072B4FA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9048" y="908525"/>
                <a:ext cx="22356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D468FAD4-8396-4CEE-956A-D9B9D391588D}"/>
                  </a:ext>
                </a:extLst>
              </p14:cNvPr>
              <p14:cNvContentPartPr/>
              <p14:nvPr/>
            </p14:nvContentPartPr>
            <p14:xfrm>
              <a:off x="600128" y="1261325"/>
              <a:ext cx="490680" cy="382680"/>
            </p14:xfrm>
          </p:contentPart>
        </mc:Choice>
        <mc:Fallback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D468FAD4-8396-4CEE-956A-D9B9D391588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1488" y="1252677"/>
                <a:ext cx="508320" cy="4003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7093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646A9-BA3B-4163-90EE-B1F35006A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13C6F9-1368-495E-8263-1F8EC9D3331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/>
                  <a:t>Simplification/transformation: using the Lagrange multiplier method to calculate the optimal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/>
                      </a:rPr>
                      <m:t>𝒘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should satisfy the following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altLang="zh-CN" sz="2000" b="1" i="1">
                        <a:latin typeface="Cambria Math"/>
                      </a:rPr>
                      <m:t>𝒘</m:t>
                    </m:r>
                    <m:r>
                      <a:rPr lang="en-US" altLang="zh-CN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𝜆</m:t>
                        </m:r>
                        <m:r>
                          <a:rPr lang="en-US" altLang="zh-CN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𝑊</m:t>
                        </m:r>
                      </m:sub>
                    </m:sSub>
                    <m:r>
                      <a:rPr lang="en-US" altLang="zh-CN" sz="2000" b="1" i="1">
                        <a:latin typeface="Cambria Math"/>
                      </a:rPr>
                      <m:t>𝒘</m:t>
                    </m:r>
                  </m:oMath>
                </a14:m>
                <a:endParaRPr lang="en-US" altLang="zh-CN" sz="2000" b="1" dirty="0"/>
              </a:p>
              <a:p>
                <a:r>
                  <a:rPr lang="en-US" altLang="zh-CN" sz="2400" dirty="0"/>
                  <a:t>This is a generalized eigenvalue decomposition problem</a:t>
                </a:r>
              </a:p>
              <a:p>
                <a:pPr lvl="1"/>
                <a:r>
                  <a:rPr lang="en-US" altLang="zh-CN" sz="2000" dirty="0"/>
                  <a:t>Generalized eigenvalue (eigenvector)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𝑊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r>
                  <a:rPr lang="en-US" altLang="zh-CN" sz="2400" dirty="0"/>
                  <a:t>However, we need not to solve it directly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altLang="zh-CN" sz="2000" b="1" i="1">
                        <a:latin typeface="Cambria Math"/>
                      </a:rPr>
                      <m:t>𝒘</m:t>
                    </m:r>
                    <m:r>
                      <a:rPr lang="en-US" altLang="zh-CN" sz="2000" b="1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1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b="1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sz="2000" b="1" i="1">
                        <a:latin typeface="Cambria Math"/>
                      </a:rPr>
                      <m:t>𝒘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∝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1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1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𝜆</m:t>
                        </m:r>
                        <m:r>
                          <a:rPr lang="en-US" altLang="zh-CN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𝑊</m:t>
                        </m:r>
                      </m:sub>
                    </m:sSub>
                    <m:r>
                      <a:rPr lang="en-US" altLang="zh-CN" sz="2000" b="1" i="1">
                        <a:latin typeface="Cambria Math"/>
                      </a:rPr>
                      <m:t>𝒘</m:t>
                    </m:r>
                  </m:oMath>
                </a14:m>
                <a:r>
                  <a:rPr lang="zh-CN" altLang="en-US" sz="2000" dirty="0"/>
                  <a:t>！</a:t>
                </a:r>
              </a:p>
              <a:p>
                <a:pPr lvl="1"/>
                <a:endParaRPr lang="en-US" altLang="zh-CN" sz="2100" dirty="0"/>
              </a:p>
              <a:p>
                <a:r>
                  <a:rPr lang="en-US" altLang="zh-CN" sz="2400" dirty="0"/>
                  <a:t>The optimal projection direction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US" altLang="zh-CN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sz="21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1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1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13C6F9-1368-495E-8263-1F8EC9D333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00E60818-E206-4297-B95F-1BB623CA7C12}"/>
                  </a:ext>
                </a:extLst>
              </p14:cNvPr>
              <p14:cNvContentPartPr/>
              <p14:nvPr/>
            </p14:nvContentPartPr>
            <p14:xfrm>
              <a:off x="1905128" y="2384165"/>
              <a:ext cx="614880" cy="165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00E60818-E206-4297-B95F-1BB623CA7C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6488" y="2375525"/>
                <a:ext cx="6325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7310BAD4-16EC-4FB1-A02D-756D0E894D9C}"/>
                  </a:ext>
                </a:extLst>
              </p14:cNvPr>
              <p14:cNvContentPartPr/>
              <p14:nvPr/>
            </p14:nvContentPartPr>
            <p14:xfrm>
              <a:off x="1021328" y="2348525"/>
              <a:ext cx="474120" cy="6120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7310BAD4-16EC-4FB1-A02D-756D0E894D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2328" y="2339885"/>
                <a:ext cx="49176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44A79917-0B42-413F-88B7-83A4E84A3E6D}"/>
                  </a:ext>
                </a:extLst>
              </p14:cNvPr>
              <p14:cNvContentPartPr/>
              <p14:nvPr/>
            </p14:nvContentPartPr>
            <p14:xfrm>
              <a:off x="417968" y="1963325"/>
              <a:ext cx="686880" cy="13356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44A79917-0B42-413F-88B7-83A4E84A3E6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9323" y="1954325"/>
                <a:ext cx="704529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FAC693BE-4FC6-4E68-A929-DF50E843C764}"/>
                  </a:ext>
                </a:extLst>
              </p14:cNvPr>
              <p14:cNvContentPartPr/>
              <p14:nvPr/>
            </p14:nvContentPartPr>
            <p14:xfrm>
              <a:off x="113408" y="1509725"/>
              <a:ext cx="1298520" cy="28260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FAC693BE-4FC6-4E68-A929-DF50E843C76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770" y="1500736"/>
                <a:ext cx="1316155" cy="300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80CE6182-A06A-4A8A-A086-C650E07672EB}"/>
                  </a:ext>
                </a:extLst>
              </p14:cNvPr>
              <p14:cNvContentPartPr/>
              <p14:nvPr/>
            </p14:nvContentPartPr>
            <p14:xfrm>
              <a:off x="2196368" y="2032445"/>
              <a:ext cx="786960" cy="18720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80CE6182-A06A-4A8A-A086-C650E07672E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87728" y="2023805"/>
                <a:ext cx="8046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7C36864D-4C5E-4085-B49E-D32C78F8CC95}"/>
                  </a:ext>
                </a:extLst>
              </p14:cNvPr>
              <p14:cNvContentPartPr/>
              <p14:nvPr/>
            </p14:nvContentPartPr>
            <p14:xfrm>
              <a:off x="3180248" y="2015525"/>
              <a:ext cx="1273680" cy="240120"/>
            </p14:xfrm>
          </p:contentPart>
        </mc:Choice>
        <mc:Fallback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7C36864D-4C5E-4085-B49E-D32C78F8CC9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71606" y="2006525"/>
                <a:ext cx="1291325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D06C0704-945F-420C-9C14-8ECE7EBC68E1}"/>
                  </a:ext>
                </a:extLst>
              </p14:cNvPr>
              <p14:cNvContentPartPr/>
              <p14:nvPr/>
            </p14:nvContentPartPr>
            <p14:xfrm>
              <a:off x="825848" y="218765"/>
              <a:ext cx="151560" cy="154080"/>
            </p14:xfrm>
          </p:contentPart>
        </mc:Choice>
        <mc:Fallback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D06C0704-945F-420C-9C14-8ECE7EBC68E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6848" y="209765"/>
                <a:ext cx="1692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35450EC1-8CC6-47E4-AC2F-A82606C22F04}"/>
                  </a:ext>
                </a:extLst>
              </p14:cNvPr>
              <p14:cNvContentPartPr/>
              <p14:nvPr/>
            </p14:nvContentPartPr>
            <p14:xfrm>
              <a:off x="464408" y="182765"/>
              <a:ext cx="242640" cy="218520"/>
            </p14:xfrm>
          </p:contentPart>
        </mc:Choice>
        <mc:Fallback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35450EC1-8CC6-47E4-AC2F-A82606C22F0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55408" y="173765"/>
                <a:ext cx="26028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F855679E-56B7-4887-A6E5-34CFB1B2E38B}"/>
                  </a:ext>
                </a:extLst>
              </p14:cNvPr>
              <p14:cNvContentPartPr/>
              <p14:nvPr/>
            </p14:nvContentPartPr>
            <p14:xfrm>
              <a:off x="1238408" y="282485"/>
              <a:ext cx="79920" cy="10440"/>
            </p14:xfrm>
          </p:contentPart>
        </mc:Choice>
        <mc:Fallback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F855679E-56B7-4887-A6E5-34CFB1B2E38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229408" y="273845"/>
                <a:ext cx="975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AECB6759-B600-41C7-BADB-B1B2E5010AE8}"/>
                  </a:ext>
                </a:extLst>
              </p14:cNvPr>
              <p14:cNvContentPartPr/>
              <p14:nvPr/>
            </p14:nvContentPartPr>
            <p14:xfrm>
              <a:off x="1240208" y="359525"/>
              <a:ext cx="121320" cy="8280"/>
            </p14:xfrm>
          </p:contentPart>
        </mc:Choice>
        <mc:Fallback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AECB6759-B600-41C7-BADB-B1B2E5010AE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231208" y="350885"/>
                <a:ext cx="1389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7" name="墨迹 66">
                <a:extLst>
                  <a:ext uri="{FF2B5EF4-FFF2-40B4-BE49-F238E27FC236}">
                    <a16:creationId xmlns:a16="http://schemas.microsoft.com/office/drawing/2014/main" id="{0743A943-DD18-4546-A2A1-5CBFC86D7BED}"/>
                  </a:ext>
                </a:extLst>
              </p14:cNvPr>
              <p14:cNvContentPartPr/>
              <p14:nvPr/>
            </p14:nvContentPartPr>
            <p14:xfrm>
              <a:off x="1681208" y="50645"/>
              <a:ext cx="1607400" cy="652320"/>
            </p14:xfrm>
          </p:contentPart>
        </mc:Choice>
        <mc:Fallback>
          <p:pic>
            <p:nvPicPr>
              <p:cNvPr id="67" name="墨迹 66">
                <a:extLst>
                  <a:ext uri="{FF2B5EF4-FFF2-40B4-BE49-F238E27FC236}">
                    <a16:creationId xmlns:a16="http://schemas.microsoft.com/office/drawing/2014/main" id="{0743A943-DD18-4546-A2A1-5CBFC86D7BE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672210" y="41645"/>
                <a:ext cx="1625036" cy="66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E36C057D-5E7E-4E5D-BAFA-991989EF1908}"/>
                  </a:ext>
                </a:extLst>
              </p14:cNvPr>
              <p14:cNvContentPartPr/>
              <p14:nvPr/>
            </p14:nvContentPartPr>
            <p14:xfrm>
              <a:off x="3431888" y="337925"/>
              <a:ext cx="343440" cy="135720"/>
            </p14:xfrm>
          </p:contentPart>
        </mc:Choice>
        <mc:Fallback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E36C057D-5E7E-4E5D-BAFA-991989EF190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423248" y="328925"/>
                <a:ext cx="36108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08" name="墨迹 107">
                <a:extLst>
                  <a:ext uri="{FF2B5EF4-FFF2-40B4-BE49-F238E27FC236}">
                    <a16:creationId xmlns:a16="http://schemas.microsoft.com/office/drawing/2014/main" id="{BDC630B0-249B-492C-A8F2-C99EEE9D4DA0}"/>
                  </a:ext>
                </a:extLst>
              </p14:cNvPr>
              <p14:cNvContentPartPr/>
              <p14:nvPr/>
            </p14:nvContentPartPr>
            <p14:xfrm>
              <a:off x="3628088" y="1080245"/>
              <a:ext cx="142200" cy="9720"/>
            </p14:xfrm>
          </p:contentPart>
        </mc:Choice>
        <mc:Fallback>
          <p:pic>
            <p:nvPicPr>
              <p:cNvPr id="108" name="墨迹 107">
                <a:extLst>
                  <a:ext uri="{FF2B5EF4-FFF2-40B4-BE49-F238E27FC236}">
                    <a16:creationId xmlns:a16="http://schemas.microsoft.com/office/drawing/2014/main" id="{BDC630B0-249B-492C-A8F2-C99EEE9D4DA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619448" y="1071605"/>
                <a:ext cx="1598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09" name="墨迹 108">
                <a:extLst>
                  <a:ext uri="{FF2B5EF4-FFF2-40B4-BE49-F238E27FC236}">
                    <a16:creationId xmlns:a16="http://schemas.microsoft.com/office/drawing/2014/main" id="{2D3FBF97-F9BA-41F9-AED6-4454296836D2}"/>
                  </a:ext>
                </a:extLst>
              </p14:cNvPr>
              <p14:cNvContentPartPr/>
              <p14:nvPr/>
            </p14:nvContentPartPr>
            <p14:xfrm>
              <a:off x="3632408" y="1151885"/>
              <a:ext cx="134280" cy="11520"/>
            </p14:xfrm>
          </p:contentPart>
        </mc:Choice>
        <mc:Fallback>
          <p:pic>
            <p:nvPicPr>
              <p:cNvPr id="109" name="墨迹 108">
                <a:extLst>
                  <a:ext uri="{FF2B5EF4-FFF2-40B4-BE49-F238E27FC236}">
                    <a16:creationId xmlns:a16="http://schemas.microsoft.com/office/drawing/2014/main" id="{2D3FBF97-F9BA-41F9-AED6-4454296836D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623768" y="1142885"/>
                <a:ext cx="15192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35" name="墨迹 134">
                <a:extLst>
                  <a:ext uri="{FF2B5EF4-FFF2-40B4-BE49-F238E27FC236}">
                    <a16:creationId xmlns:a16="http://schemas.microsoft.com/office/drawing/2014/main" id="{93EB20D7-CEBA-4F7D-B071-2EB1425707B3}"/>
                  </a:ext>
                </a:extLst>
              </p14:cNvPr>
              <p14:cNvContentPartPr/>
              <p14:nvPr/>
            </p14:nvContentPartPr>
            <p14:xfrm>
              <a:off x="8020448" y="109325"/>
              <a:ext cx="986760" cy="687240"/>
            </p14:xfrm>
          </p:contentPart>
        </mc:Choice>
        <mc:Fallback>
          <p:pic>
            <p:nvPicPr>
              <p:cNvPr id="135" name="墨迹 134">
                <a:extLst>
                  <a:ext uri="{FF2B5EF4-FFF2-40B4-BE49-F238E27FC236}">
                    <a16:creationId xmlns:a16="http://schemas.microsoft.com/office/drawing/2014/main" id="{93EB20D7-CEBA-4F7D-B071-2EB1425707B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011808" y="100685"/>
                <a:ext cx="1004400" cy="70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71" name="墨迹 170">
                <a:extLst>
                  <a:ext uri="{FF2B5EF4-FFF2-40B4-BE49-F238E27FC236}">
                    <a16:creationId xmlns:a16="http://schemas.microsoft.com/office/drawing/2014/main" id="{A5DFA65E-587B-4400-8BC5-363C2279F757}"/>
                  </a:ext>
                </a:extLst>
              </p14:cNvPr>
              <p14:cNvContentPartPr/>
              <p14:nvPr/>
            </p14:nvContentPartPr>
            <p14:xfrm>
              <a:off x="3954248" y="129125"/>
              <a:ext cx="3759120" cy="1332720"/>
            </p14:xfrm>
          </p:contentPart>
        </mc:Choice>
        <mc:Fallback>
          <p:pic>
            <p:nvPicPr>
              <p:cNvPr id="171" name="墨迹 170">
                <a:extLst>
                  <a:ext uri="{FF2B5EF4-FFF2-40B4-BE49-F238E27FC236}">
                    <a16:creationId xmlns:a16="http://schemas.microsoft.com/office/drawing/2014/main" id="{A5DFA65E-587B-4400-8BC5-363C2279F75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945248" y="120485"/>
                <a:ext cx="3776760" cy="13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72" name="墨迹 171">
                <a:extLst>
                  <a:ext uri="{FF2B5EF4-FFF2-40B4-BE49-F238E27FC236}">
                    <a16:creationId xmlns:a16="http://schemas.microsoft.com/office/drawing/2014/main" id="{71EECA30-ED60-4E66-8287-56CC0A07D94B}"/>
                  </a:ext>
                </a:extLst>
              </p14:cNvPr>
              <p14:cNvContentPartPr/>
              <p14:nvPr/>
            </p14:nvContentPartPr>
            <p14:xfrm>
              <a:off x="5269328" y="2149445"/>
              <a:ext cx="144000" cy="22680"/>
            </p14:xfrm>
          </p:contentPart>
        </mc:Choice>
        <mc:Fallback>
          <p:pic>
            <p:nvPicPr>
              <p:cNvPr id="172" name="墨迹 171">
                <a:extLst>
                  <a:ext uri="{FF2B5EF4-FFF2-40B4-BE49-F238E27FC236}">
                    <a16:creationId xmlns:a16="http://schemas.microsoft.com/office/drawing/2014/main" id="{71EECA30-ED60-4E66-8287-56CC0A07D94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260328" y="2140445"/>
                <a:ext cx="1616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73" name="墨迹 172">
                <a:extLst>
                  <a:ext uri="{FF2B5EF4-FFF2-40B4-BE49-F238E27FC236}">
                    <a16:creationId xmlns:a16="http://schemas.microsoft.com/office/drawing/2014/main" id="{0E74A088-C59E-46A6-B267-4DF7A8D30974}"/>
                  </a:ext>
                </a:extLst>
              </p14:cNvPr>
              <p14:cNvContentPartPr/>
              <p14:nvPr/>
            </p14:nvContentPartPr>
            <p14:xfrm>
              <a:off x="5264288" y="2238005"/>
              <a:ext cx="139680" cy="15840"/>
            </p14:xfrm>
          </p:contentPart>
        </mc:Choice>
        <mc:Fallback>
          <p:pic>
            <p:nvPicPr>
              <p:cNvPr id="173" name="墨迹 172">
                <a:extLst>
                  <a:ext uri="{FF2B5EF4-FFF2-40B4-BE49-F238E27FC236}">
                    <a16:creationId xmlns:a16="http://schemas.microsoft.com/office/drawing/2014/main" id="{0E74A088-C59E-46A6-B267-4DF7A8D3097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255288" y="2229365"/>
                <a:ext cx="15732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74" name="墨迹 173">
                <a:extLst>
                  <a:ext uri="{FF2B5EF4-FFF2-40B4-BE49-F238E27FC236}">
                    <a16:creationId xmlns:a16="http://schemas.microsoft.com/office/drawing/2014/main" id="{0F5E1867-ED73-4FC0-B10F-25CCC255F127}"/>
                  </a:ext>
                </a:extLst>
              </p14:cNvPr>
              <p14:cNvContentPartPr/>
              <p14:nvPr/>
            </p14:nvContentPartPr>
            <p14:xfrm>
              <a:off x="5643008" y="2139005"/>
              <a:ext cx="123840" cy="138960"/>
            </p14:xfrm>
          </p:contentPart>
        </mc:Choice>
        <mc:Fallback>
          <p:pic>
            <p:nvPicPr>
              <p:cNvPr id="174" name="墨迹 173">
                <a:extLst>
                  <a:ext uri="{FF2B5EF4-FFF2-40B4-BE49-F238E27FC236}">
                    <a16:creationId xmlns:a16="http://schemas.microsoft.com/office/drawing/2014/main" id="{0F5E1867-ED73-4FC0-B10F-25CCC255F1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634368" y="2130365"/>
                <a:ext cx="1414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75" name="墨迹 174">
                <a:extLst>
                  <a:ext uri="{FF2B5EF4-FFF2-40B4-BE49-F238E27FC236}">
                    <a16:creationId xmlns:a16="http://schemas.microsoft.com/office/drawing/2014/main" id="{04EAE51E-BFDC-4466-800C-5AA23C5A54A9}"/>
                  </a:ext>
                </a:extLst>
              </p14:cNvPr>
              <p14:cNvContentPartPr/>
              <p14:nvPr/>
            </p14:nvContentPartPr>
            <p14:xfrm>
              <a:off x="5859728" y="2202725"/>
              <a:ext cx="9720" cy="10080"/>
            </p14:xfrm>
          </p:contentPart>
        </mc:Choice>
        <mc:Fallback>
          <p:pic>
            <p:nvPicPr>
              <p:cNvPr id="175" name="墨迹 174">
                <a:extLst>
                  <a:ext uri="{FF2B5EF4-FFF2-40B4-BE49-F238E27FC236}">
                    <a16:creationId xmlns:a16="http://schemas.microsoft.com/office/drawing/2014/main" id="{04EAE51E-BFDC-4466-800C-5AA23C5A54A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851088" y="2194085"/>
                <a:ext cx="2736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83" name="墨迹 182">
                <a:extLst>
                  <a:ext uri="{FF2B5EF4-FFF2-40B4-BE49-F238E27FC236}">
                    <a16:creationId xmlns:a16="http://schemas.microsoft.com/office/drawing/2014/main" id="{D3D2F07C-4E57-4517-858D-48E759612764}"/>
                  </a:ext>
                </a:extLst>
              </p14:cNvPr>
              <p14:cNvContentPartPr/>
              <p14:nvPr/>
            </p14:nvContentPartPr>
            <p14:xfrm>
              <a:off x="6668288" y="2027765"/>
              <a:ext cx="600120" cy="391680"/>
            </p14:xfrm>
          </p:contentPart>
        </mc:Choice>
        <mc:Fallback>
          <p:pic>
            <p:nvPicPr>
              <p:cNvPr id="183" name="墨迹 182">
                <a:extLst>
                  <a:ext uri="{FF2B5EF4-FFF2-40B4-BE49-F238E27FC236}">
                    <a16:creationId xmlns:a16="http://schemas.microsoft.com/office/drawing/2014/main" id="{D3D2F07C-4E57-4517-858D-48E75961276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659653" y="2019125"/>
                <a:ext cx="617749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84" name="墨迹 183">
                <a:extLst>
                  <a:ext uri="{FF2B5EF4-FFF2-40B4-BE49-F238E27FC236}">
                    <a16:creationId xmlns:a16="http://schemas.microsoft.com/office/drawing/2014/main" id="{A4CC99C2-5D73-4EEA-8664-5DC9D5E09E7D}"/>
                  </a:ext>
                </a:extLst>
              </p14:cNvPr>
              <p14:cNvContentPartPr/>
              <p14:nvPr/>
            </p14:nvContentPartPr>
            <p14:xfrm>
              <a:off x="6208568" y="1998245"/>
              <a:ext cx="323640" cy="273600"/>
            </p14:xfrm>
          </p:contentPart>
        </mc:Choice>
        <mc:Fallback>
          <p:pic>
            <p:nvPicPr>
              <p:cNvPr id="184" name="墨迹 183">
                <a:extLst>
                  <a:ext uri="{FF2B5EF4-FFF2-40B4-BE49-F238E27FC236}">
                    <a16:creationId xmlns:a16="http://schemas.microsoft.com/office/drawing/2014/main" id="{A4CC99C2-5D73-4EEA-8664-5DC9D5E09E7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199568" y="1989605"/>
                <a:ext cx="34128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87" name="墨迹 186">
                <a:extLst>
                  <a:ext uri="{FF2B5EF4-FFF2-40B4-BE49-F238E27FC236}">
                    <a16:creationId xmlns:a16="http://schemas.microsoft.com/office/drawing/2014/main" id="{C285CE43-06B0-4EDB-BF21-46E729C12F94}"/>
                  </a:ext>
                </a:extLst>
              </p14:cNvPr>
              <p14:cNvContentPartPr/>
              <p14:nvPr/>
            </p14:nvContentPartPr>
            <p14:xfrm>
              <a:off x="1209968" y="3805085"/>
              <a:ext cx="153000" cy="158760"/>
            </p14:xfrm>
          </p:contentPart>
        </mc:Choice>
        <mc:Fallback>
          <p:pic>
            <p:nvPicPr>
              <p:cNvPr id="187" name="墨迹 186">
                <a:extLst>
                  <a:ext uri="{FF2B5EF4-FFF2-40B4-BE49-F238E27FC236}">
                    <a16:creationId xmlns:a16="http://schemas.microsoft.com/office/drawing/2014/main" id="{C285CE43-06B0-4EDB-BF21-46E729C12F9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200989" y="3796445"/>
                <a:ext cx="170599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88" name="墨迹 187">
                <a:extLst>
                  <a:ext uri="{FF2B5EF4-FFF2-40B4-BE49-F238E27FC236}">
                    <a16:creationId xmlns:a16="http://schemas.microsoft.com/office/drawing/2014/main" id="{1D311C1D-2EE0-4BAB-8D06-12DB7716FD8B}"/>
                  </a:ext>
                </a:extLst>
              </p14:cNvPr>
              <p14:cNvContentPartPr/>
              <p14:nvPr/>
            </p14:nvContentPartPr>
            <p14:xfrm>
              <a:off x="4743728" y="4088405"/>
              <a:ext cx="1214280" cy="43920"/>
            </p14:xfrm>
          </p:contentPart>
        </mc:Choice>
        <mc:Fallback>
          <p:pic>
            <p:nvPicPr>
              <p:cNvPr id="188" name="墨迹 187">
                <a:extLst>
                  <a:ext uri="{FF2B5EF4-FFF2-40B4-BE49-F238E27FC236}">
                    <a16:creationId xmlns:a16="http://schemas.microsoft.com/office/drawing/2014/main" id="{1D311C1D-2EE0-4BAB-8D06-12DB7716FD8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734728" y="4079765"/>
                <a:ext cx="123192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95" name="墨迹 194">
                <a:extLst>
                  <a:ext uri="{FF2B5EF4-FFF2-40B4-BE49-F238E27FC236}">
                    <a16:creationId xmlns:a16="http://schemas.microsoft.com/office/drawing/2014/main" id="{B29E82D1-74D0-4B0A-B086-50AA51088725}"/>
                  </a:ext>
                </a:extLst>
              </p14:cNvPr>
              <p14:cNvContentPartPr/>
              <p14:nvPr/>
            </p14:nvContentPartPr>
            <p14:xfrm>
              <a:off x="1012688" y="4391525"/>
              <a:ext cx="2449800" cy="454320"/>
            </p14:xfrm>
          </p:contentPart>
        </mc:Choice>
        <mc:Fallback>
          <p:pic>
            <p:nvPicPr>
              <p:cNvPr id="195" name="墨迹 194">
                <a:extLst>
                  <a:ext uri="{FF2B5EF4-FFF2-40B4-BE49-F238E27FC236}">
                    <a16:creationId xmlns:a16="http://schemas.microsoft.com/office/drawing/2014/main" id="{B29E82D1-74D0-4B0A-B086-50AA5108872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03688" y="4382525"/>
                <a:ext cx="246744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96" name="墨迹 195">
                <a:extLst>
                  <a:ext uri="{FF2B5EF4-FFF2-40B4-BE49-F238E27FC236}">
                    <a16:creationId xmlns:a16="http://schemas.microsoft.com/office/drawing/2014/main" id="{5A7B7EC6-A076-4E78-8C76-861DCB1417B3}"/>
                  </a:ext>
                </a:extLst>
              </p14:cNvPr>
              <p14:cNvContentPartPr/>
              <p14:nvPr/>
            </p14:nvContentPartPr>
            <p14:xfrm>
              <a:off x="1039328" y="5708405"/>
              <a:ext cx="1898280" cy="142920"/>
            </p14:xfrm>
          </p:contentPart>
        </mc:Choice>
        <mc:Fallback>
          <p:pic>
            <p:nvPicPr>
              <p:cNvPr id="196" name="墨迹 195">
                <a:extLst>
                  <a:ext uri="{FF2B5EF4-FFF2-40B4-BE49-F238E27FC236}">
                    <a16:creationId xmlns:a16="http://schemas.microsoft.com/office/drawing/2014/main" id="{5A7B7EC6-A076-4E78-8C76-861DCB1417B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30688" y="5699765"/>
                <a:ext cx="1915920" cy="16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1162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E73B7-29EE-40CD-A3D4-BDC38B97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Procedure of FLD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E06D96-7FC5-4A0E-890A-34759F7F2CA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,</m:t>
                        </m:r>
                        <m:r>
                          <a:rPr lang="en-US" altLang="zh-CN" b="1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1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/>
                  <a:t>Calculate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𝒘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1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/>
                  <a:t>Normalization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/>
                        </a:rPr>
                        <m:t>𝒘</m:t>
                      </m:r>
                      <m:r>
                        <a:rPr lang="en-US" altLang="zh-CN" i="1">
                          <a:latin typeface="Cambria Math"/>
                        </a:rPr>
                        <m:t>←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/>
                            </a:rPr>
                            <m:t>𝒘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E06D96-7FC5-4A0E-890A-34759F7F2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37E62E3B-0E8B-4400-88A8-AD81FF1B0287}"/>
                  </a:ext>
                </a:extLst>
              </p14:cNvPr>
              <p14:cNvContentPartPr/>
              <p14:nvPr/>
            </p14:nvContentPartPr>
            <p14:xfrm>
              <a:off x="-875512" y="836525"/>
              <a:ext cx="360" cy="3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37E62E3B-0E8B-4400-88A8-AD81FF1B02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884512" y="8275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1A5D3CDB-45B6-4360-AAE6-D9C40ECE358E}"/>
                  </a:ext>
                </a:extLst>
              </p14:cNvPr>
              <p14:cNvContentPartPr/>
              <p14:nvPr/>
            </p14:nvContentPartPr>
            <p14:xfrm>
              <a:off x="2458808" y="1668485"/>
              <a:ext cx="240120" cy="504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1A5D3CDB-45B6-4360-AAE6-D9C40ECE358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50168" y="1659485"/>
                <a:ext cx="25776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4524ABD3-1280-48F7-B268-64D411B7B990}"/>
                  </a:ext>
                </a:extLst>
              </p14:cNvPr>
              <p14:cNvContentPartPr/>
              <p14:nvPr/>
            </p14:nvContentPartPr>
            <p14:xfrm>
              <a:off x="2954528" y="1658045"/>
              <a:ext cx="223560" cy="1548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4524ABD3-1280-48F7-B268-64D411B7B99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45888" y="1649405"/>
                <a:ext cx="24120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01A01083-3BF9-49E1-936F-BA609301BD90}"/>
                  </a:ext>
                </a:extLst>
              </p14:cNvPr>
              <p14:cNvContentPartPr/>
              <p14:nvPr/>
            </p14:nvContentPartPr>
            <p14:xfrm>
              <a:off x="2421008" y="2115245"/>
              <a:ext cx="290880" cy="5616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01A01083-3BF9-49E1-936F-BA609301BD9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12368" y="2106245"/>
                <a:ext cx="30852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7E4D04C3-1D32-405E-8697-153CB641B7AD}"/>
                  </a:ext>
                </a:extLst>
              </p14:cNvPr>
              <p14:cNvContentPartPr/>
              <p14:nvPr/>
            </p14:nvContentPartPr>
            <p14:xfrm>
              <a:off x="2430728" y="2592605"/>
              <a:ext cx="198360" cy="7128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7E4D04C3-1D32-405E-8697-153CB641B7A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21728" y="2583965"/>
                <a:ext cx="21600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8DC0F6F9-ABEC-453C-91BE-F8A4C2E0AA2A}"/>
                  </a:ext>
                </a:extLst>
              </p14:cNvPr>
              <p14:cNvContentPartPr/>
              <p14:nvPr/>
            </p14:nvContentPartPr>
            <p14:xfrm>
              <a:off x="7635968" y="3527525"/>
              <a:ext cx="15840" cy="1584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8DC0F6F9-ABEC-453C-91BE-F8A4C2E0AA2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26968" y="3518525"/>
                <a:ext cx="3348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784996E2-B93B-4B66-862A-2260F3430421}"/>
                  </a:ext>
                </a:extLst>
              </p14:cNvPr>
              <p14:cNvContentPartPr/>
              <p14:nvPr/>
            </p14:nvContentPartPr>
            <p14:xfrm>
              <a:off x="7445528" y="3269765"/>
              <a:ext cx="118800" cy="20952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784996E2-B93B-4B66-862A-2260F343042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436888" y="3261125"/>
                <a:ext cx="1364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EDA9400D-2F75-4DA9-80EB-2566B8334A09}"/>
                  </a:ext>
                </a:extLst>
              </p14:cNvPr>
              <p14:cNvContentPartPr/>
              <p14:nvPr/>
            </p14:nvContentPartPr>
            <p14:xfrm>
              <a:off x="6402608" y="3148445"/>
              <a:ext cx="882720" cy="30204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EDA9400D-2F75-4DA9-80EB-2566B8334A0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93608" y="3139805"/>
                <a:ext cx="90036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BBD9BD43-92D6-41D9-AA04-F43570DBEB59}"/>
                  </a:ext>
                </a:extLst>
              </p14:cNvPr>
              <p14:cNvContentPartPr/>
              <p14:nvPr/>
            </p14:nvContentPartPr>
            <p14:xfrm>
              <a:off x="4597568" y="586685"/>
              <a:ext cx="405000" cy="88164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BBD9BD43-92D6-41D9-AA04-F43570DBEB5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88568" y="578045"/>
                <a:ext cx="422640" cy="89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DE0C75E3-7882-40B0-9185-2F256AE397EF}"/>
                  </a:ext>
                </a:extLst>
              </p14:cNvPr>
              <p14:cNvContentPartPr/>
              <p14:nvPr/>
            </p14:nvContentPartPr>
            <p14:xfrm>
              <a:off x="5247368" y="504965"/>
              <a:ext cx="296640" cy="188640"/>
            </p14:xfrm>
          </p:contentPart>
        </mc:Choice>
        <mc:Fallback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DE0C75E3-7882-40B0-9185-2F256AE397E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238718" y="496325"/>
                <a:ext cx="314301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C7CD89B5-0A60-4D82-A306-9A10B4FC24A5}"/>
                  </a:ext>
                </a:extLst>
              </p14:cNvPr>
              <p14:cNvContentPartPr/>
              <p14:nvPr/>
            </p14:nvContentPartPr>
            <p14:xfrm>
              <a:off x="5586488" y="1453565"/>
              <a:ext cx="114480" cy="19080"/>
            </p14:xfrm>
          </p:contentPart>
        </mc:Choice>
        <mc:Fallback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C7CD89B5-0A60-4D82-A306-9A10B4FC24A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577848" y="1444925"/>
                <a:ext cx="13212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D8378BA4-7818-4FEF-A668-B9237A65B0FB}"/>
                  </a:ext>
                </a:extLst>
              </p14:cNvPr>
              <p14:cNvContentPartPr/>
              <p14:nvPr/>
            </p14:nvContentPartPr>
            <p14:xfrm>
              <a:off x="5407568" y="1336205"/>
              <a:ext cx="84240" cy="266040"/>
            </p14:xfrm>
          </p:contentPart>
        </mc:Choice>
        <mc:Fallback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D8378BA4-7818-4FEF-A668-B9237A65B0F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398928" y="1327205"/>
                <a:ext cx="10188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02" name="墨迹 101">
                <a:extLst>
                  <a:ext uri="{FF2B5EF4-FFF2-40B4-BE49-F238E27FC236}">
                    <a16:creationId xmlns:a16="http://schemas.microsoft.com/office/drawing/2014/main" id="{6223F039-2150-4348-8676-0EA2B87AE018}"/>
                  </a:ext>
                </a:extLst>
              </p14:cNvPr>
              <p14:cNvContentPartPr/>
              <p14:nvPr/>
            </p14:nvContentPartPr>
            <p14:xfrm>
              <a:off x="8707328" y="2603765"/>
              <a:ext cx="84240" cy="92880"/>
            </p14:xfrm>
          </p:contentPart>
        </mc:Choice>
        <mc:Fallback>
          <p:pic>
            <p:nvPicPr>
              <p:cNvPr id="102" name="墨迹 101">
                <a:extLst>
                  <a:ext uri="{FF2B5EF4-FFF2-40B4-BE49-F238E27FC236}">
                    <a16:creationId xmlns:a16="http://schemas.microsoft.com/office/drawing/2014/main" id="{6223F039-2150-4348-8676-0EA2B87AE01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698651" y="2595125"/>
                <a:ext cx="101956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03" name="墨迹 102">
                <a:extLst>
                  <a:ext uri="{FF2B5EF4-FFF2-40B4-BE49-F238E27FC236}">
                    <a16:creationId xmlns:a16="http://schemas.microsoft.com/office/drawing/2014/main" id="{FDBD0B0F-D9B5-453A-B8D1-F6B65310DCB3}"/>
                  </a:ext>
                </a:extLst>
              </p14:cNvPr>
              <p14:cNvContentPartPr/>
              <p14:nvPr/>
            </p14:nvContentPartPr>
            <p14:xfrm>
              <a:off x="8199728" y="2503325"/>
              <a:ext cx="441000" cy="185400"/>
            </p14:xfrm>
          </p:contentPart>
        </mc:Choice>
        <mc:Fallback>
          <p:pic>
            <p:nvPicPr>
              <p:cNvPr id="103" name="墨迹 102">
                <a:extLst>
                  <a:ext uri="{FF2B5EF4-FFF2-40B4-BE49-F238E27FC236}">
                    <a16:creationId xmlns:a16="http://schemas.microsoft.com/office/drawing/2014/main" id="{FDBD0B0F-D9B5-453A-B8D1-F6B65310DCB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191088" y="2494685"/>
                <a:ext cx="45864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04" name="墨迹 103">
                <a:extLst>
                  <a:ext uri="{FF2B5EF4-FFF2-40B4-BE49-F238E27FC236}">
                    <a16:creationId xmlns:a16="http://schemas.microsoft.com/office/drawing/2014/main" id="{94EBDEC5-0E98-43D1-8D8C-ADC4C32B44A3}"/>
                  </a:ext>
                </a:extLst>
              </p14:cNvPr>
              <p14:cNvContentPartPr/>
              <p14:nvPr/>
            </p14:nvContentPartPr>
            <p14:xfrm>
              <a:off x="7714808" y="2454365"/>
              <a:ext cx="415800" cy="213480"/>
            </p14:xfrm>
          </p:contentPart>
        </mc:Choice>
        <mc:Fallback>
          <p:pic>
            <p:nvPicPr>
              <p:cNvPr id="104" name="墨迹 103">
                <a:extLst>
                  <a:ext uri="{FF2B5EF4-FFF2-40B4-BE49-F238E27FC236}">
                    <a16:creationId xmlns:a16="http://schemas.microsoft.com/office/drawing/2014/main" id="{94EBDEC5-0E98-43D1-8D8C-ADC4C32B44A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706168" y="2445365"/>
                <a:ext cx="43344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10" name="墨迹 109">
                <a:extLst>
                  <a:ext uri="{FF2B5EF4-FFF2-40B4-BE49-F238E27FC236}">
                    <a16:creationId xmlns:a16="http://schemas.microsoft.com/office/drawing/2014/main" id="{17325C71-3D31-42E6-BBE1-4EA67C00896B}"/>
                  </a:ext>
                </a:extLst>
              </p14:cNvPr>
              <p14:cNvContentPartPr/>
              <p14:nvPr/>
            </p14:nvContentPartPr>
            <p14:xfrm>
              <a:off x="5796728" y="330725"/>
              <a:ext cx="3094200" cy="1983600"/>
            </p14:xfrm>
          </p:contentPart>
        </mc:Choice>
        <mc:Fallback>
          <p:pic>
            <p:nvPicPr>
              <p:cNvPr id="110" name="墨迹 109">
                <a:extLst>
                  <a:ext uri="{FF2B5EF4-FFF2-40B4-BE49-F238E27FC236}">
                    <a16:creationId xmlns:a16="http://schemas.microsoft.com/office/drawing/2014/main" id="{17325C71-3D31-42E6-BBE1-4EA67C00896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787728" y="322085"/>
                <a:ext cx="3111840" cy="20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20" name="墨迹 119">
                <a:extLst>
                  <a:ext uri="{FF2B5EF4-FFF2-40B4-BE49-F238E27FC236}">
                    <a16:creationId xmlns:a16="http://schemas.microsoft.com/office/drawing/2014/main" id="{3E3297D3-968C-478F-8D1C-6C192083AB04}"/>
                  </a:ext>
                </a:extLst>
              </p14:cNvPr>
              <p14:cNvContentPartPr/>
              <p14:nvPr/>
            </p14:nvContentPartPr>
            <p14:xfrm>
              <a:off x="7372088" y="2777285"/>
              <a:ext cx="34920" cy="10440"/>
            </p14:xfrm>
          </p:contentPart>
        </mc:Choice>
        <mc:Fallback>
          <p:pic>
            <p:nvPicPr>
              <p:cNvPr id="120" name="墨迹 119">
                <a:extLst>
                  <a:ext uri="{FF2B5EF4-FFF2-40B4-BE49-F238E27FC236}">
                    <a16:creationId xmlns:a16="http://schemas.microsoft.com/office/drawing/2014/main" id="{3E3297D3-968C-478F-8D1C-6C192083AB0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363448" y="2768645"/>
                <a:ext cx="525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21" name="墨迹 120">
                <a:extLst>
                  <a:ext uri="{FF2B5EF4-FFF2-40B4-BE49-F238E27FC236}">
                    <a16:creationId xmlns:a16="http://schemas.microsoft.com/office/drawing/2014/main" id="{849F3989-E1F9-4563-AD26-D4AA575BBDE2}"/>
                  </a:ext>
                </a:extLst>
              </p14:cNvPr>
              <p14:cNvContentPartPr/>
              <p14:nvPr/>
            </p14:nvContentPartPr>
            <p14:xfrm>
              <a:off x="5685128" y="2362925"/>
              <a:ext cx="1579320" cy="360000"/>
            </p14:xfrm>
          </p:contentPart>
        </mc:Choice>
        <mc:Fallback>
          <p:pic>
            <p:nvPicPr>
              <p:cNvPr id="121" name="墨迹 120">
                <a:extLst>
                  <a:ext uri="{FF2B5EF4-FFF2-40B4-BE49-F238E27FC236}">
                    <a16:creationId xmlns:a16="http://schemas.microsoft.com/office/drawing/2014/main" id="{849F3989-E1F9-4563-AD26-D4AA575BBDE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676128" y="2354285"/>
                <a:ext cx="159696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24" name="墨迹 123">
                <a:extLst>
                  <a:ext uri="{FF2B5EF4-FFF2-40B4-BE49-F238E27FC236}">
                    <a16:creationId xmlns:a16="http://schemas.microsoft.com/office/drawing/2014/main" id="{9FE09876-2638-4AF3-82DC-27F2355840E5}"/>
                  </a:ext>
                </a:extLst>
              </p14:cNvPr>
              <p14:cNvContentPartPr/>
              <p14:nvPr/>
            </p14:nvContentPartPr>
            <p14:xfrm>
              <a:off x="2118608" y="3790325"/>
              <a:ext cx="71280" cy="73440"/>
            </p14:xfrm>
          </p:contentPart>
        </mc:Choice>
        <mc:Fallback>
          <p:pic>
            <p:nvPicPr>
              <p:cNvPr id="124" name="墨迹 123">
                <a:extLst>
                  <a:ext uri="{FF2B5EF4-FFF2-40B4-BE49-F238E27FC236}">
                    <a16:creationId xmlns:a16="http://schemas.microsoft.com/office/drawing/2014/main" id="{9FE09876-2638-4AF3-82DC-27F2355840E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109608" y="3781685"/>
                <a:ext cx="8892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35" name="墨迹 134">
                <a:extLst>
                  <a:ext uri="{FF2B5EF4-FFF2-40B4-BE49-F238E27FC236}">
                    <a16:creationId xmlns:a16="http://schemas.microsoft.com/office/drawing/2014/main" id="{996466C3-BA53-4F31-973C-4C022B914174}"/>
                  </a:ext>
                </a:extLst>
              </p14:cNvPr>
              <p14:cNvContentPartPr/>
              <p14:nvPr/>
            </p14:nvContentPartPr>
            <p14:xfrm>
              <a:off x="3457088" y="3949805"/>
              <a:ext cx="329760" cy="246960"/>
            </p14:xfrm>
          </p:contentPart>
        </mc:Choice>
        <mc:Fallback>
          <p:pic>
            <p:nvPicPr>
              <p:cNvPr id="135" name="墨迹 134">
                <a:extLst>
                  <a:ext uri="{FF2B5EF4-FFF2-40B4-BE49-F238E27FC236}">
                    <a16:creationId xmlns:a16="http://schemas.microsoft.com/office/drawing/2014/main" id="{996466C3-BA53-4F31-973C-4C022B91417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448448" y="3941165"/>
                <a:ext cx="3474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36" name="墨迹 135">
                <a:extLst>
                  <a:ext uri="{FF2B5EF4-FFF2-40B4-BE49-F238E27FC236}">
                    <a16:creationId xmlns:a16="http://schemas.microsoft.com/office/drawing/2014/main" id="{443F35D3-3C76-476C-9CAA-ADECB46D0663}"/>
                  </a:ext>
                </a:extLst>
              </p14:cNvPr>
              <p14:cNvContentPartPr/>
              <p14:nvPr/>
            </p14:nvContentPartPr>
            <p14:xfrm>
              <a:off x="3136328" y="3892565"/>
              <a:ext cx="207000" cy="422280"/>
            </p14:xfrm>
          </p:contentPart>
        </mc:Choice>
        <mc:Fallback>
          <p:pic>
            <p:nvPicPr>
              <p:cNvPr id="136" name="墨迹 135">
                <a:extLst>
                  <a:ext uri="{FF2B5EF4-FFF2-40B4-BE49-F238E27FC236}">
                    <a16:creationId xmlns:a16="http://schemas.microsoft.com/office/drawing/2014/main" id="{443F35D3-3C76-476C-9CAA-ADECB46D066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127688" y="3883565"/>
                <a:ext cx="22464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38" name="墨迹 137">
                <a:extLst>
                  <a:ext uri="{FF2B5EF4-FFF2-40B4-BE49-F238E27FC236}">
                    <a16:creationId xmlns:a16="http://schemas.microsoft.com/office/drawing/2014/main" id="{BE1ADB03-5A61-4DC8-B462-6651C6D98C1B}"/>
                  </a:ext>
                </a:extLst>
              </p14:cNvPr>
              <p14:cNvContentPartPr/>
              <p14:nvPr/>
            </p14:nvContentPartPr>
            <p14:xfrm>
              <a:off x="2103128" y="3921365"/>
              <a:ext cx="885600" cy="195840"/>
            </p14:xfrm>
          </p:contentPart>
        </mc:Choice>
        <mc:Fallback>
          <p:pic>
            <p:nvPicPr>
              <p:cNvPr id="138" name="墨迹 137">
                <a:extLst>
                  <a:ext uri="{FF2B5EF4-FFF2-40B4-BE49-F238E27FC236}">
                    <a16:creationId xmlns:a16="http://schemas.microsoft.com/office/drawing/2014/main" id="{BE1ADB03-5A61-4DC8-B462-6651C6D98C1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094128" y="3912365"/>
                <a:ext cx="90324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39" name="墨迹 138">
                <a:extLst>
                  <a:ext uri="{FF2B5EF4-FFF2-40B4-BE49-F238E27FC236}">
                    <a16:creationId xmlns:a16="http://schemas.microsoft.com/office/drawing/2014/main" id="{8765D130-CBA7-4C28-9ABB-6E89806A1D91}"/>
                  </a:ext>
                </a:extLst>
              </p14:cNvPr>
              <p14:cNvContentPartPr/>
              <p14:nvPr/>
            </p14:nvContentPartPr>
            <p14:xfrm>
              <a:off x="2893328" y="2632205"/>
              <a:ext cx="2199960" cy="991080"/>
            </p14:xfrm>
          </p:contentPart>
        </mc:Choice>
        <mc:Fallback>
          <p:pic>
            <p:nvPicPr>
              <p:cNvPr id="139" name="墨迹 138">
                <a:extLst>
                  <a:ext uri="{FF2B5EF4-FFF2-40B4-BE49-F238E27FC236}">
                    <a16:creationId xmlns:a16="http://schemas.microsoft.com/office/drawing/2014/main" id="{8765D130-CBA7-4C28-9ABB-6E89806A1D9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884328" y="2623565"/>
                <a:ext cx="2217600" cy="100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0381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1F29FB2-259B-4704-931F-AC5639BD157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Discussion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1F29FB2-259B-4704-931F-AC5639BD15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52" b="-19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B04DA9-03D1-48AB-8DFC-8B149823638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When samples are few or high dimensionality of data,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might be not invertible. How can we do?</a:t>
                </a:r>
              </a:p>
              <a:p>
                <a:pPr lvl="1"/>
                <a:r>
                  <a:rPr lang="en-US" altLang="zh-CN" dirty="0"/>
                  <a:t>generalized inverse matrix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real symmetric, and at least positive semi-definite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𝐸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Λ</m:t>
                        </m:r>
                        <m:r>
                          <a:rPr lang="en-US" altLang="zh-CN" i="1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zh-CN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𝑖𝑖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≥0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Moore–Penrose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pseudoinverse</a:t>
                </a:r>
              </a:p>
              <a:p>
                <a:pPr lvl="1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𝑖𝑖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&gt;0</m:t>
                    </m:r>
                  </m:oMath>
                </a14:m>
                <a:r>
                  <a:rPr lang="en-US" altLang="zh-CN" dirty="0"/>
                  <a:t>,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𝑖𝑖</m:t>
                        </m:r>
                      </m:sub>
                      <m:sup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</m:sup>
                    </m:sSubSup>
                    <m:r>
                      <a:rPr lang="en-US" altLang="zh-CN" i="1" dirty="0">
                        <a:latin typeface="Cambria Math"/>
                      </a:rPr>
                      <m:t>=1/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altLang="zh-CN" dirty="0"/>
                  <a:t>, otherwise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𝑖𝑖</m:t>
                        </m:r>
                      </m:sub>
                      <m:sup>
                        <m:r>
                          <a:rPr lang="en-US" altLang="zh-CN" i="1" dirty="0">
                            <a:latin typeface="Cambria Math"/>
                          </a:rPr>
                          <m:t>+</m:t>
                        </m:r>
                      </m:sup>
                    </m:sSubSup>
                    <m:r>
                      <a:rPr lang="en-US" altLang="zh-CN" i="1" dirty="0">
                        <a:latin typeface="Cambria Math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 err="1"/>
                  <a:t>T</a:t>
                </a:r>
                <a:r>
                  <a:rPr lang="en-US" altLang="zh-CN" dirty="0"/>
                  <a:t>he M-P pseudoinverse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Λ</m:t>
                    </m:r>
                  </m:oMath>
                </a14:m>
                <a:r>
                  <a:rPr lang="en-US" altLang="zh-CN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Λ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rgbClr val="FF0000"/>
                        </a:solidFill>
                        <a:latin typeface="Cambria Math"/>
                      </a:rPr>
                      <m:t>diag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11</m:t>
                        </m:r>
                      </m:sub>
                      <m:sup>
                        <m:r>
                          <a:rPr lang="en-US" altLang="zh-CN" i="1" dirty="0">
                            <a:latin typeface="Cambria Math"/>
                          </a:rPr>
                          <m:t>+</m:t>
                        </m:r>
                      </m:sup>
                    </m:sSubSup>
                    <m:r>
                      <a:rPr lang="en-US" altLang="zh-CN" i="1" dirty="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22</m:t>
                        </m:r>
                      </m:sub>
                      <m:sup>
                        <m:r>
                          <a:rPr lang="en-US" altLang="zh-CN" i="1" dirty="0">
                            <a:latin typeface="Cambria Math"/>
                          </a:rPr>
                          <m:t>+</m:t>
                        </m:r>
                      </m:sup>
                    </m:sSubSup>
                    <m:r>
                      <a:rPr lang="en-US" altLang="zh-CN" i="1" dirty="0">
                        <a:latin typeface="Cambria Math"/>
                      </a:rPr>
                      <m:t>,…,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𝑑𝑑</m:t>
                        </m:r>
                      </m:sub>
                      <m:sup>
                        <m:r>
                          <a:rPr lang="en-US" altLang="zh-CN" i="1" dirty="0">
                            <a:latin typeface="Cambria Math"/>
                          </a:rPr>
                          <m:t>+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The M-P pseudoinverse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US" altLang="zh-CN" dirty="0"/>
                  <a:t>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</m:sub>
                      <m:sup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</m:sup>
                    </m:sSubSup>
                    <m:r>
                      <a:rPr lang="en-US" altLang="zh-CN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𝐸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Λ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B04DA9-03D1-48AB-8DFC-8B1498236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4AE9492D-3756-4B10-9FA6-4CCF794F3A2E}"/>
                  </a:ext>
                </a:extLst>
              </p14:cNvPr>
              <p14:cNvContentPartPr/>
              <p14:nvPr/>
            </p14:nvContentPartPr>
            <p14:xfrm>
              <a:off x="-2150272" y="389045"/>
              <a:ext cx="360" cy="3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4AE9492D-3756-4B10-9FA6-4CCF794F3A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158912" y="3800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62849CC9-93F5-4769-B6FA-C1F9A3681C2A}"/>
                  </a:ext>
                </a:extLst>
              </p14:cNvPr>
              <p14:cNvContentPartPr/>
              <p14:nvPr/>
            </p14:nvContentPartPr>
            <p14:xfrm>
              <a:off x="3835808" y="2451125"/>
              <a:ext cx="504360" cy="1116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62849CC9-93F5-4769-B6FA-C1F9A3681C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26808" y="2442485"/>
                <a:ext cx="52200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1076B1FB-B693-4E18-A5AF-769DBAE8142B}"/>
                  </a:ext>
                </a:extLst>
              </p14:cNvPr>
              <p14:cNvContentPartPr/>
              <p14:nvPr/>
            </p14:nvContentPartPr>
            <p14:xfrm>
              <a:off x="2883608" y="2414045"/>
              <a:ext cx="810720" cy="1512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1076B1FB-B693-4E18-A5AF-769DBAE8142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74964" y="2405045"/>
                <a:ext cx="828368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BC5E5725-2F80-47ED-82E8-48BA7B20E5E4}"/>
                  </a:ext>
                </a:extLst>
              </p14:cNvPr>
              <p14:cNvContentPartPr/>
              <p14:nvPr/>
            </p14:nvContentPartPr>
            <p14:xfrm>
              <a:off x="1244888" y="2457965"/>
              <a:ext cx="1297800" cy="5400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BC5E5725-2F80-47ED-82E8-48BA7B20E5E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36248" y="2448965"/>
                <a:ext cx="131544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FAF1A814-F239-4860-B359-B407FDAB6C27}"/>
                  </a:ext>
                </a:extLst>
              </p14:cNvPr>
              <p14:cNvContentPartPr/>
              <p14:nvPr/>
            </p14:nvContentPartPr>
            <p14:xfrm>
              <a:off x="1693088" y="297965"/>
              <a:ext cx="141120" cy="2052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FAF1A814-F239-4860-B359-B407FDAB6C2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84448" y="289325"/>
                <a:ext cx="1587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05A04016-FFC0-434C-90D1-BAB7B424C22D}"/>
                  </a:ext>
                </a:extLst>
              </p14:cNvPr>
              <p14:cNvContentPartPr/>
              <p14:nvPr/>
            </p14:nvContentPartPr>
            <p14:xfrm>
              <a:off x="1731968" y="362765"/>
              <a:ext cx="146520" cy="3312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05A04016-FFC0-434C-90D1-BAB7B424C22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23328" y="353765"/>
                <a:ext cx="16416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FBBE7CA3-3587-40CF-8CB7-0148EAAFDC16}"/>
                  </a:ext>
                </a:extLst>
              </p14:cNvPr>
              <p14:cNvContentPartPr/>
              <p14:nvPr/>
            </p14:nvContentPartPr>
            <p14:xfrm>
              <a:off x="3024008" y="151805"/>
              <a:ext cx="133560" cy="164520"/>
            </p14:xfrm>
          </p:contentPart>
        </mc:Choice>
        <mc:Fallback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FBBE7CA3-3587-40CF-8CB7-0148EAAFDC1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15008" y="142805"/>
                <a:ext cx="1512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D7BA355B-B7F4-42FD-8B06-2029B2ED0EF1}"/>
                  </a:ext>
                </a:extLst>
              </p14:cNvPr>
              <p14:cNvContentPartPr/>
              <p14:nvPr/>
            </p14:nvContentPartPr>
            <p14:xfrm>
              <a:off x="2715848" y="208685"/>
              <a:ext cx="158040" cy="24840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D7BA355B-B7F4-42FD-8B06-2029B2ED0EF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07188" y="199685"/>
                <a:ext cx="17572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9C7CF678-F865-412B-8652-206B0FBAD99D}"/>
                  </a:ext>
                </a:extLst>
              </p14:cNvPr>
              <p14:cNvContentPartPr/>
              <p14:nvPr/>
            </p14:nvContentPartPr>
            <p14:xfrm>
              <a:off x="1175768" y="177365"/>
              <a:ext cx="334440" cy="240480"/>
            </p14:xfrm>
          </p:contentPart>
        </mc:Choice>
        <mc:Fallback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9C7CF678-F865-412B-8652-206B0FBAD99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66768" y="168725"/>
                <a:ext cx="35208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13AECB8A-5E75-4723-AF12-25F5FDE96509}"/>
                  </a:ext>
                </a:extLst>
              </p14:cNvPr>
              <p14:cNvContentPartPr/>
              <p14:nvPr/>
            </p14:nvContentPartPr>
            <p14:xfrm>
              <a:off x="5648048" y="322085"/>
              <a:ext cx="194040" cy="826920"/>
            </p14:xfrm>
          </p:contentPart>
        </mc:Choice>
        <mc:Fallback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13AECB8A-5E75-4723-AF12-25F5FDE9650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39048" y="313445"/>
                <a:ext cx="211680" cy="84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0B8E83B2-8EA2-4334-8CA9-B1CEC295DB52}"/>
                  </a:ext>
                </a:extLst>
              </p14:cNvPr>
              <p14:cNvContentPartPr/>
              <p14:nvPr/>
            </p14:nvContentPartPr>
            <p14:xfrm>
              <a:off x="7143848" y="287165"/>
              <a:ext cx="237960" cy="877320"/>
            </p14:xfrm>
          </p:contentPart>
        </mc:Choice>
        <mc:Fallback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0B8E83B2-8EA2-4334-8CA9-B1CEC295DB5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34848" y="278525"/>
                <a:ext cx="255600" cy="89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5F070822-731C-475E-95E9-C0CAF98A09E7}"/>
                  </a:ext>
                </a:extLst>
              </p14:cNvPr>
              <p14:cNvContentPartPr/>
              <p14:nvPr/>
            </p14:nvContentPartPr>
            <p14:xfrm>
              <a:off x="6992648" y="986645"/>
              <a:ext cx="42840" cy="48600"/>
            </p14:xfrm>
          </p:contentPart>
        </mc:Choice>
        <mc:Fallback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5F070822-731C-475E-95E9-C0CAF98A09E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83648" y="978005"/>
                <a:ext cx="6048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754D62A5-11CA-4D00-B709-5905940D92F6}"/>
                  </a:ext>
                </a:extLst>
              </p14:cNvPr>
              <p14:cNvContentPartPr/>
              <p14:nvPr/>
            </p14:nvContentPartPr>
            <p14:xfrm>
              <a:off x="6005888" y="296525"/>
              <a:ext cx="68760" cy="56520"/>
            </p14:xfrm>
          </p:contentPart>
        </mc:Choice>
        <mc:Fallback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754D62A5-11CA-4D00-B709-5905940D92F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97248" y="287885"/>
                <a:ext cx="8640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03BE650B-042B-44A7-8F41-09ECA35ACD31}"/>
                  </a:ext>
                </a:extLst>
              </p14:cNvPr>
              <p14:cNvContentPartPr/>
              <p14:nvPr/>
            </p14:nvContentPartPr>
            <p14:xfrm>
              <a:off x="1182968" y="540245"/>
              <a:ext cx="2160" cy="360"/>
            </p14:xfrm>
          </p:contentPart>
        </mc:Choice>
        <mc:Fallback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03BE650B-042B-44A7-8F41-09ECA35ACD3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74328" y="531245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F10B2971-5766-4FFC-8C3C-12A1653F994D}"/>
                  </a:ext>
                </a:extLst>
              </p14:cNvPr>
              <p14:cNvContentPartPr/>
              <p14:nvPr/>
            </p14:nvContentPartPr>
            <p14:xfrm>
              <a:off x="2045888" y="228845"/>
              <a:ext cx="529560" cy="449640"/>
            </p14:xfrm>
          </p:contentPart>
        </mc:Choice>
        <mc:Fallback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F10B2971-5766-4FFC-8C3C-12A1653F994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037248" y="219838"/>
                <a:ext cx="547200" cy="4672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9E5F5869-D589-4185-9579-6207EA745D98}"/>
                  </a:ext>
                </a:extLst>
              </p14:cNvPr>
              <p14:cNvContentPartPr/>
              <p14:nvPr/>
            </p14:nvContentPartPr>
            <p14:xfrm>
              <a:off x="6171848" y="441245"/>
              <a:ext cx="668880" cy="472680"/>
            </p14:xfrm>
          </p:contentPart>
        </mc:Choice>
        <mc:Fallback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9E5F5869-D589-4185-9579-6207EA745D9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163208" y="432605"/>
                <a:ext cx="68652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A1656991-8F20-4FA4-A37C-260736D0DE14}"/>
                  </a:ext>
                </a:extLst>
              </p14:cNvPr>
              <p14:cNvContentPartPr/>
              <p14:nvPr/>
            </p14:nvContentPartPr>
            <p14:xfrm>
              <a:off x="993608" y="3308645"/>
              <a:ext cx="2594520" cy="153720"/>
            </p14:xfrm>
          </p:contentPart>
        </mc:Choice>
        <mc:Fallback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A1656991-8F20-4FA4-A37C-260736D0DE1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84968" y="3299985"/>
                <a:ext cx="2612160" cy="171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9C8CB1FC-EC41-4CCB-A17A-48D8331FC8D0}"/>
                  </a:ext>
                </a:extLst>
              </p14:cNvPr>
              <p14:cNvContentPartPr/>
              <p14:nvPr/>
            </p14:nvContentPartPr>
            <p14:xfrm>
              <a:off x="679688" y="3981125"/>
              <a:ext cx="168840" cy="144720"/>
            </p14:xfrm>
          </p:contentPart>
        </mc:Choice>
        <mc:Fallback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9C8CB1FC-EC41-4CCB-A17A-48D8331FC8D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71048" y="3972125"/>
                <a:ext cx="18648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39062CAB-8934-4983-B65C-10729BDADC54}"/>
                  </a:ext>
                </a:extLst>
              </p14:cNvPr>
              <p14:cNvContentPartPr/>
              <p14:nvPr/>
            </p14:nvContentPartPr>
            <p14:xfrm>
              <a:off x="3011048" y="3888245"/>
              <a:ext cx="265320" cy="199800"/>
            </p14:xfrm>
          </p:contentPart>
        </mc:Choice>
        <mc:Fallback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39062CAB-8934-4983-B65C-10729BDADC5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02408" y="3879605"/>
                <a:ext cx="2829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E570AE10-FB40-4D64-A3F6-3B99A2AAFEBA}"/>
                  </a:ext>
                </a:extLst>
              </p14:cNvPr>
              <p14:cNvContentPartPr/>
              <p14:nvPr/>
            </p14:nvContentPartPr>
            <p14:xfrm>
              <a:off x="5619608" y="4230965"/>
              <a:ext cx="911520" cy="58320"/>
            </p14:xfrm>
          </p:contentPart>
        </mc:Choice>
        <mc:Fallback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E570AE10-FB40-4D64-A3F6-3B99A2AAFEB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610608" y="4221965"/>
                <a:ext cx="92916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8" name="墨迹 67">
                <a:extLst>
                  <a:ext uri="{FF2B5EF4-FFF2-40B4-BE49-F238E27FC236}">
                    <a16:creationId xmlns:a16="http://schemas.microsoft.com/office/drawing/2014/main" id="{874068A5-6A15-4460-AB18-E6DD662393F2}"/>
                  </a:ext>
                </a:extLst>
              </p14:cNvPr>
              <p14:cNvContentPartPr/>
              <p14:nvPr/>
            </p14:nvContentPartPr>
            <p14:xfrm>
              <a:off x="4717808" y="4655765"/>
              <a:ext cx="3503520" cy="88200"/>
            </p14:xfrm>
          </p:contentPart>
        </mc:Choice>
        <mc:Fallback>
          <p:pic>
            <p:nvPicPr>
              <p:cNvPr id="68" name="墨迹 67">
                <a:extLst>
                  <a:ext uri="{FF2B5EF4-FFF2-40B4-BE49-F238E27FC236}">
                    <a16:creationId xmlns:a16="http://schemas.microsoft.com/office/drawing/2014/main" id="{874068A5-6A15-4460-AB18-E6DD662393F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08809" y="4647125"/>
                <a:ext cx="3521158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5C57140E-CF10-4CE5-B9E3-FA1380CEC160}"/>
                  </a:ext>
                </a:extLst>
              </p14:cNvPr>
              <p14:cNvContentPartPr/>
              <p14:nvPr/>
            </p14:nvContentPartPr>
            <p14:xfrm>
              <a:off x="4948568" y="5048165"/>
              <a:ext cx="1674360" cy="216000"/>
            </p14:xfrm>
          </p:contentPart>
        </mc:Choice>
        <mc:Fallback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5C57140E-CF10-4CE5-B9E3-FA1380CEC16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939568" y="5039525"/>
                <a:ext cx="1692000" cy="23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3952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50531-7107-4AD1-8A97-39EF492D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 more than 2 classes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90E60B-9172-4B81-82A9-6CC43AFEB06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The number of classes is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𝐶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The definitions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the same as those in the binary classification task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𝐶</m:t>
                    </m:r>
                  </m:oMath>
                </a14:m>
                <a:r>
                  <a:rPr lang="en-US" altLang="zh-CN" dirty="0"/>
                  <a:t>=2)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, which is easily generalized from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𝐶</m:t>
                    </m:r>
                  </m:oMath>
                </a14:m>
                <a:r>
                  <a:rPr lang="en-US" altLang="zh-CN" dirty="0"/>
                  <a:t>=2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𝑁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The overall mean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𝝁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sub>
                      <m:sup/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</m:nary>
                  </m:oMath>
                </a14:m>
                <a:endParaRPr lang="en-US" altLang="zh-CN" b="1" dirty="0"/>
              </a:p>
              <a:p>
                <a:r>
                  <a:rPr lang="en-US" altLang="zh-CN" dirty="0"/>
                  <a:t>How to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dirty="0"/>
                  <a:t>?</a:t>
                </a:r>
              </a:p>
              <a:p>
                <a:pPr lvl="1"/>
                <a:r>
                  <a:rPr lang="en-US" altLang="zh-CN" dirty="0"/>
                  <a:t>Intuitively, we can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zh-CN" i="0" dirty="0">
                            <a:latin typeface="Cambria Math" panose="02040503050406030204" pitchFamily="18" charset="0"/>
                          </a:rPr>
                          <m:t>ⅈ=1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total scatter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1" i="1">
                                <a:latin typeface="Cambria Math"/>
                              </a:rPr>
                              <m:t>𝝁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latin typeface="Cambria Math"/>
                                  </a:rPr>
                                  <m:t>𝝁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−</m:t>
                    </m:r>
                    <m:r>
                      <a:rPr lang="en-US" altLang="zh-CN" b="1" i="1">
                        <a:latin typeface="Cambria Math"/>
                      </a:rPr>
                      <m:t>𝝁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1" i="1">
                                <a:latin typeface="Cambria Math"/>
                              </a:rPr>
                              <m:t>𝝁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Then we have 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−</m:t>
                    </m:r>
                    <m:r>
                      <a:rPr lang="en-US" altLang="zh-CN" b="1" i="1">
                        <a:latin typeface="Cambria Math"/>
                      </a:rPr>
                      <m:t>𝝁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1" i="1">
                                <a:latin typeface="Cambria Math"/>
                              </a:rPr>
                              <m:t>𝝁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>
                    <a:solidFill>
                      <a:srgbClr val="00B0F0"/>
                    </a:solidFill>
                  </a:rPr>
                  <a:t>Please prove that when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B0F0"/>
                        </a:solidFill>
                        <a:latin typeface="Cambria Math"/>
                      </a:rPr>
                      <m:t>𝐶</m:t>
                    </m:r>
                    <m:r>
                      <a:rPr lang="en-US" altLang="zh-CN" i="1" dirty="0">
                        <a:solidFill>
                          <a:srgbClr val="00B0F0"/>
                        </a:solidFill>
                        <a:latin typeface="Cambria Math"/>
                      </a:rPr>
                      <m:t>=2</m:t>
                    </m:r>
                  </m:oMath>
                </a14:m>
                <a:r>
                  <a:rPr lang="en-US" altLang="zh-CN" dirty="0">
                    <a:solidFill>
                      <a:srgbClr val="00B0F0"/>
                    </a:solidFill>
                  </a:rPr>
                  <a:t>,</a:t>
                </a:r>
                <a:r>
                  <a:rPr lang="zh-CN" altLang="en-US" dirty="0">
                    <a:solidFill>
                      <a:srgbClr val="00B0F0"/>
                    </a:solidFill>
                  </a:rPr>
                  <a:t>  </a:t>
                </a:r>
                <a:r>
                  <a:rPr lang="en-US" altLang="zh-CN" dirty="0">
                    <a:solidFill>
                      <a:srgbClr val="00B0F0"/>
                    </a:solidFill>
                  </a:rPr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altLang="zh-CN" i="1">
                        <a:solidFill>
                          <a:srgbClr val="00B0F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𝑊</m:t>
                        </m:r>
                      </m:sub>
                    </m:sSub>
                    <m:r>
                      <a:rPr lang="en-US" altLang="zh-CN" i="1">
                        <a:solidFill>
                          <a:srgbClr val="00B0F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B0F0"/>
                    </a:solidFill>
                  </a:rPr>
                  <a:t>.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90E60B-9172-4B81-82A9-6CC43AFEB0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1728" b="-2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CD8E8A9-34EA-4A31-AFC1-13BFC9832240}"/>
                  </a:ext>
                </a:extLst>
              </p14:cNvPr>
              <p14:cNvContentPartPr/>
              <p14:nvPr/>
            </p14:nvContentPartPr>
            <p14:xfrm>
              <a:off x="3048848" y="1940645"/>
              <a:ext cx="240840" cy="25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CD8E8A9-34EA-4A31-AFC1-13BFC98322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0208" y="1932005"/>
                <a:ext cx="25848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7706142D-E281-4EF2-B7DA-19437872A4C0}"/>
                  </a:ext>
                </a:extLst>
              </p14:cNvPr>
              <p14:cNvContentPartPr/>
              <p14:nvPr/>
            </p14:nvContentPartPr>
            <p14:xfrm>
              <a:off x="3454568" y="1937045"/>
              <a:ext cx="249120" cy="900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7706142D-E281-4EF2-B7DA-19437872A4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45568" y="1928045"/>
                <a:ext cx="2667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AB5E03E8-9A6A-4A25-AC8A-6CE507592EE7}"/>
                  </a:ext>
                </a:extLst>
              </p14:cNvPr>
              <p14:cNvContentPartPr/>
              <p14:nvPr/>
            </p14:nvContentPartPr>
            <p14:xfrm>
              <a:off x="3841208" y="1957205"/>
              <a:ext cx="223200" cy="360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AB5E03E8-9A6A-4A25-AC8A-6CE507592E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32208" y="1948205"/>
                <a:ext cx="2408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C5FBFF4E-B491-4206-B640-E492715E0057}"/>
                  </a:ext>
                </a:extLst>
              </p14:cNvPr>
              <p14:cNvContentPartPr/>
              <p14:nvPr/>
            </p14:nvContentPartPr>
            <p14:xfrm>
              <a:off x="4254128" y="1962605"/>
              <a:ext cx="168840" cy="2448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C5FBFF4E-B491-4206-B640-E492715E005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45488" y="1953965"/>
                <a:ext cx="1864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9D1C3773-2408-4E98-9A27-915DB289F23B}"/>
                  </a:ext>
                </a:extLst>
              </p14:cNvPr>
              <p14:cNvContentPartPr/>
              <p14:nvPr/>
            </p14:nvContentPartPr>
            <p14:xfrm>
              <a:off x="1086848" y="2327645"/>
              <a:ext cx="349560" cy="31752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9D1C3773-2408-4E98-9A27-915DB289F23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78208" y="2319005"/>
                <a:ext cx="36720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CB7B9731-AEE3-4820-9630-23D9F4D3A3D5}"/>
                  </a:ext>
                </a:extLst>
              </p14:cNvPr>
              <p14:cNvContentPartPr/>
              <p14:nvPr/>
            </p14:nvContentPartPr>
            <p14:xfrm>
              <a:off x="1767608" y="2583605"/>
              <a:ext cx="801000" cy="4068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CB7B9731-AEE3-4820-9630-23D9F4D3A3D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58608" y="2574605"/>
                <a:ext cx="81864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83D06441-CFFE-464D-91B9-CE22FB549476}"/>
                  </a:ext>
                </a:extLst>
              </p14:cNvPr>
              <p14:cNvContentPartPr/>
              <p14:nvPr/>
            </p14:nvContentPartPr>
            <p14:xfrm>
              <a:off x="1101968" y="3009125"/>
              <a:ext cx="128160" cy="648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83D06441-CFFE-464D-91B9-CE22FB54947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93328" y="3000485"/>
                <a:ext cx="1458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07CB640D-8FA6-418F-97E1-385013BCF282}"/>
                  </a:ext>
                </a:extLst>
              </p14:cNvPr>
              <p14:cNvContentPartPr/>
              <p14:nvPr/>
            </p14:nvContentPartPr>
            <p14:xfrm>
              <a:off x="1691288" y="3030365"/>
              <a:ext cx="716400" cy="2052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07CB640D-8FA6-418F-97E1-385013BCF28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682648" y="3021365"/>
                <a:ext cx="7340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7" name="墨迹 86">
                <a:extLst>
                  <a:ext uri="{FF2B5EF4-FFF2-40B4-BE49-F238E27FC236}">
                    <a16:creationId xmlns:a16="http://schemas.microsoft.com/office/drawing/2014/main" id="{BE212CBA-A3F4-426D-8DB0-E8DCB471D815}"/>
                  </a:ext>
                </a:extLst>
              </p14:cNvPr>
              <p14:cNvContentPartPr/>
              <p14:nvPr/>
            </p14:nvContentPartPr>
            <p14:xfrm>
              <a:off x="1108088" y="3424565"/>
              <a:ext cx="7876800" cy="1743480"/>
            </p14:xfrm>
          </p:contentPart>
        </mc:Choice>
        <mc:Fallback>
          <p:pic>
            <p:nvPicPr>
              <p:cNvPr id="87" name="墨迹 86">
                <a:extLst>
                  <a:ext uri="{FF2B5EF4-FFF2-40B4-BE49-F238E27FC236}">
                    <a16:creationId xmlns:a16="http://schemas.microsoft.com/office/drawing/2014/main" id="{BE212CBA-A3F4-426D-8DB0-E8DCB471D81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99448" y="3415567"/>
                <a:ext cx="7894440" cy="17611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8" name="墨迹 87">
                <a:extLst>
                  <a:ext uri="{FF2B5EF4-FFF2-40B4-BE49-F238E27FC236}">
                    <a16:creationId xmlns:a16="http://schemas.microsoft.com/office/drawing/2014/main" id="{FE53F28E-013A-4D9B-8BC5-4049F08B4724}"/>
                  </a:ext>
                </a:extLst>
              </p14:cNvPr>
              <p14:cNvContentPartPr/>
              <p14:nvPr/>
            </p14:nvContentPartPr>
            <p14:xfrm>
              <a:off x="3511448" y="5484485"/>
              <a:ext cx="3103560" cy="127800"/>
            </p14:xfrm>
          </p:contentPart>
        </mc:Choice>
        <mc:Fallback>
          <p:pic>
            <p:nvPicPr>
              <p:cNvPr id="88" name="墨迹 87">
                <a:extLst>
                  <a:ext uri="{FF2B5EF4-FFF2-40B4-BE49-F238E27FC236}">
                    <a16:creationId xmlns:a16="http://schemas.microsoft.com/office/drawing/2014/main" id="{FE53F28E-013A-4D9B-8BC5-4049F08B472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502808" y="5475845"/>
                <a:ext cx="31212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89" name="墨迹 88">
                <a:extLst>
                  <a:ext uri="{FF2B5EF4-FFF2-40B4-BE49-F238E27FC236}">
                    <a16:creationId xmlns:a16="http://schemas.microsoft.com/office/drawing/2014/main" id="{D9347B96-0A30-4F70-91B4-713656E7F87E}"/>
                  </a:ext>
                </a:extLst>
              </p14:cNvPr>
              <p14:cNvContentPartPr/>
              <p14:nvPr/>
            </p14:nvContentPartPr>
            <p14:xfrm>
              <a:off x="6095888" y="454205"/>
              <a:ext cx="167760" cy="111600"/>
            </p14:xfrm>
          </p:contentPart>
        </mc:Choice>
        <mc:Fallback>
          <p:pic>
            <p:nvPicPr>
              <p:cNvPr id="89" name="墨迹 88">
                <a:extLst>
                  <a:ext uri="{FF2B5EF4-FFF2-40B4-BE49-F238E27FC236}">
                    <a16:creationId xmlns:a16="http://schemas.microsoft.com/office/drawing/2014/main" id="{D9347B96-0A30-4F70-91B4-713656E7F87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087248" y="445205"/>
                <a:ext cx="1854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93" name="墨迹 92">
                <a:extLst>
                  <a:ext uri="{FF2B5EF4-FFF2-40B4-BE49-F238E27FC236}">
                    <a16:creationId xmlns:a16="http://schemas.microsoft.com/office/drawing/2014/main" id="{480CD362-75E5-4D61-BA68-FA5EFB71359C}"/>
                  </a:ext>
                </a:extLst>
              </p14:cNvPr>
              <p14:cNvContentPartPr/>
              <p14:nvPr/>
            </p14:nvContentPartPr>
            <p14:xfrm>
              <a:off x="5174648" y="575165"/>
              <a:ext cx="430200" cy="207360"/>
            </p14:xfrm>
          </p:contentPart>
        </mc:Choice>
        <mc:Fallback>
          <p:pic>
            <p:nvPicPr>
              <p:cNvPr id="93" name="墨迹 92">
                <a:extLst>
                  <a:ext uri="{FF2B5EF4-FFF2-40B4-BE49-F238E27FC236}">
                    <a16:creationId xmlns:a16="http://schemas.microsoft.com/office/drawing/2014/main" id="{480CD362-75E5-4D61-BA68-FA5EFB71359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165648" y="566165"/>
                <a:ext cx="4478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96" name="墨迹 95">
                <a:extLst>
                  <a:ext uri="{FF2B5EF4-FFF2-40B4-BE49-F238E27FC236}">
                    <a16:creationId xmlns:a16="http://schemas.microsoft.com/office/drawing/2014/main" id="{3E5DA760-DEFC-49DB-B0C7-4B52E35CFF04}"/>
                  </a:ext>
                </a:extLst>
              </p14:cNvPr>
              <p14:cNvContentPartPr/>
              <p14:nvPr/>
            </p14:nvContentPartPr>
            <p14:xfrm>
              <a:off x="6816968" y="386885"/>
              <a:ext cx="159480" cy="135720"/>
            </p14:xfrm>
          </p:contentPart>
        </mc:Choice>
        <mc:Fallback>
          <p:pic>
            <p:nvPicPr>
              <p:cNvPr id="96" name="墨迹 95">
                <a:extLst>
                  <a:ext uri="{FF2B5EF4-FFF2-40B4-BE49-F238E27FC236}">
                    <a16:creationId xmlns:a16="http://schemas.microsoft.com/office/drawing/2014/main" id="{3E5DA760-DEFC-49DB-B0C7-4B52E35CFF0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808328" y="377885"/>
                <a:ext cx="17712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99" name="墨迹 98">
                <a:extLst>
                  <a:ext uri="{FF2B5EF4-FFF2-40B4-BE49-F238E27FC236}">
                    <a16:creationId xmlns:a16="http://schemas.microsoft.com/office/drawing/2014/main" id="{9F1170F3-E085-4915-8D10-66493B8E5C8C}"/>
                  </a:ext>
                </a:extLst>
              </p14:cNvPr>
              <p14:cNvContentPartPr/>
              <p14:nvPr/>
            </p14:nvContentPartPr>
            <p14:xfrm>
              <a:off x="6247088" y="261605"/>
              <a:ext cx="91080" cy="122400"/>
            </p14:xfrm>
          </p:contentPart>
        </mc:Choice>
        <mc:Fallback>
          <p:pic>
            <p:nvPicPr>
              <p:cNvPr id="99" name="墨迹 98">
                <a:extLst>
                  <a:ext uri="{FF2B5EF4-FFF2-40B4-BE49-F238E27FC236}">
                    <a16:creationId xmlns:a16="http://schemas.microsoft.com/office/drawing/2014/main" id="{9F1170F3-E085-4915-8D10-66493B8E5C8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238448" y="252605"/>
                <a:ext cx="1087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04" name="墨迹 103">
                <a:extLst>
                  <a:ext uri="{FF2B5EF4-FFF2-40B4-BE49-F238E27FC236}">
                    <a16:creationId xmlns:a16="http://schemas.microsoft.com/office/drawing/2014/main" id="{3EA4E29A-445D-48AB-8785-867697DEB51C}"/>
                  </a:ext>
                </a:extLst>
              </p14:cNvPr>
              <p14:cNvContentPartPr/>
              <p14:nvPr/>
            </p14:nvContentPartPr>
            <p14:xfrm>
              <a:off x="7203608" y="1231805"/>
              <a:ext cx="360" cy="7200"/>
            </p14:xfrm>
          </p:contentPart>
        </mc:Choice>
        <mc:Fallback>
          <p:pic>
            <p:nvPicPr>
              <p:cNvPr id="104" name="墨迹 103">
                <a:extLst>
                  <a:ext uri="{FF2B5EF4-FFF2-40B4-BE49-F238E27FC236}">
                    <a16:creationId xmlns:a16="http://schemas.microsoft.com/office/drawing/2014/main" id="{3EA4E29A-445D-48AB-8785-867697DEB51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194608" y="1223165"/>
                <a:ext cx="180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05" name="墨迹 104">
                <a:extLst>
                  <a:ext uri="{FF2B5EF4-FFF2-40B4-BE49-F238E27FC236}">
                    <a16:creationId xmlns:a16="http://schemas.microsoft.com/office/drawing/2014/main" id="{8F315362-170F-4071-9B4A-F67FD6104F30}"/>
                  </a:ext>
                </a:extLst>
              </p14:cNvPr>
              <p14:cNvContentPartPr/>
              <p14:nvPr/>
            </p14:nvContentPartPr>
            <p14:xfrm>
              <a:off x="5902928" y="769205"/>
              <a:ext cx="1297440" cy="335880"/>
            </p14:xfrm>
          </p:contentPart>
        </mc:Choice>
        <mc:Fallback>
          <p:pic>
            <p:nvPicPr>
              <p:cNvPr id="105" name="墨迹 104">
                <a:extLst>
                  <a:ext uri="{FF2B5EF4-FFF2-40B4-BE49-F238E27FC236}">
                    <a16:creationId xmlns:a16="http://schemas.microsoft.com/office/drawing/2014/main" id="{8F315362-170F-4071-9B4A-F67FD6104F3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894288" y="760556"/>
                <a:ext cx="1315080" cy="353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06" name="墨迹 105">
                <a:extLst>
                  <a:ext uri="{FF2B5EF4-FFF2-40B4-BE49-F238E27FC236}">
                    <a16:creationId xmlns:a16="http://schemas.microsoft.com/office/drawing/2014/main" id="{C9A6BC19-EC8A-4022-ABE9-B469B4C52743}"/>
                  </a:ext>
                </a:extLst>
              </p14:cNvPr>
              <p14:cNvContentPartPr/>
              <p14:nvPr/>
            </p14:nvContentPartPr>
            <p14:xfrm>
              <a:off x="6438248" y="319565"/>
              <a:ext cx="242280" cy="248400"/>
            </p14:xfrm>
          </p:contentPart>
        </mc:Choice>
        <mc:Fallback>
          <p:pic>
            <p:nvPicPr>
              <p:cNvPr id="106" name="墨迹 105">
                <a:extLst>
                  <a:ext uri="{FF2B5EF4-FFF2-40B4-BE49-F238E27FC236}">
                    <a16:creationId xmlns:a16="http://schemas.microsoft.com/office/drawing/2014/main" id="{C9A6BC19-EC8A-4022-ABE9-B469B4C5274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429248" y="310912"/>
                <a:ext cx="259920" cy="2660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07" name="墨迹 106">
                <a:extLst>
                  <a:ext uri="{FF2B5EF4-FFF2-40B4-BE49-F238E27FC236}">
                    <a16:creationId xmlns:a16="http://schemas.microsoft.com/office/drawing/2014/main" id="{560D699B-1391-428A-81FE-7A999A955762}"/>
                  </a:ext>
                </a:extLst>
              </p14:cNvPr>
              <p14:cNvContentPartPr/>
              <p14:nvPr/>
            </p14:nvContentPartPr>
            <p14:xfrm>
              <a:off x="6566408" y="639605"/>
              <a:ext cx="360" cy="360"/>
            </p14:xfrm>
          </p:contentPart>
        </mc:Choice>
        <mc:Fallback>
          <p:pic>
            <p:nvPicPr>
              <p:cNvPr id="107" name="墨迹 106">
                <a:extLst>
                  <a:ext uri="{FF2B5EF4-FFF2-40B4-BE49-F238E27FC236}">
                    <a16:creationId xmlns:a16="http://schemas.microsoft.com/office/drawing/2014/main" id="{560D699B-1391-428A-81FE-7A999A95576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557408" y="6309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08" name="墨迹 107">
                <a:extLst>
                  <a:ext uri="{FF2B5EF4-FFF2-40B4-BE49-F238E27FC236}">
                    <a16:creationId xmlns:a16="http://schemas.microsoft.com/office/drawing/2014/main" id="{867EF434-2AB5-4B4E-9FC3-1303F350B1C9}"/>
                  </a:ext>
                </a:extLst>
              </p14:cNvPr>
              <p14:cNvContentPartPr/>
              <p14:nvPr/>
            </p14:nvContentPartPr>
            <p14:xfrm>
              <a:off x="6647408" y="1223165"/>
              <a:ext cx="360" cy="360"/>
            </p14:xfrm>
          </p:contentPart>
        </mc:Choice>
        <mc:Fallback>
          <p:pic>
            <p:nvPicPr>
              <p:cNvPr id="108" name="墨迹 107">
                <a:extLst>
                  <a:ext uri="{FF2B5EF4-FFF2-40B4-BE49-F238E27FC236}">
                    <a16:creationId xmlns:a16="http://schemas.microsoft.com/office/drawing/2014/main" id="{867EF434-2AB5-4B4E-9FC3-1303F350B1C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638768" y="121452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8138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5F8C0-4479-46B4-9CA1-1B4734D1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 more projection directions?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14307F-2FEE-4817-9CD4-A870931F862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objective function is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/>
                      </a:rPr>
                      <m:t>max</m:t>
                    </m:r>
                    <m:r>
                      <a:rPr lang="en-US" altLang="zh-CN" i="1" dirty="0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𝑊</m:t>
                            </m:r>
                          </m:sub>
                        </m:sSub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Calculate the generalized eigenvalue decomposition problem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</m:sub>
                    </m:sSub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At most we get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𝐶</m:t>
                    </m:r>
                    <m:r>
                      <a:rPr lang="en-US" altLang="zh-CN" i="1" dirty="0">
                        <a:latin typeface="Cambria Math"/>
                      </a:rPr>
                      <m:t>−1</m:t>
                    </m:r>
                  </m:oMath>
                </a14:m>
                <a:r>
                  <a:rPr lang="en-US" altLang="zh-CN" dirty="0"/>
                  <a:t> projection directions. </a:t>
                </a:r>
              </a:p>
              <a:p>
                <a:pPr lvl="2"/>
                <a:r>
                  <a:rPr lang="en-US" altLang="zh-CN" dirty="0">
                    <a:solidFill>
                      <a:srgbClr val="00B0F0"/>
                    </a:solidFill>
                  </a:rPr>
                  <a:t>Why?</a:t>
                </a:r>
              </a:p>
              <a:p>
                <a:pPr lvl="1"/>
                <a:r>
                  <a:rPr lang="en-US" altLang="zh-CN" dirty="0" err="1"/>
                  <a:t>Matlab</a:t>
                </a:r>
                <a:r>
                  <a:rPr lang="en-US" altLang="zh-CN" dirty="0"/>
                  <a:t> function for </a:t>
                </a:r>
                <a:r>
                  <a:rPr lang="en-US" altLang="zh-CN" dirty="0" err="1"/>
                  <a:t>GEVD</a:t>
                </a:r>
                <a:r>
                  <a:rPr lang="en-US" altLang="zh-CN" dirty="0" err="1">
                    <a:sym typeface="Wingdings" panose="05000000000000000000" pitchFamily="2" charset="2"/>
                  </a:rPr>
                  <a:t></a:t>
                </a:r>
                <a:r>
                  <a:rPr lang="en-US" altLang="zh-CN" dirty="0" err="1"/>
                  <a:t>eig</a:t>
                </a:r>
                <a:r>
                  <a:rPr lang="en-US" altLang="zh-CN" dirty="0"/>
                  <a:t>(A,B).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Application: face recognition</a:t>
                </a:r>
                <a:endParaRPr lang="zh-CN" altLang="en-US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14307F-2FEE-4817-9CD4-A870931F86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146DF5A-57DC-43FF-AF81-90042C47657F}"/>
                  </a:ext>
                </a:extLst>
              </p14:cNvPr>
              <p14:cNvContentPartPr/>
              <p14:nvPr/>
            </p14:nvContentPartPr>
            <p14:xfrm>
              <a:off x="2583728" y="2376605"/>
              <a:ext cx="814680" cy="936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146DF5A-57DC-43FF-AF81-90042C4765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75088" y="2367605"/>
                <a:ext cx="83232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D504DFC1-456C-4BDE-B567-6FB924886027}"/>
                  </a:ext>
                </a:extLst>
              </p14:cNvPr>
              <p14:cNvContentPartPr/>
              <p14:nvPr/>
            </p14:nvContentPartPr>
            <p14:xfrm>
              <a:off x="1380248" y="3158525"/>
              <a:ext cx="405720" cy="38484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D504DFC1-456C-4BDE-B567-6FB9248860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71608" y="3149885"/>
                <a:ext cx="42336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7CBB19EE-6DC0-49FD-B9ED-ADE8446B7CE9}"/>
                  </a:ext>
                </a:extLst>
              </p14:cNvPr>
              <p14:cNvContentPartPr/>
              <p14:nvPr/>
            </p14:nvContentPartPr>
            <p14:xfrm>
              <a:off x="2702888" y="3101645"/>
              <a:ext cx="516600" cy="50148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7CBB19EE-6DC0-49FD-B9ED-ADE8446B7CE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94248" y="3093005"/>
                <a:ext cx="53424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E3EBD5DE-173A-4B62-B155-D22F3C0232E9}"/>
                  </a:ext>
                </a:extLst>
              </p14:cNvPr>
              <p14:cNvContentPartPr/>
              <p14:nvPr/>
            </p14:nvContentPartPr>
            <p14:xfrm>
              <a:off x="2134088" y="3548405"/>
              <a:ext cx="281880" cy="3600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E3EBD5DE-173A-4B62-B155-D22F3C0232E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25088" y="3539765"/>
                <a:ext cx="29952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264103BE-10B2-49D9-B563-D01F5604D859}"/>
                  </a:ext>
                </a:extLst>
              </p14:cNvPr>
              <p14:cNvContentPartPr/>
              <p14:nvPr/>
            </p14:nvContentPartPr>
            <p14:xfrm>
              <a:off x="4503248" y="2329805"/>
              <a:ext cx="13320" cy="12528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264103BE-10B2-49D9-B563-D01F5604D85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94248" y="2321165"/>
                <a:ext cx="309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A632CDE0-3816-46AE-BB01-9A88CC378EF4}"/>
                  </a:ext>
                </a:extLst>
              </p14:cNvPr>
              <p14:cNvContentPartPr/>
              <p14:nvPr/>
            </p14:nvContentPartPr>
            <p14:xfrm>
              <a:off x="4513688" y="2199125"/>
              <a:ext cx="50400" cy="3708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A632CDE0-3816-46AE-BB01-9A88CC378EF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04688" y="2190485"/>
                <a:ext cx="680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A1F645A5-3149-404D-9420-FECBA723176D}"/>
                  </a:ext>
                </a:extLst>
              </p14:cNvPr>
              <p14:cNvContentPartPr/>
              <p14:nvPr/>
            </p14:nvContentPartPr>
            <p14:xfrm>
              <a:off x="5029928" y="2301725"/>
              <a:ext cx="212760" cy="25776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A1F645A5-3149-404D-9420-FECBA723176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21288" y="2293085"/>
                <a:ext cx="23040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F9F9E420-C92A-4720-B145-51D077BD03E8}"/>
                  </a:ext>
                </a:extLst>
              </p14:cNvPr>
              <p14:cNvContentPartPr/>
              <p14:nvPr/>
            </p14:nvContentPartPr>
            <p14:xfrm>
              <a:off x="4641488" y="2302445"/>
              <a:ext cx="277920" cy="18252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F9F9E420-C92A-4720-B145-51D077BD03E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632848" y="2293805"/>
                <a:ext cx="29556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6B97A460-A1B8-41DA-9A02-5ABB121DA4A3}"/>
                  </a:ext>
                </a:extLst>
              </p14:cNvPr>
              <p14:cNvContentPartPr/>
              <p14:nvPr/>
            </p14:nvContentPartPr>
            <p14:xfrm>
              <a:off x="5547608" y="2382725"/>
              <a:ext cx="21240" cy="36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6B97A460-A1B8-41DA-9A02-5ABB121DA4A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538968" y="2374085"/>
                <a:ext cx="38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6FF17E28-1B42-4E1F-AFCF-4F76C90A2422}"/>
                  </a:ext>
                </a:extLst>
              </p14:cNvPr>
              <p14:cNvContentPartPr/>
              <p14:nvPr/>
            </p14:nvContentPartPr>
            <p14:xfrm>
              <a:off x="5723288" y="2389925"/>
              <a:ext cx="26280" cy="108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6FF17E28-1B42-4E1F-AFCF-4F76C90A242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714288" y="2380925"/>
                <a:ext cx="4392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1922497E-A2AA-4285-953D-E074E53597A7}"/>
                  </a:ext>
                </a:extLst>
              </p14:cNvPr>
              <p14:cNvContentPartPr/>
              <p14:nvPr/>
            </p14:nvContentPartPr>
            <p14:xfrm>
              <a:off x="5884208" y="2407565"/>
              <a:ext cx="23760" cy="108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1922497E-A2AA-4285-953D-E074E53597A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75208" y="2398925"/>
                <a:ext cx="414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D09F4E30-A29B-40CE-8313-BEFD49EFCDFE}"/>
                  </a:ext>
                </a:extLst>
              </p14:cNvPr>
              <p14:cNvContentPartPr/>
              <p14:nvPr/>
            </p14:nvContentPartPr>
            <p14:xfrm>
              <a:off x="6204968" y="2469845"/>
              <a:ext cx="41760" cy="5184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D09F4E30-A29B-40CE-8313-BEFD49EFCDF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95968" y="2461205"/>
                <a:ext cx="5940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B152D549-87C0-47B1-9DD8-E1D7ABE0A3E5}"/>
                  </a:ext>
                </a:extLst>
              </p14:cNvPr>
              <p14:cNvContentPartPr/>
              <p14:nvPr/>
            </p14:nvContentPartPr>
            <p14:xfrm>
              <a:off x="6436808" y="2272925"/>
              <a:ext cx="634680" cy="31248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B152D549-87C0-47B1-9DD8-E1D7ABE0A3E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27808" y="2264285"/>
                <a:ext cx="65232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C136B7C8-53C1-4D25-A9C7-2E37650E2E40}"/>
                  </a:ext>
                </a:extLst>
              </p14:cNvPr>
              <p14:cNvContentPartPr/>
              <p14:nvPr/>
            </p14:nvContentPartPr>
            <p14:xfrm>
              <a:off x="2136608" y="3963845"/>
              <a:ext cx="71280" cy="110160"/>
            </p14:xfrm>
          </p:contentPart>
        </mc:Choice>
        <mc:Fallback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C136B7C8-53C1-4D25-A9C7-2E37650E2E4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127968" y="3955205"/>
                <a:ext cx="8892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F3242418-D2A5-47BB-8FE5-F4EB0BD2D261}"/>
                  </a:ext>
                </a:extLst>
              </p14:cNvPr>
              <p14:cNvContentPartPr/>
              <p14:nvPr/>
            </p14:nvContentPartPr>
            <p14:xfrm>
              <a:off x="2180888" y="4238525"/>
              <a:ext cx="12600" cy="1908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F3242418-D2A5-47BB-8FE5-F4EB0BD2D26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171888" y="4229885"/>
                <a:ext cx="302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A3EABF18-CEC6-462D-893A-1B2E13517303}"/>
                  </a:ext>
                </a:extLst>
              </p14:cNvPr>
              <p14:cNvContentPartPr/>
              <p14:nvPr/>
            </p14:nvContentPartPr>
            <p14:xfrm>
              <a:off x="4492088" y="4654325"/>
              <a:ext cx="1015560" cy="135720"/>
            </p14:xfrm>
          </p:contentPart>
        </mc:Choice>
        <mc:Fallback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A3EABF18-CEC6-462D-893A-1B2E1351730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83448" y="4645325"/>
                <a:ext cx="103320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C6E37983-AC84-48A3-BCDB-9699BEA3017E}"/>
                  </a:ext>
                </a:extLst>
              </p14:cNvPr>
              <p14:cNvContentPartPr/>
              <p14:nvPr/>
            </p14:nvContentPartPr>
            <p14:xfrm>
              <a:off x="3501008" y="4608245"/>
              <a:ext cx="16920" cy="16560"/>
            </p14:xfrm>
          </p:contentPart>
        </mc:Choice>
        <mc:Fallback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C6E37983-AC84-48A3-BCDB-9699BEA3017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92368" y="4599605"/>
                <a:ext cx="345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8DF40C82-C50C-4038-9352-9D0275FB5025}"/>
                  </a:ext>
                </a:extLst>
              </p14:cNvPr>
              <p14:cNvContentPartPr/>
              <p14:nvPr/>
            </p14:nvContentPartPr>
            <p14:xfrm>
              <a:off x="3700808" y="4657205"/>
              <a:ext cx="12600" cy="13680"/>
            </p14:xfrm>
          </p:contentPart>
        </mc:Choice>
        <mc:Fallback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8DF40C82-C50C-4038-9352-9D0275FB502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692168" y="4648565"/>
                <a:ext cx="3024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8CFF99C6-AAFD-451F-B61F-EB378FD3FA76}"/>
                  </a:ext>
                </a:extLst>
              </p14:cNvPr>
              <p14:cNvContentPartPr/>
              <p14:nvPr/>
            </p14:nvContentPartPr>
            <p14:xfrm>
              <a:off x="3847688" y="4670525"/>
              <a:ext cx="15120" cy="7200"/>
            </p14:xfrm>
          </p:contentPart>
        </mc:Choice>
        <mc:Fallback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8CFF99C6-AAFD-451F-B61F-EB378FD3FA7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839048" y="4661885"/>
                <a:ext cx="327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354C785F-1B42-4AEB-8842-D571D37DDB15}"/>
                  </a:ext>
                </a:extLst>
              </p14:cNvPr>
              <p14:cNvContentPartPr/>
              <p14:nvPr/>
            </p14:nvContentPartPr>
            <p14:xfrm>
              <a:off x="3972248" y="4668365"/>
              <a:ext cx="360" cy="360"/>
            </p14:xfrm>
          </p:contentPart>
        </mc:Choice>
        <mc:Fallback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354C785F-1B42-4AEB-8842-D571D37DDB1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963608" y="46593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1" name="墨迹 50">
                <a:extLst>
                  <a:ext uri="{FF2B5EF4-FFF2-40B4-BE49-F238E27FC236}">
                    <a16:creationId xmlns:a16="http://schemas.microsoft.com/office/drawing/2014/main" id="{3DECC28E-71FB-4BC5-935B-3B6F3D6836FA}"/>
                  </a:ext>
                </a:extLst>
              </p14:cNvPr>
              <p14:cNvContentPartPr/>
              <p14:nvPr/>
            </p14:nvContentPartPr>
            <p14:xfrm>
              <a:off x="5152688" y="4038005"/>
              <a:ext cx="320040" cy="220320"/>
            </p14:xfrm>
          </p:contentPart>
        </mc:Choice>
        <mc:Fallback>
          <p:pic>
            <p:nvPicPr>
              <p:cNvPr id="51" name="墨迹 50">
                <a:extLst>
                  <a:ext uri="{FF2B5EF4-FFF2-40B4-BE49-F238E27FC236}">
                    <a16:creationId xmlns:a16="http://schemas.microsoft.com/office/drawing/2014/main" id="{3DECC28E-71FB-4BC5-935B-3B6F3D6836F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143698" y="4029365"/>
                <a:ext cx="3376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A838B7AC-72E9-41AC-8B51-6C1D32DE1955}"/>
                  </a:ext>
                </a:extLst>
              </p14:cNvPr>
              <p14:cNvContentPartPr/>
              <p14:nvPr/>
            </p14:nvContentPartPr>
            <p14:xfrm>
              <a:off x="4823288" y="4008845"/>
              <a:ext cx="231120" cy="266760"/>
            </p14:xfrm>
          </p:contentPart>
        </mc:Choice>
        <mc:Fallback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A838B7AC-72E9-41AC-8B51-6C1D32DE195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814648" y="3999845"/>
                <a:ext cx="248760" cy="28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3578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A3197-E426-43D2-8709-5BD50B99D95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These are all the contents for this chapter.</a:t>
            </a:r>
          </a:p>
          <a:p>
            <a:endParaRPr lang="en-US" altLang="zh-CN" dirty="0"/>
          </a:p>
          <a:p>
            <a:r>
              <a:rPr lang="en-US" altLang="zh-CN" dirty="0"/>
              <a:t>I will send you some source codes for your testing the FLD algorithm on face recognition.</a:t>
            </a:r>
          </a:p>
          <a:p>
            <a:endParaRPr lang="en-US" altLang="zh-CN" dirty="0"/>
          </a:p>
          <a:p>
            <a:r>
              <a:rPr lang="en-US" altLang="zh-CN" dirty="0"/>
              <a:t>Thank you.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217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4FDF1-30D1-45BA-8B76-958F8334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43C812-E9CD-4B35-BAFF-A03B279DDAC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Basic objectives</a:t>
            </a:r>
          </a:p>
          <a:p>
            <a:pPr lvl="1"/>
            <a:r>
              <a:rPr lang="en-US" altLang="zh-CN" dirty="0"/>
              <a:t>Can use FLD, and master its derivation</a:t>
            </a:r>
          </a:p>
          <a:p>
            <a:pPr lvl="1"/>
            <a:r>
              <a:rPr lang="en-US" altLang="zh-CN" dirty="0"/>
              <a:t>Can apply both PCA and FLD to face recognition tasks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Advanced objectives</a:t>
            </a:r>
          </a:p>
          <a:p>
            <a:pPr lvl="1"/>
            <a:r>
              <a:rPr lang="en-US" altLang="zh-CN" dirty="0"/>
              <a:t>Can apply FLD to real cases (for postgraduates and partial undergraduates)</a:t>
            </a:r>
          </a:p>
          <a:p>
            <a:pPr lvl="1"/>
            <a:r>
              <a:rPr lang="en-US" altLang="zh-CN" dirty="0"/>
              <a:t>Read materials to understand some FLD variants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62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6BBE2-FC5C-41F9-A02A-5B24FB47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we need FLD?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347F06-CB7F-49B8-A4B4-9ADF6143456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Theoretically, PCA performs the best to unimodal distributed data</a:t>
            </a:r>
          </a:p>
          <a:p>
            <a:pPr lvl="1"/>
            <a:r>
              <a:rPr lang="en-US" altLang="zh-CN" sz="2000" dirty="0"/>
              <a:t>PCA is for data representation, but </a:t>
            </a:r>
            <a:r>
              <a:rPr lang="en-US" altLang="zh-CN" sz="2000" dirty="0">
                <a:solidFill>
                  <a:srgbClr val="FF0000"/>
                </a:solidFill>
              </a:rPr>
              <a:t>is uncorrelated to classification </a:t>
            </a:r>
          </a:p>
          <a:p>
            <a:r>
              <a:rPr lang="en-US" altLang="zh-CN" sz="2300" dirty="0"/>
              <a:t>In classification task, different classes should distribute differently; that is, </a:t>
            </a:r>
            <a:r>
              <a:rPr lang="zh-CN" altLang="en-US" sz="2300" dirty="0">
                <a:solidFill>
                  <a:srgbClr val="FF0000"/>
                </a:solidFill>
              </a:rPr>
              <a:t>𝑝</a:t>
            </a:r>
            <a:r>
              <a:rPr lang="en-US" altLang="zh-CN" sz="2300" dirty="0">
                <a:solidFill>
                  <a:srgbClr val="FF0000"/>
                </a:solidFill>
              </a:rPr>
              <a:t>(</a:t>
            </a:r>
            <a:r>
              <a:rPr lang="zh-CN" altLang="en-US" sz="2300" dirty="0">
                <a:solidFill>
                  <a:srgbClr val="FF0000"/>
                </a:solidFill>
              </a:rPr>
              <a:t>𝒙│𝑦</a:t>
            </a:r>
            <a:r>
              <a:rPr lang="en-US" altLang="zh-CN" sz="2300" dirty="0">
                <a:solidFill>
                  <a:srgbClr val="FF0000"/>
                </a:solidFill>
              </a:rPr>
              <a:t>=</a:t>
            </a:r>
            <a:r>
              <a:rPr lang="zh-CN" altLang="en-US" sz="2300" dirty="0">
                <a:solidFill>
                  <a:srgbClr val="FF0000"/>
                </a:solidFill>
              </a:rPr>
              <a:t>𝑖</a:t>
            </a:r>
            <a:r>
              <a:rPr lang="en-US" altLang="zh-CN" sz="2300" dirty="0">
                <a:solidFill>
                  <a:srgbClr val="FF0000"/>
                </a:solidFill>
              </a:rPr>
              <a:t>) </a:t>
            </a:r>
            <a:r>
              <a:rPr lang="en-US" altLang="zh-CN" sz="2300" dirty="0"/>
              <a:t>cannot be the same.</a:t>
            </a:r>
          </a:p>
          <a:p>
            <a:pPr lvl="1"/>
            <a:r>
              <a:rPr lang="en-US" altLang="zh-CN" sz="2000" dirty="0"/>
              <a:t>For example, for a binary classification task, if the whole data set follows the Gaussian distribution, and two classes also follow the Gaussian distribution, there is no way to make distinction</a:t>
            </a:r>
          </a:p>
          <a:p>
            <a:r>
              <a:rPr lang="en-US" altLang="zh-CN" sz="2300" dirty="0"/>
              <a:t>How to extract feature is optimal for classification?</a:t>
            </a:r>
          </a:p>
          <a:p>
            <a:pPr lvl="1"/>
            <a:r>
              <a:rPr lang="en-US" altLang="zh-CN" sz="2000" dirty="0"/>
              <a:t>FLD is the optimal feature extraction method under certain assumptions.</a:t>
            </a:r>
          </a:p>
          <a:p>
            <a:pPr lvl="1"/>
            <a:r>
              <a:rPr lang="en-US" altLang="zh-CN" sz="2000" dirty="0"/>
              <a:t>which takes the label information into consideration</a:t>
            </a:r>
            <a:endParaRPr lang="zh-CN" alt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D0F05915-46F5-4F5B-8D13-C99ECDF5938C}"/>
                  </a:ext>
                </a:extLst>
              </p14:cNvPr>
              <p14:cNvContentPartPr/>
              <p14:nvPr/>
            </p14:nvContentPartPr>
            <p14:xfrm>
              <a:off x="1951568" y="459965"/>
              <a:ext cx="218160" cy="155124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D0F05915-46F5-4F5B-8D13-C99ECDF593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2928" y="451325"/>
                <a:ext cx="235800" cy="156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837FA306-84DF-4175-8570-09BB51D8B659}"/>
                  </a:ext>
                </a:extLst>
              </p14:cNvPr>
              <p14:cNvContentPartPr/>
              <p14:nvPr/>
            </p14:nvContentPartPr>
            <p14:xfrm>
              <a:off x="2320208" y="219125"/>
              <a:ext cx="213840" cy="39744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837FA306-84DF-4175-8570-09BB51D8B6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11208" y="210125"/>
                <a:ext cx="23148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32921E74-91EC-46FC-A3AB-869A19B1D399}"/>
                  </a:ext>
                </a:extLst>
              </p14:cNvPr>
              <p14:cNvContentPartPr/>
              <p14:nvPr/>
            </p14:nvContentPartPr>
            <p14:xfrm>
              <a:off x="2665808" y="151805"/>
              <a:ext cx="327240" cy="11448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32921E74-91EC-46FC-A3AB-869A19B1D3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57168" y="142833"/>
                <a:ext cx="344880" cy="1320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0C6B0E02-7265-4AFD-BFE4-E5E213F72CF6}"/>
                  </a:ext>
                </a:extLst>
              </p14:cNvPr>
              <p14:cNvContentPartPr/>
              <p14:nvPr/>
            </p14:nvContentPartPr>
            <p14:xfrm>
              <a:off x="5084288" y="159725"/>
              <a:ext cx="625680" cy="14040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0C6B0E02-7265-4AFD-BFE4-E5E213F72C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75288" y="151063"/>
                <a:ext cx="643320" cy="1580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DCB2EED2-2423-497A-A23B-8C78A0E4869E}"/>
                  </a:ext>
                </a:extLst>
              </p14:cNvPr>
              <p14:cNvContentPartPr/>
              <p14:nvPr/>
            </p14:nvContentPartPr>
            <p14:xfrm>
              <a:off x="3340088" y="108245"/>
              <a:ext cx="1484280" cy="24228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DCB2EED2-2423-497A-A23B-8C78A0E486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31088" y="99245"/>
                <a:ext cx="150192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E89A75EF-B3E8-4F95-BBF8-164FAE360B6F}"/>
                  </a:ext>
                </a:extLst>
              </p14:cNvPr>
              <p14:cNvContentPartPr/>
              <p14:nvPr/>
            </p14:nvContentPartPr>
            <p14:xfrm>
              <a:off x="2693168" y="542405"/>
              <a:ext cx="357840" cy="133560"/>
            </p14:xfrm>
          </p:contentPart>
        </mc:Choice>
        <mc:Fallback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E89A75EF-B3E8-4F95-BBF8-164FAE360B6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84528" y="533765"/>
                <a:ext cx="3754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F8E676D1-4F86-4F07-8817-FC22E72E2039}"/>
                  </a:ext>
                </a:extLst>
              </p14:cNvPr>
              <p14:cNvContentPartPr/>
              <p14:nvPr/>
            </p14:nvContentPartPr>
            <p14:xfrm>
              <a:off x="4022648" y="512525"/>
              <a:ext cx="70560" cy="46440"/>
            </p14:xfrm>
          </p:contentPart>
        </mc:Choice>
        <mc:Fallback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F8E676D1-4F86-4F07-8817-FC22E72E203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13648" y="503885"/>
                <a:ext cx="882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EE59E311-4FE5-4DE7-B0EE-1ED041B86D1D}"/>
                  </a:ext>
                </a:extLst>
              </p14:cNvPr>
              <p14:cNvContentPartPr/>
              <p14:nvPr/>
            </p14:nvContentPartPr>
            <p14:xfrm>
              <a:off x="4680368" y="592085"/>
              <a:ext cx="10800" cy="11160"/>
            </p14:xfrm>
          </p:contentPart>
        </mc:Choice>
        <mc:Fallback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EE59E311-4FE5-4DE7-B0EE-1ED041B86D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71728" y="583445"/>
                <a:ext cx="284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2BB761AE-475C-40E3-8C35-DF4243B0891F}"/>
                  </a:ext>
                </a:extLst>
              </p14:cNvPr>
              <p14:cNvContentPartPr/>
              <p14:nvPr/>
            </p14:nvContentPartPr>
            <p14:xfrm>
              <a:off x="4158368" y="493445"/>
              <a:ext cx="375480" cy="101520"/>
            </p14:xfrm>
          </p:contentPart>
        </mc:Choice>
        <mc:Fallback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2BB761AE-475C-40E3-8C35-DF4243B0891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49368" y="484445"/>
                <a:ext cx="39312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DD15BDAC-DE2D-4CBF-A0A5-9336CA09FAC0}"/>
                  </a:ext>
                </a:extLst>
              </p14:cNvPr>
              <p14:cNvContentPartPr/>
              <p14:nvPr/>
            </p14:nvContentPartPr>
            <p14:xfrm>
              <a:off x="3546368" y="445205"/>
              <a:ext cx="404640" cy="186840"/>
            </p14:xfrm>
          </p:contentPart>
        </mc:Choice>
        <mc:Fallback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DD15BDAC-DE2D-4CBF-A0A5-9336CA09FAC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37368" y="436222"/>
                <a:ext cx="422280" cy="204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327C9DEB-13B1-4797-81A2-B74D0D73FD08}"/>
                  </a:ext>
                </a:extLst>
              </p14:cNvPr>
              <p14:cNvContentPartPr/>
              <p14:nvPr/>
            </p14:nvContentPartPr>
            <p14:xfrm>
              <a:off x="4791248" y="2366885"/>
              <a:ext cx="3061080" cy="71640"/>
            </p14:xfrm>
          </p:contentPart>
        </mc:Choice>
        <mc:Fallback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327C9DEB-13B1-4797-81A2-B74D0D73FD0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82248" y="2357885"/>
                <a:ext cx="307872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A90D363E-DE74-434D-8AD3-CF6802E632B4}"/>
                  </a:ext>
                </a:extLst>
              </p14:cNvPr>
              <p14:cNvContentPartPr/>
              <p14:nvPr/>
            </p14:nvContentPartPr>
            <p14:xfrm>
              <a:off x="1933928" y="3120365"/>
              <a:ext cx="133920" cy="20520"/>
            </p14:xfrm>
          </p:contentPart>
        </mc:Choice>
        <mc:Fallback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A90D363E-DE74-434D-8AD3-CF6802E632B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25288" y="3111725"/>
                <a:ext cx="1515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FA2E5121-F410-4A11-BC32-A9B84E23F571}"/>
                  </a:ext>
                </a:extLst>
              </p14:cNvPr>
              <p14:cNvContentPartPr/>
              <p14:nvPr/>
            </p14:nvContentPartPr>
            <p14:xfrm>
              <a:off x="2605328" y="3136205"/>
              <a:ext cx="73080" cy="9360"/>
            </p14:xfrm>
          </p:contentPart>
        </mc:Choice>
        <mc:Fallback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FA2E5121-F410-4A11-BC32-A9B84E23F57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96688" y="3127205"/>
                <a:ext cx="9072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F5624D62-4668-46A3-A0D4-A444AF393F03}"/>
                  </a:ext>
                </a:extLst>
              </p14:cNvPr>
              <p14:cNvContentPartPr/>
              <p14:nvPr/>
            </p14:nvContentPartPr>
            <p14:xfrm>
              <a:off x="2588048" y="3237365"/>
              <a:ext cx="70560" cy="3600"/>
            </p14:xfrm>
          </p:contentPart>
        </mc:Choice>
        <mc:Fallback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F5624D62-4668-46A3-A0D4-A444AF393F0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79408" y="3228365"/>
                <a:ext cx="882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3AB475A9-14F8-4BBB-9DA8-CC74BEB302A8}"/>
                  </a:ext>
                </a:extLst>
              </p14:cNvPr>
              <p14:cNvContentPartPr/>
              <p14:nvPr/>
            </p14:nvContentPartPr>
            <p14:xfrm>
              <a:off x="1401128" y="5326445"/>
              <a:ext cx="2039760" cy="1282680"/>
            </p14:xfrm>
          </p:contentPart>
        </mc:Choice>
        <mc:Fallback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3AB475A9-14F8-4BBB-9DA8-CC74BEB302A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392128" y="5317805"/>
                <a:ext cx="2057400" cy="13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2">
            <p14:nvContentPartPr>
              <p14:cNvPr id="54" name="墨迹 53">
                <a:extLst>
                  <a:ext uri="{FF2B5EF4-FFF2-40B4-BE49-F238E27FC236}">
                    <a16:creationId xmlns:a16="http://schemas.microsoft.com/office/drawing/2014/main" id="{06446E46-37C2-4ADF-A9E0-1B79FD6FFC75}"/>
                  </a:ext>
                </a:extLst>
              </p14:cNvPr>
              <p14:cNvContentPartPr/>
              <p14:nvPr/>
            </p14:nvContentPartPr>
            <p14:xfrm>
              <a:off x="1506968" y="5614085"/>
              <a:ext cx="1542600" cy="607320"/>
            </p14:xfrm>
          </p:contentPart>
        </mc:Choice>
        <mc:Fallback>
          <p:pic>
            <p:nvPicPr>
              <p:cNvPr id="54" name="墨迹 53">
                <a:extLst>
                  <a:ext uri="{FF2B5EF4-FFF2-40B4-BE49-F238E27FC236}">
                    <a16:creationId xmlns:a16="http://schemas.microsoft.com/office/drawing/2014/main" id="{06446E46-37C2-4ADF-A9E0-1B79FD6FFC7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488968" y="5506085"/>
                <a:ext cx="1578240" cy="82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F42811C2-A81F-4B02-9B46-759853582391}"/>
                  </a:ext>
                </a:extLst>
              </p14:cNvPr>
              <p14:cNvContentPartPr/>
              <p14:nvPr/>
            </p14:nvContentPartPr>
            <p14:xfrm>
              <a:off x="1089728" y="4875365"/>
              <a:ext cx="412200" cy="36000"/>
            </p14:xfrm>
          </p:contentPart>
        </mc:Choice>
        <mc:Fallback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F42811C2-A81F-4B02-9B46-75985358239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80728" y="4866365"/>
                <a:ext cx="4298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4D3F2F71-D28A-430C-BF46-684937D5A368}"/>
                  </a:ext>
                </a:extLst>
              </p14:cNvPr>
              <p14:cNvContentPartPr/>
              <p14:nvPr/>
            </p14:nvContentPartPr>
            <p14:xfrm>
              <a:off x="4106528" y="4585565"/>
              <a:ext cx="360" cy="360"/>
            </p14:xfrm>
          </p:contentPart>
        </mc:Choice>
        <mc:Fallback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4D3F2F71-D28A-430C-BF46-684937D5A36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97528" y="45769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FAC133EA-22D4-40C5-9F27-C00F432FF027}"/>
                  </a:ext>
                </a:extLst>
              </p14:cNvPr>
              <p14:cNvContentPartPr/>
              <p14:nvPr/>
            </p14:nvContentPartPr>
            <p14:xfrm>
              <a:off x="4064408" y="1740845"/>
              <a:ext cx="141840" cy="220680"/>
            </p14:xfrm>
          </p:contentPart>
        </mc:Choice>
        <mc:Fallback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FAC133EA-22D4-40C5-9F27-C00F432FF02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055408" y="1731845"/>
                <a:ext cx="15948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103C688F-B951-4B8D-A47A-FC9A26972265}"/>
                  </a:ext>
                </a:extLst>
              </p14:cNvPr>
              <p14:cNvContentPartPr/>
              <p14:nvPr/>
            </p14:nvContentPartPr>
            <p14:xfrm>
              <a:off x="4354568" y="1961165"/>
              <a:ext cx="360" cy="360"/>
            </p14:xfrm>
          </p:contentPart>
        </mc:Choice>
        <mc:Fallback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103C688F-B951-4B8D-A47A-FC9A2697226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345568" y="19521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86" name="墨迹 85">
                <a:extLst>
                  <a:ext uri="{FF2B5EF4-FFF2-40B4-BE49-F238E27FC236}">
                    <a16:creationId xmlns:a16="http://schemas.microsoft.com/office/drawing/2014/main" id="{4AA0BED8-74EE-45DB-B1D1-8A7031420A0B}"/>
                  </a:ext>
                </a:extLst>
              </p14:cNvPr>
              <p14:cNvContentPartPr/>
              <p14:nvPr/>
            </p14:nvContentPartPr>
            <p14:xfrm>
              <a:off x="4572368" y="5550005"/>
              <a:ext cx="1165320" cy="369720"/>
            </p14:xfrm>
          </p:contentPart>
        </mc:Choice>
        <mc:Fallback>
          <p:pic>
            <p:nvPicPr>
              <p:cNvPr id="86" name="墨迹 85">
                <a:extLst>
                  <a:ext uri="{FF2B5EF4-FFF2-40B4-BE49-F238E27FC236}">
                    <a16:creationId xmlns:a16="http://schemas.microsoft.com/office/drawing/2014/main" id="{4AA0BED8-74EE-45DB-B1D1-8A7031420A0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563725" y="5541014"/>
                <a:ext cx="1182965" cy="38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87" name="墨迹 86">
                <a:extLst>
                  <a:ext uri="{FF2B5EF4-FFF2-40B4-BE49-F238E27FC236}">
                    <a16:creationId xmlns:a16="http://schemas.microsoft.com/office/drawing/2014/main" id="{A1B940FB-1EBD-428C-8402-7A5DBCB07229}"/>
                  </a:ext>
                </a:extLst>
              </p14:cNvPr>
              <p14:cNvContentPartPr/>
              <p14:nvPr/>
            </p14:nvContentPartPr>
            <p14:xfrm>
              <a:off x="4379768" y="5226005"/>
              <a:ext cx="141120" cy="278280"/>
            </p14:xfrm>
          </p:contentPart>
        </mc:Choice>
        <mc:Fallback>
          <p:pic>
            <p:nvPicPr>
              <p:cNvPr id="87" name="墨迹 86">
                <a:extLst>
                  <a:ext uri="{FF2B5EF4-FFF2-40B4-BE49-F238E27FC236}">
                    <a16:creationId xmlns:a16="http://schemas.microsoft.com/office/drawing/2014/main" id="{A1B940FB-1EBD-428C-8402-7A5DBCB0722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370768" y="5217365"/>
                <a:ext cx="15876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88" name="墨迹 87">
                <a:extLst>
                  <a:ext uri="{FF2B5EF4-FFF2-40B4-BE49-F238E27FC236}">
                    <a16:creationId xmlns:a16="http://schemas.microsoft.com/office/drawing/2014/main" id="{497BF39C-AC34-44E4-968C-CF3EDD45BBAA}"/>
                  </a:ext>
                </a:extLst>
              </p14:cNvPr>
              <p14:cNvContentPartPr/>
              <p14:nvPr/>
            </p14:nvContentPartPr>
            <p14:xfrm>
              <a:off x="3137408" y="1767125"/>
              <a:ext cx="854640" cy="290880"/>
            </p14:xfrm>
          </p:contentPart>
        </mc:Choice>
        <mc:Fallback>
          <p:pic>
            <p:nvPicPr>
              <p:cNvPr id="88" name="墨迹 87">
                <a:extLst>
                  <a:ext uri="{FF2B5EF4-FFF2-40B4-BE49-F238E27FC236}">
                    <a16:creationId xmlns:a16="http://schemas.microsoft.com/office/drawing/2014/main" id="{497BF39C-AC34-44E4-968C-CF3EDD45BBA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128408" y="1758485"/>
                <a:ext cx="87228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89" name="墨迹 88">
                <a:extLst>
                  <a:ext uri="{FF2B5EF4-FFF2-40B4-BE49-F238E27FC236}">
                    <a16:creationId xmlns:a16="http://schemas.microsoft.com/office/drawing/2014/main" id="{910AC094-9E78-40BE-87EA-3F78A022954C}"/>
                  </a:ext>
                </a:extLst>
              </p14:cNvPr>
              <p14:cNvContentPartPr/>
              <p14:nvPr/>
            </p14:nvContentPartPr>
            <p14:xfrm>
              <a:off x="2781368" y="1838765"/>
              <a:ext cx="277200" cy="129960"/>
            </p14:xfrm>
          </p:contentPart>
        </mc:Choice>
        <mc:Fallback>
          <p:pic>
            <p:nvPicPr>
              <p:cNvPr id="89" name="墨迹 88">
                <a:extLst>
                  <a:ext uri="{FF2B5EF4-FFF2-40B4-BE49-F238E27FC236}">
                    <a16:creationId xmlns:a16="http://schemas.microsoft.com/office/drawing/2014/main" id="{910AC094-9E78-40BE-87EA-3F78A022954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772368" y="1830125"/>
                <a:ext cx="29484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90" name="墨迹 89">
                <a:extLst>
                  <a:ext uri="{FF2B5EF4-FFF2-40B4-BE49-F238E27FC236}">
                    <a16:creationId xmlns:a16="http://schemas.microsoft.com/office/drawing/2014/main" id="{C27D3A55-C25A-4062-96F4-9838906B0A3F}"/>
                  </a:ext>
                </a:extLst>
              </p14:cNvPr>
              <p14:cNvContentPartPr/>
              <p14:nvPr/>
            </p14:nvContentPartPr>
            <p14:xfrm>
              <a:off x="2385008" y="1910405"/>
              <a:ext cx="233640" cy="241920"/>
            </p14:xfrm>
          </p:contentPart>
        </mc:Choice>
        <mc:Fallback>
          <p:pic>
            <p:nvPicPr>
              <p:cNvPr id="90" name="墨迹 89">
                <a:extLst>
                  <a:ext uri="{FF2B5EF4-FFF2-40B4-BE49-F238E27FC236}">
                    <a16:creationId xmlns:a16="http://schemas.microsoft.com/office/drawing/2014/main" id="{C27D3A55-C25A-4062-96F4-9838906B0A3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376355" y="1901752"/>
                <a:ext cx="251307" cy="259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91" name="墨迹 90">
                <a:extLst>
                  <a:ext uri="{FF2B5EF4-FFF2-40B4-BE49-F238E27FC236}">
                    <a16:creationId xmlns:a16="http://schemas.microsoft.com/office/drawing/2014/main" id="{F568EEF2-ECD8-452E-9962-7DC424480AB2}"/>
                  </a:ext>
                </a:extLst>
              </p14:cNvPr>
              <p14:cNvContentPartPr/>
              <p14:nvPr/>
            </p14:nvContentPartPr>
            <p14:xfrm>
              <a:off x="5900408" y="5574125"/>
              <a:ext cx="26280" cy="9000"/>
            </p14:xfrm>
          </p:contentPart>
        </mc:Choice>
        <mc:Fallback>
          <p:pic>
            <p:nvPicPr>
              <p:cNvPr id="91" name="墨迹 90">
                <a:extLst>
                  <a:ext uri="{FF2B5EF4-FFF2-40B4-BE49-F238E27FC236}">
                    <a16:creationId xmlns:a16="http://schemas.microsoft.com/office/drawing/2014/main" id="{F568EEF2-ECD8-452E-9962-7DC424480AB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891768" y="5565125"/>
                <a:ext cx="439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92" name="墨迹 91">
                <a:extLst>
                  <a:ext uri="{FF2B5EF4-FFF2-40B4-BE49-F238E27FC236}">
                    <a16:creationId xmlns:a16="http://schemas.microsoft.com/office/drawing/2014/main" id="{F9D23D66-1033-4500-923E-3D337C82B1CC}"/>
                  </a:ext>
                </a:extLst>
              </p14:cNvPr>
              <p14:cNvContentPartPr/>
              <p14:nvPr/>
            </p14:nvContentPartPr>
            <p14:xfrm>
              <a:off x="5915888" y="5683565"/>
              <a:ext cx="54000" cy="22320"/>
            </p14:xfrm>
          </p:contentPart>
        </mc:Choice>
        <mc:Fallback>
          <p:pic>
            <p:nvPicPr>
              <p:cNvPr id="92" name="墨迹 91">
                <a:extLst>
                  <a:ext uri="{FF2B5EF4-FFF2-40B4-BE49-F238E27FC236}">
                    <a16:creationId xmlns:a16="http://schemas.microsoft.com/office/drawing/2014/main" id="{F9D23D66-1033-4500-923E-3D337C82B1CC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907248" y="5674925"/>
                <a:ext cx="716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93" name="墨迹 92">
                <a:extLst>
                  <a:ext uri="{FF2B5EF4-FFF2-40B4-BE49-F238E27FC236}">
                    <a16:creationId xmlns:a16="http://schemas.microsoft.com/office/drawing/2014/main" id="{285571BE-91DC-4A3A-A329-870F6F1F02AC}"/>
                  </a:ext>
                </a:extLst>
              </p14:cNvPr>
              <p14:cNvContentPartPr/>
              <p14:nvPr/>
            </p14:nvContentPartPr>
            <p14:xfrm>
              <a:off x="6166808" y="5481245"/>
              <a:ext cx="12600" cy="209520"/>
            </p14:xfrm>
          </p:contentPart>
        </mc:Choice>
        <mc:Fallback>
          <p:pic>
            <p:nvPicPr>
              <p:cNvPr id="93" name="墨迹 92">
                <a:extLst>
                  <a:ext uri="{FF2B5EF4-FFF2-40B4-BE49-F238E27FC236}">
                    <a16:creationId xmlns:a16="http://schemas.microsoft.com/office/drawing/2014/main" id="{285571BE-91DC-4A3A-A329-870F6F1F02AC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157808" y="5472605"/>
                <a:ext cx="302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10" name="墨迹 109">
                <a:extLst>
                  <a:ext uri="{FF2B5EF4-FFF2-40B4-BE49-F238E27FC236}">
                    <a16:creationId xmlns:a16="http://schemas.microsoft.com/office/drawing/2014/main" id="{13881C96-D058-40F3-9CDE-57A0B14EAA9E}"/>
                  </a:ext>
                </a:extLst>
              </p14:cNvPr>
              <p14:cNvContentPartPr/>
              <p14:nvPr/>
            </p14:nvContentPartPr>
            <p14:xfrm>
              <a:off x="6874928" y="5410325"/>
              <a:ext cx="416880" cy="426600"/>
            </p14:xfrm>
          </p:contentPart>
        </mc:Choice>
        <mc:Fallback>
          <p:pic>
            <p:nvPicPr>
              <p:cNvPr id="110" name="墨迹 109">
                <a:extLst>
                  <a:ext uri="{FF2B5EF4-FFF2-40B4-BE49-F238E27FC236}">
                    <a16:creationId xmlns:a16="http://schemas.microsoft.com/office/drawing/2014/main" id="{13881C96-D058-40F3-9CDE-57A0B14EAA9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866288" y="5401325"/>
                <a:ext cx="43452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11" name="墨迹 110">
                <a:extLst>
                  <a:ext uri="{FF2B5EF4-FFF2-40B4-BE49-F238E27FC236}">
                    <a16:creationId xmlns:a16="http://schemas.microsoft.com/office/drawing/2014/main" id="{5F803F1D-FB60-4633-93CF-A5EF93A5E4DE}"/>
                  </a:ext>
                </a:extLst>
              </p14:cNvPr>
              <p14:cNvContentPartPr/>
              <p14:nvPr/>
            </p14:nvContentPartPr>
            <p14:xfrm>
              <a:off x="6262208" y="5480525"/>
              <a:ext cx="412560" cy="211320"/>
            </p14:xfrm>
          </p:contentPart>
        </mc:Choice>
        <mc:Fallback>
          <p:pic>
            <p:nvPicPr>
              <p:cNvPr id="111" name="墨迹 110">
                <a:extLst>
                  <a:ext uri="{FF2B5EF4-FFF2-40B4-BE49-F238E27FC236}">
                    <a16:creationId xmlns:a16="http://schemas.microsoft.com/office/drawing/2014/main" id="{5F803F1D-FB60-4633-93CF-A5EF93A5E4D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253208" y="5471885"/>
                <a:ext cx="4302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18" name="墨迹 117">
                <a:extLst>
                  <a:ext uri="{FF2B5EF4-FFF2-40B4-BE49-F238E27FC236}">
                    <a16:creationId xmlns:a16="http://schemas.microsoft.com/office/drawing/2014/main" id="{A12EF7EA-6D61-4AB1-9202-D3941FBEC48B}"/>
                  </a:ext>
                </a:extLst>
              </p14:cNvPr>
              <p14:cNvContentPartPr/>
              <p14:nvPr/>
            </p14:nvContentPartPr>
            <p14:xfrm>
              <a:off x="7377128" y="5464325"/>
              <a:ext cx="881640" cy="227520"/>
            </p14:xfrm>
          </p:contentPart>
        </mc:Choice>
        <mc:Fallback>
          <p:pic>
            <p:nvPicPr>
              <p:cNvPr id="118" name="墨迹 117">
                <a:extLst>
                  <a:ext uri="{FF2B5EF4-FFF2-40B4-BE49-F238E27FC236}">
                    <a16:creationId xmlns:a16="http://schemas.microsoft.com/office/drawing/2014/main" id="{A12EF7EA-6D61-4AB1-9202-D3941FBEC48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368484" y="5455325"/>
                <a:ext cx="899287" cy="2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892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B48A1-D820-44ED-87AD-0043894B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Idea: motivation of FLD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E03DE3-452C-49F5-B43D-83D23AB0B67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FLD vs. PCA</a:t>
            </a: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Bad</a:t>
            </a:r>
            <a:r>
              <a:rPr lang="en-US" altLang="zh-CN" dirty="0"/>
              <a:t> linear feature (PCA)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Good</a:t>
            </a:r>
            <a:r>
              <a:rPr lang="en-US" altLang="zh-CN" dirty="0">
                <a:solidFill>
                  <a:prstClr val="black"/>
                </a:solidFill>
              </a:rPr>
              <a:t> linear feature (FLD)</a:t>
            </a:r>
          </a:p>
          <a:p>
            <a:pPr lvl="1"/>
            <a:endParaRPr lang="en-US" altLang="zh-CN" sz="1800" dirty="0">
              <a:solidFill>
                <a:prstClr val="black"/>
              </a:solidFill>
            </a:endParaRPr>
          </a:p>
          <a:p>
            <a:pPr lvl="1"/>
            <a:endParaRPr lang="en-US" altLang="zh-CN" sz="1800" dirty="0">
              <a:solidFill>
                <a:prstClr val="black"/>
              </a:solidFill>
            </a:endParaRPr>
          </a:p>
          <a:p>
            <a:r>
              <a:rPr lang="en-US" altLang="zh-CN" sz="1600" dirty="0"/>
              <a:t>n1 = 200;</a:t>
            </a:r>
          </a:p>
          <a:p>
            <a:r>
              <a:rPr lang="en-US" altLang="zh-CN" sz="1600" dirty="0"/>
              <a:t>n2 = 200;</a:t>
            </a:r>
          </a:p>
          <a:p>
            <a:r>
              <a:rPr lang="en-US" altLang="zh-CN" sz="1600" dirty="0"/>
              <a:t>rot = [1 2; 2 4.5];</a:t>
            </a:r>
          </a:p>
          <a:p>
            <a:r>
              <a:rPr lang="en-US" altLang="zh-CN" sz="1600" dirty="0"/>
              <a:t>data1 = </a:t>
            </a:r>
            <a:r>
              <a:rPr lang="en-US" altLang="zh-CN" sz="1600" dirty="0" err="1"/>
              <a:t>randn</a:t>
            </a:r>
            <a:r>
              <a:rPr lang="en-US" altLang="zh-CN" sz="1600" dirty="0"/>
              <a:t> (n1 ,2) * rot ;</a:t>
            </a:r>
          </a:p>
          <a:p>
            <a:r>
              <a:rPr lang="pt-BR" altLang="zh-CN" sz="1600" dirty="0"/>
              <a:t>data2 = randn (n2 ,2) * rot + repmat ([0 5],n2 ,1);</a:t>
            </a:r>
            <a:endParaRPr lang="zh-CN" altLang="en-US" sz="3200" dirty="0"/>
          </a:p>
          <a:p>
            <a:pPr lvl="1"/>
            <a:endParaRPr lang="zh-CN" altLang="en-US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97F754-C250-45E3-875E-E752891A09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772816"/>
            <a:ext cx="3816424" cy="3429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6E6ABDD5-459C-412C-88B7-143D1243B1F9}"/>
                  </a:ext>
                </a:extLst>
              </p14:cNvPr>
              <p14:cNvContentPartPr/>
              <p14:nvPr/>
            </p14:nvContentPartPr>
            <p14:xfrm>
              <a:off x="7150688" y="1187525"/>
              <a:ext cx="83520" cy="12636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6E6ABDD5-459C-412C-88B7-143D1243B1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42048" y="1178885"/>
                <a:ext cx="1011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47A86032-D955-4C14-B282-E94B53ED2B58}"/>
                  </a:ext>
                </a:extLst>
              </p14:cNvPr>
              <p14:cNvContentPartPr/>
              <p14:nvPr/>
            </p14:nvContentPartPr>
            <p14:xfrm>
              <a:off x="6845048" y="1224965"/>
              <a:ext cx="239760" cy="10476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47A86032-D955-4C14-B282-E94B53ED2B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36048" y="1215965"/>
                <a:ext cx="25740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57E0A2A2-B34B-47B0-95EC-648431663795}"/>
                  </a:ext>
                </a:extLst>
              </p14:cNvPr>
              <p14:cNvContentPartPr/>
              <p14:nvPr/>
            </p14:nvContentPartPr>
            <p14:xfrm>
              <a:off x="6535448" y="1154765"/>
              <a:ext cx="250920" cy="19836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57E0A2A2-B34B-47B0-95EC-64843166379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26808" y="1146125"/>
                <a:ext cx="268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6E77A1A0-C193-4B7E-BC61-49F8A9D62FDD}"/>
                  </a:ext>
                </a:extLst>
              </p14:cNvPr>
              <p14:cNvContentPartPr/>
              <p14:nvPr/>
            </p14:nvContentPartPr>
            <p14:xfrm>
              <a:off x="5966288" y="1174205"/>
              <a:ext cx="436320" cy="17712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6E77A1A0-C193-4B7E-BC61-49F8A9D62FD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57281" y="1165565"/>
                <a:ext cx="453975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F12F7669-05F3-428C-A07A-091179CA1097}"/>
                  </a:ext>
                </a:extLst>
              </p14:cNvPr>
              <p14:cNvContentPartPr/>
              <p14:nvPr/>
            </p14:nvContentPartPr>
            <p14:xfrm>
              <a:off x="244448" y="3454445"/>
              <a:ext cx="141840" cy="112788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F12F7669-05F3-428C-A07A-091179CA109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5448" y="3445445"/>
                <a:ext cx="159480" cy="11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0A0BBA32-EF4D-487F-8912-480B592A0B51}"/>
                  </a:ext>
                </a:extLst>
              </p14:cNvPr>
              <p14:cNvContentPartPr/>
              <p14:nvPr/>
            </p14:nvContentPartPr>
            <p14:xfrm>
              <a:off x="306368" y="2540765"/>
              <a:ext cx="504360" cy="372240"/>
            </p14:xfrm>
          </p:contentPart>
        </mc:Choice>
        <mc:Fallback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0A0BBA32-EF4D-487F-8912-480B592A0B5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7368" y="2531765"/>
                <a:ext cx="52200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CC612E5A-E596-4139-96FC-003507C0DF4F}"/>
                  </a:ext>
                </a:extLst>
              </p14:cNvPr>
              <p14:cNvContentPartPr/>
              <p14:nvPr/>
            </p14:nvContentPartPr>
            <p14:xfrm>
              <a:off x="7656488" y="1703405"/>
              <a:ext cx="1080" cy="3600"/>
            </p14:xfrm>
          </p:contentPart>
        </mc:Choice>
        <mc:Fallback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CC612E5A-E596-4139-96FC-003507C0DF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47848" y="1694765"/>
                <a:ext cx="1872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3A70A201-B8D3-4DBA-B8F6-167F9218191C}"/>
                  </a:ext>
                </a:extLst>
              </p14:cNvPr>
              <p14:cNvContentPartPr/>
              <p14:nvPr/>
            </p14:nvContentPartPr>
            <p14:xfrm>
              <a:off x="7595288" y="1812485"/>
              <a:ext cx="10800" cy="24480"/>
            </p14:xfrm>
          </p:contentPart>
        </mc:Choice>
        <mc:Fallback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3A70A201-B8D3-4DBA-B8F6-167F9218191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86288" y="1803485"/>
                <a:ext cx="284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58C0B848-C562-4538-857B-169D1187325A}"/>
                  </a:ext>
                </a:extLst>
              </p14:cNvPr>
              <p14:cNvContentPartPr/>
              <p14:nvPr/>
            </p14:nvContentPartPr>
            <p14:xfrm>
              <a:off x="7542368" y="1891685"/>
              <a:ext cx="7200" cy="28440"/>
            </p14:xfrm>
          </p:contentPart>
        </mc:Choice>
        <mc:Fallback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58C0B848-C562-4538-857B-169D1187325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533728" y="1883045"/>
                <a:ext cx="2484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1" name="墨迹 50">
                <a:extLst>
                  <a:ext uri="{FF2B5EF4-FFF2-40B4-BE49-F238E27FC236}">
                    <a16:creationId xmlns:a16="http://schemas.microsoft.com/office/drawing/2014/main" id="{BC329A4A-E151-410B-A1CD-EA3B7ED869F8}"/>
                  </a:ext>
                </a:extLst>
              </p14:cNvPr>
              <p14:cNvContentPartPr/>
              <p14:nvPr/>
            </p14:nvContentPartPr>
            <p14:xfrm>
              <a:off x="7472528" y="2025605"/>
              <a:ext cx="14040" cy="33840"/>
            </p14:xfrm>
          </p:contentPart>
        </mc:Choice>
        <mc:Fallback>
          <p:pic>
            <p:nvPicPr>
              <p:cNvPr id="51" name="墨迹 50">
                <a:extLst>
                  <a:ext uri="{FF2B5EF4-FFF2-40B4-BE49-F238E27FC236}">
                    <a16:creationId xmlns:a16="http://schemas.microsoft.com/office/drawing/2014/main" id="{BC329A4A-E151-410B-A1CD-EA3B7ED869F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63528" y="2016605"/>
                <a:ext cx="316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D2E3BDDB-79B4-4DC0-9F3A-08B2FF2BB5A6}"/>
                  </a:ext>
                </a:extLst>
              </p14:cNvPr>
              <p14:cNvContentPartPr/>
              <p14:nvPr/>
            </p14:nvContentPartPr>
            <p14:xfrm>
              <a:off x="6200648" y="4222325"/>
              <a:ext cx="299160" cy="352440"/>
            </p14:xfrm>
          </p:contentPart>
        </mc:Choice>
        <mc:Fallback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D2E3BDDB-79B4-4DC0-9F3A-08B2FF2BB5A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91648" y="4213325"/>
                <a:ext cx="31680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2C05C210-3A1C-4FC8-8BF9-8E17CFD6CF08}"/>
                  </a:ext>
                </a:extLst>
              </p14:cNvPr>
              <p14:cNvContentPartPr/>
              <p14:nvPr/>
            </p14:nvContentPartPr>
            <p14:xfrm>
              <a:off x="7590608" y="3220805"/>
              <a:ext cx="421560" cy="412920"/>
            </p14:xfrm>
          </p:contentPart>
        </mc:Choice>
        <mc:Fallback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2C05C210-3A1C-4FC8-8BF9-8E17CFD6CF0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81608" y="3212165"/>
                <a:ext cx="43920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A78FE5D1-D4BE-4E0F-9447-FA06FE8B7DCC}"/>
                  </a:ext>
                </a:extLst>
              </p14:cNvPr>
              <p14:cNvContentPartPr/>
              <p14:nvPr/>
            </p14:nvContentPartPr>
            <p14:xfrm>
              <a:off x="1016288" y="2459045"/>
              <a:ext cx="3182040" cy="343080"/>
            </p14:xfrm>
          </p:contentPart>
        </mc:Choice>
        <mc:Fallback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A78FE5D1-D4BE-4E0F-9447-FA06FE8B7DC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07288" y="2450396"/>
                <a:ext cx="3199680" cy="3607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7B7C101C-1241-4178-879B-16264CF2EE04}"/>
                  </a:ext>
                </a:extLst>
              </p14:cNvPr>
              <p14:cNvContentPartPr/>
              <p14:nvPr/>
            </p14:nvContentPartPr>
            <p14:xfrm>
              <a:off x="1188368" y="2038925"/>
              <a:ext cx="2845800" cy="78120"/>
            </p14:xfrm>
          </p:contentPart>
        </mc:Choice>
        <mc:Fallback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7B7C101C-1241-4178-879B-16264CF2EE0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79368" y="2029925"/>
                <a:ext cx="2863440" cy="9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0656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4F08C-BF26-40AE-A70A-549A497FD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Formalize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5B1A86-BBDE-4B88-8BEB-CD5EDD48FEA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Two classes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altLang="zh-CN" i="1">
                        <a:latin typeface="Cambria Math"/>
                      </a:rPr>
                      <m:t>1,2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,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class one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samples and class two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samples</a:t>
                </a:r>
              </a:p>
              <a:p>
                <a:r>
                  <a:rPr lang="en-US" altLang="zh-CN" dirty="0"/>
                  <a:t>We want to find a projection direction,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𝑢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altLang="zh-CN" dirty="0"/>
                  <a:t>, to make the projected samples from these two classes easier to separate.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 The mean of the two classes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,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After projection: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5B1A86-BBDE-4B88-8BEB-CD5EDD48FE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4F08F00F-3033-4C4B-8D4F-82582B7A4B3B}"/>
                  </a:ext>
                </a:extLst>
              </p14:cNvPr>
              <p14:cNvContentPartPr/>
              <p14:nvPr/>
            </p14:nvContentPartPr>
            <p14:xfrm>
              <a:off x="2511008" y="1681805"/>
              <a:ext cx="5760" cy="57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4F08F00F-3033-4C4B-8D4F-82582B7A4B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2368" y="1672805"/>
                <a:ext cx="234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0D237804-898A-44A9-A2EF-1BD583682B10}"/>
                  </a:ext>
                </a:extLst>
              </p14:cNvPr>
              <p14:cNvContentPartPr/>
              <p14:nvPr/>
            </p14:nvContentPartPr>
            <p14:xfrm>
              <a:off x="3356648" y="1658405"/>
              <a:ext cx="58320" cy="504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0D237804-898A-44A9-A2EF-1BD583682B1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48008" y="1649405"/>
                <a:ext cx="7596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691486A9-28CC-4356-BD6F-8E74E6593A22}"/>
                  </a:ext>
                </a:extLst>
              </p14:cNvPr>
              <p14:cNvContentPartPr/>
              <p14:nvPr/>
            </p14:nvContentPartPr>
            <p14:xfrm>
              <a:off x="3611888" y="1659845"/>
              <a:ext cx="36720" cy="180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691486A9-28CC-4356-BD6F-8E74E6593A2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02888" y="1651205"/>
                <a:ext cx="5436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2FBA73D1-8DF7-4AEE-AD0F-DEFF1B091571}"/>
                  </a:ext>
                </a:extLst>
              </p14:cNvPr>
              <p14:cNvContentPartPr/>
              <p14:nvPr/>
            </p14:nvContentPartPr>
            <p14:xfrm>
              <a:off x="4965128" y="1639685"/>
              <a:ext cx="242640" cy="1584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2FBA73D1-8DF7-4AEE-AD0F-DEFF1B09157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56128" y="1630685"/>
                <a:ext cx="26028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920614A9-075C-4118-A14F-DC8B1AFD3187}"/>
                  </a:ext>
                </a:extLst>
              </p14:cNvPr>
              <p14:cNvContentPartPr/>
              <p14:nvPr/>
            </p14:nvContentPartPr>
            <p14:xfrm>
              <a:off x="907928" y="2071685"/>
              <a:ext cx="2880" cy="252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920614A9-075C-4118-A14F-DC8B1AFD318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99288" y="2062685"/>
                <a:ext cx="2052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A8579AA1-9CF7-47FF-BCF0-C094C6F3C659}"/>
                  </a:ext>
                </a:extLst>
              </p14:cNvPr>
              <p14:cNvContentPartPr/>
              <p14:nvPr/>
            </p14:nvContentPartPr>
            <p14:xfrm>
              <a:off x="6789608" y="2485325"/>
              <a:ext cx="90000" cy="2232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A8579AA1-9CF7-47FF-BCF0-C094C6F3C65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80608" y="2476685"/>
                <a:ext cx="1076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3C69C4E1-1C74-4AEC-815F-4D12E374B75B}"/>
                  </a:ext>
                </a:extLst>
              </p14:cNvPr>
              <p14:cNvContentPartPr/>
              <p14:nvPr/>
            </p14:nvContentPartPr>
            <p14:xfrm>
              <a:off x="6797888" y="2564165"/>
              <a:ext cx="76320" cy="36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3C69C4E1-1C74-4AEC-815F-4D12E374B75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89248" y="2555165"/>
                <a:ext cx="93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5B81A9C9-084E-4213-A4DF-FF60792F3036}"/>
                  </a:ext>
                </a:extLst>
              </p14:cNvPr>
              <p14:cNvContentPartPr/>
              <p14:nvPr/>
            </p14:nvContentPartPr>
            <p14:xfrm>
              <a:off x="6253568" y="1853165"/>
              <a:ext cx="1068480" cy="33948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5B81A9C9-084E-4213-A4DF-FF60792F303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44568" y="1844165"/>
                <a:ext cx="108612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1AD7887F-B3B2-475D-8D9E-27958AD7CE64}"/>
                  </a:ext>
                </a:extLst>
              </p14:cNvPr>
              <p14:cNvContentPartPr/>
              <p14:nvPr/>
            </p14:nvContentPartPr>
            <p14:xfrm>
              <a:off x="7534448" y="2461565"/>
              <a:ext cx="218520" cy="8640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1AD7887F-B3B2-475D-8D9E-27958AD7CE6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525808" y="2452925"/>
                <a:ext cx="23616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596286F5-BBF6-4B3E-B47F-34F9B5AE91DF}"/>
                  </a:ext>
                </a:extLst>
              </p14:cNvPr>
              <p14:cNvContentPartPr/>
              <p14:nvPr/>
            </p14:nvContentPartPr>
            <p14:xfrm>
              <a:off x="964088" y="2882405"/>
              <a:ext cx="6863040" cy="13500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596286F5-BBF6-4B3E-B47F-34F9B5AE91D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55448" y="2873405"/>
                <a:ext cx="688068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1BF8CBDC-9244-4E03-9586-6AB6DBA8AB95}"/>
                  </a:ext>
                </a:extLst>
              </p14:cNvPr>
              <p14:cNvContentPartPr/>
              <p14:nvPr/>
            </p14:nvContentPartPr>
            <p14:xfrm>
              <a:off x="1050848" y="3297125"/>
              <a:ext cx="1962360" cy="5940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1BF8CBDC-9244-4E03-9586-6AB6DBA8AB9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1848" y="3288125"/>
                <a:ext cx="19800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4C807414-3D56-4716-89FC-11036F62D807}"/>
                  </a:ext>
                </a:extLst>
              </p14:cNvPr>
              <p14:cNvContentPartPr/>
              <p14:nvPr/>
            </p14:nvContentPartPr>
            <p14:xfrm>
              <a:off x="3664448" y="3088325"/>
              <a:ext cx="1726200" cy="34668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4C807414-3D56-4716-89FC-11036F62D80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655450" y="3079325"/>
                <a:ext cx="1743836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8040017A-5162-4029-BAB4-9597B2A2FF8A}"/>
                  </a:ext>
                </a:extLst>
              </p14:cNvPr>
              <p14:cNvContentPartPr/>
              <p14:nvPr/>
            </p14:nvContentPartPr>
            <p14:xfrm>
              <a:off x="1102688" y="4823165"/>
              <a:ext cx="244080" cy="10800"/>
            </p14:xfrm>
          </p:contentPart>
        </mc:Choice>
        <mc:Fallback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8040017A-5162-4029-BAB4-9597B2A2FF8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93688" y="4814165"/>
                <a:ext cx="26172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4410F9EB-D9DC-404D-A85E-74C1069CC985}"/>
                  </a:ext>
                </a:extLst>
              </p14:cNvPr>
              <p14:cNvContentPartPr/>
              <p14:nvPr/>
            </p14:nvContentPartPr>
            <p14:xfrm>
              <a:off x="1854728" y="4970765"/>
              <a:ext cx="1080" cy="36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4410F9EB-D9DC-404D-A85E-74C1069CC98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846088" y="4962125"/>
                <a:ext cx="18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16396835-A3C1-478E-84CA-2633F83A47B3}"/>
                  </a:ext>
                </a:extLst>
              </p14:cNvPr>
              <p14:cNvContentPartPr/>
              <p14:nvPr/>
            </p14:nvContentPartPr>
            <p14:xfrm>
              <a:off x="4275008" y="5350565"/>
              <a:ext cx="192960" cy="32400"/>
            </p14:xfrm>
          </p:contentPart>
        </mc:Choice>
        <mc:Fallback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16396835-A3C1-478E-84CA-2633F83A47B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266368" y="5341925"/>
                <a:ext cx="2106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D5D621C6-0A60-4C4A-A786-1509AF9C006F}"/>
                  </a:ext>
                </a:extLst>
              </p14:cNvPr>
              <p14:cNvContentPartPr/>
              <p14:nvPr/>
            </p14:nvContentPartPr>
            <p14:xfrm>
              <a:off x="6107048" y="5370005"/>
              <a:ext cx="222480" cy="43200"/>
            </p14:xfrm>
          </p:contentPart>
        </mc:Choice>
        <mc:Fallback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D5D621C6-0A60-4C4A-A786-1509AF9C006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098408" y="5361365"/>
                <a:ext cx="24012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1FAAB2E9-90A8-455A-B9E3-C7AF39F9D179}"/>
                  </a:ext>
                </a:extLst>
              </p14:cNvPr>
              <p14:cNvContentPartPr/>
              <p14:nvPr/>
            </p14:nvContentPartPr>
            <p14:xfrm>
              <a:off x="5732648" y="4667285"/>
              <a:ext cx="486360" cy="314640"/>
            </p14:xfrm>
          </p:contentPart>
        </mc:Choice>
        <mc:Fallback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1FAAB2E9-90A8-455A-B9E3-C7AF39F9D17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724008" y="4658645"/>
                <a:ext cx="50400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2C42E107-86FB-460F-A8BB-36E4410D13DE}"/>
                  </a:ext>
                </a:extLst>
              </p14:cNvPr>
              <p14:cNvContentPartPr/>
              <p14:nvPr/>
            </p14:nvContentPartPr>
            <p14:xfrm>
              <a:off x="3978368" y="4693565"/>
              <a:ext cx="453600" cy="286920"/>
            </p14:xfrm>
          </p:contentPart>
        </mc:Choice>
        <mc:Fallback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2C42E107-86FB-460F-A8BB-36E4410D13D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969728" y="4684914"/>
                <a:ext cx="471240" cy="304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755005D8-A1E2-4E59-8878-AF820C57DE5D}"/>
                  </a:ext>
                </a:extLst>
              </p14:cNvPr>
              <p14:cNvContentPartPr/>
              <p14:nvPr/>
            </p14:nvContentPartPr>
            <p14:xfrm>
              <a:off x="5736968" y="5335085"/>
              <a:ext cx="16920" cy="11880"/>
            </p14:xfrm>
          </p:contentPart>
        </mc:Choice>
        <mc:Fallback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755005D8-A1E2-4E59-8878-AF820C57DE5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728328" y="5326445"/>
                <a:ext cx="345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11CAAAAE-4B0D-4169-A764-0CE16216F71B}"/>
                  </a:ext>
                </a:extLst>
              </p14:cNvPr>
              <p14:cNvContentPartPr/>
              <p14:nvPr/>
            </p14:nvContentPartPr>
            <p14:xfrm>
              <a:off x="3086648" y="5319605"/>
              <a:ext cx="291960" cy="85320"/>
            </p14:xfrm>
          </p:contentPart>
        </mc:Choice>
        <mc:Fallback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11CAAAAE-4B0D-4169-A764-0CE16216F71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078008" y="5310605"/>
                <a:ext cx="30960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34AECAA7-02A1-43C5-BD8D-3602E93EB543}"/>
                  </a:ext>
                </a:extLst>
              </p14:cNvPr>
              <p14:cNvContentPartPr/>
              <p14:nvPr/>
            </p14:nvContentPartPr>
            <p14:xfrm>
              <a:off x="3234248" y="5433005"/>
              <a:ext cx="93240" cy="119520"/>
            </p14:xfrm>
          </p:contentPart>
        </mc:Choice>
        <mc:Fallback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34AECAA7-02A1-43C5-BD8D-3602E93EB54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225608" y="5424005"/>
                <a:ext cx="11088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DEF5C835-0DC2-4A61-A143-19CFF4B58A3F}"/>
                  </a:ext>
                </a:extLst>
              </p14:cNvPr>
              <p14:cNvContentPartPr/>
              <p14:nvPr/>
            </p14:nvContentPartPr>
            <p14:xfrm>
              <a:off x="4906088" y="5334365"/>
              <a:ext cx="325440" cy="239760"/>
            </p14:xfrm>
          </p:contentPart>
        </mc:Choice>
        <mc:Fallback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DEF5C835-0DC2-4A61-A143-19CFF4B58A3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897448" y="5325365"/>
                <a:ext cx="343080" cy="25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342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2D974-AAAE-4200-9144-69BB2B26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Objective: Fisher’s Criterion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8BDABA-87F2-4875-819C-A949D89C0C7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537815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/>
                  <a:t>How to describe the level of ‘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separation</a:t>
                </a:r>
                <a:r>
                  <a:rPr lang="en-US" altLang="zh-CN" dirty="0"/>
                  <a:t>’?</a:t>
                </a:r>
              </a:p>
              <a:p>
                <a:r>
                  <a:rPr lang="en-US" altLang="zh-CN" dirty="0"/>
                  <a:t>Maximize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?</a:t>
                </a:r>
              </a:p>
              <a:p>
                <a:pPr lvl="1"/>
                <a:r>
                  <a:rPr lang="en-US" altLang="zh-CN" dirty="0"/>
                  <a:t>Let’s check the histogram of projected values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The </a:t>
                </a:r>
                <a:r>
                  <a:rPr lang="en-US" altLang="zh-CN" dirty="0" err="1"/>
                  <a:t>distance</a:t>
                </a:r>
                <a:r>
                  <a:rPr lang="en-US" altLang="zh-CN" baseline="-25000" dirty="0" err="1"/>
                  <a:t>PCA</a:t>
                </a:r>
                <a:r>
                  <a:rPr lang="en-US" altLang="zh-CN" dirty="0"/>
                  <a:t>=4.5832  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&gt;</a:t>
                </a:r>
                <a:r>
                  <a:rPr lang="en-US" altLang="zh-CN" dirty="0"/>
                  <a:t>  </a:t>
                </a:r>
                <a:r>
                  <a:rPr lang="en-US" altLang="zh-CN" dirty="0" err="1"/>
                  <a:t>distance</a:t>
                </a:r>
                <a:r>
                  <a:rPr lang="en-US" altLang="zh-CN" baseline="-25000" dirty="0" err="1"/>
                  <a:t>FLD</a:t>
                </a:r>
                <a:r>
                  <a:rPr lang="en-US" altLang="zh-CN" dirty="0"/>
                  <a:t>=2.0638</a:t>
                </a:r>
              </a:p>
              <a:p>
                <a:pPr lvl="1"/>
                <a:r>
                  <a:rPr lang="en-US" altLang="zh-CN" dirty="0"/>
                  <a:t>But it does not mean the PCA projection is better since the two histograms overlap seriously (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the level of separation is low</a:t>
                </a:r>
                <a:r>
                  <a:rPr lang="en-US" altLang="zh-CN" dirty="0"/>
                  <a:t>).</a:t>
                </a:r>
              </a:p>
              <a:p>
                <a:pPr lvl="1"/>
                <a:r>
                  <a:rPr lang="en-US" altLang="zh-CN" dirty="0"/>
                  <a:t>PCA projection has larger distance between projected values but worse separation.  Where the problem?</a:t>
                </a:r>
              </a:p>
              <a:p>
                <a:pPr lvl="2"/>
                <a:r>
                  <a:rPr lang="en-US" altLang="zh-CN" dirty="0">
                    <a:solidFill>
                      <a:srgbClr val="00B0F0"/>
                    </a:solidFill>
                  </a:rPr>
                  <a:t>The shape of the histograms are not taken into account.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8BDABA-87F2-4875-819C-A949D89C0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5378152"/>
              </a:xfrm>
              <a:blipFill>
                <a:blip r:embed="rId2"/>
                <a:stretch>
                  <a:fillRect l="-519" t="-2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2B1EAF56-B79A-4DC2-8E01-A5AEEDB60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278" y="2225354"/>
            <a:ext cx="2650878" cy="22201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5095507-A64F-4F67-8201-6C97910BA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173" y="2204864"/>
            <a:ext cx="2664418" cy="22811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FD54B496-CDD3-4A6E-9B7E-FB6F31788E24}"/>
                  </a:ext>
                </a:extLst>
              </p14:cNvPr>
              <p14:cNvContentPartPr/>
              <p14:nvPr/>
            </p14:nvContentPartPr>
            <p14:xfrm>
              <a:off x="4494608" y="1575965"/>
              <a:ext cx="1305000" cy="3528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FD54B496-CDD3-4A6E-9B7E-FB6F31788E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85608" y="1566965"/>
                <a:ext cx="13226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668C2E58-C692-4C97-8E14-2578D1E13C1B}"/>
                  </a:ext>
                </a:extLst>
              </p14:cNvPr>
              <p14:cNvContentPartPr/>
              <p14:nvPr/>
            </p14:nvContentPartPr>
            <p14:xfrm>
              <a:off x="6019208" y="1071605"/>
              <a:ext cx="975240" cy="34596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668C2E58-C692-4C97-8E14-2578D1E13C1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10568" y="1062965"/>
                <a:ext cx="99288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C6E412DC-7ED5-4EB6-AA56-B95B96B05A68}"/>
                  </a:ext>
                </a:extLst>
              </p14:cNvPr>
              <p14:cNvContentPartPr/>
              <p14:nvPr/>
            </p14:nvContentPartPr>
            <p14:xfrm>
              <a:off x="3217688" y="1873685"/>
              <a:ext cx="148320" cy="3888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C6E412DC-7ED5-4EB6-AA56-B95B96B05A6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08688" y="1864964"/>
                <a:ext cx="165960" cy="566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76580EED-3936-4451-8885-A88B3DA91442}"/>
                  </a:ext>
                </a:extLst>
              </p14:cNvPr>
              <p14:cNvContentPartPr/>
              <p14:nvPr/>
            </p14:nvContentPartPr>
            <p14:xfrm>
              <a:off x="2890808" y="4452725"/>
              <a:ext cx="258120" cy="2664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76580EED-3936-4451-8885-A88B3DA9144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81808" y="4443725"/>
                <a:ext cx="27576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6DADD844-8C63-4BF0-8247-0E54008DA879}"/>
                  </a:ext>
                </a:extLst>
              </p14:cNvPr>
              <p14:cNvContentPartPr/>
              <p14:nvPr/>
            </p14:nvContentPartPr>
            <p14:xfrm>
              <a:off x="6643088" y="4431125"/>
              <a:ext cx="240480" cy="3564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6DADD844-8C63-4BF0-8247-0E54008DA87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34448" y="4422485"/>
                <a:ext cx="2581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DF9AEC26-2ED7-473B-A644-4AC9B678DFF4}"/>
                  </a:ext>
                </a:extLst>
              </p14:cNvPr>
              <p14:cNvContentPartPr/>
              <p14:nvPr/>
            </p14:nvContentPartPr>
            <p14:xfrm>
              <a:off x="2853728" y="2617805"/>
              <a:ext cx="11520" cy="2376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DF9AEC26-2ED7-473B-A644-4AC9B678DFF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44728" y="2608805"/>
                <a:ext cx="291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C4FBD691-90D8-4489-AD14-6FB4FD2BAEFE}"/>
                  </a:ext>
                </a:extLst>
              </p14:cNvPr>
              <p14:cNvContentPartPr/>
              <p14:nvPr/>
            </p14:nvContentPartPr>
            <p14:xfrm>
              <a:off x="2864888" y="2812925"/>
              <a:ext cx="2160" cy="3528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C4FBD691-90D8-4489-AD14-6FB4FD2BAEF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855888" y="2804285"/>
                <a:ext cx="198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216DF02C-1AF1-4471-A677-CAAE8C76ADE9}"/>
                  </a:ext>
                </a:extLst>
              </p14:cNvPr>
              <p14:cNvContentPartPr/>
              <p14:nvPr/>
            </p14:nvContentPartPr>
            <p14:xfrm>
              <a:off x="2857688" y="3098765"/>
              <a:ext cx="360" cy="3600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216DF02C-1AF1-4471-A677-CAAE8C76ADE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49048" y="3089765"/>
                <a:ext cx="1800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E05CE29E-DA1E-41A5-A8BF-E8E8E4C4C9B7}"/>
                  </a:ext>
                </a:extLst>
              </p14:cNvPr>
              <p14:cNvContentPartPr/>
              <p14:nvPr/>
            </p14:nvContentPartPr>
            <p14:xfrm>
              <a:off x="2857688" y="3245645"/>
              <a:ext cx="360" cy="3780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E05CE29E-DA1E-41A5-A8BF-E8E8E4C4C9B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49048" y="3237005"/>
                <a:ext cx="1800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519C8774-0F58-4AF1-B3D7-004A65077B71}"/>
                  </a:ext>
                </a:extLst>
              </p14:cNvPr>
              <p14:cNvContentPartPr/>
              <p14:nvPr/>
            </p14:nvContentPartPr>
            <p14:xfrm>
              <a:off x="2837888" y="3388925"/>
              <a:ext cx="20160" cy="13968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519C8774-0F58-4AF1-B3D7-004A65077B7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29248" y="3380285"/>
                <a:ext cx="3780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6751D8A5-7C89-469D-BEE7-DBFB14B1176D}"/>
                  </a:ext>
                </a:extLst>
              </p14:cNvPr>
              <p14:cNvContentPartPr/>
              <p14:nvPr/>
            </p14:nvContentPartPr>
            <p14:xfrm>
              <a:off x="2823128" y="3624725"/>
              <a:ext cx="23760" cy="17460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6751D8A5-7C89-469D-BEE7-DBFB14B1176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14488" y="3615725"/>
                <a:ext cx="4140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C4692AD2-7BFC-4ED4-B200-04B8A68C7883}"/>
                  </a:ext>
                </a:extLst>
              </p14:cNvPr>
              <p14:cNvContentPartPr/>
              <p14:nvPr/>
            </p14:nvContentPartPr>
            <p14:xfrm>
              <a:off x="2575808" y="2569565"/>
              <a:ext cx="360" cy="7200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C4692AD2-7BFC-4ED4-B200-04B8A68C788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67168" y="2560925"/>
                <a:ext cx="1800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FE55EFD9-2A7B-43B9-8D9C-A9A575BCCDD7}"/>
                  </a:ext>
                </a:extLst>
              </p14:cNvPr>
              <p14:cNvContentPartPr/>
              <p14:nvPr/>
            </p14:nvContentPartPr>
            <p14:xfrm>
              <a:off x="2575808" y="2718965"/>
              <a:ext cx="360" cy="7668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FE55EFD9-2A7B-43B9-8D9C-A9A575BCCDD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67168" y="2709965"/>
                <a:ext cx="180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33A7EBA0-44B3-4E1F-815C-9135D002BEB2}"/>
                  </a:ext>
                </a:extLst>
              </p14:cNvPr>
              <p14:cNvContentPartPr/>
              <p14:nvPr/>
            </p14:nvContentPartPr>
            <p14:xfrm>
              <a:off x="2533688" y="3445805"/>
              <a:ext cx="6480" cy="63360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33A7EBA0-44B3-4E1F-815C-9135D002BEB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24688" y="3436805"/>
                <a:ext cx="2412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00F56B9A-8DC8-479E-8B1D-1CBDD14AC3C7}"/>
                  </a:ext>
                </a:extLst>
              </p14:cNvPr>
              <p14:cNvContentPartPr/>
              <p14:nvPr/>
            </p14:nvContentPartPr>
            <p14:xfrm>
              <a:off x="2523608" y="3647405"/>
              <a:ext cx="6840" cy="25092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00F56B9A-8DC8-479E-8B1D-1CBDD14AC3C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14608" y="3638405"/>
                <a:ext cx="2448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B9B1BC31-2EAD-4C97-9242-D91E93CAB82F}"/>
                  </a:ext>
                </a:extLst>
              </p14:cNvPr>
              <p14:cNvContentPartPr/>
              <p14:nvPr/>
            </p14:nvContentPartPr>
            <p14:xfrm>
              <a:off x="2527568" y="3946925"/>
              <a:ext cx="2880" cy="135000"/>
            </p14:xfrm>
          </p:contentPart>
        </mc:Choice>
        <mc:Fallback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B9B1BC31-2EAD-4C97-9242-D91E93CAB82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518568" y="3937925"/>
                <a:ext cx="2052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4A96825C-9552-4740-8D3A-C4DC37F3D830}"/>
                  </a:ext>
                </a:extLst>
              </p14:cNvPr>
              <p14:cNvContentPartPr/>
              <p14:nvPr/>
            </p14:nvContentPartPr>
            <p14:xfrm>
              <a:off x="5928128" y="2557685"/>
              <a:ext cx="2880" cy="2916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4A96825C-9552-4740-8D3A-C4DC37F3D83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919488" y="2549045"/>
                <a:ext cx="205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9BF6DCA8-548C-4013-ABDE-614B80C08ECA}"/>
                  </a:ext>
                </a:extLst>
              </p14:cNvPr>
              <p14:cNvContentPartPr/>
              <p14:nvPr/>
            </p14:nvContentPartPr>
            <p14:xfrm>
              <a:off x="5930648" y="2637245"/>
              <a:ext cx="2160" cy="24480"/>
            </p14:xfrm>
          </p:contentPart>
        </mc:Choice>
        <mc:Fallback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9BF6DCA8-548C-4013-ABDE-614B80C08EC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922008" y="2628245"/>
                <a:ext cx="198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50689CFC-2427-4C21-B632-AB3948751A95}"/>
                  </a:ext>
                </a:extLst>
              </p14:cNvPr>
              <p14:cNvContentPartPr/>
              <p14:nvPr/>
            </p14:nvContentPartPr>
            <p14:xfrm>
              <a:off x="5932448" y="2764685"/>
              <a:ext cx="360" cy="60120"/>
            </p14:xfrm>
          </p:contentPart>
        </mc:Choice>
        <mc:Fallback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50689CFC-2427-4C21-B632-AB3948751A9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923808" y="2756045"/>
                <a:ext cx="180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58587AA6-5870-44D8-A7BB-D620B49E6C9F}"/>
                  </a:ext>
                </a:extLst>
              </p14:cNvPr>
              <p14:cNvContentPartPr/>
              <p14:nvPr/>
            </p14:nvContentPartPr>
            <p14:xfrm>
              <a:off x="5924528" y="2956205"/>
              <a:ext cx="3960" cy="90720"/>
            </p14:xfrm>
          </p:contentPart>
        </mc:Choice>
        <mc:Fallback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58587AA6-5870-44D8-A7BB-D620B49E6C9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915888" y="2947565"/>
                <a:ext cx="2160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6D09BEC7-84B5-49B9-B2D9-9C59087175B1}"/>
                  </a:ext>
                </a:extLst>
              </p14:cNvPr>
              <p14:cNvContentPartPr/>
              <p14:nvPr/>
            </p14:nvContentPartPr>
            <p14:xfrm>
              <a:off x="5924528" y="3134405"/>
              <a:ext cx="2160" cy="162360"/>
            </p14:xfrm>
          </p:contentPart>
        </mc:Choice>
        <mc:Fallback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6D09BEC7-84B5-49B9-B2D9-9C59087175B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915888" y="3125765"/>
                <a:ext cx="198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5873D90E-E492-4693-9446-8FE1DD88D887}"/>
                  </a:ext>
                </a:extLst>
              </p14:cNvPr>
              <p14:cNvContentPartPr/>
              <p14:nvPr/>
            </p14:nvContentPartPr>
            <p14:xfrm>
              <a:off x="5932448" y="3370205"/>
              <a:ext cx="360" cy="59400"/>
            </p14:xfrm>
          </p:contentPart>
        </mc:Choice>
        <mc:Fallback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5873D90E-E492-4693-9446-8FE1DD88D88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923808" y="3361565"/>
                <a:ext cx="180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E807307C-8F18-4CC7-86FE-4BEABD634D9A}"/>
                  </a:ext>
                </a:extLst>
              </p14:cNvPr>
              <p14:cNvContentPartPr/>
              <p14:nvPr/>
            </p14:nvContentPartPr>
            <p14:xfrm>
              <a:off x="5923088" y="3500885"/>
              <a:ext cx="8280" cy="122400"/>
            </p14:xfrm>
          </p:contentPart>
        </mc:Choice>
        <mc:Fallback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E807307C-8F18-4CC7-86FE-4BEABD634D9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914088" y="3492245"/>
                <a:ext cx="259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0671045C-810D-4564-A2B7-A3A88C884169}"/>
                  </a:ext>
                </a:extLst>
              </p14:cNvPr>
              <p14:cNvContentPartPr/>
              <p14:nvPr/>
            </p14:nvContentPartPr>
            <p14:xfrm>
              <a:off x="5923088" y="3689165"/>
              <a:ext cx="360" cy="104760"/>
            </p14:xfrm>
          </p:contentPart>
        </mc:Choice>
        <mc:Fallback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0671045C-810D-4564-A2B7-A3A88C88416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914088" y="3680525"/>
                <a:ext cx="1800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45EE51E4-A419-444B-BE8B-4A9342E130B1}"/>
                  </a:ext>
                </a:extLst>
              </p14:cNvPr>
              <p14:cNvContentPartPr/>
              <p14:nvPr/>
            </p14:nvContentPartPr>
            <p14:xfrm>
              <a:off x="5924528" y="3856565"/>
              <a:ext cx="17640" cy="222840"/>
            </p14:xfrm>
          </p:contentPart>
        </mc:Choice>
        <mc:Fallback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45EE51E4-A419-444B-BE8B-4A9342E130B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915888" y="3847925"/>
                <a:ext cx="3528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0BA601B7-9369-4CC8-ADA1-38ACF3D6D856}"/>
                  </a:ext>
                </a:extLst>
              </p14:cNvPr>
              <p14:cNvContentPartPr/>
              <p14:nvPr/>
            </p14:nvContentPartPr>
            <p14:xfrm>
              <a:off x="7602128" y="2569565"/>
              <a:ext cx="5400" cy="75960"/>
            </p14:xfrm>
          </p:contentPart>
        </mc:Choice>
        <mc:Fallback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0BA601B7-9369-4CC8-ADA1-38ACF3D6D85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593128" y="2560565"/>
                <a:ext cx="2304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867C293B-EED1-4C1C-A359-D6AA0BF39640}"/>
                  </a:ext>
                </a:extLst>
              </p14:cNvPr>
              <p14:cNvContentPartPr/>
              <p14:nvPr/>
            </p14:nvContentPartPr>
            <p14:xfrm>
              <a:off x="7598528" y="2747765"/>
              <a:ext cx="360" cy="55440"/>
            </p14:xfrm>
          </p:contentPart>
        </mc:Choice>
        <mc:Fallback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867C293B-EED1-4C1C-A359-D6AA0BF3964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589888" y="2738765"/>
                <a:ext cx="180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A52A1BAA-3709-4CFB-9354-BAA15A1B3327}"/>
                  </a:ext>
                </a:extLst>
              </p14:cNvPr>
              <p14:cNvContentPartPr/>
              <p14:nvPr/>
            </p14:nvContentPartPr>
            <p14:xfrm>
              <a:off x="7605728" y="2904005"/>
              <a:ext cx="2880" cy="55440"/>
            </p14:xfrm>
          </p:contentPart>
        </mc:Choice>
        <mc:Fallback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A52A1BAA-3709-4CFB-9354-BAA15A1B332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596728" y="2895365"/>
                <a:ext cx="2052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03F1E073-B5A4-404B-A10E-3A5D5D6BAD9D}"/>
                  </a:ext>
                </a:extLst>
              </p14:cNvPr>
              <p14:cNvContentPartPr/>
              <p14:nvPr/>
            </p14:nvContentPartPr>
            <p14:xfrm>
              <a:off x="7610768" y="3029285"/>
              <a:ext cx="2880" cy="282960"/>
            </p14:xfrm>
          </p:contentPart>
        </mc:Choice>
        <mc:Fallback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03F1E073-B5A4-404B-A10E-3A5D5D6BAD9D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601768" y="3020645"/>
                <a:ext cx="2052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0CEBBF1C-8CE5-44B9-AEFB-3794BEB7AD0A}"/>
                  </a:ext>
                </a:extLst>
              </p14:cNvPr>
              <p14:cNvContentPartPr/>
              <p14:nvPr/>
            </p14:nvContentPartPr>
            <p14:xfrm>
              <a:off x="7613288" y="3396845"/>
              <a:ext cx="1080" cy="109440"/>
            </p14:xfrm>
          </p:contentPart>
        </mc:Choice>
        <mc:Fallback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0CEBBF1C-8CE5-44B9-AEFB-3794BEB7AD0A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604648" y="3387845"/>
                <a:ext cx="187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B9D6DCA2-1E3F-47E6-90B9-BAB1C64BAC29}"/>
                  </a:ext>
                </a:extLst>
              </p14:cNvPr>
              <p14:cNvContentPartPr/>
              <p14:nvPr/>
            </p14:nvContentPartPr>
            <p14:xfrm>
              <a:off x="7611488" y="3598085"/>
              <a:ext cx="6480" cy="492120"/>
            </p14:xfrm>
          </p:contentPart>
        </mc:Choice>
        <mc:Fallback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B9D6DCA2-1E3F-47E6-90B9-BAB1C64BAC29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602848" y="3589445"/>
                <a:ext cx="2412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C7D3B9ED-0406-4FCD-89C0-60A44A98BAAD}"/>
                  </a:ext>
                </a:extLst>
              </p14:cNvPr>
              <p14:cNvContentPartPr/>
              <p14:nvPr/>
            </p14:nvContentPartPr>
            <p14:xfrm>
              <a:off x="7610768" y="4126565"/>
              <a:ext cx="6480" cy="30600"/>
            </p14:xfrm>
          </p:contentPart>
        </mc:Choice>
        <mc:Fallback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C7D3B9ED-0406-4FCD-89C0-60A44A98BAAD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601768" y="4117925"/>
                <a:ext cx="241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F90BD5F0-1FB2-4E69-8904-D8FE8310C744}"/>
                  </a:ext>
                </a:extLst>
              </p14:cNvPr>
              <p14:cNvContentPartPr/>
              <p14:nvPr/>
            </p14:nvContentPartPr>
            <p14:xfrm>
              <a:off x="1289528" y="4094885"/>
              <a:ext cx="316080" cy="117000"/>
            </p14:xfrm>
          </p:contentPart>
        </mc:Choice>
        <mc:Fallback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F90BD5F0-1FB2-4E69-8904-D8FE8310C74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280538" y="4085885"/>
                <a:ext cx="3337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54" name="墨迹 53">
                <a:extLst>
                  <a:ext uri="{FF2B5EF4-FFF2-40B4-BE49-F238E27FC236}">
                    <a16:creationId xmlns:a16="http://schemas.microsoft.com/office/drawing/2014/main" id="{C02D5238-D7A7-4461-A6E5-ED2A9D8A6328}"/>
                  </a:ext>
                </a:extLst>
              </p14:cNvPr>
              <p14:cNvContentPartPr/>
              <p14:nvPr/>
            </p14:nvContentPartPr>
            <p14:xfrm>
              <a:off x="1770128" y="4265885"/>
              <a:ext cx="2595960" cy="23040"/>
            </p14:xfrm>
          </p:contentPart>
        </mc:Choice>
        <mc:Fallback>
          <p:pic>
            <p:nvPicPr>
              <p:cNvPr id="54" name="墨迹 53">
                <a:extLst>
                  <a:ext uri="{FF2B5EF4-FFF2-40B4-BE49-F238E27FC236}">
                    <a16:creationId xmlns:a16="http://schemas.microsoft.com/office/drawing/2014/main" id="{C02D5238-D7A7-4461-A6E5-ED2A9D8A632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761128" y="4257245"/>
                <a:ext cx="26136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46E2EC28-60AE-4A36-9C30-52B88FCBC9DF}"/>
                  </a:ext>
                </a:extLst>
              </p14:cNvPr>
              <p14:cNvContentPartPr/>
              <p14:nvPr/>
            </p14:nvContentPartPr>
            <p14:xfrm>
              <a:off x="5589368" y="4214765"/>
              <a:ext cx="2604600" cy="99000"/>
            </p14:xfrm>
          </p:contentPart>
        </mc:Choice>
        <mc:Fallback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46E2EC28-60AE-4A36-9C30-52B88FCBC9D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580368" y="4205765"/>
                <a:ext cx="262224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60" name="墨迹 59">
                <a:extLst>
                  <a:ext uri="{FF2B5EF4-FFF2-40B4-BE49-F238E27FC236}">
                    <a16:creationId xmlns:a16="http://schemas.microsoft.com/office/drawing/2014/main" id="{24568B62-B15B-4B7C-9108-09D380227180}"/>
                  </a:ext>
                </a:extLst>
              </p14:cNvPr>
              <p14:cNvContentPartPr/>
              <p14:nvPr/>
            </p14:nvContentPartPr>
            <p14:xfrm>
              <a:off x="5020208" y="4041965"/>
              <a:ext cx="222840" cy="153720"/>
            </p14:xfrm>
          </p:contentPart>
        </mc:Choice>
        <mc:Fallback>
          <p:pic>
            <p:nvPicPr>
              <p:cNvPr id="60" name="墨迹 59">
                <a:extLst>
                  <a:ext uri="{FF2B5EF4-FFF2-40B4-BE49-F238E27FC236}">
                    <a16:creationId xmlns:a16="http://schemas.microsoft.com/office/drawing/2014/main" id="{24568B62-B15B-4B7C-9108-09D38022718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011568" y="4032965"/>
                <a:ext cx="2404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D58FBAF1-265B-4827-8238-DDF0E0287C6B}"/>
                  </a:ext>
                </a:extLst>
              </p14:cNvPr>
              <p14:cNvContentPartPr/>
              <p14:nvPr/>
            </p14:nvContentPartPr>
            <p14:xfrm>
              <a:off x="2548448" y="3017045"/>
              <a:ext cx="20160" cy="339840"/>
            </p14:xfrm>
          </p:contentPart>
        </mc:Choice>
        <mc:Fallback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D58FBAF1-265B-4827-8238-DDF0E0287C6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539448" y="3008035"/>
                <a:ext cx="37800" cy="357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67" name="墨迹 66">
                <a:extLst>
                  <a:ext uri="{FF2B5EF4-FFF2-40B4-BE49-F238E27FC236}">
                    <a16:creationId xmlns:a16="http://schemas.microsoft.com/office/drawing/2014/main" id="{DF91DE4C-2991-496F-ACEA-737D60AF1136}"/>
                  </a:ext>
                </a:extLst>
              </p14:cNvPr>
              <p14:cNvContentPartPr/>
              <p14:nvPr/>
            </p14:nvContentPartPr>
            <p14:xfrm>
              <a:off x="2575808" y="2881685"/>
              <a:ext cx="12600" cy="73440"/>
            </p14:xfrm>
          </p:contentPart>
        </mc:Choice>
        <mc:Fallback>
          <p:pic>
            <p:nvPicPr>
              <p:cNvPr id="67" name="墨迹 66">
                <a:extLst>
                  <a:ext uri="{FF2B5EF4-FFF2-40B4-BE49-F238E27FC236}">
                    <a16:creationId xmlns:a16="http://schemas.microsoft.com/office/drawing/2014/main" id="{DF91DE4C-2991-496F-ACEA-737D60AF1136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567168" y="2872685"/>
                <a:ext cx="3024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B9CC8B04-1E18-4E0B-980B-30012893C12E}"/>
                  </a:ext>
                </a:extLst>
              </p14:cNvPr>
              <p14:cNvContentPartPr/>
              <p14:nvPr/>
            </p14:nvContentPartPr>
            <p14:xfrm>
              <a:off x="2194568" y="1862885"/>
              <a:ext cx="4680" cy="8280"/>
            </p14:xfrm>
          </p:contentPart>
        </mc:Choice>
        <mc:Fallback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B9CC8B04-1E18-4E0B-980B-30012893C12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185928" y="1854245"/>
                <a:ext cx="2232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9DD10FED-241C-410E-9B8E-E7B5A7B887A2}"/>
                  </a:ext>
                </a:extLst>
              </p14:cNvPr>
              <p14:cNvContentPartPr/>
              <p14:nvPr/>
            </p14:nvContentPartPr>
            <p14:xfrm>
              <a:off x="2856968" y="2907245"/>
              <a:ext cx="360" cy="360"/>
            </p14:xfrm>
          </p:contentPart>
        </mc:Choice>
        <mc:Fallback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9DD10FED-241C-410E-9B8E-E7B5A7B887A2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847968" y="28986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78" name="墨迹 77">
                <a:extLst>
                  <a:ext uri="{FF2B5EF4-FFF2-40B4-BE49-F238E27FC236}">
                    <a16:creationId xmlns:a16="http://schemas.microsoft.com/office/drawing/2014/main" id="{162E78C7-8B6B-4D3D-A6D0-BBE43E8D5B8E}"/>
                  </a:ext>
                </a:extLst>
              </p14:cNvPr>
              <p14:cNvContentPartPr/>
              <p14:nvPr/>
            </p14:nvContentPartPr>
            <p14:xfrm>
              <a:off x="2846528" y="3863765"/>
              <a:ext cx="20160" cy="77400"/>
            </p14:xfrm>
          </p:contentPart>
        </mc:Choice>
        <mc:Fallback>
          <p:pic>
            <p:nvPicPr>
              <p:cNvPr id="78" name="墨迹 77">
                <a:extLst>
                  <a:ext uri="{FF2B5EF4-FFF2-40B4-BE49-F238E27FC236}">
                    <a16:creationId xmlns:a16="http://schemas.microsoft.com/office/drawing/2014/main" id="{162E78C7-8B6B-4D3D-A6D0-BBE43E8D5B8E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837888" y="3854765"/>
                <a:ext cx="3780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79" name="墨迹 78">
                <a:extLst>
                  <a:ext uri="{FF2B5EF4-FFF2-40B4-BE49-F238E27FC236}">
                    <a16:creationId xmlns:a16="http://schemas.microsoft.com/office/drawing/2014/main" id="{E38ECA76-7B26-4C65-8E68-DB28BC04012A}"/>
                  </a:ext>
                </a:extLst>
              </p14:cNvPr>
              <p14:cNvContentPartPr/>
              <p14:nvPr/>
            </p14:nvContentPartPr>
            <p14:xfrm>
              <a:off x="2850848" y="2968085"/>
              <a:ext cx="7560" cy="41400"/>
            </p14:xfrm>
          </p:contentPart>
        </mc:Choice>
        <mc:Fallback>
          <p:pic>
            <p:nvPicPr>
              <p:cNvPr id="79" name="墨迹 78">
                <a:extLst>
                  <a:ext uri="{FF2B5EF4-FFF2-40B4-BE49-F238E27FC236}">
                    <a16:creationId xmlns:a16="http://schemas.microsoft.com/office/drawing/2014/main" id="{E38ECA76-7B26-4C65-8E68-DB28BC04012A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841776" y="2959163"/>
                <a:ext cx="26082" cy="58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80" name="墨迹 79">
                <a:extLst>
                  <a:ext uri="{FF2B5EF4-FFF2-40B4-BE49-F238E27FC236}">
                    <a16:creationId xmlns:a16="http://schemas.microsoft.com/office/drawing/2014/main" id="{269DE125-904C-43D4-BEE9-9C4F10CEB8BB}"/>
                  </a:ext>
                </a:extLst>
              </p14:cNvPr>
              <p14:cNvContentPartPr/>
              <p14:nvPr/>
            </p14:nvContentPartPr>
            <p14:xfrm>
              <a:off x="2849048" y="2672165"/>
              <a:ext cx="9000" cy="93960"/>
            </p14:xfrm>
          </p:contentPart>
        </mc:Choice>
        <mc:Fallback>
          <p:pic>
            <p:nvPicPr>
              <p:cNvPr id="80" name="墨迹 79">
                <a:extLst>
                  <a:ext uri="{FF2B5EF4-FFF2-40B4-BE49-F238E27FC236}">
                    <a16:creationId xmlns:a16="http://schemas.microsoft.com/office/drawing/2014/main" id="{269DE125-904C-43D4-BEE9-9C4F10CEB8B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840408" y="2663492"/>
                <a:ext cx="26640" cy="111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C2E84C20-6370-4894-874C-64CDA108A659}"/>
                  </a:ext>
                </a:extLst>
              </p14:cNvPr>
              <p14:cNvContentPartPr/>
              <p14:nvPr/>
            </p14:nvContentPartPr>
            <p14:xfrm>
              <a:off x="2850128" y="3960245"/>
              <a:ext cx="12960" cy="92160"/>
            </p14:xfrm>
          </p:contentPart>
        </mc:Choice>
        <mc:Fallback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C2E84C20-6370-4894-874C-64CDA108A659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841371" y="3951245"/>
                <a:ext cx="30123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82" name="墨迹 81">
                <a:extLst>
                  <a:ext uri="{FF2B5EF4-FFF2-40B4-BE49-F238E27FC236}">
                    <a16:creationId xmlns:a16="http://schemas.microsoft.com/office/drawing/2014/main" id="{037A1EA1-E122-47FD-A8A2-74B0F1006F4C}"/>
                  </a:ext>
                </a:extLst>
              </p14:cNvPr>
              <p14:cNvContentPartPr/>
              <p14:nvPr/>
            </p14:nvContentPartPr>
            <p14:xfrm>
              <a:off x="2497688" y="4785005"/>
              <a:ext cx="259920" cy="56880"/>
            </p14:xfrm>
          </p:contentPart>
        </mc:Choice>
        <mc:Fallback>
          <p:pic>
            <p:nvPicPr>
              <p:cNvPr id="82" name="墨迹 81">
                <a:extLst>
                  <a:ext uri="{FF2B5EF4-FFF2-40B4-BE49-F238E27FC236}">
                    <a16:creationId xmlns:a16="http://schemas.microsoft.com/office/drawing/2014/main" id="{037A1EA1-E122-47FD-A8A2-74B0F1006F4C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488688" y="4776005"/>
                <a:ext cx="27756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83" name="墨迹 82">
                <a:extLst>
                  <a:ext uri="{FF2B5EF4-FFF2-40B4-BE49-F238E27FC236}">
                    <a16:creationId xmlns:a16="http://schemas.microsoft.com/office/drawing/2014/main" id="{1AD0915E-F2B9-4B3E-B55B-4D63004C74C9}"/>
                  </a:ext>
                </a:extLst>
              </p14:cNvPr>
              <p14:cNvContentPartPr/>
              <p14:nvPr/>
            </p14:nvContentPartPr>
            <p14:xfrm>
              <a:off x="2999528" y="4777085"/>
              <a:ext cx="90360" cy="360"/>
            </p14:xfrm>
          </p:contentPart>
        </mc:Choice>
        <mc:Fallback>
          <p:pic>
            <p:nvPicPr>
              <p:cNvPr id="83" name="墨迹 82">
                <a:extLst>
                  <a:ext uri="{FF2B5EF4-FFF2-40B4-BE49-F238E27FC236}">
                    <a16:creationId xmlns:a16="http://schemas.microsoft.com/office/drawing/2014/main" id="{1AD0915E-F2B9-4B3E-B55B-4D63004C74C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990888" y="4768445"/>
                <a:ext cx="10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84" name="墨迹 83">
                <a:extLst>
                  <a:ext uri="{FF2B5EF4-FFF2-40B4-BE49-F238E27FC236}">
                    <a16:creationId xmlns:a16="http://schemas.microsoft.com/office/drawing/2014/main" id="{20D4BFD1-49FA-45A9-88D2-C2941DD4AEBF}"/>
                  </a:ext>
                </a:extLst>
              </p14:cNvPr>
              <p14:cNvContentPartPr/>
              <p14:nvPr/>
            </p14:nvContentPartPr>
            <p14:xfrm>
              <a:off x="3211568" y="4770245"/>
              <a:ext cx="115200" cy="19080"/>
            </p14:xfrm>
          </p:contentPart>
        </mc:Choice>
        <mc:Fallback>
          <p:pic>
            <p:nvPicPr>
              <p:cNvPr id="84" name="墨迹 83">
                <a:extLst>
                  <a:ext uri="{FF2B5EF4-FFF2-40B4-BE49-F238E27FC236}">
                    <a16:creationId xmlns:a16="http://schemas.microsoft.com/office/drawing/2014/main" id="{20D4BFD1-49FA-45A9-88D2-C2941DD4AEBF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202568" y="4761245"/>
                <a:ext cx="1328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85" name="墨迹 84">
                <a:extLst>
                  <a:ext uri="{FF2B5EF4-FFF2-40B4-BE49-F238E27FC236}">
                    <a16:creationId xmlns:a16="http://schemas.microsoft.com/office/drawing/2014/main" id="{4D197668-2C54-47DB-9065-19DBDE5B4FE7}"/>
                  </a:ext>
                </a:extLst>
              </p14:cNvPr>
              <p14:cNvContentPartPr/>
              <p14:nvPr/>
            </p14:nvContentPartPr>
            <p14:xfrm>
              <a:off x="5581448" y="4805885"/>
              <a:ext cx="92880" cy="15840"/>
            </p14:xfrm>
          </p:contentPart>
        </mc:Choice>
        <mc:Fallback>
          <p:pic>
            <p:nvPicPr>
              <p:cNvPr id="85" name="墨迹 84">
                <a:extLst>
                  <a:ext uri="{FF2B5EF4-FFF2-40B4-BE49-F238E27FC236}">
                    <a16:creationId xmlns:a16="http://schemas.microsoft.com/office/drawing/2014/main" id="{4D197668-2C54-47DB-9065-19DBDE5B4FE7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572448" y="4797245"/>
                <a:ext cx="11052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86" name="墨迹 85">
                <a:extLst>
                  <a:ext uri="{FF2B5EF4-FFF2-40B4-BE49-F238E27FC236}">
                    <a16:creationId xmlns:a16="http://schemas.microsoft.com/office/drawing/2014/main" id="{A86B71E8-662A-47F1-A418-038E87858618}"/>
                  </a:ext>
                </a:extLst>
              </p14:cNvPr>
              <p14:cNvContentPartPr/>
              <p14:nvPr/>
            </p14:nvContentPartPr>
            <p14:xfrm>
              <a:off x="5834888" y="4771685"/>
              <a:ext cx="47160" cy="21240"/>
            </p14:xfrm>
          </p:contentPart>
        </mc:Choice>
        <mc:Fallback>
          <p:pic>
            <p:nvPicPr>
              <p:cNvPr id="86" name="墨迹 85">
                <a:extLst>
                  <a:ext uri="{FF2B5EF4-FFF2-40B4-BE49-F238E27FC236}">
                    <a16:creationId xmlns:a16="http://schemas.microsoft.com/office/drawing/2014/main" id="{A86B71E8-662A-47F1-A418-038E87858618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825888" y="4763045"/>
                <a:ext cx="648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87" name="墨迹 86">
                <a:extLst>
                  <a:ext uri="{FF2B5EF4-FFF2-40B4-BE49-F238E27FC236}">
                    <a16:creationId xmlns:a16="http://schemas.microsoft.com/office/drawing/2014/main" id="{126294ED-6C0B-4A10-ACB5-7FE3A8B89B1D}"/>
                  </a:ext>
                </a:extLst>
              </p14:cNvPr>
              <p14:cNvContentPartPr/>
              <p14:nvPr/>
            </p14:nvContentPartPr>
            <p14:xfrm>
              <a:off x="3788288" y="4397645"/>
              <a:ext cx="428760" cy="464040"/>
            </p14:xfrm>
          </p:contentPart>
        </mc:Choice>
        <mc:Fallback>
          <p:pic>
            <p:nvPicPr>
              <p:cNvPr id="87" name="墨迹 86">
                <a:extLst>
                  <a:ext uri="{FF2B5EF4-FFF2-40B4-BE49-F238E27FC236}">
                    <a16:creationId xmlns:a16="http://schemas.microsoft.com/office/drawing/2014/main" id="{126294ED-6C0B-4A10-ACB5-7FE3A8B89B1D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779648" y="4389005"/>
                <a:ext cx="44640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88" name="墨迹 87">
                <a:extLst>
                  <a:ext uri="{FF2B5EF4-FFF2-40B4-BE49-F238E27FC236}">
                    <a16:creationId xmlns:a16="http://schemas.microsoft.com/office/drawing/2014/main" id="{B48B4E23-96D0-4312-936F-FA8AD312589D}"/>
                  </a:ext>
                </a:extLst>
              </p14:cNvPr>
              <p14:cNvContentPartPr/>
              <p14:nvPr/>
            </p14:nvContentPartPr>
            <p14:xfrm>
              <a:off x="4419368" y="5330405"/>
              <a:ext cx="2800080" cy="79560"/>
            </p14:xfrm>
          </p:contentPart>
        </mc:Choice>
        <mc:Fallback>
          <p:pic>
            <p:nvPicPr>
              <p:cNvPr id="88" name="墨迹 87">
                <a:extLst>
                  <a:ext uri="{FF2B5EF4-FFF2-40B4-BE49-F238E27FC236}">
                    <a16:creationId xmlns:a16="http://schemas.microsoft.com/office/drawing/2014/main" id="{B48B4E23-96D0-4312-936F-FA8AD312589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410728" y="5321765"/>
                <a:ext cx="2817720" cy="9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862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2A234-A221-4419-BBE8-DD1E8711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Objective: Fisher’s Criterion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A874B6-3511-4122-88B9-BD082610D02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From the above histograms, we find </a:t>
                </a:r>
              </a:p>
              <a:p>
                <a:pPr lvl="1"/>
                <a:r>
                  <a:rPr lang="en-US" altLang="zh-CN" dirty="0"/>
                  <a:t>The FLD histograms are sharp and have small variances</a:t>
                </a:r>
              </a:p>
              <a:p>
                <a:pPr lvl="1"/>
                <a:r>
                  <a:rPr lang="en-US" altLang="zh-CN" dirty="0"/>
                  <a:t>In the PCA case, the distance between mean values is smaller than both standard deviations.</a:t>
                </a:r>
              </a:p>
              <a:p>
                <a:r>
                  <a:rPr lang="en-US" altLang="zh-CN" dirty="0"/>
                  <a:t>Putting these facts together, it is the ratio between</a:t>
                </a:r>
              </a:p>
              <a:p>
                <a:pPr lvl="1"/>
                <a:r>
                  <a:rPr lang="en-US" altLang="zh-CN" dirty="0"/>
                  <a:t>distance between the two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mean</a:t>
                </a:r>
                <a:r>
                  <a:rPr lang="en-US" altLang="zh-CN" dirty="0"/>
                  <a:t> values, and</a:t>
                </a:r>
              </a:p>
              <a:p>
                <a:pPr lvl="1"/>
                <a:r>
                  <a:rPr lang="en-US" altLang="zh-CN" dirty="0"/>
                  <a:t>the two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standard deviations</a:t>
                </a:r>
              </a:p>
              <a:p>
                <a:r>
                  <a:rPr lang="en-US" altLang="zh-CN" dirty="0"/>
                  <a:t>Fisher Criterion: </a:t>
                </a:r>
              </a:p>
              <a:p>
                <a:pPr lvl="1"/>
                <a:r>
                  <a:rPr lang="en-US" altLang="zh-CN" dirty="0"/>
                  <a:t>maximize the following objective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i="1" dirty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A874B6-3511-4122-88B9-BD082610D0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798ABEF-AE1D-4F9A-A6AF-20D2B1B5CFB0}"/>
                  </a:ext>
                </a:extLst>
              </p14:cNvPr>
              <p14:cNvContentPartPr/>
              <p14:nvPr/>
            </p14:nvContentPartPr>
            <p14:xfrm>
              <a:off x="4101488" y="2050085"/>
              <a:ext cx="590760" cy="529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798ABEF-AE1D-4F9A-A6AF-20D2B1B5CF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2488" y="2041445"/>
                <a:ext cx="60840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3D94F2BE-32E4-40FC-A665-425E646FEBEF}"/>
                  </a:ext>
                </a:extLst>
              </p14:cNvPr>
              <p14:cNvContentPartPr/>
              <p14:nvPr/>
            </p14:nvContentPartPr>
            <p14:xfrm>
              <a:off x="5934608" y="2021645"/>
              <a:ext cx="1565640" cy="6588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3D94F2BE-32E4-40FC-A665-425E646FEBE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25608" y="2013005"/>
                <a:ext cx="15832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693B6E43-DDD2-4281-AA73-DF091FC16446}"/>
                  </a:ext>
                </a:extLst>
              </p14:cNvPr>
              <p14:cNvContentPartPr/>
              <p14:nvPr/>
            </p14:nvContentPartPr>
            <p14:xfrm>
              <a:off x="1778768" y="2859725"/>
              <a:ext cx="2750040" cy="3924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693B6E43-DDD2-4281-AA73-DF091FC1644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69768" y="2851085"/>
                <a:ext cx="276768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7E973948-B803-4D00-A562-FACD7C7A6028}"/>
                  </a:ext>
                </a:extLst>
              </p14:cNvPr>
              <p14:cNvContentPartPr/>
              <p14:nvPr/>
            </p14:nvContentPartPr>
            <p14:xfrm>
              <a:off x="6588728" y="5983445"/>
              <a:ext cx="1080" cy="2520"/>
            </p14:xfrm>
          </p:contentPart>
        </mc:Choice>
        <mc:Fallback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7E973948-B803-4D00-A562-FACD7C7A602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80088" y="5974445"/>
                <a:ext cx="1872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791FE1CC-ED9A-49E3-8349-25BC35972120}"/>
                  </a:ext>
                </a:extLst>
              </p14:cNvPr>
              <p14:cNvContentPartPr/>
              <p14:nvPr/>
            </p14:nvContentPartPr>
            <p14:xfrm>
              <a:off x="6685568" y="5914685"/>
              <a:ext cx="360" cy="360"/>
            </p14:xfrm>
          </p:contentPart>
        </mc:Choice>
        <mc:Fallback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791FE1CC-ED9A-49E3-8349-25BC3597212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76928" y="59060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5B140E6B-B2E2-4BDA-BA15-7887AC9AA7CD}"/>
                  </a:ext>
                </a:extLst>
              </p14:cNvPr>
              <p14:cNvContentPartPr/>
              <p14:nvPr/>
            </p14:nvContentPartPr>
            <p14:xfrm>
              <a:off x="5572088" y="5777165"/>
              <a:ext cx="1014480" cy="160560"/>
            </p14:xfrm>
          </p:contentPart>
        </mc:Choice>
        <mc:Fallback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5B140E6B-B2E2-4BDA-BA15-7887AC9AA7C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63088" y="5768165"/>
                <a:ext cx="10321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4AFE05F1-20CA-4C4C-AB6D-02F8FE0194DC}"/>
                  </a:ext>
                </a:extLst>
              </p14:cNvPr>
              <p14:cNvContentPartPr/>
              <p14:nvPr/>
            </p14:nvContentPartPr>
            <p14:xfrm>
              <a:off x="5061248" y="5715965"/>
              <a:ext cx="295920" cy="350640"/>
            </p14:xfrm>
          </p:contentPart>
        </mc:Choice>
        <mc:Fallback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4AFE05F1-20CA-4C4C-AB6D-02F8FE0194D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52597" y="5706965"/>
                <a:ext cx="313581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F1788804-2403-450D-AFEF-E07F4C7CC755}"/>
                  </a:ext>
                </a:extLst>
              </p14:cNvPr>
              <p14:cNvContentPartPr/>
              <p14:nvPr/>
            </p14:nvContentPartPr>
            <p14:xfrm>
              <a:off x="5091128" y="5058245"/>
              <a:ext cx="919440" cy="185400"/>
            </p14:xfrm>
          </p:contentPart>
        </mc:Choice>
        <mc:Fallback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F1788804-2403-450D-AFEF-E07F4C7CC75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82488" y="5049262"/>
                <a:ext cx="937080" cy="2030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1" name="墨迹 50">
                <a:extLst>
                  <a:ext uri="{FF2B5EF4-FFF2-40B4-BE49-F238E27FC236}">
                    <a16:creationId xmlns:a16="http://schemas.microsoft.com/office/drawing/2014/main" id="{59FE5DDF-79DF-4585-AFB6-AD93DE5C0677}"/>
                  </a:ext>
                </a:extLst>
              </p14:cNvPr>
              <p14:cNvContentPartPr/>
              <p14:nvPr/>
            </p14:nvContentPartPr>
            <p14:xfrm>
              <a:off x="2034008" y="4990205"/>
              <a:ext cx="2859840" cy="935640"/>
            </p14:xfrm>
          </p:contentPart>
        </mc:Choice>
        <mc:Fallback>
          <p:pic>
            <p:nvPicPr>
              <p:cNvPr id="51" name="墨迹 50">
                <a:extLst>
                  <a:ext uri="{FF2B5EF4-FFF2-40B4-BE49-F238E27FC236}">
                    <a16:creationId xmlns:a16="http://schemas.microsoft.com/office/drawing/2014/main" id="{59FE5DDF-79DF-4585-AFB6-AD93DE5C067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25007" y="4981565"/>
                <a:ext cx="2877482" cy="9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0BE6C505-979C-4701-8630-B0FD3A542B2D}"/>
                  </a:ext>
                </a:extLst>
              </p14:cNvPr>
              <p14:cNvContentPartPr/>
              <p14:nvPr/>
            </p14:nvContentPartPr>
            <p14:xfrm>
              <a:off x="6741008" y="4133045"/>
              <a:ext cx="20160" cy="300600"/>
            </p14:xfrm>
          </p:contentPart>
        </mc:Choice>
        <mc:Fallback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0BE6C505-979C-4701-8630-B0FD3A542B2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32008" y="4124405"/>
                <a:ext cx="3780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B109F0E9-D417-41E2-B0EA-563327917B2F}"/>
                  </a:ext>
                </a:extLst>
              </p14:cNvPr>
              <p14:cNvContentPartPr/>
              <p14:nvPr/>
            </p14:nvContentPartPr>
            <p14:xfrm>
              <a:off x="6499808" y="4651085"/>
              <a:ext cx="1562760" cy="44640"/>
            </p14:xfrm>
          </p:contentPart>
        </mc:Choice>
        <mc:Fallback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B109F0E9-D417-41E2-B0EA-563327917B2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490808" y="4642445"/>
                <a:ext cx="15804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44F847AE-2DDB-4F57-A917-0C9AC6446142}"/>
                  </a:ext>
                </a:extLst>
              </p14:cNvPr>
              <p14:cNvContentPartPr/>
              <p14:nvPr/>
            </p14:nvContentPartPr>
            <p14:xfrm>
              <a:off x="7513928" y="4857365"/>
              <a:ext cx="198720" cy="159120"/>
            </p14:xfrm>
          </p:contentPart>
        </mc:Choice>
        <mc:Fallback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44F847AE-2DDB-4F57-A917-0C9AC644614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504944" y="4848365"/>
                <a:ext cx="216328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64" name="墨迹 63">
                <a:extLst>
                  <a:ext uri="{FF2B5EF4-FFF2-40B4-BE49-F238E27FC236}">
                    <a16:creationId xmlns:a16="http://schemas.microsoft.com/office/drawing/2014/main" id="{755830CE-266F-4A57-B0BE-296AF6068220}"/>
                  </a:ext>
                </a:extLst>
              </p14:cNvPr>
              <p14:cNvContentPartPr/>
              <p14:nvPr/>
            </p14:nvContentPartPr>
            <p14:xfrm>
              <a:off x="7215488" y="4164725"/>
              <a:ext cx="601560" cy="330840"/>
            </p14:xfrm>
          </p:contentPart>
        </mc:Choice>
        <mc:Fallback>
          <p:pic>
            <p:nvPicPr>
              <p:cNvPr id="64" name="墨迹 63">
                <a:extLst>
                  <a:ext uri="{FF2B5EF4-FFF2-40B4-BE49-F238E27FC236}">
                    <a16:creationId xmlns:a16="http://schemas.microsoft.com/office/drawing/2014/main" id="{755830CE-266F-4A57-B0BE-296AF606822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06843" y="4156085"/>
                <a:ext cx="619211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65" name="墨迹 64">
                <a:extLst>
                  <a:ext uri="{FF2B5EF4-FFF2-40B4-BE49-F238E27FC236}">
                    <a16:creationId xmlns:a16="http://schemas.microsoft.com/office/drawing/2014/main" id="{B8A2652B-300B-4B76-828C-003E3A308012}"/>
                  </a:ext>
                </a:extLst>
              </p14:cNvPr>
              <p14:cNvContentPartPr/>
              <p14:nvPr/>
            </p14:nvContentPartPr>
            <p14:xfrm>
              <a:off x="6877448" y="4254725"/>
              <a:ext cx="212040" cy="146160"/>
            </p14:xfrm>
          </p:contentPart>
        </mc:Choice>
        <mc:Fallback>
          <p:pic>
            <p:nvPicPr>
              <p:cNvPr id="65" name="墨迹 64">
                <a:extLst>
                  <a:ext uri="{FF2B5EF4-FFF2-40B4-BE49-F238E27FC236}">
                    <a16:creationId xmlns:a16="http://schemas.microsoft.com/office/drawing/2014/main" id="{B8A2652B-300B-4B76-828C-003E3A30801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868808" y="4246085"/>
                <a:ext cx="229680" cy="16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506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3B7FC-F99D-4721-BFA7-60B1FD88D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Measure of ‘separation’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02E618-4A2C-4FAA-B4EF-30201353D12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For 1-D data, 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variance (or scatter) (</a:t>
                </a:r>
                <a:r>
                  <a:rPr lang="zh-CN" altLang="en-US" dirty="0"/>
                  <a:t>𝑘</a:t>
                </a:r>
                <a:r>
                  <a:rPr lang="en-US" altLang="zh-CN" dirty="0"/>
                  <a:t>=1,2)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Called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within-class scatter</a:t>
                </a: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/>
                  <a:t>: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total within-class scatter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>
                                        <a:latin typeface="Cambria Math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nary>
                    <m:r>
                      <a:rPr lang="en-US" altLang="zh-CN" b="1" i="1">
                        <a:latin typeface="Cambria Math"/>
                      </a:rPr>
                      <m:t>𝒘</m:t>
                    </m:r>
                  </m:oMath>
                </a14:m>
                <a:endParaRPr lang="en-US" altLang="zh-CN" b="1" dirty="0"/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1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1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b="1" i="1">
                        <a:latin typeface="Cambria Math"/>
                      </a:rPr>
                      <m:t>𝒘</m:t>
                    </m:r>
                  </m:oMath>
                </a14:m>
                <a:endParaRPr lang="zh-CN" altLang="en-US" b="1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02E618-4A2C-4FAA-B4EF-30201353D1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0A09E89A-96CF-490B-96DE-F9FDEA9E5B9D}"/>
                  </a:ext>
                </a:extLst>
              </p14:cNvPr>
              <p14:cNvContentPartPr/>
              <p14:nvPr/>
            </p14:nvContentPartPr>
            <p14:xfrm>
              <a:off x="2701808" y="1213085"/>
              <a:ext cx="291240" cy="61524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0A09E89A-96CF-490B-96DE-F9FDEA9E5B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3157" y="1204445"/>
                <a:ext cx="308902" cy="6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5E0FE5B6-E837-4481-833A-36AAA2F5EB7B}"/>
                  </a:ext>
                </a:extLst>
              </p14:cNvPr>
              <p14:cNvContentPartPr/>
              <p14:nvPr/>
            </p14:nvContentPartPr>
            <p14:xfrm>
              <a:off x="3665168" y="976565"/>
              <a:ext cx="458280" cy="17280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5E0FE5B6-E837-4481-833A-36AAA2F5EB7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56168" y="967925"/>
                <a:ext cx="4759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D2E46DCE-B452-45BE-A45C-5E141945DDE0}"/>
                  </a:ext>
                </a:extLst>
              </p14:cNvPr>
              <p14:cNvContentPartPr/>
              <p14:nvPr/>
            </p14:nvContentPartPr>
            <p14:xfrm>
              <a:off x="3098888" y="1020125"/>
              <a:ext cx="511560" cy="26352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D2E46DCE-B452-45BE-A45C-5E141945DDE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90242" y="1011485"/>
                <a:ext cx="529212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7E307A3F-CC6F-4809-9450-CCF6ADF4CA23}"/>
                  </a:ext>
                </a:extLst>
              </p14:cNvPr>
              <p14:cNvContentPartPr/>
              <p14:nvPr/>
            </p14:nvContentPartPr>
            <p14:xfrm>
              <a:off x="5208848" y="911405"/>
              <a:ext cx="495000" cy="299520"/>
            </p14:xfrm>
          </p:contentPart>
        </mc:Choice>
        <mc:Fallback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7E307A3F-CC6F-4809-9450-CCF6ADF4CA2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99848" y="902405"/>
                <a:ext cx="51264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4EBC41E7-DB0C-4BBE-8DEA-A18BB14C86A0}"/>
                  </a:ext>
                </a:extLst>
              </p14:cNvPr>
              <p14:cNvContentPartPr/>
              <p14:nvPr/>
            </p14:nvContentPartPr>
            <p14:xfrm>
              <a:off x="4811768" y="950285"/>
              <a:ext cx="201960" cy="163080"/>
            </p14:xfrm>
          </p:contentPart>
        </mc:Choice>
        <mc:Fallback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4EBC41E7-DB0C-4BBE-8DEA-A18BB14C86A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03128" y="941285"/>
                <a:ext cx="21960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20635BA6-4048-48A9-B273-20631C1B76B9}"/>
                  </a:ext>
                </a:extLst>
              </p14:cNvPr>
              <p14:cNvContentPartPr/>
              <p14:nvPr/>
            </p14:nvContentPartPr>
            <p14:xfrm>
              <a:off x="4498208" y="978365"/>
              <a:ext cx="255600" cy="332280"/>
            </p14:xfrm>
          </p:contentPart>
        </mc:Choice>
        <mc:Fallback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20635BA6-4048-48A9-B273-20631C1B76B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89208" y="969375"/>
                <a:ext cx="273240" cy="3499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960DDA24-09A0-45B3-9674-3CB9774ABD1B}"/>
                  </a:ext>
                </a:extLst>
              </p14:cNvPr>
              <p14:cNvContentPartPr/>
              <p14:nvPr/>
            </p14:nvContentPartPr>
            <p14:xfrm>
              <a:off x="4275728" y="1020125"/>
              <a:ext cx="162360" cy="106200"/>
            </p14:xfrm>
          </p:contentPart>
        </mc:Choice>
        <mc:Fallback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960DDA24-09A0-45B3-9674-3CB9774ABD1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267069" y="1011485"/>
                <a:ext cx="180039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8247BDC7-939B-4D6C-B2CD-D169A5E0EF7F}"/>
                  </a:ext>
                </a:extLst>
              </p14:cNvPr>
              <p14:cNvContentPartPr/>
              <p14:nvPr/>
            </p14:nvContentPartPr>
            <p14:xfrm>
              <a:off x="6147728" y="845165"/>
              <a:ext cx="252720" cy="226800"/>
            </p14:xfrm>
          </p:contentPart>
        </mc:Choice>
        <mc:Fallback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8247BDC7-939B-4D6C-B2CD-D169A5E0EF7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39088" y="836165"/>
                <a:ext cx="27036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A7381A3C-112A-417B-B805-4FEEA0A80CE4}"/>
                  </a:ext>
                </a:extLst>
              </p14:cNvPr>
              <p14:cNvContentPartPr/>
              <p14:nvPr/>
            </p14:nvContentPartPr>
            <p14:xfrm>
              <a:off x="5913368" y="913565"/>
              <a:ext cx="174960" cy="158760"/>
            </p14:xfrm>
          </p:contentPart>
        </mc:Choice>
        <mc:Fallback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A7381A3C-112A-417B-B805-4FEEA0A80CE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04728" y="904925"/>
                <a:ext cx="19260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174E08D2-0974-4DDD-B9BE-5F689EAD39F1}"/>
                  </a:ext>
                </a:extLst>
              </p14:cNvPr>
              <p14:cNvContentPartPr/>
              <p14:nvPr/>
            </p14:nvContentPartPr>
            <p14:xfrm>
              <a:off x="6895448" y="925445"/>
              <a:ext cx="137160" cy="80640"/>
            </p14:xfrm>
          </p:contentPart>
        </mc:Choice>
        <mc:Fallback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174E08D2-0974-4DDD-B9BE-5F689EAD39F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886808" y="916445"/>
                <a:ext cx="15480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E6B112AF-735C-4B8A-B8A3-06DF1DEBED71}"/>
                  </a:ext>
                </a:extLst>
              </p14:cNvPr>
              <p14:cNvContentPartPr/>
              <p14:nvPr/>
            </p14:nvContentPartPr>
            <p14:xfrm>
              <a:off x="6533288" y="853445"/>
              <a:ext cx="293760" cy="181800"/>
            </p14:xfrm>
          </p:contentPart>
        </mc:Choice>
        <mc:Fallback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E6B112AF-735C-4B8A-B8A3-06DF1DEBED7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524637" y="844445"/>
                <a:ext cx="311422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0" name="墨迹 59">
                <a:extLst>
                  <a:ext uri="{FF2B5EF4-FFF2-40B4-BE49-F238E27FC236}">
                    <a16:creationId xmlns:a16="http://schemas.microsoft.com/office/drawing/2014/main" id="{B29927DE-D4AD-4D54-A061-49A427E37918}"/>
                  </a:ext>
                </a:extLst>
              </p14:cNvPr>
              <p14:cNvContentPartPr/>
              <p14:nvPr/>
            </p14:nvContentPartPr>
            <p14:xfrm>
              <a:off x="2237768" y="2077085"/>
              <a:ext cx="542520" cy="170640"/>
            </p14:xfrm>
          </p:contentPart>
        </mc:Choice>
        <mc:Fallback>
          <p:pic>
            <p:nvPicPr>
              <p:cNvPr id="60" name="墨迹 59">
                <a:extLst>
                  <a:ext uri="{FF2B5EF4-FFF2-40B4-BE49-F238E27FC236}">
                    <a16:creationId xmlns:a16="http://schemas.microsoft.com/office/drawing/2014/main" id="{B29927DE-D4AD-4D54-A061-49A427E3791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229128" y="2068085"/>
                <a:ext cx="56016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90" name="墨迹 89">
                <a:extLst>
                  <a:ext uri="{FF2B5EF4-FFF2-40B4-BE49-F238E27FC236}">
                    <a16:creationId xmlns:a16="http://schemas.microsoft.com/office/drawing/2014/main" id="{DF697A64-7795-4F35-BADE-D413E239365C}"/>
                  </a:ext>
                </a:extLst>
              </p14:cNvPr>
              <p14:cNvContentPartPr/>
              <p14:nvPr/>
            </p14:nvContentPartPr>
            <p14:xfrm>
              <a:off x="8297288" y="1965845"/>
              <a:ext cx="33120" cy="17640"/>
            </p14:xfrm>
          </p:contentPart>
        </mc:Choice>
        <mc:Fallback>
          <p:pic>
            <p:nvPicPr>
              <p:cNvPr id="90" name="墨迹 89">
                <a:extLst>
                  <a:ext uri="{FF2B5EF4-FFF2-40B4-BE49-F238E27FC236}">
                    <a16:creationId xmlns:a16="http://schemas.microsoft.com/office/drawing/2014/main" id="{DF697A64-7795-4F35-BADE-D413E239365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288288" y="1956845"/>
                <a:ext cx="507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91" name="墨迹 90">
                <a:extLst>
                  <a:ext uri="{FF2B5EF4-FFF2-40B4-BE49-F238E27FC236}">
                    <a16:creationId xmlns:a16="http://schemas.microsoft.com/office/drawing/2014/main" id="{2102473B-9AE4-4BEA-B591-EFE0FB83C708}"/>
                  </a:ext>
                </a:extLst>
              </p14:cNvPr>
              <p14:cNvContentPartPr/>
              <p14:nvPr/>
            </p14:nvContentPartPr>
            <p14:xfrm>
              <a:off x="8052848" y="1794485"/>
              <a:ext cx="149040" cy="203400"/>
            </p14:xfrm>
          </p:contentPart>
        </mc:Choice>
        <mc:Fallback>
          <p:pic>
            <p:nvPicPr>
              <p:cNvPr id="91" name="墨迹 90">
                <a:extLst>
                  <a:ext uri="{FF2B5EF4-FFF2-40B4-BE49-F238E27FC236}">
                    <a16:creationId xmlns:a16="http://schemas.microsoft.com/office/drawing/2014/main" id="{2102473B-9AE4-4BEA-B591-EFE0FB83C70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043848" y="1785845"/>
                <a:ext cx="16668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92" name="墨迹 91">
                <a:extLst>
                  <a:ext uri="{FF2B5EF4-FFF2-40B4-BE49-F238E27FC236}">
                    <a16:creationId xmlns:a16="http://schemas.microsoft.com/office/drawing/2014/main" id="{88A42A5B-A91A-4DB4-9855-4DD5C3AECAFE}"/>
                  </a:ext>
                </a:extLst>
              </p14:cNvPr>
              <p14:cNvContentPartPr/>
              <p14:nvPr/>
            </p14:nvContentPartPr>
            <p14:xfrm>
              <a:off x="7362728" y="1794845"/>
              <a:ext cx="478440" cy="214920"/>
            </p14:xfrm>
          </p:contentPart>
        </mc:Choice>
        <mc:Fallback>
          <p:pic>
            <p:nvPicPr>
              <p:cNvPr id="92" name="墨迹 91">
                <a:extLst>
                  <a:ext uri="{FF2B5EF4-FFF2-40B4-BE49-F238E27FC236}">
                    <a16:creationId xmlns:a16="http://schemas.microsoft.com/office/drawing/2014/main" id="{88A42A5B-A91A-4DB4-9855-4DD5C3AECAF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353728" y="1786191"/>
                <a:ext cx="496080" cy="2325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93" name="墨迹 92">
                <a:extLst>
                  <a:ext uri="{FF2B5EF4-FFF2-40B4-BE49-F238E27FC236}">
                    <a16:creationId xmlns:a16="http://schemas.microsoft.com/office/drawing/2014/main" id="{80339F93-3F91-4E5C-9DD5-7A0822907369}"/>
                  </a:ext>
                </a:extLst>
              </p14:cNvPr>
              <p14:cNvContentPartPr/>
              <p14:nvPr/>
            </p14:nvContentPartPr>
            <p14:xfrm>
              <a:off x="6945128" y="1793765"/>
              <a:ext cx="222480" cy="296640"/>
            </p14:xfrm>
          </p:contentPart>
        </mc:Choice>
        <mc:Fallback>
          <p:pic>
            <p:nvPicPr>
              <p:cNvPr id="93" name="墨迹 92">
                <a:extLst>
                  <a:ext uri="{FF2B5EF4-FFF2-40B4-BE49-F238E27FC236}">
                    <a16:creationId xmlns:a16="http://schemas.microsoft.com/office/drawing/2014/main" id="{80339F93-3F91-4E5C-9DD5-7A082290736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936128" y="1784765"/>
                <a:ext cx="24012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94" name="墨迹 93">
                <a:extLst>
                  <a:ext uri="{FF2B5EF4-FFF2-40B4-BE49-F238E27FC236}">
                    <a16:creationId xmlns:a16="http://schemas.microsoft.com/office/drawing/2014/main" id="{14EE3B39-CF0F-414E-B1AF-86ACBDF3677A}"/>
                  </a:ext>
                </a:extLst>
              </p14:cNvPr>
              <p14:cNvContentPartPr/>
              <p14:nvPr/>
            </p14:nvContentPartPr>
            <p14:xfrm>
              <a:off x="6313688" y="1770365"/>
              <a:ext cx="534960" cy="246600"/>
            </p14:xfrm>
          </p:contentPart>
        </mc:Choice>
        <mc:Fallback>
          <p:pic>
            <p:nvPicPr>
              <p:cNvPr id="94" name="墨迹 93">
                <a:extLst>
                  <a:ext uri="{FF2B5EF4-FFF2-40B4-BE49-F238E27FC236}">
                    <a16:creationId xmlns:a16="http://schemas.microsoft.com/office/drawing/2014/main" id="{14EE3B39-CF0F-414E-B1AF-86ACBDF3677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305042" y="1761725"/>
                <a:ext cx="552612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95" name="墨迹 94">
                <a:extLst>
                  <a:ext uri="{FF2B5EF4-FFF2-40B4-BE49-F238E27FC236}">
                    <a16:creationId xmlns:a16="http://schemas.microsoft.com/office/drawing/2014/main" id="{F4B800F6-D78C-44E2-98E1-2AC4BE6B24CD}"/>
                  </a:ext>
                </a:extLst>
              </p14:cNvPr>
              <p14:cNvContentPartPr/>
              <p14:nvPr/>
            </p14:nvContentPartPr>
            <p14:xfrm>
              <a:off x="5764688" y="1878365"/>
              <a:ext cx="438840" cy="122040"/>
            </p14:xfrm>
          </p:contentPart>
        </mc:Choice>
        <mc:Fallback>
          <p:pic>
            <p:nvPicPr>
              <p:cNvPr id="95" name="墨迹 94">
                <a:extLst>
                  <a:ext uri="{FF2B5EF4-FFF2-40B4-BE49-F238E27FC236}">
                    <a16:creationId xmlns:a16="http://schemas.microsoft.com/office/drawing/2014/main" id="{F4B800F6-D78C-44E2-98E1-2AC4BE6B24C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756048" y="1869699"/>
                <a:ext cx="456480" cy="1397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96" name="墨迹 95">
                <a:extLst>
                  <a:ext uri="{FF2B5EF4-FFF2-40B4-BE49-F238E27FC236}">
                    <a16:creationId xmlns:a16="http://schemas.microsoft.com/office/drawing/2014/main" id="{D6300290-E262-43BD-BFBE-DEB095335B14}"/>
                  </a:ext>
                </a:extLst>
              </p14:cNvPr>
              <p14:cNvContentPartPr/>
              <p14:nvPr/>
            </p14:nvContentPartPr>
            <p14:xfrm>
              <a:off x="4570568" y="1822205"/>
              <a:ext cx="1057320" cy="411480"/>
            </p14:xfrm>
          </p:contentPart>
        </mc:Choice>
        <mc:Fallback>
          <p:pic>
            <p:nvPicPr>
              <p:cNvPr id="96" name="墨迹 95">
                <a:extLst>
                  <a:ext uri="{FF2B5EF4-FFF2-40B4-BE49-F238E27FC236}">
                    <a16:creationId xmlns:a16="http://schemas.microsoft.com/office/drawing/2014/main" id="{D6300290-E262-43BD-BFBE-DEB095335B1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561925" y="1813565"/>
                <a:ext cx="1074966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97" name="墨迹 96">
                <a:extLst>
                  <a:ext uri="{FF2B5EF4-FFF2-40B4-BE49-F238E27FC236}">
                    <a16:creationId xmlns:a16="http://schemas.microsoft.com/office/drawing/2014/main" id="{F0534DC1-E33E-40BF-8E17-7EC4F16494A0}"/>
                  </a:ext>
                </a:extLst>
              </p14:cNvPr>
              <p14:cNvContentPartPr/>
              <p14:nvPr/>
            </p14:nvContentPartPr>
            <p14:xfrm>
              <a:off x="3270248" y="1991405"/>
              <a:ext cx="1049400" cy="226440"/>
            </p14:xfrm>
          </p:contentPart>
        </mc:Choice>
        <mc:Fallback>
          <p:pic>
            <p:nvPicPr>
              <p:cNvPr id="97" name="墨迹 96">
                <a:extLst>
                  <a:ext uri="{FF2B5EF4-FFF2-40B4-BE49-F238E27FC236}">
                    <a16:creationId xmlns:a16="http://schemas.microsoft.com/office/drawing/2014/main" id="{F0534DC1-E33E-40BF-8E17-7EC4F16494A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261605" y="1982405"/>
                <a:ext cx="1067046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00" name="墨迹 99">
                <a:extLst>
                  <a:ext uri="{FF2B5EF4-FFF2-40B4-BE49-F238E27FC236}">
                    <a16:creationId xmlns:a16="http://schemas.microsoft.com/office/drawing/2014/main" id="{97E2D913-88A3-4C35-85D6-7136715326C0}"/>
                  </a:ext>
                </a:extLst>
              </p14:cNvPr>
              <p14:cNvContentPartPr/>
              <p14:nvPr/>
            </p14:nvContentPartPr>
            <p14:xfrm>
              <a:off x="1196648" y="2115965"/>
              <a:ext cx="191520" cy="64080"/>
            </p14:xfrm>
          </p:contentPart>
        </mc:Choice>
        <mc:Fallback>
          <p:pic>
            <p:nvPicPr>
              <p:cNvPr id="100" name="墨迹 99">
                <a:extLst>
                  <a:ext uri="{FF2B5EF4-FFF2-40B4-BE49-F238E27FC236}">
                    <a16:creationId xmlns:a16="http://schemas.microsoft.com/office/drawing/2014/main" id="{97E2D913-88A3-4C35-85D6-7136715326C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187648" y="2106965"/>
                <a:ext cx="20916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01" name="墨迹 100">
                <a:extLst>
                  <a:ext uri="{FF2B5EF4-FFF2-40B4-BE49-F238E27FC236}">
                    <a16:creationId xmlns:a16="http://schemas.microsoft.com/office/drawing/2014/main" id="{ABBB7136-7F09-44C8-880E-EC07B7D1B80B}"/>
                  </a:ext>
                </a:extLst>
              </p14:cNvPr>
              <p14:cNvContentPartPr/>
              <p14:nvPr/>
            </p14:nvContentPartPr>
            <p14:xfrm>
              <a:off x="830168" y="3976445"/>
              <a:ext cx="5400" cy="3600"/>
            </p14:xfrm>
          </p:contentPart>
        </mc:Choice>
        <mc:Fallback>
          <p:pic>
            <p:nvPicPr>
              <p:cNvPr id="101" name="墨迹 100">
                <a:extLst>
                  <a:ext uri="{FF2B5EF4-FFF2-40B4-BE49-F238E27FC236}">
                    <a16:creationId xmlns:a16="http://schemas.microsoft.com/office/drawing/2014/main" id="{ABBB7136-7F09-44C8-880E-EC07B7D1B80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21528" y="3967445"/>
                <a:ext cx="230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05" name="墨迹 104">
                <a:extLst>
                  <a:ext uri="{FF2B5EF4-FFF2-40B4-BE49-F238E27FC236}">
                    <a16:creationId xmlns:a16="http://schemas.microsoft.com/office/drawing/2014/main" id="{D3ABD60B-9683-4509-BB30-064C8193C6AC}"/>
                  </a:ext>
                </a:extLst>
              </p14:cNvPr>
              <p14:cNvContentPartPr/>
              <p14:nvPr/>
            </p14:nvContentPartPr>
            <p14:xfrm>
              <a:off x="393488" y="1968005"/>
              <a:ext cx="466560" cy="1737720"/>
            </p14:xfrm>
          </p:contentPart>
        </mc:Choice>
        <mc:Fallback>
          <p:pic>
            <p:nvPicPr>
              <p:cNvPr id="105" name="墨迹 104">
                <a:extLst>
                  <a:ext uri="{FF2B5EF4-FFF2-40B4-BE49-F238E27FC236}">
                    <a16:creationId xmlns:a16="http://schemas.microsoft.com/office/drawing/2014/main" id="{D3ABD60B-9683-4509-BB30-064C8193C6A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4848" y="1959367"/>
                <a:ext cx="484200" cy="1755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08" name="墨迹 107">
                <a:extLst>
                  <a:ext uri="{FF2B5EF4-FFF2-40B4-BE49-F238E27FC236}">
                    <a16:creationId xmlns:a16="http://schemas.microsoft.com/office/drawing/2014/main" id="{C7F08F63-534F-449C-A313-148F4C343182}"/>
                  </a:ext>
                </a:extLst>
              </p14:cNvPr>
              <p14:cNvContentPartPr/>
              <p14:nvPr/>
            </p14:nvContentPartPr>
            <p14:xfrm>
              <a:off x="5697368" y="4360205"/>
              <a:ext cx="28800" cy="7200"/>
            </p14:xfrm>
          </p:contentPart>
        </mc:Choice>
        <mc:Fallback>
          <p:pic>
            <p:nvPicPr>
              <p:cNvPr id="108" name="墨迹 107">
                <a:extLst>
                  <a:ext uri="{FF2B5EF4-FFF2-40B4-BE49-F238E27FC236}">
                    <a16:creationId xmlns:a16="http://schemas.microsoft.com/office/drawing/2014/main" id="{C7F08F63-534F-449C-A313-148F4C34318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688368" y="4351205"/>
                <a:ext cx="464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14" name="墨迹 113">
                <a:extLst>
                  <a:ext uri="{FF2B5EF4-FFF2-40B4-BE49-F238E27FC236}">
                    <a16:creationId xmlns:a16="http://schemas.microsoft.com/office/drawing/2014/main" id="{4DE83DAB-EEA5-4454-BBE8-A074FEF71E8A}"/>
                  </a:ext>
                </a:extLst>
              </p14:cNvPr>
              <p14:cNvContentPartPr/>
              <p14:nvPr/>
            </p14:nvContentPartPr>
            <p14:xfrm>
              <a:off x="793088" y="5462885"/>
              <a:ext cx="1490760" cy="94680"/>
            </p14:xfrm>
          </p:contentPart>
        </mc:Choice>
        <mc:Fallback>
          <p:pic>
            <p:nvPicPr>
              <p:cNvPr id="114" name="墨迹 113">
                <a:extLst>
                  <a:ext uri="{FF2B5EF4-FFF2-40B4-BE49-F238E27FC236}">
                    <a16:creationId xmlns:a16="http://schemas.microsoft.com/office/drawing/2014/main" id="{4DE83DAB-EEA5-4454-BBE8-A074FEF71E8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84448" y="5453885"/>
                <a:ext cx="150840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17" name="墨迹 116">
                <a:extLst>
                  <a:ext uri="{FF2B5EF4-FFF2-40B4-BE49-F238E27FC236}">
                    <a16:creationId xmlns:a16="http://schemas.microsoft.com/office/drawing/2014/main" id="{9ADDEDA8-C777-417F-AC9C-6ABBA993C15E}"/>
                  </a:ext>
                </a:extLst>
              </p14:cNvPr>
              <p14:cNvContentPartPr/>
              <p14:nvPr/>
            </p14:nvContentPartPr>
            <p14:xfrm>
              <a:off x="3066128" y="5557565"/>
              <a:ext cx="3532320" cy="51840"/>
            </p14:xfrm>
          </p:contentPart>
        </mc:Choice>
        <mc:Fallback>
          <p:pic>
            <p:nvPicPr>
              <p:cNvPr id="117" name="墨迹 116">
                <a:extLst>
                  <a:ext uri="{FF2B5EF4-FFF2-40B4-BE49-F238E27FC236}">
                    <a16:creationId xmlns:a16="http://schemas.microsoft.com/office/drawing/2014/main" id="{9ADDEDA8-C777-417F-AC9C-6ABBA993C15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057488" y="5548925"/>
                <a:ext cx="3549960" cy="6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3171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69F3E-4402-47BD-8BA3-8195DA43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Scatter matrices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326463-5470-497F-A3CD-58AFBBADD56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within-class scatter matrix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between-class scatter matrix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1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1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Fisher criterion in matrix form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/>
                      </a:rPr>
                      <m:t>max</m:t>
                    </m:r>
                    <m:r>
                      <a:rPr lang="en-US" altLang="zh-CN" i="1" dirty="0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𝑊</m:t>
                            </m:r>
                          </m:sub>
                        </m:sSub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den>
                    </m:f>
                    <m:r>
                      <a:rPr lang="en-US" altLang="zh-CN" i="1">
                        <a:latin typeface="Cambria Math"/>
                      </a:rPr>
                      <m:t>,  </m:t>
                    </m:r>
                    <m:r>
                      <a:rPr lang="en-US" altLang="zh-CN" i="1">
                        <a:latin typeface="Cambria Math"/>
                      </a:rPr>
                      <m:t>𝑠</m:t>
                    </m:r>
                    <m:r>
                      <a:rPr lang="en-US" altLang="zh-CN" i="1">
                        <a:latin typeface="Cambria Math"/>
                      </a:rPr>
                      <m:t>.</m:t>
                    </m:r>
                    <m:r>
                      <a:rPr lang="en-US" altLang="zh-CN" i="1">
                        <a:latin typeface="Cambria Math"/>
                      </a:rPr>
                      <m:t>𝑡</m:t>
                    </m:r>
                    <m:r>
                      <a:rPr lang="en-US" altLang="zh-CN" i="1">
                        <a:latin typeface="Cambria Math"/>
                      </a:rPr>
                      <m:t>.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b="1" i="1">
                        <a:latin typeface="Cambria Math"/>
                      </a:rPr>
                      <m:t>𝒘</m:t>
                    </m:r>
                    <m:r>
                      <a:rPr lang="en-US" altLang="zh-CN" i="1">
                        <a:latin typeface="Cambria Math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generalized Rayleigh quotient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326463-5470-497F-A3CD-58AFBBADD5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69131379-BDA1-4195-8E51-7A6752D7F295}"/>
                  </a:ext>
                </a:extLst>
              </p14:cNvPr>
              <p14:cNvContentPartPr/>
              <p14:nvPr/>
            </p14:nvContentPartPr>
            <p14:xfrm>
              <a:off x="1923848" y="1679285"/>
              <a:ext cx="297000" cy="223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69131379-BDA1-4195-8E51-7A6752D7F2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5208" y="1670645"/>
                <a:ext cx="3146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584905FB-BA86-4DC1-B59F-0503DEDDEB8E}"/>
                  </a:ext>
                </a:extLst>
              </p14:cNvPr>
              <p14:cNvContentPartPr/>
              <p14:nvPr/>
            </p14:nvContentPartPr>
            <p14:xfrm>
              <a:off x="1916288" y="463925"/>
              <a:ext cx="1514520" cy="88272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584905FB-BA86-4DC1-B59F-0503DEDDEB8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07288" y="454925"/>
                <a:ext cx="1532160" cy="90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24DC830D-2F7E-42C1-8FF3-03CD70BD97DF}"/>
                  </a:ext>
                </a:extLst>
              </p14:cNvPr>
              <p14:cNvContentPartPr/>
              <p14:nvPr/>
            </p14:nvContentPartPr>
            <p14:xfrm>
              <a:off x="4962248" y="227765"/>
              <a:ext cx="623880" cy="14184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24DC830D-2F7E-42C1-8FF3-03CD70BD97D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53608" y="219125"/>
                <a:ext cx="6415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BCA52794-2497-4545-BE34-DAEC4E29ADD0}"/>
                  </a:ext>
                </a:extLst>
              </p14:cNvPr>
              <p14:cNvContentPartPr/>
              <p14:nvPr/>
            </p14:nvContentPartPr>
            <p14:xfrm>
              <a:off x="4193648" y="242885"/>
              <a:ext cx="619560" cy="24048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BCA52794-2497-4545-BE34-DAEC4E29ADD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84648" y="233885"/>
                <a:ext cx="63720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90272844-C12C-4D3A-BDE9-484598B45D6E}"/>
                  </a:ext>
                </a:extLst>
              </p14:cNvPr>
              <p14:cNvContentPartPr/>
              <p14:nvPr/>
            </p14:nvContentPartPr>
            <p14:xfrm>
              <a:off x="3964688" y="345485"/>
              <a:ext cx="34200" cy="7524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90272844-C12C-4D3A-BDE9-484598B45D6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55688" y="336845"/>
                <a:ext cx="5184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51AF4817-4ABD-42DE-BD01-BEFD3387F6E6}"/>
                  </a:ext>
                </a:extLst>
              </p14:cNvPr>
              <p14:cNvContentPartPr/>
              <p14:nvPr/>
            </p14:nvContentPartPr>
            <p14:xfrm>
              <a:off x="3655808" y="523685"/>
              <a:ext cx="360" cy="36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51AF4817-4ABD-42DE-BD01-BEFD3387F6E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47168" y="5150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DE31D25E-0ED3-4ADE-B334-0107B888AC46}"/>
                  </a:ext>
                </a:extLst>
              </p14:cNvPr>
              <p14:cNvContentPartPr/>
              <p14:nvPr/>
            </p14:nvContentPartPr>
            <p14:xfrm>
              <a:off x="3636728" y="292925"/>
              <a:ext cx="173880" cy="18684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DE31D25E-0ED3-4ADE-B334-0107B888AC4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28088" y="283925"/>
                <a:ext cx="19152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D62A3636-AE02-480F-A4F0-00C91DE8A103}"/>
                  </a:ext>
                </a:extLst>
              </p14:cNvPr>
              <p14:cNvContentPartPr/>
              <p14:nvPr/>
            </p14:nvContentPartPr>
            <p14:xfrm>
              <a:off x="1947248" y="2637245"/>
              <a:ext cx="7200" cy="252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D62A3636-AE02-480F-A4F0-00C91DE8A10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38608" y="2628245"/>
                <a:ext cx="248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0B213127-7415-4AF5-A81C-CD3F3B2A70DD}"/>
                  </a:ext>
                </a:extLst>
              </p14:cNvPr>
              <p14:cNvContentPartPr/>
              <p14:nvPr/>
            </p14:nvContentPartPr>
            <p14:xfrm>
              <a:off x="2557088" y="2645885"/>
              <a:ext cx="5400" cy="1440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0B213127-7415-4AF5-A81C-CD3F3B2A70D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548088" y="2636885"/>
                <a:ext cx="2304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830D7FF4-9B48-4810-A54C-87863072060B}"/>
                  </a:ext>
                </a:extLst>
              </p14:cNvPr>
              <p14:cNvContentPartPr/>
              <p14:nvPr/>
            </p14:nvContentPartPr>
            <p14:xfrm>
              <a:off x="1031768" y="3476765"/>
              <a:ext cx="310680" cy="13680"/>
            </p14:xfrm>
          </p:contentPart>
        </mc:Choice>
        <mc:Fallback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830D7FF4-9B48-4810-A54C-87863072060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22768" y="3468125"/>
                <a:ext cx="32832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0A89833D-4BFA-4DF5-95B1-9E87BB84304F}"/>
                  </a:ext>
                </a:extLst>
              </p14:cNvPr>
              <p14:cNvContentPartPr/>
              <p14:nvPr/>
            </p14:nvContentPartPr>
            <p14:xfrm>
              <a:off x="1116008" y="2662805"/>
              <a:ext cx="309600" cy="3240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0A89833D-4BFA-4DF5-95B1-9E87BB84304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07008" y="2654165"/>
                <a:ext cx="32724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B70E1E25-4BB4-467F-B90D-AA3F5F76D4BD}"/>
                  </a:ext>
                </a:extLst>
              </p14:cNvPr>
              <p14:cNvContentPartPr/>
              <p14:nvPr/>
            </p14:nvContentPartPr>
            <p14:xfrm>
              <a:off x="1064528" y="3518885"/>
              <a:ext cx="303120" cy="27720"/>
            </p14:xfrm>
          </p:contentPart>
        </mc:Choice>
        <mc:Fallback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B70E1E25-4BB4-467F-B90D-AA3F5F76D4B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55888" y="3509885"/>
                <a:ext cx="32076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F001F681-2CED-45BE-BA50-B6730E63CBA7}"/>
                  </a:ext>
                </a:extLst>
              </p14:cNvPr>
              <p14:cNvContentPartPr/>
              <p14:nvPr/>
            </p14:nvContentPartPr>
            <p14:xfrm>
              <a:off x="1082888" y="2571725"/>
              <a:ext cx="418680" cy="62640"/>
            </p14:xfrm>
          </p:contentPart>
        </mc:Choice>
        <mc:Fallback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F001F681-2CED-45BE-BA50-B6730E63CBA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73888" y="2563085"/>
                <a:ext cx="43632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5CFFA529-9877-40D5-98E5-9B2FFDDD1B25}"/>
                  </a:ext>
                </a:extLst>
              </p14:cNvPr>
              <p14:cNvContentPartPr/>
              <p14:nvPr/>
            </p14:nvContentPartPr>
            <p14:xfrm>
              <a:off x="4245128" y="4945565"/>
              <a:ext cx="1160280" cy="48960"/>
            </p14:xfrm>
          </p:contentPart>
        </mc:Choice>
        <mc:Fallback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5CFFA529-9877-40D5-98E5-9B2FFDDD1B2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236488" y="4936565"/>
                <a:ext cx="117792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C8AC404F-8551-4613-8EF1-C8E3B7851D12}"/>
                  </a:ext>
                </a:extLst>
              </p14:cNvPr>
              <p14:cNvContentPartPr/>
              <p14:nvPr/>
            </p14:nvContentPartPr>
            <p14:xfrm>
              <a:off x="4188608" y="4908845"/>
              <a:ext cx="110880" cy="11160"/>
            </p14:xfrm>
          </p:contentPart>
        </mc:Choice>
        <mc:Fallback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C8AC404F-8551-4613-8EF1-C8E3B7851D1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179608" y="4899845"/>
                <a:ext cx="12852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90E49EDE-A716-4391-BA40-330747FD8045}"/>
                  </a:ext>
                </a:extLst>
              </p14:cNvPr>
              <p14:cNvContentPartPr/>
              <p14:nvPr/>
            </p14:nvContentPartPr>
            <p14:xfrm>
              <a:off x="5746328" y="4544885"/>
              <a:ext cx="67320" cy="84960"/>
            </p14:xfrm>
          </p:contentPart>
        </mc:Choice>
        <mc:Fallback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90E49EDE-A716-4391-BA40-330747FD804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737328" y="4535885"/>
                <a:ext cx="8496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9E0792E7-217C-4965-9183-69AD18478B7E}"/>
                  </a:ext>
                </a:extLst>
              </p14:cNvPr>
              <p14:cNvContentPartPr/>
              <p14:nvPr/>
            </p14:nvContentPartPr>
            <p14:xfrm>
              <a:off x="5796008" y="4746125"/>
              <a:ext cx="31320" cy="39960"/>
            </p14:xfrm>
          </p:contentPart>
        </mc:Choice>
        <mc:Fallback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9E0792E7-217C-4965-9183-69AD18478B7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787008" y="4737125"/>
                <a:ext cx="4896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4419739F-9573-4F42-B7A0-C51C9A193B9C}"/>
                  </a:ext>
                </a:extLst>
              </p14:cNvPr>
              <p14:cNvContentPartPr/>
              <p14:nvPr/>
            </p14:nvContentPartPr>
            <p14:xfrm>
              <a:off x="380528" y="5919365"/>
              <a:ext cx="572400" cy="30600"/>
            </p14:xfrm>
          </p:contentPart>
        </mc:Choice>
        <mc:Fallback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4419739F-9573-4F42-B7A0-C51C9A193B9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71888" y="5910725"/>
                <a:ext cx="59004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A84EED79-B703-48C8-AAD3-BD3E9C076681}"/>
                  </a:ext>
                </a:extLst>
              </p14:cNvPr>
              <p14:cNvContentPartPr/>
              <p14:nvPr/>
            </p14:nvContentPartPr>
            <p14:xfrm>
              <a:off x="565208" y="5641805"/>
              <a:ext cx="290880" cy="201240"/>
            </p14:xfrm>
          </p:contentPart>
        </mc:Choice>
        <mc:Fallback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A84EED79-B703-48C8-AAD3-BD3E9C07668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56208" y="5632821"/>
                <a:ext cx="308520" cy="218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BCC1EEEA-81DF-439C-B076-9D39A7B1F444}"/>
                  </a:ext>
                </a:extLst>
              </p14:cNvPr>
              <p14:cNvContentPartPr/>
              <p14:nvPr/>
            </p14:nvContentPartPr>
            <p14:xfrm>
              <a:off x="483848" y="6021965"/>
              <a:ext cx="324360" cy="156960"/>
            </p14:xfrm>
          </p:contentPart>
        </mc:Choice>
        <mc:Fallback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BCC1EEEA-81DF-439C-B076-9D39A7B1F44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75208" y="6012965"/>
                <a:ext cx="34200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F98F190E-4929-4F2D-9410-1A7B3CFCE6C4}"/>
                  </a:ext>
                </a:extLst>
              </p14:cNvPr>
              <p14:cNvContentPartPr/>
              <p14:nvPr/>
            </p14:nvContentPartPr>
            <p14:xfrm>
              <a:off x="1062008" y="5874365"/>
              <a:ext cx="106560" cy="9720"/>
            </p14:xfrm>
          </p:contentPart>
        </mc:Choice>
        <mc:Fallback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F98F190E-4929-4F2D-9410-1A7B3CFCE6C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53008" y="5865365"/>
                <a:ext cx="1242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2BF89F82-E534-4132-BA24-A1061426A165}"/>
                  </a:ext>
                </a:extLst>
              </p14:cNvPr>
              <p14:cNvContentPartPr/>
              <p14:nvPr/>
            </p14:nvContentPartPr>
            <p14:xfrm>
              <a:off x="1092968" y="5976245"/>
              <a:ext cx="97920" cy="2520"/>
            </p14:xfrm>
          </p:contentPart>
        </mc:Choice>
        <mc:Fallback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2BF89F82-E534-4132-BA24-A1061426A16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84328" y="5967605"/>
                <a:ext cx="11556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CBF6B18B-B41A-449A-AC09-36F6B118FEF2}"/>
                  </a:ext>
                </a:extLst>
              </p14:cNvPr>
              <p14:cNvContentPartPr/>
              <p14:nvPr/>
            </p14:nvContentPartPr>
            <p14:xfrm>
              <a:off x="2639888" y="4342205"/>
              <a:ext cx="812160" cy="800280"/>
            </p14:xfrm>
          </p:contentPart>
        </mc:Choice>
        <mc:Fallback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CBF6B18B-B41A-449A-AC09-36F6B118FEF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631248" y="4333205"/>
                <a:ext cx="829800" cy="81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82" name="墨迹 81">
                <a:extLst>
                  <a:ext uri="{FF2B5EF4-FFF2-40B4-BE49-F238E27FC236}">
                    <a16:creationId xmlns:a16="http://schemas.microsoft.com/office/drawing/2014/main" id="{670D1A8B-2B89-4734-BBFB-E5E841428F88}"/>
                  </a:ext>
                </a:extLst>
              </p14:cNvPr>
              <p14:cNvContentPartPr/>
              <p14:nvPr/>
            </p14:nvContentPartPr>
            <p14:xfrm>
              <a:off x="6177248" y="2171765"/>
              <a:ext cx="8280" cy="52560"/>
            </p14:xfrm>
          </p:contentPart>
        </mc:Choice>
        <mc:Fallback>
          <p:pic>
            <p:nvPicPr>
              <p:cNvPr id="82" name="墨迹 81">
                <a:extLst>
                  <a:ext uri="{FF2B5EF4-FFF2-40B4-BE49-F238E27FC236}">
                    <a16:creationId xmlns:a16="http://schemas.microsoft.com/office/drawing/2014/main" id="{670D1A8B-2B89-4734-BBFB-E5E841428F8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168248" y="2163125"/>
                <a:ext cx="259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83" name="墨迹 82">
                <a:extLst>
                  <a:ext uri="{FF2B5EF4-FFF2-40B4-BE49-F238E27FC236}">
                    <a16:creationId xmlns:a16="http://schemas.microsoft.com/office/drawing/2014/main" id="{8303404F-9AFE-4385-B169-78988ACEC0FB}"/>
                  </a:ext>
                </a:extLst>
              </p14:cNvPr>
              <p14:cNvContentPartPr/>
              <p14:nvPr/>
            </p14:nvContentPartPr>
            <p14:xfrm>
              <a:off x="6184808" y="2272925"/>
              <a:ext cx="9000" cy="226800"/>
            </p14:xfrm>
          </p:contentPart>
        </mc:Choice>
        <mc:Fallback>
          <p:pic>
            <p:nvPicPr>
              <p:cNvPr id="83" name="墨迹 82">
                <a:extLst>
                  <a:ext uri="{FF2B5EF4-FFF2-40B4-BE49-F238E27FC236}">
                    <a16:creationId xmlns:a16="http://schemas.microsoft.com/office/drawing/2014/main" id="{8303404F-9AFE-4385-B169-78988ACEC0F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176168" y="2264285"/>
                <a:ext cx="266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84" name="墨迹 83">
                <a:extLst>
                  <a:ext uri="{FF2B5EF4-FFF2-40B4-BE49-F238E27FC236}">
                    <a16:creationId xmlns:a16="http://schemas.microsoft.com/office/drawing/2014/main" id="{87C123BF-6C5E-4C4E-B4D5-D49F8C9BE4E7}"/>
                  </a:ext>
                </a:extLst>
              </p14:cNvPr>
              <p14:cNvContentPartPr/>
              <p14:nvPr/>
            </p14:nvContentPartPr>
            <p14:xfrm>
              <a:off x="6169328" y="2593685"/>
              <a:ext cx="10800" cy="108360"/>
            </p14:xfrm>
          </p:contentPart>
        </mc:Choice>
        <mc:Fallback>
          <p:pic>
            <p:nvPicPr>
              <p:cNvPr id="84" name="墨迹 83">
                <a:extLst>
                  <a:ext uri="{FF2B5EF4-FFF2-40B4-BE49-F238E27FC236}">
                    <a16:creationId xmlns:a16="http://schemas.microsoft.com/office/drawing/2014/main" id="{87C123BF-6C5E-4C4E-B4D5-D49F8C9BE4E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160688" y="2584685"/>
                <a:ext cx="284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87" name="墨迹 86">
                <a:extLst>
                  <a:ext uri="{FF2B5EF4-FFF2-40B4-BE49-F238E27FC236}">
                    <a16:creationId xmlns:a16="http://schemas.microsoft.com/office/drawing/2014/main" id="{9B0F2B7F-DCCE-41DD-BDED-9E4DAEFC3E4E}"/>
                  </a:ext>
                </a:extLst>
              </p14:cNvPr>
              <p14:cNvContentPartPr/>
              <p14:nvPr/>
            </p14:nvContentPartPr>
            <p14:xfrm>
              <a:off x="5673248" y="2312525"/>
              <a:ext cx="280440" cy="464400"/>
            </p14:xfrm>
          </p:contentPart>
        </mc:Choice>
        <mc:Fallback>
          <p:pic>
            <p:nvPicPr>
              <p:cNvPr id="87" name="墨迹 86">
                <a:extLst>
                  <a:ext uri="{FF2B5EF4-FFF2-40B4-BE49-F238E27FC236}">
                    <a16:creationId xmlns:a16="http://schemas.microsoft.com/office/drawing/2014/main" id="{9B0F2B7F-DCCE-41DD-BDED-9E4DAEFC3E4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664248" y="2303885"/>
                <a:ext cx="29808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88" name="墨迹 87">
                <a:extLst>
                  <a:ext uri="{FF2B5EF4-FFF2-40B4-BE49-F238E27FC236}">
                    <a16:creationId xmlns:a16="http://schemas.microsoft.com/office/drawing/2014/main" id="{E44C08DA-6DD8-4222-9C13-815B8D0CA155}"/>
                  </a:ext>
                </a:extLst>
              </p14:cNvPr>
              <p14:cNvContentPartPr/>
              <p14:nvPr/>
            </p14:nvContentPartPr>
            <p14:xfrm>
              <a:off x="5285168" y="2523485"/>
              <a:ext cx="291240" cy="149760"/>
            </p14:xfrm>
          </p:contentPart>
        </mc:Choice>
        <mc:Fallback>
          <p:pic>
            <p:nvPicPr>
              <p:cNvPr id="88" name="墨迹 87">
                <a:extLst>
                  <a:ext uri="{FF2B5EF4-FFF2-40B4-BE49-F238E27FC236}">
                    <a16:creationId xmlns:a16="http://schemas.microsoft.com/office/drawing/2014/main" id="{E44C08DA-6DD8-4222-9C13-815B8D0CA155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276528" y="2514845"/>
                <a:ext cx="30888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97" name="墨迹 96">
                <a:extLst>
                  <a:ext uri="{FF2B5EF4-FFF2-40B4-BE49-F238E27FC236}">
                    <a16:creationId xmlns:a16="http://schemas.microsoft.com/office/drawing/2014/main" id="{8DCC5359-1133-428E-BD21-5EED7C895DD8}"/>
                  </a:ext>
                </a:extLst>
              </p14:cNvPr>
              <p14:cNvContentPartPr/>
              <p14:nvPr/>
            </p14:nvContentPartPr>
            <p14:xfrm>
              <a:off x="5258168" y="3339245"/>
              <a:ext cx="282960" cy="241200"/>
            </p14:xfrm>
          </p:contentPart>
        </mc:Choice>
        <mc:Fallback>
          <p:pic>
            <p:nvPicPr>
              <p:cNvPr id="97" name="墨迹 96">
                <a:extLst>
                  <a:ext uri="{FF2B5EF4-FFF2-40B4-BE49-F238E27FC236}">
                    <a16:creationId xmlns:a16="http://schemas.microsoft.com/office/drawing/2014/main" id="{8DCC5359-1133-428E-BD21-5EED7C895DD8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249168" y="3330245"/>
                <a:ext cx="30060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02" name="墨迹 101">
                <a:extLst>
                  <a:ext uri="{FF2B5EF4-FFF2-40B4-BE49-F238E27FC236}">
                    <a16:creationId xmlns:a16="http://schemas.microsoft.com/office/drawing/2014/main" id="{919603B8-BD60-4181-816C-5A7618520EDA}"/>
                  </a:ext>
                </a:extLst>
              </p14:cNvPr>
              <p14:cNvContentPartPr/>
              <p14:nvPr/>
            </p14:nvContentPartPr>
            <p14:xfrm>
              <a:off x="6866288" y="3039365"/>
              <a:ext cx="820080" cy="853560"/>
            </p14:xfrm>
          </p:contentPart>
        </mc:Choice>
        <mc:Fallback>
          <p:pic>
            <p:nvPicPr>
              <p:cNvPr id="102" name="墨迹 101">
                <a:extLst>
                  <a:ext uri="{FF2B5EF4-FFF2-40B4-BE49-F238E27FC236}">
                    <a16:creationId xmlns:a16="http://schemas.microsoft.com/office/drawing/2014/main" id="{919603B8-BD60-4181-816C-5A7618520EDA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857648" y="3030725"/>
                <a:ext cx="837720" cy="87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15" name="墨迹 114">
                <a:extLst>
                  <a:ext uri="{FF2B5EF4-FFF2-40B4-BE49-F238E27FC236}">
                    <a16:creationId xmlns:a16="http://schemas.microsoft.com/office/drawing/2014/main" id="{04477D58-A56B-473A-8498-FA65A553F59E}"/>
                  </a:ext>
                </a:extLst>
              </p14:cNvPr>
              <p14:cNvContentPartPr/>
              <p14:nvPr/>
            </p14:nvContentPartPr>
            <p14:xfrm>
              <a:off x="8291168" y="3331325"/>
              <a:ext cx="785520" cy="175680"/>
            </p14:xfrm>
          </p:contentPart>
        </mc:Choice>
        <mc:Fallback>
          <p:pic>
            <p:nvPicPr>
              <p:cNvPr id="115" name="墨迹 114">
                <a:extLst>
                  <a:ext uri="{FF2B5EF4-FFF2-40B4-BE49-F238E27FC236}">
                    <a16:creationId xmlns:a16="http://schemas.microsoft.com/office/drawing/2014/main" id="{04477D58-A56B-473A-8498-FA65A553F59E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282528" y="3322325"/>
                <a:ext cx="80316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16" name="墨迹 115">
                <a:extLst>
                  <a:ext uri="{FF2B5EF4-FFF2-40B4-BE49-F238E27FC236}">
                    <a16:creationId xmlns:a16="http://schemas.microsoft.com/office/drawing/2014/main" id="{8B76CDEC-0CAB-4F98-B75F-B8E24EF23C56}"/>
                  </a:ext>
                </a:extLst>
              </p14:cNvPr>
              <p14:cNvContentPartPr/>
              <p14:nvPr/>
            </p14:nvContentPartPr>
            <p14:xfrm>
              <a:off x="7783568" y="2969525"/>
              <a:ext cx="315720" cy="861480"/>
            </p14:xfrm>
          </p:contentPart>
        </mc:Choice>
        <mc:Fallback>
          <p:pic>
            <p:nvPicPr>
              <p:cNvPr id="116" name="墨迹 115">
                <a:extLst>
                  <a:ext uri="{FF2B5EF4-FFF2-40B4-BE49-F238E27FC236}">
                    <a16:creationId xmlns:a16="http://schemas.microsoft.com/office/drawing/2014/main" id="{8B76CDEC-0CAB-4F98-B75F-B8E24EF23C5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774928" y="2960525"/>
                <a:ext cx="333360" cy="87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17" name="墨迹 116">
                <a:extLst>
                  <a:ext uri="{FF2B5EF4-FFF2-40B4-BE49-F238E27FC236}">
                    <a16:creationId xmlns:a16="http://schemas.microsoft.com/office/drawing/2014/main" id="{5C541FF1-04BE-4308-9C55-A4860B0FD081}"/>
                  </a:ext>
                </a:extLst>
              </p14:cNvPr>
              <p14:cNvContentPartPr/>
              <p14:nvPr/>
            </p14:nvContentPartPr>
            <p14:xfrm>
              <a:off x="5789888" y="2866925"/>
              <a:ext cx="971280" cy="938160"/>
            </p14:xfrm>
          </p:contentPart>
        </mc:Choice>
        <mc:Fallback>
          <p:pic>
            <p:nvPicPr>
              <p:cNvPr id="117" name="墨迹 116">
                <a:extLst>
                  <a:ext uri="{FF2B5EF4-FFF2-40B4-BE49-F238E27FC236}">
                    <a16:creationId xmlns:a16="http://schemas.microsoft.com/office/drawing/2014/main" id="{5C541FF1-04BE-4308-9C55-A4860B0FD08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780888" y="2857925"/>
                <a:ext cx="988920" cy="9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61" name="墨迹 160">
                <a:extLst>
                  <a:ext uri="{FF2B5EF4-FFF2-40B4-BE49-F238E27FC236}">
                    <a16:creationId xmlns:a16="http://schemas.microsoft.com/office/drawing/2014/main" id="{1672234C-22F1-4F35-AC3C-82985B0CDF7C}"/>
                  </a:ext>
                </a:extLst>
              </p14:cNvPr>
              <p14:cNvContentPartPr/>
              <p14:nvPr/>
            </p14:nvContentPartPr>
            <p14:xfrm>
              <a:off x="1544408" y="5395925"/>
              <a:ext cx="4599360" cy="998640"/>
            </p14:xfrm>
          </p:contentPart>
        </mc:Choice>
        <mc:Fallback>
          <p:pic>
            <p:nvPicPr>
              <p:cNvPr id="161" name="墨迹 160">
                <a:extLst>
                  <a:ext uri="{FF2B5EF4-FFF2-40B4-BE49-F238E27FC236}">
                    <a16:creationId xmlns:a16="http://schemas.microsoft.com/office/drawing/2014/main" id="{1672234C-22F1-4F35-AC3C-82985B0CDF7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535768" y="5386925"/>
                <a:ext cx="4617000" cy="10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62" name="墨迹 161">
                <a:extLst>
                  <a:ext uri="{FF2B5EF4-FFF2-40B4-BE49-F238E27FC236}">
                    <a16:creationId xmlns:a16="http://schemas.microsoft.com/office/drawing/2014/main" id="{5FFD569C-2438-4DEF-9D12-D2115B076540}"/>
                  </a:ext>
                </a:extLst>
              </p14:cNvPr>
              <p14:cNvContentPartPr/>
              <p14:nvPr/>
            </p14:nvContentPartPr>
            <p14:xfrm>
              <a:off x="6216128" y="5710205"/>
              <a:ext cx="111960" cy="8280"/>
            </p14:xfrm>
          </p:contentPart>
        </mc:Choice>
        <mc:Fallback>
          <p:pic>
            <p:nvPicPr>
              <p:cNvPr id="162" name="墨迹 161">
                <a:extLst>
                  <a:ext uri="{FF2B5EF4-FFF2-40B4-BE49-F238E27FC236}">
                    <a16:creationId xmlns:a16="http://schemas.microsoft.com/office/drawing/2014/main" id="{5FFD569C-2438-4DEF-9D12-D2115B07654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207128" y="5701205"/>
                <a:ext cx="12960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63" name="墨迹 162">
                <a:extLst>
                  <a:ext uri="{FF2B5EF4-FFF2-40B4-BE49-F238E27FC236}">
                    <a16:creationId xmlns:a16="http://schemas.microsoft.com/office/drawing/2014/main" id="{39ECC443-EE81-4CBA-9984-55CDEF7BC76E}"/>
                  </a:ext>
                </a:extLst>
              </p14:cNvPr>
              <p14:cNvContentPartPr/>
              <p14:nvPr/>
            </p14:nvContentPartPr>
            <p14:xfrm>
              <a:off x="6262928" y="5813525"/>
              <a:ext cx="109440" cy="17640"/>
            </p14:xfrm>
          </p:contentPart>
        </mc:Choice>
        <mc:Fallback>
          <p:pic>
            <p:nvPicPr>
              <p:cNvPr id="163" name="墨迹 162">
                <a:extLst>
                  <a:ext uri="{FF2B5EF4-FFF2-40B4-BE49-F238E27FC236}">
                    <a16:creationId xmlns:a16="http://schemas.microsoft.com/office/drawing/2014/main" id="{39ECC443-EE81-4CBA-9984-55CDEF7BC76E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253928" y="5804885"/>
                <a:ext cx="12708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64" name="墨迹 163">
                <a:extLst>
                  <a:ext uri="{FF2B5EF4-FFF2-40B4-BE49-F238E27FC236}">
                    <a16:creationId xmlns:a16="http://schemas.microsoft.com/office/drawing/2014/main" id="{DBA5346D-F8D2-4FD3-99F6-34405345150E}"/>
                  </a:ext>
                </a:extLst>
              </p14:cNvPr>
              <p14:cNvContentPartPr/>
              <p14:nvPr/>
            </p14:nvContentPartPr>
            <p14:xfrm>
              <a:off x="6586568" y="5651165"/>
              <a:ext cx="114840" cy="120600"/>
            </p14:xfrm>
          </p:contentPart>
        </mc:Choice>
        <mc:Fallback>
          <p:pic>
            <p:nvPicPr>
              <p:cNvPr id="164" name="墨迹 163">
                <a:extLst>
                  <a:ext uri="{FF2B5EF4-FFF2-40B4-BE49-F238E27FC236}">
                    <a16:creationId xmlns:a16="http://schemas.microsoft.com/office/drawing/2014/main" id="{DBA5346D-F8D2-4FD3-99F6-34405345150E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577568" y="5642525"/>
                <a:ext cx="13248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65" name="墨迹 164">
                <a:extLst>
                  <a:ext uri="{FF2B5EF4-FFF2-40B4-BE49-F238E27FC236}">
                    <a16:creationId xmlns:a16="http://schemas.microsoft.com/office/drawing/2014/main" id="{39C090C2-ECFB-4B9F-86A5-83F3B20D33C8}"/>
                  </a:ext>
                </a:extLst>
              </p14:cNvPr>
              <p14:cNvContentPartPr/>
              <p14:nvPr/>
            </p14:nvContentPartPr>
            <p14:xfrm>
              <a:off x="6807608" y="5791205"/>
              <a:ext cx="360" cy="360"/>
            </p14:xfrm>
          </p:contentPart>
        </mc:Choice>
        <mc:Fallback>
          <p:pic>
            <p:nvPicPr>
              <p:cNvPr id="165" name="墨迹 164">
                <a:extLst>
                  <a:ext uri="{FF2B5EF4-FFF2-40B4-BE49-F238E27FC236}">
                    <a16:creationId xmlns:a16="http://schemas.microsoft.com/office/drawing/2014/main" id="{39C090C2-ECFB-4B9F-86A5-83F3B20D33C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98608" y="57822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69" name="墨迹 168">
                <a:extLst>
                  <a:ext uri="{FF2B5EF4-FFF2-40B4-BE49-F238E27FC236}">
                    <a16:creationId xmlns:a16="http://schemas.microsoft.com/office/drawing/2014/main" id="{DC7A875C-D217-44BA-83E8-6476C5C0F692}"/>
                  </a:ext>
                </a:extLst>
              </p14:cNvPr>
              <p14:cNvContentPartPr/>
              <p14:nvPr/>
            </p14:nvContentPartPr>
            <p14:xfrm>
              <a:off x="5942168" y="4953845"/>
              <a:ext cx="220680" cy="192600"/>
            </p14:xfrm>
          </p:contentPart>
        </mc:Choice>
        <mc:Fallback>
          <p:pic>
            <p:nvPicPr>
              <p:cNvPr id="169" name="墨迹 168">
                <a:extLst>
                  <a:ext uri="{FF2B5EF4-FFF2-40B4-BE49-F238E27FC236}">
                    <a16:creationId xmlns:a16="http://schemas.microsoft.com/office/drawing/2014/main" id="{DC7A875C-D217-44BA-83E8-6476C5C0F69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933528" y="4944845"/>
                <a:ext cx="23832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73" name="墨迹 172">
                <a:extLst>
                  <a:ext uri="{FF2B5EF4-FFF2-40B4-BE49-F238E27FC236}">
                    <a16:creationId xmlns:a16="http://schemas.microsoft.com/office/drawing/2014/main" id="{554DA183-3418-4183-BB3B-C5BECABF15F1}"/>
                  </a:ext>
                </a:extLst>
              </p14:cNvPr>
              <p14:cNvContentPartPr/>
              <p14:nvPr/>
            </p14:nvContentPartPr>
            <p14:xfrm>
              <a:off x="6696728" y="4630925"/>
              <a:ext cx="158760" cy="141840"/>
            </p14:xfrm>
          </p:contentPart>
        </mc:Choice>
        <mc:Fallback>
          <p:pic>
            <p:nvPicPr>
              <p:cNvPr id="173" name="墨迹 172">
                <a:extLst>
                  <a:ext uri="{FF2B5EF4-FFF2-40B4-BE49-F238E27FC236}">
                    <a16:creationId xmlns:a16="http://schemas.microsoft.com/office/drawing/2014/main" id="{554DA183-3418-4183-BB3B-C5BECABF15F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688088" y="4621925"/>
                <a:ext cx="17640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74" name="墨迹 173">
                <a:extLst>
                  <a:ext uri="{FF2B5EF4-FFF2-40B4-BE49-F238E27FC236}">
                    <a16:creationId xmlns:a16="http://schemas.microsoft.com/office/drawing/2014/main" id="{6169FF8C-00CF-4712-B896-DEBFBC9D69FA}"/>
                  </a:ext>
                </a:extLst>
              </p14:cNvPr>
              <p14:cNvContentPartPr/>
              <p14:nvPr/>
            </p14:nvContentPartPr>
            <p14:xfrm>
              <a:off x="6282728" y="4585565"/>
              <a:ext cx="339480" cy="251280"/>
            </p14:xfrm>
          </p:contentPart>
        </mc:Choice>
        <mc:Fallback>
          <p:pic>
            <p:nvPicPr>
              <p:cNvPr id="174" name="墨迹 173">
                <a:extLst>
                  <a:ext uri="{FF2B5EF4-FFF2-40B4-BE49-F238E27FC236}">
                    <a16:creationId xmlns:a16="http://schemas.microsoft.com/office/drawing/2014/main" id="{6169FF8C-00CF-4712-B896-DEBFBC9D69F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273738" y="4576913"/>
                <a:ext cx="357101" cy="268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75" name="墨迹 174">
                <a:extLst>
                  <a:ext uri="{FF2B5EF4-FFF2-40B4-BE49-F238E27FC236}">
                    <a16:creationId xmlns:a16="http://schemas.microsoft.com/office/drawing/2014/main" id="{5B194C57-EE1C-4CDC-8C66-046BC0667285}"/>
                  </a:ext>
                </a:extLst>
              </p14:cNvPr>
              <p14:cNvContentPartPr/>
              <p14:nvPr/>
            </p14:nvContentPartPr>
            <p14:xfrm>
              <a:off x="6998408" y="4616165"/>
              <a:ext cx="84960" cy="47880"/>
            </p14:xfrm>
          </p:contentPart>
        </mc:Choice>
        <mc:Fallback>
          <p:pic>
            <p:nvPicPr>
              <p:cNvPr id="175" name="墨迹 174">
                <a:extLst>
                  <a:ext uri="{FF2B5EF4-FFF2-40B4-BE49-F238E27FC236}">
                    <a16:creationId xmlns:a16="http://schemas.microsoft.com/office/drawing/2014/main" id="{5B194C57-EE1C-4CDC-8C66-046BC066728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989768" y="4607165"/>
                <a:ext cx="10260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76" name="墨迹 175">
                <a:extLst>
                  <a:ext uri="{FF2B5EF4-FFF2-40B4-BE49-F238E27FC236}">
                    <a16:creationId xmlns:a16="http://schemas.microsoft.com/office/drawing/2014/main" id="{A3FBCC9D-A50A-4FA3-B431-1BE59D837976}"/>
                  </a:ext>
                </a:extLst>
              </p14:cNvPr>
              <p14:cNvContentPartPr/>
              <p14:nvPr/>
            </p14:nvContentPartPr>
            <p14:xfrm>
              <a:off x="7008848" y="4723445"/>
              <a:ext cx="91080" cy="6480"/>
            </p14:xfrm>
          </p:contentPart>
        </mc:Choice>
        <mc:Fallback>
          <p:pic>
            <p:nvPicPr>
              <p:cNvPr id="176" name="墨迹 175">
                <a:extLst>
                  <a:ext uri="{FF2B5EF4-FFF2-40B4-BE49-F238E27FC236}">
                    <a16:creationId xmlns:a16="http://schemas.microsoft.com/office/drawing/2014/main" id="{A3FBCC9D-A50A-4FA3-B431-1BE59D83797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000208" y="4714805"/>
                <a:ext cx="1087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77" name="墨迹 176">
                <a:extLst>
                  <a:ext uri="{FF2B5EF4-FFF2-40B4-BE49-F238E27FC236}">
                    <a16:creationId xmlns:a16="http://schemas.microsoft.com/office/drawing/2014/main" id="{B80AB307-3062-423F-AE1F-50ABFEE39FE8}"/>
                  </a:ext>
                </a:extLst>
              </p14:cNvPr>
              <p14:cNvContentPartPr/>
              <p14:nvPr/>
            </p14:nvContentPartPr>
            <p14:xfrm>
              <a:off x="7475768" y="4683845"/>
              <a:ext cx="945720" cy="42840"/>
            </p14:xfrm>
          </p:contentPart>
        </mc:Choice>
        <mc:Fallback>
          <p:pic>
            <p:nvPicPr>
              <p:cNvPr id="177" name="墨迹 176">
                <a:extLst>
                  <a:ext uri="{FF2B5EF4-FFF2-40B4-BE49-F238E27FC236}">
                    <a16:creationId xmlns:a16="http://schemas.microsoft.com/office/drawing/2014/main" id="{B80AB307-3062-423F-AE1F-50ABFEE39FE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467128" y="4674845"/>
                <a:ext cx="96336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87" name="墨迹 186">
                <a:extLst>
                  <a:ext uri="{FF2B5EF4-FFF2-40B4-BE49-F238E27FC236}">
                    <a16:creationId xmlns:a16="http://schemas.microsoft.com/office/drawing/2014/main" id="{E973D367-624F-42C4-B266-8CFB8F59E64A}"/>
                  </a:ext>
                </a:extLst>
              </p14:cNvPr>
              <p14:cNvContentPartPr/>
              <p14:nvPr/>
            </p14:nvContentPartPr>
            <p14:xfrm>
              <a:off x="7304048" y="4208285"/>
              <a:ext cx="650520" cy="356760"/>
            </p14:xfrm>
          </p:contentPart>
        </mc:Choice>
        <mc:Fallback>
          <p:pic>
            <p:nvPicPr>
              <p:cNvPr id="187" name="墨迹 186">
                <a:extLst>
                  <a:ext uri="{FF2B5EF4-FFF2-40B4-BE49-F238E27FC236}">
                    <a16:creationId xmlns:a16="http://schemas.microsoft.com/office/drawing/2014/main" id="{E973D367-624F-42C4-B266-8CFB8F59E64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295048" y="4199645"/>
                <a:ext cx="66816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91" name="墨迹 190">
                <a:extLst>
                  <a:ext uri="{FF2B5EF4-FFF2-40B4-BE49-F238E27FC236}">
                    <a16:creationId xmlns:a16="http://schemas.microsoft.com/office/drawing/2014/main" id="{7484EE0D-E636-42F7-891C-A5DF33697148}"/>
                  </a:ext>
                </a:extLst>
              </p14:cNvPr>
              <p14:cNvContentPartPr/>
              <p14:nvPr/>
            </p14:nvContentPartPr>
            <p14:xfrm>
              <a:off x="7346528" y="4815245"/>
              <a:ext cx="224640" cy="268200"/>
            </p14:xfrm>
          </p:contentPart>
        </mc:Choice>
        <mc:Fallback>
          <p:pic>
            <p:nvPicPr>
              <p:cNvPr id="191" name="墨迹 190">
                <a:extLst>
                  <a:ext uri="{FF2B5EF4-FFF2-40B4-BE49-F238E27FC236}">
                    <a16:creationId xmlns:a16="http://schemas.microsoft.com/office/drawing/2014/main" id="{7484EE0D-E636-42F7-891C-A5DF3369714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337542" y="4806617"/>
                <a:ext cx="242252" cy="285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94" name="墨迹 193">
                <a:extLst>
                  <a:ext uri="{FF2B5EF4-FFF2-40B4-BE49-F238E27FC236}">
                    <a16:creationId xmlns:a16="http://schemas.microsoft.com/office/drawing/2014/main" id="{03ADFB65-F4EB-4192-8C61-DB073516DFA7}"/>
                  </a:ext>
                </a:extLst>
              </p14:cNvPr>
              <p14:cNvContentPartPr/>
              <p14:nvPr/>
            </p14:nvContentPartPr>
            <p14:xfrm>
              <a:off x="7958168" y="4896965"/>
              <a:ext cx="109440" cy="135360"/>
            </p14:xfrm>
          </p:contentPart>
        </mc:Choice>
        <mc:Fallback>
          <p:pic>
            <p:nvPicPr>
              <p:cNvPr id="194" name="墨迹 193">
                <a:extLst>
                  <a:ext uri="{FF2B5EF4-FFF2-40B4-BE49-F238E27FC236}">
                    <a16:creationId xmlns:a16="http://schemas.microsoft.com/office/drawing/2014/main" id="{03ADFB65-F4EB-4192-8C61-DB073516DFA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949528" y="4888325"/>
                <a:ext cx="12708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95" name="墨迹 194">
                <a:extLst>
                  <a:ext uri="{FF2B5EF4-FFF2-40B4-BE49-F238E27FC236}">
                    <a16:creationId xmlns:a16="http://schemas.microsoft.com/office/drawing/2014/main" id="{1FE52EA9-64D1-4CF6-91FB-9592BCDA7D26}"/>
                  </a:ext>
                </a:extLst>
              </p14:cNvPr>
              <p14:cNvContentPartPr/>
              <p14:nvPr/>
            </p14:nvContentPartPr>
            <p14:xfrm>
              <a:off x="7680968" y="4858085"/>
              <a:ext cx="187920" cy="202680"/>
            </p14:xfrm>
          </p:contentPart>
        </mc:Choice>
        <mc:Fallback>
          <p:pic>
            <p:nvPicPr>
              <p:cNvPr id="195" name="墨迹 194">
                <a:extLst>
                  <a:ext uri="{FF2B5EF4-FFF2-40B4-BE49-F238E27FC236}">
                    <a16:creationId xmlns:a16="http://schemas.microsoft.com/office/drawing/2014/main" id="{1FE52EA9-64D1-4CF6-91FB-9592BCDA7D2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672311" y="4849445"/>
                <a:ext cx="205594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96" name="墨迹 195">
                <a:extLst>
                  <a:ext uri="{FF2B5EF4-FFF2-40B4-BE49-F238E27FC236}">
                    <a16:creationId xmlns:a16="http://schemas.microsoft.com/office/drawing/2014/main" id="{F3BA7D20-2E86-4480-B2E2-24E509B7C78A}"/>
                  </a:ext>
                </a:extLst>
              </p14:cNvPr>
              <p14:cNvContentPartPr/>
              <p14:nvPr/>
            </p14:nvContentPartPr>
            <p14:xfrm>
              <a:off x="8585648" y="4619045"/>
              <a:ext cx="93240" cy="159840"/>
            </p14:xfrm>
          </p:contentPart>
        </mc:Choice>
        <mc:Fallback>
          <p:pic>
            <p:nvPicPr>
              <p:cNvPr id="196" name="墨迹 195">
                <a:extLst>
                  <a:ext uri="{FF2B5EF4-FFF2-40B4-BE49-F238E27FC236}">
                    <a16:creationId xmlns:a16="http://schemas.microsoft.com/office/drawing/2014/main" id="{F3BA7D20-2E86-4480-B2E2-24E509B7C78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577008" y="4610405"/>
                <a:ext cx="1108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97" name="墨迹 196">
                <a:extLst>
                  <a:ext uri="{FF2B5EF4-FFF2-40B4-BE49-F238E27FC236}">
                    <a16:creationId xmlns:a16="http://schemas.microsoft.com/office/drawing/2014/main" id="{A957C198-A45A-4376-A67A-6F647C8144C4}"/>
                  </a:ext>
                </a:extLst>
              </p14:cNvPr>
              <p14:cNvContentPartPr/>
              <p14:nvPr/>
            </p14:nvContentPartPr>
            <p14:xfrm>
              <a:off x="8788688" y="4693205"/>
              <a:ext cx="84960" cy="100800"/>
            </p14:xfrm>
          </p:contentPart>
        </mc:Choice>
        <mc:Fallback>
          <p:pic>
            <p:nvPicPr>
              <p:cNvPr id="197" name="墨迹 196">
                <a:extLst>
                  <a:ext uri="{FF2B5EF4-FFF2-40B4-BE49-F238E27FC236}">
                    <a16:creationId xmlns:a16="http://schemas.microsoft.com/office/drawing/2014/main" id="{A957C198-A45A-4376-A67A-6F647C8144C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780048" y="4684205"/>
                <a:ext cx="10260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98" name="墨迹 197">
                <a:extLst>
                  <a:ext uri="{FF2B5EF4-FFF2-40B4-BE49-F238E27FC236}">
                    <a16:creationId xmlns:a16="http://schemas.microsoft.com/office/drawing/2014/main" id="{7D9C6BAB-DCF0-402D-A2B3-DD6517C6FAE3}"/>
                  </a:ext>
                </a:extLst>
              </p14:cNvPr>
              <p14:cNvContentPartPr/>
              <p14:nvPr/>
            </p14:nvContentPartPr>
            <p14:xfrm>
              <a:off x="8994608" y="4588085"/>
              <a:ext cx="103680" cy="173520"/>
            </p14:xfrm>
          </p:contentPart>
        </mc:Choice>
        <mc:Fallback>
          <p:pic>
            <p:nvPicPr>
              <p:cNvPr id="198" name="墨迹 197">
                <a:extLst>
                  <a:ext uri="{FF2B5EF4-FFF2-40B4-BE49-F238E27FC236}">
                    <a16:creationId xmlns:a16="http://schemas.microsoft.com/office/drawing/2014/main" id="{7D9C6BAB-DCF0-402D-A2B3-DD6517C6FAE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985968" y="4579085"/>
                <a:ext cx="12132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4">
            <p14:nvContentPartPr>
              <p14:cNvPr id="210" name="墨迹 209">
                <a:extLst>
                  <a:ext uri="{FF2B5EF4-FFF2-40B4-BE49-F238E27FC236}">
                    <a16:creationId xmlns:a16="http://schemas.microsoft.com/office/drawing/2014/main" id="{BAE1AC2A-38AF-4CAF-9F5F-D8FC3449BE0D}"/>
                  </a:ext>
                </a:extLst>
              </p14:cNvPr>
              <p14:cNvContentPartPr/>
              <p14:nvPr/>
            </p14:nvContentPartPr>
            <p14:xfrm>
              <a:off x="7184528" y="3684485"/>
              <a:ext cx="1720440" cy="1594440"/>
            </p14:xfrm>
          </p:contentPart>
        </mc:Choice>
        <mc:Fallback>
          <p:pic>
            <p:nvPicPr>
              <p:cNvPr id="210" name="墨迹 209">
                <a:extLst>
                  <a:ext uri="{FF2B5EF4-FFF2-40B4-BE49-F238E27FC236}">
                    <a16:creationId xmlns:a16="http://schemas.microsoft.com/office/drawing/2014/main" id="{BAE1AC2A-38AF-4CAF-9F5F-D8FC3449BE0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166528" y="3666841"/>
                <a:ext cx="1756080" cy="16300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6">
            <p14:nvContentPartPr>
              <p14:cNvPr id="218" name="墨迹 217">
                <a:extLst>
                  <a:ext uri="{FF2B5EF4-FFF2-40B4-BE49-F238E27FC236}">
                    <a16:creationId xmlns:a16="http://schemas.microsoft.com/office/drawing/2014/main" id="{EDE7FAF3-8F0D-49B7-8ACE-B0A9535F8F11}"/>
                  </a:ext>
                </a:extLst>
              </p14:cNvPr>
              <p14:cNvContentPartPr/>
              <p14:nvPr/>
            </p14:nvContentPartPr>
            <p14:xfrm>
              <a:off x="7956368" y="5444885"/>
              <a:ext cx="340560" cy="254520"/>
            </p14:xfrm>
          </p:contentPart>
        </mc:Choice>
        <mc:Fallback>
          <p:pic>
            <p:nvPicPr>
              <p:cNvPr id="218" name="墨迹 217">
                <a:extLst>
                  <a:ext uri="{FF2B5EF4-FFF2-40B4-BE49-F238E27FC236}">
                    <a16:creationId xmlns:a16="http://schemas.microsoft.com/office/drawing/2014/main" id="{EDE7FAF3-8F0D-49B7-8ACE-B0A9535F8F1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938709" y="5426885"/>
                <a:ext cx="376238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8">
            <p14:nvContentPartPr>
              <p14:cNvPr id="219" name="墨迹 218">
                <a:extLst>
                  <a:ext uri="{FF2B5EF4-FFF2-40B4-BE49-F238E27FC236}">
                    <a16:creationId xmlns:a16="http://schemas.microsoft.com/office/drawing/2014/main" id="{E80C6F4D-E3FE-4098-85EA-E8D24E08EE67}"/>
                  </a:ext>
                </a:extLst>
              </p14:cNvPr>
              <p14:cNvContentPartPr/>
              <p14:nvPr/>
            </p14:nvContentPartPr>
            <p14:xfrm>
              <a:off x="7659368" y="5362445"/>
              <a:ext cx="94320" cy="125280"/>
            </p14:xfrm>
          </p:contentPart>
        </mc:Choice>
        <mc:Fallback>
          <p:pic>
            <p:nvPicPr>
              <p:cNvPr id="219" name="墨迹 218">
                <a:extLst>
                  <a:ext uri="{FF2B5EF4-FFF2-40B4-BE49-F238E27FC236}">
                    <a16:creationId xmlns:a16="http://schemas.microsoft.com/office/drawing/2014/main" id="{E80C6F4D-E3FE-4098-85EA-E8D24E08EE6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641728" y="5344445"/>
                <a:ext cx="1299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0">
            <p14:nvContentPartPr>
              <p14:cNvPr id="220" name="墨迹 219">
                <a:extLst>
                  <a:ext uri="{FF2B5EF4-FFF2-40B4-BE49-F238E27FC236}">
                    <a16:creationId xmlns:a16="http://schemas.microsoft.com/office/drawing/2014/main" id="{725D217D-1FB2-4B28-A91F-96C12FD7A46E}"/>
                  </a:ext>
                </a:extLst>
              </p14:cNvPr>
              <p14:cNvContentPartPr/>
              <p14:nvPr/>
            </p14:nvContentPartPr>
            <p14:xfrm>
              <a:off x="7643528" y="5560805"/>
              <a:ext cx="126360" cy="88920"/>
            </p14:xfrm>
          </p:contentPart>
        </mc:Choice>
        <mc:Fallback>
          <p:pic>
            <p:nvPicPr>
              <p:cNvPr id="220" name="墨迹 219">
                <a:extLst>
                  <a:ext uri="{FF2B5EF4-FFF2-40B4-BE49-F238E27FC236}">
                    <a16:creationId xmlns:a16="http://schemas.microsoft.com/office/drawing/2014/main" id="{725D217D-1FB2-4B28-A91F-96C12FD7A46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625888" y="5542805"/>
                <a:ext cx="162000" cy="12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471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课件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5-PCA</Template>
  <TotalTime>522</TotalTime>
  <Words>995</Words>
  <Application>Microsoft Office PowerPoint</Application>
  <PresentationFormat>全屏显示(4:3)</PresentationFormat>
  <Paragraphs>140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华文新魏</vt:lpstr>
      <vt:lpstr>宋体</vt:lpstr>
      <vt:lpstr>Bookman Old Style</vt:lpstr>
      <vt:lpstr>Cambria Math</vt:lpstr>
      <vt:lpstr>Gill Sans MT</vt:lpstr>
      <vt:lpstr>Wingdings</vt:lpstr>
      <vt:lpstr>Wingdings 3</vt:lpstr>
      <vt:lpstr>课件</vt:lpstr>
      <vt:lpstr>Fisher's linear discriminant</vt:lpstr>
      <vt:lpstr>Objective</vt:lpstr>
      <vt:lpstr>Why we need FLD?</vt:lpstr>
      <vt:lpstr>Idea: motivation of FLD</vt:lpstr>
      <vt:lpstr>Formalize</vt:lpstr>
      <vt:lpstr>Objective: Fisher’s Criterion</vt:lpstr>
      <vt:lpstr>Objective: Fisher’s Criterion</vt:lpstr>
      <vt:lpstr>Measure of ‘separation’</vt:lpstr>
      <vt:lpstr>Scatter matrices</vt:lpstr>
      <vt:lpstr>Optimization</vt:lpstr>
      <vt:lpstr>Procedure of FLD</vt:lpstr>
      <vt:lpstr>Discussion on S_W</vt:lpstr>
      <vt:lpstr>If more than 2 classes</vt:lpstr>
      <vt:lpstr>If more projection directions?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Fisher's linear discriminant</dc:title>
  <dc:creator>mi</dc:creator>
  <cp:lastModifiedBy>mi</cp:lastModifiedBy>
  <cp:revision>65</cp:revision>
  <dcterms:created xsi:type="dcterms:W3CDTF">2021-03-30T12:16:20Z</dcterms:created>
  <dcterms:modified xsi:type="dcterms:W3CDTF">2021-04-15T01:44:02Z</dcterms:modified>
</cp:coreProperties>
</file>