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  <p:sldId id="278" r:id="rId24"/>
    <p:sldId id="279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1543" y="8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1:35.00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428 72 333 0,'0'-3'76'15,"0"3"-7"-15,0-1 43 16,0 1-47-16,0-3-3 16,0 1 13-16,0 0-35 15,0 0 38-15,0 2-56 0,0-2-4 16,0 2 21-16,4 0-37 16,-4 0 0-16,0 0-2 15,0 0 4-15,0 0-1 16,0 0-3-16,0-4 0 15,0 0 27-15,0-5-26 16,0-1-2-16,-14 2 0 16,-4-3 1-16,-16 5-18 15,-7 2 18-15,-16 4-14 16,-6 0 13-16,4 6-15 0,7 16 9 16,14-2 2-1,13 0 0-15,3-2-13 0,16-5 18 16,3 3-12-16,3-4 1 15,18 0-15-15,31-1 9 16,21-2 11-16,10-3 12 16,5 2 10-16,-9-1-16 15,-13 8 0-15,-22 2-9 16,-19 5 9-16,-19 10-9 16,-3 10 2-16,-36 13 7 15,-25 3 11-15,-10 0-11 16,3-8 0-16,2-13 5 15,21-12-5-15,10-9 0 16,17-9-1-16,13-7-58 16,5 0-56-16,23-28-102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2:54.43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197 149 601 0,'0'0'99'0,"0"0"-3"16,0 0 43-16,0 0-46 15,0 0-28-15,0 0-23 16,-117 90-26-16,94-57 3 15,2 0-19-15,4-5 0 16,7-2 6-16,5-7-6 16,1-5 0-16,4-7-3 15,0-4 6-15,0-3-8 0,0 0 0 16,0 0-12-16,0-19 4 16,18-26-2-16,12-12-17 15,4-11 7-15,1 2-12 16,-3 10 29-16,-2 14-27 15,-7 13 35-15,-5 15-10 16,-6 8 10-16,-6 6 0 16,2 0-5-16,-4 0 10 15,5 19 11-15,4 16 17 16,0 8-20-16,1 7 46 16,0-1-41-16,-1-2-2 15,4-4 3-15,1-10-19 16,0-4 5-16,-1-11-5 0,-2-5 0 15,-3-7 8-15,2-6-8 16,0 0 0-16,4-6 0 16,8-25 9-16,0-10-18 15,1-9-18-15,-4 2 10 16,-5 9 6-16,-4 10 11 16,-2 10-1-16,-6 11-4 15,-3 4 10-15,-2 4-10 16,2 0-5-16,2 18 10 15,0 14 20-15,-1 3-3 16,4-2 2-16,-2-4-1 16,3-5-13-16,-1-10 5 15,1 0-10-15,-3-4 0 16,1-1 1-16,4-6-1 0,1-3-94 16,9 0-142-16,2-3-179 15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6:32.69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0 215 479 0,'0'0'93'0,"0"0"-85"15,0 0 22-15,0 0 13 16,0 0 58-16,0 0-47 15,103 115-17-15,-85-91 5 16,1-3-19-16,-3-5-13 16,-2-7 21-16,0-4-29 15,-5-5 33-15,8 0-28 16,1 0-5-16,14-28 44 16,12-19-44-16,6-21-2 15,6-15-108-15,-6-7-112 16,-10 1-227-16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6:32.26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57 311 241 0,'0'0'20'0,"0"0"12"16,0 0 4-16,0 0 19 16,0 0 37-16,0 0 28 15,0 0-22-15,102-19-6 16,-78-18-42-16,2-4-4 0,-8-6-46 16,-1 7 0-1,-6 5 13-15,1 6-13 0,-2 5-2 16,2 7-4-16,2 4-18 15,4 4 9-15,1 9-118 16,2 0-11-16,-3 9-14 16,-6 23-223-16</inkml:trace>
  <inkml:trace contextRef="#ctx0" brushRef="#br0" timeOffset="1263">110 105 291 0,'0'0'196'0,"0"0"-162"0,0 0 39 15,0 0-26-15,0 0-15 16,0 0 34-16,-3 0-40 15,3 0 2-15,0 0-11 16,0 0-10-16,0 0 34 16,0 0-39-16,0 0-2 15,-1 0 40-15,1 0-33 16,0 0 4-16,-3 0 9 16,-3 0-19-16,-2-7 22 0,-6 4-23 15,2-4-2 1,-1 3-9-16,3 4 11 0,1 0-3 15,3 0-2-15,-1 0 5 16,4 0 0-16,1 0 0 16,-1 4-7-16,-2 19-2 15,1 10 3-15,4 4 6 16,0 1 0-16,0-2 6 16,0-8-1-16,12-5-5 15,-3-4 0-15,0-7 10 16,-4-5-10-16,-1-2 0 15,-1-5 0-15,-1 0 8 0,-2 0-1 16,0 0-7 0,3 0-4-16,2 0-11 0,1-12-12 15,3-19-63-15,0-9-320 16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6:42.88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 0 192 0,'0'0'205'0,"0"0"-26"0,0 0-70 15,0 0-49-15,0 0 45 16,0 0-41-16,0 47-62 16,0-47-2-16,-13-24-267 15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6:40.15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47 357 45 0,'0'0'362'16,"-3"0"-281"-16,3 0 18 16,0 0-37-16,0 0-24 15,0 0 20-15,0 0-41 16,0 0 0-16,-1 0-1 15,-2 0-8-15,-3 0 12 16,-2 0-20-16,0 0 2 16,2 0 47-16,2 0-49 15,-1 0 15-15,2 0 11 0,3 0-19 16,0 0 13 0,0 0-20-16,0 0 0 0,0 0-14 15,0 0 14-15,18 13 0 16,7-1 3-16,-2-1 1 15,4-5 3-15,0-2-7 16,1-4 0-16,0 0-2 16,-3-4 2-16,-1-11 0 15,-9-1-4-15,-6 0 8 16,-4 3 2-16,-5 2-6 16,0 5 0-16,0-1 20 15,-6 3-12-15,-11 3-8 0,-1 1 0 16,0 0 8-1,-1 5-16-15,1 13 5 0,1 1 3 16,4 8-8-16,4 1 8 16,4 4 0-16,5 0 4 15,0 0-1-15,0-2-2 16,24-6-1-16,10-6 0 16,4-6 7-16,6-9-7 15,0-3-30-15,1 0-11 16,-5-24-86-16,-4-4-19 15,-5-7 31-15,-10-5-28 16,-7 3-29-16,-5 1 172 16,-5 9 84-16,-1 11-8 15,-1 8 40-15,1 3 14 16,-3 5-22-16,5 0-55 0,-1 0 11 16,5 0-58-16,6 18 0 15,7 17 32-15,3 6-26 16,0 2 36-16,1 3-47 15,-4-8-1-15,-3-6 21 16,-3-6-20-16,-4-8-1 16,-2-5 0-16,-4-5-11 15,-3-8-30-15,-2 0-122 16,2-3 24-16,-1-30 56 16</inkml:trace>
  <inkml:trace contextRef="#ctx0" brushRef="#br0" timeOffset="186">731 283 332 0,'0'0'176'0,"0"0"-143"16,0 0-5-16,0 0 79 15,0 0-37-15,0 0 1 16,-78 188 5-16,57-144-62 16,0-4-6-16,6-11-1 15,1-4 2-15,5-9-9 16,4-6-62-16,5-4-134 15,0-6-77-15</inkml:trace>
  <inkml:trace contextRef="#ctx0" brushRef="#br0" timeOffset="487">934 235 498 0,'0'0'68'15,"0"0"-42"-15,0 0 49 16,0 0-49-16,0 0 41 16,0 0 29-16,0 0-67 15,183 5 8-15,-136-5-35 16,-3 0-2-16,-11 0 33 15,-10 0-31-15,-14 0-2 0,-8 0 4 16,2 0-2-16,-3 0-4 16,0-13-36-16,0-6-180 15,-9-10-20-15,-7-3-221 16</inkml:trace>
  <inkml:trace contextRef="#ctx0" brushRef="#br0" timeOffset="1254">1185 0 289 0,'0'0'79'16,"0"0"-31"-16,0 0 87 0,0 0-44 16,0 0-64-1,0 0 73-15,-84 360-56 0,74-296-6 16,1-6-12-16,6-4-21 16,3-15 3-1,0-5-8-15,3-8 0 0,15-11 8 16,9-7-1-16,8-6-7 15,6-2 5-15,3-10 3 16,2-21-8-16,-2-7-32 16,-5-3-26-16,-8 1-1 15,-12 3 7-15,-7 5 39 16,-12 10 13-16,0 6 5 16,0 4 75-16,-3 2-13 15,-10 9-59-15,-1 1 27 16,-1 0-32-16,-5 0-3 0,6 11 4 15,4 6-3-15,1 2 3 16,4 4-4-16,2-4 0 16,3 4 8-16,0-5-8 15,0-1 0-15,18-6 0 16,11-3 3-16,3-8-7 16,5 0-19-16,-2-3-19 15,1-19-16-15,-4 1-39 16,-2 5 69-16,-9 1 25 15,-7 6 6-15,-8 9-1 16,-3 0 8-16,-3 0 18 16,2 5 26-16,1 9-2 15,-2 7-14-15,-1-2-18 0,0 0-7 16,0-3 5 0,0-5-18-16,0-3 0 0,-6-1 11 15,-3-3-7-15,2-3-4 16,2 1 8-16,3-2-7 15,2 0-2-15,0 0-5 16,0 0-29-16,0-14 31 16,11-9-87-16,10-6-10 15,2 0 95-15,-2 6 6 16,-5 6 22-16,0 10-22 16,-7 2 21-16,-1 5 62 15,1 0-55-15,-3 0-7 16,3 9 5-16,0 9-16 15,-1 3 21-15,-3 1-31 0,-4 3 3 16,2-4 26-16,-1-1-25 16,-2 1-6-16,0-4 2 15,6-5-58-15,3-6-101 16,11-6-59-16,11-7-303 16</inkml:trace>
  <inkml:trace contextRef="#ctx0" brushRef="#br0" timeOffset="1570">2199 360 307 0,'0'0'193'0,"0"0"-51"0,0 0-12 16,0 0-31-1,0 0-70-15,0 0 23 0,-76 41-24 16,60-28-18-16,7-3 23 16,4-3-32-16,5 1-2 15,0-1-1-15,0 8 2 16,0 2-10-16,11 2 3 15,8 3 7-15,0-3 8 16,0-2-8-16,0-2 0 16,-4-4 0-16,-6 0 4 15,-8-5-5-15,-1 0 1 16,0-1 0-16,0 1 1 16,0 0-1-16,-15 3-3 15,-6-8-4-15,0 1-32 16,2-2 27-16,6 0-89 0,5-18-75 15,8-7-36-15,0-2-229 16</inkml:trace>
  <inkml:trace contextRef="#ctx0" brushRef="#br0" timeOffset="1758">2415 388 47 0,'0'0'82'0,"0"0"107"0,0 0-74 15,0 0 20-15,0 0-4 16,0 0-15-16,35 116-50 15,-35-87 35-15,0-7-82 16,0 0-3-16,0-1-12 16,0-4 0-16,0-7-8 15,0-5-55-15,0-5-90 0,1 0-16 16,4-17-18-16,-5-22-237 16</inkml:trace>
  <inkml:trace contextRef="#ctx0" brushRef="#br0" timeOffset="2584">2473 167 51 0,'0'0'536'16,"0"0"-480"-16,0 0-51 15,0 0 6-15,0 0 41 16,0 0-24-16,35 21-18 16,-25-3-8-16,5 1-2 15,1 3-35-15,-3-1-93 0,6 2-17 16,0 0 73-1,-4 2 33-15,-1 2 39 0,-9 5 12 16,-5 0 3-16,0 1 52 16,0 1 5-16,0-9 32 15,0-5-12-15,0-5-18 16,0-2-3-16,0-3-31 16,0-5-21-16,0-3 3 15,0-2-22-15,9 0 0 16,0 0 14-16,3-6-13 15,-3-12-2-15,0-7-7 16,-6-7-22-16,-3 4 25 0,0 4-52 16,0 0 57-1,-7 8 16-15,-2 5-13 0,1 6-2 16,7 2 15-16,-3 3 4 16,4 0-14-16,0-2-6 15,0 2-4-15,0 0-7 16,0 0-5-16,5 0 6 15,15 0-7-15,9 0-39 16,6-6 56-16,4 0 0 16,1 4 13-16,-7 2-7 15,-7 0-2-15,-3 0 1 16,-11 8 5-16,-8 3 8 16,-2-4-5-16,-2 2-6 15,0-1-6-15,0 5 41 16,0-3-36-16,0 0 7 0,0 0 5 15,0-1-16-15,0-5 8 16,0 0-10-16,-2-2 0 16,2 0 2-16,0-2-2 15,0 0-4-15,0 0-2 16,0 0 1-16,0 0-11 16,2 0 5-16,13-8 11 15,0-9 2-15,3 5 1 16,-1-1-3-16,0 7 0 15,-7 2 1-15,3 4 1 16,-3 0-2-16,-2 0 0 16,-2 0 17-16,1 2-5 0,-2 12-1 15,3 7 4-15,-4 3 12 16,1 4 14-16,-4-3-41 16,2-2 0-16,-3-9 20 15,0-4-17-15,0-3-3 16,0-5 2-16,0 0-2 15,0-2-47-15,0 0-72 16,2-2-100-16,7-24-246 16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7:16.7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20 11 337 0,'0'0'194'0,"0"0"-193"16,0 0 97-16,0 0-68 16,0 0 36-16,0 0-7 15,-20-11-29-15,20 11-18 16,0 0-12-16,9 0-50 16,16 11 50-16,17 13 1 15,11 3 10-15,6 1 11 16,2 0-18-16,-14-3 6 15,-7-1-10-15,-19-7-7 16,-12-1 1-16,-9 0-7 16,0-2 7-16,-18 2 6 15,-20 2 7-15,-9-1 25 0,-2 0-30 16,2-4 1 0,14-3 28-16,7-4-30 0,14-1 0 15,12-5-1-15,0 0-121 16,17-10-159-16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7:17.01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82 75 642 0,'0'0'46'0,"0"0"-40"0,0 0 22 16,0 0 9-1,0 0 19-15,0 0 6 0,-82 176-46 16,91-147-6-16,23-7-3 16,12-9-6-16,11-13 45 15,3 0-41-15,-1-31-5 16,-13-10-6-16,-16-3-69 16,-19 2 22-16,-9 3 51 15,-14 4 4-15,-21 4 17 16,2 8-15-16,3 9 27 15,2 3 11-15,2 7-39 16,5 4-1-16,-2 0-2 16,4 6-19-16,-3 14-142 15,9-3-244-15</inkml:trace>
  <inkml:trace contextRef="#ctx0" brushRef="#br0" timeOffset="137">477 421 1180 0,'0'0'0'0,"0"0"-47"16,0 0-174-16,0 0 84 15,0 0-24-15,0 0-448 16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7:15.17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363 55 512 0,'0'0'78'0,"0"0"68"0,0 0-27 16,0 0-57-16,0 0 15 15,0 0-50-15,-54-55 21 16,48 55-48-16,-14 18-29 16,-9 34 23-16,-11 23-3 15,1 10 9-15,13 0-1 16,15-5 8-16,7-1-14 15,4-1 7-15,0-7 0 16,0 0 8-16,11-11-3 16,1-8-4-16,-3-12-1 15,-5-16 4-15,1-7-13 0,-5-10-67 16,0-7-30 0,-5-9-30-16,-17-32-209 0</inkml:trace>
  <inkml:trace contextRef="#ctx0" brushRef="#br0" timeOffset="178">0 414 484 0,'0'0'149'15,"0"0"-109"-15,0 0-32 16,0 0-2-16,0 0 3 16,0 0-5-16,76 13 19 15,-26 1 10-15,11-6-27 0,3-3 7 16,-2-5-13-1,-1 0-106-15,-11 0-78 0</inkml:trace>
  <inkml:trace contextRef="#ctx0" brushRef="#br0" timeOffset="370">631 340 533 0,'0'0'31'0,"0"0"-8"16,0 0 10-16,0 0 49 15,0 0-1-15,0 0-68 16,-73 161-8-16,73-121 4 16,0 2-7-16,0-6 16 15,9-9-18-15,9-8-113 16,5-11-33-16,3-8-113 0</inkml:trace>
  <inkml:trace contextRef="#ctx0" brushRef="#br0" timeOffset="670">779 449 602 0,'0'0'63'15,"0"0"64"-15,0 0-24 16,0 0-49-16,0 0-41 16,0 0-10-16,43-72 10 15,-25 61-14-15,-1 5 1 16,-8 5-1-16,-1 1-15 0,-2 0-6 15,7 14 8-15,4 16 5 16,1 8 9-16,-1 3-1 16,-3 1 1-16,-1-1 0 15,-1-3 22-15,-1-7-22 16,-2-5 0-16,0-5-2 16,-1-12 6-16,-4-5-5 15,-2-4 1-15,-2 0-59 16,4-10 20-16,1-33-74 15,0-14-459-15</inkml:trace>
  <inkml:trace contextRef="#ctx0" brushRef="#br0" timeOffset="832">1027 370 100 0,'0'0'275'0,"0"0"-207"16,0 0 22-16,0 0 33 0,0 0-86 15,0 0-30-15,-163 182 22 16,147-154-28-16,4 0-1 15,2-4 0-15,9-5-20 16,1-13-185-16,0-6-300 16</inkml:trace>
  <inkml:trace contextRef="#ctx0" brushRef="#br0" timeOffset="1028">1276 311 468 0,'0'0'101'0,"0"0"-85"0,0 0 62 16,0 0 5-16,0 0-1 16,0 0-14-16,102 126-40 15,-98-87-17-15,-4 4-8 16,0 6 5-16,-26-6 13 16,-7 3-21-16,-9 2 0 15,-2-3-2-15,1-6-47 16,10-20-236-16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7:20.63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17 308 455 0,'-5'-2'78'0,"5"0"-38"15,0 2 22-15,0 0-25 0,-3 0-3 16,3 0 1 0,0 0 0-16,0-2 41 0,0 2-67 15,-4 0 8-15,2 0 25 16,-1 0-15-16,3 0-13 15,0 0 8-15,0 0-14 16,0-3 45-16,0 3-53 16,9 0-2-16,28 0 2 15,20 0 6-15,13 0 12 16,3 0-15-16,-6 0 6 16,-9 0 7-16,-11 0-16 15,-14 0 0-15,-8 0 9 16,-12 0-9-16,-8 0-1 0,-5 0-4 15,0 0-2 1,0 0-12-16,0 0-18 0,-18 0-66 16,-11-14-127-16,0-11-308 15</inkml:trace>
  <inkml:trace contextRef="#ctx0" brushRef="#br0" timeOffset="231">237 0 605 0,'0'0'101'0,"0"0"-54"16,0 0-12-16,0 0-31 15,0 0 90-15,0 0 2 16,8 363-37-16,-2-263 2 0,1-10-50 16,2-21-6-16,1-14 12 15,-1-13-12-15,0-20-5 16,-2-1 0-16,-2-9-117 15,-5-12-39-15,0-7-207 16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7:27.27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10 679 0,'0'0'112'0,"0"0"-27"16,0 0-50-16,0 0 9 15,0 0-29-15,0 0 33 16,97-10-5-16,-18 10-4 0,6 0 18 16,3 0-53-16,-15 0 3 15,-11 0-7-15,-18 0 11 16,-17 0-7-16,-13 0-4 15,-9 0 0-15,-5 0-1 16,0 0 1-16,0 0-5 16,0 0-27-16,-6 0-155 15,-25 0-354-15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7:32.43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33 2 345 0,'-16'0'62'15,"5"0"-6"-15,6 0 16 16,5 0 41-16,0 0-50 16,0-1 22-16,0 1-42 15,0 0-14-15,0 0-24 16,0-2 3-16,0 2 2 15,5 0-10-15,15 0 0 16,19 14-4-16,17 5 14 16,16 3 2-16,14-8-12 15,21-1 6-15,9-2 31 0,14-7-34 16,3 0 7-16,4-4 7 16,1 0-10-16,-3 0-5 15,2-4-2-15,-2-6 0 16,3-4 0-16,-4-1 0 15,-5 6 0-15,-14 5 2 16,-13 4 1-16,-5 0-6 16,-12 4 2-16,-4 11 1 15,-10-1-4-15,-11-1 4 16,-7-1 0-16,-11-3-3 16,-8-2 11-16,-9-1-16 15,-2 0-3-15,-5-3 2 16,-4-3-7-16,-2 0 14 0,0 0-3 15,-2 0-5-15,0 0 17 16,4 0-14-16,3 0 7 16,-1 0 0-16,3 0 14 15,-1 0-14-15,-5 0 0 16,-3 0-1-16,-3 0-22 16,-2 0-88-16,-5 0-104 15,0 0-327-15</inkml:trace>
  <inkml:trace contextRef="#ctx0" brushRef="#br0" timeOffset="145">3109 208 1008 0,'0'0'0'0,"0"0"-102"16,0 0-279-16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2:54.57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16 592 0,'0'0'109'0,"0"0"3"15,0 0-6-15,0 0-27 16,0 0 32-16,0 0-89 16,0 4-7-16,0-4-15 15,0 0-113-15,0-20-344 16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7:11.94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2529 613 394 0,'0'0'39'0,"0"0"-25"15,0 0 66-15,0 0 14 0,0 0-29 16,0 0-20 0,-400 339-4-16,289-220 31 0,-22 26-43 15,-22 26-5-15,-18 11 6 16,-16 12-21-1,-7 3 38-15,4-4-2 16,6-6-36-16,21-13 33 0,17-18-22 16,21-21-9-16,24-16 14 15,21-17-21-15,19-14 4 16,16-20-8-16,18-18 2 16,10-19-2-16,13-17 0 15,1-10 0-15,5-4 1 16,0 0-1-16,0 0 0 15,0 0 0-15,0 0 0 16,0 0 14-16,0 0-12 0,0 0-2 16,0 0 14-16,0 0-12 15,0 0-2-15,0 0 0 16,0 0 1-16,0 0-2 16,0 1 1-16,0-1 0 15,0 5-3-15,0-5 3 16,11 6-7-16,14 5 5 15,15 5 2-15,22 3 4 16,28 3-4-16,36 10 0 16,33 6 9-16,25 7-9 0,20 15 8 15,1 11-8 1,-13 3 7-16,-14 0-6 0,-23-11-1 16,-20-7 0-16,-19-12 0 15,-18-5 2-15,-20-5-4 16,-19-11 0-16,-15-9 2 15,-15-4 1-15,-9-5-1 16,-11-4 0-16,-5 0 6 16,-4-1-2-16,0 0-4 15,0 0 0-15,0 0 4 16,0 0 10-16,0 0-14 16,0-2-3-16,0-27-13 15,2-22-111-15,10-30-230 16</inkml:trace>
  <inkml:trace contextRef="#ctx0" brushRef="#br0" timeOffset="515">2858 765 414 0,'0'0'90'0,"0"0"-62"15,0 0-28-15,0 0 0 16,0 0-3-16,0 0 2 16,-94 47-22-16,88-43-59 15,-2-3-83-15,2-1 41 16,-6 0-10-16</inkml:trace>
  <inkml:trace contextRef="#ctx0" brushRef="#br0" timeOffset="1606">2620 821 20 0,'0'0'50'0,"0"0"0"0,0 0 23 15,0 0 67 1,0 0-41-16,0 0-17 0,-84 10-16 16,84-10-20-16,0 4-24 15,0 2 15-15,26 7-22 16,18 6 81-16,18 8 11 15,20-3-72-15,25 3 22 16,23-2-8-16,21 0-49 16,10 1 40-16,3 1-40 15,0 0 0-15,-8 5 5 16,-7-2-2-16,-8 4-3 16,-15 3 0-16,-7-2 0 15,-15 0 0-15,-12-2 0 16,-12-3 0-16,-16-9 10 15,-8-7-9-15,-10-2-1 0,-16-6-5 16,-10-1 5-16,-8-3 8 16,-6 0-8-16,-3-2 0 15,-2 0 5-15,3 0 0 16,0 0 0-16,-1 0-5 16,-3 0 0-16,0 0 13 15,0 0-13-15,0 0 0 16,0 0 2-16,0 0 2 15,2 0-7-15,5 0 3 16,4 0 0-16,3 0 5 16,2 0-5-16,-2 0 0 15,-2 0-2-15,2 4 2 0,-4-4-3 16,-2 4 2 0,-2-4 2-16,-3 2-3 0,-3-2 2 15,0 0 0-15,0 0-3 16,0 0 3-16,0 0-2 15,0 0 2-15,0 0 0 16,0 0 1-16,0 0-1 16,0 0 0-16,0 0-1 15,0 3 0-15,0-1 0 16,0 3-7-16,-14 9 4 16,-16 6-8-16,-11 11 12 15,-8 10 0-15,-5 9 7 16,-9 4-7-16,-6 8 0 15,-10 5 0-15,-8 7 1 16,-12 14 2-16,-15 9-3 0,-15 14 0 16,-10 11-1-16,-16-1 1 15,1 0-5-15,6-5 5 16,8-14 0-16,12-3 4 16,10-6-4-16,4-4 0 15,12 0 3-15,8-2-3 16,13-4-1-16,6-8-1 15,2-6 2-15,-2-7 3 16,4-8-3-16,4-5 0 16,5-6 1-16,9-5-1 15,4-4 0-15,5-4 0 16,1-5 0-16,-1 2 3 0,3 0-3 16,3-5 0-1,11-6 5-15,6-6-3 0,10-4-2 16,7-3 0-16,1 1 3 15,-2 0-4-15,-6 6 1 16,-2 2 0-16,-7 3-4 16,5-1 7-16,-2-1-4 15,6-3 1-15,7-5 0 16,-1-1 0-16,5-3 0 16,0 1 0-16,0-2 2 15,0 0-2-15,0 0 0 16,0 0-2-16,0 0 4 0,0 0 0 15,0 0-2-15,0 0 0 16,0 0 20-16,0 0-17 16,0 0-2-16,0 0-1 15,0 0 3-15,0 0-19 16,6-32-55-16,20-28-150 16,11-28-403-16</inkml:trace>
  <inkml:trace contextRef="#ctx0" brushRef="#br0" timeOffset="2401">2272 2841 357 0,'0'0'103'0,"0"0"6"16,0 0-14-16,0 0-2 15,0 0 38-15,0 0-92 16,-26-16 36-16,22 5 8 16,-4 0-78-16,2-10 55 15,-2-11-54-15,-1-12-2 16,0-20 16-16,-3-15-17 16,3-20-3-16,0-27 0 15,4-31 6-15,4-43-9 16,1-38 3-16,0-24 0 15,0-5-2-15,0 24 2 16,-3 40 0-16,-3 38 0 16,-2 42 8-16,-1 26 3 15,3 19-11-15,-3 21 0 16,1 13 21-16,3 15-20 0,1 11 13 16,1 9-9-16,3 7 3 15,0 0 16-15,0 1-24 16,0-2 0-16,0 3-12 15,0 0 16-15,0 0-5 16,0 0 1-16,0 0 0 16,0 0-12-16,0 0 12 15,0 0 0-15,0 0-2 16,0 0 4-16,-2 0-2 16,2 0 0-16,0 0 3 15,0 0-9-15,-3 0 6 16,3 0 0-16,-1 0 4 0,-4 0-4 15,-8 4-7-15,-16 25 4 16,-9 12 6-16,-9 7-2 16,9-7-1-16,7-11 0 15,15-14-3-15,7-8 3 16,4-5 0-16,3-3 0 16,2 0 0-16,0 0-18 15,-4 0-13-15,1-13-50 16,3-24-104-16,0-20-198 15,0-12-115-15</inkml:trace>
  <inkml:trace contextRef="#ctx0" brushRef="#br0" timeOffset="2576">1997 0 349 0,'0'0'140'0,"0"0"-104"16,0 0 72-16,0 0 46 0,0 0-61 15,0 0-46-15,228 59 2 16,-190-40-44-16,-2-3 5 15,-5 0-10-15,-4 3-8 16,-4-4 5-16,0 3-95 16,-2-5-105-16,-1-1-14 15,-2-7-239-15</inkml:trace>
  <inkml:trace contextRef="#ctx0" brushRef="#br0" timeOffset="10816">3288 3271 551 0,'0'0'148'0,"0"0"-143"16,0 0 1-16,0 0 152 15,0 0-104-15,0 0-6 16,23 379 52-16,-22-267-73 16,7 0-4-16,1-7-11 15,8-9-6-15,-2-16 16 16,2-10-22-16,-2-14 0 0,-3-17 3 16,-3-12 2-16,-4-10-6 15,-2-9 1-15,-2-6 0 16,-1-2 8-16,0 0-8 15,0-10-11-15,0-26-4 16,-6-11-138-16,-11-7-81 16,-4-2-19-16</inkml:trace>
  <inkml:trace contextRef="#ctx0" brushRef="#br0" timeOffset="11057">3271 3996 412 0,'0'0'34'15,"0"0"86"-15,0 0 32 16,0 0-47-16,0 0-36 0,0 0-32 16,125 238 3-16,-107-214 34 15,-1-8-71-15,-7-7 1 16,-1-5 21-16,-1-4-23 16,-3 0 8-16,1 0-10 15,6 0 9-15,6-23 23 16,9-10-32-16,2-8-4 15,0-3-11-15,1 1-97 16,-2-3-100-16,-1-9-157 16</inkml:trace>
  <inkml:trace contextRef="#ctx0" brushRef="#br0" timeOffset="11644">4781 3882 648 0,'0'0'80'0,"0"0"-7"16,0 0-22-16,0 0-26 15,0 0 4-15,0 0 2 16,-137 366 32-16,128-259-36 16,9-5-14-16,0-6 11 15,0-10-22-15,14-8 1 16,2-12-3-16,-2-13 0 16,-8-19-1-16,-3-16 1 15,-3-13-71-15,0-5-8 16,-18-22-92-16,-17-39-486 15</inkml:trace>
  <inkml:trace contextRef="#ctx0" brushRef="#br0" timeOffset="11839">4418 4274 669 0,'0'0'2'0,"0"0"14"15,0 0 4-15,0 0 25 16,0 0-22-16,0 0-2 15,222 27-17-15,-157-27-4 16,6 0-17-16,2-8-78 16,-1-11-40-16,-12-2-30 15,-13 2-187-15</inkml:trace>
  <inkml:trace contextRef="#ctx0" brushRef="#br0" timeOffset="11997">5094 4196 351 0,'0'0'190'15,"0"0"-39"-15,0 0-41 16,0 0-40-16,0 0-47 15,0 0 30-15,-61 53-38 16,55-31-1-16,1 5 7 16,5 3-19-16,0 8 3 15,0-1-5-15,0-6-10 16,0-6-40-16,9-8-131 16,4-11-28-16,-4-6-33 15</inkml:trace>
  <inkml:trace contextRef="#ctx0" brushRef="#br0" timeOffset="12261">5156 4245 587 0,'0'0'104'0,"0"0"9"15,0 0-30-15,0 0 2 16,0 0-45-16,0 0-23 16,68-43 2-16,-43 39-19 15,-3 4 2-15,3 0-2 16,-1 4 0-16,-1 17 37 15,-3 5-30-15,-7 4-4 16,2 0 22-16,-6 2-21 16,-2-1 2-16,-4-2-6 15,-2-5 0-15,-1-2 16 0,0-8-16 16,0-4-32 0,0-5-65-16,0-5-22 0,0-4 7 15,-1-21-136-15,-9-17-76 16,3-9 108-16</inkml:trace>
  <inkml:trace contextRef="#ctx0" brushRef="#br0" timeOffset="12417">5376 4165 304 0,'0'0'195'0,"0"0"-94"15,0 0-30-15,0 0-44 16,0 0 55-16,0 0 19 16,-80 120-71-16,51-74-12 15,3-5-18-15,3-8 6 16,7-10-5-16,9-10-1 15,3-10-112-15,4-3-136 16,0-22-273-16</inkml:trace>
  <inkml:trace contextRef="#ctx0" brushRef="#br0" timeOffset="12609">5376 4165 507 0,'111'-102'60'0,"-111"102"0"16,0 0 51-16,0 0 6 15,0 0-63-15,0 0-28 16,90 179-4-16,-90-138-22 16,0 1 12-16,0-3-1 15,-11-4-11-15,-10-4-4 16,1-6-10-16,0-9-128 0,10-16-143 16,10 0-245-16</inkml:trace>
  <inkml:trace contextRef="#ctx0" brushRef="#br0" timeOffset="12885">5905 4155 610 0,'0'0'192'0,"0"0"-104"16,0 0-8-16,0 0-18 16,0 0-62-16,0 0 12 15,-85-3-12-15,57 16 0 16,2 4 0-16,8-1-5 0,9-4-1 15,6-2 3 1,3 1-4-16,0 3 7 16,0 3-14-16,0 2 14 0,8 0 0 15,5-2-1-15,1-3 4 16,3-3-6-16,-2 2 3 16,2-2-34-16,1-3-20 15,5-8-135-15,-2 0-51 16,2-5-251-16</inkml:trace>
  <inkml:trace contextRef="#ctx0" brushRef="#br0" timeOffset="13131">6029 4248 664 0,'0'0'36'0,"0"0"-32"16,0 0 71-16,0 0 47 0,0 0-89 15,0 0-6-15,85 59 17 16,-48-59-26-16,2 0-7 15,1-9-11-15,-10-17-63 16,-15-4 34-16,-12-4 8 16,-3-3-5-16,-13 2 17 15,-21 6 6-15,2 6 3 16,-4 11 12-16,4 7-5 16,2 5 18-16,-1 0-25 15,1 27-7-15,-4 12-33 16,1 5-305-16</inkml:trace>
  <inkml:trace contextRef="#ctx0" brushRef="#br0" timeOffset="23630">3264 1722 615 0,'0'0'77'0,"0"0"-29"16,0 0-28-16,0 0 17 16,0 0 19-16,0 0-36 15,0-6-19-15,0 6 36 16,0 0-32-16,0 0 5 15,0 0-1-15,0 0-4 16,0 0 10-16,-9 0-15 0,-2 4 0 16,2 2 6-1,4-4-6-15,2-2-3 0,2 0-7 16,-2 0-1-16,1 0 10 16,-1-12-47-16,3 0 1 15,0 3 47-15,0 4 7 16,0 5-1-16,0 0-6 15,9 0 0-15,3 0-3 16,-1 0 3-16,-2 9 0 16,0 10 10-16,-6 0-3 15,-3 1 7-15,0-3-3 16,0-4 6-16,-12 3 19 16,-2-8-36-16,1-2 1 15,4-6 10-15,3 0-11 16,1 0-10-16,5-25-24 0,0-12-52 15,9-2 44-15,11 4 4 16,3 6 38-16,-7 16 32 16,-3 9-20-16,-4 4-10 15,-5 0 0-15,1 0 4 16,-4 11 27-16,-1 7-14 16,0 5 3-16,0-1 34 15,-1-3-35-15,-16-2-7 16,2-5 0-16,0-6-10 15,4-6 14-15,2 0-18 16,0 0 0-16,1-4-8 16,4-12 1-16,4-1-29 0,0-1 10 15,0 4 18-15,0 2-1 16,12 5 2-16,-2 2 7 16,0 5-14-16,-3 0 11 15,-5 0-2-15,2 0 4 16,-4 9 1-16,0 1 16 15,0 2-14-15,0-2 6 16,-4 1 36-16,-10-3-27 16,3-1-6-16,-1-7 4 15,3 0-13-15,0 0-2 16,0 0-3-16,6-7-26 16,-2-5 17-16,5 3-26 15,0 4 22-15,0 2 11 16,0 3 10-16,0 0-10 15,0 0 2-15,0 0-12 0,0 0 6 16,0 0 9-16,0 3 0 16,0 1 6-16,0-3-5 15,0-1 25-15,0 0-25 16,0 0 1-16,0 2 20 16,0-2-20-16,-4 0-4 15,2 0 0-15,-1 0 2 16,3 0-10-16,0-2-33 15,0-12-25-15,17 1 2 16,1 6 58-16,0 0 6 16,-1 5 2-16,-3 2 0 15,-5 0 0-15,-2 0 0 0,-2 0 0 16,-5 0 26-16,0 4 4 16,0 7 21-16,-8 3-21 15,-14-1-11-15,-4-1 1 16,3-6-20-16,5-2 0 15,6-4 4-15,6 0-4 16,3 0-8-16,3 0 2 16,0-14-66-16,0-4 60 15,3-1-29-15,10 4 10 16,-4 3 27-16,0 12 4 16,1 0-6-16,2 0 6 15,1 16 6-15,3 11 75 16,-3 4-44-16,-5 0-8 0,-4-4 20 15,-4-8-45 1,0-6 15-16,0-9 1 0,0-2-9 16,0-1 39-16,-13-1-50 15,-6 0 0-15,-2 0 3 16,3-20-3-16,1-9-40 16,8-6 8-16,9-3-11 15,0 7 43-15,0 8-55 16,9 11 26-16,11 10 21 15,-2 2-10-15,5 6 12 16,3 25 5-16,-6 8 2 16,-2 6 44-16,-5-2-18 0,-5-7-17 15,-6-10 21 1,-2-7-16-16,0-8 7 0,0-8-3 16,0-1 2-16,0-2 46 15,-19 2-48-15,-3-2-14 16,-4 0 14-16,6-2-19 15,3-18-14-15,11-8-19 16,3-2-45-16,3 6 49 16,0 5-1-16,0 9 28 15,8 6-6-15,2 2 11 16,3 2-5-16,-4 0 2 16,-3 0 0-16,0 8-7 15,-2 7 8-15,-2 2-1 16,-2-5 26-16,0-4-25 15,0-2 12-15,0-2 2 0,0 2-11 16,-12-6 18-16,3 0-22 16,-2 0 0-16,-3 0-6 15,5-16 5-15,5-4-28 16,4-3 9-16,0 0-14 16,0 2 30-16,9 7-13 15,9 2 15-15,-3 9-8 16,0 3 10-16,-4 0-5 15,-2 0 2-15,-4 17 3 16,-2 2 45-16,-3-1-43 16,0 0 0-16,0-5 37 15,-9-1-22-15,-5-1-2 0,-1-3-15 16,6-3 10-16,0-4-13 16,4-1 3-16,-1 0-93 15,1-1-75-15,5-23-292 16</inkml:trace>
  <inkml:trace contextRef="#ctx0" brushRef="#br0" timeOffset="24375">3022 1181 441 0,'0'0'0'16,"0"0"113"-16,0 0 2 16,0 0-75-16,0 0 48 15,0 0-43-15,351 438-11 16,-307-378 18-16,-3-11-39 15,-4-8-12-15,-7-7 22 16,-7-12-21-16,-11-7-2 16,-6-6 0-16,-2-6 4 15,-4-3-1-15,0 0-3 0,-9 0-27 16,-26-16-38-16,-13-15-117 16,-13-15-25-16,-18-9-137 15</inkml:trace>
  <inkml:trace contextRef="#ctx0" brushRef="#br0" timeOffset="24611">2462 1177 722 0,'0'0'0'0,"0"0"-5"16,0 0 5-16,0 0 31 0,0 0 22 15,0 0 43 1,537 505-78-16,-430-395 8 0,-9-13 16 15,-9-13-24 1,-18-16 1-16,-16-11-19 0,-14-14 6 16,-16-17 2-16,-12-8-8 15,-13-18-16-15,0 0-2 16,-14-6-9-16,-30-32-152 16,-17-18-81-16</inkml:trace>
  <inkml:trace contextRef="#ctx0" brushRef="#br0" timeOffset="24852">2398 1396 512 0,'0'0'53'0,"0"0"-39"0,0 0-14 16,0 0 59-16,0 0 48 15,0 0-45-15,374 600-6 16,-273-501 5-16,-2-12-36 15,-8-12 5-15,-16-15-14 16,-27-16-4-16,-17-15 4 16,-22-13-16-16,-9-8 0 15,0-8-3-15,-35 0 3 16,-31-5-60-16,-28-28-149 16,-21-26-42-16</inkml:trace>
  <inkml:trace contextRef="#ctx0" brushRef="#br0" timeOffset="25080">1947 1657 612 0,'0'0'39'0,"0"0"-39"15,0 0 0-15,0 0 9 16,0 0 60-16,0 0-24 16,434 474 68-16,-306-358-75 15,-4-8-11-15,-7-16 32 16,-9-9-57-16,-17-22 6 15,-27-14-6-15,-18-15 4 16,-27-18-2-16,-17-8-4 16,-2-6 0-16,-49-1-8 15,-28-37-125-15,-32-23-207 0</inkml:trace>
  <inkml:trace contextRef="#ctx0" brushRef="#br0" timeOffset="25308">1709 2084 646 0,'0'0'14'0,"0"0"-8"15,0 0-6-15,0 0 13 16,0 0 17-16,0 0 100 16,525 487-76-16,-423-407-10 15,-5-6 22-15,-15-9-56 16,-20-13 0-16,-19-15-10 0,-24-16-9 15,-19-9 6-15,0-10-62 16,-45-2 37-16,-36-19-111 16,-29-30-164-16</inkml:trace>
  <inkml:trace contextRef="#ctx0" brushRef="#br0" timeOffset="25544">1352 2219 437 0,'0'0'136'16,"0"0"-45"-16,0 0-79 15,0 0-12-15,0 0 13 16,0 0 18-16,145 179 69 16,-29-75-34-16,13 7-14 0,2 0-4 15,-2-12-41 1,-17-10 36-16,-19-19-43 0,-28-16 0 16,-27-16 0-16,-21-17 0 15,-17-11-2-15,-5-10-23 16,-45 0-18-16,-34-37-115 15,-31-22-208-15</inkml:trace>
  <inkml:trace contextRef="#ctx0" brushRef="#br0" timeOffset="25708">998 2477 349 0,'0'0'286'0,"0"0"-244"15,0 0-42-15,0 0 0 16,0 0 5-16,0 0 24 15,439 345-14-15,-335-293 6 0,-12-9-5 16,-21-8-16-16,-24-8 0 16,-32-5-93-16,-15-11-86 15,-42-6-146-15</inkml:trace>
  <inkml:trace contextRef="#ctx0" brushRef="#br0" timeOffset="25878">896 2758 951 0,'0'0'44'0,"0"0"-44"16,0 0 14-16,0 0-18 0,0 0 8 16,0 0 2-1,509 310 22-15,-385-236-26 0,-13-10-4 16,-17-12-12-16,-19-10-22 16,-30-11-51-16,-23-10-135 15,-22-19-29-15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8:00.29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0 107 63 0,'0'0'118'0,"0"0"-56"16,3 0 14-16,-3 0-15 15,0 0-35-15,0 0 13 16,0 0-5-16,0 0-14 0,0 0 27 16,0 0-34-1,0 0 2-15,0 0 25 0,0 0-35 16,0 0-4-16,1 0-1 15,7 0 1-15,13 0-9 16,3 0 8-16,14-4 0 16,0-2 1-16,6 0-1 15,0 1-11-15,0 1-10 16,-3 4-13-16,-1 0 12 16,-1 0-39-16,7 0 39 15,7-1 16-15,14-8-2 16,0 3 8-16,4 4 4 15,-7 2-1-15,-6 0-3 16,-2 0-4-16,1 0 4 0,1 0 8 16,0 0-8-1,1 0-4-15,-1-10-3 0,0-1 7 16,-4 2 11-16,-2 1-11 16,-7 3 0-16,1 5 5 15,-4 0-5-15,-4 0 0 16,0 0-4-16,-4 0 4 15,1 0 1-15,0 0-1 16,0 0 0-16,1 0 6 16,-1 0-2-16,4 0-3 15,-2 0 13-15,-2 0-13 16,1 0 11-16,-1 0-12 0,3 0 0 16,5 0 2-16,-5 0 1 15,4 0-3 1,-1 0 4-16,-1 0-1 0,4 0 17 15,-6-5-18-15,4 4 10 16,-2-2 15-16,-4 3-21 16,4 0-5-16,-2 0-2 15,0 0 7-15,-2 0-7 16,0 0 1-16,4 0 0 16,-4 0 2-16,2 0-1 15,-4 0-1-15,1 0-2 16,-5 0 2-16,-6 0 6 15,-2 0-6-15,-6 0 0 16,-7 0 0-16,-4 0 0 16,-5 0-3-16,0 0-5 0,0 0-15 15,0 0 18 1,0 4-60-16,-9 1-49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8:02.96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0 169 282 0,'0'0'176'0,"0"0"-165"15,0 0 1-15,0 0-8 16,0 0 22-16,0 0-17 15,-5-8-4-15,8 8 32 16,16 0-16-16,8 0-17 0,5 0 100 16,4 0-74-16,-1 0-3 15,-3 4 4-15,-6-4-21 16,-8 0-2-16,-4 0-8 16,-5 0-2-16,-4 0-38 15,-2 0-30-15,-3 0-21 16,0-19 5-16,0-7-355 15</inkml:trace>
  <inkml:trace contextRef="#ctx0" brushRef="#br0" timeOffset="146">138 0 427 0,'0'0'95'0,"0"0"-73"0,0 0-15 15,0 0 109-15,0 0-61 16,0 0-55-16,-18 351 19 15,27-281-19-15,3 4-43 16,-10-3-146-16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8:05.12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47 65 50 0,'0'0'305'0,"0"0"-233"0,0 0-40 15,0 0-4-15,0 0-28 16,0 0 21-16,-33-6-21 15,33 6 0-15,0 0 0 16,0 0 4-16,0 0 2 16,0 0-6-16,0 0 0 15,0 0 16-15,0 0-11 16,0 0 1-16,0 0 5 16,-2 0 4-16,2-2 43 15,0 2-13-15,0 0 2 16,0 0 28-16,0 0-37 15,0 0 6-15,0 0-32 0,0 0-5 16,0-1 7 0,0 1-14-16,0 0 0 0,0-3-3 15,0 3 3-15,0 0 0 16,0 0-2-16,0 0 6 16,0 0 2-16,0 0-6 15,0 0 0-15,0 0 10 16,0 0-10-16,11 0 0 15,9 0 0-15,7 0 4 16,5 0 25-16,3 0-29 16,-3 0 0-16,-2 0 15 15,2 0-15-15,-5 0 0 16,-1 0-2-16,-3 0 12 16,-5 0-4-16,1 0-6 0,-1 0 0 15,6 0 19-15,0-2-3 16,2-4 2-16,2 0-18 15,-7 1 13-15,-3 4-7 16,-4-3-6-16,-1 4 0 16,-1 0 3-16,-1-1-2 15,-2 1-1-15,3-2 0 16,-3 2 4-16,-1 0-3 16,3-2-1-16,-2 2 0 15,3 0 1-15,-1-3 2 16,4 3-3-16,-5-1 0 15,4 1 2-15,-2 0-5 16,-1 0 3-16,1 0 0 0,2 0 2 16,2 0 1-16,4 0-3 15,-3 0 0-15,6 0 1 16,-7 0 2-16,-5 0-3 16,-2 0 0-16,-1 0-1 15,-4 0 1-15,1 0 0 16,2 0-1-16,-1 0 1 15,2 0 0-15,1 0 0 16,0 0 0-16,0 0 2 16,2 0-2-16,0 0 0 15,-2 0-1-15,0 0 2 16,-3 0-2-16,3 0 1 0,3 0 0 16,2 0-3-1,3 0 3-15,1 0 0 0,5 0-3 16,-1 0 8-16,6 0-5 15,5 0 0-15,1 0 0 16,5 1 1-16,7-1 2 16,2 0-4-16,-1 3 1 15,0-3 0-15,2 0 7 16,-5 0-7-16,0 0 0 16,-5 0-2-16,-2 0 3 15,-2 0-1-15,-3 0 0 16,0 0-2-16,-2 0-4 15,-3 0 6-15,5 0 0 16,2 0 6-16,2 0-6 16,1 0-4-16,2-3 4 0,5 2 0 15,2 1 2-15,5 0-2 16,-5 0 0-16,-1 0 0 16,-5 0 0-16,-1 0-3 15,-11 0 1-15,4 0 4 16,-5 0-2-16,2 0 0 15,0 0 0-15,0 0-1 16,-1 0 1-16,3 0-1 16,8 0-3-16,1-2 6 15,1-6-13-15,0 5 11 0,3 0 0 16,-3 0-6 0,-3 3 6-16,-2 0 0 0,-4 0-5 15,0 0 5-15,1 0-5 16,-5 0 5-16,4 0 0 15,-5 3 3-15,0-2-1 16,-2-1-2-16,-3 0 0 16,-3 0 0-16,-1 0 0 15,-1 0 0-15,-4 0 0 16,2 0 3-16,-1 0-3 16,3 0-1-16,-4 0 1 15,4 0 0-15,-3 0 8 16,4 0-8-16,-4 0 0 15,-7 0 2-15,-1 0 0 16,-6 0-4-16,0 0 0 0,-4 0-118 16,-46 0-137-16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8:08.08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0 502 323 0,'5'0'66'0,"-4"0"-65"15,2 0 9-15,-1 0 49 16,2 0-31-16,5 12 33 16,3 7 32-16,5 4-17 0,-2-1 6 15,4 0-58-15,-1 2-9 16,2-1 44-16,-1-5-50 16,-2 1 15-16,-2-5 5 15,0 1-12-15,-4-4 14 16,-3-3-30-16,-4 0 5 15,1-5 22-15,-5-3-24 16,1 0-4-16,-1 0 23 16,3 0-4-16,3-9 20 15,11-38-39-15,6-24 0 16,12-27 21-16,4-10-21 16,-1 1-21-16,0 7-35 15,-3 20-93-15,-6 19 7 16,-8 23-89-16,-10 14-223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8:19.48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64 29 137 0,'0'0'231'0,"0"0"-205"15,0 0 12-15,0 0 29 16,0 0-34-16,0 0-18 0,0 0 2 16,-62-24 7-1,60 24 36-15,2 0-24 0,0 0 3 16,0 0 80-16,0 0-61 16,0 0-17-16,0 0 16 15,0 0-24-15,0-1-12 16,0 1-21-16,0 0-12 15,16 0 5-15,17 0 14 16,11 0 3-16,8 1 3 16,4-1-5-16,-6 0 11 15,-3 0-19-15,-9 0 0 16,-8 0 3-16,-7 0-2 16,-6 0-1-16,-8 0 3 15,-8 0 1-15,-1 0-2 0,0 0-2 16,0 0 0-16,0 0 18 15,0 0-15-15,0 0 5 16,0 0-6-16,0 0 4 16,-10 0 5-16,-7 2-11 15,-1 2 0-15,-5 3-11 16,-4-5 11-16,-7 0-29 16,-4-2-5-16,-4 0-34 15,1 0 36-15,4 0-33 16,6-6 64-16,6 1-7 15,7 1 8-15,7 1 0 16,7 0 14-16,1 3-4 16,3-1 28-16,0 1-38 0,0 0 1 15,0 0-14 1,0 0 5-16,18 0 8 0,8 0 17 16,6 0-1-16,7 0 20 15,2 0-35-15,3 4 0 16,-4-1 33-16,-5 1-34 15,-8 3-5-15,-4 4-40 16,-11-3-209-16,-12-4-298 16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8:02.24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107 71 79 0,'0'0'63'0,"0"0"-63"15,0 0-4-15,0 0-72 16,0 0 53-16</inkml:trace>
  <inkml:trace contextRef="#ctx0" brushRef="#br0" timeOffset="22939">0 56 355 0,'0'0'72'15,"0"0"-39"-15,0 0-31 16,0 0 45-16,0 0 4 16,5 0-24-16,-1 0 44 15,-4 0-56-15,0 0-7 0,0 0 56 16,0 0-16-16,0 0-15 16,3 0 2-16,-1 0-34 15,7 0 23-15,5 0-13 16,4 0-11-16,6 6 37 15,-1-2-33-15,1 1 15 16,2 0-7-16,2-1-11 16,5 1 31-16,0-5-32 15,2 1 0-15,2-1 26 16,1 0-22-16,-5 0-2 16,5 0 12-16,-5 0-10 15,1 0-1-15,-1 0-3 0,-2 0 0 16,1 0 9-16,-2 0-9 15,-3 3 0-15,4-3 0 16,-1 0 4-16,-1 0 5 16,4 0-9-16,-1 0 0 15,0 0 5-15,-2 0-4 16,2 0 0-16,-1 0-2 16,1 0 5-16,0 0-4 15,-2-3 0-15,-3-1 0 16,1 2-1-16,0 1 1 15,0-2 0-15,-5-2-3 16,4 4 10-16,-1-1-11 16,1 2 4-16,0 0 0 15,4 0 3-15,-1 0-3 0,-3 0 0 16,4-4-2-16,1 0 5 16,3 0-4-16,-2-3 1 15,2 2 0-15,-5 2 5 16,-4 0-5-16,-3 3 0 15,-5 0-4-15,0 0 8 16,-4 0-10-16,3 0 6 16,-2 0 0-16,6 0 2 15,2 0 5-15,4 0-7 16,7 0 2-16,-2 0-1 16,3-3 4-16,-4 1-5 0,1-1 0 15,0 3 1-15,-1 0 4 16,-1 0-5-16,-3 0 4 15,-1 0-2-15,-3 0 2 16,-3 0-4-16,9 0 0 16,-5 0 3-16,6-2-2 15,-2 2-1-15,2-1 0 16,-3-1 2-16,-1-1 1 16,-3 2-3-16,-5 1 0 15,3 0 2-15,-2 0 0 16,-3-2-2-16,4 2 0 15,1 0 2-15,1 0-6 16,0 0 3-16,-2 0 1 16,1 0 8-16,1 0-7 15,-4 0-1-15,-3 0 7 0,5 0-4 16,-5 0 20-16,3 0-23 16,3 0 0-16,2 0 29 15,-2 0-28-15,2 0 1 16,-5 2 3-16,1-1-4 15,-3-1 8-15,-2 0-9 16,-6 0 0-16,-4 0 5 16,-4 0-1-16,0 0-4 15,0 0 2-15,0 0-1 16,0 0 7-16,0 0-8 16,-3 0-47-16,-23 0-26 15,-12-22-355-15</inkml:trace>
  <inkml:trace contextRef="#ctx0" brushRef="#br0" timeOffset="27787">2786 64 14 0,'0'0'43'0,"0"0"-6"16,0 0-9-16,0 0 110 15,0 0-104-15,0 0 6 16,0 0 35-16,-22-17-47 16,18 17 10-16,2-2 33 15,2 2-39-15,-3 0 3 16,3 0-6-16,0 0-23 16,0 0 52-16,0-1-53 15,0 1 10-15,0 0 10 16,0-3-8-16,0 3 17 15,3 0-27-15,17 0-4 16,9 0 84-16,4 0-78 16,5 0-2-16,0 0 14 15,0 6-21 1,-1-1 4-16,-5 0-4 0,-2-2 7 16,0-1 8-16,-7-2-9 15,0 0-5-15,-6 0 11 0,-8 0-7 16,-3 0-1-16,-2 0-4 15,-4 0 0-15,0 0 14 16,0 0-9-16,0 0-5 16,0 0 34-16,0 0-30 15,0 0-4-15,0 0-39 16,-10 0-233-16</inkml:trace>
  <inkml:trace contextRef="#ctx0" brushRef="#br0" timeOffset="27950">3221 35 616 0,'0'0'3'16,"0"0"-3"-16,0 0-57 15,0 0 1-15,0 0-174 16</inkml:trace>
  <inkml:trace contextRef="#ctx0" brushRef="#br0" timeOffset="28127">3221 35 74 0,'49'-27'0'0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8:41.31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13 138 7 0,'0'0'115'0,"0"0"-92"16,0 0 74-16,0 0 1 15,0 0-40-15,0 0-4 16,0 0-6-16,0 0 7 16,0 0 33-16,0 0-61 15,0 0-4-15,0 0 16 16,0 0-37-16,-1 0 7 16,-2 1-9-16,-2-1 2 0,4 0 4 15,-4 0-6 1,2 0 0-16,3 0 16 0,-1 0-7 15,1 0 26-15,0 0 9 16,0 0-34-16,0 0 50 16,0 0-58-16,0 0 5 15,0 0 10-15,0 0-15 16,6 0-2-16,15 0 26 16,5 0-16-16,6 0 41 15,4 3-47-15,4 6-4 16,4 1 35-16,0 2-34 15,-2 0 6-15,5-1-7 0,-6-4 9 16,5 1 5 0,-3-7-14-16,-7-1 0 0,-4 0 10 15,-6 0-6-15,-4 0-4 16,-5 0 0-16,-6 0 3 16,1 0 7-16,-6 0-10 15,3 0 0-15,3 0 11 16,0 0-9-16,2 0-2 15,4 0 0-15,-2 0 1 16,5 0 3-16,-5 0-4 16,3 0 0-16,-4 0 6 15,2 0-3-15,-5 0-3 16,-2 0 0-16,3 0 3 16,0 0-4-16,4 0 1 15,1 0 0-15,2 0 0 0,4 0 6 16,-1 0-10-1,0 0 4-15,-7 0 0 0,3 0 1 16,-1 0-1-16,0 0 0 16,5 0-1-16,3 0 3 15,1-1-2-15,3-3 0 16,-1 3 3-16,0 1-3 16,-5-3 0-16,2 3 0 15,-5-1 2-15,2 1-2 16,0 0-5-16,-2 0 4 15,2 0 1-15,0 0 5 16,4 0-5-16,1 0 0 0,2 0-4 16,0 0 10-16,1-2-10 15,-7 2 4-15,-1 0 0 16,-2 0-2-16,-3 0 2 16,-1 0 0-16,-3 0 1 15,-1 0 1-15,4 0-3 16,-3-2 1-16,4 2 0 15,-3 0 7-15,5 0-7 16,-2 0 0-16,2 0 1 16,0 0-1-16,-1-2-3 15,-1 2 2-15,1 0 1 16,-3-3 0-16,1 3 0 16,-2 0 0-16,4 0 1 15,-3 0 3-15,1 0-6 16,1 0 2-16,-3 0 0 0,2-1 2 15,1 1-2-15,1 0 0 16,-6-2-2-16,2 2 3 16,-4-3-2-16,-2 3 1 15,-1 0 0-15,-7 0 0 16,2 0 0-16,-3 0 0 16,0 0-2-16,2 0 7 15,1-2-7-15,3 2 2 16,-2 0 0-16,6 0 0 15,0 0 0-15,-1 0 0 0,-3 0-1 16,2 0 2 0,-2-2-1-16,2 2 0 0,1 0 1 15,0 0-5-15,3-2 4 16,2 0 0-16,-1 0 3 16,3 0-3-16,3 0 0 15,1 0 0-15,3-1 1 16,-2 0-1-16,2 0 0 15,0 2 0-15,-5-2 0 16,3 3 0-16,-3-2 0 16,5 2 0-16,3 0 2 15,-3 0-6-15,4 0 4 16,2 0 0-16,0 0-2 16,6 0 9-16,1 0-9 0,2-4 2 15,3-1 0-15,3 2 0 16,-7-3 0-16,2 1 0 15,-4 0 0-15,-3 0 0 16,-2-1-3-16,-1 3 1 16,-6-3 2-16,1 6-1 15,-1 0 1-15,0 0 0 16,3 0 0-16,1 0 0 16,3 0 0-16,-1 0-3 15,6 0 10-15,2 0-13 16,1 0 6-16,-2 0 0 15,-4 0-2-15,-2 0 6 16,-2 0-5-16,-3-2 1 0,0 2 0 16,-4 0 0-16,2 0 0 15,-2 0 0-15,2 0 6 16,-2 0-6-16,2 0-5 16,3 0 4-16,-2 0 2 15,-1 0 3-15,3 0-4 16,-4 0 0-16,1 0 1 15,-2 0 0-15,1 0-2 16,-4 0-1-16,-4 0 2 16,-7 0 1-16,-2 0-1 15,-4 0 0-15,-1 0 1 16,0 0 1-16,3 0-2 16,-3 0 0-16,0 0 3 0,0 0 34 15,0 0-35 1,0 0 11-16,0 0 33 0,0 0-35 15,0 0 16-15,0 0 5 16,0 0-32-16,0 0 66 16,0 0-66-16,0 0 1 15,0 0 23-15,0 0-16 16,0 0-8-16,0 0 0 16,0 0 4-16,0 0 15 15,0 0-19-15,0 0 0 16,0 0 0-16,0 0 0 15,0 0-1-15,0 0-1 0,0 0 4 16,0 0 3 0,0 0-5-16,0 0 0 0,0 0 9 15,0 0-7-15,0 0-2 16,0 0 0-16,2 0 4 16,1 0-7-16,-2 0 3 15,-1 0 0-15,3 0 2 16,-3 0-2-16,0 0-3 15,0 0 3-15,0 0 0 16,0 0-2-16,0 0 2 16,0 0 0-16,0 0-2 15,0 0 7-15,0 0-5 16,0 0 0-16,0 0 0 16,0 0-2-16,0 0 2 15,2 0 0-15,-2 0-6 0,0 0 6 16,3 0-2-16,-3 0-1 15,0 0 3-15,0 0 0 16,0 0 0-16,0 0 0 16,0 0 1-16,0 0-1 15,0 0 0-15,0 0-2 16,0 0 6-16,0 0-4 16,0 0 0-16,0 0 0 15,0 0-2-15,0 0 2 16,0 0-2-16,0 0 2 15,0 0 0-15,0 0 6 16,0 0-6-16,0 0 0 0,0 0-6 16,0 0 12-16,0 0-6 15,0 0 0-15,0 0 2 16,0 0-6-16,0 0 4 16,0 0 0-16,0 0-2 15,0 0 2-15,0 0 0 16,0 0 0-16,0 0 3 15,0 0-7-15,0 0 4 16,0 0 0-16,0 0-1 16,0 0 1-16,0 0 0 15,0 0 0-15,0 0 2 16,0 0-3-16,0 0 1 16,0 0 0-16,0 0-2 15,0 0 7-15,0 0-5 16,0 0 0-16,0 0 1 0,0 0-7 15,0 0 6-15,0 0 0 16,0 0-1-16,0 0 1 16,0 0-2-16,0 0 0 15,0 0 2-15,0 0 2 16,0 0-2-16,0 0 0 16,0 0-1-16,0 0 1 15,0 0 0-15,0 0 0 16,0 0 4-16,0 0-5 15,0 0 1-15,0 0 0 0,0 0-2 16,0 0 2-16,0 0 0 16,0 0-4-16,0 0 9 15,0 0-7-15,0 0 2 16,0 0 0-16,0 0-3 16,0 0 5-16,0 0-2 15,0 0 0-15,0 0 1 16,0 0-2-16,0 0 1 15,0 0 0-15,0 0-2 16,0 0 2-16,0 0 0 16,0 0-2-16,0 0 4 15,0 0-8-15,0 0 6 16,0 0 0-16,0 0-11 16,0 0 11-16,0 0 0 15,0 0-3-15,0 0 7 0,0 0-7 16,0 0 3-1,0 0 0-15,0 0-7 0,0 0 7 16,0 0-3-16,0 0 0 16,0 0 6-16,0 0-11 15,0 0 8-15,0 0 0 16,0 0 1-16,0 0-1 16,1 0 0-16,-1 0-1 15,0 0 2-15,3 0-2 16,-3 0 1-16,0 0 0 15,0 0 1-15,0 0-1 16,0 0 0-16,0 0-2 0,2 0 6 16,-2 0-7-16,3 0 3 15,-3 0 0-15,2 0-1 16,1 0 1-16,-2 0 0 16,4 0-1-16,2 0 2 15,2 0-1-15,0 0 0 16,-1 0 0-16,1 0-5 15,-3 0 5-15,-1 0 0 16,-1 0-1-16,1 0 8 16,-2 0-10-16,3 0 3 15,-1 0 0-15,2 0 1 16,1 0 0-16,1 0-1 16,-3 0 0-16,3 0 2 0,0 0-4 15,0 0 2-15,0 0 0 16,4 0 0-16,-1 0 0 15,1 0 0-15,1 0-2 16,1 0 5-16,5 0-14 16,0 0 11-16,6-6 0 15,1 1-2-15,-1-3 2 16,1 3-1-16,-4-1 0 16,0-2 2-16,1 5-15 15,0-1 14-15,2 0 0 16,4-1-13-16,-1-1 13 15,2 0-4-15,0 1 0 16,3 0 4-16,2 1-11 16,4-1 11-16,1 4 0 0,0-3-10 15,1 0 10-15,-4 4-9 16,2 0 9-16,-4 0 0 16,4 0-5-16,-4 0 5 15,4 0 0-15,-1 0-14 16,2 0 14-16,2 0-3 15,-1 0 2-15,1 0 1 16,-2 0-17-16,-2 0 17 16,-4 0-1-16,-1 0-14 15,-1 0 15-15,-1 0-5 16,0 0 5-16,-2 0 0 16,5 0 1-16,2 0-1 15,-1 4 0-15,3-3-1 0,-2 3 3 16,-1 1-4-16,-2-1 1 15,-7-3 1-15,-1 3 4 16,-6-2-4-16,-2 1 0 16,-4-1-1-16,1 0 1 15,-5 0 0-15,4-2-2 16,0 3 4-16,2-3-3 16,1 0 1-16,3 1 0 15,1-1-1-15,5 0 1 16,3 0 0-16,1 0-3 15,1 0 8-15,-7 0-6 16,0 2 1-16,-1 3 0 0,-8-5-1 16,3 2 1-16,-1-2 0 15,4 2 0-15,-2-2 3 16,3 0-3-16,1 0 0 16,3 0 0-16,-3 0 0 15,-2 0 0-15,-1 0-1 16,-4 0-1-16,-2 0 4 15,-5 0-3-15,-4 0 1 16,-2 0 0-16,-2 0 2 16,-1 0-2-16,0 0 0 15,0 0-1-15,0 0 4 16,0 0-7-16,0 0 4 16,0 0-18-16,0 0-15 15,0 0-114-15,-18-17-381 16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8:53.1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40 58 13 0,'-3'0'19'0,"-1"0"0"0,-2 0-7 15,1 0-2-15,0 0-9 16,-2 0-1-16,5 0 19 16,-2 0-19-16,1 0 2 15,3 0 0-15,0 0 4 16,0 0 15-16,0 0 2 15,0 0 42-15,0-2 27 16,0 2-56-16,0-6 6 16,0 6-16-16,0-1-15 15,0-4 2-15,0 2-13 16,0-1 0-16,0 3 5 16,0 1-5-16,0 0 12 0,0 0 4 15,0 0-10-15,0 0-6 16,0 0 0-16,0 0 0 15,0 0 15-15,0 0 0 16,0 0 6-16,0 0 17 16,0 0-27-16,0 0 4 15,0-3-15-15,0 3 0 16,0 0 12-16,0 0-9 16,0 0 9-16,0 0 10 15,0 0-14-15,0 0 33 16,0 0-40-16,0 0 3 15,0 0 32-15,0 0-31 16,0 0 8-16,0 0-8 0,0 0-1 16,0 0 9-1,0 0-13-15,0 0 0 0,0 0 5 16,0 0-5-16,0 0-1 16,0 0 0-16,0 0 2 15,0 0-8-15,0 0 7 16,0 0 0-16,0 0-1 15,0 0 1-15,0 0-4 16,0 0 2-16,3 0 4 16,7 0 1-16,4 0-3 15,-2 3 0-15,6 5 17 16,4 4-9-16,-2 0 16 0,1 5 9 16,2-1-27-16,-2 3 25 15,2-2-31-15,-2-3 0 16,-3 0 24-16,-4-7-21 15,-1-3-3-15,1-1 0 16,0-3 5-16,2 0 2 16,3 0-7-16,2 0 0 15,2-14 6-15,3-2-6 16,2 0 0-16,4-3 0 16,2 4 3-16,-1 3-2 15,2 2-1-15,0 2 0 16,0 2 0-16,1 1 0 15,1 3 0-15,-2-4 0 16,0 5 6-16,-3-4-6 16,2 5 0-16,3-3 0 0,-1 3 1 15,2 0 0-15,0 0-1 16,0 0 0-16,0 0 1 16,2 3 0-16,-1 7-1 15,1-1 0-15,-1 2-2 16,-2-3 3-16,-2 1-1 15,-2-7 0-15,0 1 2 16,1-3-1-16,4 0-1 16,-2 0 0-16,4 0 6 15,4-8-6-15,-8 0 0 16,5 1-5-16,-4 0 5 16,1 4 0-16,0 3 0 0,-3 0 0 15,-4 0 0-15,0 0 0 16,-1 0 0-16,-3 0-1 15,1 0 10-15,-2 0-11 16,-4 0 2-16,4 0 0 16,-3 0-1-16,-2 0 2 15,-1-1-1-15,1-3 0 16,-2 0 3-16,-1 0-3 16,0 4 0-16,2 0 0 15,-1 0-2-15,0 0 2 16,-3 0 0-16,-2 0-1 15,0 0 4-15,-1-1-3 16,1-4 0-16,0-6-92 0,2-3-68 16,-2-5-183-1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8:54.80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 39 220 0,'0'0'138'16,"0"0"-75"-16,0 0-12 0,0 0 5 16,0 0-8-16,0 0 17 15,0 0-36-15,-3 0-14 16,3 0 25-16,0 0-31 15,0 0 4-15,0 0-11 16,0-3 14-16,-2 3-6 16,2-2-10-16,0 2 0 15,0 0 35-15,0 0-22 16,0-3 6-16,0 3-18 16,0 0 8-16,0 0 3 15,0 0-12-15,0 0 0 16,0 0-3-16,0 0 3 15,0 0-3-15,2 0 0 0,11 0 6 16,4 0 24-16,3 12-26 16,4 10 8-16,0 7 33 15,-1 2-26-15,2 0 5 16,-6-2-21-16,-1-4 12 16,-1-4 3-16,-3-4-15 15,-2-5 0-15,2-4 8 16,-5-5-2-16,3-3-6 15,3 0 0-15,3 0 4 16,5-17 14-16,6-11-18 16,3-4 0-16,0-3 3 15,-2 5-3-15,-3 6 0 16,1 7-6-16,-2 6 6 16,-4 1-9-16,0 8 9 0,-3 1 0 15,3 1-8-15,-4 0 8 16,3 0-2-16,-6 0 1 15,7 0 1-15,-4 5 1 16,0 8-1-16,3 1 0 16,1 3 17-16,-3 1-10 15,3 3-4-15,-1-2-1 16,-3-5 8-16,0-1 9 16,-1-4-19-16,1-3 0 15,0-2-2-15,1-3 2 16,2-1 0-16,3 0-1 15,5-5 6-15,5-20-6 16,3-8 1-16,4-3-33 0,-1 1 33 16,-2 9-26-1,-5 2 19-15,-5 11 6 0,-3 7 2 16,-2 6-15-16,0 0 14 16,0 0 0-16,0 11 8 15,2 6-6-15,6 1 12 16,-4-1-8-16,8 6 2 15,-2-5 19-15,2-1-27 16,5-1 0-16,-5-2 12 16,-3-3-12-16,-5-5 0 15,-6-4 0-15,-1-2 8 16,0 0-7-16,-2-11-1 0,2-27-73 16,10-20-36-16,2-20-265 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3:41.42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 0 43 0,'-3'4'7'0,"1"2"-7"16,2 2-6-16,-3 0 6 16,3 0-2-16,0-5 4 15,0-1-3-15,0 2 1 16,0 3 0-16,0-1-2 16,0-2-11-16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0:10.61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2390 122 232 0,'0'0'108'0,"0"0"-41"0,0 0 10 16,0 0-35-16,-1-1 27 15,1-1-27-15,0 2 20 16,0-3-29-16,0 3-4 16,0 0 40-16,0 0-49 15,0 0-9-15,0 0 18 16,0 0-22-16,0 0 3 16,0 0-10-16,0 0 0 15,0 0 4-15,0 0-4 16,0 0 0-16,0 0 13 15,0 0-8-15,0 0 18 16,0 0-18-16,0 0 0 0,0 0 29 16,0 0-32-1,0 0 1-15,0 0 20 0,0 0-21 16,0 0 2-16,0 0-4 16,0 0 0-16,0 0 17 15,0 0-17-15,0 0 0 16,0 0 0-16,-3 0 5 15,3 0 1-15,-2 0-6 16,2 0 0-16,0 0 1 16,0 0-1-16,0 0 0 15,0 0 5-15,0 0-2 16,0 0-3-16,0 0 0 16,0 0 0-16,0 0 0 0,0 0 0 15,0 0 0-15,-3 0 0 16,3 0 1-16,0 0-2 15,0 0-64-15,0 0-57 16,0 0-241-16</inkml:trace>
  <inkml:trace contextRef="#ctx0" brushRef="#br0" timeOffset="2608">2331 111 289 0,'0'0'174'16,"0"0"-146"-16,0 0 22 15,0 0 23-15,0 0-29 16,0 0-14-16,0 0 64 16,102 11-22-16,-49 2-17 15,0 1-53-15,-3-4-2 16,-1-2 17-16,-5-4-13 16,-8-4-4-16,-4 0 0 15,-5 0-8-15,-4 0-18 0,-2 0 6 16,-2-2-110-1,-3-5 18-15,-2-3-110 0</inkml:trace>
  <inkml:trace contextRef="#ctx0" brushRef="#br0" timeOffset="2149">3614 30 28 0,'0'0'35'15,"0"0"-10"-15,0 0 34 16,0 0-31-16,0 0 50 15,0 0-16-15,-41 6-11 16,38-6-30-16,-3 0 32 0,2 0-25 16,-1 0 9-16,2 0-8 15,0 0-26-15,1 0 22 16,2 0-20 0,0 0 15-16,0 0 5 0,0 0-25 15,-3 0 5-15,2 0-3 16,-4 0 12-16,-2 0-24 15,-2 0 10-15,-1 0-64 16,0 1 16-16,-2 7-81 16,-5-4-228-16</inkml:trace>
  <inkml:trace contextRef="#ctx0" brushRef="#br0" timeOffset="3560">3730 73 174 0,'0'0'157'0,"0"0"-64"0,0 0-48 15,0 0-13 1,0 0 40-16,0 0-24 0,0-8-17 15,0 8-11-15,0 0-4 16,18 0 55-16,8 0-59 16,7 0 9-16,14 0 23 15,12 0-28-15,13 0-3 16,11-1-5-16,2-7-5 16,3 3 8-16,-6 1-11 15,-1 0 0-15,-2-2 0 16,1 5 0-16,-4-3-4 15,0-3 3-15,-6 6 2 16,-3-4 2-16,-8 4-3 0,-1 1 0 16,-5 0 7-16,-7 0-4 15,2 0-3-15,-2 0 0 16,2 0 0-16,1-3 6 16,1 3-6-16,3 0 0 15,5 0 9-15,-2 0-9 16,3 0 0-16,-1 0 7 15,1 0-4-15,4 0 1 16,3 0-4-16,1-1 0 16,5 1-4-16,-3 0 4 15,-5 0 0-15,-6 0-1 16,-5 0 7-16,-1 0-13 16,-5 0 7-16,1 7 0 15,0 2-1-15,-3 1 1 0,4 1 0 16,-1-3-1-1,2-2 4-15,-4-1-14 0,1-2 11 16,-3 2 0-16,-1 0-2 16,4-2 7-16,3 1-9 15,1-4 6-15,1 0-2 16,1 0 7-16,0 0-7 16,1 0 0-16,2 0 0 15,-2 0 0-15,1 0-6 16,-2 4 6-16,-4-2 3 0,-8-2 1 15,-6 1-4 1,-9-1 0-16,-11 5 4 0,-5-5 0 16,-5 0 0-16,-5 0 12 15,0 0-11-15,0 0 20 16,0 0-25-16,0 0-55 16,-21 0-152-16</inkml:trace>
  <inkml:trace contextRef="#ctx0" brushRef="#br0" timeOffset="12764">4055 1523 68 0,'0'0'27'0,"0"0"26"15,0-3 62-15,0 3-36 16,0 0-27-16,0 0-11 15,0 0 9-15,0 0-18 16,0 0-2-16,0 0-13 16,0 0-12-16,0 0 11 15,0 0-15-15,0 0 1 16,0 0 2-16,0 0-4 16,0 0-4-16,1 7 2 15,16 12 4-15,1 2-2 16,0-3 0-16,-1 3 0 15,1-2 4-15,-3-3 0 16,1 5-4-16,2-2 13 16,-4 0-2-16,-1 1 6 15,4-7-17-15,-3 5 1 0,5-4 20 16,3-1-17-16,8 1 14 16,-1-4 11-16,9-1-11 15,-2 1 2-15,4-6-20 16,1 2 1-16,3-3 9 15,1-1-9-15,4 0-1 16,1 0 1-16,2 0 5 16,-2-1-2-16,-2-1-4 15,3 0 0-15,-3 0 1 16,1 0-1-16,1 0 0 16,-3-12-2-16,-2-2 10 15,3-5-7-15,-3 1-1 0,-1-1 1 16,-1 1 5-1,-1-1-6-15,-2-2 0 0,-2-1 0 16,1-2 1-16,1-1 8 16,-5 1-9-16,-4-5 0 15,0 0 11-15,-2-2-10 16,0-2-1-16,-5 1 0 16,-1-1 4-16,-2 4-8 15,0 2-9-15,-6-2 13 16,2-1-9-16,-3 2 9 15,-1-1-1-15,0 0 1 16,-3-1 7-16,2 0 16 0,-3-1-23 16,-1 2 4-16,-3 1 20 15,-1 0-24-15,1 3 0 16,-1 1 4-16,-4 2-3 16,0 0-2-16,0-1 0 15,0-2 1-15,0 0 12 16,-4 1-8-16,-4 2 1 15,7 0 16-15,-4 1-13 16,0 0 12-16,2-3-16 16,-1 4 1-16,-4-4 29 15,4 0-31-15,-5 2-3 16,-1 1 23-16,1 3-8 16,-1 1 4-16,-4 2-7 0,-1 0-10 15,0 4 43-15,-4-4-37 16,-5 2-5-16,0-5 6 15,-3 2-5-15,-2-3-1 16,4 2-3-16,3-1 0 16,-3 3 8-16,3-2-8 15,-1 5 0-15,0-1 0 16,-3 1 4-16,0 0-7 16,-1 0 3-16,0 3 0 15,-8-1 2-15,-2 1-2 16,-2 4 0-16,-7-7-5 15,-2 2 13-15,-3 2-14 0,0 1 6 16,2 1 0 0,2 2 7-16,0 1-7 0,3 0 0 15,3 1-1-15,2 1 7 16,-2 1-11-16,0 0 5 16,-7 0 0-16,1 0-5 15,-4 0 5-15,-2 6 0 16,-2 1 2-16,-3 2-1 15,-4-1 2-15,-5 5-3 16,-4 1 0-16,-1 2-4 16,-4 3 4-16,7 2 0 15,5 2-4-15,6 1 8 16,8 2-8-16,3-1-3 16,1 6 7-16,5 4-8 15,-3 6 8-15,0 11-1 0,0 7-6 16,0 2 14-1,8 0-14-15,4-7 6 0,9-9 1 16,9-3 1-16,7-6-1 16,4 2-6-16,3 0 2 15,0 1 3-15,0-2 0 16,16-1 1-16,1-6 0 16,1-2-5-16,-2-4 5 15,3 1 0-15,1-2 5 16,-2-3-4-16,4 1 2 15,-6-3-3-15,2 1-23 16,1-5-27-16,2 2-61 0,2-7-79 16,0-9-9-1</inkml:trace>
  <inkml:trace contextRef="#ctx0" brushRef="#br0" timeOffset="15329">748 1268 587 0,'0'0'92'0,"0"0"31"0,0 0-46 16,0 0 5-16,0 0-64 15,0 0-14-15,-18 0-4 16,18 0 0-16,2 0-12 16,16 0 0-16,8 0-56 15,1 10-106-15,-4 3-146 16</inkml:trace>
  <inkml:trace contextRef="#ctx0" brushRef="#br0" timeOffset="16940">3778 1705 541 0,'0'0'89'15,"0"0"-85"-15,0 0-4 16,0 0 2-16,0 0 24 16,0 0 6-16,-3 55 17 15,-6-39 20-15,-3 3-42 16,-6 11-1-16,-10 7-26 0,-8 9 9 15,-8 2 8-15,-5-3-17 16,-5 2 0-16,-7-4 8 16,-3-6-4-16,-3-6-4 15,-3-3 7-15,2-9 1 16,-2-6 27-16,2-4-35 16,-3 0 4-16,-8-7 27 15,-3-2-31-15,-7 0 0 16,0 0 2-16,1 0-2 15,-5-1 34-15,-6-3-34 16,1 0 0-16,0-1 19 16,4-1-15-16,12 0 7 0,5-4-4 15,1-1 7-15,3-3 11 16,3-4-25-16,6 5 2 16,4-6 25-16,8 3-26 15,-1-1 12-15,1-2-13 16,4 3 1-16,-3-3 12 15,1 2-13-15,-1-2 0 16,-4-5 7-16,2 5-7 16,-2-2 0-16,-1-1-1 15,1 1 3-15,-1-6-2 16,3 2 0-16,1 0 0 16,1-1 8-16,2-2-8 15,4 2 0-15,-1-1 0 0,-1-1 5 16,9-3-5-16,-2 1 0 15,10-6-6-15,4 1-1 16,8-3 4-16,3-3-6 16,0-4 9-16,1 0 0 15,5 3 11-15,0-1-11 16,0 2 0-16,3 2 7 16,-2 0-7-16,-1 3 0 15,4 2-6-15,-4 4 12 16,2 3-1-16,1 2-5 15,-4 1 0-15,1-1 0 16,0 1 1-16,0 0-1 0,-1-1 0 16,-1 2 4-16,-1 3 1 15,1-1-5-15,-1 5 0 16,1-1 13-16,-1 0-13 16,3 0 0-16,0 0-6 15,0 2 12-15,0 1-3 16,0 2-3-16,1 0 0 15,2 3 1-15,-2 1 1 16,1 0-2-16,2 0 0 16,1 0 1-16,2 2 0 15,-2 1-1-15,4 3 0 16,-3 0 2-16,3-1-2 16,0 3 0-16,0 0-2 15,0 0 12-15,0 0-21 16,0 0 11-16,0 0 0 0,0 0-9 15,0 0 9-15,0 0-6 16,0 0 4-16,0 0 2 16,0 12-10-16,0 7 10 15,0 3 0-15,0 1 3 16,0-2-3-16,0 3 0 16,0-5-6-16,0 2 14 15,0-2-12-15,0-3 4 16,0-1 0-16,0-5 8 15,0-2-8-15,0-5-3 0,0-3 1 16,0 0 2 0,0 0-8-16,0 0 8 0,0 0-25 15,0 0 24-15,-2-3-54 16,-7-27-127-16,0-14-140 16,-3-11 42-16,-1-3-34 15</inkml:trace>
  <inkml:trace contextRef="#ctx0" brushRef="#br0" timeOffset="17116">0 583 16 0,'0'0'56'0,"0"0"151"16,0 0-96-16,0 0 16 16,0 0-43-16,0 0-32 15,45-21 12-15,-10 21 22 16,5 19-15-16,5 8-46 16,-1 5-21-16,2 3 20 15,-2 4-24-15,0 3 0 0,0 1-2 16,-6 4-88-16,-5-14-156 15,-14-11-195-15</inkml:trace>
  <inkml:trace contextRef="#ctx0" brushRef="#br0" timeOffset="18157">85 210 568 0,'0'0'46'0,"0"0"-19"16,0 0-20-16,0 0-7 15,0 0-87-15,0 0-318 16</inkml:trace>
  <inkml:trace contextRef="#ctx0" brushRef="#br0" timeOffset="18299">85 210 472 0,'-21'-4'0'15,"21"4"2"-15,0 0-9 16,0 0-48-16,0 0-302 16</inkml:trace>
  <inkml:trace contextRef="#ctx0" brushRef="#br0" timeOffset="18421">39 260 613 0,'0'0'7'15,"0"0"-7"-15,0 0-71 16,0 0-49-16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0:32.26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23 10 0,'0'0'22'0,"0"0"63"15,0 0 84-15,0 0-75 16,0 0-13-16,0 0-20 16,3 0-14-16,3 0 5 15,6 0-40-15,11 0 39 16,8 0 12-16,12 0-17 16,10 0 2-16,9 0-44 15,7 0 2-15,7-5 19 16,4 0-12-16,1-2-5 15,4 2-3-15,1 4-4 16,1-1 15-16,-2 2-16 16,6-3 0-16,-4-2 22 15,5 4-21-15,2-1 10 0,-4 2 7 16,0 0-9-16,-7 0 9 16,-4 0-15-16,-1 0-3 15,5 8 22-15,-1-3-20 16,3 1-2-16,3-3 13 15,-4 2-3-15,-4-2 5 16,1-3-15-16,-1 1 0 16,1 1 27-16,-2 2-27 15,-2 2-2-15,2 3 2 16,-3-3 4-16,1 3 1 16,1-4-5-16,-2 4 0 0,1 0 9 15,2 1-9 1,2-2 0-16,-5 0 5 0,-5 1-5 15,-3-1 4-15,-2-3-4 16,-2 5 0-16,1-2 1 16,2 2-1-16,1-2 0 15,2 2-1-15,-3-1 3 16,4-4 0-16,-3 4-2 16,4 0 0-16,2 0 1 15,1-3 0-15,1-2-1 16,-4 1 3-16,4-2-2 15,0 1-2-15,-1 0-1 16,1-1 2-16,0 3 8 16,4-2-8-16,4 2-1 0,2-3-6 15,2 2 14-15,-3 0-14 16,-1-4 7-16,-2 1 0 16,3 2 11-16,1-2-10 15,1 1-1-15,-2-1 0 16,3 1 1-16,-4-2 6 15,-4 1-7-15,1 0 0 16,-1 2 1-16,-2 0-1 16,1 1-1-16,-3 1-2 15,3-2 6-15,-7 0-6 16,4 1 3-16,3-1 0 16,3-1 6-16,5 1-6 15,-1-1 0-15,3-3-1 0,-4 0 7 16,-2 0-9-16,-1 0 3 15,-1 0 0-15,2 0 8 16,2 0-8-16,-1 0 0 16,-4 0 1-16,-2 0 3 15,1 0-3-15,-3 0-1 16,-2 1 0-16,-1 3 0 16,-6 0 0-16,0-1 0 15,-1-1-1-15,-3 3 7 16,-1-4-10-16,-3 4 4 0,2-1 0 15,6-2 6 1,1-1-6-16,3-1-1 0,5 0-3 16,0 0 4-16,-1 0 5 15,-1 0-5-15,-3 0 0 16,5 0-8-16,-3-1 9 16,6-5-1-16,-3 0 0 15,-3-1 5-15,-1 4-4 16,-1-5-1-16,-1 7 0 15,-3-3 1-15,1-1-1 16,-3 1-1-16,-1 3-5 16,3-4 12-16,0 1-11 15,3 2 5-15,1-2 0 16,0 1 5-16,1-2-5 16,4 2 0-16,3 1-3 0,-2 0 11 15,2-2-10 1,-3 2 2-16,-3 1 0 0,1-2-3 15,-2 1 3-15,4-1 0 16,-1 1-1-16,4-2 6 16,2 1-7-16,-4-2 2 15,-1-1 0-15,3 0-3 16,0 2 3-16,-3-4 0 16,5 5-5-16,-1 1 10 15,5 0-4-15,0 0-1 16,3 2 0-16,-1 0 1 15,9 0 1-15,-1 0-2 16,4 0 0-16,1 0 1 16,-4 0 1-16,0 0-2 0,-5 0 0 15,6 0-2-15,0 0 2 16,-1 2 0-16,-4-2-3 16,-8 0 8-16,-2 0-10 15,-8 2 1-15,-7-2 4 16,-3 0 2-16,-6 2 3 15,-7 1-5-15,-4 0 0 16,-7 2 2-16,-5-1-1 16,-5 0-1-16,-5 2 0 15,0-4 11-15,1 1-8 16,-6 0 10-16,1-1-13 0,-7-2 8 16,-5 0-10-1,-1 0 2-15,-7 0 0 0,-1 0 0 16,0 3 0-16,0-3 0 15,0 0 0-15,0 1 4 16,0 1-9-16,0-2 5 16,-6 0-36-16,-24 0-12 15,-25-26-289-15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9:30.38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2334 276 0,'0'0'115'16,"0"0"-65"-16,0 0-2 15,0 0-19-15,0 0 0 16,0 0 30-16,0 0-43 16,-3-6 12-16,3 6-9 15,0 0-17-15,0 0 1 16,0 0-3-16,0 0-2 0,9 2 2 15,9 13 23 1,6-1-3-16,3 1-9 0,1-1-5 16,7-2 14-16,-3-2-20 15,4-1 0 1,-6-2 15-16,7-6-14 0,-2-1 5 16,-3 0 4-16,-2 0-10 15,2 0 7-15,-5 0-7 16,-1 0 0-16,1 0 4 15,-1 0-3-15,5 0-1 16,-2-1 6-16,1-1-5 16,2-3 12-16,3 1-13 15,0 2 0-15,4-1 9 16,-2 3-9-16,4-1 0 0,-2-1 1 16,-2-2 0-16,-3 4 2 15,-2-3-3-15,2 0 0 16,-5 3 2-16,1-3-2 15,0 1 0-15,-5 0-4 16,0-2 9-16,-2 2-6 16,-5 1 1-16,-1 1 0 15,1 0 2-15,-1-4-2 16,-2 4 0-16,2 0-6 16,1-1 13-16,4-2-6 15,0 2-1-15,6-4 0 16,-1 4 2-16,2-2-2 15,0 2 0-15,1-3 6 16,0 4-6-16,-2 0 17 16,-1 0-17-16,-4 0 0 0,-5 0 22 15,-1 0-19-15,-4 0-3 16,-3 0 10-16,-3 0-7 16,-2 0 19-16,-5 0-14 15,0 0-5-15,0 0 62 16,0 0-32-16,0 0-12 15,0 0-9-15,0 0-3 16,0 0-18-16,0 0-16 16,0-1-103-16,0-13-27 15,0-4-518-15</inkml:trace>
  <inkml:trace contextRef="#ctx0" brushRef="#br0" timeOffset="2183">308 767 387 0,'0'0'82'16,"0"0"13"-16,0 0-19 15,0 0 20-15,0 0-55 0,0 0-10 16,-3-6-22-1,3 6 0-15,0 12-18 16,0 23 17-16,0 12-8 0,0 12 57 16,0-3-53-1,0-7 1-15,-2-9-5 0,2-13 6 16,-3-11-2-16,3-10-4 16,0-4 0-16,0-2 16 15,0 0-15-15,0-9 9 16,0-27-10-16,-1-16-50 15,1-6 20-15,0 2-18 16,0 17 45-16,0 11-14 16,9 10 19-16,0 9-5 15,0 6 3-15,3 0-3 16,2 3-9-16,4 0 12 0,3 0 0 16,-2 9 14-1,-4 5-9-15,-6 3 7 0,-2 2 9 16,-2 2-17-16,-5 5 40 15,0 3-38-15,0-1 5 16,0 0 5-16,0-5-7 16,-5-8-9-16,5-6 0 15,0-9-10-15,0 0-5 16,0 0-39-16,0 0 3 16,0-6 42-16,5-20-14 15,16-9 17-15,-2 2-2 16,-4 6 8-16,-3 12-6 15,0 7 6-15,-3 4 0 16,-3 4 29-16,2 0-29 16,-7 0 1-16,2 0-3 0,2 1 10 15,-1 11 27-15,3 7-23 16,0 3-10-16,-2 3 13 16,4 9-15-16,0 1-4 15,3 1-114-15,-1-11-121 16</inkml:trace>
  <inkml:trace contextRef="#ctx0" brushRef="#br0" timeOffset="2606">994 870 300 0,'0'0'133'0,"0"0"-2"0,0 0 44 16,0 0-114-16,0 0-31 15,0 0 9-15,-200 21-38 16,183-2 8-16,8 2-9 16,3 1 2-16,1-1-2 15,5-5 0-15,0-3 0 16,0-5-7-16,0-4 9 16,6-1-2-16,7-3 0 15,0 0-64-15,4 0 29 16,-6 0-19-16,1 0 47 15,-3 0 1-15,-3 0-6 0,-3 0 12 16,2 0 0-16,-1 0 1 16,1 0 23-16,-2 0-16 15,-2 0 9-15,4 0 28 16,-2 0-39-16,1 0 14 16,2 0-20-16,4 1 6 15,3 8 2-15,4-1-8 16,1 1-9-16,0-1-51 15,5-8-42-15,6 0-75 16,-5-8-6-16,2-22-39 16</inkml:trace>
  <inkml:trace contextRef="#ctx0" brushRef="#br0" timeOffset="2622">994 870 35 0</inkml:trace>
  <inkml:trace contextRef="#ctx0" brushRef="#br0" timeOffset="2818">994 870 35 0,'113'54'261'0,"-113"-54"-90"0,0 0 27 0,0 0-98 0,0 0-13 0,0 0-3 15,9-35-75-15,-2 35-6 16,6 2-6-16,2 17 11 15,6 5 12-15,2 12-3 16,0 2-10-16,-1-1 48 16,3 1-47-16,-6-8-7 15,0-3 15-15,-1-8-8 16,-3-7-7-16,-4-3-1 16,-4-5-83-16,-2-4 45 15,-1 0-99-15,2-4-4 16,4-26 33-16,-3-15-205 0</inkml:trace>
  <inkml:trace contextRef="#ctx0" brushRef="#br0" timeOffset="3004">1369 820 349 0,'0'0'171'0,"0"0"-72"16,0 0-32-16,0 0-39 16,0 0 74-16,0 0-55 15,-148 166-21-15,126-128 12 16,4-7-35-16,4-8-4 15,7 1 1-15,7-5-28 16,0-5-97-16,0-9-64 16,17-5-111-16</inkml:trace>
  <inkml:trace contextRef="#ctx0" brushRef="#br0" timeOffset="3174">1521 931 423 0,'0'0'46'0,"0"0"-39"15,0 0 95-15,0 0 59 16,0 0-63-16,0 0-47 16,15 122-17-16,-13-100-29 15,3-7 7-15,2-4-12 16,-2-10-22-16,-1-1 20 16,1 0-159-16,-1-24-15 15,-4-23-38-15</inkml:trace>
  <inkml:trace contextRef="#ctx0" brushRef="#br0" timeOffset="3332">1550 638 547 0,'0'0'42'0,"0"0"-22"16,0 0-15-16,0 0 17 16,0 0-8-16,0 0 1 15,18 77-13-15,-2-58-4 16,5-5-10-16,-4-1-129 15,-2-7-79-15</inkml:trace>
  <inkml:trace contextRef="#ctx0" brushRef="#br0" timeOffset="3980">1697 876 66 0,'0'0'160'0,"0"0"-23"0,0 0-68 16,0 0 18-16,0 0-25 15,0 0-2-15,20 148-19 16,-20-142-32-16,0-2 28 15,0-4-34-15,0 0-3 16,0 0 25-16,0 0-18 16,0 0 10-16,0 0-17 15,0-15 0-15,0-10-8 16,0-2 7-16,0 3-1 16,8 2-4-16,1 9 12 15,0 7-14-15,3 6 1 16,-3 0 6-16,0 0-9 15,2 0 11-15,-2 10-1 0,-1 4 21 16,-4-2-2 0,1 3 24-16,-2-1-19 0,-3-5-24 15,1 0 36-15,-1-8-36 16,0-1 0-16,0 0-1 16,3 0 1-16,-1 0-12 15,6-5-59-15,2-15 14 16,7-7 25-16,1 1-27 15,0 7 57-15,-6 9 1 16,-2 5 2-16,-1 5 33 16,-5 0-15-16,2 0-15 15,5 9 50-15,-5 7-21 0,3 0 24 16,-4 1-13 0,2 0-28-16,-1-4-3 0,2 1-13 15,1-4 0-15,-3-2-2 16,5-6 2-16,-1-2-100 15,4 0 14-15,3-15 24 16,-2-5 31-16,0 4-8 16,-4 8 39-16,-7 5 8 15,1 3 10-15,2 0 18 16,-2 0-3-16,1 8-9 16,2 1 32-16,-4 2-12 15,1 1-17-15,-1 0 21 16,-4 1-47-16,8 1-1 15,-3-1 6-15,-1-2-6 16,1-1-95-16,-4-10-88 0,-1-2-173 16</inkml:trace>
  <inkml:trace contextRef="#ctx0" brushRef="#br0" timeOffset="4151">2132 650 105 0,'0'0'512'0,"0"0"-466"15,0 0-44-15,0 0-2 16,0 0-17-16,0 0 17 16,26 33 4-16,-8-16-4 15,-1 0-11-15,-4-2-133 16,-5-3-286-16</inkml:trace>
  <inkml:trace contextRef="#ctx0" brushRef="#br0" timeOffset="4640">2132 650 442 0,'133'147'103'16,"-133"-147"-94"-16,0 0 36 16,0 0 19-16,0 0-12 15,0 0-13-15,92 76-5 16,-79-65-7-16,-4 1-27 16,-4 2 0-16,-5 0 13 15,0 5-13-15,-8 5 4 16,-11 1 6-16,-6-4-1 15,10-4-9-15,7-10 0 16,4-1 0-16,4-6-12 0,0 0 11 16,0 2-11-16,0 0 4 15,14 0 8-15,7 2 1 16,2-4-1-16,2 0 0 16,-2 0 19-16,5 0-19 15,-1-8-11-15,3-7-3 16,1-2 14-16,4 0-8 15,-7-1 0-15,1-3-1 16,-6 1 0-16,-8-7 9 16,-6 1 0-16,-4 3 5 15,-5 7-4-15,0 4 21 16,-5 3 23-16,-8 7-11 16,2 0 37-16,-1 2-21 0,3 0-32 15,-3 21-18-15,1 12 6 16,2 5-8-16,6 1 2 15,3-5 0-15,0-6 22 16,18-4-19-16,16-3-2 16,16-10-1-16,16-11-36 15,18-8-9-15,12-32-99 16,-1-9-108-16</inkml:trace>
  <inkml:trace contextRef="#ctx0" brushRef="#br0" timeOffset="4949">3321 808 581 0,'0'0'147'0,"0"0"-51"16,0 0-28-16,0 0-38 15,0 0 6-15,0 0-36 16,27 0 0-16,4 0 1 16,13 0 37-16,0 0-9 15,-3 0-29-15,-2-6 0 16,-8-5 17-16,-9 0-17 0,-6 4-18 16,-7-4-70-16,-6-2-11 15,-3 3-29-15,0-1-87 16,-5-2 44-16,-13 0-59 15</inkml:trace>
  <inkml:trace contextRef="#ctx0" brushRef="#br0" timeOffset="5683">3540 651 325 0,'0'0'75'0,"0"0"-58"16,0 0-2-16,0 0 65 16,0 0 30-16,0 0-76 15,-32 232 21-15,32-191-26 16,0-4-4-16,0-6 4 0,0-4-23 15,18-1-6-15,5-10 7 16,7-8-7-16,10-8 0 16,5-5-8-16,7-33-73 15,-2-12 16-15,0-6-79 16,-3-3 4-16,-10 6 110 16,-10 1 30-16,-9 4 82 15,-10 2-28-15,-8 10 39 16,0 7-9-16,-5 10 28 15,-7 10 6-15,6 9-61 16,1 0 6-16,-2 0-2 16,-7 7-61-16,-4 21 1 15,-8 12 4-15,3 5-5 0,2 5 0 16,7-4 8 0,5 1-4-16,5-5-3 0,4-2-1 15,0-9 0-15,0-6-5 16,0-10 5-16,7-10-6 15,2-5-1-15,2 0-64 16,6-1 41-16,4-27-2 16,-1-12-7-16,1 3-7 15,-4 8-1-15,-11 13 47 16,-2 12 5-16,-4 4 16 16,0 0 28-16,0 0-49 15,0 0 6-15,0 10-12 16,8 6 12-16,1 6 35 15,6-3-11-15,2 0-12 0,10 2-3 16,4-10-15-16,5 3 0 16,4-7 17-16,1-7-17 15,-6 0-56-15,-8-4 53 16,-9-21-37-16,-9-5 19 16,-9 4-48-16,0 6 69 15,0 2 43-15,-15 8-1 16,-3 4-3-16,4 3 28 15,5 3-19-15,3 0 1 16,6 0-49-16,0 0 0 16,0 9-7-16,0 14 0 15,0 6 7-15,0-4 2 16,0-1-2-16,15-5 17 16,5 0-17-16,7-9-22 0,16-10-90 15,7 0-126-15,11-35-454 16</inkml:trace>
  <inkml:trace contextRef="#ctx0" brushRef="#br0" timeOffset="6890">4732 896 24 0,'0'0'399'0,"0"0"-316"16,0 0 3-16,0 0 8 16,0 0-15-16,0 0 4 15,0-3-83-15,1 25-6 16,4 11 6-16,-1 5 20 16,-1 4 11-16,-3-1-12 15,0-2-11-15,0-10 10 16,0-7-18-16,0-10 0 15,0-8 2-15,0-4 0 16,2 0-4-16,1 0-8 16,2-29-21-16,1-12-21 15,6-9-69-15,1 3 83 16,1 11 31-16,0 13 7 0,3 8 0 16,-4 7-2-16,4 3 8 15,-2 5 24-15,3 0-19 16,-1 0-3-16,-3 11 37 15,-1 12-21-15,-5 2 16 16,-2 0-18-16,-1 0-18 16,-5-2 19-16,0-7-23 15,0-7 0-15,0-1 7 16,0-4-5-16,0-4-2 16,0 0 0-16,0 0-9 15,0 0-7-15,0 0 8 16,0-18-101-16,7-7 59 0,4 2 26 15,2-1 23 1,4 5 1-16,-3 8 0 0,3 2 19 16,-2 3-14-16,0 6-5 15,-1 0 41-15,-1 0-22 16,1 0-7-16,-3 6 4 16,-4 0-10-16,2 3 9 15,-1 1-15-15,-2 0 0 16,2-1 9-16,-2-3-9 15,1 1-54-15,4-6-24 16,2-1-51-16,7 0 46 16,0-6-6-16,1-8-28 15,-3 0 86-15,1 3 31 0,-3 4 67 16,0 2 27 0,-1 5-33-16,-5 0 27 0,0 0-62 15,-1 8 7-15,-2 3 18 16,-2 4 4-16,-1 0 30 15,-2 2-27-15,1-5-49 16,-3 3 25-16,1-5-34 16,-1 0 0-16,0-2-7 15,0-5-36-15,0-3-144 16,0-3-68-16</inkml:trace>
  <inkml:trace contextRef="#ctx0" brushRef="#br0" timeOffset="7065">5383 777 468 0,'0'0'31'0,"0"0"-16"0,0 0 24 15,0 0-2-15,0 0-21 16,0 0-12-16,81 19 15 16,-64-11-19-16,1 2-20 15,-8 0-121-15,3 5-313 16</inkml:trace>
  <inkml:trace contextRef="#ctx0" brushRef="#br0" timeOffset="7409">5576 1050 122 0,'0'0'236'0,"0"0"-136"16,0 0-29-16,0 0 33 0,0 0-57 16,0 0-13-1,26 130 22-15,-26-130-42 0,0 1-4 16,0-1-2-16,0 0-7 15,0 0 47-15,0-5-48 16,0-19-54-16,0-7-45 16,5 2 82-16,4 4 16 15,3 5-1-15,2 7 4 16,-4 5 16-16,-1 3-9 16,3 5 23-16,-2 0 16 15,2 0-26-15,-2 0 15 16,4 10-7-16,-5 4-28 0,2 0 46 15,-5 0-48 1,-2 3 0-16,1 0 19 0,-2 1-18 16,-3-3-1-16,0-3 0 15,0-2-30-15,0-3-31 16,0-2-87-16,1-5-6 16,7 0-36-16</inkml:trace>
  <inkml:trace contextRef="#ctx0" brushRef="#br0" timeOffset="7637">6024 937 144 0,'0'0'199'0,"0"0"-114"15,0 0-5-15,0 0 101 0,0 0-43 16,0 0-59 0,2 87 10-16,-2-66-60 0,0-2-7 15,0-5-15-15,3-4 7 16,-2-2 4-16,2-7-18 15,-1 3 0-15,-2-4-10 16,0 0-70-16,3 0 11 16,-3-11-31-16,0-20-117 15,0-10-233-15</inkml:trace>
  <inkml:trace contextRef="#ctx0" brushRef="#br0" timeOffset="7809">5954 502 513 0,'0'0'90'16,"0"0"-79"-16,0 0-10 16,0 0 42-16,0 0 39 15,0 0-58-15,63 65-17 16,-42-48 18-16,-1-4-24 16,1-3-2-16,6-8-103 15,10-2-229-15</inkml:trace>
  <inkml:trace contextRef="#ctx0" brushRef="#br0" timeOffset="8721">6530 747 581 0,'0'0'92'0,"0"0"-85"0,0 0-1 16,0 0 67-16,0 0 21 15,0 0 5-15,-29 92-71 16,15-66-6-16,-2 4 6 15,7-4-28-15,-1-2 0 16,6-8 0-16,1-5 4 16,1-7-7-16,2-2 3 15,0-2 0-15,0 0-19 16,0 0 18-16,0 0-27 16,0-8 24-16,0-17-22 15,0-8 21-15,0-3-58 16,6 8 63-16,4 4-3 0,-1 10 3 15,0 6 0-15,-2 3 0 16,-2 4 5-16,0 1-3 16,2 0-2-16,2 0 0 15,2 8 1-15,-2 10 5 16,3 5-3-16,-6 2 17 16,-3 0-15-16,2-2 51 15,-5-3-56-15,0-5 1 16,3-1 24-16,-3-11-25 15,0-3 0-15,0 0-4 16,1 0-61-16,4 0 64 16,4-9-98-16,5-20 38 15,4-1 9-15,6 1 12 0,-4 7 38 16,-3 8 1 0,-4 6 1-16,-4 5 43 0,1 3-31 15,-3 0 4-15,-1 0 45 16,-1 0-53-16,2 0-4 15,-1 9 8-15,4 6-10 16,5 0 39-16,-2 7-41 16,7 1 0-16,3 1 10 15,6-1-10-15,4-4-40 16,2-10-42-16,6-9-6 16,2 0 38-16,-2-18-29 15,-5-12 41-15,-7-5 34 16,-14 3 4-16,-12 3 0 15,-3 6 62-15,0 7 40 0,-12 8 26 16,1 5-9-16,-4 3-62 16,2 0-3-16,-6 0-53 15,1 14-1-15,1 10 0 16,2 5 1-16,3 2 8 16,6-5-8-16,3 1-1 15,3-8 11-15,0-10-11 16,0-3 0-16,4-2-10 15,10-4-62-15,3 0 62 16,1 0-56-16,-1-4 34 16,-7-2 30-16,-5 3-14 0,3 3 9 15,-4 0-6 1,5 9 13-16,3 9 7 0,-2-1 7 16,0-2-2-16,-1-5 10 15,0-3-14-15,4-7-8 16,2 0 0-16,9-12-8 15,5-27-30-15,9-10-113 16,0-11-100-16</inkml:trace>
  <inkml:trace contextRef="#ctx0" brushRef="#br0" timeOffset="8913">7408 572 390 0,'0'0'279'16,"0"0"-121"-16,0 0-83 15,0 0-74-15,0 0-1 16,0 0 0-16,0 113 66 15,0-50 58-15,0-7-99 0,9-5-14 16,5-1 16-16,1-6-27 16,-2-3 0-16,3 3-4 15,-3-9 13-15,-4-8-32 16,-1-10-29-16,-5-14-110 16,-3-3-73-16</inkml:trace>
  <inkml:trace contextRef="#ctx0" brushRef="#br0" timeOffset="-16475">16128 499 6 0,'0'0'107'0,"0"0"-8"16,0 0-75-16,0 0-29 16,0 0 10-16,0 0-4 0,0 0 11 15,-285 29-12-15,266-14-29 16,1-4-36-16</inkml:trace>
  <inkml:trace contextRef="#ctx0" brushRef="#br0" timeOffset="-18706">10544 2220 93 0,'0'-5'66'0,"0"0"6"16,0 0-3-16,0 1-33 16,1 0 21-16,5 0-57 15,-1-3 0-15,0 4 31 16,-4-4-16-16,2 1 8 15,-3 1 20-15,2 4-14 16,-2 1 27-16,0 0-44 16,0 0-4-16,0 0 8 0,0 0-16 15,0 16-7-15,0 14 7 16,0 4 2-16,-5 8 26 16,5-7-28-16,0 4 0 15,0 4 17-15,0-2-16 16,0 6-1-16,0 4 0 15,0 4 4-15,0 5-2 16,0 1-2-16,0 1 0 16,0-6 5-16,0-3-5 15,0-2-2-15,-1-4 0 0,1 7 4 16,-3 2 1 0,1 4-3-16,-1 5 0 0,-5-4 8 15,4 0-4-15,-1-1-7 16,-1-6 3-16,-1-1 0 15,1-2 8-15,1-8-8 16,0 1 0-16,2-5 3 16,2-2-3-16,-2-5 0 15,3-8-3-15,0 1 3 16,0 0 2-16,0 3-2 16,0-4 0-16,0 2-2 15,0-5 9-15,0 5-9 16,0-3 2-16,3-3 0 15,-3-1 3-15,1-2-3 16,-1-3 0-16,3 5-4 0,-1 4 5 16,1 1-1-16,-1 3 0 15,1-4 5-15,-2-9-10 16,4-1 5-16,-2-2 0 16,-2-3 3-16,2-2-3 15,-3-1 0-15,2 3-4 16,-2 3 12-16,0 8 9 15,0 7-16-15,0 4-1 16,0 0 38-16,0-6-30 16,0-3-3-16,0-4-5 15,0-3 5-15,0 0-1 16,0-5-4-16,0-1 0 0,0-1-2 16,0-5 9-1,0 4-7-15,0 2 0 0,0 2 1 16,0 5 2-16,0 3-3 15,0-1 0-15,0-1 8 16,0-1 1-16,0-3-12 16,3 2 3-16,-3 4 0 15,1-2 7-15,-1-1-7 16,3 0 0-16,-3-7-4 16,2-2 8-16,1 0-8 15,-2-4 1-15,-1 2 3 16,0 0 0-16,0 1 1 15,0 1-1-15,0 0 7 16,3-2-6-16,-3 1-2 16,0-5-5-16,0 1 6 0,0 2-2 15,0-3 2-15,0 0 0 16,0 0-1-16,0 0 10 16,0 0-11-16,3 0 2 15,-3 0 0-15,0 0-5 16,2 0 5-16,1 1 0 15,-1-1-2-15,-2 2 3 16,0-2-2-16,4 4-3 16,-1-1 4-16,2 2 9 15,1 0-7-15,-2 1-2 0,4 3 17 16,-4-3-13 0,1 0-4-16,0 3 0 0,1 1 3 15,-2 0-7-15,1 3 4 16,-5 1 0-16,0 5 10 15,0 0-9-15,0 0-2 16,-9-3 1-16,3-3 0 16,1-7 8-16,2-2-8 15,3-1 0-15,0 0 1 16,0-2 1-16,0 3-4 16,0-4-2-16,0 1 4 15,0-1 1-15,0 0-1 16,0 0 0-16,0 0 26 15,0 0-11-15,0 0 19 16,0 0 18-16,0 0-42 0,0 2 53 16,0-2-63-16,0 0 0 15,0 0 9-15,0 0-8 16,0 0-2-16,3 0-12 16,11 0 13-16,8 2 8 15,4 0-8-15,9-2 0 16,2 0 10-16,8 0-2 15,4 0-7-15,6 0-1 16,5 0 0-16,-1 0 14 16,4-4-14-16,-1 2 0 15,-6 2 8-15,-6 0 2 16,0 0-16-16,-1 0 6 0,4 4 0 16,5 5 6-16,-3-3-6 15,2 0 0-15,-4 1 5 16,1 1 4-16,2-2-11 15,2-3 2-15,2 2 0 16,7 0-1-16,3 1 5 16,-3 1-4-16,-3-1 5 15,-2 3 5-15,-1-5-17 16,-7 1 7-16,2-5 0 16,2 0-3-16,0 0 3 15,3 0 0-15,1 0 4 16,3 0 6-16,-6 0-18 15,4 0 8-15,-6 0 0 16,1 0 1-16,0 4-1 0,-4 2 0 16,4-1 5-16,-2 0 2 15,2-2-13-15,-3-2 6 16,1 1 0-16,-4-2 5 16,-4 3-5-16,1-2 0 15,-4-1 4-15,4 0 2 16,3 0-11-16,1 0 5 15,4 0 0-15,6 0-3 16,0 0 7-16,9 0-4 16,-5 0 0-16,3 0 11 15,-11 0-19-15,-2 0 8 16,1 0 0-16,-5 0-3 16,1-1 3-16,-4 1 0 0,-5-3 0 15,2 1 6-15,-6-2-9 16,-1-1 3-16,-4 1 0 15,4-2 1-15,-1 1 1 16,2-2-2-16,3-1 12 16,2 2-12-16,-2-1 5 15,0 5-5-15,0-2 0 16,-2 1 2-16,1 0 5 16,-2-2-7-16,0 3 7 15,3 2-6-15,2 0 13 16,1 0-14-16,-3 0 0 15,-6 0 17-15,-3 0-12 16,-8-1-5-16,-6-1 5 0,-7-1-4 16,-7 2 2-16,-5 1-3 15,-2-7 0-15,0-9 5 16,-21-9-5-16,-35-15-85 16,-37-12-197-16,-39-22-448 15</inkml:trace>
  <inkml:trace contextRef="#ctx0" brushRef="#br0" timeOffset="-17118">10843 1998 73 0,'0'0'344'0,"0"0"-329"16,0 0 2 0,0 0 40-16,0 0 2 0,0 0-30 15,-58-15 35-15,58 15-51 16,3 0-11-16,22 0 9 15,14 11 51-15,19 1 44 16,18-2-73-16,18-1-22 16,12 0 61-16,17-5-67 15,3 0 10-15,16-4-8 16,16 0-1-16,15 0 2 16,18 0-8-16,9 0 0 15,-2 0-1-15,-7 0 1 16,-8 0 0-16,-15 0 3 15,-16 0-1-15,-9 7-1 16,-13 4-1-16,-7 1 0 0,-6-1 3 16,-7 4-3-16,-10-3 0 15,-7 0 0-15,-10-1 1 16,-7-3-7-16,-5 2 6 16,-7-5 0-16,-3-1 3 15,-9 0-3-15,-10-3 0 16,-10-1-2-16,-9 4 4 15,-7-4-3-15,-6 1 1 16,-4 2 0-16,-2-3-7 16,2 0 7-16,-4 1 0 15,2 1-3-15,5-2 7 16,-1 4-5-16,1-1 1 0,2 0 0 16,1 4-4-1,2 1 4-15,4 1 0 0,5 1 0 16,5 3 3-16,9-4 0 15,8 0-3-15,9 2-16 16,11-1 16-16,2-1-68 16,-3 2 57-16,-10-4-5 15,-10 2 15-15,-9-2-17 16,-9 2 10-16,-12-1 8 16,-5-6-4-16,-8 0 4 15,-1 0 0-15,0-2 1 16,0 0 8-16,0 2 30 15,0-2-36-15,0 3 0 0,0 0 22 16,3 1-23-16,-1 10-1 16,2 5-1-16,1 3 1 15,0 8 8-15,-5 15-9 16,3 1 0-16,-3 20 8 16,0 12-8-16,3 6 0 15,-2 2 0-15,4 1 6 16,-2 2 1-16,3 2-7 15,-2 2 0-15,5 1 2 16,1-5-2-16,2-4-3 16,4-1-1-16,-2-6 8 15,4-1 1-15,-4 2-5 0,0-5 0 16,-1 1 6 0,-1-2-5-16,-5-2-1 0,0-4 0 15,-5 0 5-15,2-1 3 16,1-4-8-16,-1 0 0 15,-1-3 27-15,2-14-27 16,-4-5 12-16,2-5-12 16,2-10 8-16,0-2 17 15,-2-7-25-15,-2-3 0 16,2-4 10-16,-3-1-7 16,0-5-3-16,2 0 0 15,-2 0 8-15,0 4 13 16,0 5-21-16,0 2 0 15,0 2 19-15,0 2-14 16,0-6-5-16,0 3 0 0,0-1 2 16,0-1 7-16,0 5-9 15,0-3 0-15,0-4 10 16,0 1-4-16,0-3-6 16,0-3 0-16,0-3 4 15,0-1 8-15,3-2-12 16,-3 0 0-16,0 0 23 15,0 0-20-15,0 0 5 16,0 0-8-16,0-10 9 16,0-26-23-16,-8-16 14 15,-18-26-100-15,-7-26-230 16</inkml:trace>
  <inkml:trace contextRef="#ctx0" brushRef="#br0" timeOffset="-15364">14186 2049 579 0,'0'0'139'0,"0"0"-16"16,0 0-46-16,0 0-10 15,0 0-26-15,0 0-41 16,106-131 0-16,-36 88 35 16,6 0-32-16,6-1 4 15,6-2 2-15,2-5-8 16,2 0 15-16,-2 0-16 16,-10 10 0-16,-13 8 11 15,-17 12-11-15,-16 9-2 16,-16 7 1-16,-14 5 1 15,-4 0-18-15,0 0 18 16,0 0 0-16,0 0 2 16,0 0-2-16,-16 0-30 15,-7 0-80-15,0 0-84 0,-4 0-72 16</inkml:trace>
  <inkml:trace contextRef="#ctx0" brushRef="#br0" timeOffset="-15108">14910 1268 502 0,'0'0'141'16,"0"0"-118"-16,0 0-12 15,0 0-9-15,0 0 57 16,0 0-10-16,122 33 15 16,-77-19-17-16,-5-3-47 15,-5 4 7-15,-13-2-7 0,-5 0 5 16,-11 8-4-1,-6-1-1-15,0 10 0 0,-1 4 8 16,-25 4-8-16,-1-2-4 16,-1-1-22-16,2-1-67 15,8-8 51-15,6-5-100 16,7-13-157-16</inkml:trace>
  <inkml:trace contextRef="#ctx0" brushRef="#br0" timeOffset="-13826">15504 1300 422 0,'0'0'125'15,"0"0"-67"-15,0 0 28 16,0 0-75-16,0 0-5 15,0 0-11-15,-9 18 10 16,21 12 33-16,-3 5 1 16,0 0-11-16,-4-5 44 15,-4-1-69-15,2-6 1 16,-3-4 21-16,0-6-22 16,0-8-1-16,0-2-2 0,0-3 5 15,0 0 10-15,2-16-15 16,2-16-42-16,4-12-57 15,1 3 50-15,5 6 31 16,-1 10 16-16,4 8 4 16,1 5 28-16,1 4-24 15,2 5 19-15,-3 3 16 16,0 0-39-16,-4 4 6 16,0 15 6-16,-2-2-14 15,-3 3 46 1,-8 1-46-16,2-6 0 0,-3 0 31 15,0-6-28-15,0-1-3 16,0-5 0-16,0-1 6 16,0-2-24-16,2 0 18 0,3 0-16 15,-1-5 9-15,5-18-17 16,6-11-81 0,-1-2 77-16,4 5 8 0,2 9 1 15,-3 8 18-15,-4 5 1 16,0 9 9-16,-7 0-5 15,1 0-4-15,-1 0 16 16,2 12-6-16,1 6 48 16,3 1-58-16,2-2 4 15,1-1 20-15,9 0-24 16,13-15-39-16,13-1-23 16,12-9 38-16,10-23-46 15,-1-3-20-15,-6-3-10 0,-12 4 97 16,-10-2-80-16,-14 5 78 15,-16 6 5-15,-13 7 55 16,0 7 100-16,-16 5-87 16,-15 6 4-16,-2 0 38 15,-7 4-54-15,4 18-29 16,3 2-5-16,5-2-22 16,12 1 45-16,9-4-45 15,4 0 0-15,3-2-5 16,0-6 5-16,8 0 0 15,10-1-7-15,5-5 14 16,0-5-6-16,6 0-1 16,-7 0-33-16,1-18 23 15,-5-4-17-15,-4 4 13 0,-5 3 12 16,-4 10 2-16,-2 0 21 16,-3 5-13-16,0 0 4 15,0 0 30-15,0 0-41 16,0 0-2-16,0 0 1 15,0 0 0-15,6 0-10 16,6 0 10-16,5 1 0 16,2-1-3-16,3 0-19 15,4-1-24-15,-7-13-71 16,3-5 37-16,-4-2 56 16,-6 5-18-16,-3 0 42 0,-4 9 8 15,-4 7 31-15,2 0 16 16,-3 0-34-16,5 0-11 15,-1 14 3-15,2 8 13 16,3 2-2-16,1-5 19 16,-4-4-36-16,-2-3 4 15,-2-2-11-15,-2-6 7 16,0-2-2-16,0-2-5 16,0 0-34-16,0 0 33 15,0-13-49-15,-5-9 1 16,-2-5 45-16,5-1 4 15,2 2 22-15,0 3-17 16,0 3 3-16,9 3 34 16,8 1-25-16,1 6-5 15,0 2-12-15,-1 4 0 0,1 0-16 16,2 4-5-16,10 0-78 16,10 0-19-16,5 0 0 15,9 0-218-15</inkml:trace>
  <inkml:trace contextRef="#ctx0" brushRef="#br0" timeOffset="-13210">17209 931 275 0,'0'0'178'15,"0"0"-67"-15,0 0 7 16,0 0-38-16,0 0 39 0,0 0-54 16,0 0-35-1,-159-62 11-15,145 62-37 0,2 11 2 16,3 8-12-1,3 6 5-15,3-1 1 0,3-5-7 16,0-1 8-16,0-4-9 16,17-2 6-16,2-2-30 15,3-5 32-15,-4-5-37 16,0 0 37-16,-1 0-11 16,-4 2 8-16,-3 13 0 15,2 9-3-15,-3 17 6 16,1 7-4-16,0 9 7 15,-1 2-3-15,-6-7 11 16,0 4-2-16,-2-12-10 0,-1-3 1 16,0-12 0-16,0-8 6 15,0-7-6-15,-7-14 0 16,-13 0 23-16,-6-14-17 16,-4-24-6-16,1-7-7 15,3-9 7-15,9 0 2 16,11 5-2-16,6 6 0 15,0 6-3-15,5 7 1 16,18 5-2-16,4-5-45 16,3 4-109-16,1 3 52 15,5-4-45-15,4 2 4 16,-1 1 109-16,-1 1 17 16,-7 9 21-16,-10 4 23 0,-11 9 47 15,-5-2 28 1,-5 3-25-16,0 0-2 0,0 0-8 15,0 11-6-15,0 6 33 16,3 6-52-16,-1-5-35 16,1-2 39-16,-2-1-42 15,4 0 3-15,-1-5-7 16,-1-2-9-16,2-8-137 16,-5 0-36-16,0-3-184 15</inkml:trace>
  <inkml:trace contextRef="#ctx0" brushRef="#br0" timeOffset="-12784">17386 764 398 0,'0'0'117'15,"0"0"-52"-15,0 0-25 0,0 0-34 16,0 0 4-16,0 0-10 16,30-2 0-16,-9 15 7 15,-1 3-7-15,1 3-3 16,2 6-49-16,-5 1-19 15,2 6 33-15,-6-5-5 16,-4 1 43-16,-1-6-13 16,-4-3 13-16,-2 0 0 15,-3-8 16-15,0 0 16 16,0-5 42-16,0-6-43 16,0 0-8-16,0 0 40 15,2 0-52-15,2 0 12 0,1-6-9 16,2-15-14-16,2-3-52 15,4 0 9-15,0 0 43 16,-2 7 0-16,2 2 1 16,0 9-1-16,-4 3 40 15,0 3-26-15,-2 0 8 16,3 0-21-16,-6 12 0 16,5 1 59-16,-7 3-35 15,2 0-3-15,4 1-3 16,-4 2-15-16,4-3 0 15,-3 0-4-15,1 3-146 16,10-9-47-16</inkml:trace>
  <inkml:trace contextRef="#ctx0" brushRef="#br0" timeOffset="-8807">22616 248 549 0,'0'0'89'0,"0"0"-54"16,0 0 130-16,0 0-79 16,0 0 16-16,0 0-8 15,64 141-71-15,-54-131 9 16,-5-1-32-16,1-5 0 16,-3-4-1-16,-1 0 1 0,-2 0-110 15,0-6-106 1,0-28-127-16</inkml:trace>
  <inkml:trace contextRef="#ctx0" brushRef="#br0" timeOffset="-8687">22695 0 914 0,'0'0'77'16,"0"0"-63"-16,0 0-15 16,0 0 1-16,0 0-22 15,0 0 10-15,32 69-47 16,-32-37-417-16</inkml:trace>
  <inkml:trace contextRef="#ctx0" brushRef="#br0" timeOffset="-9184">22109 170 627 0,'0'0'133'0,"0"0"5"0,0 0-117 16,0 0 117-16,0 0-116 15,0 0-18-15,0-88 30 16,0 88-34-16,0 0 2 16,0 0-2-16,0 0-17 15,9 6 3-15,8 19-10 16,5 13 24-16,4 4 3 15,2-1 2-15,-3 0 0 16,0-6-5-16,0-1 7 16,-2-8 8-16,-1-3-15 15,-4-4 0-15,-6-8 12 16,-6-6-8-16,-1-2-8 0,-5-3-21 16,0 0-67-16,0 0 56 15,0-27-140-15,0-13-161 16,-7-8-78-16</inkml:trace>
  <inkml:trace contextRef="#ctx0" brushRef="#br0" timeOffset="-9006">22358 108 276 0,'0'0'324'15,"0"0"-222"-15,0 0-59 16,0 0 23-16,0 0-61 16,0 0-4-16,-41 80 123 15,23-39-77-15,1-1-37 16,3-2 10-16,2-8-15 15,3 0-8-15,4-2 3 16,4-5-24-16,1-7-16 0,0-5-164 16,0-11-90-1</inkml:trace>
  <inkml:trace contextRef="#ctx0" brushRef="#br0" timeOffset="-12092">18458 777 481 0,'0'0'175'0,"0"0"-36"16,0 0-20-16,0 0-16 15,0 0-39-15,0 0-58 16,-12-16-6-16,3 34 29 15,-1 5-26-15,4 4-2 16,3-5-1-16,3 0 1 16,0-6 2-16,3-3-3 15,13-5 0-15,5-8-18 16,-3 0 14-16,0 0-18 16,-1-14-10-16,-8-6-14 15,-3-2 20-15,-6 0-15 0,0 3 38 16,0 3-5-16,-6 5 8 15,-6 4-8-15,3 3 0 16,4 2 8-16,1 2-5 16,4 0 0-16,0 0-33 15,0 2-82-15,0 13 61 16,21-9-130-16,23-6-172 16,11-5 249-16</inkml:trace>
  <inkml:trace contextRef="#ctx0" brushRef="#br0" timeOffset="-11855">18957 418 640 0,'0'0'81'0,"0"0"46"0,0 0-33 15,0 0-23-15,0 0-19 16,0 0-24-16,-66 25-28 16,52 37-4-16,5 15-3 15,4 8 7-15,5-3 10 16,0-2-6-16,9 1-2 15,10-1 2-15,2-9 3 16,-1-16-5-16,-4-16-2 16,-3-23-21-16,-9-7 18 15,-2-9-111-15,-2 0 38 16,0-32-38-16,-13-19-243 16</inkml:trace>
  <inkml:trace contextRef="#ctx0" brushRef="#br0" timeOffset="-11670">18637 708 506 0,'0'0'214'0,"0"0"-179"16,0 0 47-16,0 0-64 15,0 0-10-15,0 0 5 16,90-4 3-16,-39 4 7 16,-1 2-23-16,5 0 0 15,3-2-12-15,7 0 12 16,6-6-108-16,2-13-193 15</inkml:trace>
  <inkml:trace contextRef="#ctx0" brushRef="#br0" timeOffset="-11354">19737 453 889 0,'0'0'73'15,"0"0"-42"-15,0 0 12 16,0 0 4-16,0 0-14 15,0 0 3-15,-75-8-36 16,75 23-20-16,0 5 12 16,0 7-6-16,5 1-10 15,13 0 15-15,3 0 9 16,5-6-12-16,-6-1-17 16,-4-7 9-16,-6-3 16 15,-7-6-11-15,-3-2 2 0,0-1 10 16,0 4 3-16,-9 0 20 15,-16 1-20-15,1-1 0 16,3-2-9-16,4-4-13 16,6 0-20-16,7 0-47 15,4 0-33-15,0 0-37 16,9-13-350-16</inkml:trace>
  <inkml:trace contextRef="#ctx0" brushRef="#br0" timeOffset="-10961">20089 478 54 0,'0'0'126'0,"0"0"38"16,0 0-46-16,0 0 36 0,0 0-16 16,0 0-5-16,45-66-95 15,-72 66 6-15,-3 0-44 16,2 19 0-16,3 7 20 16,6 2-20-16,9 2 3 15,5-6-10-15,5 0 18 16,0-1-18-16,0-2 7 15,11-2 0-15,12-5 12 16,2-6-12-16,1-8 0 16,3 0-38-16,0-10-25 15,-2-16-14-15,-4-8-32 16,-5 3 45-16,-6 8 63 16,-7 6 1-16,-3 12 10 0,-2 2 62 15,0 3 34-15,0 0-25 16,0 0-78-16,0 0-3 15,0 5 7-15,0 12 3 16,0 2-10-16,0 3 4 16,3-4 4-16,6-4-1 15,1-1-7-15,7-2-27 16,1-9-22-16,8-2-143 16,4-2-25-16,-1-24-4 15</inkml:trace>
  <inkml:trace contextRef="#ctx0" brushRef="#br0" timeOffset="-9519">20453 434 320 0,'0'0'229'0,"0"0"-57"0,0 0-32 16,0 0-51-16,0 0-59 15,0 0-16-15,0-7 0 16,0 17 1-16,0 10-15 16,0 3 27-16,0 1-14 15,0-7 10-15,0-4-23 16,0-2 0-16,0-7 7 15,0-2-7-15,0-2-24 16,0 0-21-16,0 0-6 16,0 0 50-16,0-6-33 15,2-15-7-15,12-1 32 16,-1-2-1-16,-1 6 10 16,2 5 0-16,-5 8 0 15,-1 1 28-15,-4 4-28 0,2 0 0 16,2 0 26-16,-2 4-22 15,-1 7 18-15,-1 4 0 16,4 2-19-16,-7-5 37 16,4 1-40-16,-1-5 0 15,-1-5 15-15,2-3-15 16,3 0-46-16,2 0-21 16,7-24-38-16,6-9 9 15,-2 2-38-15,-1 4 81 16,-7 10 53-16,-5 11 48 15,-3 4 17-15,-4 2-16 16,-1 0-22-16,0 0 41 0,3 0-23 16,-1 5 1-16,4 4 9 15,-2 4-32-15,5 2-1 16,-3-1-19-16,7-2 9 16,-3 1 12-16,4-7-24 15,3-2-56-15,4-4 0 16,6 0-105-16,4-6 116 15,0-15-45-15,1-1 5 16,-6-2 71-16,-8 6 22 16,-5 0-8-16,-7 0 97 15,-3 8-4-15,-2 4 15 16,-1 4-9-16,0 2-49 16,0 0 28-16,0 0-71 0,0 0-7 15,0 17-17 1,0 17 17-16,0 16 2 0,0 10 33 15,8 6-33-15,-2 3 34 16,3-11-36-16,-1-1 0 16,-4-16 21-16,1-15-21 15,-1-7-3-15,-4-11-3 16,0-8-13-16,0 0 5 16,0-16 3-16,0-21-64 15,0-19 15-15,0-17 5 16,0-12-3-16,0-2-63 15,9 7-54-15,13 17 140 0,0 21 35 16,1 18 31 0,-2 7 30-16,-5 11 0 0,-4 2 23 15,-2 4 23-15,-1 0-85 16,2 0 23-16,-5 0-45 16,3 6 0-16,-6 7 12 15,-1 3-11-15,-2 3-1 16,0 0 0-16,0-3 7 15,0 1 10-15,0-6-17 16,-5-1-16-16,-1-7-6 16,3 0-84-16,3-3-10 15,0 0 72-15,0-16-5 16,17-12-72-16,3-10 64 16,1-4 39-16,2-2 16 15,-5 7 4-15,-1 5 32 16,-8 10 88-16,-2 12-31 15,-5 3 10-15,-2 7 12 0,0 0-75 16,0 0-4-16,0 0-34 16,0 27 0-16,3 8 21 15,-2 3 2-15,2 0 62 16,4-2-79-16,-4-5-3 16,-2 0 13-16,2-3-9 15,-1-4-7-15,1-3 0 16,-2-11-40-16,4-4-10 0,-1-6-47 15,-1 0-33 1,6 0 99-16,1-10-45 0,3-5-25 16,4 5 76-16,1 4 25 15,-3 0 67-15,7 4-9 16,0-1 9-16,1 3 4 16,8 0-23-16,-1-2-17 15,0-1-28-15,-5-6 10 16,-7 2 3-16,-6 0-16 15,-4-2 0-15,-7 1 20 16,-1-3-20-16,0 3-3 16,0 1-8-16,-11-1-4 15,-1 5-1-15,0 1 16 16,2 2 0-16,2 0-14 16,3 10 10-16,-1 13-1 0,6 4 4 15,0 2 1 1,0-2-16-16,11 0 16 0,10-5-3 15,7-3-16-15,8-5-81 16,8-12-3-16,5-2-99 16</inkml:trace>
  <inkml:trace contextRef="#ctx0" brushRef="#br0" timeOffset="-4830">8333 4068 306 0,'-5'0'102'0,"5"0"-49"0,0 0 6 16,0 0-14-16,0 0 10 15,0 0-49-15,0 0 12 16,0 0 9-16,0 0-16 16,0 0 22-16,0 0-28 15,0 0 6-15,0 0 28 16,0 0-38-16,0 0 4 16,0 0-5-16,0 0 2 15,0 0 0-15,0 0-2 16,0 0-8-16,0 0 6 15,15 6 4-15,11-1 42 16,4 2 0-16,7-2-33 0,4-4 40 16,3 2-51-16,5-1 2 15,-1-2 21-15,1 0-23 16,-7 0 0-16,2 0 8 16,-1 0-6-16,-2 1 4 15,0 2-6-15,3-1 0 16,-3-2 29-16,3 0-21 15,-5 0 3-15,1 0-7 16,1 0 4-16,-2 0 7 16,2 0-15-16,-1 0 0 15,-1 0 5-15,-5 0-5 16,-1 0 0-16,-1 0 0 0,0 0 0 16,0 0 7-16,-2 0-7 15,1 0 0-15,-1-2-4 16,-3-1 10-16,2 0-6 15,2-1 0-15,4-1 5 16,-1 1-5-16,0 1 0 16,-1 3 0-16,1-1 2 15,-4 1-1-15,2 0-2 16,-3 0 1-16,-2 0 0 16,0 0 5-16,-1 0-5 15,-1 0 0-15,3 0 2 16,4 0-2-16,5 0 0 15,2 0 0-15,1 0 1 0,1-2 0 16,-5 0-1 0,-1 2 0-16,-4 0 3 0,-9 0-3 15,1 0 0-15,-2-1-1 16,-1 1 3-16,1 0-6 16,-2-5 3-16,2 5 1 15,2 0 2-15,-1 0-2 16,0 0 0-16,-3 0-2 15,3 0 6-15,-1 0-3 16,-6 0-1-16,2 0 0 16,-5 0-4-16,-1 0 4 15,-4 0 0-15,-2 0 0 16,-4 0 3-16,-1 5 0 16,0-5-3-16,3 0 0 0,-3 0 14 15,0 0-13-15,0 0 15 16,0 0-7-16,0 1-3 15,0-1 14-15,0 0-20 16,0 0 0-16,0 0 9 16,0 0-6-16,0 0-3 15,0 0 0-15,2 0 5 16,-2 0 7-16,3 0-12 16,-2 0 0-16,-1 0 3 15,0 0 7-15,0 0-17 16,0 0 7-16,0 0 0 0,0 0 11 15,0 0-11 1,0 0 0-16,0 0 0 0,0 0 5 16,0 0-7-1,0 0 2-15,0 0 0 0,0 0 6 16,0 0-6-16,0 0 0 16,0 0 26-16,0 0-22 15,0 0-3-15,0 0-1 16,0 0 15-16,0 0-4 15,0 0-11-15,0 0 0 16,0 0 3-16,0 0-3 16,0 0 0-16,0 0-1 15,0 0 2-15,0 0-10 16,0 0 9-16,0 0-50 0,-4-1-33 16,-16-13-278-1</inkml:trace>
  <inkml:trace contextRef="#ctx0" brushRef="#br0" timeOffset="-3637">8864 4820 189 0,'0'0'29'15,"0"0"-27"-15,0 0 1 0,0 0 28 16,0 0 39 0,0 0-63-16,-32-14-2 0,28 14-4 15,-1 0-1-15,1 0 0 16,1 0 5-16,3 0-4 15,0 0 20-15,0 0-21 16,0 0-19-16,0 0-251 16</inkml:trace>
  <inkml:trace contextRef="#ctx0" brushRef="#br0" timeOffset="-3497">10178 4841 398 0,'0'0'109'0,"0"0"-109"16,0 0-111-16,0 0-269 15</inkml:trace>
  <inkml:trace contextRef="#ctx0" brushRef="#br0" timeOffset="-3330">11528 4953 535 0,'0'0'524'0,"0"0"-524"16,0 0-345-16,0 0 73 15</inkml:trace>
  <inkml:trace contextRef="#ctx0" brushRef="#br0" timeOffset="9861">8504 791 403 0,'0'0'75'0,"0"0"100"15,0 0-88-15,0 0 18 16,0 0-38-16,0 0-65 0,-9-6-2 16,8 39-6-16,-7 19 6 15,-1 9 47-15,3 0-41 16,-2-6-1-16,4-14 15 15,-1-13-20-15,5-11 0 16,0-7 0-16,0-10 2 16,0 0-10-16,0 0 8 15,0-28-56-15,12-20 28 16,8-11-74-16,1-1 44 16,-2 7 47-16,-1 18 11 15,-5 14 18-15,1 8-9 16,-5 9 19-16,2 2 24 0,-1 2-42 15,0 0 19 1,2 9-29-16,1 10 7 0,-3 6 39 16,-1-2-31-16,-5 1 3 15,-1-7 11-15,-1-5-26 16,-2-4-3-16,0-4 0 16,0-3 5-16,0-1-8 15,0 0 3-15,3 0-32 16,-2 0 22-16,2 0-19 15,2-1 19-15,4-17-18 16,0-5-91-16,6-1 90 16,2 7 13-16,1 2 16 15,0 6 34-15,-4 8-18 0,3 1 17 16,-4 0-23 0,1 6-2-16,-2 8 29 0,2 3-32 15,-2 2 2-15,-1 3 12 16,5 3-16-16,0-2-3 15,2-3 0-15,6-2-54 16,0-12-41-16,7-6-81 16,4 0-103-16</inkml:trace>
  <inkml:trace contextRef="#ctx0" brushRef="#br0" timeOffset="10575">9277 783 23 0,'0'0'258'0,"0"0"-81"16,0 0-29-1,0 0-89-15,0 0-3 0,0 0 75 16,-159 49-97-16,136-20-4 16,6 3 6-16,8-5-30 15,9 1-5-15,0-9-1 16,0 0 6-16,9-6-10 16,14-7 4-16,3-6-9 15,4 0-4-15,2-15-59 16,-1-14-58-16,-7-3 9 15,-4-4-20-15,-10 12 134 16,-2 6 7-16,-7 8 41 16,-1 10 115-16,0 0-57 15,0 0-15-15,0 0-63 16,0 0-18-16,0 0 12 0,0 13-2 16,0 7-13-16,8 2 61 15,1 0-57-15,0-3-2 16,5-3-2-16,0-2 0 15,2-1-6-15,-1-4 6 16,7-8-62-16,-4-1-14 16,3 0-46-16,-3-23 16 15,-2-10-35-15,-1 1-68 16,-6 4 209-16,-5 5 15 16,1 5 133-16,-5 5 16 15,0 7-52-15,0 6 39 16,0 0-71-16,0 0-76 0,0 0 16 15,0 0-20 1,0 15 0-16,0 10 2 0,0 1 24 16,0 2-15-16,0-4-11 15,0-8 2-15,0-3 11 16,0-12-13-16,0 4-8 16,0-5 8-16,0 0-51 15,0-18 20-15,0-16-136 16,0-1 47-16,0 0 112 15,11 4-13-15,2 7 21 16,7 7 27-16,-5 6-26 16,3 5 35-16,-1 4 5 15,1 2-38-15,-4 0 43 16,0 0-40-16,2 0 1 16,3 4 14-16,2 5-14 0,3 3-14 15,2-5 7-15,0 1-93 16,1-8-28-16,4 0-228 15</inkml:trace>
  <inkml:trace contextRef="#ctx0" brushRef="#br0" timeOffset="11122">9982 642 372 0,'0'0'187'0,"0"0"-70"16,0 0-68-16,0 0-15 15,0 0 32-15,0 0-49 16,-146 49 27-16,140-32-44 15,3 3 0-15,3 0-5 0,0-1 5 16,12 5 0-16,8 1-5 16,9 3 11-16,0 2-7 15,4 1 1-15,-4 2 0 16,1 1 0-16,-7-6 0 16,-6-2 0-16,-11-5 0 15,-6-7 1-15,0-2 0 16,-2 1-1-16,-20-3 0 15,-12-4 10-15,-4-6 2 16,-6 0-11-16,0-14-1 16,8-13 3-16,5 2 17 0,10 0-20 15,15 0 0 1,6 1-2-16,0 4 2 0,23-7-2 16,18-1-15-16,7 2-63 15,5 6 1-15,2-3-51 16,1 2 22-16,2-1 72 15,-12 1-36-15,-5 2 44 16,-13 7 28-16,-12 4 18 16,-12 3 118-16,-4 5 14 15,0 0-59-15,0 0-7 16,0 0-84-16,0 9 6 16,0 7-5-16,0 7 0 15,0-2 64-15,0-3-46 16,0-2-4-16,0-9 3 0,0 2-17 15,0-5-1-15,3-4 0 16,-3 0-60-16,0 0 18 16,0-4-133-16,-3-21-259 15</inkml:trace>
  <inkml:trace contextRef="#ctx0" brushRef="#br0" timeOffset="11587">10219 404 631 0,'0'0'19'16,"0"0"1"-16,0 0-23 16,0 0 3-16,0 0 0 15,0 0-4-15,117 27 6 16,-93-5-3-16,-9 5 1 16,2 4-8-16,-3 1-11 0,-2 1 12 15,-3-2 0-15,-3 0 3 16,-1-5 1-16,-2-2 3 15,-3-8 6-15,0-5 3 16,0-5 58-16,0-4-48 16,0-2 25-16,0 0 31 15,0 0-53-15,1 0 3 16,2 0-16-16,2-21-9 16,4-11-48-16,0-1-50 15,9-3 78-15,3 8 11 0,-2 9-15 16,-1 10 24-1,0 3 1-15,0 2 5 0,5 4 59 16,1 0-44-16,1 0 17 16,-3 14 25-16,0 6-52 15,-6 3 8-15,0 5 10 16,-4-4-28-16,-3-4 46 16,-2-4-47-16,-2-5 0 15,-3-2 13-15,1-3-7 16,-3 1-12-16,0-1-59 15,0-4-156-15,0-2-135 16</inkml:trace>
  <inkml:trace contextRef="#ctx0" brushRef="#br0" timeOffset="13079">1618 1399 20 0,'0'0'19'16,"0"0"14"-16,0 0 1 16,0 0 1-16,0 0 105 15,0 0-78-15,-391-103 40 16,366 96 17 0,9 3-53-16,7 2 26 0,9 0-49 15,0-1-13-15,0 3 3 16,0 0-33-16,4 0-25 15,22 0 14-15,12 11 11 16,18 7 40-16,11 1-17 16,13 0-17-16,15-4 42 15,11-3-48-15,6-4 0 16,7 0 11-16,4-7-9 0,6-1-3 16,0 0 1-1,3 0 0-15,6 0 9 0,5 0-9 16,0 0 0-16,-1-1 1 15,-5-3 2-15,-9 4-5 16,-4 0 2-16,-1 0 0 16,-10 0 8-16,-5 10-8 15,-2-1 0-15,-3 0 0 16,3-5 1-16,-1-1-2 16,-5 0-2-16,2-3 3 15,1 2 10-15,8-2-10 16,2 0 0-16,5 0 18 0,-1 0-11 15,3 0-6-15,5-12-1 16,4-3 3-16,0 1 3 16,-5-2-6-16,-4 7 0 15,-3-2 3-15,3 3-3 16,-3-1 0-16,2-1-2 16,1 1 2-16,1 1 2 15,1-3-2-15,-2 4 0 16,-10 3 4-16,-6 0-2 15,-7 4-4-15,-3 0 2 16,0 0 0-16,-3 0-3 16,-6 0 5-16,-9 0-2 15,-3 0 7-15,-3 0-7 16,-2 0-2-16,-1 0 0 16,5 0 2-16,8 0 25 0,4 0-15 15,4 0 5-15,6 0 8 16,5 0-9-16,8 0-14 15,7 0 0-15,-3-2 4 16,-6-1 0-16,-3-7-4 16,-8 2 0-16,3-3 1 15,-4 5 2-15,-7 0-5 16,-5 1 2-16,-5 5 0 16,-6 0-2-16,-2 0 2 15,-6 0 0-15,-4 0 8 16,-6 0-4-16,-4 0-4 15,-2 0 2-15,-5 0 6 0,-2 0 24 16,-4 0-32-16,-8 0 0 16,1 0 7-16,-7 0 6 15,-6 0-23-15,-3 0 10 16,-7 0 0-16,-5 0 11 16,0 0-11-16,0 0 0 15,0 0 7-15,0 0-7 16,-17-3-41-16,-19-10-129 15,-28-7-192-15</inkml:trace>
  <inkml:trace contextRef="#ctx0" brushRef="#br0" timeOffset="15212">6574 1496 480 0,'0'0'155'16,"0"0"-69"-16,0 0-14 15,0 0 9-15,0 0-49 16,0 0 56-16,0-14-76 16,0 14-2-16,0 0 18 15,0 0-22-15,0 4-12 16,-9 27 3-16,-9 22 3 15,-8 23 63-15,3 16-50 16,0 10-4-16,10 0 16 16,5-5-22-16,8-3 10 15,0-7-13-15,5-10 0 0,13-6 0 16,2-6 0-16,-1 1 0 16,0-5 2-16,-3-1 3 15,1 3-5-15,-8-16 0 16,0-7 7-16,-4-12-13 15,-4-15 6-15,2-5 0 16,-3-3 4-16,2-4-2 16,-2-1-2-16,0 0 0 15,0 0 6-15,0 0-2 16,0 0-4-16,0 0 0 16,3 0 8-16,-3 0-8 0,0 0 0 15,0 0-2-15,0 0 2 16,0 0 0-16,0 0 0 15,0 0 0-15,0 0 4 16,0 0-2-16,0 0-3 16,0 0 1-16,0 0 0 15,0 0 0-15,0 0 0 16,0 0 0-16,0 0 5 16,0 0-5-16,0 0 0 15,0 0 0-15,0 0-34 16,0 0 30-16,0 0-105 15,-5-6-152-15,-18-18-84 0</inkml:trace>
  <inkml:trace contextRef="#ctx0" brushRef="#br0" timeOffset="15676">6378 2529 412 0,'0'0'128'16,"0"0"-93"-16,0 0 28 15,0 0 15-15,0 0-68 16,0 0 2-16,0 0-7 16,-4 0-5-16,4 0 56 15,0 0-42-15,0 0 9 16,0 9 19-16,0-2-24 16,3 8 23-16,1-2 5 15,5 5-38-15,-3 2 38 0,6 4-43 16,1 2-3-16,2 10 32 15,8 2-29-15,2 0 6 16,7 0-9-16,-1-3 12 16,-1-3-6-16,-1-3-6 15,-3-6 0-15,-5-3 9 16,-6-3-9-16,-6-7-1 16,-1-4-3-16,-5-2 8 15,-3-4 13-15,0 0-12 16,0 0 12-16,0 0 38 0,1 0-39 15,-1 0 9-15,3 0-25 16,-1 0 11-16,-2 0 26 16,5 0-33-16,-1-15-3 15,10-24 12-15,9-29-8 16,5-32-6-16,0-16 1 16,-9-12-82-16,-3-3-4 15,-12 11-402-15</inkml:trace>
  <inkml:trace contextRef="#ctx0" brushRef="#br0" timeOffset="23980">11092 3325 3 0,'0'0'4'0,"0"0"0"15,0 0 8-15,0 0 3 16,0 0-15-16,0 0-13 15,0 0 6-15,-88 0-11 16,77 0 18-16,-2 2 0 16</inkml:trace>
  <inkml:trace contextRef="#ctx0" brushRef="#br0" timeOffset="24721">10775 3404 43 0,'0'0'102'0,"0"0"8"16,0 0 11-16,0 0-28 15,0 0 34-15,0 0-65 0,0 0-24 16,0 0 22-16,-3 0-51 16,1 0-2-16,-1 0-7 15,3 0 2-15,0 0-19 16,0 0 17-16,0 0-8 16,0 0-2-16,0 0 10 15,0 0 0-15,0 0 0 16,0 0 1-16,0 1 8 15,0-1-9-15,0 0-11 16,0 3 7-16,3 0-14 16,8 0 18-16,7 0-17 15,3-2 38-15,5 2-4 16,-3-3-15-16,-5 0 6 0,-6 0 6 16,-6 0-12-1,-3 0-2-15,-3 0 0 0,0 0 6 16,0 0 18-16,0 0-24 15,0 0-29-15,0 0-78 16,0-13-357-16</inkml:trace>
  <inkml:trace contextRef="#ctx0" brushRef="#br0" timeOffset="25560">14398 3597 61 0,'0'0'94'15,"0"0"-1"-15,0 0-69 16,0 0-14-16,0 0 3 16,0 0-6-16,9 0 9 15,-2-4-16-15,0 2 0 16,-2 0 7-16,-2 0-5 15,-3 2 4-15,0 0 58 16,0 0-1-16,0 0 24 16,4 0-53-16,7 0-27 15,7 0 17-15,11 0-9 16,0 0 29-16,4 0-17 0,-1 0-24 16,3 0 49-16,3 0-8 15,2 0 2-15,4 0 8 16,-3 0-36-16,1-3 8 15,-10-3 11-15,-9 0-31 16,-10 2 42-16,-8 4-48 16,-2-1 2-16,-3 1 28 15,0 0-25-15,0 0 6 16,0 0 9-16,0 0-19 16,0 0 3-16,0 0-4 15,0 0-45-15,-20 0-94 16,-13 0-260-16</inkml:trace>
  <inkml:trace contextRef="#ctx0" brushRef="#br0" timeOffset="62728">868 2671 242 0,'0'0'0'0,"0"0"-110"16,5 7-18-16,1-1 124 0</inkml:trace>
  <inkml:trace contextRef="#ctx0" brushRef="#br0" timeOffset="62897">1034 2490 452 0,'0'0'8'0,"0"0"-8"16,0 0-76-16,0 0-288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0:50.43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219 0 7 0,'0'0'415'0,"0"0"-342"16,0 0-46-16,0 0 41 16,0 0 18-16,0 0-42 15,0 0-9-15,1 0 13 16,-1 0-41-16,0 4-2 16,5 14-5-16,0 20 1 0,-1 18 8 15,1 17 2 1,-5 6-9-16,3-1 27 0,0-1-27 15,3-10 0-15,1-10-4 16,-2-11 10-16,-1-14-6 16,-2-10-2-16,1-9 0 15,-3-5-3-15,0-5 3 16,0-2-30-16,0-1-48 16,0 0 1-16,0 0 27 15,-3-31-84-15</inkml:trace>
  <inkml:trace contextRef="#ctx0" brushRef="#br0" timeOffset="207">158 11 378 0,'0'0'94'16,"0"0"14"-16,0 0-90 15,0 0-7-15,0 0 23 16,0 0-7-16,-50 87 5 15,27-50-12-15,-3-4-19 16,4-10 16-16,3-8-17 16,7-9-17-16,8-6-7 15,2 0-48-15,2-15-46 0</inkml:trace>
  <inkml:trace contextRef="#ctx0" brushRef="#br0" timeOffset="341">158 11 148 0,'26'-22'167'0,"-26"22"-61"0,0 0 53 16,0 0-103-16,0 0-16 16,0 0-16-16,214 158-24 15,-177-125-1-15,-9-4-95 16,-14-7-246-16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3:12.6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8 153 13 0,'0'0'53'15,"-3"0"57"-15,1-2 32 16,-1-2-54-16,2 1-45 15,1 2 20-15,0-2 32 16,0 1-31-16,0 2-58 16,0 0-6-16,0 0 22 15,0 0-22-15,0 0 0 16,0 0 0-16,0 0 1 16,0 0 6-16,0 0-7 15,0 0 0-15,0 0 21 0,6 0-18 16,12-2 11-16,8 2-3 15,9-2 9-15,1 0 7 16,8 1-25-16,7-4-2 31,-3-4 18-31,5 1-15 0,0-5-3 16,2 2 0-16,-2-4 11 0,3 2-3 16,-4 2-8-16,0 2 0 15,-2 0 10-15,-3 6-10 16,0-2-1-16,0 3-2 15,-3 0 6-15,-1 0 2 16,-4 0-5-16,-2 2 0 16,1 0 0-16,-2-2 2 0,0 0-3 15,4 0 1-15,-4-1 0 16,2 3 1-16,-4 0-1 16,1 0 0-16,0 0-2 15,0 0 3-15,-2 0-1 16,0 0 0-16,-4 0 0 15,0 0-1-15,-2 0 1 16,2 0 0-16,0 0 2 16,-2 0 0-16,-1 0-2 15,-1 0 0-15,0 0 0 0,-2 3-2 16,3-1 2 0,-2 0 0-16,2 0 6 0,1 0-3 15,2 0-4-15,-1 0 1 16,1 2 0-16,1-4-2 15,0 3 0-15,-2-1 2 16,-1-1 5-16,3 2-5 16,-2-3-2-16,-1 2 2 15,3 0 0-15,-2-2 0 16,2 2-4-16,-3-1 4 16,4 2 5-16,-1-2-5 15,2 4 0-15,-2-3-4 16,2 2 4-16,-1-2-2 15,-4 0 2-15,5-2 0 16,0 0 0-16,1 0 2 0,-4 0-4 16,1 0 0-16,-2 0 2 15,-1 0 6-15,-1 0-6 16,-5 0 0-16,2 0-2 16,-5 0 8-16,0 0-9 15,4 0 3-15,-1 0 0 16,2 0 0-16,0 0 0 15,2 0 0-15,-2 0 0 16,0 0 1-16,-5 3-2 16,-1-3 1-16,-7 0 0 15,0 1 4-15,-3-1-4 16,-2 4-1-16,-1-4 1 16,-2 0 0-16,1 0 0 15,-3 0-7-15,1 0 7 0,2 1 5 16,0-1-5-16,-1 0 0 15,-2 0-5-15,0 0 13 16,0 0-13-16,0 0 5 16,0 0 0-16,0 0 9 15,4 0-9-15,1 0 0 16,3 0 11-16,-2 0-9 16,-2 0 1-16,1 0-3 15,-5 0 3-15,3 0-3 16,-3 0 0-16,0 0 0 15,0 0-4-15,0 0 5 16,0 0-1-16,0 0 0 16,0 0 3-16,0 0 5 0,0 0-8 15,0 0 0-15,0 0 5 16,0 0-5-16,0 0 0 16,0 0 3-16,0 0-2 15,0 0 1-15,0 0-2 16,0 0 0-1,0 0-3-15,0 0 10 0,0 0-13 16,0 0 6-16,0 0 0 16,0 0 4-16,0 0-4 15,0 0 0-15,0 0 2 0,0 0 2 16,0 0-8 0,0 0 6-16,0 0-2 0,0 0 2 15,0 0-2-15,0 0-1 16,0 0-5-16,0 0 6 15,0 0 0-15,0 0 0 16,0 0 5-16,0 0-10 16,0 0 1-16,0 0 4 15,0 0-1 1,0 0 1-16,0 0-27 0,0 0 24 16,0 0 6-16,0 0-4 15,0 0 1-15,0 0 0 16,0 0-6-16,0 0 8 15,0 0-4-15,0 0-1 16,0 0-65-16,0 0-20 0,0 0-104 16,-8 0-267-1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3:20.08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45 95 50 0,'0'0'181'0,"0"0"-78"16,0 0-53-16,0 0 22 16,0 0 3-16,0 0-27 15,0 0 47-15,-35-15-81 16,34 12 32-16,-2 1 21 16,-2 2-42-16,4 0-16 15,-2 0 0-15,1 0 0 16,2 0 1-16,0 0-10 15,0 0 0-15,0 0 5 16,0 0-3-16,0 0-2 16,0 0 0-16,0 0-2 0,0 0-11 15,11 0 0-15,11 0 13 16,13 6 0-16,11 2 4 16,10-2-4-16,3 0 0 15,7-1 1-15,-4 2 2 16,2-7-3-16,1 3 0 15,-1-3-5-15,1 0 5 16,2 0-1-16,0 0 1 16,-3 0 0-16,2 0-1 15,0 0 1-15,-3-3 0 16,0 3 7-16,-4-5-7 0,-1 3 0 16,-1 0 0-1,4-1 0-15,1 3-2 0,5-1 1 16,2 1 1-16,-3 0-1 15,0 0 5-15,-9 0-4 16,-2 0 0-16,-2 0 1 16,-3 0-6-16,4 4 5 15,-1 0 0-15,1 1 5 16,7-5-3-16,3 0-4 16,-2 0-3-16,3 0 5 15,-2 0 1-15,-6 0-1 16,-2 0 0-16,-2-3 1 15,-4 3 1-15,1 0-2 16,-1 0 5-16,-4 0-4 16,2 0-1-16,2 0 0 0,-2 0 0 15,5 3 0-15,-4-3 0 16,1 0 2-16,-2 0 0 16,0 0-1-16,-3 0 5 15,-2 0-6-15,1 0 0 16,-2 0 1-16,0 0 2 15,2 6-3-15,-2 0 0 16,-2-1 5-16,-1-3-5 16,-5 1 0-16,-1-3 0 15,-4 0 3-15,-3 0 1 16,1 0-4-16,2 0 0 16,-1 0 5-16,-1 0 5 0,3 0-10 15,4 0 0 1,-1 0 0-16,3 0 10 0,3 0-17 15,4 0 7-15,1 0 0 16,-1 0 7-16,-5-3-7 16,-5 1 0-16,-2 1 1 15,-3-1 4-15,-1 2-8 16,-4 0 4-16,-3 0-1 16,-2 0 0-16,1 0-3 15,-1 0 3-15,-2 0 1 16,3 0 0-16,4 0-1 15,-1 0 6-15,-1 0-5 16,1 0 0-16,-3 0-1 0,0 0 0 16,0 0 3-1,-4 0-3-15,-2 0 0 0,-4 0 3 16,-2 0-2-16,-1 0-1 16,-1 0-2-16,1 0 2 15,-1 0 0-15,-1 0 6 16,2 0-10-16,-4 0 8 15,-1 0 1-15,3 0 7 16,-3 0-12-16,0 0 0 16,0 0 23-16,0 0-20 15,0 0 12-15,0 0 5 16,0 0-7-16,0 0-1 0,0 0-12 16,0 0 0-16,0 0-10 15,0 0-28-15,-18 0-64 16,-34-8-372-16</inkml:trace>
  <inkml:trace contextRef="#ctx0" brushRef="#br0" timeOffset="8274">33 187 42 0,'0'0'71'0,"0"0"72"16,0 0-38-16,0 0-23 0,0 0 21 16,0 0-30-16,0 0-8 15,-23-21-41-15,23 21-9 16,0-1 16-16,0 1-31 16,0 0-6-16,14 0 6 15,12 0 5-15,6 0 20 16,10 0-17-16,8 0 6 15,10-3 18-15,6-3-31 16,9-4 0-16,2-6 3 16,7 2-3-16,1-2 5 15,4-1-6-15,3 5 0 0,2-1 2 16,0 3-2 0,0 4 0-16,0 1 4 0,-4 5-2 15,-4 0-2-15,1 0-5 16,-4 0 5-16,-5 0 8 15,-2 0-8-15,-11 0-1 16,-3 0 1-16,-4 0 0 16,-3 0-1-16,1 0 1 15,-1 0 0-15,-1 0-2 16,2 3 2-16,2-3 0 16,-3 0 1-16,3 0 2 15,-1 0-3-15,1 0-5 16,1 0 5-16,3 0 9 15,-1-3-9-15,2 1 0 16,-4 0 1-16,-2 2 2 0,4 0 5 16,-6 0-8-16,0 0 0 15,-2 0 8-15,-2 0-8 16,-1 0-1-16,1 0 0 16,2 0 2-16,0 0-1 15,-1 0 0-15,-5 0 0 16,1 0 4-16,-8 0-1 15,-1 0-3-15,-7 0 0 16,-2 2 0-16,-7 0-1 16,-2 1-4-16,-5-1 5 15,-7-2 3-15,-2 0-1 16,-2 0-2-16,-1 0 2 0,-4 0 0 16,0 0-3-16,0 0 1 15,0 0 0-15,0 0-8 16,0 0 8-16,0 0-34 15,-7-11-91-15,-13-20-117 16</inkml:trace>
  <inkml:trace contextRef="#ctx0" brushRef="#br0" timeOffset="8468">2171 108 700 0,'0'0'0'0,"0"0"-140"0,0 0-3 16,0 0 72-16,0 0-149 16,0 0 94-16</inkml:trace>
  <inkml:trace contextRef="#ctx0" brushRef="#br0" timeOffset="8633">2594 189 692 0,'0'0'0'0,"0"0"-686"15</inkml:trace>
  <inkml:trace contextRef="#ctx0" brushRef="#br0" timeOffset="8775">2955 52 810 0,'0'0'10'15,"0"0"-10"-15,0 0-221 0,0 0-285 16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3:25.41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220 126 0 0,'0'-2'29'16,"0"0"-23"-16,0-2 9 16,0-2-14-16,0 2 9 15,0 2 4-15,0-1 6 16,0 2-3-16,0-4-12 16,0 3 12-16,0-2 10 15,0 0 15-15,0 1-26 0,0 0 14 16,0 0-22-16,0 1-3 15,0 0-4-15,0 0 6 16,0 1 11-16,0 1-15 16,0 0 6-16,0 0 6 15,0 0-15-15,0 0-35 16,0 0-51-16,0 0-33 16</inkml:trace>
  <inkml:trace contextRef="#ctx0" brushRef="#br0" timeOffset="1214">9 11 128 0,'0'0'100'0,"0"0"10"0,0 0-38 15,0 0-13-15,0 0 37 16,0 0-38-16,-9-11-17 16,9 11-2-16,0 0-24 15,0 0 4-15,0 0-19 16,0 0 2-16,0 0 7 15,0 14-6-15,0 1 29 16,6 0 0-16,3 3-30 16,4-2 8-16,-1-1-3 15,1-2-3-15,1-1 11 16,1 2-13-16,2 1-2 16,1-2 13-16,-1 3-13 15,-4-3 0-15,4-2-5 0,-3-5 12 16,1-5-1-1,3 1-6-15,2-2 0 0,4 0-3 16,4-8 3-16,5-10-2 16,-1-5-13-16,0 8-13 15,-6 2 19-15,-4 7 3 16,-5 4 6-16,-2 0-1 16,-3 2 1-16,-2 0 0 15,-4 0 7-15,1 0 4 16,1 10 35-16,1 0-42 15,-3 2 5-15,3-2 5 16,3-3-11-16,-1 3-1 16,3-2-2-16,-2-2 0 0,4 0 1 15,0-1-1-15,5-4-10 16,5-1 10-16,1 0-22 16,3 0 8-16,-1-7-12 15,2-3 4-15,-4 1 7 16,-1-1 14-16,-5 9 1 15,-7-1 10-15,-5 2-9 16,-5 0 2-16,1 0 14 16,0 0-11-16,1 0 27 15,6 0-30-15,0 3-3 16,2 2 17-16,1 0-17 16,6-5 0-16,6 0-1 0,8 0-22 15,5 0 12-15,-2 0-48 16,1 0 20-16,-4 0 37 15,0 0 1-15,-6 0 1 16,-3 0 21-16,-3 0 6 16,-2 0 35-16,-3 2-61 15,0 2 11-15,-6-4 13 16,2 0-25-16,-2 0 7 16,-3 0-7-16,5 0 7 15,-5 0 2-15,2 0-9 16,-2 0 0-16,-5 0 0 15,-1-3-6-15,-3 3-22 16,0 0-32-16,0-8-33 16,0-2-17-16,0-9-391 15</inkml:trace>
  <inkml:trace contextRef="#ctx0" brushRef="#br0" timeOffset="4429">878 154 546 0,'0'0'52'15,"0"0"7"-15,0 0-59 16,0 0 17-16,0 0 16 0,0 0-16 16,0 0-13-1,0 0-4-15,0 0-26 0,0 0-10 16,0 0-150-16,0 0-264 15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3:40.99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70 114 31 0,'0'0'41'16,"0"0"-29"-16,0 0-8 15,0 0 9-15,0 0 22 0,0 0-15 16,0 0-12 0,-65 0 51-16,63 0-6 0,-1 0-8 15,3 0-5-15,0 0 11 16,0 0-16-16,0-2 24 16,0 2-32-16,0-2-4 15,0 2 3-15,0 0-26 16,0-2 0-16,0 2 20 15,0 0-19-15,5 0 6 16,11 0 21-16,4-4 10 16,4 1-7-16,4 0-31 15,1-6 0-15,1 3 23 16,0 0-21-16,-2 1-1 0,-2 2 2 16,-4-1-3-1,0 0 3-15,-7 3-3 0,1 1 0 16,-2-2 5-16,3 2-5 15,-2-3 0-15,3 2 1 16,-1-1 2-16,4-2-3 16,-3 3 0-16,-2-4 0 15,5 5 1-15,-3 0-1 16,0 0 0-16,4 0 3 16,-4 0-2-16,3 0 1 15,-3-1-2-15,4 1 0 16,-3 0 5-16,0 0-5 0,-1 0 0 15,2 0 0-15,-5 0 2 16,3 0 3-16,0 0-5 16,2 0 0-16,3 0 5 15,-1 0 2-15,-3 0-7 16,2 0 5-16,-1 0-4 16,1 0 10-16,5-4-11 15,-2 4 0-15,0-1 17 16,1 1-11-16,0 0-6 15,-2 0 9-15,-1 0-3 16,-3 0-2-16,6 0-4 16,-3-3 0-16,6 3 23 15,-3 0-22-15,0 0 1 16,4 0 2-16,-2 0-3 16,-3 0 4-16,5 0-5 0,-5 0 0 15,-1 0 0-15,3 0 2 16,-3 0-2-16,1 0 3 15,-1 0 0-15,0 0 4 16,-5 0-7-16,0 0 0 16,0 0 26-16,4 0-23 15,-4 0 0-15,5 0 22 16,-1-2-24-16,3 0 18 16,-1 1-19-16,-1-2 4 15,3 3 0-15,-5 0 0 16,-1 0-4-16,-5 0 0 15,0 0 7-15,-3 0-7 0,-6 0 0 16,2 0 0-16,-7 0 27 16,2-2-18-16,-1 2 4 15,-2 0-2-15,0 0 8 16,0 0 6-16,0 0-25 16,0 0 0-16,0 0 10 15,0 0-10-15,0 0 2 16,0 0-2-16,0 0 4 15,0 0-8-15,0-1-14 16,0-4-51-16,-11-1-75 16,-19-5-242-16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3:49.44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 60 24 0,'0'0'26'16,"0"0"0"-16,0 0 16 15,0 0 38-15,0 0-45 16,0 0-21-16,0 0 21 16,0-6-19-16,0 6 0 15,0 0-16-15,0 0 5 16,-4-1 6-16,4 1-4 15,-3 0-4-15,1-4 22 0,2 4-10 16,0 0 18-16,0 0-7 16,0 0-19-16,0 0 39 15,0 0-27-15,-3 0-1 16,3-1 14-16,0 1-24 16,0 0 9-16,0 0-1 15,0 0-13-15,0 0 33 16,0 0-35-16,0 0 5 15,8 0 27-15,7 0-14 16,6 0 1-16,2 0-19 16,3 0 3-16,1 0 28 15,4 0-17-15,4 0 15 16,-4 0 4-16,4 0-34 0,2 0 12 16,-2 0-9-16,-2 0 2 15,-2-3 11-15,-6 1-16 16,-5 0 0-1,-3 1 6-15,-4 1-3 0,1-3-3 16,-2 3 0-16,-3 0 5 16,0 0 9-16,-2 0-14 15,3 0 0-15,-4 0 1 16,6 0 6-16,-1 0-9 16,1 0 2-16,-1-2 0 15,-4 2 5-15,1-1-5 16,-2-2 0-16,2 3 10 15,-2 0-7-15,1-2 4 0,-5 2-7 16,2-3 4 0,-1 3 10-16,2 0-14 0,0 0 0 15,1 0 4 1,-2 0 1-16,1 0-5 0,1 0 0 16,-2 0 2-16,1 0 11 15,-4 0-13-15,3 0 0 16,-3 0 5-16,-1 0 0 15,3 0-5-15,-3 0 0 16,0 0 1-16,2 0-2 16,-2 0 1-16,0 0 0 15,0-1 3-15,0 1 5 0,0 0-8 16,0 0 0-16,0 0 2 16,0 0 7-16,0 0-9 15,0 0 0-15,0 0 3 16,0 0 4-16,0 0-8 15,0-2 1-15,0 2 0 16,3 0 17-16,-2-2-17 16,4 2 2-16,-1-2 6 15,-1 2-5-15,2 0 3 16,-4-3-6-16,2 2 0 16,2 1 5-16,-4 0-5 15,-1 0 0-15,5 0 3 16,-5 0 4-16,3 0-13 15,-1 0 6-15,-2 0 0 0,0 0 1 16,0 0-1-16,0 0 0 16,0 0 5-16,0 0 2 15,0 0-7-15,0 0 0 16,0 0 0-16,0 0 5 16,0 0-5-16,0 0 0 15,0 0-2-15,0 0 9 16,0 0-14-16,0 0 3 15,0 0 4-15,0 0-4 16,0 0 4-16,0 0 0 16,0 0-4-16,0 0 7 0,0 0-6 15,0 0-3 1,0 0 6-16,0 0-12 0,0 0 12 16,0 0 0-16,0 0-3 15,0 0 9-15,3 0-12 16,-3 0 6-16,0 0 0 15,0 0-1-15,0 0 1 16,0 0 0-16,0 0 1 16,0 0 5-16,0 0-11 15,0 0 5-15,0 0 0 16,0 0 2-16,0-3-2 16,0 3 0-16,0 0-2 15,0 0 9-15,0 0-13 16,0 0 6-16,0 0 0 15,0 0-1-15,0 0 1 0,0 0 0 16,0 0-1-16,0 0 7 16,0 0-11-16,0 0 5 15,0 0 0-15,0 0-4 16,0 0 6-16,0 0-2 16,0 0 0-16,0 0 5 15,0 0-11-15,0 0 6 16,0 0 0-16,0 0-2 15,0 0 2-15,0 0 0 16,0 0 0-16,0 0 8 16,0 0-12-16,0 0 4 15,0 0 0-15,0 0-2 0,0 0 2 16,0 0 0-16,0 0 1 16,0 0 4-16,0 0-9 15,0 0 4-15,0 0 0 16,0 0-4-16,0 0 4 15,0 0 0-15,0 0 2 16,0 0 3-16,0 0-9 16,0 0 4-16,0 0 0 15,0 0 0-15,0 0 0 16,0 0-8-16,0 0-2 16,0 0-57-16,0-2 13 15,0-4-84-15,0 2-115 16</inkml:trace>
  <inkml:trace contextRef="#ctx0" brushRef="#br0" timeOffset="1347">1173 64 75 0,'0'0'174'0,"0"0"-75"16,0 0-39-16,0 0 17 16,0 0 2-16,0 0-13 15,7 0-8-15,-7 0-29 16,2 0 15-16,-2 0 5 15,3 0-25-15,3 0 20 16,5 0-34-16,2 0 1 16,5 0 6-16,5 0-9 15,3 0 9-15,1 0-17 16,1 0 0-16,-1 0 9 0,-1 0-9 16,-3 0 0-1,-1 0 1-15,0 0 3 0,-1 0 1 16,-1 0-5-16,-2 0 0 15,6 0-5-15,-4 0 8 16,3 0-3-16,-2 0 0 16,-3 0 7-16,0 0-14 15,-4 0 7-15,-2 0 0 16,-3 0 4-16,-1 0-4 16,-2 0 0-16,2 0 1 15,1 0 3-15,-3 0-6 16,3 0 2-16,5 0 0 15,2 0-3-15,1 0 3 0,-2 0 0 16,-3 0 4-16,1 0-1 16,-7 0-5-16,3 0 2 15,-2 0 0-15,-1 0 6 16,3 0-5-16,1 0-1 16,3 0 17-16,-1 0-17 15,2 2 5-15,0-2-5 16,-2 0 0-16,-6 0 6 15,-1 0-6-15,-2 0 0 16,-3 0 3-16,0 0 1 16,0 0 11-16,0 0-15 15,0 0 0-15,0 0-7 0,-3 0-41 16,-13 0-66-16,-6 0-119 16,-4 0-370-16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3:56.9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18 28 0,'0'0'539'0,"0"0"-497"16,0 0-29-16,0 0-4 15,0 0 26-15,0 0 47 16,0 0-22-16,85 97-14 15,-66-60 7-15,-6 2-29 16,1-3 19-16,1-6-21 16,-4-7-16-16,2-7 23 15,1-2-29-15,0-9 0 16,5-2-7-16,6-3 3 16,5-7-7-16,7-21-15 15,2 0-8-15,-2-1 26 16,-7 9 1-16,-4 8 7 15,-11 2-2-15,-1 10 9 0,1 0 4 16,-2 0 8-16,1 0-18 16,1 0 48-16,2 7-36 15,0 1-3-15,-4-1 19 16,1 0-28-16,-3 2 13 16,1-4-14-16,0 3 1 15,-1-3 10-15,2 0-11 16,4-4 0-16,1 2 1 15,10-3-1-15,11-10 0 16,10-22-25-16,10-8 6 16,8-1 9-16,3 9-2 15,-2 2 5-15,-7 14-2 0,-13 8 11 16,-10 4-6 0,-9 4-3-16,-9 0 7 0,-4 0-1 15,-2 0 1-15,-2 1 0 16,-6 4 5-16,2 1 6 15,-2 0-11-15,2 0 0 16,2 0 0-16,4-2-7 16,6 3 7-16,-1-3-3 15,7 0-2-15,2 2 10 16,-3 4-11-16,-2-1 6 16,0 1 0-16,-2-1 2 15,-1-3-2-15,4-2 0 16,-1-4-2-16,4 0 6 15,4 0-8-15,1-21-58 16,3-10-114-16,-4-13 15 0,-8 1-183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3:43.87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36 65 14 0,'0'0'47'16,"0"0"4"-16,0 0 4 15,0 0 40-15,0 0-50 0,0 0-26 16,0 0 13 0,0 0-26-16,0 0-6 0,0 0 0 15,0 0 5-15,0 0-11 16,0 0-7-16,0 0 8 16,0 0-4-16,0 0 5 15,0 0 4-15,0 0 0 16,-1 0 4-16,-4 0-4 15,1 0 0-15,-1 0-2 16,1 0 0-16,1-3 4 16,1 3-2-16,-1-1 6 15,2 1-1-15,-2-3 14 16,3 3-1-16,-2 0-11 16,2 0 21-16,0 0-3 15,-3-2 0-15,3 2 7 0,0 0-13 16,0 0 18-16,0 0-12 15,0 0 3-15,0-1-1 16,0 1-18-16,0 0 2 16,0 0-1-16,0-3-9 15,0 3-1-15,0 0-9 16,0 0-4-16,3 0 11 16,8 0 4-16,5 0-2 15,3 0 6-15,-1 0-5 16,5 0 12-16,-2 3-10 15,2-2-3-15,-2 4 11 16,-1-5-7-16,4 1-5 0,-6 2 2 16,0-2 2-1,-2-1-3-15,-1 0-5 0,-2 2 5 16,1-2 5-16,-3 0-5 16,5 0 0-16,1 0 3 15,3 0-2-15,1 0-1 16,2 0 0-16,0 0 0 15,4 0 0-15,-1 0 0 16,1 0 0-16,2 0 3 16,-5 0 3-16,2 0-12 15,-3 0 6-15,-2 0 0 16,-1 0-3-16,0 0 9 16,-5 0-8-16,2 0 2 0,-4 0 0 15,-2 0 0 1,1 0 0-16,0 0 0 0,-1 0 1 15,5 0-1-15,3 0 0 16,7 0 0-16,1 0 0 16,3 0 1-16,2 0-1 15,5 0 0-15,2 0 3 16,5 0-3-16,5 0-3 16,1 0 3-16,0 0 0 15,2 0 0-15,-4 0-3 16,-1 0 3-16,2 0 3 15,-1 0-3-15,4-2 0 0,-2-2 0 16,3 0 0-16,2 2 0 16,-2-2 0-16,0 3 0 15,-4 1-3-15,0 0 4 16,-4 0-1-16,-1 0 0 16,-4 0 2-16,-4 0-1 15,-1 0-1-15,-3 0 0 16,3 0-3-16,-2 0 9 15,5 0-9-15,-1 0 3 16,-1 0 0-16,4 0 0 16,1 0 0-16,3 0 0 15,0 0-4-15,1 0 11 16,-1 0-7-16,-3 0 0 16,2 0 0-16,-4 0-1 15,-2 0 1-15,-1 0 0 0,4 0 5 16,-5 0-5-16,-2 0 0 15,0 0 1-15,-1 0-1 16,3 0 0-16,-1 0-3 16,-1 0 3-16,-4 0 2 15,-3 0-1-15,1 0-1 16,-1 0 0-16,0 0 0 16,-3 0 4-16,-5 0-4 15,0 0 0-15,-1 0 20 16,-4 0-19-16,1 0 3 15,-3 0 23-15,1 0-3 16,-3 0 13-16,-2 0-34 0,0 0 5 16,-3 0 13-16,-1 0-16 15,-1 0 7-15,-2 0-2 16,0 0-7-16,0 0 10 16,0 0-13-16,0 0 0 15,0 0 31-15,0 0-31 16,0 1 3-1,0-1-3-15,0 3-8 0,-6-3-54 16,-25 0-253-16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4:16.36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0 519 0,'0'0'170'0,"0"0"-155"16,0 0 90-16,0 0-36 15,0 0-25-15,0 0-11 16,61 38-31-16,-46-25-4 15,3-1-11-15,-1 0-84 16,-4 0-110-16,4 4-319 16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4:16.73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 92 366 0,'0'0'148'0,"0"0"3"16,0 0 37-16,0 0-100 15,0 0-13-15,0 0 20 16,0 0-75-16,0 78-7 16,0-68 0-16,0-5-9 15,-3-1-5-15,3-4 1 16,0 0-15-16,0 0 5 16,0 0-12-16,0 0-5 15,0-17-11-15,0-12-32 16,18-2 33-16,3-3 13 0,2 7-21 15,0 2 43 1,-1 7-15-16,-2 12 17 0,-5 6 11 16,-5 0 16-16,-1 0 30 15,-2 11-7-15,-1 3-20 16,2 4 51-16,-1 2-50 16,0-1-10-16,0 5 1 15,-5-3-14-15,2-1 3 16,-1 1-11-16,-1-5 0 15,2 3-17-15,5-5-57 16,8-9-189-16,9-5-321 16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4:16.86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 1103 0,'0'0'42'0,"0"0"-25"16,0 0 14-16,0 0 17 15,0 0-48-15,0 0-2 16,0 4-32-16,0-13-262 16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4:14.72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15 7 384 0,'0'0'141'15,"0"0"16"-15,0 0-45 16,0 0-10-16,0 0-42 16,0 0-40-16,0 1 20 15,0 18-39-15,0 11 28 16,0-1 8-16,0 3-35 16,0-7-2-16,-1 2 0 15,-4-7 4-15,2-8 0 16,2-3-4-16,-2-7-4 0,3 0 3 15,-2-2-27-15,2 0 7 16,0 0 1-16,0-4-23 16,0-18-3-16,0-10-21 15,5 0 12-15,10 2 39 16,1 3-7-16,1 5 18 16,-2 8 3-16,-1 8 4 15,-2 6 58-15,2 0-26 16,0 0-9-16,-2 9 57 15,-2 11-62-15,2 3 1 16,-5 1 12-16,0-1-31 16,-5-5 35-16,1 0-37 0,-3-7 0 15,0-8 8-15,1 0-8 16,-1-3-29 0,0 0-13-16,3 0-11 0,-1-16 42 15,5-9-162-15,7-7 106 16,4 1 62-16,0 3-27 15,4 8 32-15,-6 8-3 16,0 8 6-16,-3 4 48 16,-1 0-33-16,1 0 64 15,-4 3-11-15,0 6-46 16,-3 4 13-16,1 3-15 16,-5 1-22-16,3 1 29 15,-1 1-30-15,4 0-10 0,1 0-23 16,8-5-58-16,1-1-72 15,9-11-45-15,0-2-170 16</inkml:trace>
  <inkml:trace contextRef="#ctx0" brushRef="#br0" timeOffset="396">709 27 398 0,'0'0'163'16,"0"0"-45"-16,0 0 62 15,0 0-88-15,0 0-36 16,0 0 24-16,0 0-67 0,-168 74-4 16,162-55 13-16,3-1-22 15,3-1 0 1,0-2 0-16,0-1 3 0,12-6-24 16,6-6 12-16,2-2-62 15,-1 0 33-15,6 0-30 16,-4-13 11-16,-3-1 10 15,-4 4-11-15,-5 1 56 16,-4 1 4-16,-2 6 42 16,-3 2 18-16,1 0-25 15,-1 0 6-15,0 0 7 16,0 0-42-16,0 0 27 16,0 0-35-16,0 0 0 0,0 10 9 15,5 1-7-15,2 0 2 16,2 0-4-16,0-2-53 15,5-3 28-15,-2-6-98 16,3 0-77-16,2-7 16 16,0-16-85-16</inkml:trace>
  <inkml:trace contextRef="#ctx0" brushRef="#br0" timeOffset="716">878 51 307 0,'1'-6'168'0,"2"6"-8"15,-3 0-30-15,0 0-26 16,0 0-58-16,0 0-24 15,0 5 32-15,2 6-20 16,5 4 7-16,-2 0 4 16,-3-1-40-16,1-1 3 15,-3-1-8-15,0-2 8 0,0-2-26 16,0-5 18-16,0-1-40 16,0-2 20-16,0 0-32 15,0 0 9-15,-3 0-4 16,1-10 5-16,2-4 40 15,0-1-22-15,0-3 24 16,14 2-9-16,7 0 18 16,-1-2-5-16,2 7 10 15,0 2-6-15,-6-1 12 16,0 4-20-16,-3 4-8 16,-1 2-5-16,-1 0-109 15,4 0-51-15,-1 0-176 0</inkml:trace>
  <inkml:trace contextRef="#ctx0" brushRef="#br0" timeOffset="1272">1379 35 524 0,'0'0'158'16,"0"0"-39"-16,0 0-28 15,0 0-2-15,0 0-23 16,0 0 16-16,-172-32-61 15,151 32-11-15,4 13 12 16,7-2-18-16,2 5-8 16,4-2 4-16,2 2 0 15,2-3-8-15,0 2 8 16,0-1-39-16,14 0 13 0,1-5-49 16,3-4 20-16,3-5-25 15,-2 0 0-15,2-3 66 16,-4-13-14-16,-7 0 4 15,-2 7 24-15,-8 5 27 16,0 4 80-16,0 0-37 16,0 0-30-16,0 0 27 15,0 13-59-15,0 13-5 16,0 10 64-16,0 5-58 16,0 4 6-16,0 1-15 15,0 0 0-15,0-7 7 0,0-5-7 16,0-7 0-16,0-9-5 15,0-6-1-15,-8-3 5 16,-10-7-6-16,-5-2 4 16,0 0-14-16,2-19 17 15,3-10-9-15,9-5 2 16,1-1 6-16,8 0-1 16,0 5 2-16,3 1 0 15,16 1-1-15,6 4 3 16,3 0-2-16,1 3 0 15,4 7-17-15,-1 0-53 16,0 4-41-16,0 4-75 16,-3-2 35-16,-5-1-69 15</inkml:trace>
  <inkml:trace contextRef="#ctx0" brushRef="#br0" timeOffset="1468">1535 55 104 0,'0'0'474'0,"0"0"-327"16,0 0 11-16,0 0-119 15,0 0 20-15,0 0-35 16,0 15-1-16,0 4 67 16,0 2-73-16,3-2-15 15,0 0 10-15,-1-5-6 16,1-1-12-16,-3-2-19 16,2-7-73-16,-2-4 0 15,0 0-98-15,0-10 22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4:30.62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39 37 786 0,'0'0'106'0,"0"0"-30"0,0 0-48 16,0 0 22-16,0 0-29 15,0 0-14-15,-12 8-9 16,12 22 2-16,0 15 0 15,0 9-3-15,0 9 2 16,0-2-109-16,12-11-153 16,2-15-106-16</inkml:trace>
  <inkml:trace contextRef="#ctx0" brushRef="#br0" timeOffset="570">0 0 498 0,'0'0'153'0,"0"0"-149"16,0 0 72-16,0 0 90 15,0 0-118-15,0 0-16 16,4 405 23-16,1-354-39 16,-2-10-7-16,-2-14 12 15,2-10-20-15,-3-9 12 16,0-8-13-16,0 0 0 16,0 0-11-16,0-2 11 15,0-33-88-15,0-24-249 16</inkml:trace>
  <inkml:trace contextRef="#ctx0" brushRef="#br0" timeOffset="709">142 394 728 0,'0'0'19'16,"0"0"-19"-16,0 0-196 15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4:31.7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2370 1107 467 0,'0'0'448'16,"0"0"-441"-16,0 0-5 15,0 0-2-15,0 0-13 16,0 0-255-16</inkml:trace>
  <inkml:trace contextRef="#ctx0" brushRef="#br0" timeOffset="-12269">5249 761 623 0,'0'0'32'0,"0"0"-32"16,0 0-10-16,0 0-86 15,0 0-64-15</inkml:trace>
  <inkml:trace contextRef="#ctx0" brushRef="#br0" timeOffset="-25885">1020 610 24 0,'-5'0'26'0,"0"0"79"0,-2-3-11 16,2 3 6-16,-2-2-28 15,-2 1-2-15,4-2-15 16,-6 1-12-16,4 0-10 0,2 2 19 16,-1 0-30-1,3-2 25-15,2 2-7 0,1 0-26 16,0 0-3-16,0-2-10 15,0 2 0-15,0-2 26 16,0 2-25-16,0 0-2 16,0 0 7-16,0 0-3 15,0 0-2-15,10 0-2 16,7 0 0-16,1 8 10 16,5-2-5-16,4 1-4 15,4-2 8-15,1 0-7 16,2-1 0-16,1-4-2 15,2 0 0-15,-2 3 5 16,-2-3-5-16,5 0 0 16,-3 0 3-16,-3 0-2 0,-3 0 2 15,1 0-3-15,1 0 0 16,0 0 3-16,1 0-3 16,-1 0 0-16,1 0 7 15,-4 0-5-15,1 0 7 16,2 0-9-16,-4 0 0 15,5 0 11-15,-3-3-11 16,0 0 1-16,4 0 5 16,-1 0-6-16,0 3 3 15,0-1-3-15,1 1 0 16,1 0 5-16,0-2-3 16,3 0-2-16,1 2 3 0,0-2-2 15,0-1 4 1,0 3-5-16,1-2 0 0,1 1 9 15,-4 1-8-15,-1 0-1 16,0 0 2-16,2 0 0 16,-6 0 1-16,3 0-3 15,-2 0 0-15,-5 0-1 16,3 0 3-16,-5 0-3 16,4 0 2-16,-5 0 0 15,5 0 6-15,-5 0-7 16,3 0 0-16,2 0 5 15,-1 0-4-15,-1 0-1 16,3 0 3-16,-2 0 2 0,2 0 6 16,-3 0-11-1,-1 0 0-15,-3 0 4 0,-3-3-3 16,1 1-1-16,0 0 2 16,-1-2 1-16,3 2 16 15,-4 1-19-15,6-4 0 16,4 2 26-16,-1 2-17 15,7-2-5-15,2 0-1 16,2 0-2-16,2-2 2 16,6 4-3-16,2-1 0 15,-6 0 10-15,4 2-10 16,-8 0-2-16,-2 0 2 16,-1 0 0-16,-4 0 0 0,1 0 0 15,-5 0 0-15,-1 0 7 16,0 2-7-16,-1 0 0 15,1 3-2-15,4-5 2 16,-2 0 5-16,4 0-5 16,1 0 0-16,0 0 1 15,6 0-1-15,1 0 0 16,1 0-2-16,4 0 6 16,-2-4-3-16,2 1-1 15,-1-1 0-15,2-3 3 16,-3 6-3-16,-3-4-2 15,0 5 2-15,-1-6 0 16,1 4 8-16,-2 0-8 16,1 0 0-16,-4 2 1 0,1-1-1 15,2-2 0-15,1 1-1 16,-1-1 3-16,-4 1-3 16,-1 2 1-16,0-1 0 15,-2-2-4-15,2 3 4 16,-1 0 0-16,2 0-3 15,2 0 7-15,0 0-4 16,1 0 0-16,10 0 0 16,-3 0-4-16,4 0 4 15,1 0 0-15,-3 0-1 0,-2 0 10 16,1 0-15 0,-2 0 6-16,-3 0 0 0,-1 0 8 15,-1 0-8-15,1 0 0 16,-4 0-3-16,-1 0 6 15,1 0-4-15,-1 0 1 16,-3 0 0-16,3 3-2 16,-3-3 4-16,-2 0-2 15,-2 0 0-15,-6 0 2 16,-3 1-1-16,-1 1-1 16,-1-2 0-16,-4 3-1 15,1-3 1-15,0 0 0 16,5 0-2-16,0 0 4 15,0 0-5-15,6 0 3 16,-6-3 0-16,4 0 5 0,0 0-5 16,-2 0 0-1,2 1-1-15,-2 2 5 0,2-3-3 16,-2 3-1-16,-1 0 0 16,6 0 1-16,1 0-1 15,-1 0 0-15,0 0-3 16,-2 0 6-16,5 0 5 15,-2 0-8-15,4 0 0 16,-2 0-2-16,-2 0 4 16,2 0-4-16,-2 0 2 15,0 0 0-15,1 0 1 16,-2 0-1-16,-4 0 0 0,1 0 1 16,-5 0-1-1,-1 0 0-15,-3 0-2 0,-2 0 4 16,-1 0 3-16,-2 0-5 15,3 0 0-15,0 0 5 16,-3 0-1-16,0 0-4 16,0 0 0-16,-3 0 3 15,-1 0 1-15,-5 0-4 16,3 0 0-16,-3 0 8 16,0 0-3-16,1 0-3 15,-1 0 2-15,0 0 7 16,0-2 8-16,0 2-19 15,0 0 0-15,0 0 17 16,0 0-15-16,0 0-2 16,0 0 0-16,0 0 9 0,0 0-1 15,0 0-8 1,0 0 0-16,0 0 2 0,0 0-2 16,0 0-11-16,-1 0-17 15,-16 0-53 1,-3 0-42-16,-13 5-98 15,-5-3-218-15</inkml:trace>
  <inkml:trace contextRef="#ctx0" brushRef="#br0" timeOffset="-22045">7202 529 397 0,'0'-5'138'15,"0"5"-52"-15,0 0-43 16,3 0 47-16,-3-1-29 16,0 1-32-16,0 0 12 15,0 0-34-15,0 0 10 16,6 0-17-16,3 0 8 16,10 8 34-16,6 9-39 15,7 7 7-15,6 3 23 0,8 3-29 16,2-6 1-1,7-1-2-15,3-6 3 0,4-5 15 16,3-7-21-16,2-5 0 16,2 0-2-16,2-8 2 15,-4-11-21-15,-5 5 18 16,-1-4 3-16,-7 3-11 16,-5 2 11-16,-5 2 0 15,-3-2 1-15,0-1 0 16,-3 1-1-16,-5 5 11 15,-2 0-3-15,-8 0 25 16,-2 7-31-16,-7 1-1 16,-5-4 3-16,-6 4-1 15,-2 0-4-15,-1 0 1 16,0 0-32-16,0 0 26 0,0 0-61 16,0 0-48-16,-4 0-20 15,-18 0-113-15</inkml:trace>
  <inkml:trace contextRef="#ctx0" brushRef="#br0" timeOffset="-21786">8283 430 428 0,'0'0'164'0,"0"0"-61"0,0 0-26 15,0 0 14 1,0 0-43-16,0 0-39 0,157 21 31 15,-109-12-40-15,-7 0 0 16,-9-1-4-16,-10 0 6 16,-16-1-4-16,-6-1 2 15,0 3 0-15,-2 8 29 16,-24 6-21-16,-9 5 2 16,-1 2-1-16,-3-1-9 15,7 0-43-15,4-10-67 16,6-7-167-16</inkml:trace>
  <inkml:trace contextRef="#ctx0" brushRef="#br0" timeOffset="-20200">9041 423 125 0,'0'0'19'16,"0"0"-2"-16,0 0 80 16,0 0-48-16,0 0-25 15,0 0 22-15,0 0-30 16,0 0 4-16,0 0 8 0,0 0-1 16,0 0 17-16,0 0-43 15,0 0 1-15,0 0 4 16,0 0-6-16,-7 0-2 15,1 0-32-15,-3 0 34 16,4 0-6-16,0 0 6 16,-1 0 0-16,6 0 27 15,-1-2 4-15,1 2 21 16,0 0-11-16,0-2-16 16,0 1 27-16,0 1-35 15,0 0 21-15,0 0 23 0,0 0-37 16,0 0 7-16,0 0-31 15,-5 7 1-15,-2 17 20 16,1 4-6-16,1-1-9 16,2-2 5-16,3-2-9 15,0-3 2-15,0-2-4 16,0-4 0-16,0-4 4 16,0-1-4-16,0-3 0 15,0-4-1-15,0 0 5 16,0-2 0-16,0 0-4 15,0 0 0-15,0 0 4 16,0-7-4-16,0-15-14 16,0-10-14-16,8-5-6 15,2 0 16-15,2 2-67 16,5 8 50-16,1 6 29 0,1 6-1 16,-1 5 7-16,3 2-2 15,-3 3 6-15,-3 5 6 16,2 0-5-16,-5 0 17 15,-3 17 64-15,-3 7-63 16,-1 4-1-16,-5 1 8 16,0-3-24-16,0-3 12 15,0-6-18-15,-2-6 0 16,-2-3 8-16,4-4-8 16,-3-2-2-16,3-2-2 15,0 0-14-15,0 0 0 16,0 0-42-16,0-18-22 0,14-7 44 15,2-2-13 1,6 0-3-16,-4 2 46 0,0 8 8 16,3 2-6-16,-3 5 4 15,-2 7 2-15,0 0 34 16,-5 3 6-16,0 0 2 16,-2 0 73-16,0 8-69 15,-3 6-6-15,3-2-25 16,-1 4-13-16,-4 1 39 15,1-5-39-15,-4 1-1 16,2-3-1-16,2-2-9 16,-2-4-23-16,1-4-81 15,3 0-49-15,2 0 17 16,4-12-67-16,4-11-108 16</inkml:trace>
  <inkml:trace contextRef="#ctx0" brushRef="#br0" timeOffset="-20025">9550 394 235 0,'0'0'175'16,"0"0"-59"-16,0 0 2 16,0 0-47-16,0 0 38 15,0 0-53-15,3 43-25 16,-1-30-27-16,2 0-4 16,-1-2 0-16,2-6-62 15,-4-3-142-15,2-2-48 0</inkml:trace>
  <inkml:trace contextRef="#ctx0" brushRef="#br0" timeOffset="-19858">9577 196 529 0,'0'0'148'0,"0"0"-101"15,0 0 6-15,0 0-5 16,0 0-41-16,0 0-4 15,40 36 7-15,-26-15-10 16,2-3-77-16,-1 4-43 16,-1-3-85-16,3-1-85 15</inkml:trace>
  <inkml:trace contextRef="#ctx0" brushRef="#br0" timeOffset="-19431">9751 408 185 0,'0'0'152'0,"0"0"-52"16,0 0 11-16,0 0-14 15,0 0-40-15,0 0-4 16,0 26-11-16,0-20-23 16,0 3 4-16,0-3-23 15,0-1 0-15,-4 1-3 16,3-2 0-16,1 0-6 16,0-4-20-16,0 0 5 15,0 0 16-15,0 0 4 16,0 0-15-16,0-15 5 0,5-10-52 15,11-3 42-15,2 2 5 16,2 5-11-16,0 4 26 16,-5 8-1-16,-1 1 5 15,-1 7 35-15,0 1 10 16,-1 0 42-16,-3 0-14 16,0 1-31-16,-3 9 28 15,2 3-40-15,-2 2-10 16,-3 2 7-16,-2-3-14 15,2 2 5-15,-3-3-18 16,0-2-17-16,0-1 15 16,0-4-51-16,5 0-43 15,1-3-38-15,5-3-42 16,2 0-2-16</inkml:trace>
  <inkml:trace contextRef="#ctx0" brushRef="#br0" timeOffset="-19258">10094 353 394 0,'0'0'97'16,"0"0"61"-16,0 0-51 15,0 0 1-15,0 0-38 16,0 0-57-16,27 81-9 16,-22-74 13-16,-1-2-17 15,-1-1-37-15,-1-4-39 16,-2 0-121-16,0 0-2 15,0-27-260-15</inkml:trace>
  <inkml:trace contextRef="#ctx0" brushRef="#br0" timeOffset="-19099">10144 129 333 0,'0'0'249'0,"0"0"-225"16,0 0 54-16,0 0-47 15,0 0-17-15,0 0 21 16,42 51-35-16,-32-38-19 16,-1 0-40-16,-3-1-89 15,-2-2-275-15</inkml:trace>
  <inkml:trace contextRef="#ctx0" brushRef="#br0" timeOffset="-18145">10364 320 480 0,'0'0'172'15,"0"0"-120"-15,0 0 71 16,0 0-31-16,0 0-46 16,0 0-17-16,-33 165 6 0,31-140-32 15,-1-4 13 1,2-9-16-16,-2-8 0 0,1-3 4 15,2-1-4-15,0 0-22 16,0-1 1-16,0-28-25 16,5-10-28-16,10 0-46 15,1 3 74-15,3 12 41 16,-6 5 2-16,1 6 3 16,-5 7 0-16,3 4 9 15,-6 2 79-15,2 0-47 16,0 0-14-16,-2 13 54 15,1 6-57-15,2 8 9 16,-7-3 13-16,2 3-33 0,-4-2 16 16,0-2-29-1,0-6 0-15,0-3 8 0,0-6-8 16,0-4-20-16,0 2-37 16,3-6-12-16,2 0 39 15,4-21-34-15,5-7-62 16,3-6 86-16,-4 4 17 15,1 4 14-15,-5 8 9 16,0 10 1-16,-1 3 51 16,-4 4 2-16,-2 1-1 15,1 0 7-15,-2 0-35 16,2 0 6-16,2 0-16 16,1 0-11-16,2 9-5 15,2 6 1-15,4 3-49 0,7-2-20 16,11-6-98-16,12-5-11 15,8-5 153-15,2 0-31 16,4 0 6-16,-8-13-162 16,-7 0 166-16,-14 0 44 15,-16 2 2-15,-8-3 77 16,-5 0 107-16,0 2-83 16,-18 0 84-16,-5 0-74 15,-3 7-17-15,-1 3 3 16,2 2-38-16,1 0-14 15,6 0-5-15,4 7-35 16,5 6 29-16,3 2-34 16,3 2 0-16,3 2 13 15,0-3-13-15,0 0 0 16,0 2-1-16,14-7 4 0,7-5-21 16,2-6-11-16,2 0-63 15,3 0 60-15,-5-16-19 16,-5 2 10-16,-5 1 8 15,-3 8 33-15,-7 2 9 16,-3 3 2-16,0 0 12 16,0 0 30-16,0 0-35 15,4 0-2-15,1 4 10 16,1 0-25-16,3 3 18 16,2-1-19-16,-2-1-29 0,1 0-4 15,2-1-67 1,-2-4-94-16,0 0-25 0,1 0-221 15</inkml:trace>
  <inkml:trace contextRef="#ctx0" brushRef="#br0" timeOffset="-17918">11186 0 308 0,'0'0'355'15,"0"0"-273"-15,0 0-9 16,0 0-19-16,0 0 63 15,0 0-8-15,0 189-69 16,4-136-18-16,8-7 9 16,-1-4-31-16,1-5 0 15,2-5-2-15,-2-8-15 0,-3-7 6 16,2-7-124-16,-4-10-158 16,-2 0-133-16</inkml:trace>
  <inkml:trace contextRef="#ctx0" brushRef="#br0" timeOffset="-12899">6815 581 382 0,'0'0'189'0,"0"0"-80"0,0 0 45 16,0 0-52 0,0 0-23-16,0 0 2 0,0 0-49 15,0 0-24-15,0 0 43 16,0 0-49-16,0 0-1 16,0 0-2-16,0-3-4 15,-6-11-35-15,-20-3-172 16,-10-7-219-16</inkml:trace>
  <inkml:trace contextRef="#ctx0" brushRef="#br0" timeOffset="-12471">1996 406 340 0,'0'0'34'0,"0"0"-34"16,0 0-11-16,0 0 3 16,0 0-20-16,0 0-52 15,50 12-161-15</inkml:trace>
  <inkml:trace contextRef="#ctx0" brushRef="#br0" timeOffset="-11890">2432 459 1071 0,'0'0'0'16,"0"0"-134"-16,0 0-87 15,0 0 196-15,0 0 6 16,0 0-79-16,118 29 10 15,-60-29-364-15</inkml:trace>
  <inkml:trace contextRef="#ctx0" brushRef="#br0" timeOffset="-11675">5378 456 655 0,'0'0'1'16,"0"0"9"-16,0 0 44 15,0 0-18-15,0 0-36 16,0 0-36-16,-132-44 5 16,73 28-202-16</inkml:trace>
  <inkml:trace contextRef="#ctx0" brushRef="#br0" timeOffset="-11488">2354 488 997 0,'0'0'90'0,"0"0"-90"16,0 0-48-16,0 0-161 15,0 0 176-15,0 0-77 16,111 24-58-16,-44-24-306 16</inkml:trace>
  <inkml:trace contextRef="#ctx0" brushRef="#br0" timeOffset="-11314">5539 717 637 0,'0'0'0'0,"0"0"-171"16,0 0-205-16</inkml:trace>
  <inkml:trace contextRef="#ctx0" brushRef="#br0" timeOffset="-3040">294 353 24 0,'-3'-3'45'15,"1"0"-13"-15,2 0 49 0,0-1 58 16,0 3-122-16,0-4-2 16,0 1-15-16,0-2-10 15,9 2-101-15,5 2 27 16</inkml:trace>
  <inkml:trace contextRef="#ctx0" brushRef="#br0" timeOffset="-2535">23 286 16 0,'0'0'251'16,"0"0"-148"-16,0 0-23 16,0 0 26-16,0 0-12 0,0 0 9 15,-19-17-26-15,34 15-51 16,15-1 17-16,16 3-21 16,7 0 10-16,3 0-20 15,3 0-4-15,-1 0 37 16,0 0-38-16,4 0-6 15,-4 0 24-15,-4 0-22 16,-5-8 6-16,-14 5-9 16,-15 1 0-16,-11 0 7 15,-6 2-7-15,-3 0 0 16,0 0 20-16,0 0-20 16,0 0 5-16,0 0-5 15,0 0-79-15,-17-2-21 0,-10-3-325 16</inkml:trace>
  <inkml:trace contextRef="#ctx0" brushRef="#br0" timeOffset="-2279">79 463 585 0,'0'0'155'15,"0"0"-144"-15,0 0-11 16,0 0 52-16,0 0 0 0,0 0-5 16,-53 142-44-16,44-113-3 15,2-4 6-15,2-4-3 16,4-4-6 0,-3-3 1-16,4-2-55 0,0-5-26 15,0-5-31-15,0-2-87 16,0-4-58-16</inkml:trace>
  <inkml:trace contextRef="#ctx0" brushRef="#br0" timeOffset="-2082">174 427 192 0,'0'0'402'0,"0"0"-348"15,0 0-46-15,0 0 92 0,0 0 37 16,0 0-106-16,-5 245 26 15,0-202-29-15,2-6-21 16,3-8 7-16,0-11-14 16,0-8-41-16,0-10-21 15,13 0-110-15,9-29-77 16,1-21 76-16</inkml:trace>
  <inkml:trace contextRef="#ctx0" brushRef="#br0" timeOffset="-1697">344 474 474 0,'0'0'135'16,"0"0"-125"0,0 0 60-16,0 0 73 0,0 0-99 15,0 0 0-15,7 185-27 16,-2-166 2-16,-1-6 10 16,-2-7-29-16,1-2 0 15,2-4-9-15,-4 0-4 16,7 0-34-16,-2 0-15 15,3-21 60-15,3-1-23 16,0-2 10-16,-6 7 6 16,-1 12 0-16,-2 3 9 15,-3 2-1-15,0 0-3 16,0 0 4-16,1 0 52 16,4 10-23-16,4 6 23 0,3 3-3 15,2-4-42-15,-2-2 13 16,-1-3-20-16,2-4 0 15,-4-4 5-15,7-2-5 16,-1 0 0-16,1 0-8 16,4-21-19-16,1-12 1 15,-2-4-73-15,-6-2-50 16,-4-3-1-16,-6 7-237 16</inkml:trace>
  <inkml:trace contextRef="#ctx0" brushRef="#br0" timeOffset="-1510">691 446 149 0,'0'0'232'0,"0"0"-128"0,0 0 34 16,0 0 24-16,0 0-39 15,0 0-68-15,13 201 20 16,-13-170-49-16,1-7-25 16,-1-3 8-16,5-8-2 15,-2-4-14-15,1-9-62 16,2 0-62-16,3-7-63 15,7-24 52-15,-3-13-33 16</inkml:trace>
  <inkml:trace contextRef="#ctx0" brushRef="#br0" timeOffset="-1345">691 446 391 0,'130'29'131'0,"-130"-29"-22"16,0 0 13-1,0 0 24-15,0 0-99 16,0 0-22-16,34 207 34 0,-27-182-51 15,-3-2-7-15,4-6 4 16,-4-9-5-16,4-6-49 16,-8-2-75-16,0-6-97 15,0-32 66-15</inkml:trace>
  <inkml:trace contextRef="#ctx0" brushRef="#br0" timeOffset="201">2836 757 951 0,'0'0'94'0,"0"0"-94"16,0 0-21-16,0 0-40 15,0 0-292-15</inkml:trace>
  <inkml:trace contextRef="#ctx0" brushRef="#br0" timeOffset="7463">10250 760 162 0,'-13'-5'134'16,"-1"2"-74"-16,-3 2-20 0,2-2 9 16,-3 0-15-16,-2-2 26 15,2 1-19-15,4 2 23 16,-1-2-31-16,-5 2-24 15,2-3 20-15,-2 3-28 16,-1 2-1-16,0 0 0 16,-4 0 7-16,0 0-9 15,-1 5 2-15,-2 9 0 16,3 1 2-16,0 1-2 16,-1 1 0-16,1-1-2 15,0 1 6-15,0 2-7 16,-1 2 3-16,-2 4 0 0,1 5 4 15,0 1 1-15,1 2 3 16,0 5 20-16,6 0-27 16,-1 2 59-16,3 3-55 15,1 2-4-15,2 2 35 16,1-3-33-16,4 1 3 16,1 4 0-16,-1 3 4 15,0 7 26-15,-2-2-35 16,1 0-1-16,2-2 14 15,-2-3-7-15,5-5-7 16,2 1 0-16,-1-7 7 16,2-3 13-16,3-1-20 15,0-4 0-15,0 2 21 0,0 0-20 16,8 1-1-16,5-1 11 16,4 0-5-16,3-3 13 15,1 1-19-15,2-1 0 16,0 0 7-16,2 1-5 15,3 0-2-15,-2-4 0 16,1-1 4-16,0 2-2 16,4-4-2-16,-1 4 0 15,-1-5 12-15,1-1-5 16,-2-3-7-16,-1-2 5 16,3-3 4-16,1-3 10 15,1 1-19-15,-1-5 0 0,4 1 0 16,0-4 4-1,2 2-7-15,4 0 3 0,3-5 0 16,0 4-1-16,4-4 1 16,1 3 0-16,0-3 3 15,-1 1 0-15,-2-2-6 16,-1-2-1-16,-2 0 4 16,-2 0 2-16,-2 0-2 15,-5-2 0-15,1-5-7 16,-3-5 8-16,1 1-1 15,-1-2 0-15,0-4 1 16,0 0 6-16,1-3-7 16,-1-3 0-16,-2-3 5 0,-1-8-2 15,2-2-3 1,-1-1 0-16,-6 0 5 0,2-2-1 16,-3-3-4-16,0 1 0 15,1 0 5-15,-4 0-4 16,1 3-1-16,-3-2 0 15,-1 2 2-15,-3 3-11 16,-4 0 9-16,-5-2 0 16,-2 1-5-16,-3-3 10 15,0-4-10-15,0-5 4 16,-3-2 1-16,-6-3 2 16,-2 5-2-16,2-1 0 15,0 5-3-15,0 6 3 16,-2 4 0-16,5 6 0 0,-3-1 8 15,1 7-6-15,-1 0-2 16,-2-1 0-16,2 2 9 16,-6-2-9-16,2 1 0 15,-3-3 0-15,-2-4 3 16,1-4 1-16,-4-1-4 16,3 1 0-16,-2-2 5 15,0 2-5-15,2 3 0 16,0 4-1-16,3 5 4 15,-2 4-1-15,-1 3-2 16,-5-2 0-16,-1-1 15 16,-4 3-8-16,1-1-7 15,-3 1 0-15,1-1 2 0,-5 1 4 16,6 1-6 0,-7 2 0-16,0 5 4 0,-2-4-3 15,-2 4-1-15,-2 3 0 16,1-2 8-16,-1 2-13 15,2 0 5-15,2-4 0 16,7 2 3-16,0 3-3 16,4-3 0-16,6 2-1 15,-1 2 3-15,3 1-5 16,-1 0 3-16,1 0 0 16,-5 4-14-16,-2 21-5 15,-6 21-73-15,-10 14-106 0,-12 4-221 16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4:42.88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148 59 36 0,'0'0'169'0,"0"0"7"15,0 0-89-15,0 0-6 16,0 0-30-16,0 0-51 15,-75-18 40-15,69 16-23 16,-3-1-10-16,-3 2 9 16,-2-1 2-16,7 2 14 15,-2-3 23-15,0 3-52 0,4 0 41 16,3 0-34 0,2 0-5-16,0 0 9 0,0-1-6 15,0 1-9-15,0 0 1 16,0 0 0-16,0 0 8 15,16 0-4-15,9 0 2 16,7 1 17-16,6 5-22 16,3 1 11-16,3-3-12 15,2 1 4-15,-2-4 16 16,2 1-19-16,2 1 2 16,-2-3 5-16,1 0-3 15,-2 0-6-15,-1 0 1 0,-3 0 0 16,-1 0 1-16,4 0 3 15,-5 0-4-15,-1 0 1 16,2 0 9-16,-1 0-8 16,2 0-2-16,2 0 0 15,2 0 10-15,1 0-10 16,-2 0 0-16,0 0 15 16,0-3-13-16,0 1-2 15,-3-2 0-15,3 2 0 16,-3-1 4-16,0 0-4 15,-1 1 0-15,-1-1-2 16,1 0 11-16,1 0-3 16,-2 2-6-16,2-3 2 15,0 3 2-15,6-1-4 16,2 0 0-16,2-2 4 0,3 0 0 16,-1-2-6-16,-5 3 2 15,1 1 0-15,0 1 3 16,-4 1-3-16,4 0-1 15,4 0 0-15,2 0 2 16,5 0 2-16,7 0-3 16,1 0 0-16,2 0 4 15,2 0-4-15,-4 3 0 16,3 0 2-16,1-3 3 16,7 0-10-16,1 0 5 15,10 0 0-15,4 0 16 16,3 0-11-16,11 0 2 0,3 0 0 15,9 0-5-15,4 0-4 16,-2 0 2-16,2 0 0 16,-4 0 6-16,3-3-6 15,-4 0 0-15,1 3 0 16,-2 0 4-16,-2 0-2 16,-4 0-2-16,-1 0 0 15,-3 0 1-15,-2 0-1 16,-4 0 0-16,1 3 8 15,4 5-7-15,-3-5 4 16,-3 3-5-16,-7-2 0 16,-12 1 2-16,1-4-1 15,-7 2-1-15,0-3 9 0,-5 0 2 16,-4 0 2 0,-4 0-13-16,-7 0 0 0,-11 0 6 15,-10 0-4-15,-7 2-2 16,-13-2 0-16,-5 1 0 15,-8 2-3-15,-2-1-30 16,0-2-2-16,4 2-1 16,9-1-81-16,5-1-69 15,9 0-85-15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4:43.07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0 633 0,'0'0'0'0,"0"0"-180"16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4:46.50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44 148 398 0,'0'0'158'0,"0"0"-76"15,0 0 8 1,0 0 25-16,0 0-84 0,0 0 14 16,0 0-44-16,-1-5 4 15,1 5 4-15,-3 22-5 16,-3 11 39-16,-3 6-18 15,1 5-19-15,-1-6 23 16,6-2-29-16,1-8 0 16,-1-9 1-16,3-8 3 15,0-3-8-15,0-7-2 16,0-1-21-16,0 0 22 16,0 0-15-16,0 0-4 0,0-12 5 15,8-20-12 1,6-9-27-16,4-7-37 0,3-1 9 15,-6 9 18-15,5 10 30 16,-6 6 32-16,1 10 6 16,-1 7 12-16,1 3 26 15,-5 4 3-15,7 0-6 16,-3 0 79-16,-4 15-36 16,2 8-39-16,-4 2-10 15,-6 5-18-15,1 2 15 16,-3-3-26-16,0-3 0 15,0-2 7-15,0 0-7 16,0-7-49-16,0-7-50 16,1-5-114-16,4-5-20 0</inkml:trace>
  <inkml:trace contextRef="#ctx0" brushRef="#br0" timeOffset="990">406 246 126 0,'0'0'129'16,"0"0"-4"-16,0 0-7 16,0 0 6-16,0 0-70 15,0 0-24-15,30 0 52 16,-16 0-71-16,-2 0-10 16,-3 2 11-16,-4 0-11 15,-1-2 2-15,-2 0-3 0,-2 0 0 16,0 0 5-16,0 0-5 15,0 0 0-15,0 0 24 16,0 0-14-16,0 0 4 16,0 0-14-16,0-4 0 15,0-5 7-15,0 2-7 16,0-2 0-16,0 1 2 16,0-2-1-16,0 5 6 15,0-1-7-15,0-2 6 16,0 3 8-16,0-1-14 15,0 0 0-15,0-1 5 16,0 1 4-16,0-2-12 16,0 2 3-16,0-2 0 0,0 3 12 15,-5 2-12-15,-1-2 0 16,-6 5 19-16,1 0 0 16,-5 0-18-16,-3 0-1 15,1 8-2-15,0 11-5 16,4 2 7-16,2 1-2 15,8 0 2-15,4-2 8 16,0 3 1-16,0 0-9 16,16 0 0-16,7-4 3 15,1-1-3-15,5-8-4 16,0-4-4-16,0-6-27 16,-2 0 5-16,1 0-76 15,-3-10 12-15,-5-9 35 16,1 0-51-16,-7-4 28 0,-2 3 52 15,-3 1 23-15,-4 6 7 16,-4 0 36-16,2 7 22 16,-3 2 87-16,0 4-49 15,0 0 26-15,0 0-70 16,0 0-28-16,0 0 12 16,0 1-36-16,0 13 7 15,5 10 18-15,4 1-11 16,2-2-12-16,4-3 5 15,-4-4-5-15,1-8-4 16,1-3-27-16,1-5-43 16,3 0 7-16,-2-14-68 15,3-15 65-15,0-4-49 0,-2 6 45 16,-10 9 72-16,-2 9 2 16,-4 7 82-16,0 2 13 15,5 0-50-15,4 10 59 16,5 12 8-16,5 6-68 15,1 1-17-15,6-4-26 16,-3-3 7-16,2-4 3 16,-2-9-13-16,-5-5-2 15,1-4-8-15,-6-2-18 16,1-22 25-16,0-12-22 16,-4-3-7-16,-4-7 27 15,-3-4-4-15,-3 1-22 0,0 3-11 16,0 6-33-1,-9 13 54-15,-7 13-2 0,-3 10-8 16,1 4-19-16,-3 0-153 16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4:48.15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76 433 586 0,'0'0'116'16,"0"0"-36"-16,0 0 9 15,0 0-62-15,0 0-3 16,0 0-24-16,-70 61 8 15,70-32 34-15,0 1-35 16,12-6-5-16,14-6-2 16,1-5-1-16,1-7-19 15,-2-6-10-15,-7 0 0 0,0 0 19 16,-7-5 8-16,-5-6 3 16,-7-2 0-16,0 3 0 15,0-1 11-15,-15 4 0 16,0-1 2-16,-3 5 57 15,6 1-55-15,5 2-15 16,4 0 11-16,3 0-11 16,0-3-27-16,10 0-90 15,24-10-75-15,12-4 92 16,6-10-192-16</inkml:trace>
  <inkml:trace contextRef="#ctx0" brushRef="#br0" timeOffset="596">465 77 542 0,'0'0'180'0,"0"0"6"16,0 0-160-16,0 0-15 15,0 0 32-15,0 0 8 16,-44 180-9-16,39-124-19 16,4-1-22-16,1-9 13 15,-3-8-14-15,3-10 0 16,0-14 6-16,0-8-6 15,0-6-4-15,0 0-3 16,0 0 1-16,0 0-8 16,0-19-59-16,3-8 4 15,10-2 49-15,9-1 18 16,0 6-17-16,6 4 10 0,-1 4-17 16,-4 13 22-16,-2 3-5 15,-4 0 9-15,-2 8 11 16,-3 9 15-16,-1 7 5 15,-4-5 9-15,-7 4-26 16,0-2 15-16,0 4-6 16,-12 0-23-16,-8 0 30 15,-1-6-30-15,3-8-13 16,6-6-13-16,6-5-17 16,3 0-6-16,3-24-91 0,0-9-64 15,13-5 83 1,16 1-10-16,-1 7 73 0,-4 11 58 15,0 11 29-15,-4 7 37 16,1 1 13-16,0 0 18 16,-1 20 43-16,-2 14-5 15,-4 5-67-15,-2 6-12 16,-9 6-15-16,-3 0-1 16,0 1-12-16,0-5-16 15,-10-6 24-15,-6-7-36 16,3-14 0-16,-4-9 12 15,2-9-12-15,-2-2-3 16,-1-13-68-16,4-32-75 0,1-24-88 16,2-21-27-1</inkml:trace>
  <inkml:trace contextRef="#ctx0" brushRef="#br0" timeOffset="751">746 0 422 0,'0'0'46'15,"0"0"73"-15,0 0-42 16,0 0-63-16,0 0 11 16,0 0-25-16,141 206-23 15,-123-174-78-15,-4-4-51 16,-2-1-240-16</inkml:trace>
  <inkml:trace contextRef="#ctx0" brushRef="#br0" timeOffset="1431">954 381 251 0,'0'0'195'0,"0"0"-83"15,0 0-14-15,0 0-31 0,0 0 14 16,0 0-27-16,85 42-54 16,-67-42 0-16,-1 0-4 15,-8 0-17-15,-5 0 7 16,-4-5 8-16,0-2 1 16,-3-1-3-16,-15-3-3 15,-5 6 5-15,2 2 5 16,6 3 2-16,1 0-2 15,4 0-3-15,8 10-15 16,2 5 5-16,0 1 13 16,8 3-4-16,19-4-3 15,13-5 5-15,10-6-22 0,7-4 7 16,6 0-34-16,-6 0-30 16,-4-16-19-16,-7 1-3 15,-11-2 45-15,-12 6 32 16,-13 4 27-16,-10 3 105 15,0 1 28-15,0 2 75 16,-13 1-91-16,-1 0-72 16,-1 0-2-16,0 0-25 15,6 10-12-15,4 6-6 16,5 5 0-16,0 3 22 16,0 3-16-16,0-5-4 15,17-1 3-15,5-4 2 16,4-7-14-16,6-9-11 0,5-1-51 15,7-4 67-15,0-20-24 16,-5-8-83-16,-11 2 49 16,-12-2-23-16,-10 4 31 15,-3 2 27-15,-3 5 14 16,0 7 11-16,0 8 41 16,0 4 92-16,0-1 24 15,0 3-114-15,0 0-8 16,0 0-18-16,5 0-17 15,15 0 66-15,9 0-45 16,2 0-5-16,6 0 6 16,4 0-20-16,6 0 18 15,-8 0-20-15,-2-6 6 0,-14 1-27 16,-11 4-4-16,-6-1-25 16,-6 0-19-16,0-2-52 15,0-5-13-15,-11-5-93 16,-10-5-52-16,0-3 111 15</inkml:trace>
  <inkml:trace contextRef="#ctx0" brushRef="#br0" timeOffset="1765">1898 182 42 0,'0'0'326'0,"0"0"-190"15,0 0-20-15,0 0-14 16,0 0-59-16,0 0 37 16,-18 99 60-16,14-48-101 15,1-2 4-15,1-7-33 0,2-4-5 16,0-7 18-16,0-7-23 15,0-10 0-15,14-3-6 16,1-8-32-16,6-3-35 16,7-3-19-16,2-19 13 15,0-5-15-15,-1 5 14 16,-8 6 80-16,-2 8 14 16,-6 4 38-16,-1 4-18 15,-6 0 36-15,-1 0-12 16,-2 0 24-16,-1 0-68 15,2 2 34-15,-1 6-11 16,-1 3-18-16,2-4 5 0,-4 3-24 16,3-3-5-16,-3 0-10 15,0-3-27-15,0-4-46 16,0 0-90-16,0 0 47 16,0-14-16-16</inkml:trace>
  <inkml:trace contextRef="#ctx0" brushRef="#br0" timeOffset="2344">2167 278 323 0,'0'0'205'0,"0"0"-48"16,0 0-37-16,0 0-19 15,0 0-70-15,0 0-11 16,8 15 40-16,-4 5-54 16,2 7-6-16,2-3-5 15,-3 0-54-15,1-1-13 16,0-6-86-16,-2-7 34 0,2-4 24 15,2-2-5-15,-3 0 58 16,1 1 47-16,1 1 30 16,-1-2 80-16,2-1-61 15,-2 0 23-15,2-1 1 16,-4 3-15-16,4-4 13 16,-4 4-7-16,-2-2-61 15,5 0 30-15,2 2-33 16,1-4 0-16,3-1-5 15,1 0-82-15,0 0-22 0,4 0-10 16,-2 0 1 0,0-9 90-16,0 4 28 0,1 1 15 15,-2-3 84-15,2 1-11 16,0 2-6-16,1 0 32 16,-3-3-69-16,3 1 27 15,2-1-47-15,-2 0-13 16,-3 0 12-16,-5 4-19 15,-6-1-5-15,-1-1 0 16,-3-3-7-16,0-3-1 16,-7 1-22-16,-12-1-16 15,0 6 45-15,0 5 0 16,0 0 1-16,0 0 23 16,4 10-12-16,3 12 58 15,5 3-53-15,7 1-1 0,0-4 14 16,0-3-27-1,10-3-4-15,13-5 2 0,4-5-34 16,14-6-26-16,17-9-104 16,9-26-80-16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4:52.93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0 357 0,'0'0'34'0,"0"0"-11"0,0 0 23 15,0 0-8-15,0 0-8 16,0 0 38-16,0 0-23 16,88 0-21-16,-75 0 26 15,7 0-5-15,-2 0-9 16,4 2-2-16,4 0-28 16,-2 1 25-16,6 1-31 15,-2-2 0-15,5-1 18 16,0 2-16-16,5-2-2 15,0 4 2-15,2-2 6 16,-1-2-5-16,2 4-3 0,3-1 0 16,5 0 3-16,0-1-3 15,4 5 0-15,0-5-2 16,5 2 7-16,-4 1-5 16,4 0 0-16,-3-2 0 15,2-1 4-15,1 2-4 16,3-1 0-16,6 1-3 15,-1-3 6-15,6 1-5 16,-5 0 2-16,-4 0 0 16,-2-3 0-16,-2 0 0 15,-1 0 0-15,1 0-3 16,4 0 10-16,-3 0-10 0,3 0 3 16,-4 0 0-16,2 0 2 15,-7 0-2-15,1 0 0 16,-3 0-3-16,-4 8 9 15,-2-5-8-15,-1 1 2 16,4 2 0-16,-4-6-2 16,4 1 7-16,0-1-5 15,2 0 0-15,1 0 2 16,1 0 0-16,3 4-2 16,-3-3 0-16,-2 4-2 15,-1-1 5-15,1-2-3 16,-1-2 0-16,4 0 1 0,-1 0-1 15,4 0 0 1,1 0 0-16,1 0-2 0,-5 2 8 16,-6-1-6-16,-2 3 1 15,-8 0 1-15,3-3 2 16,-5 4-4-16,-4-1 0 16,6 1-3-16,-5-5 10 15,2 1-11-15,0-1 4 16,5 0 0-16,-1 0 8 15,-2 0-8-15,-1 0 0 16,-1 0 0-16,0 0 1 16,-2 0-1-16,5 0 0 15,-1 0 4-15,-1 0 7 16,4 0-11-16,1 0 0 16,1 0 11-16,1 0-7 0,4 0 4 15,-2 0-6-15,4 0 3 16,0-1 4-16,-4 1-9 15,1 0 0-15,2 0 1 16,-1 0 3-16,-4 0-4 16,4 0 0-16,-1 0 1 15,-2 0-2-15,1 0 1 16,2 0 0-16,0 0 2 16,5 0 7-16,-2 0-9 15,-1 0 0-15,-4 0 2 16,2 0-7-16,-7 1 5 15,-7 1 0-15,1 0 5 0,-2 0-2 16,-5 2-4-16,0 0 1 16,-4 1 0-16,3-3 8 15,0 2-8-15,1 0 0 16,-1-1 7-16,1 0-5 16,-4 2-2-16,3-3 0 15,-2-1 0-15,-3 1 9 16,-4-2-9-16,-8 0 0 15,0 0 7-15,-7 0 0 16,1 0-4-16,-3 0-1 16,0 0 2-16,0 0 14 15,0 0-15-15,0 0-3 16,0 0 15-16,0 0-15 0,0 3-16 16,0-3-99-16,-5 0-210 15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4:54.60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0 430 714 0,'0'0'69'16,"0"0"48"-16,0 0-58 0,0 0-24 16,0 0-1-16,0 0 9 15,37 89-43-15,-34-76 8 16,1-2-3-16,2-6-5 16,5-2-32-16,3-3-29 15,4 0-37-15,6-16 26 16,2-12-23-16,0-3 89 15,-15 1-6-15,-11 1 13 16,0 3-1-16,-2 3 21 16,-19 4 25-16,3 7 13 15,2 10 32-15,1 2-66 16,5 0 13-16,-3 0-36 16,7 13-2-16,3 2 7 15,3 9-4-15,0-1-6 16,5-5-14-16,18-6-68 0,10-6-64 15,8-6 2-15,8-5-120 16</inkml:trace>
  <inkml:trace contextRef="#ctx0" brushRef="#br0" timeOffset="258">549 0 726 0,'0'0'153'16,"0"0"-72"-16,0 0 23 15,0 0-68-15,0 0-19 16,0 0 10-16,-32 73-18 16,18 11 25-16,6 17-12 0,8 9-21 15,0 10 14-15,13-8-11 16,8-10-5-16,3-5 2 16,-6-20-2-16,-4-14-4 15,-6-18-11-15,-8-21 14 16,0-15-12-16,-10-9 2 15,-24-21-47-15,-12-35-152 16,-6-24-140-16,5-27-193 16</inkml:trace>
  <inkml:trace contextRef="#ctx0" brushRef="#br0" timeOffset="419">272 311 714 0,'0'0'278'15,"0"0"-180"-15,0 0-82 0,0 0 40 16,0 0-42-16,0 0-5 15,195-8-1-15,-148 8-7 16,0 0-1-16,-6 0-40 16,-5 0-121-1,-10 0-232-15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4:51.74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234 257 14 0,'0'0'91'0,"0"0"-73"16,0 0 44-16,0 0 10 15,0 0-33-15,0 0-29 0,-23 0-8 16,23 0 10-16,0 0-12 15,0 0 0-15,0 0 12 16,0 0-10-16,0 0 22 16,0 0 6-16,0 0-9 15,0 0 11-15,0 0-31 16,0 0 9-16,0 0 42 16,0 0-7-16,0 0 19 15,0 0-32-15,0 0-26 16,0 0 23-16,0 0-29 15,0 0 0-15,0 0 9 16,0 0-9-16,0 0-2 0,0 0-1 16,0 0 3-16,0 0-19 15,-3 0 19-15,-1 0-69 16,1 0 21-16,3 0-11 16,-2 0 32-16,2 0 27 15,0 0 0-15,0 0 35 16,0 0-8-16,0 0 14 15,0 0 21-15,0 0-52 16,0 0 1-16,0 0-11 16,0 0-11-16,0 0 4 15,0 0-21-15,0 0 9 16,0 0 11-16,0 0 5 16,0 0 0-16,0 0 2 0,0 0-2 15,0 0-9-15,0 0 11 16,0 0 1-16,0 0-8 15,0 0 8-15,0 0-4 16,0 0 3-16,0 0 1 16,0 0-1-16,0 0 1 15,0 0 0-15,0 0-9 16,0 0 6-16,0 0-9 16,0 0 12-16,0 0-14 15,0 3 13-15,0 0-32 16,0-1 7-16,0 1 8 15,0-1-43-15,0-2-7 16,0 0-2-16,0 0-90 16</inkml:trace>
  <inkml:trace contextRef="#ctx0" brushRef="#br0" timeOffset="1180">199 249 110 0,'0'0'158'0,"0"0"-83"0,0 0-2 15,0 0-24-15,0 0-25 16,0 0 5-16,0 0-29 15,0 0 0-15,0-3-12 16,0-5-44-16,2-3 56 16,4-3-24-16,-2-2 24 15,-4-5 0-15,0-2 6 16,0-5-6-16,0-2 31 16,0 0-5-16,0 4 49 15,0 5-33-15,0 9-4 0,-3 6 34 16,2 6-19-16,-5 0 6 15,1 0-35-15,-1 20-18 16,-8 28 19-16,1 23 27 16,-1 18-1-16,2 8 20 15,7 7-44-15,5 1 3 16,0 0-16-16,0-6 0 16,8-7-2-16,7-13-12 15,-3-9 0-15,-3-18 3 16,-4-17-3-16,-4-16 0 15,-1-14-3-15,0-5-37 16,0-9 38-16,-6-38-39 0,-21-26-189 16,-3-15 113-1,-2-13 24-15,1 9-5 16,10 13 54-16,6 21 44 0,3 23 64 16,7 16 6-16,2 11 9 15,3 3 56-15,0-1-94 16,11 2-29-16,13-2-5 15,11-4 4-15,6 1-4 16,1-1-7-16,-1-4-10 16,-4 3-3-16,-7-2-107 15,-4-1 37-15,-3 2-4 16,-8 2 30-16,2 1 47 16,-4 4 7-16,0 5 3 15,-3 0 6-15,4 0 29 16,-2 15 29-16,2 6 16 0,-2 3 11 15,-2-2-19-15,3-1-42 16,-4-1-9-16,1-1 25 16,1 0-43-16,0-8-3 15,1-2 0-15,1-5-32 16,3-4-20-16,3 0-93 16,0-22 93-16,0-10-20 15,-5-2-40-15,-3 2 78 16,-7 8 34-16,-4 7 44 15,0 7 111-15,0 7-51 16,0 3-5-16,0 0-21 16,0 0-57-16,0 0 13 0,0 13-22 15,0 7-10-15,0 3 33 16,0-2-35-16,0-2 0 16,0-5-4-16,0-4 4 15,0-5-35-15,0-5-12 16,5 0-32-16,4 0-12 15,5-10-14-15,4-9 37 16,0 0 30-16,0 4 16 16,-4 3 22-16,-2 6 26 15,-1 3 18-15,-4 3 32 16,-2 0-34-16,-1 0 27 16,1 0-5-16,-1 11-31 15,1 0 8-15,-5 3 2 0,3-1-40 16,-3-3 39-1,0-1-42-15,0-6-4 0,0 0-4 16,0-3-23-16,0 0-1 16,5-5-12-16,4-13-111 15,4-3 69-15,4-1 49 16,1 3 28-16,1 6 0 16,-4 2 14-16,-3 8-5 15,-3 3 37-15,-1 0-16 16,-4 0 74-16,1 10-30 15,-4 4-23-15,2 5 26 16,-1 3-61-16,2-8-2 16,1 5-5-16,4-4-31 15,3-9-22-15,9-6-142 0,8 0 5 16,5-7 61-16,-2-15-176 16</inkml:trace>
  <inkml:trace contextRef="#ctx0" brushRef="#br0" timeOffset="1848">1139 381 23 0,'0'0'228'0,"0"0"-17"15,0 0-1-15,0 0-48 16,0 0-77-16,0 0-36 16,2 0-31-16,-4 14 32 15,2 3-48-15,0 0 8 16,0-2 19-16,0 0-29 16,17-4 0-16,6-2-2 15,4-7-33-15,8-2 28 16,1 0-23-16,1-17-52 0,-2-6 39 15,-8-2-80 1,-1 1 66-16,-6 5 39 0,-5 3 18 16,-2 3 20-16,-2 7 17 15,-3-1 67-15,1 5 10 16,1 2-63-16,3 0-24 16,3 0 12-16,2 0-37 15,5 0 19-15,3 2-21 16,-2 2 0-16,1 0 8 15,-6-4-8-15,-6 0-18 16,-4 0-21-16,-8 0-36 0,-1-1 26 16,0-17-79-16,0-4 19 15,-9 0 47-15,-9-2-10 16,0 4 42-16,-1 7 30 16,7 5 101-16,3 8-8 15,5 0 4-15,2 0-37 16,-3 6-12-16,-2 13-20 15,2 4 44-15,1 2-28 16,2 0-25-16,2 0 23 16,0-2-42-16,0-1 0 15,0-3 4-15,0-3-4 16,0-1-15-16,6-4-40 16,6-7-36-16,4-2 30 15,2-2-37-15,2 0 35 16,-5 0 58-16,2 0 10 15,-4 0 2-15,-2 0 65 0,-1 0-29 16,0 0 16-16,-4 0-26 16,1 6-10-16,-1-3 17 15,2 1-30-15,-4 0 4 16,3-3-14-16,-3-1 4 16,1 2-10-16,-1-2 6 15,4 0-57-15,1 0-23 16,0-16-75-16,3-17-77 15,-6-8-205-15</inkml:trace>
  <inkml:trace contextRef="#ctx0" brushRef="#br0" timeOffset="2004">1853 187 608 0,'0'0'94'0,"0"0"-76"16,0 0 34-16,0 0 54 15,0 0-50-15,0 0-39 16,9 97-13-16,0-80-4 15,3-1-57-15,3-5-112 16,1-5-71-16,-1-5-171 16</inkml:trace>
  <inkml:trace contextRef="#ctx0" brushRef="#br0" timeOffset="2516">2021 350 45 0,'0'0'272'0,"0"0"-118"0,0 0-16 15,0 0-75 1,0 0 56-16,0 0-30 0,0 56-37 15,0-46 8-15,0 1-52 16,2-2-1-16,10 1 1 16,0-4-8-16,2-3-4 15,1-3-17-15,2 0-28 16,-4 0 29-16,0-3-9 16,-4-13 0-16,-5 5 18 15,-4 0-13-15,0 3 21 16,0 5-3-16,0-2 6 15,-4 5 23-15,-4 0-23 16,4 0 0-16,-1 0 12 16,5 0-12-16,0-3 0 0,0 1 1 15,0 1-1-15,0-4-3 16,17-1-98-16,1 0 91 16,5-2 2-16,3 4 8 15,1 1 0-15,-4 3-3 16,-1 0 9-16,-5 0-1 15,-2 0-3-15,-4 7 10 16,-5-3 34-16,-3 0-20 16,-3-3-10-16,0 2 17 15,0-1-10-15,0 4 0 16,0 2-21-16,0 1 4 16,0 1 32-16,0-2-38 15,0 1 1-15,0 0 11 0,0-2-7 16,2 0 4-16,5-2-9 15,2-4-1-15,2-1-12 16,6 0-36-16,5 0-29 16,6 0-72-16,11-16-140 15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4:55.60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273 0 717 0,'0'0'184'0,"0"0"-144"16,0 0-36-16,0 0 24 15,0 0-24-15,0 0-4 16,-210 84 13-16,183-62-12 15,10-1 2-15,16 0-3 16,1 1 0-16,1 1-10 16,25 3 10-16,4-2 0 0,1 3-4 15,-7-2 13-15,-3-2-12 16,-7-5 3-16,-8-5 0 16,-6-5 4-16,0 0-2 15,-1 1-2-15,-25 4 10 16,-11 3-10-16,1-2-33 15,1-3-44-15,9-9-109 16,16-2-23-16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4:55.89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0 489 0,'0'0'256'0,"0"0"-247"15,0 0 117-15,0 0-26 16,0 0-48-16,0 0-20 16,13 242 19-16,-5-200-27 15,7-7-3-15,5-6-21 16,-2-10 1-16,2-8-11 16,0-11 14-16,2 0-4 15,7-20 43-15,5-22-39 16,-6-9 4-16,-2-6-8 15,-4 3 0-15,-7 5-17 16,-3 9 9-16,-6 9-24 0,-2 15-5 16,3 9-60-16,-1 7-71 15,3 0-151-15</inkml:trace>
  <inkml:trace contextRef="#ctx0" brushRef="#br0" timeOffset="523">528 336 434 0,'0'0'99'0,"0"0"82"16,0 0-110-16,0 0 0 15,0 0-16-15,0 0-26 16,6 48 67-16,3-74-22 16,5-17-65-16,4-13-9 15,3-4-10-15,2 4 5 16,-1 10-10-16,-4 16 15 0,-5 8 0 15,-3 7 0-15,-1 8 0 16,-2-1-3-16,-2 7 3 16,1 1-2-16,3 0 2 15,3 14 0-15,0 19 42 16,2 11-15-16,0 7-10 16,-1 6 14-16,-1-3-27 15,-1-2 3-15,-2-7-7 16,3-6 4-16,-1-7 3 15,1-13-7-15,0-12-7 0,-3-7 6 16,0 0-40 0,7-16 36-16,6-24-4 0,7-9 7 15,-1 3-8-15,-7 11 5 16,-6 16 5-16,-6 13 32 16,0 6-28-16,0 0-4 15,5 18 4 1,10 18 1-16,-1 5 42 0,8 3-41 15,-3-1-3-15,3-8 13 16,-1 0-16-16,-7-7-31 16,-14-10-78-16,-9-18-401 15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6:13.69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228 111 13 0,'0'0'57'16,"0"0"47"-16,0 0 18 16,0 0-78-16,0 0-4 15,0 0 0-15,0 0-26 16,-23 3 43-16,23-3-42 16,-1 0-6-16,-7 2-9 15,-1 8-59-15,-5 1-192 0</inkml:trace>
  <inkml:trace contextRef="#ctx0" brushRef="#br0" timeOffset="1087">228 111 100 0,'-91'24'191'0,"91"-24"-116"15,0 0 33 1,0 0-51-16,0 0-6 0,0 0-2 16,0 0-43-16,0 0-5 15,0 3-1-15,0 21 0 16,0 6-1-16,0 8 1 15,0 3 0-15,0 9 9 16,0 8-3-16,0 4-5 16,0 6 10-16,0 5-9 15,0-3 21-15,0 5-23 16,0-4 0-16,0-4 15 16,0 4-11-16,0 1-4 15,0-1 0-15,0 0 2 16,-3-7 3-16,0 2-5 0,1-3 0 15,-2-7 5-15,1-1-4 16,-2-8-1-16,4 0 0 16,-4-1 1-16,2-2 5 15,2-1-6-15,-2-4 0 16,3 3 6-16,0 4-1 16,0-1 1-16,0 2-6 15,0 0 3-15,0-1 10 16,0 5-9-16,0 0-4 15,0 9 18-15,0 3-16 16,0 1 10-16,-2 5-5 16,-6-3 0-16,2-6 15 15,-3-1-16-15,0-4-6 16,-2-1 24-16,5 2-22 0,-1-2 29 16,2-4-30-16,1-8 9 15,2-4 5-15,2 0-10 16,0 2-3-16,0-4 16 15,0 0-17-15,0-5-1 16,0-4 0-16,0-4 2 16,2-3 1-16,1 3-1 15,-2 0-2-15,2 0 15 16,-3-2-13-16,0-5 7 16,0 2-9-16,0-4 4 15,0-2 26-15,0 0-27 16,0 1-3-16,0-1 22 15,0-2-20-15,0-1 2 0,0-1-4 16,0-3 1-16,0-2 4 16,0 2-5-16,0 0 0 15,0 9 14-15,0 0-9 16,0 5 2-16,0-1-7 16,0-6 6-16,0 1 3 15,0-7-9-15,0 4 0 16,0 1 6-16,0-3-4 15,0 2-2-15,2-1 0 16,-2-3 2-16,0 1 3 16,0-1-5-16,0-2 0 15,0 0 7-15,0-2-4 16,0 0-4-16,0-2 1 0,0 0 0 16,0 1 0-1,0-1 0-15,0 0 0 0,3 0 0 16,-3 0-11-16,1 0-12 15,4 0-71-15,-1-7-12 16,4-2 9-16,-3 2 42 16,-1 4 16-16,-4 3-5 15,3 0-28-15,-1 0 50 16,2-2-98-16</inkml:trace>
  <inkml:trace contextRef="#ctx0" brushRef="#br0" timeOffset="2178">223 1627 69 0,'0'0'80'0,"0"0"91"16,0 0-88-16,0 0-8 15,0 0 1-15,0 0-15 16,-1 0-16-16,1 0-16 16,0 0-15-16,0 0 48 15,0 0-33-15,0 0-10 0,0 0-8 16,0 0 0 0,0 0-18-16,0 0 7 0,0 0 0 15,0 0 0-15,0 0 0 16,0 0-41-16,0 0-17 15,0 0-37-15,0 0-20 16,0 0-48-16,0 0-183 16</inkml:trace>
  <inkml:trace contextRef="#ctx0" brushRef="#br0" timeOffset="3373">0 3512 361 0,'0'0'75'0,"0"0"-5"16,0 0 12-1,0 0 24-15,0 0-63 0,0 0 48 16,143 1-9 0,-67-1-56-16,21 0-2 0,19-1-6 15,13-12-17-15,9 1 2 16,9-5-3-16,5 3 0 15,9 2-1-15,5 1 1 16,1 3 0-16,-2 4 8 16,-2 4-7-16,1 0-1 15,1 0 0-15,-2 0 0 16,-10 6-2-16,-10 6 2 16,-11 2 0-16,-7 3 0 15,-4 2 3-15,-1-2-4 0,-5-1 1 16,1-6 0-16,-2-1 5 15,4-3-5-15,-2-6 0 16,-1 0 1-16,2 0-1 16,4 0 4-16,4 0-4 15,3-6 0-15,-7-3-2 16,-4 3 2-16,-3 1 0 16,-2-3 2-16,-4 6 3 15,-2-7-10-15,-2 0 5 16,-3 1 0-16,-3-3 6 15,-1 3 0-15,-3 0 10 16,-3 0 0-16,0 2-6 16,-6-4 8-16,-4 4-18 15,-1 3 0-15,-5-3 11 16,-4-1-11-16,-12 4-2 0,-15 0 2 16,-9 1 3-16,-15 2 10 15,-3 0-13-15,-7-2 0 16,3-3 34-16,-4 4-32 15,0 0 3-15,-5 1 13 16,-1 0-11-16,-3-3 4 16,0 3-11-16,0 0 0 15,0 0 20-15,0 0-20 16,0 0 0-16,0 0 0 16,0 0-5-16,0-12-40 15,-16-16-144-15,-34-21-510 16</inkml:trace>
  <inkml:trace contextRef="#ctx0" brushRef="#br0" timeOffset="5218">222 71 385 0,'0'0'100'16,"0"0"-32"-16,0 0-19 0,0 0-17 16,0 0 27-16,0 0-52 15,-5-5 3-15,25 5 2 16,23 0 11-16,13 4 9 15,21 8-18-15,13 3-6 16,13-3 13-16,8-5-15 16,11-7-6-16,11 0 0 15,13 0 10-15,7-19 9 16,11-2-19-16,2 1 4 16,3 2-21-16,-5 5 26 15,4 4-9-15,2 2 1 16,-1 2 6-16,-2 1-5 0,-6-1-2 15,-6 5-5-15,-5 0 2 16,-6 0 3-16,-2 0 0 16,-4 7 0-16,-3 7 5 15,-1-2-5-15,-2 3 0 16,3-1 0-16,3 0-6 16,-1 1 7-16,-4 0-1 15,-6-2 0-15,-3 0 1 16,-1 0 1-16,-6-2-2 15,-2-3 0-15,-4-2-8 16,-6 2 14-16,0-5-12 16,-5 3 6-16,-4-1 0 15,-7 0 14-15,-7 4-14 0,2-4 0 16,-1 3-7 0,-2-1 8-16,-8-1-1 0,-11 1 0 15,-10 1 4-15,-14-1-8 16,-9-4 4-16,-10 1 0 15,-5-1-1-15,-5-1 1 16,-4-2 0-16,-1 1 1 16,-1-1 1-16,-1 0 3 15,7 0-5-15,1 0 0 16,1 0 5-16,7 0-2 16,1 0-3-16,5 0 5 15,-4 0-2-15,-2 0-5 0,2 0 2 16,-5 0 0-1,-3 0 2-15,-3 4-2 0,-4-4 0 16,-5 4-1-16,0-4 4 16,0 0-4-16,0 1 1 15,0-1 0-15,0 0 9 16,0 0-9-16,4 0-1 16,5 0 1-16,3 2 3 15,-1 0 4-15,3 1-7 16,-2-2 0-16,-3 4 2 15,-4-4-2-15,-1 6-2 16,-2 1 2-16,-2 3 1 16,0 10 3-16,0 7 3 15,0 18-7-15,-6 10 26 16,-2 10-26-16,2 19 0 0,1 7 2 16,2 9-1-16,3 13-1 15,0 7 0-15,0 14 0 16,0 3 1-16,3 2-1 15,3-4 0-15,2-10 1 16,-2-8 4-16,-1-8-6 16,-5 9 1-16,0-3 0 15,0-5 0-15,0-6 0 16,-6-21 0-16,2-9 0 16,4 0 2-16,0 0-2 0,0-10 0 15,-1-11 0 1,-2-11 1-16,1-15-1 0,-1-13 0 15,2-7 1-15,1-6 1 16,-3 0 5-16,3-2-7 16,0 2 0-16,0-2 51 15,0 0-16-15,0 2-16 16,0-2-3-16,0 0-12 16,-2 0 8-16,-1 0-12 15,3 0 0-15,0 3 4 16,0-3-2-16,0 0-2 15,-1 3 7-15,-4 7-6 16,1 9 3-16,-4 8-4 16,-3 6 0-16,1 7 16 15,1 1-16-15,0 5 13 0,-1 0 0 16,4-3-12-16,-1 0 14 16,2-5-15-16,4 0 0 15,1-3 18-15,0-6-16 16,0-10-2-16,0-7 5 15,0-10-5-15,0-2 6 16,0 0-6-16,0 0 0 16,0 0 2-16,0 0-2 15,-3 0-2-15,-3-24 1 16,-7-24-63-16,-12-25-258 16</inkml:trace>
  <inkml:trace contextRef="#ctx0" brushRef="#br0" timeOffset="5858">937 2853 492 0,'0'0'7'0,"0"0"-7"0,0 0 0 16,0 0-10-16,0 0-66 16</inkml:trace>
  <inkml:trace contextRef="#ctx0" brushRef="#br0" timeOffset="6092">85 3228 941 0,'0'0'0'0,"0"0"-3"0,0 0-5 15,0 0 8-15,0 0 0 16,0 0 11 0,0 2-6-16,0-2 6 0,-1 0-11 15,-2 0-106-15,-3 0-199 16</inkml:trace>
  <inkml:trace contextRef="#ctx0" brushRef="#br0" timeOffset="7052">3838 3249 505 0,'0'0'171'0,"0"0"-79"0,0 0 8 16,0 0-23-16,0 0-30 15,0 0-35-15,0 0 5 16,0 0-17-16,0 0-12 15,0 0-88-15,3 0-157 16,3-2-90-16</inkml:trace>
  <inkml:trace contextRef="#ctx0" brushRef="#br0" timeOffset="7221">3838 3249 525 0,'79'39'121'0,"-79"-39"-75"16,0 0-22-16,0 0-23 15,0 0-1-15,0 0-101 16,0-17-88-16,1-2-196 16</inkml:trace>
  <inkml:trace contextRef="#ctx0" brushRef="#br0" timeOffset="7471">3855 3226 607 0,'0'0'60'0,"0"0"-27"0,0 0 30 15,0 0 41-15,0 0-20 16,0 0-61-16,-3 0 32 15,3 0-1-15,0 0-42 16,0 0-12-16,0 0 3 16,-5 0-2-16,1 0-2 15,-6 0-123-15,1 0-47 16,0-11-80-16</inkml:trace>
  <inkml:trace contextRef="#ctx0" brushRef="#br0" timeOffset="7760">3814 3174 905 0,'0'0'66'0,"0"0"-5"15,0 0-36-15,0 0 2 16,0 0-13-16,0 0 5 16,-8 0 4-16,8 0-23 15,0 0 0-15,0 0 3 16,0 0-3-16,0 0-30 0,0 0-19 16,0 0-62-16,0 0 14 15,0 4-90-15,0 1 23 16,0 0 39-16</inkml:trace>
  <inkml:trace contextRef="#ctx0" brushRef="#br0" timeOffset="8129">4897 3294 960 0,'0'0'35'0,"0"0"9"0,0 0 31 16,0 0-72-16,0 0-3 15,0 0-5-15,-26 0-218 16</inkml:trace>
  <inkml:trace contextRef="#ctx0" brushRef="#br0" timeOffset="11435">281 1727 251 0,'0'0'162'0,"0"0"-129"0,0-2 2 16,0 2 63-16,0-3-18 16,0 3-8-16,0-2 29 15,0 2-51-15,0 0-25 16,0 0-12-16,0 0-8 15,0 0 11-15,0 0-16 16,0 0 0-16,0 0-2 16,0 0 5-16,-1 0-7 15,-16 0-20-15,-1 0 6 16,0-2 11-16,1-1 7 16,5 0 0-16,6 1-1 15,1-1 4-15,2 3 1 16,3-1-4-16,0 1 0 15,0 0 33-15,0 0-30 0,0 0-3 16,9 0-2-16,25 0 2 16,16 0 3-16,24 0-3 15,17 1 0-15,16 7 18 16,3-5-18-16,1-1 0 16,-3-2 0-16,7 0 3 15,1 0 0-15,-1 2-3 16,-1 5 0-16,-4-1-4 15,-3 3 4-15,-3-1 0 16,-3 2 0-16,-3-4 3 0,-9 2-7 16,-7-4 4-1,-3 1 0-15,0-3-5 0,-1 0 5 16,-2 0 0-16,-2 0-1 16,-12 0 4-16,-4 0-9 15,-9-1 6-15,-2 5 0 16,1-1 4-16,-1 2-4 15,0-1-1-15,2-1-3 16,4 1 4-16,-1-1 0 16,2 1 0-16,-3 1 0 15,2-1 0-15,-2 3 0 16,-1 1 0-16,4-4-2 16,0 0 9-16,7-2-13 15,1-1 6-15,2-2 0 16,3 3 2-16,3-2-2 0,-2 3 0 15,2-1 3-15,1 5-3 16,-2-3 3-16,1 0-3 16,2-2 0-16,3 3-8 15,-2-1 14-15,3 0-7 16,-6 2 1-16,-8 0 0 16,-7 0 4-16,-4 5-4 15,-2-4 0-15,1 1 0 16,5-4 0-16,7-2 0 15,5-2-1-15,4-2 2 16,5 0 15-16,0 0-11 16,-2 3-5-16,-2 1 39 0,-2-1-32 15,-10 1 0 1,1 1-2-16,-3-1 3 0,-4-2-6 16,-2-2-2-16,-2 1 0 15,-4-1 6-15,-2 0-4 16,-3 0-2-16,-2 0 5 15,1 0-3-15,-4 0-1 16,2 0-1-16,-1 0 0 16,-1 0 14-16,1 0-9 15,5 0 3-15,-6 0-3 16,-1 0 1-16,-3 0 4 16,-4 0-10-16,2 0 0 15,-3 0 6-15,-4 0-6 0,0 0 0 16,-6 0 3-16,1 0 1 15,3 0 6-15,5 0-8 16,6 0-2-16,4 0 39 16,1 0-39-16,7 0 3 15,0 0 8-15,1-1-8 16,4-1 12-16,-3-2-15 16,-2 2 0-16,-11 2 20 15,-13 0-14-15,-8 0-6 16,-11 0 1-16,-1 0 3 15,0 0 0-15,0 0-4 16,0 0-22-16,-38 0 22 0,-34 0-161 16,-24-13-405-1</inkml:trace>
  <inkml:trace contextRef="#ctx0" brushRef="#br0" timeOffset="16787">2514 1311 544 0,'-9'0'24'16,"6"0"25"-16,3 0-29 16,0 0-11-16,0 0-9 15,0 0 0-15,0 0 60 16,0 0-37-16,0 0-4 0,0 0-3 16,0 0-12-16,0 0-7 15,-2 0 3-15,-7 16-12 16,-8 14 7-16,-7 8-76 15,-11 2-94-15,0-10-317 16</inkml:trace>
  <inkml:trace contextRef="#ctx0" brushRef="#br0" timeOffset="17184">2612 3474 718 0,'0'0'21'16,"0"0"-21"-16,0 0 0 15,0 0-8-15,0 0 1 16,0 0 4-16,-6-59-78 16,-1 34-122-16</inkml:trace>
  <inkml:trace contextRef="#ctx0" brushRef="#br0" timeOffset="17453">3080 2016 667 0,'0'0'191'16,"0"0"-135"-16,0 0-55 15,0 0 2-15,0 0-3 16,0 0 0-16,3-13-6 16,-1 13 6-16,2 0-78 15,1 9-80-15,-5 23-39 0</inkml:trace>
  <inkml:trace contextRef="#ctx0" brushRef="#br0" timeOffset="17698">2977 3610 560 0,'0'0'68'16,"0"0"-18"-16,0 0-33 0,0 0-2 15,0 0-4-15,0 0 23 16,9 0-34-16,-4 0-14 16,2-7-94-16,-1-22-179 15</inkml:trace>
  <inkml:trace contextRef="#ctx0" brushRef="#br0" timeOffset="17949">3437 1870 887 0,'0'0'5'0,"0"0"0"15,0 0-10-15,0 0-35 16,0 0 12-16,0 0-2 16,5 11-20-16,-5 19-30 15,0 14-86-15</inkml:trace>
  <inkml:trace contextRef="#ctx0" brushRef="#br0" timeOffset="18198">3375 3202 539 0,'0'0'22'0,"0"0"-5"16,0 0 32-16,0 0-20 15,0 0-1-15,0 0 36 16,0 40 26-16,0-40-8 15,0 0-75-15,0 0-5 16,0 0-2-16,0-3-67 16,3-25-100-16,6-14-60 15</inkml:trace>
  <inkml:trace contextRef="#ctx0" brushRef="#br0" timeOffset="18435">3868 1254 821 0,'0'0'2'0,"0"0"5"16,0 0-14-16,0 0-8 0,0 0 15 15,0 0-7-15,3 5-10 16,2 9-88-16,-5 15 34 16,0 8-148-16</inkml:trace>
  <inkml:trace contextRef="#ctx0" brushRef="#br0" timeOffset="18696">3748 3147 626 0,'0'0'4'0,"0"0"15"16,0 0-11-16,0 0 6 16,0 0-5-16,0 0 65 15,-1 46 71-15,1-46-109 16,0 0-4-16,0 0-32 15,0-5-27-15,0-28-195 16,0-17-238-16</inkml:trace>
  <inkml:trace contextRef="#ctx0" brushRef="#br0" timeOffset="18876">4184 1566 728 0,'0'0'19'16,"0"0"9"-16,0 0-28 16,0 0-82-16,0 0-42 15,0 0-16-15,0 91-100 16</inkml:trace>
  <inkml:trace contextRef="#ctx0" brushRef="#br0" timeOffset="19113">4221 3249 674 0,'0'0'46'0,"0"0"17"15,0 0-21-15,0 0-6 16,0 0 62-16,0 0-97 16,0 11 10-16,0-11 13 15,0 0-24-15,0-3-180 16,0-28-175-16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6:34.6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2080 7010 326 0,'0'0'133'15,"0"0"-123"-15,0 0 53 0,0 0-5 16,0 0-42-16,0 0 24 16,-226 31 28-16,186-31 5 15,-4 0-25-15,2 0-11 16,-5 0-36-16,-2-15 21 15,-1-1-22-15,0 0 0 16,-2-8-3-16,4-1 12 16,-3-1-9-16,3-5 0 15,2-1 0-15,-7-3 1 16,9 0-1-16,-5-4 0 16,4-3-2-16,-1-2 4 15,2 1-2-15,0-5 0 0,-1-2 0 16,-2-2 1-16,1-3-1 15,0-2-5-15,-1 2 4 16,2-3 1-16,-4 0-14 16,4-9 10-16,-2-6 1 15,0-5-9-15,-1-6 7 16,7 0-12-16,2 1-13 16,4-1-4-16,6 2 28 15,0-4-11-15,5-4-14 16,1-1 29-16,-1-1-11 15,1-3 7-15,0-2 1 16,1-5 10-16,-4-6-9 16,3-1 4-16,0-3 0 15,2-9-3-15,3-4 3 16,4-1 0-16,10 6 0 0,4 2 4 16,0 7-4-16,0 2-16 15,4 4 3-15,13-2-21 16,7 4 34-16,2 0-9 15,4-3 16-15,-1 1-7 16,5-6 9-16,-6 3-5 16,7-2 8-16,2-4 6 15,5 0-18-15,-1 2 0 16,8 5 9-16,-4 7-5 16,7 3-1-16,3 2-3 15,-2-3 0-15,5 2 10 16,-1 1 6-16,1 1 1 0,6 4-15 15,3 7 3-15,4-1-4 16,5 4-1-16,4 5 0 16,4 2 8-16,4 3-8 15,-1-3 0-15,2-1 2 16,7-3 2-16,3 2-1 16,-1 2-3-16,0 9 0 15,-9 8 14-15,-8 5 6 16,-1 9-17-16,-5 2 9 15,2 1-10-15,2 0 1 16,1-2-3-16,-2 0 0 16,-4 2 8-16,1 4-8 15,-8 4 0-15,-11 7-3 0,-9 10 6 16,-12 2-4 0,-12 9 1-16,-13 0 0 0,-5 3-3 15,-2 0 4-15,-3 0-1 16,0 0 12-16,0 0-10 15,0 0-2-15,0-1-7 16,-3-8-133-16,-17-6-8 16</inkml:trace>
  <inkml:trace contextRef="#ctx0" brushRef="#br0" timeOffset="317">2612 0 800 0,'0'0'167'0,"0"0"-167"16,0 0-22-16,0 0-70 16,0 0 73-16,0 0 13 15,92 41 6-15,-48-31 0 16,2 3 4-16,2-1-3 15,-8 2-1-15,-11-1 0 16,-13 0-7-16,-3-7 7 16,-12 0 0-16,-1-3 0 15,0-2 1-15,0 4 2 16,0 0-3-16,-14 16-5 0,-22 21-2 16,-26 36-7-16,-26 34-61 15,-23 31-233-15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6:42.59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0 111 282 0,'0'0'138'15,"0"0"-95"-15,0 0-43 16,0 0 3-16,0 0-10 16,0 0 7-16,0 0 0 15,0 0 1-15,0 0 10 16,9 0 32-16,0 0-11 0,5 0-10 16,5 0 25-1,1 0-35-15,6 5 17 0,1-1-16 16,8 2-1-16,2-2 15 15,2-2-19-15,10-2 6 16,-1 0 17 0,5 0-29-16,-1 0 5 0,6 0-3 15,0 0-1-15,-2-2 4 16,-2-2-7-16,3-1 0 16,-6 0 7-16,5-4-3 15,-2 3-2-15,0 0-2 16,2-1 0-16,-1 3 11 0,0 0-11 15,1 2 0 1,-3 2 38-16,-3 0-16 0,3 0-18 16,-3 0 0-16,2 0-2 15,1 0 7-15,2-2-9 16,0-2 0-16,5 1-2 16,-2-2 4-16,0-1-2 15,-5 4 2-15,-1-2 0 16,-1 4 2-16,-2 0-4 15,1 0 0-15,0 0 5 16,-1 0 1-16,4 0-6 16,0 0 2-16,0-2-1 15,2-1 2-15,2 1-3 16,0-2 0-16,0 0 2 16,1 0-2-16,1 2 0 0,1 0 0 15,5 1 2-15,2 1-4 16,0 0 2-16,-1 0 0 15,1 0 2-15,-3 0-2 16,-3 0 0-16,-2 0-1 16,2 0 3-16,-2 0-5 15,6 0 3-15,-1 0 0 16,6 0 7-16,-3 0-6 16,0 0-1-16,-1 0 4 15,-2 0-2-15,-2 0 2 16,1-5-4-16,0 5 0 15,0-3-1-15,2-1 2 0,-1 0-1 16,-2 2 3 0,3-3 2-16,-1 4-5 0,-2-2 0 15,1 2 0-15,-1 1-1 16,8 0 1-16,1 0 0 16,-2 0 7-16,5 0-7 15,-7 0 0-15,0 0-5 16,-5 0 5-16,-3 0 0 15,-1 0 1-15,0 0-1 16,-1 4 0-16,2 1 4 16,2-2-9-16,-2 1 5 15,4 0 0-15,-6-1 4 16,6 3-4-16,-4-2 0 0,2 2-3 16,-2 2 7-1,2-2-5-15,-2 2 1 0,6-3 0 16,-3-2 3-16,2 0-3 15,2 0 0-15,-3-2 3 16,4-1-3-16,3 2 0 16,1-2-1-16,5 0 1 15,5 0 6-15,-4 0-6 16,2 2 0-16,-6 2-5 16,-3 0 10-16,0 1-6 15,-2-1 1-15,4 0 0 16,-1 1-5-16,0-5 5 0,1 1 0 15,-5-1 3 1,-1 0 0-16,1 0-4 16,-2 0 1-16,-1 0 0 0,-1 3-3 15,-4 0 3-15,1 4 0 16,-2-2 3-16,1 2-1 16,-2-3-2-16,-4 0 0 15,1 1 0-15,-3-3 1 16,0 0-1-16,2 0 0 15,1 0 2-15,0 0-1 16,4-2-1-16,-3 2-4 16,1-2 4-16,-6 1 0 15,-2-1 0-15,-3 3 0 16,-1-3 2-16,-3 3 2 16,-2-3-7-16,2 2 3 0,0-2 0 15,3 0-5-15,0 0 6 16,5 0-1-16,-1 0 1 15,2 0 4-15,-1 0-9 16,1 0 4-16,2 0 0 16,-5 0 1-16,5 0-1 15,-4 0 0-15,2 0 0 16,0 0 7-16,2 4-8 16,-2-4 1-16,6 2 0 15,-4-2 11-15,6 0-11 16,-2 0 0-16,-3 0 5 15,2 0 2-15,-5 0-10 0,3 0 3 16,0 0 0 0,0 0 6-16,3 0-6 0,-1 0 0 15,-2 0 6-15,0 0-1 16,1 2-9-16,-4-2 4 16,-5 0 0-16,4 0 3 15,-1 0-2-15,3 0-1 16,2 0 4-16,3 0 3 15,6 0-9-15,-3 0 2 16,4 0 0-16,-3 0 3 16,-3-2-3-16,-1-2 0 15,-2 4 2-15,3-4 5 16,-7 1-12-16,0 0 5 0,-1 0 0 16,-2 1-1-1,-5 2 1-15,-2 0 0 0,-1 0 11 16,-4 0-5-16,1 0-9 15,-5 0 3-15,-2 0 0 16,0 0 5-16,-7 0-5 16,0 0 0-16,-4 0 5 15,-3 0 0-15,2 0-5 16,-4 0 0-16,0 0 5 16,0 0 12-16,-2 0-17 15,2 0 0-15,1 0 10 16,-2 0-6-16,2 0-4 15,0 0 0-15,-1 0 8 16,4 0 4-16,0-2-11 0,-4 0-1 16,-3 0 16-1,-6 0-10-15,-2 2-6 0,-2 0 0 16,0 0 0-16,0 0 9 16,0 0-9-16,0 0 0 15,0 0 3-15,0 0-3 16,-5 0-45-16,-10 0-131 15,-9-10-70-15,-5-8-360 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7:15.3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0 703 0,'0'0'0'15,"0"0"0"-15,0 0 0 16,0 0 0-16,0 0-257 15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7:14.45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338 239 129 0,'0'0'75'16,"0"0"25"-16,0 0-26 15,0 0-39-15,0 0-6 16,0 0-22-16,0 0-7 16,75-63 0-16,-101 45-39 0,-6 1-42 15,-8 0-70-15</inkml:trace>
  <inkml:trace contextRef="#ctx0" brushRef="#br0" timeOffset="243">31 73 3 0,'0'0'121'0,"0"0"37"15,0 0-42-15,0 0-35 16,0 0 1-16,0 0-23 16,-31 0-45-16,52 0-11 15,15 0 68-15,13 0-1 16,9-1 0-16,5-3-42 15,3-1-24-15,1-4 36 16,-1 1-36-16,-3-3-1 16,-9-3 10-16,-8 4-11 15,-17 2 3-15,-14 5-5 0,-8 3 0 16,-7 0-7-16,0 0 7 16,0 0-35-16,-3 0-26 15,-19 0-113-15,-13 0-115 16</inkml:trace>
  <inkml:trace contextRef="#ctx0" brushRef="#br0" timeOffset="535">83 171 162 0,'0'0'202'16,"0"0"-66"-16,0 0-8 15,0 0-67-15,0 0 10 16,0 0 4-16,336 24-42 16,-313-24-4-16,-10 3-28 15,-8-2 3-15,-2-1-4 16,-3 2-16-16,0 0 9 15,0 0-124-15,-9-2 10 16,-26 0-196-16</inkml:trace>
  <inkml:trace contextRef="#ctx0" brushRef="#br0" timeOffset="725">66 233 540 0,'0'0'61'0,"0"0"53"16,0 0-33-16,0 0-22 16,0 0-29-16,0 0-29 15,468 16 34-15,-418-16-35 16,-12 3 0-16,-10 1-7 16,-18 2-44-16,-10 2-206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7:31.13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23 25 61 0,'-5'-6'18'0,"2"-1"79"16,1 1-22-16,-2 3-20 0,1 0 39 16,3 3-23-1,-2 0-5-15,-1 0-15 0,2 0-45 16,1 0-1-16,0 0-5 15,0 0 1-15,0 0-1 16,0 0 0-16,0 0 0 16,0 0 0-16,0 0 2 15,0 0-2-15,0 0 10 16,0 0-3-16,0 0-7 16,0 0-6-16,0 0-20 15,1 0 24-15,21 0 2 16,8 3 4-16,11 6 19 15,8 2-13-15,4-3 5 16,6-4-12-16,3-4-1 16,10 0 23-16,-6 0-23 0,1 0 8 15,0 0-2-15,0 0-6 16,0 0-3-16,0 0 1 16,-1 0 0-16,1 0 1 15,-8 0 1-15,-1 0-4 16,-5-2 2-16,-1 2 0 15,-2-2 2-15,0 0-2 16,3 2 0-16,3-2-5 16,-1 0 5-16,3 2 0 15,0 0 6-15,-1 0-4 16,3 0-3-16,0 0 1 16,4 0 0-16,-2 0-1 0,4 0 1 15,-4 0 0 1,-6 0 1-16,0 0 2 0,-7 0-3 15,-4 4 0-15,4 0 0 16,0-2-1-16,1 4 1 16,6-6 0-16,-1 0 0 15,2 0 4-15,7 0-1 16,7 0-3-16,13 0 6 16,4-5 10-16,-1-2-16 15,-2 3 1-15,-9 2 0 16,-2 2 1-16,0 0-2 15,-2 0-3-15,5 0 3 16,4 0 1-16,-2 0-1 16,-3-1 0-16,-5 1 2 15,-7 0 0-15,-6 0 0 0,-5 0-2 16,-5 0 0-16,-2 0 1 16,-4 0-1-16,-1 0-1 15,0 0 0-15,-1 1 2 16,-4 3 4-16,2-2-5 15,-4 0 0-15,1 2-1 16,0 2 2-16,0-3-1 16,6-1 15-16,4-1-7 15,4 4 17-15,7-3-25 16,-1 3 3-16,-1-1 16 0,-2-2-18 16,-7-2 2-1,-4 0 1-15,-3 0-1 0,-10 0 7 16,-7 0-10-16,-10 0 0 15,-4 0 0-15,-5 0 7 16,-2 0-7-16,0 0 0 16,0 1-84-16,-41-1-36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4:17.92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6728 1130 500 0,'0'-9'0'0,"0"5"-190"16</inkml:trace>
  <inkml:trace contextRef="#ctx0" brushRef="#br0" timeOffset="1354">6540 919 232 0,'0'0'145'16,"0"0"-82"-16,0 0-54 15,0 0-8-15,0 0 25 0,0 0-23 16,-254 12-3-16,212 8 20 15,1 5-11 1,0 4-5-16,3 4 2 0,0 5 5 16,-5 1 4-16,5 5-15 15,-4 3 0-15,1 9 20 16,1 11-17-16,1 7 3 16,2 4 4-16,5 8-6 15,2-5 14-15,7-2-18 16,7-5 0-16,9 0 31 15,7 1-24-15,0 2 0 16,7-1-6-16,21 0 0 16,9-3 0-16,2 2-1 15,4-2 0-15,8 0 6 16,4 2-5-16,7-4-1 0,8-6 2 16,8-2 1-1,11-10-4-15,12-11 1 0,2-1 0 16,0-5 0-16,-1-1 1 15,-3-4-1-15,-2-3 0 16,2-6-8-16,-1-8-16 16,2 1 11-16,1 3 13 15,3 5-1-15,-5-3 5 16,0 1-5-16,-2 4 1 16,-6-6-8-16,-3-1-35 15,-4-7 3-15,-8-11 38 16,0 0-3-16,-3 0 5 15,1-11-6-15,-3-16 6 0,-4-5-10 16,-3-6-1-16,-6-9 11 16,-2-4-30-16,-3-8 29 15,-6-7 1-15,-3-9-49 16,-1-4 49-16,-10-4 3 16,-4 4 32-16,-11 9-18 15,-7 4-11-15,-4 8 7 16,-7 4 1-16,0 6-14 15,0 2 24-15,-12 5-21 16,-10-3 36-16,-4 2-11 16,-6-4-24-16,0-1 46 15,-5 2-47-15,-5-3 3 0,1 3 1 16,-5 2-7 0,-1-2 15-16,-3 4-15 0,2-4 1 15,-3-2 8-15,0-2-4 16,8-3-6-16,1 1 1 15,2-2 0-15,4 4 6 16,1 3-6-16,-2 6 0 16,1 7 2-16,1 3-2 15,-4 4 0-15,1 4 0 16,-9 3 3-16,-4 3-6 16,-2 2 0-16,-6 4 3 15,-3 6 5-15,-8 4-5 16,3 0 0-16,-4 0 2 15,4 6 3-15,0 5 9 16,0 6-14-16,5 1 0 0,-2 7 4 16,2 7-4-16,0 3-26 15,-4 2-60-15,3-4-170 16</inkml:trace>
  <inkml:trace contextRef="#ctx0" brushRef="#br0" timeOffset="5213">2766 3635 423 0,'-40'0'66'0,"4"1"-48"15,-2 3 40-15,9 0-48 16,-1-2 21-16,-2 7-29 16,-3 4 5-16,-6 3 23 15,-3 4-30-15,-9 9 0 16,-5 9 25-16,-7 7-18 16,-4 10-6-16,-2 6 13 15,0 10-10-15,-4 8 52 0,7 8-40 16,1 12 24-1,2 10 23-15,10-1-55 0,6 13 10 16,15 0-18-16,15 4 6 16,18 1 20-16,1-6-26 15,20 0 0-15,22-4 8 16,11-3-8-16,5-3-1 16,10-5 0-16,7-6 1 15,7-1 5-15,12-4-5 16,11-11-9-16,2 1-2 0,9-3 10 15,8-5-7 1,7-3 7-16,1-5-2 0,-1-5-22 16,-7-10 23-16,-4-9-14 15,2-12 8-15,-2-16 0 16,-2-16 8-16,-4 0-1 16,2-16 1-16,-6-22 3 15,1-6-3-15,-9-5 0 16,-11-3 4-16,-7-6-4 15,-4-5-6-15,-1-6 3 16,3-10-43-16,2-13 26 16,-7-14-42-16,-2-12 18 15,-9-12 7-15,-8-6-87 16,-12-4 93-16,-15 5 6 16,-15 3 25-16,-15 5 22 0,-1 1 4 15,0 10 43 1,-18 8 6-16,-5 16-24 0,-9 5-32 15,-6-1 25-15,-6 2-20 16,-6 0 76-16,-12 4-86 16,-19-1 7-16,-11 1 30 15,-16-2-20-15,-4 1-1 16,-7 5-11-16,-10 7-11 16,-6 12 32-16,-8 16-40 15,-4 12 0-15,-4 15 14 16,7 13-14-16,6 3-5 15,6 7 4-15,6 33-52 16,-3 14 6-16,4 16-64 16,7 13-71-16,5 2-22 0,12-7-288 15</inkml:trace>
  <inkml:trace contextRef="#ctx0" brushRef="#br0" timeOffset="9953">1483 2860 432 0,'0'0'89'16,"0"0"24"-16,0 0-24 16,0 0-4-16,0 0-7 15,0 0-45-15,0 0 6 16,0 0-26-16,0 0-7 15,1 0 40-15,-1 0-45 16,0-1 8-16,0 1 12 16,0 0-17-16,0 0 16 0,0 0-20 15,0 0 0-15,0 0 16 16,0 0-14-16,0 0 3 16,0 0 7-16,0 0-9 15,0 0 5-15,0 0-8 16,0 12 0-16,0 14 28 15,-9 4-13-15,0 3-2 16,0 1 5-16,1-1-17 16,4-1 16-16,-1 2-17 15,4-2 0-15,-3-2 20 16,3-4-20-16,-2-4 0 16,3-10 1-16,0-5 3 15,0-2-7-15,0-4 3 0,0-1 0 16,0 0 0-16,0 0 0 15,0 0-2-15,0 0 1 16,0-28-42-16,3-20-77 16,12-20-364-16</inkml:trace>
  <inkml:trace contextRef="#ctx0" brushRef="#br0" timeOffset="11213">1959 819 336 0,'0'0'94'0,"0"0"-29"16,0 0 40-16,0 0-55 15,0 0 0-15,0 0-16 16,-3-3 4-16,3 3 55 16,0 0-51-16,0 0-2 15,0 0 39-15,0 0-50 16,0 0-13-16,0 0-16 15,5 0 0-15,18 0 0 16,7 0 0-16,2 0 0 16,1 0 10-16,-5 5-10 15,-5-1-1-15,-2-3-9 16,-6 4-8-16,-6-2 3 16,-4-2 1-16,-5 4 14 15,0 3-14-15,0 10 10 16,-19 8 4-16,-8 13 25 0,-3 0-9 15,1-1 44-15,3-2-56 16,8-7 4-16,9-8 16 16,6-7-22-16,3-4-4 15,0-1-5-15,12-6 7 16,12-3 7-16,6 0-7 16,2 0 0-16,-1 0 12 15,-4-6-9-15,2-1-3 16,-9-2 0-16,-7 6 1 15,0-2 1-15,-9 1-2 0,-2 4-23 16,1-2 2 0,-2-1-138-16,-1-6-92 0,0-1-425 15</inkml:trace>
  <inkml:trace contextRef="#ctx0" brushRef="#br0" timeOffset="12322">4780 49 203 0,'0'0'198'0,"0"0"-90"16,0 0-7-16,0 0 22 15,0 0-20-15,0 0-48 16,-25-39 15-16,25 39-12 15,0-2-35-15,0-1-23 16,22 2 9-16,8-3-21 16,3 4 12-16,5 0 0 15,-9 0-15-15,-8 11 4 16,-7 5-22-16,-9-5 12 0,-5 6 14 16,0 2-14-1,-14 3 17-15,-16-2 4 0,-2-1 7 16,7-3 0-16,6-8-7 15,14-4 0-15,5 0 7 16,0 0-15-16,18 0 8 16,16 1 0-16,7-1-2 15,-2-2 2-15,-7 0 0 16,-11 0 0-16,-7 2 3 16,-9 1 3-16,-5-1-6 15,0 2 0-15,-5 8 54 16,-27 8-2-16,-15 6-31 0,-6 1-20 15,0-2-1 1,7-11-64-16,2-13-146 0,3-3-248 16</inkml:trace>
  <inkml:trace contextRef="#ctx0" brushRef="#br0" timeOffset="47590">1153 640 90 0,'0'0'158'0,"0"-3"-101"15,0 2-9 1,0 1-13-16,0 0 16 0,0 0-27 16,0 0 1-16,0 0 29 15,0 0 9-15,0 0-2 16,0 0-29-16,0 0 7 15,0 0 39-15,0 0-51 16,0 0-5-16,0 0 11 16,0 0-24-16,0 0 2 15,0 0-11-15,0 0 0 16,5 5 5-16,-1 14-5 16,5-1 0-16,-3 1 15 15,5-2-13-15,-2-2 17 16,0-1-19-16,-3-1 0 0,3 1 20 15,-1 0-19-15,1-1-1 16,0 0 18-16,-1-1-6 16,-2 0 13-16,-2-5-25 15,1-3 2-15,-2-4 27 16,-2 0-26-16,3 0 13 16,6-2 15-16,18-28-17 15,14-18 18-15,20-20-32 16,7-3-8-16,7 0-1 15,-2 9-41-15,-6 9-19 16,-5 12 9-16,-7 12-5 16,-12 11-68-16,-12 7-25 0,-13 9-57 15</inkml:trace>
  <inkml:trace contextRef="#ctx0" brushRef="#br0" timeOffset="49555">47 135 376 0,'0'0'86'0,"0"0"8"0,0 0-2 16,0 0-23-16,0 0-65 15,0 0-2-15,-3 5 23 16,2 20 20-16,-4 5 16 16,1 11-23-16,-4 3-13 15,1-1 26-15,0 1-39 16,3-3-7-16,-1-6 31 15,2-5-27-15,3-4-7 16,0-5 3-16,0-7-3 16,0-5 10-16,0-5-12 15,0-4 0-15,0 0 6 0,0 0 1 16,0 0-7-16,0 0 0 16,0 0 5-16,0 0-10 15,0 0 5-15,0 0 0 16,0 0-4-16,0 0 4 15,0 0-1-15,0 0-4 16,0 0 10-16,0 0-13 16,0 2 8-16,0 2-6 15,0 4-7-15,0 4 13 16,0 4 0-16,0-5 0 16,0 2 10-16,0-6-7 15,0-1-3-15,0-5 0 16,0 2 2-16,0-3 2 15,0 0-4-15,0 0 15 0,0 0-13 16,0-13 0-16,0-10-2 16,0-4-54-16,8-2 51 15,3 1-32-15,1 4 13 16,0 5 11-16,1 6 11 16,1 2-10-16,1 0 10 15,5 5 0-15,0 4-1 16,1 2 1-16,-3 0 0 15,1 0-2-15,-7 14 7 16,-6 3 23-16,-2 4-24 16,-4-1-1-16,0 4 40 0,-9 3-32 15,-15-2 8 1,-6-3-11-16,2-5 4 0,2-7-2 16,5-4-10-16,6-2 0 15,1-4-8-15,7 0-1 16,2 0-42-16,5-14-38 15,0-11-185-15,14-6-13 16</inkml:trace>
  <inkml:trace contextRef="#ctx0" brushRef="#br0" timeOffset="49915">231 464 29 0,'0'0'502'15,"0"0"-375"-15,0 0 18 16,0 0-31-16,0 0-40 0,0 0-56 15,90 0 27-15,-63 0-45 16,7-7-10-16,-6-7-17 16,-2-3-63-16,-9 0-27 15,-6 3 28-15,-11-1 50 16,0 8 31-16,0 2 16 16,-19 4-1-16,-2 1 36 15,-3 0 32-15,-2 0-15 16,0 8-35-16,3 8-24 15,8 2 48-15,3-1-46 16,7 0 1-16,5-1 17 16,0 1-19-16,0 0-2 15,10 0 10-15,8-3-2 16,8-4 19-16,1-4-27 16,3-6-10-16,5 0-24 0,-1-8-68 15,-1-16-96-15,-4-2-156 16</inkml:trace>
  <inkml:trace contextRef="#ctx0" brushRef="#br0" timeOffset="50238">658 358 192 0,'0'0'325'0,"0"0"-133"16,0 0-23-16,0 0-109 16,0 0 17-16,0 0-46 15,-20 2-12-15,11 8-19 0,3 0 12 16,1 4-10-1,5-1-2-15,0-2 0 0,0 3-14 16,0-3 14-16,14 0-22 16,3-1 4-16,1 0-6 15,2-2 3-15,-2-1 21 16,-1-3 0-16,-8-1-7 16,-5 2 7-16,-4-2 0 15,0-2-4-15,0 2 4 16,0 3 29-16,-10 0-29 15,-12-1 0-15,6 4 0 16,2-5 3-16,5 1-4 16,4-5 1-16,4 0-66 15,1 0 48-15,0-9-161 16,4-20-57-16,12-11-218 16</inkml:trace>
  <inkml:trace contextRef="#ctx0" brushRef="#br0" timeOffset="50508">872 188 32 0,'0'0'461'0,"0"0"-306"15,0 0-52-15,0 0 17 16,0 0-23-16,0 0-49 16,-42 207 8-16,42-165-17 15,0-5-33-15,0-7 28 16,9-5-34-16,15-7 0 0,0-6 16 15,5-4-16-15,3-3 0 16,-3-5-3-16,1 0 7 16,-4 0-24-16,-9-16 9 15,-8-2-55-15,-9-5-28 16,0-3-20-16,-20-2-89 16,-13 2-12-16,-10-1-230 15</inkml:trace>
  <inkml:trace contextRef="#ctx0" brushRef="#br0" timeOffset="50681">662 285 294 0,'0'0'145'0,"0"0"-25"0,0 0 29 16,0 0 11-16,0 0-79 16,0 0-27-16,224 30-3 15,-179-30-51-15,-5 0 0 16,-5 0 1-16,-6-5-1 15,-8-3-145-15,-3 0-216 16</inkml:trace>
  <inkml:trace contextRef="#ctx0" brushRef="#br0" timeOffset="50823">1363 395 940 0,'0'0'112'0,"0"0"7"16,0 0-29-16,0 0-47 15,0 0-11-15,0 0-32 0,0-54-44 16,-13 15-24-16,4-9-470 16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7:37.83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8 199 0,'0'0'124'0,"0"0"-108"16,0 0-2-16,0 0 46 15,0 0-12-15,0 0-4 16,0 0-15-16,0 0-10 0,0 0 10 15,0 0-22 1,0 0 11-16,0 0 13 0,0 0-26 16,0 0-4-16,0 0-2 15,0 0 2-15,11 6-9 16,14-1 8-16,12 5 0 16,1-2 14-16,4-2-13 15,2-3 0-15,0-3 2 16,0 0 1-16,0 0 2 15,2 0-6-15,0 0 0 16,1 0 6-16,-2-3-6 16,-1-2 0-16,-4 4-2 15,-4-1 7-15,1 2-7 0,-2-2 2 16,-1 2 0 0,3 0 2-16,-1 0-2 0,2-2 0 15,0-2 3-15,0 1 0 16,-1-2 11-16,-1 2-14 15,-1 1 0-15,-3 2 2 16,0-1 0-16,1-2-2 16,-1 1 4-16,0 0-3 15,0 1 12-15,3 1-13 16,1-4 0-16,-1 4 6 16,-3 0-3-16,-1 0-3 15,-4 0 0-15,0 0 3 0,4 0 2 16,-1 0-5-16,0 0 0 15,2 0 4-15,0 0-4 16,0 0 0-16,6 0 0 16,-5 4 2-16,2-3-2 15,0 3 0-15,0 0 0 16,3 1 5-16,2 0 2 16,-4-2-7-16,-1-1 0 15,0 0 2-15,-3 0 2 16,0 0-4-16,1-2 0 15,-4 0 6-15,-3 0-6 16,-3 0 1-16,-7 2-2 16,-2-2 3-16,-5 0-2 0,-1 0 0 15,-4 1 0 1,2 4 2-16,3-5 2 0,4 3-4 16,-3-3 0-16,1 2 0 15,-2-1 6-15,-3-1-6 16,3 3 0-16,-1-3 11 15,1 2-10-15,0-2 1 16,2 0 17-16,-1 0-14 16,-1 0 21-16,0 0-26 15,2 2 0-15,-2-1 5 16,0-1-1-16,-1 0-4 16,-4 0 0-16,-4 0 10 15,0 0 0-15,0 0-10 16,0 3-11-16,-21-3-88 0,-33 0-208 15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7:48.45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5 171 210 0,'0'-10'73'0,"0"3"-38"15,0 2 6-15,0 2-16 16,0 0 13-16,0-2-24 0,0 2 22 15,0 1 44-15,-3 0-32 16,3 2-3-16,-2 0-27 16,2 0-16-16,0 0 37 15,0 0-15-15,0 0-9 16,0 0-15-16,0 0-14 16,17 0 5-16,20 0 7 15,17 0 2-15,18 0 8 16,13 0-8-16,7 0 0 15,3 0 8-15,-3-2 3 16,1-3-18-16,-7 2 7 16,-2-2 0-16,-2 2-1 0,1 0 5 15,-7 1-4-15,0 1 4 16,-9 1 5-16,-2 0-18 16,-1 0 7-16,-1 0 2 15,-1 0 9-15,5 0-9 16,2 0 0-16,4 0 16 15,3-7 4-15,5 3-8 16,-2 0-12-16,-2 0 0 16,5 2 1-16,-4-6-1 15,-2 3 0-15,-2 1 2 16,-7-1 0-16,-3 0-2 16,-8-2 0-16,-5 4 3 15,-3-1 16-15,-7-1-19 0,-2 2 0 16,-3 2 8-1,1-1-5-15,1-1-2 0,3 2-1 16,3-2 0-16,2-2 8 16,1 4-8-16,-2 1 0 15,-1-2-1-15,2 0 8 16,2 0-14-16,1 2 7 16,4 0 0-16,5 0-2 15,-2 0 8-15,6 0-6 16,1 0 1-16,2 0-1 15,-6-2 0-15,2 0-3 16,1-1 3-16,-3 3-2 0,7-3 3 16,-3 0-1-1,4 1 0-15,0 2 3 0,-2 0-7 16,-5 0 3-16,2 0 1 16,-7 0 3-16,5 0-3 15,-5 0 0-15,3 0-3 16,-2 0 9-16,-5 0-6 15,6 0 0-15,-4 0 0 16,-3 0-1-16,2 0 1 16,-7 0 0-16,1 2 1 15,1 1-1-15,-2 0 0 16,4 0-1-16,4-1 1 16,2 0 0-16,2-2 4 15,7 0-4-15,3 0 0 16,0 0 1-16,0 0-2 0,-2 0 1 15,-1 0 0-15,-2 0-2 16,-1 0 2-16,1 0-1 16,-4 0-3-16,0 0 8 15,-4 0-8-15,1 0 4 16,-2 4 0-16,-1-1 4 16,-2 1-4-16,0 0-1 15,2 0-1-15,1-1 4 16,-3 5-4-16,4-4 2 15,4 2 0-15,3-2 3 16,-3 1-3-16,-4-4 0 16,-1 1 0-16,-2 2 1 0,-4-4-2 15,-2 2 1-15,1-2 0 16,1 0 0-16,-3 0 2 16,3 0-2-16,2 0 2 15,2 0 4-15,2-4 5 16,-1 0-11-16,0 3 0 15,-2-3 7-15,-2 3-6 16,-2 1-2-16,-2 0 1 16,-8 0 0-16,-2 0 2 15,-14 0-2-15,-4 0 0 16,-8 0 0-16,-7 0 2 16,2 0-2-16,-3 0 5 15,0 0-5-15,0-3 0 16,0-1-91-16,-9-7-126 15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7:55.33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57 107 78 0,'0'0'134'0,"0"0"-45"16,0 0-9-16,0 0-41 15,0 0 6-15,0 0-15 16,0 0 14-16,-56-97 11 16,55 91-43-16,1 2 16 15,0 4 4-15,0 0-31 16,0 0 1-16,0 0-2 15,0 0-7-15,0 0-2 16,9 5-6-16,15 12 15 0,11 6 13 16,9 4-12-1,2 0-2-15,5 0 1 16,-1-2 0-16,1-5 11 0,2-3-11 16,0-6 0-16,-1 3 11 15,-5-6-11-15,0-1 0 16,-3-3-4-16,-6-4 9 15,4 0-12-15,-1 0 7 16,8-11 0-16,4-11-2 16,9-6-27-16,2-3 9 15,3-2-4-15,-5 6 21 16,-4 6-10-16,-10 4 13 16,-4 10 0-16,-7 3 4 15,-7 4-4-15,-5 0-5 16,0 0 5-16,-3 10 0 0,-4 4 17 15,0 3-15-15,-1-1-2 16,-3-5 21-16,-1 2-21 16,1-4 14-16,4 2-6 15,0-3-5-15,4-1 19 16,0-1-22-16,4-4 0 16,3-2 3-16,6 0-1 15,7 0-2-15,1-2 0 16,6-16 2-16,2-4 0 15,-1-2-2-15,0 4 0 16,-1 2-7-16,-9 6 10 16,-6 4-5-16,-5 6 2 0,-4 2 0 15,-6 0-10-15,0 0 10 16,-3 10 0-16,-2 4 0 16,3 3 3-16,-2 1-1 15,2 1-2-15,5-3 6 16,1-1 5-16,-2-5-7 15,5-5-4-15,2-3 11 16,2-2-11-16,3 0-5 16,2-2 4-16,2-11-1 15,-2 2-6-15,-3 3 8 16,-4 4 0-16,0 4-3 16,-1 0 4-16,0 0-2 15,1 0 0-15,1 0 1 16,2 0 7-16,0 4-4 0,5-2-3 15,5-2 17-15,0 0-15 16,8 0 1-16,0 0-3 16,2-10 0-16,-1-4 2 15,3-3-2-15,-2-1 0 16,-3 1 3-16,-2 1-3 16,-7 3-2-16,-7 5-3 15,-8 3-23-15,-13 5 0 16,-6 0-140-16,-5 0-85 15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8:00.8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 42 185 0,'0'0'87'16,"0"0"-73"-16,0 0 0 15,0 0 1-15,0 0 32 16,0 0-16-16,0 0 0 15,0-17-18-15,0 13 36 16,0-1 0-16,0 4 2 16,-4-2-27-16,4 3 31 15,0 0-39-15,0 0 9 16,0 0-25-16,0 0 1 16,0 0 0-16,0 0 0 15,0 0-2-15,0 0-9 0,1 0 1 16,13 0-3-16,6 0 12 15,3 0 0-15,5 0 7 16,6 0 0-16,2 0 10 16,-1 0-17-16,-3 0 2 15,-2 0 8-15,-2 0-10 16,-2 0 0-16,-4 0-3 16,-2 0 10-16,0 0-14 15,-5 3 6-15,-1 3 1 16,-1-2 1-16,0 2 0 15,-1-1-1-15,-2-1 0 16,-1 0 6-16,8-2-10 16,-6-1 4-16,4 2 0 15,0-3 4-15,-1 0-4 0,3 0 0 16,-2 0 0 0,4 0 6-16,-3 0-7 0,-3 0 1 15,-5 0 0-15,-2 0-1 16,-1 0 1-16,1 0 0 15,-6 0 11-15,1 0-9 16,-1 0 6-16,3 0-8 16,-1 0 4-16,-2 0 18 15,0 0-19-15,0 0 5 16,0 0 9-16,0 0-9 16,0 0 6-16,0 0-14 15,0 0 0-15,0 0-13 0,0 0-53 16,0-6-65-16,0-19-394 15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8:11.82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0 104 0,'0'0'178'0,"0"0"-117"0,0 0-24 16,0 0-17-16,0 0 40 15,0 0-33-15,0 0 1 16,0 0 3-16,0 0-18 16,0 0 6-16,0 0-17 15,0 0 0-15,0 0 14 16,0 0-16-16,0 0 0 16,0 0 2-16,0 0-2 15,0 0-12-15,0 0-31 16,1 0-47-16,2 0-171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8:13.92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0 124 22 0,'0'0'204'15,"0"0"-137"-15,0 0-45 16,0 0 14-16,0 0 9 15,0 0-21-15,0 0 6 16,0 0-13-16,0 0-6 16,0 0 16-16,0 0-27 15,0 0 0-15,0 0-4 0,0 0-21 16,0 0-57-16,7 0-225 16</inkml:trace>
  <inkml:trace contextRef="#ctx0" brushRef="#br0" timeOffset="879">871 0 249 0,'0'0'114'16,"0"0"-114"-16,0 0 0 15,0 0 30-15,0 0 16 0,0 0-3 16,2 0-27-1,1 0-2-15,-3 0 19 0,0 0-27 16,0 0 3 0,0 0 10-16,0 4-17 0,0-4-1 15,0 0-1-15,0 0 0 16,0 0-3-16,0 0 3 16,1 0 0-16,-1 0 0 15,0 0 3-15,0 0-3 16,0 0 0-16,0 0 0 15,0 0 7-15,0 0-4 16,0 0-3-16,0 0 8 16,0 0-6-16,0 0-4 15,0 0 2-15,0 0 0 0,0 0 5 16,0 0-5-16,0 0 0 16,0 0 8-16,0 0-8 15,0 0 0-15,0 0-1 16,4 0 1-1,-4 0 0-15,0 0 0 0,0 0 0 16,0 0 3-16,0 0-3 16,0 0 0-16,0 0-2 15,0 0-8-15,0 0 7 16,0 3-100-16,0 5-57 16,0 1-96-16</inkml:trace>
  <inkml:trace contextRef="#ctx0" brushRef="#br0" timeOffset="1503">610 102 270 0,'0'0'180'15,"0"0"-170"-15,0 0-10 16,0 0-8-16,0 0 8 16,0 0 8-16,79 0 67 15,-42 0-49-15,-6 0-13 16,-3 0 12-16,-4 0-25 16,-9 0 9-16,-3 0 11 15,-2 3-17-15,-4 0 28 0,3-3-29 16,-2 0-2-1,7 0 28-15,3 0-21 0,-2 0 2 16,9 0 7-16,-1 0-15 16,0 0 30-16,0-1-28 15,-1-4-2-15,-3-1 8 16,-3 0-3-16,1 2-4 16,-6 1 7-16,-4 3-4 15,-2 0 16-15,-4 0-15 16,-1 0-6-16,0 0 21 15,0 0-15-15,0 0 11 16,0 0-1-16,0 0-13 16,0 0 26-16,0 0-29 15,0 0 0-15,0 0 7 0,0 0-7 16,0 0-17-16,0 0-136 16,0 0-101-16,0 0-222 15</inkml:trace>
  <inkml:trace contextRef="#ctx0" brushRef="#br0" timeOffset="2046">1366 30 414 0,'0'0'223'16,"0"0"-223"-16,0 0 1 15,0 0-6-15,0 0 10 16,0 0 5-16,38 17 4 15,-3-8 8-15,8 4 22 16,4 1-21-16,6-3-3 16,5-3 19-16,-2 1-37 15,-1-5 23-15,-5 1-17 16,-3-4 0-16,-8-1 4 16,-11 0-7-16,-10 0-5 15,-7 0 1-15,-8 0-1 16,-3 0-18-16,0 0-14 15,0-1-43-15,0-11-11 0</inkml:trace>
  <inkml:trace contextRef="#ctx0" brushRef="#br0" timeOffset="2729">1385 47 449 0,'0'0'153'0,"0"0"-139"0,0 0-9 16,0 0 2-16,0 0-6 16,0 0 92-16,103-5-52 15,-48 5 13-15,5 6-2 16,3 10-40-16,-4-3-11 15,-1-4 15-15,-11-1-12 16,-14-1 0-16,-4-3-4 16,-11-1-27-16,-7 5-87 15,-11-3-144-15</inkml:trace>
  <inkml:trace contextRef="#ctx0" brushRef="#br0" timeOffset="6335">638 108 75 0,'0'0'164'0,"0"0"-79"15,0 0-19-15,0 0-29 16,0 0-5-16,0 0 0 15,0 0-11-15,0 0 12 16,0 0 14-16,0 0-11 16,0 0 17-16,0 0-16 15,0 0 14-15,0 0 13 0,0 0-27 16,0 0-14-16,0 0 2 16,0 0-25-16,0 0 0 15,12 0-7-15,10 0 7 16,13 0-5-16,9 8 11 15,2 1-4-15,0 0 1 16,-4-1 0-16,-5-2 5 16,-6 2-8-16,-5 1 0 15,0-5 2-15,-8-1-1 16,-3-3-1-16,-1 3 0 16,-2-3 0-16,-3 0 4 15,4 0-4-15,-7 0 0 16,3 0 3-16,-2 2-2 0,-1-2-1 15,2 0 3-15,-3 0-3 16,-4 0 9-16,7 0-9 16,1 0 0-16,0 0 26 15,0 0-25-15,3 0 7 16,-3 0 2-16,0 0-10 16,0 0 11-16,-1 0-11 15,-6 0 0-15,-2 3 8 16,0-3-8-16,0 0 10 15,0 0 1-15,0 0-7 16,0 0 14-16,0 0-18 16,0 0-7-16,-8 0-20 0,-21-3-252 15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8:35.92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0 233 3 0,'0'0'63'0,"0"0"20"16,0 0 40-16,0 0-59 16,0 0-19-16,0-3-9 0,0 3-12 15,0 0-5-15,0 0-19 16,0 0 0-16,0 0 8 16,0 0-5-16,0 0-2 15,0 0 14-15,0 0 15 16,0 0 29-16,0 0-9 15,0 0-18-15,0 0 6 16,0 0-18-16,0 0 2 16,0 0-11-16,0 0-9 15,0 0 1-15,0 0-3 16,0 0 0-16,0 3 14 16,0 1-13-16,0 0 0 0,0 0 6 15,0 5-4-15,1-1 50 16,4 1-47-16,-2 1 6 15,0 1 17-15,-1-2-9 16,1 1-18-16,1-1 11 16,1 0-10-16,-1 3 32 15,1-4-26-15,-4 1-6 16,4-6 9-16,-2 1-12 16,-2 1 0-16,4-1 0 15,0-4 8-15,-1 0-2 16,1 0-6-16,2 0 0 15,7 0 6-15,12-27-2 16,13-19 6-16,7-21-1 16,4-2-9-16,-2 2-46 0,-7 19-25 15,-3 20-87-15,-9 13 13 16,-7 8-175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28:42.46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51 456 459 0,'-24'-6'68'0,"10"0"4"15,5 4-20-15,8 2-15 0,-2-2-4 16,3 2 38-16,0 0-30 16,0 0-6-16,0 0-12 15,0 0-15-15,0 0 1 16,0 0-9-16,12 0 0 16,12 0 3-16,16 0-2 15,8 4 3-15,14 2 2 16,5-4 1-16,9-2 11 15,5 0-18-15,-1 0 0 16,5 0 6-16,3-8-4 16,2-2 1-16,7 3-3 15,0-5 0-15,2 2 5 16,3-5-5-16,3-2 0 16,5 2 5-16,4-4-4 15,-1 3-1-15,-10 2 0 0,-1 4 0 16,-4-1-1-16,4 2 1 15,0 0 0-15,-2 3 9 16,2-3-7-16,-3 3 1 16,1 2 6-16,-1-3-6 15,-2 3 15-15,-2 2-18 16,0 2 1-16,2 0 6 16,2 0-7-16,2 0 0 15,7-2-2-15,-2-2 4 16,-2-2-1-16,-4-2-1 15,-4-5 0-15,4-3 3 16,-4 3-2-16,4 1-1 0,-6-2 1 16,-3 1 0-1,0 0 8-15,-4 0-9 0,1-1 0 16,0 3 4-16,-2 2 4 16,-2-1-10-16,-2 10 4 15,-3-1 2-15,0 1-1 16,-2 0-3-16,-1 0 0 15,-4 0 2-15,-7 1-2 16,-10 4-2-16,-10 0 2 16,-10-4 0-16,-7-1 3 15,-12 0-3-15,-8 0 0 16,-4 0 25-16,-2 0-6 16,-2 0 8-16,0 0-6 0,0 0-19 15,0 0-1-15,0 0-1 16,0-19-78-16,-14-34-200 15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3:16.59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13 108 86 0,'-3'-3'31'15,"2"-2"20"-15,-2 2 112 16,3 1-103-16,-2-4-29 15,-1 4-21-15,3 1 1 0,0-3 33 16,0 4-14 0,0 0 27-16,-1 0-41 0,1 0 13 15,0 0 12-15,0 0-15 16,0 0-9 0,0 0 1-16,0 0-16 0,0 0 22 15,0 0-24-15,0 0 0 16,0 0 4-16,0 0-4 15,0 0-6-15,0 0-7 16,6 0 13-16,16 0-3 16,12 5 3-16,-1-1 0 15,5 2 1-15,-1-3 5 16,-1 2-6-16,1-2 0 16,1 1 4-16,-2 0 9 15,-1-1-13-15,1 2 0 0,-1 0 2 16,-1-4 0-1,-1 2-2-15,1-3 0 0,1 0 6 16,-1 0 14-16,7 0-16 16,-1 0-2-16,-1 0 19 15,1 0-16-15,-7 0-3 16,2 0-2-16,-4 0 0 16,-4 0 0-16,0 0 0 15,-1 0 0-15,0 0 1 16,-3 0 0-16,-1 0-1 15,1 0 0-15,3 0 5 16,1-3 19-16,4 0-18 0,-2-2 4 16,4 1 16-1,-4 2-26-15,1 0 1 0,1 0-2 16,1 0 2-16,2 0 10 16,1 0-11-16,2-4 0 15,-5 6 3-15,0-5-3 16,-2 1 0-16,0-1 0 15,1 0 1-15,-4 1 2 16,-4-1-3-16,-2 4 0 16,-3-2 3-16,1 2 0 15,-1 1-3-15,3-4 0 16,2 0 4-16,-3 3 2 16,4-3-6-16,0-1 0 15,-1 4 2-15,3-4 0 16,0 3-2-16,-4 0 0 0,-3 0 6 15,-6 2-6-15,-4 0 0 16,-4 0 0-16,-2 0-6 16,-1 0 12-16,-2 0-6 15,4 0 0-15,5 0 0 16,3 0 1-16,2 0-1 16,3-1 0-16,-2 1-5 15,5 0 12-15,-2 0-8 16,0 0 1-16,0 0 0 15,1 0 0-15,-6 0 0 0,1 0 0 16,-5 0-1 0,-1 0 1-16,-2 0 0 0,-2 0-1 15,4 0 3-15,-1 0-2 16,4 0 0-16,3 0 0 16,4 0-5-16,2 0 12 15,-1 0-8-15,3-3 1 16,-1 1 0-16,-1 2 0 15,-2 0 0-15,0 0 0 16,2-1 1-16,-2-2 0 16,0 3-1-16,-4-3 0 15,3 3 0-15,-2-2-1 16,2 2 1-16,1 0 0 16,5 0 1-16,7-2-1 15,0 0 0-15,7-2-4 0,-1 3 4 16,4-1 1-1,-4-1-1-15,-4 3 0 0,-3 0-1 16,-6 0 3-16,-4 0-4 16,3 0 2-16,-4 0 0 15,3 0-4-15,0 0 4 16,-1 0 0-16,1 0 5 16,2 0-5-16,3 0-2 15,-2 0-1-15,2 0 3 16,2 0-1-16,-1-2 1 15,2 2 0-15,-5 0 1 16,0 0-1-16,1 0 0 0,2 0-2 16,-1 0 2-1,1 0 2-15,3 0-2 0,-2-3 0 16,2 3 4-16,2-1-4 16,-2 1-1-16,-2 0-2 15,-1-2 3-15,2 2-1 16,-2 0 1-16,1 0 0 15,-3-2 4-15,-2 2 1 16,-3 0-9-16,4 0 4 16,-5 0 0-16,0 0-5 15,6 0 5-15,-3 0 0 16,3 0 0-16,0 0 0 16,3 2 0-16,-2 1 0 0,1 0 4 15,-1-1-3 1,0 1-1-16,-2-1 0 0,-3-2 5 15,-3 1-5-15,-1 2 5 16,-6-3-5-16,-4 0 1 16,-2 0 9-16,-4 0-10 15,2 0 0-15,-1 0 0 16,1 0 9-16,-3 0-15 16,0 1 6-16,0-1 0 15,0 0-11-15,0 0-87 16,-9 0 11-16,-17-18-211 15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3:20.5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25 482 0,'0'0'52'0,"0"0"-38"16,0 0 7-16,0 0 18 15,0 0-24-15,0 0 4 16,0 0-19-16,9-2 0 15,-9 2 22-15,0 0-17 16,0 0-2-16,0 0 11 16,0 0-7-16,0 0 8 0,0 0-15 15,0 0 0-15,0 0 10 16,0 0-7-16,0 0-3 16,0 0 0-16,0 0 3 15,0 0-13-15,0 9 10 16,0 18 0-16,0 3 2 15,0 9 0-15,0-1-2 16,0 4 5-16,0-1-3 16,0 1 20-16,0 1-21 15,0-4-1-15,0 1 29 16,6-7-27-16,3-7-1 0,-1-4-2 16,-2-8 6-1,-1-3 0-15,-1-6-5 0,-1-5-22 16,6 0-59-16,4-12-96 15,2-22-151-15</inkml:trace>
  <inkml:trace contextRef="#ctx0" brushRef="#br0" timeOffset="195">295 301 391 0,'0'0'5'0,"0"0"71"16,0 0 1-16,0 0 1 15,0 0-32-15,0 0-20 16,24 93-23-16,-19-80 21 0,1-3-24 16,-2-2 0-1,1-2-6-15,-1-4-65 0,-4-2-87 16,0 0-229-16</inkml:trace>
  <inkml:trace contextRef="#ctx0" brushRef="#br0" timeOffset="377">305 0 7 0,'0'0'602'15,"0"0"-565"-15,0 0-20 16,0 0 6-16,0 0-18 16,0 0 42-16,19 9-47 0,2 3 2 15,0-1 7 1,-1 2-9-16,1-4-53 0,-3-3-124 15,1-6-291-15</inkml:trace>
  <inkml:trace contextRef="#ctx0" brushRef="#br0" timeOffset="1153">635 10 600 0,'0'0'69'0,"0"0"-67"16,0 0 25-16,0 0 20 15,0 0 43-15,0 0 0 0,14 87-89 16,-14-54 7 0,0 3 29-16,3 1-36 15,-3-3 6-15,1-3-7 16,2-3 6-16,-1-7 1 0,1-4-7 16,-3-9 0-16,1-4 2 15,-1 1 4-15,0-5-8 16,0 0 2-16,0 0 0 15,0 0 5-15,0 0-5 16,0 0 0-16,0 0 9 16,0 0-5-16,0 0-4 15,0 0 0-15,0 0 7 16,0 0 3-16,0 0-10 0,3 0 0 16,-3 0 5-1,0 0-5-15,0 0-2 0,0 0-3 16,0 0 5-1,0 5-22-15,0 1 22 0,0 5 0 16,0 0-1-16,0-1 5 16,0 3-5-16,0 1 1 15,0 2 0-15,0 3-2 16,0 0 2-16,0-5 0 16,0-6 2-16,0 0-2 15,0-8 0-15,0 0 0 16,0 0 1-16,0 0 26 15,0 0-25-15,0 0 2 16,0-14 36-16,0-10-40 0,0-4-5 16,0 0 5-16,0 6 0 15,0 3-9-15,5 2 9 16,3 7 0-16,1 3-10 16,1-2 9-16,4 6-2 15,3 0 1-15,1 1 2 16,0 2-12-16,3 0 12 15,-2 0 0-15,-3 8-5 16,-2 5 0-16,-3 3 5 16,-2-1-2-16,-5-2 2 15,-4 5-11-15,0 1 11 16,0 1 0-16,-6-1 3 16,-11-2-2-16,2 0-1 15,-1-3 0-15,-1-3 5 16,2-3 2-16,1-5-7 0,0-3-2 15,5 0-3-15,2 0-35 16,2-11-43-16,5-14-113 16,0-4-62-16</inkml:trace>
  <inkml:trace contextRef="#ctx0" brushRef="#br0" timeOffset="1563">1173 259 358 0,'0'0'75'0,"0"0"4"0,0 0-1 15,0 0-16-15,0 0-7 16,0 0-37-16,-110 43 6 16,83-24 1-16,7-4-17 15,5-5 33-15,9-3-41 16,1-1 0-16,5-3 0 15,0 2-4-15,0-2 1 16,6 0 3-16,19 2 0 16,2-4 10-16,5 1-10 15,-2-2 0-15,1 0 11 16,-9 0-11-16,-8 0 0 16,-8 0-1-16,-6 3 4 15,0-3-4-15,0 6 1 0,0-1 0 16,-13 8-1-1,-7 4 6-15,-6 1-5 0,3 1 0 16,5-3 1-16,1 0-3 16,5-5 2-16,11-6-58 15,-2-3-2-15,3-2-107 16,0 0-33-16</inkml:trace>
  <inkml:trace contextRef="#ctx0" brushRef="#br0" timeOffset="1899">1364 287 419 0,'0'0'168'0,"0"0"-167"0,0 0 0 15,0 0 15-15,0 0 65 16,0 0 2-16,6 92-34 16,-1-69 25-16,2 0-56 15,2 0-4-15,2-4 13 16,4-4-23-16,-1-3 1 15,-4-5-5-15,3-2 7 16,-4-5 27-16,4 0-31 16,4-9 22-16,3-16 18 15,1-8-36-15,0-4-1 16,-6-5-6-16,-2 6 0 16,-7 3 5-16,-3 7-5 15,-2 7 0-15,-1 10-5 16,0-1 5-16,0 8-6 0,0 2-10 15,0 0-49-15,0 0 8 16,0 0-203-16,0 13-15 16</inkml:trace>
  <inkml:trace contextRef="#ctx0" brushRef="#br0" timeOffset="2551">1894 311 614 0,'0'0'66'0,"0"0"-60"0,0 0 1 16,0 0-7 0,0 0 77-16,0 0 18 0,-5 56-50 15,-1-34-17-15,0 2-9 16,2 2 25 0,-1 0-39-16,1-9-5 0,1-4 11 15,3-3-3-15,0-9-10 16,0-1 2-16,0 0 0 15,0 0 17-15,0 0-13 16,0 0-4-16,0 0 23 16,0 0-19-16,0-17-8 15,0-10-4-15,0-5-53 16,3-6 57-16,12-3-49 16,6 3 32-16,-3 7 19 15,-4 8-6-15,-2 10 1 0,-6 8 7 16,0 1 0-16,0 4 17 15,-1 0-17-15,-2 0 0 16,1 0 14-16,3 6-7 16,0 12 1-16,2 5 10 15,0 3-3-15,-3-4 42 16,2-1-51-16,0-7 2 16,-2-2 5-16,-2-7-7 15,1 1-6-15,-1-6 0 16,5 0 0-16,5 0 10 15,6-12-10-15,3-13-15 16,-1-3 12-16,-2 4-28 0,-3 3 27 16,-3 6-5-1,-5 7 9-15,-5 6-2 0,1 1 2 16,-1 1 0-16,1 0 2 16,3 9 4-16,4 12 21 15,-2 1-17-15,4-1-7 16,-2-5 32-16,-3-3-35 15,0-2 0-15,-4-5 3 16,-1-4 8-16,1 2-22 16,-2-2-5-16,2-2-123 15,1 0-58-15,6-6-146 16</inkml:trace>
  <inkml:trace contextRef="#ctx0" brushRef="#br0" timeOffset="2687">2538 342 648 0,'0'0'25'0,"0"0"-25"16,0 0 0-16,0 0 8 15,0 0-8-15,0 0-22 16,0 0-217-16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6:10.73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142 206 9 0,'0'0'88'16,"0"0"-9"-16,0 0 30 15,0 0-25-15,0 0-40 16,0 0-10-16,3 0-18 16,-3 0-14-16,0 0 45 15,0 0-45-15,0 0-4 16,0 0-3-16,0 0-52 15,0 0-35-15,0 0-91 16,0 0 56-16,0 0 89 0</inkml:trace>
  <inkml:trace contextRef="#ctx0" brushRef="#br0" timeOffset="1461">142 206 34 0,'3'0'61'0,"-3"0"-6"16,0 0 69-16,0 0-79 15,0 0-14-15,0 0 13 16,0 0-38-16,0 0 15 15,0 0-19-15,0 0 4 16,0 0 10-16,0 0-16 16,0 0 0-16,-5 0 2 15,2 0 3-15,3 0-5 16,0 0 0-16,0 0 0 16,0 0 23-16,0 0-17 0,0 0 7 15,0 0 22 1,0 0-23-16,-1 0 15 0,1-3-27 15,-5 1 6-15,5-1-4 16,0 3-2-16,0 0 0 16,0 0 19-16,0 0-18 15,0 0 19-15,0 0-6 16,0 0-10-16,0 3 55 16,0 1-52-16,0-3 0 15,0-1 15-15,0 0-15 16,0 0-2-16,0 0-5 15,0 0 6-15,-4-3-12 16,-5-8-6-16,0-3 3 16,-1-1-5-16,3 6-1 15,1-2 12-15,0 7 0 0,4 2 3 16,2 2 2 0,0-2-2-16,0 2 0 0,0 0 5 15,0 0 4-15,0 0-10 16,0 0 1-16,0 0 0 15,0 0 28-15,0 0-28 16,0 0 0-16,0 0 13 16,0 0-6-16,0 2-4 15,0-2 20-15,0 2-5 16,0-2 23-16,-7 0-41 16,1 0-14-16,-2 0 0 15,3-4-32-15,4-5 35 0,1 1 3 16,0 4 8-16,0-5-9 15,0 3 9-15,14 1 0 16,1 1-3-16,4 4 8 16,1 0-5-16,-2 0 6 15,-1 15 2-15,-5 6 33 16,-7-1-21-16,-5 3-1 16,0 3 26-16,0-4-45 15,-17-1 16-15,-1-7-16 16,-3-5 1-16,2-8 0 15,1-1-1-15,0 0-21 16,1-18 13-16,8-12-37 16,3-11 28-16,6-4-14 15,0 6 20-15,0 7-7 16,14 10 18-16,5 6 0 0,3 2-5 16,-4 11 9-16,5 3-8 15,-7 0 4-15,1 2 0 16,-3 22 21-16,-8 5 19 15,-6 9-5-15,0 2 14 16,0-6-40-16,-18-2 6 16,1-12-15-16,-1-3 4 15,3-9 6-15,1-5-10 16,2-3 0-16,-2 0-3 16,5-5-9-16,-3-22-4 0,6-8 6 15,1-2-18 1,5 0 19-16,0 8-20 0,0 12 29 15,0 6-10-15,6 6 10 16,2 5 0-16,-2 0-4 16,2 0 4-16,-2 0 31 15,-2 14 5-15,-1 1-7 16,-3 5 4-16,0 1-30 16,0 0 8-16,0-4-11 15,-9-8 3-15,0-3 8 16,-3-2-11-16,3-4 0 15,0 0-1-15,-1 0 1 16,4 0-5-16,-1-10-13 16,2 2 18-16,5-2-21 0,0-2 21 15,0-1-1-15,0 4-15 16,6 3 18-16,11 6-4 16,0 0-3-16,2 0 5 15,0 11-1-15,0 8 3 16,-8 0-2-16,-3-4 22 15,-8-2-16-15,0-3-2 16,0-5-4-16,0 1 0 16,-12-4 12-16,-8-2-12 15,-1 0 0-15,2-8-10 16,3-15 4-16,5-6-7 16,3 2 3-16,5 7 3 15,3 3-10-15,0 7 17 0,0 7-4 16,8 3-9-16,9 0 23 15,5 0-10-15,1 13 3 16,-5 9 2-16,-4 3 41 16,-5 2-43-16,-6-6-1 15,-3-2 12-15,0-8-3 16,0 0-11-16,-13-7 0 16,-4-1-4-16,0-3-2 15,3 0-37-15,4-18-89 16,5-12-69-16</inkml:trace>
  <inkml:trace contextRef="#ctx0" brushRef="#br0" timeOffset="2762">219 187 119 0,'0'0'246'0,"0"0"-152"16,0 0-7-16,0 0 0 15,0 0-12-15,0 0-50 16,-6 0 3-16,6 0-26 15,0 0 15-15,0 0-22 0,0 0 5 16,0 0-11 0,0 0 3-16,0 5-44 0,6 4-14 15,4 0 4-15,0 0-21 16,4 2 44-16,4-1-64 16,-1-1 56-16,-1 1 25 15,0 2-68-15,0-2 76 16,-2 1 14-16,-5 1 82 15,5 1 19-15,-5-3-26 16,0 2-5-16,3-2 9 16,-3-3-33-16,0 5 0 15,1-3-23-15,-1 1-16 16,3-1 26-16,-2 0-33 16,3-2-10-16,-4 1 3 15,0-1-73-15,0 1-26 0,3-2-10 16,-1 1-56-16,-2-1-21 15,3 0 151-15,-3 2 42 16,3 0 20-16,-6 0 24 16,6-1 52-16,-2 0 34 15,0 3-53-15,-1-1 24 16,-1-1-29-16,-1-5-16 16,-5 1 6-16,3 0-45 15,-1-2-5-15,-1 4-12 16,6-3 0-16,-3 3-10 15,2 3-12-15,1 1-17 16,-3 0 26-16,3 3-25 0,-1 0 24 16,-4-1 7-16,4 0 7 15,-2 0-3-15,2-4 4 16,-4 1-1-16,2-1 12 16,2 2-7-1,-2-3-6-15,2-1 1 0,-1 3 0 16,2-3 0-16,-4-1 0 15,4 3 0-15,-3-5 1 16,-1 4 1-16,2-2-3 16,-1 2 1-16,2 0 0 15,4 1-16-15,-1 2 16 16,2-1-5-16,-1-1-4 16,-1 0 6-16,-2 0 1 0,2 1-3 15,-5-1 10 1,-2-4 4-16,4 0-6 0,-3-2 11 15,-1-1 21-15,2 3-27 16,2-3 3-16,-4 2-11 16,5-2 0-16,-2 1 5 15,0 2 0-15,1 0-5 16,-2 1 9-16,-2-1-9 16,4 2-9-16,-2 0 4 15,-1 1-14-15,2-1 10 16,-5-3-14-16,1 0-3 15,-2 0 20-15,2-1-28 0,2-2 9 16,-4 1 15 0,4 2 10-16,1-2 10 0,-1 2 1 15,-1-2 33-15,1 4 11 16,-1-4-30-16,1 4 6 16,-4-5-8-16,2 2-22 15,-1 0 33-15,1 1-34 16,-2-3 0-16,-1 0-4 15,3 0-18-15,-3 0-25 16,0 0-48-16,0 0 2 16,0 0-78-16</inkml:trace>
  <inkml:trace contextRef="#ctx0" brushRef="#br0" timeOffset="3234">1000 843 86 0,'0'0'133'0,"0"0"25"16,0 0-89-16,0 0-14 15,0 0 25-15,0 0-35 16,-3-4-8-16,3-2-28 16,0-2 6-16,0-9-6 15,0-1-9-15,3 1 0 16,6 3 2-16,-3 4 1 15,2 1-6-15,-2 5-2 16,0-2 5-16,-1 3 2 0,-1 3-2 16,1 0 0-16,-1 0 12 15,1 0-8-15,-1 0 7 16,-2 0-8-16,2 0 0 16,4 0 53-16,-3 8-38 15,1 1 3-15,1 8 18 16,1 1-11-16,1 5 7 15,2 0-25-15,-2-6-10 16,0-1 31-16,0-6-28 16,0 0-3-16,-4-4 4 15,2 0 2-15,-2-6-12 16,-5 0 5-16,3 0-13 16,-2 0-2-16,-1 0 3 15,0 0 2-15,0-7 9 0,-6-10-73 16,-15-6-21-16,-6-1-85 15</inkml:trace>
  <inkml:trace contextRef="#ctx0" brushRef="#br0" timeOffset="4690">171 159 12 0,'0'0'111'0,"0"0"-34"16,0 0 22-16,0 0 8 15,0 0-67-15,0 0 21 16,0 0 26-16,0 0-40 0,0 0 8 16,0 0-19-16,0 3-7 15,0-2 53-15,-5 5-74 16,-2 3 3-16,-2 5-3 16,1-3 2-16,2 5-10 15,-2 3 0-15,2 0 2 16,2 2 2-16,1-1-4 15,1-1 0-15,2 2 0 16,0-1 5-16,0 2-10 16,5 3 5-16,10-1 0 15,6 3-3-15,5 1 3 16,-3-3 0-16,4 2 6 16,-1-1 2-16,-2-3-10 15,2-3 2-15,-5-1 0 16,-6-2 13-16,1-3-12 0,-7-2-1 15,-5 0 20-15,-2-3-14 16,-2 4-5-16,0 3-1 16,0 2 0-16,0-1 10 15,-15 2-10-15,-5-3 0 16,-3-1 2-16,3-3 3 16,-1-1-10-16,4-4 2 15,2-2 3-15,8-5-7 16,2 0 7-16,4 0 0 15,1 0-7-15,0 0-5 0,0 0 7 16,0 0-12 0,0 0 17-16,10 0-8 0,7-5 8 15,3 0 0-15,5 1 2 16,-2 0 5-16,3 4-9 16,-3 0 2-16,-2 0 0 15,-3 0 6-15,-1 0-6 16,-3 0 0-16,-4 0 13 15,-1 0-11-15,1 6 7 16,-1 5-9-16,1 5 0 16,-1-2 43-16,1 4-40 15,-1-1-3-15,-3 2 19 16,1-4-13-16,-2-1-12 16,-1 3 5-16,2-1 1 15,-1-1 1-15,1 1-1 0,0-1 0 16,-1-1 11-16,-2-3-7 15,1-4-4-15,2 1 0 16,4 0 5-16,2-2-9 16,1 1 4-16,6 0 0 15,2 3 16-15,3-5-5 16,2 1-15-16,0 1 4 16,-3-3 0-16,-1 0 3 15,0-2-3-15,-3-2 0 16,-2 0 18-16,-3 0-12 0,-2 0 3 15,-3 0-9 1,0 0 1-16,0 0 12 0,0-2-13 16,-1-2 0-16,1-4 13 15,0 5-9-15,-3-1-4 16,3 0 0-16,-1 2 4 16,-2 1 21-16,-1-2-25 15,1 3 0-15,-5 0 21 16,2 0-11-16,-1 0-9 15,-2 0-1-15,0 0 0 16,0 0 14-16,0 0-14 16,0 0 0-16,0-2 10 15,0-1-1-15,0 0-18 16,0-5 8-16,-9-8-76 16,-8-6-91-16,-1-4-351 15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3:51.9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465 12 207 0,'0'0'116'0,"0"0"-24"0,0 0-48 16,0 0 26-16,0 0-31 15,0 0-5-15,0 0 6 16,-9-8-38-16,9 8 13 16,0 0 4-16,0-2-15 15,-6 2 50-15,-2-1-54 16,-1-2 0-16,3 3 19 16,-1 0-17-16,-7 0 10 15,5 0-12-15,-3 0 0 16,-2 0 8-16,5 0-8 15,-2 14 0-15,-1 3-6 16,3 7 2-16,-5 6 2 16,5 4-3-16,0 3 5 15,1 2-1-15,4 2 1 16,-1 2 0-16,1 1-4 0,-1 3 8 16,5-3-4-16,0 0 0 15,0 1 1-15,0 4-4 16,0-3 3-16,0 5 0 15,0 1-1-15,0-1 5 16,0 5-8-16,14 4 4 16,0 5 0-16,-2 3 1 15,-2 9-1-15,3-4 0 16,-4 2-2-16,-2 2 7 16,-1-11-6-16,2 4 1 15,-8-2 0-15,0 0-2 16,0 5 2-16,0-4 0 0,0 1 2 15,-8-1 3-15,-10-5-5 16,-3-1 0-16,-3-4 3 16,-7-5 6-16,-1-6-9 15,-3-7 0-15,-1-6 11 16,2-6-7-16,6-8-4 16,-3-7 9-16,10-4-8 15,1-2 31-15,7-4-32 16,5-1 0-16,3-3 0 15,5 0 0-15,0 0-18 16,0 0-17-16,0 0-36 16,10 0 68-16,8 8-10 15,5-3 13-15,5 4 5 0,1 7-4 16,2 0-1-16,-1 5 0 16,-6 4 3-16,2 14 3 15,-8 9 0-15,-1 16-6 16,-8 13 18-16,-4 2-16 15,-4 9-2-15,-1-2 0 16,0-4 2-16,0 4 9 16,0-3-11-16,0-1 0 15,-9 8 13-15,0 1-10 16,-2 2-3-16,2 8 0 16,-3-8 4-16,6-2 0 15,-2-4-4-15,8-8 0 0,-4-2 1 16,4-7 4-16,0-1-7 15,0-8 2-15,0 2 0 16,0-1 20-16,0 0-18 16,0 1 1-16,0-3 18 15,0-4-19-15,0-9 14 16,0 3-11-16,4-3 2 16,-4-4 15-16,0-3-17 15,0-6-5-15,0-11 24 16,0 7-23-16,0-1 16 15,0 3-17-15,0-2 11 16,0 0 5-16,0 0-16 16,0-2 0-16,0 1 15 0,10 0-11 15,2 2-4 1,1-2 0-16,3 2 2 0,5-2 10 16,2 0-7-16,2-2-1 15,1 0 34-15,2-5-33 16,-9-3 8-16,6 3-13 15,-3 0 7-15,-2-1 14 16,1-2-21-16,-4-3 1 16,-8-8 2-16,-4 0 2 15,-1-3-5-15,-2-5 0 16,-2 0-11-16,0 0 5 16,0 0-135-16,0-29-138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4:04.00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138 105 59 0,'0'0'36'0,"0"0"17"16,-3 0 13-16,2 0 27 0,1 0-7 15,-3 0-44-15,3 0 3 16,0 0-5-16,-2 0 2 16,-2 0 13-16,-1 0-52 15,1 0 1-15,-1 0 16 16,-3 0-13-16,7 0-7 16,-4 0 5-16,5 0 2 15,-3 0 21-15,3 0-28 16,0 0 0-16,0 0 24 15,0 0-24-15,0 0 7 16,0 0-7-16,0 0 3 16,0 0-2-16,0 0-1 15,0 0 0-15,0 0-8 16,0 0 4-16,0 0-4 16,14 3 5-16,7 8 3 0,5 1-1 15,1 1 1-15,5-2 0 16,5-2 23-16,2 2-20 15,5-3 1-15,2 0-4 16,1 0 5-16,6-2 6 16,-1-4-7-16,5-2-4 15,0 0 31-15,5 0 1 16,2 0 13-16,-4-5-32 16,3-4-7-16,-1 1 22 15,-3-1-23-15,3 2-5 16,-2 0 19-16,-4 3-16 15,-6 1-3-15,-4 3 0 0,-2-3 3 16,-2 3-3-16,-4 0 0 16,0 0 0-16,-5 0 4 15,1 0-3-15,-5 0-1 16,1 0 0-16,0 0 4 16,1 0 0-16,2 0-4 15,2 0 0-15,0 0 16 16,0 0-11-16,1 0-4 15,-4 0-1-15,3 3 2 16,0-2 0-16,-1 1-2 16,1 1 0-16,1-3 3 15,-1 0-2-15,4 0-1 16,2 0 0-16,3 0 3 0,5 0-3 16,0 0 0-1,5 0 0-15,3 0 9 0,-3 0-7 16,1 0-4-16,1 0 0 15,-3 0 2-15,2 0 8 16,-2 0-8-16,2 0 0 16,-2 0 9-16,0 0-5 15,-1 0-4-15,-5 0 0 16,0 0 4-16,-3 0 4 16,-2 0-8-16,-2 0 0 15,-1 0 3-15,-4 0 1 16,-1 0-5-16,-4 0 1 0,0 0 0 15,1 1 4-15,1 3-4 16,4-1 0-16,4-3 4 16,-1 0-3-16,2 0-1 15,-1 0 0-15,1 0 3 16,-6 0 2-16,-4 0-5 16,1 0 0-16,-1 0 9 15,-4 0-4-15,0 0-5 16,4 0 1-16,-4 0 7 15,3 0 9-15,1 0-17 16,4 0 0-16,-2 0 11 16,5 0-8-16,-4 0-3 15,4 0 0-15,-2 0 2 16,0 0 2-16,-1 0-4 16,0 0 0-16,-1 0 16 0,-1 0-11 15,-4 0-4-15,-3-3-1 16,-5 1 5-16,-1 0 9 15,1 1-14-15,0-2 0 16,-1 1 16-16,1 1-9 16,-2-2-7-16,2 1 0 15,-3-1 10-15,3 3-2 16,-2 0-8-16,-4 0 0 16,-2 0 17-16,-5-1-14 15,-3 1-3-15,-2-2 0 16,-2 2 2-16,-1 0 3 15,0 0-5-15,0 0 0 0,0 0-17 16,-4 0-5-16,-40 2-138 16,-42 2-290-16</inkml:trace>
  <inkml:trace contextRef="#ctx0" brushRef="#br0" timeOffset="13396">138 146 243 0,'0'0'78'0,"0"0"-72"15,0 0-1-15,0 0 0 16,0 0 14-16,3 0 3 15,6 0-5-15,-2 0 15 16,-4 1-29-16,-3-1 7 0,0 0 10 16,0 3 20-16,0-3 9 15,0 0-9-15,0 0 0 16,0 0 1-16,-13 0-37 16,0 0-4-16,1-4 2 15,3-2 1-15,2 1-4 16,3 1 1-16,1 2 0 15,1 2 26-15,2-2-21 16,0 2 7-16,0 0-5 16,0 0-6-16,0 0 1 15,0 0-2-15,0 0 0 16,0 0 3-16,0 0-3 0,0 0 0 16,0 0-1-16,0 0 5 15,0 0-10-15,0 0-4 16,0 0 10-16,2 8 0 15,5-3 0-15,-5-1 0 16,-2-4 0-16,0 2 2 16,0-2 3-16,0 0-5 15,0 0 0-15,0 0 25 16,0 0 1-16,-14-6 16 16,-4-11-30-16,-3-4-10 15,3 1 7-15,4-4-9 16,3 3 0-16,1 7 17 15,8 3-17-15,2 6 2 0,0 1 13 16,0 4-11 0,0 0 0-16,0-3-4 0,0 3-12 15,0 0 0-15,8 0-5 16,1 0 7-16,6 7 9 16,2 7 2-16,-2 2-1 15,2 5 0-15,-5-6 0 16,-2 2 4-16,-2-2-4 15,-2-4 0-15,-1-2 3 16,-5 0 1-16,0-6-8 16,0 2-77-16,0-3-1 15,0-2-41-15,0 0-94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5:07.95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201 35 82 0,'0'0'187'0,"0"0"-162"15,0 0 15-15,0 0-16 16,0 0 8-16,0 0-6 16,0 0-8-16,0 0 27 0,0-3-10 15,0 3 19-15,0 0 18 16,0-3-42-16,0 1-5 15,0 0-3-15,0-2-22 16,0-3 5-16,0 3-5 16,0-2 0-16,-3 5-2 15,2-2 2-15,1 3 0 16,-4 0 0-16,4 0 3 16,0 0-6-16,0 0-8 15,-4 0-2-15,-2 6 9 16,-2 20 4-16,-2 10 0 15,-3-2-4-15,9 2 8 0,2-10-5 16,2-1 1-16,0-6 0 16,0-1 0-16,0-4 0 15,11 0 0-15,6-7-3 16,1-1-11-16,0-6-30 16,3 0-7-16,-1 0-37 15,-2-21 46-15,-1 1-84 16,-3-4 73-16,-5-5 53 15,-5 1 37-15,1 3-27 16,-5 9 26-16,0 3 2 16,0 9 11-16,0 0 39 15,0 4-35-15,0 0-46 16,0 0-1-16,0 2-12 0,-6 21-11 16,-3 14 17-1,0 13-9-15,0 9 11 0,3 6-2 16,6 8 12-16,0 0-10 15,0-3 21-15,0-5-23 16,0-3 0-16,-5-8 4 16,-4-11-2-16,0-7-2 15,-5-13 0-15,0-9 8 16,-7-6 10-16,-2-8-16 16,-1 0 3-16,-9 0 28 15,1-15 0-15,0-8-22 16,6-3-4-16,8 1-5 0,6 0 20 15,7 2 8 1,5 3-30-16,0-3 18 0,5 2-18 16,21-2-39-16,8 3 3 15,6-1 24-15,-4 3 9 16,1 4-46-16,1 3 12 16,-9 4-21-16,-2 1 16 15,-1 5-49-15,-5-4-121 16,-3 0-5-16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5:10.2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0 513 0,'0'0'147'0,"0"0"-147"16,0 0-23-16,0 0 23 15,0 0 34-15,0 0-21 16,10 94 13-16,-6-80-22 16,4 3 3-16,-1-2 13 15,-2-4-20-15,1 2-2 16,-3-7-42-16,-1-3-97 15,-2-3-163-15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5:10.41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0 667 0,'0'0'7'0,"0"0"-7"15,0 0-18-15,0 0 18 16,0 0 36-16,0 0-33 16,0 0 2-16,62 50 9 15,-53-42-14-15,0-2-10 16,-4-6-130-16,-1 0-201 16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5:10.62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0 532 0,'0'0'22'0,"0"0"-15"15,0 0 0-15,0 0 38 16,0 0-16-16,0 0 50 16,152 176-60-16,-143-126-13 15,-6 3 5-15,-3-1-5 16,0 1 10-16,-16-6-16 15,-13 0 0-15,-2-9-10 16,-1-10-22-16,2-6-21 16,12-17-150-16,10-5 5 15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5:10.97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289 0 633 0,'0'0'62'0,"0"0"-37"15,0 0 0-15,0 0 4 16,0 0 35-16,0 0-42 16,0 0-22-16,-170 8 9 15,126 9-9-15,13-4 0 16,13-3 0-16,3-4 0 15,7 0-6-15,7-2 6 16,1 0-12-16,0 1 3 0,0 3 0 16,0 3 3-16,10 5 0 15,7 3 6-15,4 1-5 16,2 1 9-16,4 0-4 16,4-5 14-16,-2-1-12 15,0-5 12-15,-2-3-14 16,0-5-25-16,4-2-49 15,-3 0-55-15,-2-10-77 16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5:11.22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0 672 0,'0'0'83'15,"0"0"-83"-15,0 0-11 16,0 0 11-16,0 0 35 16,0 0-9-16,31 234-20 15,-28-179 64-15,-2-4-44 16,4-5-21-16,-2-8 3 16,-2-6-3-16,2-10-4 15,-3 0-1-15,0-1 0 16,0-1-10-16,0-7-239 15,-7-13-8-15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5:11.32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0 634 0,'0'0'334'16,"0"0"-334"-16,0 0-41 15,0 0-240-15,0 0-284 16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5:09.83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82 616 0,'0'0'48'0,"0"0"-19"16,0 0 29-16,0 0 3 15,0 0-9-15,0 0-5 16,14-62-43-16,-10 56 11 16,1 0-13-16,2 1 13 15,0 3-12-15,-3 1-3 16,4 1-2-16,-1 0-9 16,-2 0 9-16,1 0-2 15,3 0-11-15,5 9 2 16,4 19 0-16,3 7 11 15,-3 12 2-15,1 5 2 0,-3 5 5 16,1-4-3 0,-3-1-4-16,-1-3 0 0,-2-8 4 15,-2-11-3-15,0-13-1 16,-3-6 12-16,-4-10-8 16,-2 2-8-16,3-3-18 15,-3-10-14-15,0-29-46 16,0-18-229-16,0-16 31 15</inkml:trace>
  <inkml:trace contextRef="#ctx0" brushRef="#br0" timeOffset="203">275 43 293 0,'0'0'139'16,"0"0"-93"-16,0 0-26 0,0 0 10 16,0 0-16-16,0 0 24 15,-56 75 35-15,28-34-47 16,3-2-14-16,0-2 0 15,1-1-11-15,4-2 9 16,2-6-10-16,4-2 0 16,5-7 11-16,6-5-11 15,3-8-77-15,0-6-99 16,18 0-129-16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6:19.98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990 854 64 0,'0'0'134'15,"0"0"-11"-15,0 0-48 16,0 0-12-16,0 0-29 16,0 0 26-16,49 30-52 0,-45-25-2 15,5-5 1-15,-1 0-7 16,1 0-55-16,2 0-135 15</inkml:trace>
  <inkml:trace contextRef="#ctx0" brushRef="#br0" timeOffset="-2761">1511 871 5 0,'0'0'48'0,"0"0"-21"0,0 0-26 16,0 0 15-16,0 0-16 16,0 0 0-16,173 85 21 15,-158-74-9-15,-3-4-3 16,-6 1-9-16,-2-2-70 15</inkml:trace>
  <inkml:trace contextRef="#ctx0" brushRef="#br0" timeOffset="-1757">1666 1297 25 0,'0'0'144'0,"0"0"-103"15,0 0 25-15,0 0-35 16,0 0-4-16,0 0 17 16,-20-9-15-16,16 4 6 0,2 5-14 15,2-1-3-15,-3 1 49 16,3 0-46-16,0-3-10 15,0 3 28-15,0 0-32 16,0 0 36-16,0 0-9 16,-2 0-22-16,2 0 89 15,0 0-63-15,0 0-13 16,0 0 16-16,0 0-40 16,0 0 7-16,0 0-8 15,0 0 0-15,0 0 7 16,0 0-7-16,0 0 0 15,5 0 1-15,-3 0 7 16,2 0-16-16,-1 0-11 0,-3-14-27 16,0-3 39-16,0-2-42 15,0 3 11-15,0 3 27 16,-12 5-2-16,-2 4 12 16,5 2 1-16,3 0 0 15,-1 2 55-15,5 0-26 16,2 0-4-16,-3 0 13 15,3 0-33-15,0 2 4 16,0 7-9-16,0 5 4 16,0-4 18-16,3-6-22 15,2 1 0-15,1-4-1 16,1-1 8-16,-1 0-14 16,2 0 2-16,-4 0-26 15,-2-4 29-15,-2-7-49 0,0-2-20 16,0 0 46-16,-9 1 0 15,-5 3 17-15,1 4-2 16,-1 0 10-16,5 5 22 16,0 0-14-16,6 0 54 15,1 0 3-15,2 0-44 16,0 0 1-16,0 0-22 16,0 6 4-16,0 1 8 15,0-4-12-15,0 1 0 16,0 0-2-16,0-4-84 15,0 0-80-15,0-4-235 16</inkml:trace>
  <inkml:trace contextRef="#ctx0" brushRef="#br0" timeOffset="223">1297 1036 241 0,'0'0'133'16,"0"0"-48"-16,0 0-15 15,0 0-23-15,0 0 46 16,0 0-70-16,27 29 2 0,-22-20 23 16,2 0-29-16,-1-2-10 15,-1 0-9-15,3 2-16 16,-2-6 7 0,3 4-86-16,0-1-57 0,0-2 5 15,2 2-151 1</inkml:trace>
  <inkml:trace contextRef="#ctx0" brushRef="#br0" timeOffset="371">1297 1036 105 0,'161'135'177'0,"-161"-135"-63"15,0 0-52-15,0 0-18 16,0 0 20-16,0 0-38 16,70 23-11-16,-66-23 2 15,-2 1-13-15,1-1-4 0,-3 5 0 16,4-5-25-1,1 1-45-15,-1 4-85 0,2-2-204 16</inkml:trace>
  <inkml:trace contextRef="#ctx0" brushRef="#br0" timeOffset="531">1704 1293 216 0,'0'0'165'15,"0"0"-78"-15,0 0-1 16,0 0-33-16,0 0 16 15,0 0-61-15,47 37-6 16,-47-37 13-16,0 0-15 0,0 0-23 16,-3-5-111-16,-18-18-251 15</inkml:trace>
  <inkml:trace contextRef="#ctx0" brushRef="#br0" timeOffset="-526">0 124 282 0,'0'0'139'16,"0"0"-97"-16,0 0 43 16,0 0-18-16,0 0-37 15,0 0 54-15,13 3 10 16,-6 5-48-16,2 0 6 16,1 0-46-16,-4 1 8 15,2-1-14-15,-2 0 7 16,-1 0 4-16,2 0-11 0,-2 5 0 15,1-3 2-15,3 0-2 16,3 1-4-16,5-3-39 16,3-1-66-16,2-1 35 15,3-1-17-15,-1 1-21 16,-1 0 53-16,1 4 17 16,-6 3 9-16,-3-1 26 15,1 1 7-15,-3 3 14 16,-2-2-5-16,1 3 29 15,2 0 31-15,-1-6-8 0,1 2 1 16,0 1-23 0,-2-5-30-16,-3 1 49 0,0-3-53 15,-3-3-4-15,-1 3 8 16,1-3-9-16,0-1-16 16,1 2-44-16,3 1-72 15,0 0 37-15,2 0-131 16,2 3-1-16</inkml:trace>
  <inkml:trace contextRef="#ctx0" brushRef="#br0" timeOffset="-199">563 531 24 0,'0'0'146'0,"0"0"-1"15,0 0-63-15,0 0-27 16,0 0-8-16,0 0 5 0,40 31-29 16,-40-29-19-1,3-2 14-15,-2 4-14 0,4-2-4 16,-1 4 0-16,6 1-24 15,-1-1-13-15,1 2 3 16,1 1-11-16,1-4 41 16,2 4-26-16,-1 1 17 15,-2-2 6-15,1 3 7 16,0 0-3-16,-1-4 3 16,-2 2 0-16,0-1 3 15,-1 0-2-15,-2-1 20 16,1-1 20-16,-2 0-1 15,3-1 2-15,-2-2-14 16,3 2-25-16,0 1 27 0,0 0-30 16,0 1-3-16,0-1-37 15,3-1-57-15,1 0-48 16,-4 1-127-16</inkml:trace>
  <inkml:trace contextRef="#ctx0" brushRef="#br0" timeOffset="3464">89 54 104 0,'0'0'95'0,"0"0"8"0,0 0-48 15,0 0-41-15,0 0 13 16,0 0-27-16,-7-3 0 16,2 3 26-16,1 0-26 15,-1 0 23-15,1 0 17 16,-1 0-14-16,0 0 23 16,1 0-49-16,2 0 2 15,-2 0-5-15,4 0 3 16,-3 0-6-16,3 0-5 15,0 0 11-15,0 0-2 0,0 0 2 16,0 0 0 0,0 0 13-16,0 0-12 0,0 0 18 15,0 0-8-15,0 0-8 16,0 0 13-16,0 0-16 16,0 0 0-16,0 0-5 15,4 0 14-15,4-3-9 16,1-4 0-16,0 0 3 15,2 0-2-15,1 1-1 16,2 1 0-16,2 0 8 16,0 4-1-16,-3-1-7 15,4 0 0-15,0 0 1 16,-2 2 42-16,3 0-28 0,2 0-3 16,0 0 17-1,-2 0-24-15,3 0 7 0,0 0 3 16,-1 2-8-16,-2 3 29 15,2 3-31-15,-5 0 5 16,-1-1 31-16,3 0-40 16,-7 0 13-16,2-1-14 15,0 4 5-15,-1 1 14 16,1 0-19-16,2 2 0 16,-3 1 14-16,1 0-7 15,-3-2-2-15,3 0-5 16,-6 0 2-16,3-1 12 15,-1-1-14-15,-4 1 0 16,1 0 17-16,-1 3-9 0,1 0-10 16,0 0 2-16,-2-3 0 15,1 0 8-15,-2 0-8 16,1 2 0-16,-2 2 11 16,4-2-4-16,-1 3-7 15,1-2 0-15,2-1 1 16,-2-3 9-16,0-1-10 15,-1-3 0-15,1 1 1 16,2 1 6-16,-1 0-10 16,2-2 3-16,1 0 0 15,0 2-3-15,0-3 3 16,5 1 0-16,0-4 3 16,4-2 8-16,3 0-11 0,-1 0 0 15,1 0 0-15,0 0-3 16,-5 0 3-16,0 0-7 15,-2-2-2-15,-5-4-7 16,-1 3 15-16,-4-3-12 16,1 1 13-16,-4-3-16 15,-1 5 16-15,3-1-5 16,-3 0-10-16,0-4 15 16,0 5-2-16,0-3-6 15,0 2 8-15,0 1-6 16,0-1 6-16,0 4 0 15,0-2 5-15,0 2 2 16,0 0-13-16,0 0 6 16,0 0 0-16,0 0-3 0,0 0 3 15,0 0 0-15,0 0 1 16,0 0 4-16,0 0-10 16,0 0 2-16,0 0 3 15,0 0 6-15,0 0-6 16,0 0 0-16,0 0 10 15,0 0-1-15,0 0-12 16,0 0 3-16,0 0 0 16,0 0 2-16,0 0-2 15,0 0 0-15,0 0-1 16,0 0 8-16,0 0-14 16,0 0 7-16,0 0 0 15,0 0-3-15,0 0 3 0,0 0 0 16,0 0-1-1,0 0 11-15,0 0-10 0,0 0 0 16,0 0 1-16,0 0 18 16,0 0-19-16,0 6 0 15,0 5 9-15,0-3 0 16,0 1-13-16,0 1 4 16,0 0 0-16,0-1 7 15,0 3-7-15,0-1 0 16,0 1 6-16,0 0 3 15,5-2-12-15,1 1 3 16,6 4 0-16,0-5-3 0,2 4 3 16,4 0 0-16,-4-5 3 15,2 2 6-15,-5-3-15 16,1 0 6-16,-3-3 0 16,1-2-1-16,-4-3 1 15,1 0 0-15,2 0-8 16,0 0-6-16,1 0 14 15,2 0-11-15,-2 0 11 16,4 0-8-16,-2 0 8 16,2 3 0-16,-1 2 0 15,1 3 9-15,0-3-17 16,1 3 8-16,0 1 0 16,2 1 0-16,-2 2 0 15,5 3 0-15,-2-1-2 16,-3 1 17-16,2 2-21 0,-3-1 6 15,-1 3 0-15,-1-5 4 16,-2 0-4-16,-1-3 0 16,-5-3 11-16,-2 1-7 15,-2-3-7-15,0 3 3 16,0-2 0-16,0 3 11 16,0 5-10-16,0 0-1 15,3 0 20-15,-2 4-16 16,2-3 9-16,2 1-13 15,1 2 5-15,0 4 17 16,-1-6-22-16,-4-1 0 16,2 1 13-16,-1-4-3 0,1-3-11 15,-3 1 1-15,0-3 0 16,0 4 25-16,0 5-20 16,0-2-5-16,0 1 20 15,0-1-17-15,-3-3 3 16,1-4-6-16,-1-4 0 15,2 0 4-15,1-4-1 16,0 0-3-16,0 0 17 16,0 0-14-16,0 0 3 15,0 0-6-15,0 0 0 16,-3 0 14-16,3 0-14 16,-2 1 0-16,2 1 9 15,-3 0 6-15,3 0-22 0,-3 0 7 16,3 0 0-16,0 0 2 15,-5-1-2-15,4 4 0 16,-2 0 10-16,1-1-3 16,2-4-14-16,0 0 5 15,0 0 2-15,0 0-6 16,-3 0 6-16,3 0-16 16,0 0 1-16,0-9-95 15,0-24-136-15,0-10-563 16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5:08.21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0 505 324 0,'0'0'19'0,"0"0"-4"16,0 0-1-16,0 0 17 15,0 0-18-15,0 0 122 16,8 70-36-16,-8-32-43 16,3-5 18-16,-3-6-46 15,0-1 22-15,0-7-50 16,1-8 1-16,-1 2 8 16,0-9-8-16,0 0-1 15,0-4 0-15,0 0-31 16,0 0-10-16,0-35-61 15,0-28-509-15</inkml:trace>
  <inkml:trace contextRef="#ctx0" brushRef="#br0" timeOffset="164">38 159 620 0,'0'0'152'16,"0"0"-152"-16,0 0-23 15,0 0 22-15,0 0-1 16,0 0 2-16,50 16 0 15,-31-7 11-15,-3 1-8 16,2 1-6-16,1 3-21 16,-6-1-122-16,-5-3-120 15</inkml:trace>
  <inkml:trace contextRef="#ctx0" brushRef="#br0" timeOffset="851">526 84 343 0,'0'0'22'15,"0"0"59"-15,0 0-47 0,0 0-15 16,0 0 71-16,0 0-76 16,0-84 45-16,0 84-52 15,0 0 1-15,0 0 0 16,0 0-8-16,0 0-1 15,0 0-1-15,0 0 4 16,0 0-17-16,0 0 15 16,0 0-7-16,-2 0 3 15,-5 23-11-15,-7 9 15 16,3 14 0-16,-2 6 12 16,-3 8 6-16,6 5-15 15,1 0 14-15,1 6 18 16,2-4-26-16,3-1 2 15,3-2-10-15,0-7 13 0,0-6 2 16,0-7-15-16,0-14-1 16,0-7 5-16,0-8-3 15,0-10-2-15,0-1 0 16,0-4 6-16,-5 0-24 16,-5-15-5-16,-7-23-211 15,-4-14-284-15</inkml:trace>
  <inkml:trace contextRef="#ctx0" brushRef="#br0" timeOffset="1069">230 352 480 0,'0'0'112'0,"0"0"-112"0,0 0-17 16,0 0 17-16,0 0 66 15,0 0-6-15,153 12-22 16,-101-6 0-16,-8-6-29 15,-3 0 20-15,-10 0-29 16,-8 3-13-16,-4 1-20 16,-7 2-47-16,-3 0-35 15,-2 3 16-15,-1-5-66 16,-1-2-145-16</inkml:trace>
  <inkml:trace contextRef="#ctx0" brushRef="#br0" timeOffset="1266">766 323 226 0,'0'0'194'0,"0"0"-109"0,0 0-85 16,0 0-1-16,0 0-10 15,0 0 11-15,-22 75 102 16,12-30-38-16,-2-1-44 16,2-1 7-16,6-3-25 15,4-5-2-15,0-5 0 16,0-2 10-16,8-10-33 15,14-5-31-15,4-13-109 16,3 0-68-16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5:17.20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188 124 70 0,'-4'-3'104'0,"4"3"7"16,-5-5-104-16,1-1-7 15,-5 0-5-15,0-1-18 16,-2-7 23-16,-1 3 142 16,-2-4-139-16,0-2 1 15,1 4 11-15,1 0-7 16,0 6-8-16,-2 3-32 16,3 1-154-16,-1 3 121 15,1 0-83-15,2 0 143 16,2 0 5-16,4 0 0 15,1 0 70-15,2 0-11 16,0 0-3-16,0 0-22 0,0 0-16 16,0 0 15-16,0 0 18 15,0 0-30-15,0 0 3 16,0 0-24-16,17 5 0 16,7 4 47-16,19 2-39 15,2 0 5-15,10 1 19 16,7 1-30-16,0-1 24 15,5 2-20-15,5 1 13 16,7-1 10-16,1-6-22 16,5-2 10-16,5 2 12 15,-2-5-20-15,0 1 14 16,3 0-14-16,3-2-2 0,2 4 24 16,0-3-24-16,-1 3 5 15,-1 1 7-15,-7-1-13 16,-3 3 18-16,-9-2-24 15,-5 5 0-15,-1-5 0 16,-7-3 8-16,-3 0-8 16,-1-2 0-16,-5 1 14 15,0-3-9-15,3 4-4 16,-4-4-1-16,1 2 13 16,-1-2-13-16,-8 0 0 15,-11 0-1-15,-5 0 6 16,-9 0-5-16,-3 0 0 15,0 0 0-15,-5 0 3 0,-1 2-3 16,-5-2 0-16,-3 0-4 16,-2 0 4-16,0 0-6 15,0 0 6-15,0 0 0 16,0 0 7-16,0 0-7 16,0 0-1-16,0 0-6 15,0 0-75-15,0 0 17 16,-10 0-94-16</inkml:trace>
  <inkml:trace contextRef="#ctx0" brushRef="#br0" timeOffset="154">2251 33 527 0,'0'0'0'0,"0"0"-197"16,0 0-49-16</inkml:trace>
  <inkml:trace contextRef="#ctx0" brushRef="#br0" timeOffset="296">2514 73 571 0,'0'0'48'0,"0"0"-48"16,0 0-331-16</inkml:trace>
  <inkml:trace contextRef="#ctx0" brushRef="#br0" timeOffset="422">2514 73 435 0,'41'-4'123'16,"-41"4"-123"-16,0 0-46 16,0 0-446-16</inkml:trace>
  <inkml:trace contextRef="#ctx0" brushRef="#br0" timeOffset="535">2603 129 827 0,'0'0'46'16,"0"0"-46"-16,0 0-376 16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5:23.3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28 45 7 0,'-5'-10'40'0,"3"1"5"16,-2 4-32-16,1-3 42 16,-2 5-11-16,2 0 32 15,3 3-14-15,-1 0-30 16,-2 0-24-16,3 0 20 15,-2 0-5-15,2 0-13 16,0 0 53-16,0-1-18 16,0 1-1-16,0 0 4 15,0 0-24-15,0 0 10 16,0 0-19-16,0 0-11 16,0 0 16-16,0 0-20 0,0 0 0 15,0 0-2-15,0 0-7 16,0 0 6-16,0 0-8 15,14 0 11-15,4 6 3 16,3-2-3-16,2 2 0 16,4-2 13-16,4 0-12 15,-5 1 15-15,-2 0-16 16,-1-4 0-16,-2 3 5 16,-3 0-5-16,0 0 0 15,-4 2-2-15,1-1 12 16,-4-1-18-16,1-2 8 15,-1 0 0-15,1-1 7 0,-3-1-7 16,5 3 0-16,-1-3 10 16,1 0-10-16,3 0 14 15,-4 0-11-15,10 0-2 16,-5 0 32-16,4 0-31 16,-1 0-2-16,-3 2 7 15,0-2-4-15,-4 3-6 16,4-2 0-16,-1-1 3 15,-2 2 3-15,2 1-3 16,0-2 0-16,-2 1 3 16,3 0-1-16,3-2 0 15,2 0-2-15,-2 0 0 16,2 0 9-16,3 0-9 0,-6 0 0 16,1 0 7-1,2 0-2-15,-2 0 4 0,-1 0-9 16,-1 2 0-16,1-2 11 15,1 0-11-15,1 0 0 16,-3 0 5-16,4 0-5 16,-2 0 8-16,2 0-8 15,3 0 0-15,-3 0 2 16,0 0-2-16,-1 0 0 16,0 0 4-16,-1 0-3 15,2 0-1-15,3 0 0 16,-2 0 0-16,-1 0 3 15,2 0-1-15,1 0-2 16,-1-2 2-16,3 2 2 0,-8 0-4 16,6 0-1-1,-3 0 1-15,3-2 9 0,1 2-9 16,3-2 0-16,1 1 7 16,1-4-5-16,-1 1 11 15,1-2-13-15,-1 2 1 16,-1 0 6-16,-3 2-7 15,4-1 0-15,-4-2 2 16,3 4 4-16,4 1-8 16,-1-2 2-16,-1 2 0 15,0 0-4-15,5 0 4 16,0 0 0-16,1 0 3 16,5 0-2-16,-5 0 3 0,6 0-4 15,0 0 0 1,2 0 2-16,-2-2-2 0,3 0 0 15,-6 2-1-15,3-2 5 16,-3 2-6-16,-2 0 2 16,2 0 0-16,-4 0-2 15,1 0 2-15,-5 0 0 16,-3 0 1-16,1 0 1 16,1 0-1-16,-5 0-1 15,0-2 0-15,4 2-2 0,-1-2 2 16,1 2 0-1,-3 0 2-15,1 0 1 0,0 0-3 16,1 0 0-16,1 0 0 16,1 0-2-16,-2 0 2 15,2 0 0-15,3 0 3 16,-2 0-1-16,2 0-1 16,0 0-1-16,5 0 0 15,-1 0 5-15,-1 0-5 16,5 0 0-16,-5 0-2 15,1 0 6-15,5 0-2 16,0 0-2-16,2 0 0 16,1 0 3-16,0 0-3 15,5 0 0-15,-2 0-3 16,0 0 13-16,-2 0-9 0,1 0-1 16,-2 0 0-16,-1 0 2 15,-1 0-2-15,-1 0 0 16,0 0 1-16,5 0 5 15,-1 0-1-15,3-1-5 16,2-4 0-16,-3 0 8 16,3 4-6-16,-4-2-2 15,-1 3 6-15,-2 0-5 16,-2 0 2-16,-3 0-3 16,-2 0 0-16,1 0 2 15,-1-2-2-15,-1 0 0 16,0 2 6-16,-4-1-5 15,-1-3 7-15,-6 4-8 16,1 0 0-16,-2 0-1 0,-4 0 2 16,-3 0-1-16,-1 0 0 15,-6 0 4-15,-1 0-4 16,-2 0 0-16,-2 0 0 16,-2 0-2-16,-2 0 4 15,-3 0-2-15,0 0 1 16,0 0 0-16,0 0 7 15,0 0-8-15,0 0 0 16,0 0 9-16,0 0-9 16,0 0 0-16,0 0 5 15,0 0-3-15,0 0 1 16,0 0-3-16,0 0 0 16,0 0-4-16,0 0 5 0,0 0-1 15,0 0 2-15,0 0 5 16,0 0-7-16,0 0 0 15,0 0 0-15,0 0 6 16,0 0-5-16,0 0-1 16,0 0 1-16,0 0 2 15,0 0 1-15,0 0-4 16,0 0 0-16,0 0-4 16,0 0 4-16,0 0 0 15,0 0 0-15,0 0 6 16,0 0-5-16,0 0-1 15,0 0 0-15,0 0 2 0,0 0-1 16,0 0-1-16,0 0 2 16,0 0-2-16,0 0 7 15,0 0-7-15,0 0 0 16,0 0 7-16,0 0-7 16,0 0 0-16,0 0 6 15,0 0-1-15,0 0-2 16,0 0-3-16,0 0 0 15,0 0 13-15,0 0-12 16,0 0-1-16,0 0 0 16,0 0 5-16,0 0-3 15,0 0-2-15,0 0 0 16,0 0-5-16,0 0 5 0,0 0-1 16,0 0-4-16,0 0 10 15,0 0-8-15,0 0 3 16,0 0 0-16,0 0-5 15,0 0 5-15,0 0 0 16,0 0-2-16,0 0 7 16,0 0-11-16,0 0 6 15,0 0 0-15,0 0 4 16,0 0-3-16,0 0-1 16,0 0 0-16,0 0 3 15,0 0-5-15,0 0 2 16,0 0 0-16,0 0 5 0,0 0-5 15,0 0-5-15,0 0-46 16,0 0-101-16,0-17-76 16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5:26.56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43 62 6 0,'0'0'22'0,"0"0"-16"15,0 0-6-15,0 0 1 0,0 0 1 16,0 0 99-16,0 0-88 16,-66-8 142-16,66 8-89 15,0 0-34-15,0 0-20 16,0-2-5-16,0 2 13 16,0 0-14-16,9 0-6 15,5 0 69-15,7 0-20 16,5 4-13-16,2 2 11 15,7-1-38-15,-1-2 54 16,7-3-49-16,3 3 9 16,7-3 20-16,2 0-32 15,4 0 13-15,3 0-24 16,-7 4 11-16,-5 3-4 16,-4 2-7-16,-4 1 0 15,-4-1 0-15,-4-3 4 0,-1 0-4 16,-5-1 0-1,-2-1 2-15,-1-2 5 0,5 0-7 16,0-2 0-16,-1 0 33 16,0 0-28-16,-4 0 14 15,2 0-19-15,-7 0 6 16,2 0-3-16,-2 0-3 16,1 0 0-16,0 0 1 15,-1 0 1-15,5 0-4 16,3 0 1-16,-2 0 1 15,2 0 2-15,-1 0-2 16,3 0 0-16,-1 0 1 0,0 0 7 16,4 0-8-16,1 0 0 15,6 0 1-15,-5 0 10 16,5 0-11-16,-1 0 0 16,-3 0 9-16,0 0-3 15,-1 0-8-15,-4 0 2 16,2-2 0-16,0 2 3 15,3 0-3-15,-1 0 0 16,5-2 8-16,3-2-3 16,-1-1-7-16,1 2 2 15,-2 0 0-15,-2-1 1 16,-2 2-1-16,-1 0 0 16,0 2 0-16,1 0 7 0,1 0-14 15,2 0 7-15,0 0 0 16,5 0 0-16,2 0 0 15,1 0 0-15,1 0 4 16,-3 0 5-16,3 0-15 16,5 0 6-16,2 0 0 15,9 0-2-15,2 0 2 16,6 0 0-16,1 0 1 16,-1 0 5-16,0 0-12 15,-2 0 5-15,-2 0 1 16,4 0-2-16,-1 0 2 15,1 0 0-15,1 0 7 0,-4 0-2 16,-1 0-5-16,-2 0 0 16,-1 0 0-16,-2 0 8 15,3 0-8-15,-2 0 0 16,-1 0 4-16,0 0 4 16,1 0-3-16,-1 0-5 15,-3 0 0-15,-4 0-1 16,-2 0 1-16,-5 0 0 15,1 0 4-15,-3 0-1 16,-4 2-6-16,1 2 2 16,-1 1 1-16,2-5 2 15,-1 3-2-15,-1 0 0 16,-1-1 2-16,3-2 8 16,5 0-12-16,-1 0 2 15,4 0 0-15,1 0 6 0,3 0-6 16,4 0 0-16,0 0 5 15,3 0-1-15,-4 0-6 16,-4 0 2-16,-2 0 0 16,0 0-1-16,0 0 1 15,0 0 0-15,2 0 0 16,3 2 2-16,-1 2-4 16,1 1 2-16,0 3 0 15,-2-2 3-15,-1-3-3 16,-2 2 0-16,1 0-1 15,-2-2 8-15,-2 1-12 16,-1-2 5-16,1 2 0 0,3 1 3 16,3-1-3-16,-4 0 0 15,1 0-3-15,-1-1 6 16,-8 1-6-16,-3-3 3 16,-5-1 0-16,-4 3 4 15,-3-2-4-15,-6 1 0 16,-10-2-1-16,-7 0 3 15,-1 0-4-15,-5 0 2 16,0 0 0-16,0 0 25 16,0 0-16-16,0 0 13 15,0 0-3-15,0 0-17 16,0 0-2-16,-14 0-13 16,-8-3-43-16,-10-12-47 0,-18-4-136 15,-23-10-81-15</inkml:trace>
  <inkml:trace contextRef="#ctx0" brushRef="#br0" timeOffset="890">5004 0 406 0,'0'0'59'15,"0"0"-15"-15,0 0-39 16,0 0-5-16,0 0 47 15,0 0-42-15,-1 15 31 16,1 8 12-16,0-1-18 16,1 1 11-16,4-4-41 15,-1-7 4-15,-1-5 17 0,-1-7-21 16,-2 0 7 0,3 0 17-16,0 0 16 0,-3 0 24 15,2 0-27-15,1-3-3 16,1-13 7-16,1-7-41 15,-4 2-1-15,2 4-1 16,-3 8 2-16,0 4-8 16,0 2 5-16,0 3 0 15,0 0-14-15,0 0 8 16,0 0-3-16,0 0 8 16,0 0-8-16,0 0-29 15,0 0-182-15,0 0-133 16</inkml:trace>
  <inkml:trace contextRef="#ctx0" brushRef="#br0" timeOffset="2001">5613 162 372 0,'0'0'81'15,"0"0"-81"-15,0 0-50 16,0 0 45-16,0 0 9 16,0 0-4-16,28-6 1 15,-28 0 5-15,3 1 0 16,-3 3-6-16,0-1 0 16,0 1 25-16,0 2 6 15,0 0 4-15,0 0 8 16,0 0-12-16,0 0 2 15,0 0-33-15,0 0 2 0,0 0 7 16,0 0-9-16,0 0 0 16,0 0 3-16,0 0-1 15,0 0 9-15,0 0-11 16,0 0 0-16,0 0 24 16,1 0-21-16,2 0 3 15,-1-3 10-15,2-5-14 16,-1-3 1-16,-1 2-3 15,1 1 0-15,-2 2 4 16,-1 5-1-16,0 1-3 16,0 0 19-16,0 0 17 15,0 0 34-15,0 0-51 16,0 0-18-16,0 0 11 0,0 0-12 16,0 0-11-16,0 0 11 15,0 0 0-15,3 3-5 16,2 5 5-16,0-1 0 15,-1-1 0-15,-2-1 1 16,1-5-1-16,-2 3 0 16,-1-3 2-16,0 0-1 15,0 0-1-15,0 0 0 16,0 0-11-16,3 0 0 16,-1 0-64-16,2-10-30 0,4-11-167 15</inkml:trace>
  <inkml:trace contextRef="#ctx0" brushRef="#br0" timeOffset="3281">6206 64 3 0,'0'0'81'0,"0"0"-34"15,0 0 47-15,0 0-24 16,0 0-7-16,0 0-53 16,1 0 3-16,-1 0 20 0,3 0-21 15,-3 0 4-15,0 0-2 16,0 0-9-16,0 0 29 15,5 0-4-15,-1 9-13 16,2 1 21-16,2 2-17 16,1 0 1-16,3-5-8 15,-3 3-14-15,0-3 29 16,-3-1-26-16,2-3-2 16,-2 2 17-16,-1-2-15 15,-2-3-3-15,-3 0 0 16,1 0 7-16,-1 0 9 15,3 0-13-15,-3 0 25 0,2 0 48 16,4 0-51-16,3-3-13 16,5-9-12-16,1 0 3 15,3 1-6-15,3 3 3 16,1 1 0-16,-3 1-11 16,-2 5 11-16,-5-3-37 15,-1 4-32-15,-2 0 23 16,0 0 8-16,-1 4-55 15,-2 1-47-15</inkml:trace>
  <inkml:trace contextRef="#ctx0" brushRef="#br0" timeOffset="3448">6719 204 404 0,'0'0'8'0,"0"0"-8"16,0 0-18-16,0 0-112 15</inkml:trace>
  <inkml:trace contextRef="#ctx0" brushRef="#br0" timeOffset="4008">6272 181 326 0,'0'0'20'0,"0"0"-7"15,0 0-2-15,0 0 16 16,0 0 11-16,0 0 1 15,10-5-39-15,-6 3-2 16,-4 2-1-16,0 0 6 16,0 0 4-16,0 0-6 15,0 0-1-15,0 0 46 16,0 0-21-16,0 0 6 0,0-2-31 16,-12 0 20-16,-6 2-35 15,-4-2 15-15,0 2 0 16,-6-1 14-16,6-4-14 15,-1 0 0-15,1 4-3 16,9-4 12-16,1 2 33 16,6 0-32-16,1 1 2 15,2-1 31-15,3 3-26 16,0-2 23-16,0 1-18 16,0 1-13-16,5 0-16 15,17 0 17-15,12 0-10 16,10 0 30-16,1 0-27 15,5 0 4-15,-1 0-7 0,-9 0 2 16,-6 0 2-16,-6 0-4 16,-10 0 0-16,-6 0-3 15,-7 0 8-15,-5 0-5 16,0 0 0-16,0 0 3 16,-8 0-18-16,-15 0-44 15,-2 0-101-15,-3 0-25 16</inkml:trace>
  <inkml:trace contextRef="#ctx0" brushRef="#br0" timeOffset="4143">6268 135 435 0,'0'0'47'15,"0"0"-47"-15,6 3-23 0,11-1-19 16,4-2-264-16</inkml:trace>
  <inkml:trace contextRef="#ctx0" brushRef="#br0" timeOffset="4283">6644 151 794 0,'0'0'38'0,"0"0"-33"16,0 0-5-16,0 0-19 0,0 0-190 15,0 0-149 1</inkml:trace>
  <inkml:trace contextRef="#ctx0" brushRef="#br0" timeOffset="4415">6853 145 886 0,'0'0'7'15,"0"0"-14"-15,0 0-224 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5:36.0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80 103 92 0,'0'0'53'0,"0"0"43"16,0 0-16-16,0 0-52 15,0 0 11-15,0 0 19 16,0 0-54-16,-22-31 27 16,17 29-10-16,1 2-10 15,0-2 17-15,-2-1-14 16,2 0-7-16,-4-2 13 16,-1 0-1-16,2-1 8 15,0 3-27-15,3-2 0 16,4 3 27-16,0 2-3 15,0-1 0-15,0-1 10 16,0 2-15-16,0 0 1 0,0 0-20 16,0 0-14-16,0 0 6 15,0 0 0-15,0 0-9 16,0 0 14-16,18 0 3 16,5 2 2-16,4 1-2 15,7 0 0-15,-1-3 24 16,7 0-24-16,-4 0 30 15,7 0-7-15,-2 0-20 16,4 0 5-16,-1 0-8 16,-3 0 0-16,-3 0-6 15,-6 0 6-15,3 0 0 0,-3 0 7 16,0 0 0 0,3 0-7-16,-3 0 0 0,2 0 0 15,1 0 2-15,6-3-2 16,3 0 0-16,2-2 1 15,3 4 2-15,-1-4 0 16,-2 5-3-16,1 0 0 16,-5 0-5-16,2 0 5 15,-4 0 0-15,-1 0 2 16,-2 0 1-16,-2 0-1 16,0 0-2-16,-2 0 0 15,5 0 2-15,-1 0 0 16,-1 0-2-16,0 0 6 15,2 0-6-15,-1 0 6 16,-1 0-6-16,-1 0 0 0,2 0 5 16,-7 0-3-1,5 0 0-15,-3-5 8 0,0 2-1 16,0 1 4-16,1-2-13 16,4 2 0-16,2 0 5 15,2-4-4-15,3 6-1 16,0 0 5-16,2 0-2 15,-2 0-4-15,0 0 1 16,-3 0 0-16,0 0 0 16,1 0 0-16,-1 0 0 15,3 0-2-15,0 0 5 16,-3 5-3-16,0-4 0 0,0-1 0 16,-1 0-1-1,-2 0 1-15,-6 0 0 0,0 0 4 16,-7 0-2-16,0 0-3 15,-1 0 1-15,-4 0 0 16,6 0-1-16,-1 0 1 16,4 0 0-16,-1 0 1 15,2 0 1-15,0 0 0 16,2 0-2-16,0 0 0 16,-2 0-2-16,2 0 2 15,-1 0 0-15,-1 0-1 16,1 0 4-16,-4 2-2 15,2 0-1-15,1 2 0 16,-3-2 1-16,4-2-1 16,-4 2 0-16,-1-2-1 0,4 1 4 15,-1-1-4-15,0 0 1 16,-2 0 0-16,-1 0 3 16,-2 0-3-16,4 0-1 15,1 0-2-15,-2 0 6 16,0 0 2-16,4 0-5 15,-4 0 0-15,3 0-2 16,-1 0 2-16,5 0 0 16,-1 0-2-16,5 5 4 15,3 1-2-15,0 0 0 16,3 4-1-16,0-4-5 16,-3 1 8-16,-4-1-2 0,-4-3 0 15,-4 1 2-15,0-2-2 16,-5 2 0-16,0 1 0 15,4-1 1-15,-6-1-1 16,4 1 0-16,-6-1-2 16,-2-2 4-16,-1-1 0 15,-3 4-2-15,-1-4 0 16,1 0 34-16,3 0-17 16,-4 0 10-16,6 0-2 15,-3 0-16-15,-2 0 21 16,-3 0-30-16,-4 0 1 15,-2 0 8-15,-5 0-9 16,0 0 0-16,0 0 9 0,0 0-6 16,0 0-6-16,-9 0-28 15,-22 7-27-15,-31 6-264 16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5:43.39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31 71 106 0,'-4'-3'156'16,"1"-1"-97"-16,1 2-41 16,2-2 23-16,-4 1 0 15,1 1-15-15,1 1-5 16,-1-2 23-16,2 1-39 15,-2 0 16-15,1 2 41 16,-1 0-40-16,2-2 40 16,1 2-8-16,0-3-7 15,0 3 18-15,0 0-44 16,0 0-10-16,0 0-2 16,0 0-8-16,0 0-2 0,0 0-18 15,0 0-3-15,6 18 17 16,12 5 5-16,3 1 0 15,2-1 3-15,0-5-3 16,-2-5 0-16,0-3-5 16,2-4 5-16,0-1 3 15,7-1-2-15,-2-2-1 16,6-2 8-16,6 0-3 16,2 0-4-16,10 0-1 15,3-8 0-15,6-9 1 16,-2-3-1-16,-2-1-2 15,-3 2-11-15,-9 6 21 0,-4 4-16 16,-6 6 8-16,-5 3-5 16,-4 0-7-16,-6 0 5 15,-2 9 2-15,2 1-1 16,-5 2 12-16,6 1-6 16,-2-2 0-16,2 0 0 15,2 1 1-15,4-5-1 16,3-3 0-16,2 0 9 15,3-4-5-15,2 2 0 16,2-2-4-16,1 0 0 16,5 0 5-16,5 0-5 15,11-16 0-15,3-9 9 16,7 0-8-16,-1-1 6 16,-6 2-7-16,-8 7 0 15,-10 2-10-15,-7 4 10 0,-7 5 0 16,-5 4-3-16,-4-1 6 15,-2 3-6-15,5 0-5 16,-3 0 6-16,3 0-3 16,-2 5 5-16,-1 3-2 15,-2-2 2-15,0 0 2 16,-2 1 1-16,-4-1-3 16,-3-2 0-16,-3-2 1 15,-1 0-1-15,-4-2 0 16,-2 2 4-16,1-2-4 0,-2 3 0 15,-1-3 0 1,0 0 0-16,3 1-13 0,-3 4 7 16,0 5-97-16,0-4-33 15,0-6-354-15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5:52.05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138 325 0 0,'-3'-2'45'0,"3"-2"60"16,0 2-57-16,-2 0-40 15,2 0 81-15,0 2-59 16,0 0 3-16,0 0-30 16,-3 0 6-16,3 0-9 15,0 0 0-15,0 0-1 16,0 0-23-16,0 0-10 0,0 0 34 15,0 0-18-15,0 0 13 16,0 0 5-16,0 0 3 16,0 0-1-16,0 0-2 15,0 4 0-15,0-1-8 16,0 5 3-16,0-5-171 16,0 3 72-16</inkml:trace>
  <inkml:trace contextRef="#ctx0" brushRef="#br0" timeOffset="1562">112 292 1 0,'0'0'5'0,"0"0"1"15,0 0 14-15,0 0-10 16,0 0 107-16,0 0-38 15,-4-22 10-15,4 22-32 16,0 0-31-16,-3 0 6 16,1 0 13-16,2 0-34 15,0 0-11-15,0 0 0 16,-3 12-11-16,-3 17 9 16,-2 13 4-16,2 7 19 0,-1 3 25 15,1 0-20 1,-2-1-6-16,3 1 10 0,4-3-25 15,-2-5 22-15,1 0-27 16,-1-1 2-16,-1-1 13 16,4 2-14-16,-3-4 4 15,-2-3 10-15,4-1-7 16,-4-7 8-16,1 3-16 16,0-4 0-16,-2 5 27 15,2-3-25-15,1 1 13 16,1-4-1-16,-1-2-9 15,3-2 4-15,-1 1-9 16,1-5 0-16,0-2 8 16,0-5-8-16,0-3 0 0,0 0 3 15,0-3 1-15,0 2-6 16,0-2 2-16,0 0 0 16,0 0 1-16,0 1-1 15,0 1 0-15,0 2 3 16,0-1 0-16,0-1-6 15,1-2 3-15,-1 0 0 16,3-4-5-16,-1-2 5 16,-2 0 0-16,0 0 8 15,0 0-6-15,0 0 4 16,3 0-6-16,-2 0 0 16,2 0 18-16,-1 0-18 15,1 0 0-15,2 0 4 16,4 0 3-16,0 0-5 15,14 0-2-15,-2 0 0 0,2 0 8 16,4 0-8 0,5 0 0-16,10-3 14 0,4-3-13 15,2-4 14-15,3 2-15 16,0 2 0-16,2 2 5 16,-1 2-5-16,4 0 0 15,-1 2 3-15,-2 0 2 16,-1 0-9-16,-7 0 4 15,-1 0 0-15,-3 0 0 16,-1 0 0-16,-4 0 0 0,1 4-3 16,-2 2 10-1,-4 0-12-15,0 0 5 0,-1 0 0 16,-1-1 0-16,1 1 0 16,-2-2 0-16,1 0-3 15,-5 0 13-15,-1 1-13 16,1-1 3-16,0 0 0 15,-1 1-6-15,1-3 6 16,-1 2 0-16,0 0 6 16,3-3-1-16,-3 2-10 15,-1-2 2-15,0-1 3 16,-4 2 6-16,-3-2-6 16,0 3 0-16,-4-3-1 0,3 1 5 15,-1 2-7 1,-1-1 3-16,2 0 0 0,0 0 0 15,2-2 0-15,0 0 0 16,2 0 1-16,2 0 7 16,-1 0-10-16,4 0 2 15,1 0 0-15,-1 0 4 16,-5 0-4-16,1 0 0 16,-10 0 1-16,-2 0 6 15,-5 0-9-15,-2 0 2 16,0 0 0-16,0 0 0 15,0 0 0-15,0-9-22 16,-20-12-143-16,-18-15-573 16</inkml:trace>
  <inkml:trace contextRef="#ctx0" brushRef="#br0" timeOffset="2797">214 204 412 0,'0'0'114'15,"0"0"-101"-15,0 0-4 16,0 0-8-16,0 0 28 16,0 0 28-16,0 0-29 15,258 17-11-15,-171-7 1 16,5-9-15-16,10-1 3 16,-8 0-6-16,-6 0 8 0,-6 0-5 15,-6 2-3 1,-4 1 0-16,-6-3 6 0,-5 0-6 15,-11 0 0-15,-10 0 0 16,-10 1 0-16,-12 1-1 16,-4 2 1-16,-5 2 0 15,0-1-2-15,0 1 2 16,3 2 0-16,2-2 0 16,1 2 4-16,4 1 5 15,2-1-9-15,0 0 0 16,-3 1 4-16,-4-3-4 15,-2 0 0-15,-7-4 0 16,-4 1 1-16,2-1-8 16,-3-1 7-16,0-1 0 0,0 2-1 15,0-2 6-15,0 0-5 16,0 0 0-16,0 3 2 16,0 3-4-1,0 2 2-15,0 8 0 0,0-2 3 16,0 8-3-16,2-1 0 15,-2 5 0-15,0 3 4 16,0 8 4-16,0 3-7 16,0 6-1-16,3 0 15 15,-3 3-14-15,1 2-1 16,-1-4 0-16,3 7 6 16,-1-4-3-16,-2-2-3 15,0-3 0-15,0-6 10 0,0-1-8 16,0 1-2-16,0-1 0 15,0-1 7-15,0-4-1 16,0-9-6-16,0-5 0 16,3-2 17-16,-3 1-17 15,0-3 13-15,1-2-13 16,-1-3 6-16,3-2 9 16,-3-2-15-16,0-1 0 15,0-1 24-15,0-2-23 16,0 4 7-16,0-2-8 15,0 5 6-15,0-2 18 16,0 2-23-16,0-1-1 16,0 2 22-16,0-9-21 0,0 1 5 15,0 1-6-15,0-3 2 16,0 0 3-16,0 0-2 16,0 0-3-16,-3 0 18 15,3 0-15-15,0 0 4 16,0 0-7-16,-4-6-7 15,-2-26-92-15,-3-28-231 16</inkml:trace>
  <inkml:trace contextRef="#ctx0" brushRef="#br0" timeOffset="7371">2223 261 79 0,'0'-2'119'16,"0"2"-24"-16,0 0-13 0,0 0-34 15,0 0-11-15,0 0-13 16,0 0-19-16,0 0 17 15,0 0-16-15,0 0-5 16,0 0 28-16,0 0-16 16,0-3 5-16,0-3 20 15,0-2-25-15,0 0-9 16,0-5-4-16,0 4 0 16,-4-2 3-16,1-2-3 15,-2 3 0-15,-3 4 2 16,4 0 0-16,2 3 0 15,-1 1-2-15,2 2 0 16,1 0 4-16,0 0-4 16,0 0 0-16,0 0-2 15,0 0 4-15,0 0-4 0,-5 0-12 16,1 5 13-16,-4 20-9 16,-1 10 14-16,-2 9-4 15,4 11 13-15,-2 5-5 16,-1 5 24-16,3 0-32 15,1 0 0-15,1 0 24 16,1-3-21-16,1-3-3 16,1 0 11-16,-1-5-10 15,3-7 6-15,0-3-7 16,0-4 0-16,0-5 6 16,0 0-6-16,0-4 0 15,3 1 11-15,2 2-11 0,-1-4 4 16,1-2-4-1,-1 6 0-15,2 1 1 0,-3-1-1 16,2-3 0-16,-5-3 10 16,2-4-9-16,1-6 4 15,-3-3-5-15,0 0 0 16,1-2 10-16,-1-3-9 16,3-3-1-16,-3-3 11 15,0-3-7-15,0-1-4 16,0 0 0-16,2 0 0 15,-2 0 31-15,0 0-22 16,0 0-7-16,0 0 18 16,3 0-14-16,-3 0 5 15,3 0-11-15,-3 0 0 16,0 0 9-16,0 0-9 0,0 0 0 16,0 0 4-16,0 0-1 15,0 0-6-15,0 0-1 16,4 0 4-16,1 0-3 15,1 6 4-15,6-6-1 16,2 8 5-16,5-6 0 16,6 4-7-16,7-5 2 15,7-1 0-15,7 0 10 16,8 0-10-16,12 0 0 16,-3 0 13-16,4 0-8 15,-1-1-6-15,-4-2 1 16,2 3 0-16,-2 0 1 0,0 0-1 15,-1 0 0-15,-3 0 3 16,1 0 0-16,0 0-3 16,-1 0 0-16,0 0 0 15,-5 3 2-15,4-2-2 16,4 3 0-16,1-3 0 16,5 4 1-16,2-4-2 15,-3 1 0-15,-2-2 1 16,-3 2 0-16,-3 1 0 15,-5-2 0-15,-3 4 0 16,0-5 1-16,-3 5-2 16,2 0 1-16,-4-1 0 15,4-2 1-15,-1-2-1 0,1 0 0 16,-2 0 2 0,2 0 2-16,-2 0-6 0,-5 0 2 15,2 0 0-15,-1 0 0 16,-5 0 0-16,1 0 0 15,2 0 6-15,2 0-5 16,-2 0-1-16,3 0 0 16,1 0 1-16,4 0 8 15,1 2-8-15,2-1-1 16,1 4 8-16,-4 0-4 16,-4 1-4-16,-1 0 0 15,2 0 1-15,2 0 0 16,2-2-1-16,7-4 0 15,-3 0 10-15,4 0-7 0,0 0 2 16,-8 0-5-16,2 0 10 16,-2 0 5-16,3 0-15 15,1 0 0-15,3 0-2 16,0 0 4-16,1 0-2 16,0 0 0-16,-1 0 2 15,3 0-1-15,-3 0-1 16,1 0 0-16,-3 0 9 15,-4 2-8-15,0 1-1 16,-1-3 0-16,-3 0 0 16,-3 0 6-16,-6 0-4 15,-5 0-2-15,-5 0 25 16,-9 0-25-16,1 0 12 0,-6 0-6 16,1 0 1-16,3-3 16 15,2 3-18-15,-2-2-4 16,0 1 15-16,-4 1-9 15,-5 0-7-15,-1 0 0 16,-7 0 0-16,-1 0 8 16,0 0-8-16,0 0 0 15,0-3 2-15,0 3-2 16,-23-4-20-16,-25-4-234 16,-36-10 80-16</inkml:trace>
  <inkml:trace contextRef="#ctx0" brushRef="#br0" timeOffset="9128">2291 37 97 0,'0'0'66'16,"0"0"45"-16,0 0-28 15,0 0 16-15,0 0-33 16,0 0 15-16,0 0-5 16,-25-37-53-16,25 37-4 15,0 0-19-15,0 0 9 16,0 0-24-16,19 0 9 0,22 0 6 16,22 8 68-16,17-1-7 15,14-5-40-15,10-1-7 16,6 2-13-16,3 1 23 15,2-1-24-15,5 6 0 16,0 1 5-16,2-1-2 16,5 3-3-16,2-6 0 15,2-5 4-15,-3-1-12 16,-8 0 8-16,-8 0 0 16,-6 0 3-16,-4 0 0 15,-8-3-4-15,-4-1 1 16,-7 2 0-16,-5 0 7 0,-2 2-7 15,-5 0 0-15,-4 0 7 16,-6 0-7-16,-7 2 0 16,1 7-2-16,-6 2 8 15,-1 2-5-15,-2 2-1 16,1-3 0-16,-2-1 3 16,4-4 0-16,0 2-5 15,-1-3 2-15,2 1 0 16,-1-1-1-16,4-2 1 15,-3-2 0-15,6 0 3 16,-1 0-3-16,4-2 0 16,3 3-2-16,1-3 4 0,2 3-3 15,-6 0 1-15,-3 3 0 16,-2-2 0 0,-9-3 1-16,-1-1-1 0,-3 0 0 15,-1 0 2-15,-1 0-5 16,-7 0 3-16,-6 0 0 15,-8 0 3-15,-9 0-3 16,-4 0 0-16,-4 0 0 16,4 0 1-16,2 0-5 15,3 0 4-15,3 0 0 16,4 0 3-16,1 0-2 16,5 0-1-16,0 0 0 15,-2 0 2-15,-3 0-3 0,-1 0 1 16,-3 5 0-16,-1-3-4 15,1 3 4-15,0-4 0 16,7 2-1-16,-3-3 4 16,5 0-1-16,-2 0-2 15,-6 2 0-15,-6-2 0 16,-4 0 0-16,-5 1-2 16,0 1-1-16,0-2 3 15,0 3-7-15,0-1 7 16,0 1 0-16,0 0 0 15,0 3 0-15,0 7 0 16,0 2 0-16,0 0 1 16,0 6-1-16,3 4 0 15,-3 7 0-15,0 6 3 16,0 8-3-16,0 0 0 0,0 5 4 16,0-3-2-16,0 4 1 15,0 3-3-15,0 1 0 16,0 3 2-16,0 0 1 15,5-7-3-15,1 0 6 16,1-1-6-16,1-3 8 16,-4 2-8-16,-2 1 0 15,1 0-3-15,-2-5 7 16,-1 6-4-16,4-1 1 16,-3-8-1-16,-1-8 8 15,0-8-8-15,3-4 0 16,-3-5 10-16,2 1-10 0,2-3 0 15,-1-2 3-15,-3 8-1 16,5 5-3-16,-4 2 1 16,2 6 0-16,-1-5 10 15,1-4-7-15,1-2-3 16,-2-7 8-16,1-4-7 16,2-4 13-16,-4-3-14 15,2-4 0-15,-3-2 14 16,0 0-12-16,0 0-1 15,0 0 9-15,0 0-9 16,0 0 20-16,0 0-21 16,0 0 0-16,0 0 43 15,0 0-39-15,0 0 1 0,0 0 0 16,0 0 1 0,-4 0-12-16,-18-22-55 0,-7-27-261 15</inkml:trace>
  <inkml:trace contextRef="#ctx0" brushRef="#br0" timeOffset="10895">3845 1234 505 0,'0'0'0'0,"0"0"-10"16,0 0-94-16,0 0 102 15,0 0-80-15,0 0-147 16</inkml:trace>
  <inkml:trace contextRef="#ctx0" brushRef="#br0" timeOffset="12418">3810 1297 499 0,'0'0'21'0,"0"0"-21"16,0 0 0-16,0 0-2 15,0 0 2-15,0 0-25 16,0 0 25-16,-9 34-103 15,9-34-227-15</inkml:trace>
  <inkml:trace contextRef="#ctx0" brushRef="#br0" timeOffset="12919">4355 1327 383 0,'0'0'277'0,"0"0"-275"0,0 0 20 15,0 0-22-15,0 0-3 16,0 0-6-16,-9-9-185 15,9 9-281-15</inkml:trace>
  <inkml:trace contextRef="#ctx0" brushRef="#br0" timeOffset="14880">7107 1428 313 0,'0'0'46'0,"0"0"47"15,0 0-43-15,0 0-24 16,0 0-7-16,0 0-19 16,0 0 47-16,55-6-7 15,-10 6-30-15,16 6 38 16,12-1-25-16,11-5-15 15,13 0 32-15,6 0 4 0,10-12-19 16,6-10-25 0,6 2 0-16,-5-8 2 0,-9 5-1 15,-15 5-1-15,-14 4 2 16,-19 5 3-16,-10 5-9 16,-12 2 4-16,-6-1 0 15,-7 3 12-15,-5-1-9 16,1 1 7-16,0 0 15 15,-3 0-16-15,1 0 2 16,-4 0-11-16,-4 0 0 16,-4 0 9-16,-2 0-9 15,-4 0 0-15,-4 0 0 16,0 0 1-16,0 0-3 0,0 0-70 16,-13-18-100-1,-19-20-462-15</inkml:trace>
  <inkml:trace contextRef="#ctx0" brushRef="#br0" timeOffset="15793">7042 149 145 0,'0'0'146'0,"0"0"-54"16,0 0-35-16,0 0 27 15,0 0-41-15,0 0-34 16,-9-10 1-16,9 24-10 16,0 24 0-16,-2 21 17 15,-5 16 17-15,-2 10 17 16,-1 6-32-16,3 7-12 15,1-1 44-15,3 1-21 16,1-5 5-16,2-8-6 16,0-8-18-16,0-7 7 15,0-6-18-15,6-2 0 16,3-11 15-16,-4-9-12 16,3-5-2-16,-4-8 9 15,2-9-9-15,0-7-1 0,-4-7 0 16,2-2 0-16,-1 1 4 15,-3-5-4-15,5 1 0 16,-5-1 4-16,0 0 2 16,1 0-9-16,-1 0 3 15,0 0 0-15,0 0 10 16,0 0-10-16,0 0 0 16,0 0 8-16,0 0-7 15,4 0 1-15,0-14-2 16,7-28-68-16,1-28-134 15,2-28-64-15</inkml:trace>
  <inkml:trace contextRef="#ctx0" brushRef="#br0" timeOffset="16606">7150 161 274 0,'0'0'38'0,"0"0"-37"15,0 0 60-15,0 0-21 16,0 0 7-16,0 0-4 16,387-35 13-16,-276 23-1 15,0 3-48-15,0 7 15 16,-7 2 4-16,3 0-24 16,-1 0 21-16,-3 0-23 15,-2 0 0-15,-7 0 13 16,-12 0-11-16,-11 0-2 15,-10 0 7-15,-16 0-6 0,-8 6-2 16,-11 0-1-16,-5 1 2 16,-3-3 9-16,-1 3-9 15,-2-3 0-15,-1 2-2 16,-2 3 9-16,2-4-10 16,-1 5 3-16,-1-1 0 15,2 0 2-15,-3 1-2 16,-2-3 0-16,3 5 0 15,-3-3 6-15,0 2-8 16,-1-1 2-16,-2 1 0 16,1-3 0-16,-1 2 0 15,-1 0 0-15,0 3-8 16,-2 2 12-16,-3 5-8 0,0 7 4 16,0 5 0-1,0 5 19-15,0 6-13 0,0 5 13 16,0 4 26-16,0 6-31 15,0 9 5-15,0 4-11 16,0 8-6-16,4 2 34 16,5-4-32-16,0 5 0 15,-1-9 12-15,1-4-12 16,-3-10-3-16,-1-18-1 16,-1-12 7-16,-1-13 7 15,-3-9-11-15,0-3-3 16,0-4 20-16,0 0-18 0,0 0 27 15,0 0 11 1,0 0-28-16,0 0 33 0,0 0-45 16,-4-8 0-16,-5 5 2 15,-3-1-2-15,-2-2-104 16,-4-11-247-16</inkml:trace>
  <inkml:trace contextRef="#ctx0" brushRef="#br0" timeOffset="17810">8512 1368 320 0,'0'0'86'0,"0"0"-72"16,0 0 57-16,0 0 24 15,0 0-46-15,0 0 22 16,260 29-32-16,-200-27 4 15,-2 1 25-15,-3 0-48 0,-3-1-9 16,-10 7 1-16,-4-3-4 16,-6 2 23-16,-5-1-28 15,-6-1 3-15,-2-2 18 16,-9-2-21-16,-2 1-3 16,-7-3 0-16,2 1 6 15,-3-1 2-15,0 0-8 16,0 0 0-16,0 0 5 15,-3 0-5-15,-10 0-128 16,-2-23-244-16</inkml:trace>
  <inkml:trace contextRef="#ctx0" brushRef="#br0" timeOffset="17964">9434 1556 835 0,'0'0'4'0,"0"0"19"16,0 0-23-16,0 0-190 15,0 0-468-15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6:20.65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29 28 551 0,'-4'0'113'0,"1"0"-113"16,-2 0 1-16,1 3 6 0,-2 13 3 15,1 5 25-15,5 4-35 16,0 2 0-16,0-3 11 15,0-5-11 1,0-4-2-16,9-8 0 0,5-7 2 16,4 0-14-16,8-14 11 15,-2-20-18-15,2-6 4 16,-3-1-17-16,-7 13 34 16,-6 12 13-16,-6 6-8 15,-4 8 36-15,0 2-41 16,0 0 0-16,0 15-7 15,0 25 16-15,0 20 5 16,0 16 23-16,0 11-13 0,0-3 29 16,0-9-53-1,0-13 1-15,0-12 18 0,0-14-19 16,-7-14 0-16,-4-7-2 16,2-9 12-16,-8-6 21 15,-1 0-31-15,-5-2 0 16,2-20 34-16,7-8-34 15,5-2 0-15,9 2-1 16,0 0-1-16,14-2-16 16,25 2-55-16,7 6-70 15,7 0-25-15,3 5-289 16</inkml:trace>
  <inkml:trace contextRef="#ctx0" brushRef="#br0" timeOffset="146">524 413 204 0,'0'0'130'0,"0"0"-24"0,0 0-48 16,0 0 68-16,0 0-84 16,0 0-12-16,8 123 2 15,-8-111-22-15,0-7 1 16,-3 1-11-16,-2-6-96 16,-4 0-99-16</inkml:trace>
  <inkml:trace contextRef="#ctx0" brushRef="#br0" timeOffset="306">490 155 606 0,'0'0'30'0,"0"0"-30"16,0 0 0-16,0 0 34 16,0 0-24-16,0 0-9 15,89 35 16-15,-69-23-17 16,-6-4-49-16,-5-8-132 15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6:24.94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28 0 363 0,'0'0'53'0,"0"0"117"0,0 0-41 16,0 0-26-16,0 0-14 15,0 0-72-15,123 305 7 16,-123-250-24-16,-14-1 13 16,-10-4-2-16,-1-14-11 15,1-4 0-15,0-7-3 16,3-10-32-16,7-13-143 16,9-2-57-16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6:25.66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0 475 0,'0'0'224'0,"0"0"-199"16,0 0 79-16,0 0 8 0,0 0 2 15,0 0-75-15,31 292 10 16,-21-238-47-16,-1-6 9 15,-5-13 10-15,1-10-21 16,-2-6 0-16,-3-12 7 16,0-2-1-16,0-5-12 15,0 0-11-15,0 0-119 16,-9-35-213-16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6:26.26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0 411 107 0,'0'0'82'16,"0"0"29"-16,0 0 3 15,0 0-16-15,0 0-43 16,0 0-2-16,0 0-35 15,243-95-12-15,-174 67 14 16,0-2-20-16,4 2 0 16,2 4 13-16,1 4-2 0,0 1-5 15,-8 4-6-15,-1 1 0 16,-6 2 13-16,-11 4-13 16,-6-3 0-16,-14 4 2 15,-12 4 0-15,-9 0-2 16,-7 3 0-16,-2 0 0 15,0 0 14-15,0 0-13 16,0 0 6-16,0 0-7 16,0 0 0-16,-15 0-34 15,-8 0-132-15,0 0-87 16</inkml:trace>
  <inkml:trace contextRef="#ctx0" brushRef="#br0" timeOffset="286">814 20 142 0,'0'0'158'16,"0"0"-88"-16,0 0 7 15,0 0-12-15,0 0 18 16,0 0-50-16,125-17-19 16,-86 17 3-16,2 0-11 15,-4 0-1-15,-10 7-5 16,-7 3 0-16,-11-1-4 15,-8 7 14-15,-1 4-10 16,0 12 48-16,-18 4 33 16,-9 4-6-16,0-3-57 15,-2-7-8-15,9-6 21 0,3-3-31 16,8-8-2-16,5-4-28 16,4-9-144-16,0 0-60 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6:26.07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0 419 732 0,'0'0'116'16,"0"0"-92"-16,0 0-24 0,0 0 65 16,0 0-34-16,0 0 70 15,27 245-84-15,-1-216-9 16,-2-3 46-16,2-7-42 15,-5-6-9-15,-7-6 28 16,-3-2-28-16,-5-2 24 16,-2-3-27-16,10 0 0 15,9-17 59-15,21-24-49 16,11-20-6-16,11-13 2 16,10-15 0-16,8-13-12 15,2-9-27-15,-1-16-93 16,-18-17-329-16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6:25.22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0 605 0,'0'0'5'0,"0"0"106"15,0 0 21-15,0 0-97 16,0 0 6-16,0 0-25 15,365 113 8-15,-326-111-24 16,-16 3 7-16,-9-5 1 16,-10 0-8-16,-4 0 0 15,0 3-1-15,-10 4 16 16,-25 6-15-16,-11 4 2 16,-10 2 12-16,6 0-17 0,3-6 3 15,10 2-2-15,10-5-13 16,10 0-72-16,11-3-104 15,6-5-18-15,5-2-179 16</inkml:trace>
  <inkml:trace contextRef="#ctx0" brushRef="#br0" timeOffset="194">544 235 57 0,'0'0'350'15,"0"0"-302"-15,0 0 63 16,0 0-54-16,0 0 20 15,0 0 83-15,-32 33-106 16,-7-14 11-16,5-3-62 16,8-2 4-16,10-2-5 0,5-1-2 15,7-5-21-15,4-5-81 16,0-1-88-16,24-5-19 16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6:22.30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139 54 442 0,'0'0'75'0,"0"0"-51"15,0 0 14-15,0 0 27 16,0 0-44-16,0 0 20 15,-117 143-19-15,106-84-10 16,4 2 43-16,7 1-55 16,0-4 0-16,0-1 10 15,0-10-10-15,14-10-5 16,4-12-9-16,12-9-99 16,11-16 16-16,8-6-154 15</inkml:trace>
  <inkml:trace contextRef="#ctx0" brushRef="#br0" timeOffset="498">453 230 41 0,'0'0'481'15,"0"0"-366"-15,0 0-72 16,0 0-23-16,0 0 47 16,0 0-25-16,-16 61-4 15,10-22 0-15,3-2-33 16,3-2-4-16,0-4-1 15,0-7 10-15,0-6-13 16,7-6 3-16,4-5 0 16,1-6 7-16,2-1-7 15,2-1-2-15,4-26-11 0,3-9-77 16,-3 1 77 0,-5 6-20-16,-6 11 33 0,-2 8 3 15,-5 5-3-15,1 5 0 16,-3 0-4-16,2 2 3 15,1 15 0-15,1 8 2 16,2-1 21-16,2 3 38 16,4-4-50-16,-1-4 5 15,2-5-15-15,1-4 11 16,-2-3 4-16,0-3-15 16,-3 0 0-16,-3-4 15 15,-1 0-12-15,4 0-3 16,0 0 9-16,5-4-9 15,3-8 64-15,-4-6-61 16,-1-2 0-16,-1-3 15 0,1-2-17 16,-6-1-1-1,-1-3 0-15,-5 0-22 0,3-1 4 16,1 6-52-16,5 2-78 16,1 3-16-16,2 5-359 15</inkml:trace>
  <inkml:trace contextRef="#ctx0" brushRef="#br0" timeOffset="761">961 0 633 0,'0'0'100'0,"0"0"-18"0,0 0-35 16,0 0-47-16,0 0 0 16,0 0-8-16,85 19 26 15,-49-9 1-15,-1-1-19 16,-8-5 0-16,-4-3 1 16,-5-1-1-16,-1 0-88 15,-6 0-42-15,-7-13-121 16</inkml:trace>
  <inkml:trace contextRef="#ctx0" brushRef="#br0" timeOffset="912">1155 19 387 0,'0'0'49'0,"0"0"12"16,0 0 52-16,0 0-59 16,0 0-18-16,0 0-30 15,-56 191 5-15,56-163-7 16,0-4-4-16,0-6-116 15,13-13-163-15</inkml:trace>
  <inkml:trace contextRef="#ctx0" brushRef="#br0" timeOffset="2402">2926 75 572 0,'0'0'145'16,"0"0"-132"-16,0 0-12 16,0 0 56-16,0 0 51 15,0 0-62-15,-3 197-8 0,1-142-26 16,-1-7 39-16,3-7-51 15,0-5 0-15,0-13 12 16,0-7-9-16,0-7-3 16,0-7 0-16,0-2 2 15,0 0-1-15,0-17-1 16,0-11-93-16,0-3 27 16,5 1 34-16,11 5 25 15,4 7 4-15,3 6 3 16,3 5-5-16,4 5 6 15,1 2-1-15,0 0 25 0,-3 0-23 16,-5 14 7-16,-7 5-9 16,-2 2 13-16,-8-2 1 15,-6 0-14-15,0-3 0 16,0 0 9-16,-11 0 4 16,-10-3-13-16,1-4 0 15,-1-8-27-15,4-1-37 16,8-1-127-16,5-32-78 15</inkml:trace>
  <inkml:trace contextRef="#ctx0" brushRef="#br0" timeOffset="1168">1430 191 488 0,'0'0'53'0,"0"0"-40"0,0 0 82 15,0 0 5-15,0 0-15 16,0 0-14-16,108 228-69 16,-73-180 70-16,-3-7-71 15,-2-1 4-15,-3-10 14 16,-5-7-19-16,-9-5 0 16,-4-11-2-16,-4-3-15 15,-1-4-31-15,1-8-84 16,-2-30-11-16,2-17-315 15</inkml:trace>
  <inkml:trace contextRef="#ctx0" brushRef="#br0" timeOffset="1337">1747 205 441 0,'0'0'154'0,"0"0"-132"16,0 0 28-16,0 0 83 15,0 0-78-15,0 0-22 16,-188 216 13-16,165-189-39 15,10-3 1-15,3-5-8 16,7-6 2-16,3-1-27 16,0-5-38-16,23-7-128 15,20 0-71-15</inkml:trace>
  <inkml:trace contextRef="#ctx0" brushRef="#br0" timeOffset="1503">1914 452 417 0,'0'0'59'0,"0"0"-38"0,0 0 91 16,0 0 32-16,0 0-54 16,0 0-50-16,2 82-2 15,2-71-34-15,-1-2-3 16,-1-3-1-16,3-4 3 16,4-2-20-16,3 0-154 15,-3-31-56-15</inkml:trace>
  <inkml:trace contextRef="#ctx0" brushRef="#br0" timeOffset="1652">2084 114 499 0,'0'0'76'0,"0"0"-48"0,0 0-41 16,0 0 13-16,0 0 0 15,0 0-7-15,72 69-69 16,-54-51-262-16</inkml:trace>
  <inkml:trace contextRef="#ctx0" brushRef="#br0" timeOffset="1812">2291 353 95 0,'0'0'197'0,"0"0"-24"0,0 0-43 16,0 0-14 0,0 0-39-16,0 0-12 0,222 47-6 15,-177-47-47-15,-1-3-2 16,-7-4-10-16,-11-1 4 15,-5-3-23-15,-10 0-57 16,-8-4-138-16,-3-4-303 16</inkml:trace>
  <inkml:trace contextRef="#ctx0" brushRef="#br0" timeOffset="1993">2570 168 495 0,'0'0'51'0,"0"0"8"16,0 0 20-16,0 0-29 0,0 0-46 16,0 0 5-16,-7 199-9 15,10-170 6-15,6-1-18 16,5-9 12-16,4-14-193 16,5-5-281-16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6:38.36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0 145 0,'0'0'269'15,"0"0"-260"-15,0 0 9 0,3 0-11 16,-1 0 17-16,1 0-22 15,1 0 8-15,1 0 6 16,-1 0-14-16,-2 0 20 16,-2 0-2-16,3 0-17 15,-2 0 11-15,4 0-10 16,3 0 5-16,-1 0-1 16,-1 0-7-16,3 0-1 15,-1 0 3-15,1 0 7 16,-3 0-10-16,-3 0 0 15,-1 0-16-15,-2 0-25 16,0 0-85-16,0 0-278 0</inkml:trace>
  <inkml:trace contextRef="#ctx0" brushRef="#br0" timeOffset="420">486 77 469 0,'0'0'0'16,"0"0"2"-16,0 0-5 15,0 0 7-15,0 0 18 0,0 0-8 16,62 10-10 0,-49-5-2-16,-4 1-2 0,-5 1-20 15,-4 1-31-15,0-8-387 16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6:49.33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5 465 0,'0'0'113'0,"3"0"-101"15,7 0 13-15,8-2-21 16,13 0 30-16,8 2 1 15,10 0-20-15,6 0 18 16,7 10-33-16,3 3 3 0,8 4 26 16,3 1-19-1,9-3-10-15,3 3 14 0,2-7-13 16,-1 3 18-16,-4 2-16 16,-6-3 8-16,-7 0 19 15,-13-2-22-15,-10-3 5 16,-10-1 6-16,-12 1-6 15,-8-5 12-15,-7 0-13 16,-5-3-7-16,-7 0 48 16,0 0-33-16,2 0 1 15,-2 0 6-15,0 0-12 16,0 0 12-16,0 0-27 16,0 0 0-16,0 0-10 15,0 0-14-15,-6 0-97 16,-23 0-255-16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6:50.9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39 30 129 0,'0'0'226'15,"0"0"-125"-15,0 0-58 0,0 0 29 16,0 0 17 0,0 0-15-16,0 0 11 0,-39-25-12 15,39 25-48-15,0 0 3 16,0 0-20-16,8 0-1 15,19 0 21-15,9 2-28 16,8 12 3-16,7 2 13 16,5-3-16-16,3-4 0 15,8-4 6-15,3-5 1 16,-2 0 4-16,-6 0-11 16,-10 0 0-16,-11 0 12 15,-11 0-12-15,-15 0 0 16,-2 0 0-16,-12 0 4 15,-1 0-9-15,0 0 5 16,0 0 0-16,0 0-1 0,0 0 1 16,0 0 0-16,0 0-3 15,0 0 1-15,0 0-5 16,0 0-123-16,-1 0-136 16,-21 0-361-16</inkml:trace>
  <inkml:trace contextRef="#ctx0" brushRef="#br0" timeOffset="1805">1154 0 253 0,'0'0'89'0,"0"0"-73"15,0 0-12-15,0 0 19 16,0 0 57-16,0 0-21 16,32 18-2-16,-17-10 31 15,-1 0-56-15,-3-1-3 16,1 0-15-16,1 1-12 0,-3 0 35 15,2-1-32 1,-3 4 3-16,0-1 15 0,0 3-19 16,2 0 6-16,1 4 0 15,-3-2-6-15,3-1 23 16,2-2-27-16,1-1 7 16,2-4 8-16,5-7-10 15,1 0-5-15,8 0 0 16,0 0 8-16,4-5 7 15,5-9-15-15,-5 0 0 16,-3 0 15-16,-8 7-14 16,-7 2-2-16,-1 5-2 0,-5 0 3 15,1 0-8 1,2 0 8-16,-2 7 0 0,2 3 14 16,-1-1-11-16,1 0 5 15,1 1-8-15,6-3 5 16,2-3 10-16,3-1-15 15,9-3 0-15,1 0-1 16,10-7 1-16,-4-10-6 16,1 0-8-16,-3 4 14 15,-6 4 0-15,-2 1 0 16,-6 6 0-16,-8-1-1 16,-1 3 5-16,-6 0-8 15,-2 0 4-15,4 0 0 16,0 0 5-16,5 0-5 15,5 0-34-15,-5 0-157 0,-1 0-323 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6:59.0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0 397 0,'0'0'0'0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6:55.30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27 304 0,'0'0'60'16,"0"0"-48"-16,0 0 20 0,0 0 2 16,0 0-1-16,0 0-33 15,0 2 0-15,0-2 9 16,0 2-7-16,0-2 5 15,0 0 12-15,0 0 21 16,0 0 37-16,0 0-46 16,0 0-11-16,0 2 18 15,0-2-18-15,0 0-3 16,0 0-17-16,0 0 2 16,0 0 6-16,0 0-6 15,0 0-2-15,0 0 8 16,0 0 3-16,0 0 5 15,0 0-1-15,0 0-12 0,0 0 35 16,0 0-34 0,0 0-4-16,0 0 8 0,0 0-6 15,0 0 3-15,0 0-5 16,0 0 0-16,0 0-8 16,0 0 8-16,0 0-2 15,0 0-1-15,0 0 6 16,0 0-6-16,0 0 0 15,0 0 3-15,0 0 2 16,0 0-2-16,0 0 0 16,0 0-1-16,0 0 2 15,0 0 10-15,0 0-11 0,0 0 0 16,0 0-2 0,0 0 2-16,0 0 0 0,0 0 2 15,0 0 1-15,0 0-6 16,0 0 2-16,0 0 1 15,0 0-3-15,0 0 3 16,0 0 0-16,0 0 0 16,0 0 1-16,0 0-2 15,0 0-13-15,0 0-97 16,7 0 21-16,1 0-38 16,-7 0-399-16</inkml:trace>
  <inkml:trace contextRef="#ctx0" brushRef="#br0" timeOffset="1253">83 76 455 0,'0'0'109'15,"0"0"-68"-15,0 0-26 16,0 0 15-16,0 0-10 16,0 0-13-16,-1-4-3 15,1 4-4-15,0 0 0 16,0 0 1-16,0 0 4 15,0 0 2-15,0 0-1 16,0 0-5-16,0 0 36 16,0 0-29-16,0 0 14 15,-3 0-2-15,-1 0-1 16,3 0 4-16,1 0-23 0,0 0 6 16,-3 0 10-16,3 0-12 15,-2 0-4-15,2 0 15 16,0 0-9-16,0 0 7 15,0 0-13-15,0 0 0 16,0 0 11-16,0 0-11 16,0 0 0-16,0 0 0 15,0 0 2-15,0 0-4 16,0 0-1-16,0 0 3 16,0 0 2-16,0 0-1 15,0 0-1-15,0 0 6 16,0 0-2-16,0 0-3 15,0 0-1-15,0 0 0 0,0 0 0 16,0 0 0-16,0 0 0 16,0 0 0-16,0 0 0 15,0 0-20-15,0 0-119 16,0 0 14-16,0 0-105 16,5-6-121-16</inkml:trace>
  <inkml:trace contextRef="#ctx0" brushRef="#br0" timeOffset="1910">0 0 330 0,'0'0'51'0,"0"0"-36"16,0 0 30-16,0 0 13 15,0 0-36-15,0 0-1 16,69 16 37-16,-15 1 14 15,9 4-49-15,13 1 11 16,12-1 12-16,10-1 6 16,2-5-3-16,2-6-34 15,-5-7-13-15,-9-2 26 16,-11 0-24-16,-5-3 6 0,-15-13 4 16,-16 5-14-1,-12 4 22-15,-18 3-8 0,-7 4-6 16,-1 0 40-16,-3 0-35 15,0 0 7-15,0 0-5 16,0 0-6-16,0 0 3 16,0 0-12-16,0 0 0 15,0 0 10-15,0 0-10 16,0 0 0-16,0 0 2 16,0 0 0-16,0 0-2 15,0 0 0-15,0 0-52 16,0-2-50-16,-13-13-281 15</inkml:trace>
  <inkml:trace contextRef="#ctx0" brushRef="#br0" timeOffset="4056">832 160 709 0,'0'0'13'15,"0"0"-13"-15,0 0-146 16,0 0-98-16</inkml:trace>
  <inkml:trace contextRef="#ctx0" brushRef="#br0" timeOffset="4219">832 160 387 0,'-6'5'246'0,"6"-5"-231"16,0 0 0-16,0 0-15 15,0 0-114-15,0 0-65 16</inkml:trace>
  <inkml:trace contextRef="#ctx0" brushRef="#br0" timeOffset="4370">791 181 549 0,'0'0'41'0,"0"0"-41"16,0 0-7-16,0 0-108 16,0 0-341-16</inkml:trace>
  <inkml:trace contextRef="#ctx0" brushRef="#br0" timeOffset="4544">791 181 645 0,'9'-36'33'0,"-9"36"-33"15,0 0 0-15,0 0-2 16,0 0-141-16,0 0-226 15</inkml:trace>
  <inkml:trace contextRef="#ctx0" brushRef="#br0" timeOffset="4678">886 126 666 0,'0'0'28'0,"0"0"-23"16,0 0 3-16,0 0-8 15,0 0-28-15,0 0-218 16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7:03.13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 5 74 0,'0'0'51'16,"0"0"30"-16,0 0-63 16,0 0 50-16,0 0 21 15,0 0-42-15,-13-5-1 16,13 5-29-16,0 0-9 15,0 0 33-15,0 0-28 0,0 0 0 16,0 0-12-16,0 0 7 16,0 0-16-16,0 0 1 15,6 0 7-15,10 12-1 16,3 2 8-16,2 1-6 16,-1-1 6-16,1 1-7 15,0-2 24-15,-3 3-24 16,-2-2 0-16,3 3 14 15,-4 0-13-15,4 0 6 16,-3-1-1-16,1-3 1 16,-2-1 1-16,4-4-7 15,-1-3 0-15,3 3 33 16,2-2-34-16,-2-2 2 16,6 0 3-16,1 1-4 0,7-2 12 15,1 1-13-15,7-2 0 16,-1-2 19-16,2 0-14 15,-1 0 5-15,-2 0 15 16,0 0-8-16,-2-3 5 16,2-2-21-16,-1-1 4 15,-5 0 8-15,-3 1-13 16,-2 2 0-16,-7 0-2 16,2 3 7-16,-2 0-10 15,-3 0 5-15,4 0 0 16,4-1 6-16,2-4-6 15,2 1 0-15,3 2 11 16,-2 0-11-16,5-2 6 16,-4 4-6-16,4 0 0 15,-7 0 2-15,0 0-2 0,-4 0-1 16,-2 0-1-16,-1 0 4 16,-1 0-5-16,-4 0 3 15,1 0 0-15,0 2-4 16,-2 2 4-16,2 0 0 15,0-1 0-15,-2 2 0 16,3 1 2-16,0-1-2 16,-3 1 0-16,1 0-2 15,-1-4 6-15,-1 2-4 16,-2 0 0-16,2-2 0 0,-4 3-2 16,5-1 2-1,-4 0 0-15,4 0-2 0,-1-1 2 16,4 2 0-16,2-1 5 15,-3-1 2-15,1-1-1 16,0-2-6-16,-1 0 0 16,0 0 15-16,-2 1-13 15,0-1 12-15,-3 0 5 16,2 0-15-16,-3 0 16 16,0 0-20-16,-2 0 0 15,-2 0 6-15,-2 0-3 16,-1 0-2-16,-5 0 3 15,1 0-2-15,-3 0-4 16,0 3-2-16,0 2-37 16,0 2-104-16,0-3-93 0,-29-4-254 15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7:06.47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58 70 39 0,'0'0'0'15,"0"0"-36"-15,0 0 33 0</inkml:trace>
  <inkml:trace contextRef="#ctx0" brushRef="#br0" timeOffset="1680">58 70 137 0,'-58'-70'218'0,"58"70"-178"16,0 0-14-16,0 0-23 15,0 0 16-15,0 0 13 16,0 0-20-16,0 0 21 16,0 0-33-16,0 0 0 15,0 0 4-15,0 0-4 0,0 0 0 16,0 0-3-16,0 0 3 15,0 0 1-15,0 0-1 16,0 0 0-16,0 0 0 16,0 0 4-16,0 0-4 15,0 0 0-15,0 0 1 16,0 0-1-16,0 0 0 16,0 0 0-16,0 0-6 15,8 0 6-15,2 0 0 16,12 1-1-16,5 3 6 15,8-3 24-15,1 1-28 0,5 2 5 16,3 3 4-16,0 3-10 16,5-1-2-16,4 4-1 15,6 1 6-15,4-5 2 16,-1-4-5-16,0 3 0 16,-4-5 2-16,0 2 0 15,-4 2-4-15,4-2 2 16,0 1 0-16,4-2 14 15,3 1-14-15,-1-2 0 16,1-2 27-16,-2 1-14 16,-9 2-13-16,1 5 6 15,1-1 2-15,-1 0 10 16,6 2-16-16,1 0-1 16,2 2 28-16,-2 0-29 0,-3 1 2 15,-1 3-2-15,0-2 3 16,-2-1 18-16,-2-1-21 15,3-3 0-15,5-5 21 16,2-3 33-16,2 2 13 16,3-3-64-16,-2 2 5 15,-2 2 1-15,-1-3-9 16,3 3 0-16,2-4 11 16,3 0-9-16,2 0-2 15,-1 0 0-15,-3 0 3 16,-6 0 4-16,1 0-7 15,-10 0 0-15,-2 0-3 0,0 0 7 16,-4 0-4 0,2 0 1-16,5 0 6 0,-2 0 8 15,3 0-15-15,1 0 0 16,0 0 2-16,-2 0-2 16,0-4 0-16,2 0 0 15,-3-2 1-15,1-3 4 16,-5 4-5-16,1-1 0 15,-3 2 4-15,-8-1-4 16,3 3-2-16,-3 2-1 16,3 0 3-16,0 0 1 15,0 0-1-15,-2 0 0 16,1 0 1-16,1 0-1 16,-2 0-1-16,5 0-4 15,2 0 10-15,-2 0-2 0,6 5-3 16,-1-5 0-16,-2 2 2 15,-1-2-2-15,-4 0-4 16,-1 0 3-16,0 0 1 16,0 0 2-16,0 0-2 15,-1-2 0-15,-1-7 6 16,2 3-6-16,-3 2 0 16,-1-1 0-16,-4 4 0 15,1 1-9-15,-1 0 9 16,-2 0 0-16,-1-2 9 15,1 2-8-15,-1-2-2 16,2-1-5-16,-3 0 6 0,1 0 6 16,-1 2-6-16,-2-3 0 15,2 4 2-15,0 0-2 16,5 0-2-16,5 0-1 16,1 0 6-16,5 0-16 15,1 0 13-15,3 0 0 16,-1 0 2-16,1 0-2 15,1 0-2-15,0 0-1 16,0 0 3-16,4 0 3 16,3 0-3-16,4 0 0 15,7 0-3-15,1 0 3 16,2 0-1-16,-2 0-1 16,-6 0 4-16,-3 0-3 0,-4 0 1 15,3-1 0 1,0-3-2-16,1 0 4 0,2 0-2 15,-1 4 0-15,-3-1 1 16,-2 1-2-16,2 0 1 16,-2-5 0-16,0 5 3 15,-1 0-3-15,-1 0 0 16,0 0-4-16,-3 0 8 16,1 0-4-16,-2 0 0 15,0 0 0-15,-1 0 4 16,-5 0-1-16,-5 0-3 15,-7 0 0-15,-7 0 2 0,-5 0 19 16,-2 0-21-16,-8 0 0 16,1 5 29-16,-5-5-28 15,2 1 15-15,6-1-4 16,-4 0-9-16,10 0 44 16,-2 0-47-16,1 0 0 15,0 0 9-15,-3 0-7 16,-3 0-2-16,-2 0 0 15,-5 0 6-15,-7 0-5 16,1 0-1-16,-3 2-2 16,0 0-11-16,0 2-49 15,0 9-77-15,-22 1-141 16,-19 0 26-16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6:27.94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21 36 138 0,'0'0'215'0,"0"0"-200"16,0 0 65-16,0 0-26 15,0 0 29-15,0 0-3 0,-18 196-35 16,18-152-14 0,0-1 6-16,4 1-16 0,6-8 1 15,-1-5-22-15,-2-9 0 16,-2-8 4-16,-1-8-4 16,-4-2 0-16,2-4-1 15,-2 0 7-15,0 0-15 16,0 0-7-16,0-18-46 15,0-4 45-15,-6-3-22 16,3-1 5-16,1 1 30 16,2 4 4-16,0 6-8 15,0 2 8-15,15 3 0 0,4 1-5 16,5 4 5-16,0-1 0 16,2 6 2-16,-3 0 1 15,-2 0 30-15,-6 6-16 16,-2 8-2-16,-6 2 33 15,-5 0-34-15,-2 5 7 16,0 0 20-16,0 1-25 16,-13-2 7-16,-2-7-23 15,2-1 0-15,-1-5 9 16,5-2-9-16,1-5-11 16,7 0-43-16,1 0-30 15,0-12-39-15,0-16-139 16</inkml:trace>
  <inkml:trace contextRef="#ctx0" brushRef="#br0" timeOffset="322">307 273 212 0,'0'0'197'16,"0"0"-152"-16,0 0 59 16,0 0 1-16,0 0-43 15,0 0-19-15,0 121-23 16,0-101 36-16,12-4-55 15,1-2 7-15,4-9-7 16,1-5 1-16,-2 0-4 16,-4 0-41-16,1-16 0 15,-5-6 38-15,-3-1-24 16,-5-5-10-16,0 1-4 0,0 7 15 16,0 3 23-16,-13 3-4 15,1 5 8-15,2 2-7 16,1 4 10-16,4 3-2 15,2 0 2-15,3 0 2 16,0 0-8-16,0 0-63 16,3 0-29-16,12 0 5 15,6 0-110-15</inkml:trace>
  <inkml:trace contextRef="#ctx0" brushRef="#br0" timeOffset="755">539 257 99 0,'0'0'156'0,"0"0"-16"15,0 0-38-15,0 0-35 0,0 0 21 16,0 0-40 0,29 97-7-16,-29-73 52 0,0-4-68 15,1-1-2-15,4-6-14 16,0 3-8-16,4-7 4 16,-2 1-5-16,2-7-34 15,0-3-22-15,4 0-12 16,-3-13 40-16,7-13-2 15,-3-6-21-15,-5 0 17 16,0 5-10-16,-5 3 12 16,-1 11 30-16,-1 12 4 15,-2-4 11-15,3 5 30 16,-3 0-6-16,0 0 2 16,0 0-38-16,0 0 1 0,1 1 42 15,4 20-7-15,3 4 47 16,-4 2-48-16,2 1-30 15,-1-4 20-15,4-1-26 16,0-4 0-16,2-5 4 16,2-6-4-16,-2-2-10 15,3-6-45-15,2 0-8 16,1 0 44-16,1-19-45 16,-3-4-25-16,2-1 4 15,-6-2-39-15,-4 2-153 16,-2 3 175-16</inkml:trace>
  <inkml:trace contextRef="#ctx0" brushRef="#br0" timeOffset="1124">899 301 28 0,'0'0'98'0,"0"0"65"16,0 0-68-16,0 0-32 15,0 0-12-15,0 0 2 16,0-5-38-16,0 10 13 16,0 13 41-16,0 2-24 15,0 4-4-15,0-5 28 16,-5-4-59-16,4-8 18 15,1 0-28-15,-3-6 0 16,3 1 3-16,0 1-3 16,0-3 0-16,0 0 0 15,0 0-52-15,0 0 20 16,0-11-28-16,0-7-11 0,0-3 40 16,4-2-2-16,6-1 18 15,3 5-5-15,-4 2 20 16,3 5-11-16,-1 6 3 15,-3 3 8-15,-1 3 16 16,-1 0 6-16,-3 0 16 16,2 0 13-16,-1 0-11 15,1 3 14-15,1 12-30 16,2 4-23-16,2 0-2 16,3 4-27-16,0 0-85 15,5-6-43-15,1-5-251 16</inkml:trace>
  <inkml:trace contextRef="#ctx0" brushRef="#br0" timeOffset="1394">1353 259 247 0,'0'0'159'0,"0"0"-86"15,0 0 13-15,0 0 21 16,0 0-83-16,0 0-9 15,-147 19 44-15,133 4-18 16,10 1-13-16,0-1-7 16,4 2-11-16,0-1 8 15,5-7-18-15,12-4 0 16,1-4-6-16,0-5 6 16,0-4-28-16,4 0-16 0,0-15-41 15,4-18 27-15,-1-9-127 16,-1-7-53-16</inkml:trace>
  <inkml:trace contextRef="#ctx0" brushRef="#br0" timeOffset="1609">1452 0 254 0,'0'0'147'16,"0"0"-60"-16,0 0 15 16,0 0-18-16,0 0-58 15,0 0 17-15,-6 37-40 16,-6-1 40-16,4 1 22 15,6 2-63-15,2-3 2 16,0 5-4-16,0-1 10 0,0 1-26 16,13-1-23-1,0-5-56-15,2-6 45 0,4-11-71 16,6-11 2-16,6-7-68 16,5 0 1-16,5-22 129 15</inkml:trace>
  <inkml:trace contextRef="#ctx0" brushRef="#br0" timeOffset="2000">1772 263 206 0,'0'0'178'0,"0"0"-42"15,0 0-23-15,0 0-61 16,0 0 4-16,0 0 18 0,-129 0-42 16,117 15 18-1,3-1-49-15,3 5 2 0,3 1 20 16,1 3-15-16,2-2 7 15,0-2-15-15,0-2 2 16,5-5-12-16,5-5 10 16,7-4-36-16,-3-3 35 15,4 0-40-15,0-12-35 16,2-12-5-16,-5-4 0 16,-1 3 56-16,-5 5-32 15,-1 9 57-15,-7 5 1 16,2 6 3-16,-3 0 11 15,0 0 48-15,0 0-17 0,0 0 13 16,0 0-51-16,0 0-2 16,2 0 19-16,5 12-7 15,2 0 5-15,3 1-23 16,-1-3-8-16,3-4 4 16,-1-1-83-16,3-5-22 15,-3 0-46-15,1-7-203 16</inkml:trace>
  <inkml:trace contextRef="#ctx0" brushRef="#br0" timeOffset="2338">1970 242 29 0,'0'0'200'15,"0"0"-60"-15,0 0-46 0,0 0-1 16,0 0 9 0,0 0-42-16,7 39 29 0,-2-20-28 15,-2 1-56-15,-3-2 5 16,0 2-10-16,0-5 9 15,0-3-20-15,0 0-7 16,0-10-85-16,0 2 65 16,0-4-17-16,-8 0 24 15,7-4-51-15,-5-11 6 16,6-6 67-16,0-4-8 16,0 1 17-16,3 0 10 15,10 6 0-15,0 5 4 16,-3 1 17-16,-1 6 23 15,0-1 28-15,4 4-58 16,-1-2-17-16,1 2 3 0,6 2-8 16,-1 1-4-16,5 0-13 15,-2 0-151-15,-3 0-188 16</inkml:trace>
  <inkml:trace contextRef="#ctx0" brushRef="#br0" timeOffset="2545">2267 180 391 0,'0'0'133'15,"0"0"-81"-15,0 0 76 16,0 0-39-16,0 0-31 0,0 0-3 16,-32 110-55-1,32-83 12-15,0-2-12 0,6-4-13 16,11-9-23-16,4-3-82 15,2-9-13-15,0 0 20 16,0-11 10-16,-2-14-126 16</inkml:trace>
  <inkml:trace contextRef="#ctx0" brushRef="#br0" timeOffset="2929">2267 180 264 0,'152'24'134'15,"-152"-24"-3"-15,0 0-41 16,0 0-9-16,0 0-63 15,0 0 0-15,-10 32 30 0,0 5 2 16,3 10-2 0,2 12-11-16,5 10-29 0,0 2 33 15,0-2-41-15,0-2 2 16,8-13-2-16,-8-6 0 16,0-5 0-16,0-9 0 15,-9-4-23-15,-12-7 14 16,-7-11 9-16,-2-2 0 15,-5-10 4-15,0 0 7 16,3-17-19-16,8-11 8 16,4-1 0-16,11-1 37 15,9 2-35-15,0-3 6 16,0 2 6-16,29-4-13 16,7-1-1-16,8 1 0 0,2 4 1 15,-1 3 4-15,2 3-5 16,-6 4 0-16,0 3-6 15,-1 1 6-15,-4 3-57 16,2-2-82-16,-10 5-70 16,-4 7 5-16</inkml:trace>
  <inkml:trace contextRef="#ctx0" brushRef="#br0" timeOffset="3054">2712 508 97 0,'0'0'223'0,"0"0"-26"15,0 0-22-15,0 0-52 16,0 0-43-16,0 0-7 15,32 57-46-15,-32-57-9 16,0 0-18-16,0 0-110 0,0-28-266 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7:09.81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71 420 0,'0'0'108'16,"0"0"-92"-16,0 0-8 15,0 0 30-15,0 0-30 16,0 0 0-16,50 0 17 0,-5 0-12 15,16 0 0 1,8 0 22-16,6 5-27 0,4-5 10 16,2 0-15-16,7 0 0 15,6 0 64-15,8 0-62 16,1 0 25 0,0 0-9-16,-4 0-17 0,-3 0-4 15,-10 0-10-15,-2 0 10 16,-8 0 13-16,-8 0-11 15,-1 0-4-15,0 0 3 16,0 5-1-16,3 1 3 16,5-3-3-16,1 5 1 15,-1-5-4-15,-4 1 3 16,-7 0-4-16,-5 4-4 16,-3-2 8-16,-1 1-5 0,-3 2 5 15,-4-2 0-15,-1 2 3 16,2-2-1-16,-2-1-2 15,-4-5 0-15,1 3 3 16,-5-3-4-16,1-1 1 16,-1 2 0-16,4-2 0 15,1 0 2-15,4 0 0 16,1 0-2-16,1 0 4 16,-1 0-8-16,2 0 1 15,-1 0 3-15,4 0 4 16,-1 0-4-16,0 0-10 15,0-7 10-15,-6 3 6 0,2 1-6 16,2-4-15 0,4-2 15-16,4 2 28 0,6 1-28 15,4 1 0-15,2 1 1 16,-1 0 3-16,-3 1-2 16,-3 0-2-16,-7 0 0 15,1 3 10-15,0-2-10 16,-2 2 0-16,6 0 2 15,-3 0-1-15,1 0-1 16,-3 0-3-16,0 0 3 16,0 0-4-16,1-1 13 15,1-3-9-15,2-1 20 16,0 1-7-16,1-2 14 16,-1 2-17-16,-4 0 16 15,-2-1 15-15,-2-1-34 0,-3 0 19 16,-2 0-3-16,-3 0-2 15,-5 3-12-15,-6 0-9 16,0 0 4-16,-5 1 3 16,-6 0-1-16,-10 1-6 15,-4 1 5-15,-6 0-5 16,-3 0 0-16,0 0-3 16,0 0-13-16,0-5 13 15,-7-7-64-15,-21-9-179 16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7:20.29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0 664 0,'0'0'122'16,"0"0"-39"-16,0 0-65 16,0 0 11-16,0 0-27 15,0 0 7-15,0 0-9 16,0 0 7-16,0 0-22 16,0 0 15-16,0 0 0 15,0 0-5-15,0 0 5 16,5 0-4-16,7 0-1 15,2 0 10-15,-4 0-5 16,2 0 0-16,-1 6 0 16,6 2-4-16,5 4 4 0,4 5 0 15,6 1-3 1,3 1 7-16,6 0-5 0,6 0 1 16,5-3 0-1,9-1 8-15,2-3-8 0,9-2 0 16,4-7 0-16,6-3 0 15,-2 0 2-15,-2-3-2 16,1-15 0-16,-7-1 6 16,0 3-6-16,-7 3-1 15,-3 1 0-15,-2 3 1 16,-4 5 2-16,-6 3-2 16,-4 1 0-16,-2 0 7 0,-5 0-2 15,2 1-4 1,2 7 5-16,-1 3-2 0,7-1 2 15,2-1-6-15,9-5 0 16,5-4 17-16,3 0-15 16,4 0 0-16,2-13 7 15,2-6-6-15,6 3 5 16,3 3-8-16,6-1 0 16,-4 6 8-16,-2 6-4 15,-5 2 1-15,-1 0 9 16,-3 0-13-16,-4 0 9 15,-3 2-10-15,0 1 0 0,1-3 10 16,-7 0-10-16,0 0-33 16,-6 0-5-1,-8-5 28-15,-8-4-1 0,-5 7 6 16,-5 2-27-16,-5 0-100 16,-16 0-138-16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7:38.00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1917 476 0,'0'0'65'0,"0"0"-40"15,0 0 9-15,0 0-19 16,0 0 4-16,0 0 62 0,0 0-78 16,12-273 11-16,3 239 49 15,11-1-42-15,4-12 6 16,17-18-9-16,20-11-14 16,20-24 46-16,18-16-46 15,13-19 16-15,13-9 47 16,2-1-62-16,4 2 15 15,-12 17 1-15,-18 18-12 16,-19 25 25-16,-25 27-34 16,-21 25 0-16,-16 17-8 15,-9 7 8-15,-11 5-6 16,-3 2 5-16,-3 0 1 16,0 0-15-16,0 0 15 15,0 0 0-15,0 0 6 16,0 0-6-16,0 0 0 0,0 0-2 15,0 0-17-15,0 0-31 16,0 0-100-16,0 0-56 16,0 0 36-16,-9-9 6 15</inkml:trace>
  <inkml:trace contextRef="#ctx0" brushRef="#br0" timeOffset="255">1212 5 396 0,'0'0'113'0,"0"0"15"16,0 0-99-16,0 0-10 16,0 0-5-16,0 0-9 0,83-2 16 15,-20 2 24-15,0 0-32 16,0 0 4-16,-10 6-17 16,-18 2 0-16,-16 5-8 15,-11-1 8-15,-8 5 0 16,-3 5 3-16,-29 8-1 15,-9 3 20-15,-1 4-22 16,4-2-3-16,7-3-9 16,5-1-49-16,13-12-62 15,8-11-110-15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7:38.5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87 344 655 0,'0'0'21'0,"0"0"-21"16,0 0-4-16,0 0 4 16,0 0 48-16,0 0-22 15,-80 139-8-15,80-98 3 16,0 1-14-16,0-3 4 15,18-4-11-15,6-6-20 16,7-7-6-16,-1-8-98 16,-3-14-112-16</inkml:trace>
  <inkml:trace contextRef="#ctx0" brushRef="#br0" timeOffset="246">347 473 568 0,'0'0'97'15,"0"0"-39"-15,0 0-44 16,0 0-13-16,0 0 28 16,0 0-29-16,5-3 0 15,-2 3 0-15,-2 3 1 16,4 7-2-16,-5-4 1 0,0-2-26 15,0-2 7-15,0-2-47 16,-5 0-14-16,-15 0-66 16,-10-17-140-16</inkml:trace>
  <inkml:trace contextRef="#ctx0" brushRef="#br0" timeOffset="1116">107 342 166 0,'0'0'133'16,"0"0"-66"-16,0 0-65 15,0 0 2-15,0 0 0 16,0 0 82-16,5 91 32 16,-2-46-36-16,-2 1-15 0,-1 0-8 15,0-3-29 1,0-3 15-16,0-2-34 0,0-5 2 16,0-7 1-16,0-5-8 15,0-5 6-15,5-3-12 16,2-5 0-16,6-2-2 15,5-6 2-15,5 0-8 16,7-16-21-16,3-20-17 16,2-13-59-16,0-5-1 15,-7 3-20-15,-3 2 120 16,-6 13 12-16,-3 6 12 16,-7 13 45-16,-3 6-20 15,-3 8-5-15,-3 3-25 0,0 0-7 16,2 0-7-16,3 18 16 15,-1 10 25-15,5 7 40 16,-1-3-38-16,1-2-4 16,0-5-38-16,3-9 7 15,-1-6 1-15,2-1-8 16,1-6 0-16,6-3-4 16,0 0-34-16,2-19-9 15,0-11-49-15,-1-4 20 16,-3-3 52-16,0 1-12 15,-1 8 33-15,-6 8 3 16,-2 7 16-16,-5 7 23 0,-4 6-17 16,0 0-20-16,3 0 24 15,2 6-16-15,0 16 49 16,1 2 19-16,1 3-26 16,-1 0-1-16,2-3-51 15,-4 0 4-15,4-4 20 16,-6-5-24-16,2-4 0 15,-4-7 4-15,0-4-2 16,0 0-4-16,0 0-30 16,0-6-10-16,-4-24-74 15,-7-11-24-15,-1-11 2 16,0-9 37-16,3-2-189 16,2 2 196-16,3 9 94 15,1 17 20-15,3 16 210 16,0 12-78-16,0 4-96 0,0 3-20 15,0 0 5-15,12 0 45 16,8 0-50-16,6 13 6 16,4-1 44-16,9 1-44 15,4-7 30-15,9-2-21 16,2-4-46-16,4 0 21 16,-2 0-26-16,-6 0 0 15,-10-6 3-15,-13 2-3 16,-10 2-29-16,-11 2-22 15,-6 0-24-15,0 0 31 16,0-7-26-16,-18-3-115 16,-1-9-69-16</inkml:trace>
  <inkml:trace contextRef="#ctx0" brushRef="#br0" timeOffset="1357">1112 53 180 0,'0'0'138'0,"0"0"-122"15,0 0 85-15,0 0 24 16,0 0-27-16,0 0-24 16,-44 263-5-16,44-208-20 15,0 0-6-15,0-12-35 16,2-9-1-16,10-8-7 16,2-12 0-16,4-8 12 15,0-6-12-15,8-5-12 0,4-29-3 16,2-17-103-1,3-9-34-15,-4-9-17 0,-3 2-24 16,3-2 14-16</inkml:trace>
  <inkml:trace contextRef="#ctx0" brushRef="#br0" timeOffset="1679">1407 0 245 0,'0'0'164'0,"0"0"-144"16,0 0-10-16,0 0 72 15,0 0 73-15,0 0-11 16,-41 283-85-16,34-208-12 15,5-7-24-15,2-14-21 16,0-7 53-16,0-17-55 0,0-12 0 16,0-12 12-16,0-6-5 15,2 0-14-15,11-15-14 16,13-28-44-16,1-15 21 16,5 3-85-16,-6 12 96 15,-5 18 23-15,-6 13 11 16,2 12-2-16,-6 0-12 15,4 10 13-15,-1 18 8 16,-1 6 14-16,-2 5 61 16,1-2-19-16,-4-1-59 15,-2 3 9-15,1-3-14 16,-2 2 0-16,0-5-12 16,1-5 12-16,7-9-171 15,5-17 3-15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7:40.56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103 181 433 0,'0'0'149'0,"0"0"-60"15,0 0 4-15,0 0 57 16,0 0-62-16,0 0-65 15,-27 0 33-15,15 6-56 16,4 2-3-16,2 0-8 16,6 0-6-16,0 2-40 0,0 1 0 15,1-1 8-15,15 0 38 16,2 3-1-16,0-3 12 16,0 0 8-16,1 1-8 15,-6-2-2-15,-1-3 1 16,-6-1 2-16,-3 3-2 15,-3-5 1-15,0 5 0 16,0 6 0-16,-7 4 8 16,-17 6-7-16,-10 6-1 15,1 0 4-15,-2-2 0 16,9-9-4-16,12-6-39 16,13-9-14-16,1-4-104 15,13-2-112-15,24-22-99 0</inkml:trace>
  <inkml:trace contextRef="#ctx0" brushRef="#br0" timeOffset="556">326 302 175 0,'0'0'189'0,"0"0"-127"0,0 0-29 15,0 0 48-15,0 0-31 16,0 0 19-16,19 47 132 16,-21-18-155-16,-1 3-12 15,3-7-34-15,0-3 15 16,0-7-7-16,8-4-8 15,5-7 0-15,2-4 23 16,2 0-23-16,1-21-21 0,-4-10-13 16,-5-9-53-1,-9 2 58-15,0 5 6 0,0 5 19 16,-18 9 4-16,0 7 1 16,4 5 30-16,5 5 5 15,6 2-28-15,3 0 2 16,0 0-10-16,0 6-4 15,0 11-6-15,0 0 10 16,9-2-17-16,17-7 1 16,10-7-54-16,4-1 39 15,4-6-80-15,-3-21-26 16,-2-5 12-16,1-9-87 16,-5-2 108-16,-8-4 89 15,-4 3 15-15,-11 7 103 16,-7 9 108-16,-5 16-56 0,0 9 48 15,0 3-144-15,0 0-23 16,0 3-36-16,0 43 26 16,0 25 9-16,-4 26 32 15,3 6-35-15,1 2 16 16,0 0-24-16,0-4-2 16,1-8-21-16,7-11 16 15,-2-21 1-15,-1-25-18 16,-2-15 0-16,-3-15-7 15,0-6-47-15,0-12-5 16,-23-37-95-16,-10-30-122 16,-1-22-223-16</inkml:trace>
  <inkml:trace contextRef="#ctx0" brushRef="#br0" timeOffset="715">589 292 421 0,'0'0'71'15,"0"0"-62"-15,0 0 71 16,0 0 27-16,0 0-50 15,0 0-2-15,143 68-25 16,-102-60-26-16,3-8 18 16,1 0-22-16,4-5-81 15,-2-23-46-15,-1-10-108 16</inkml:trace>
  <inkml:trace contextRef="#ctx0" brushRef="#br0" timeOffset="925">1172 121 544 0,'0'0'108'0,"0"0"-52"0,0 0-15 16,0 0 60-16,0 0-72 16,0 0-5-16,-111 169 39 15,104-129-62-15,5-3 10 16,2-3-11-16,0 0 4 16,11-1 14-16,13-4-18 15,-1-1 0-15,6-10 9 16,-3-8-9-16,-5-10-44 15,-3 0-6-15,-9-10-80 16,-9-22-38-16</inkml:trace>
  <inkml:trace contextRef="#ctx0" brushRef="#br0" timeOffset="1098">938 252 408 0,'0'0'274'0,"0"0"-87"15,0 0-51-15,0 0-70 16,0 0-24-16,0 0-42 15,-13-6 15-15,29 6-14 16,19 0 9-16,14 0-10 16,6 0 31-16,-5 0-31 15,-8 0-19-15,-10 0-40 16,-15 0-186-16,-17 0-167 16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7:44.61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21 23 730 0,'0'0'155'15,"0"0"-58"-15,0 0-18 16,0 0-23-16,0 0-1 15,0 0-52-15,0 0-6 16,-5-2-82-16,-11-19-412 16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7:42.64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0 310 51 0,'0'0'447'16,"0"0"-380"-16,0 0-34 15,0 0 32-15,0 0-65 16,0 0 4-16,0 9-8 16,0 7 12-16,1-3-5 15,7 1 15-15,-2 0-14 16,-2-5 11-16,1 6-15 15,-5 2 0-15,0 3 34 16,0 5-31-16,0-3 1 0,0-1-4 16,0-6 3-16,0-8 3 15,0-4-6-15,0-3 0 16,0 0 10-16,0 0-6 16,0-3-2-16,-2-21-2 15,-2-6-20-15,4-10 17 16,0-1-28-16,0 3 16 15,6 11 2-15,11 6 17 16,-1 12-4-16,3 4 8 16,0 5 1-16,3 0 26 15,0 2-35-15,1 23 0 16,-3 4 38-16,-7 4-22 16,-6 3 13-16,-4-7-2 15,-3 1-16-15,0-9 22 16,0-6-33-16,0-7 0 0,0-5 23 15,0-3-17-15,0 0 2 16,0 0 2-16,0-12-10 16,0-18-54-16,0-5-50 15,0 3 64-15,13 3 31 16,2 8 3-16,1 10 5 16,-6 6 1-16,4 3 3 15,-2 2 10-15,2 0-13 16,-1 2 0-16,1 14 18 15,3 3-14-15,-4 2 2 16,3 2-4-16,0-4-1 16,6 5-1-16,5-7-59 0,5-7-122 15,12-10-152 1</inkml:trace>
  <inkml:trace contextRef="#ctx0" brushRef="#br0" timeOffset="414">745 341 129 0,'0'0'253'0,"0"0"-96"16,0 0-1-16,0 0-23 16,0 0-81-16,0 0-41 15,-138-35 50-15,123 52-42 16,3 6-5-16,3 1-3 16,4 4-7-16,5-3-8 15,0-2-3-15,0 1 7 0,6-5 6 16,6-5-6-16,2-5-11 15,0-9-34-15,-1 0-22 16,4-1 3-16,4-26 19 16,-3-5-61-16,-2-3 64 15,-7 3 10-15,-2 11 32 16,-5 10 27-16,-2 4 21 16,0 7 34-16,0 0-27 15,0 0-39-15,0 0 17 16,0 0-33-16,0 16 0 15,0 7 16-15,7 3-4 16,3-4 6-16,2-1-18 0,-3-6 0 16,1-8-12-1,3 0-23-15,-1-7-93 0,1 0 0 16,1-19-31-16,0-10-90 16,-4-4 70-16</inkml:trace>
  <inkml:trace contextRef="#ctx0" brushRef="#br0" timeOffset="425">745 341 88 0</inkml:trace>
  <inkml:trace contextRef="#ctx0" brushRef="#br0" timeOffset="675">745 341 88 0,'116'-14'283'0,"-116"14"-103"0,0 0-100 0,0 0-26 0,0 0-54 0,0 0 7 16,4 2-7-16,1 18 37 15,-1 1 41-15,-1 1-42 16,-3-1-21-16,0-7-3 16,0 0-12-16,0-5 0 15,0-3 7-15,0-4-7 16,0-2-64-16,0 0 14 0,0 0 34 15,0-17-3-15,0-7-78 16,2-6 97-16,7-3-4 16,5-2 5-16,2 2-1 15,3 4 12-15,2 4-9 16,2 6 3-16,-2 6-6 16,2 7-15-16,-1 2 11 15,1 4-94-15,3 0-77 16</inkml:trace>
  <inkml:trace contextRef="#ctx0" brushRef="#br0" timeOffset="1195">1359 233 36 0,'0'0'288'0,"0"0"-250"16,0 0 67-16,0 0-24 15,0 0 31-15,0 0-2 16,-132-52-39-16,113 52-15 15,3 0-45-15,5 0-5 16,2 8 5-16,0 12-11 16,4 4 0-16,5 6-1 15,0 6 3-15,0-6 0 16,16 0-2-16,2-8 0 16,3-7-13-16,-3-9 13 15,-4-6-51-15,0 0-28 0,1 0 61 16,-5-8 13-1,3-10-8-15,-7 2 13 0,-3 9 0 16,-3 2 5-16,0 5-5 16,4 1 0-16,2 27-11 15,3 16 11-15,2 8 24 16,-5 9 6-16,2 10 35 16,-4 6-58-16,-2-8-2 15,-2-12 6-15,0-15-10 16,0-18 10-16,0-9-11 15,-9-6 0-15,-7-9 22 16,-5 0-21-16,-5-9-1 0,4-21 12 16,0-15-6-16,12-4-6 15,5-9-3-15,5-3 3 16,9-1-1-16,19 7 1 16,11 1-9-16,2 5-43 15,3 4-73-15,2 7-14 16,-4 8-46-16,-8 9-55 15</inkml:trace>
  <inkml:trace contextRef="#ctx0" brushRef="#br0" timeOffset="1370">1559 263 19 0,'0'0'135'16,"0"0"60"-16,0 0-22 15,0 0-53-15,0 0-75 16,0 0-8-16,9 15-28 16,-4 9 36-16,0 3 45 0,-1 1-61 15,1-6-5-15,-4 1-24 16,4-2 0-16,2-4 17 15,-2-3-17-15,-2-6-6 16,-2-6-46-16,-1-2-126 16,0-8-33-16</inkml:trace>
  <inkml:trace contextRef="#ctx0" brushRef="#br0" timeOffset="1838">1587 0 548 0,'0'0'123'15,"0"0"-101"-15,0 0 3 16,0 0 19-16,0 0-34 16,0 0-7-16,27 0-3 0,3 14 0 15,-2 4-1-15,-1 7 1 16,-4 3-70-16,-2 0-17 16,-4 2-71-16,-2-3 3 15,-1 0-54-15,-2 2 192 16,0 4 17-16,-6-1 7 15,2-2 158-15,-7-3-32 16,-1-7-66-16,0-5 54 16,0-4-49-16,0-5-27 15,0-4 69-15,0-2-69 16,0 0-22-16,0 0 8 16,0 0-14-16,0 0 20 15,0-15-37-15,0-12-33 0,9-6 16 16,8 3-5-16,4 0-19 15,2 9 35-15,0 8 4 16,-2 8-7-16,-3 3 4 16,2 2 5-16,-3 0 41 15,-1 0-26-15,-2 6-2 16,-5 8 19-16,-3 1-16 16,-3 0 16-16,-1 0-17 15,-2 4-13-15,0 0 37 16,0 9-38-16,0 0-2 15,0 4-26-15,4-12-206 16,15-14-243-16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7:51.62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57 41 210 0,'0'0'185'0,"0"0"-176"0,0 0 22 15,0 0-18-15,0 0 24 16,0 0 30-16,14 18-45 15,-11 0 57-15,-3 11-56 16,0 17 39-16,0 15 18 16,0 20-48-16,0 14 37 15,0 12-38-15,5 7-23 16,1 4 38-16,9-6-46 16,-4-4 0-16,2-17 21 0,1-16-21 15,-2-13 0-15,0-14-1 16,-7-10 8-16,-4-8-7 15,-1-9 0-15,0-7 0 16,0 0 20-16,0 0-16 16,0-4 1-16,-1 2-5 15,-7 1 10-15,4-3 7 16,-1-2-17-16,1-2 0 16,0-1 9-16,3 0-9 15,1-4-4-15,0-1 2 16,0 0 4-16,0 0-5 15,0 0 4-15,0 0-1 0,0 0 2 16,0 4 5 0,0-4-8-16,0 0 1 0,0 2 0 15,0-2-2-15,0 0 2 16,0 0 0-16,0 0 2 16,0 0-2-16,0 0 0 15,0 0 0-15,0 0 2 16,0 0 30-16,0 0-31 15,0 0 8-15,0 0 1 16,0 0-10-16,11 0-9 16,17 0 2-16,13 0 7 15,13 0 16-15,14 0-16 0,15 0 0 16,16 0 11 0,17 0-5-16,11 0-6 15,4 0 0-15,-1 0 4 0,-5 0 4 16,-14 0-8-16,-17 0 0 15,-15 6 1-15,-17 3 0 16,-12-1-1-16,-10-2 0 16,-13 2 0-16,-6-4 6 15,-7 0-6-15,-2-2 0 16,-3 1-4-16,-3-3 12 16,4 0-8-16,-6 0 0 15,1 0 2-15,-5 0 1 16,0 0-3-16,0 0 0 15,0 0 12-15,0 0-12 16,0-13-5-16,-11-20-79 0,-24-18-220 16,-14-20-59-16</inkml:trace>
  <inkml:trace contextRef="#ctx0" brushRef="#br0" timeOffset="997">0 0 489 0,'0'0'127'16,"0"0"-110"-16,0 0 38 15,0 0-44-15,0 0-8 16,0 0 143-16,152 33-107 15,-66-20-24-15,17-7-15 0,14-6 7 16,22 0 31-16,11 0-20 16,3-12-11-16,1 3 11 15,-19 4-15-15,-15 0-3 16,-17 5 0-16,-13 0 7 16,-16 0-11-16,-15 0 4 15,-12 0 0-15,-15 0-5 16,-6 6 5-16,-11 0-6 15,-3-2 0-15,-5 0 12 16,-4 1-19-16,-3-3 13 16,0-2 0-16,0 0 4 15,1 0-2-15,-1 2-2 0,3-2 0 16,-1 2 3 0,1 0 6-16,-3-2-9 15,0 2 0-15,0 1 8 0,0-3-8 16,0 0 0-16,0 3-1 15,0 2 8-15,0-1 0 16,0 6-7-16,3 6 0 16,-2 11 20-16,-1 8-19 15,3 16 14-15,-3 11 3 16,0 22-17-16,0 13 29 16,0 19-30-16,2 7 0 15,1-2 12-15,1-9-12 16,3-15 0-16,2-22 3 15,-2-18-2-15,-1-20 21 16,-1-13-22-16,-2-12 0 0,-2-7 11 16,2-3-4-16,-3-2-6 15,0 0 8-15,0 0-4 16,0 0 27-16,0 0-32 16,0 2 0-16,0-2 16 15,0 0-16-15,0 0 0 16,0 2-2-16,0 2 2 15,0 5 5-15,0 1-5 16,0 5 0-16,0 3-5 16,0-1 11-16,0-1-8 15,0 0 2-15,0-4 0 16,0-5 6-16,0 0-6 16,0-5 0-16,0-2-2 0,0 0 12 15,0 0-10-15,0 0 3 16,0 0-3-16,0 0 24 15,0 0-24-15,0-11 0 16,-16-22-21-16,-9-18-44 16,-10-23-263-16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7:55.52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187 0 349 0,'0'0'86'0,"0"0"101"16,0 0-100-16,0 0-21 15,0 0-32-15,0 0-6 16,-32 187 35-16,20-93-14 16,3-6-39-16,7-9 52 15,2-12-53-15,0-10-5 16,0-10 23-16,14-10-24 15,2-13-3-15,3-7 0 16,0-12-17-16,3-5 6 16,0 0-79-16,1-13 13 15,-6-22-46-15,-8-8-104 16</inkml:trace>
  <inkml:trace contextRef="#ctx0" brushRef="#br0" timeOffset="435">0 308 18 0,'0'0'475'15,"0"0"-454"-15,0 0-1 16,0 0 41-16,0 0-37 16,0 0 12-16,158 1-36 15,-108-1 0-15,3 0-4 16,-9 0-45-16,-7 0-18 15,-15 0 51-15,-8 0 16 16,3 13 5-16,-2 18 65 16,2 13-27-16,-1 3 37 0,0 4 28 15,-7 4-53-15,3-9-18 16,-6-4-36-16,2-11 55 16,-5-12-56-16,1-12 0 15,-2-5 21-15,1-2-18 16,-2-6 23-16,-1-31-26 15,8-20-84-15,1-8 83 16,5-6-71-16,1 7 9 16,4 10 50-16,1 13-4 15,-2 13 12-15,-1 15 1 0,0 5 4 16,-3 8-19 0,-4 0 19-16,2 0-38 0,-3 21-3 15,5 10-62-15,0 4-18 16,2 5-62-16,9 0-77 15</inkml:trace>
  <inkml:trace contextRef="#ctx0" brushRef="#br0" timeOffset="849">855 538 6 0,'0'0'147'0,"0"0"61"15,0 0-108-15,0 0-7 16,0 0 29-16,0 0-78 16,67-40-40-16,-64 9 11 15,-3 1-15-15,0 0 0 16,-5 7-2-16,-16 7 8 0,0 7 16 15,-4 9-19 1,0 0 21-16,-3 10 23 0,2 17-34 16,8 3 7-16,5 0-7 15,8-2-3-15,5-8 13 16,0-1-23-16,0-6 0 16,0-7-2-16,14-3 4 15,2-3-2-15,3 0 0 16,3 0 4-16,-2-7-21 15,0-6 7-15,-6 5 10 16,-8 4-3-16,-2 4 3 16,1 0-5-16,-2 0 5 0,1 0 0 15,2 0 10-15,2 8-10 16,0 3 0-16,-2-1 13 16,3-2-13-16,0 3-4 15,5 0 1-15,-1-4-137 16,13-1 28-16,9-6-139 15</inkml:trace>
  <inkml:trace contextRef="#ctx0" brushRef="#br0" timeOffset="1505">1277 432 298 0,'0'0'99'15,"0"0"-20"-15,0 0-4 16,0 0 39-16,0 0-63 15,0 0 2-15,-155 14 28 0,146 10-69 16,5 4 4 0,4 0-4-16,0-1-6 0,0-5 13 15,13-6-19-15,9-5 0 16,2-9-7-16,5-2 14 16,3-13-14-16,2-22-8 15,0-11-94-15,-4-3 26 16,-7-5-5-16,-9 0 60 15,-5 0 21-15,-6 5 11 16,-3 5-4-16,0 13 46 16,0 10-8-16,0 12 49 15,0 9 6-15,-3 0-89 0,-3 25 13 16,-2 19-15-16,-1 14 37 16,3 4-8-16,1 0-9 15,5-10 21-15,0-6-43 16,0-6 0-16,0-12 14 15,2-7-14-15,7-8-26 16,0-12-58-16,3-1-78 16,2-3 86-16,4-18-109 15,0 1 33-15,-1 3 94 16,-5 6 58-16,-1 5 94 16,-2 6-1-16,0 0 5 15,3 0-12-15,3 0-38 16,10 0 26-16,7 0 35 15,3 0-98-15,7-4-4 0,1-7-1 16,-8 0-6-16,-11-1-1 16,-12 0-100-16,-12-1 39 15,0 0 51-15,-5-3-33 16,-17 2 25-16,-7 4 19 16,5 6 1-16,1 4 50 15,3 0-28-15,6 4 7 16,4 14 18-16,2 7-44 15,7-1 12-15,1 1 7 16,0 1-20-16,0-3 8 16,22-3-11-16,13-1 0 15,6-11-15-15,8-8-78 16,-5 0-71-16,-8-6-298 0</inkml:trace>
  <inkml:trace contextRef="#ctx0" brushRef="#br0" timeOffset="1696">1912 493 669 0,'0'0'187'0,"0"0"-143"16,0 0-18-16,0 0 74 15,0 0-67-15,0 0-19 16,39-12-5-16,-13 10-7 16,2 1 1-16,-6 1-3 15,7 0-95-15,3 0-29 16,5 0 2-16,7 0-76 15,0 0-234-15</inkml:trace>
  <inkml:trace contextRef="#ctx0" brushRef="#br0" timeOffset="2241">2436 437 598 0,'0'0'163'16,"0"0"-56"-16,0 0-65 15,0 0 29-15,0 0-37 16,0 0-1-16,-41 48 1 15,41-33-31-15,0 0-1 16,0-5-2-16,11-3 0 16,5-3 1-16,-1-4-1 15,-2 0-29-15,-3 0 4 0,1-17-23 16,-5-4-7-16,-3-2-38 16,-3 1-15-16,0 1 108 15,0 2-12-15,-8 7 12 16,-5 2 11-16,5 5 7 15,4 1 67-15,2 2-45 16,2 2-31-16,0 0 16 16,0 0-25-16,0 0-11 15,9 0 8-15,14 6 3 16,12-4-5-16,4-2-29 16,4 0-74-16,5-15 69 15,-3-8-53-15,2-3 12 16,-9-5 46-16,-4-5 31 0,-8-3-2 15,-10 3 10 1,-9 4 25-16,-7 11 123 0,0 8-20 16,0 12-31-16,0 1-9 15,0 0-67-15,0 12-18 16,-7 25-3-16,-7 20-5 16,-1 15 70-16,2 3-50 15,9-3 7-15,4-5-5 16,0-7-17-16,3-4 1 15,15-5-6-15,5-1 0 16,3-7-15-16,-3-15 15 16,-4-18-57-16,3-10-118 15,-6-29 9-15,3-27-53 0</inkml:trace>
  <inkml:trace contextRef="#ctx0" brushRef="#br0" timeOffset="2459">3016 2 565 0,'0'0'71'16,"0"0"-58"-16,0 0-6 16,0 0 161-16,0 0-81 15,0 0 3-15,-4 397-20 16,4-321-46-16,0-9 39 16,4-15-53-16,8-13 2 15,-6-14-10-15,-1-13 4 16,-2-8 0-16,-3-4-6 15,0 0-46-15,-9-20 24 0,-22-23-292 16,-10-14-63-16</inkml:trace>
  <inkml:trace contextRef="#ctx0" brushRef="#br0" timeOffset="2627">2705 170 703 0,'0'0'171'15,"0"0"-113"-15,0 0-11 16,0 0-37-16,0 0 25 15,0 0 56-15,167 27-80 16,-108-16-8-16,-1-3 3 16,-4 1-6-16,-2-1-27 15,-6-4-155-15,-5-4-113 0,-2 0-263 16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8:06.25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0 743 0,'0'0'307'16,"0"0"-292"-16,0 0-15 16,0 0-186-16,0 0-191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1:36.36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39 0 834 0,'0'0'63'16,"0"0"44"-16,0 0 29 15,0 0-91-15,0 0-32 16,0 0 7-16,-3 4-20 0,-15-4-68 16,0 0-445-1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6:39.56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259 67 206 0,'-4'0'68'0,"-1"0"-55"16,4 0-9-16,1 0 11 15,-3 0 11-15,3 0 50 16,-5 0-10-16,-4 0 1 0,-2 0 21 16,-5 0-80-1,-3-6 12-15,-3 2 31 0,-4 0-48 16,0 3 6-16,2-1-8 16,1-1 8-16,2 3 6 15,7 0-15-15,2 0 0 16,3 0 19-16,0 0-18 15,4 0 14-15,0 0-7 16,5 0-8-16,0 0 48 16,0 0-46-16,0 0 3 15,0 0-9-15,0 0 4 16,0 0-7-16,17 0-12 16,7 3 19-16,10 7 11 15,2 0-11-15,5-1 0 16,5-3 10-16,2-2-3 0,10-4-4 15,7 0-3 1,4 0 0-16,7 0 11 0,-2 0-11 16,-2-7 0-16,-6 0 1 15,-8-1-1-15,-5 2-2 16,-7 2 1-16,2 3 1 16,-2-2 3-16,3 0-3 15,1-1 0-15,1-1 4 16,-2-1-3-16,-4 2-2 15,4 1 0-15,-3-1 1 16,-2 2 1-16,-3 0-1 16,1 2 0-16,-1 0 0 0,0 0 5 15,-1 0-10 1,1-2 5-16,-2 0 0 0,1 1-4 16,-1-2 4-16,-1 0 0 15,5-2-1-15,-7 2 6 16,4 3-9-16,-4 0 4 15,-1 0 0-15,1 0 0 16,-1 0 0-16,0 0 0 16,-3 5 0-16,3-1 6 15,-2 1-10-15,2-2 4 16,2 3 0-16,1-2 2 16,-2 3-2-16,-4-1 0 15,0-1 3-15,-3-4-1 16,-6 2-3-16,-5-3 1 15,-4 2 0-15,-5-2-5 0,-2 0 7 16,-2 1-2-16,-4-1 8 16,2 0 0-16,-3 0-4 15,0 0-4-15,0 0 5 16,0 0 17-16,0 0-22 16,0 0 0-16,0 0-11 15,-3 0-108-15,-15-3-193 16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8:02.56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828 28 211 0,'0'0'138'0,"0"0"-54"16,0 0-45-16,0 0 38 15,0 0-43-15,0 0-34 16,0 0 0-16,-44-24-1 16,44 24-1-16,0-2-66 0,0 0-143 15</inkml:trace>
  <inkml:trace contextRef="#ctx0" brushRef="#br0" timeOffset="869">828 28 248 0,'-85'94'107'16,"85"-94"-94"-16,0 0 79 16,0 0 14-16,0 0-72 15,0 0 30-15,129 67 34 16,-85-59-22-16,6 3-41 15,8-1 20-15,4 1-46 16,6-2 13-16,2 2-19 16,-1-4 6-16,1 3 27 15,-7-4-35-15,4-3 8 0,3 0 22 16,1-3-26-16,8 0-1 16,2 0-4-16,5 0 0 15,3 0 12-15,-1 0-12 16,1 2 0-16,1 3 13 15,-2-1-2-15,-2-1-8 16,3-1-3-16,0 1 0 16,5-3 19-16,3 0-14 15,5 0-5-15,8 0 17 16,4 0-9-16,-4-3-10 0,-2 0 2 16,0 1 0-1,3-1-5-15,-3 3 5 0,1-1 0 16,-1-3 4-16,-6 3 3 15,1-1-8-15,-1 2 1 16,-4 0 0-16,0 0 8 16,-7 0-8-16,-3 0 0 15,0 0-2-15,3 8 12 16,3 3-13-16,8 1 3 16,0-1 0-16,-4 1 6 15,1-4-6-15,3 1 0 16,0-5 2-16,5 1-1 15,0-2-2-15,1-3-6 16,-4 4 7-16,-5 0 6 16,0 0-6-16,-5 5 0 0,-1-3 7 15,-4 0-2 1,-1 3-10-16,2-4 4 0,-1 2 1 16,4-1 0-16,-6 0 0 15,1-1 0-15,-8 1 6 16,-4-4-6-16,-1 2-1 15,-4-2-2-15,5 0 3 16,1-2-7-16,4 0 7 16,-2 0 0-16,0 2 4 15,-6 0 3-15,1 2-10 16,-2 2 3-16,-6-3 0 16,1 1 15-16,-3 1-15 0,-2-5 0 15,0 0 9-15,-4 0 2 16,-3 0-14-16,-7 0 3 15,-5 0 0-15,-7 0 1 16,-10 0-1-16,-11 0 0 16,-7 0 4-16,-8 0 1 15,0 0-5-15,0 0 0 16,-3 0-26-16,-24-3 20 16,-23-9-123-16,-31-9-214 15</inkml:trace>
  <inkml:trace contextRef="#ctx0" brushRef="#br0" timeOffset="1586">2722 1278 214 0,'0'0'207'0,"0"0"-53"16,0 0-18-16,0 0 4 15,0 0-62-15,0 0-40 16,-72 2-13-16,109 1-1 15,30 6-24-15,39 1 84 16,37-1-68-16,22-3 10 16,21-2-26-16,5-4 6 15,3 0 18-15,5 0-24 16,-6-4 0-16,-11-13 3 16,-21 3 5-16,-15-2-8 0,-26 7 0 15,-18 3 11-15,-25 6-12 16,-28 0 1-16,-22 0 0 15,-18 0-8-15,-9 0 10 16,0 0-4-16,-10 0 2 16,-39-3-36-16,-25-8-2 15,-26-8-221-15,-30-13-398 16</inkml:trace>
  <inkml:trace contextRef="#ctx0" brushRef="#br0" timeOffset="2269">690 408 596 0,'0'0'30'0,"0"0"28"16,0 0 21-16,0 0-60 15,0 0 26-15,0 0-4 16,-436 200-32-16,363-173 35 16,6-6-41-16,14-7-2 0,18-6 42 15,17-3-42-15,10-4 2 16,8 3-3-16,0 3-35 16,12 11 25-16,28 17-8 15,28 12 18-15,25 9 31 16,27 6 0-16,23 0 25 15,13-2-36-15,14-8-10 16,15-7 46-16,2-10-43 16,-11-12-1-16,-13-4 30 15,-37-10-40-15,-32-5-4 16,-36 0-2-16,-28-2 4 16,-24 1-16-16,-6-3-8 0,-6 0 8 15,-35 0 7-15,-17-9-255 16,-16-19-471-16</inkml:trace>
  <inkml:trace contextRef="#ctx0" brushRef="#br0" timeOffset="2400">2263 1051 1059 0,'0'0'0'16,"0"0"-169"-16,0 0-75 15</inkml:trace>
  <inkml:trace contextRef="#ctx0" brushRef="#br0" timeOffset="2833">7629 256 586 0,'0'0'0'0,"0"0"-476"0</inkml:trace>
  <inkml:trace contextRef="#ctx0" brushRef="#br0" timeOffset="2988">8019 586 350 0,'0'0'0'0</inkml:trace>
  <inkml:trace contextRef="#ctx0" brushRef="#br0" timeOffset="3172">7802 1027 502 0,'0'0'0'0,"0"0"0"15,0 0-8-15,0 0-24 16,0 0-396-16</inkml:trace>
  <inkml:trace contextRef="#ctx0" brushRef="#br0" timeOffset="3371">7428 1306 276 0,'0'0'439'0,"0"0"-405"16,0 0-32-16,0 0 16 0,0 0-18 16,0 0-147-16,18-88-363 15</inkml:trace>
  <inkml:trace contextRef="#ctx0" brushRef="#br0" timeOffset="3551">7371 289 820 0,'0'0'5'0,"0"0"-5"15,0 0-8-15,0 0-9 16,0 0-83-16,0 0-94 16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8:07.43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 0 380 0,'0'0'14'16,"0"0"40"-16,0 0-39 15,0 0 4-15,0 0 37 16,0 0-42-16,-9 0-14 0,9 0-34 16,17 0-91-16,-2 0-182 15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8:07.9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61 0,'0'0'0'0,"0"0"0"0,0 0-35 16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7:58.79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41 126 602 0,'0'0'82'0,"0"0"-73"16,0 0 27-16,0 0-12 15,0 0 99-15,0 0-47 16,0 340-54-16,0-254 29 16,0-8-51-16,4-9 16 15,1-11 2-15,0-13-17 16,-1-12-1-16,1-14 4 0,-1-9-2 16,-2-10-2-16,-2 0-36 15,0-19-41-15,0-24-55 16,0-17-41-16,-11-11 103 15,-6-10-14-15,2 1-4 16,0-1-26-16,9 12 114 16,6 18 136-16,0 14 45 15,0 9-101-15,21 11-20 16,8 2 30-16,9 6-42 16,8 9 43-16,2 0-54 15,-2 19-29-15,-5 12 21 16,-11 3-29-16,-13-2 0 15,-13 3 2-15,-4-1-2 0,-7-4 13 16,-18-2-13-16,-3-5 0 16,3-9-23-16,1-4 16 15,9-5-123-15,3-5 55 16,12 0-91-16,0-16-41 16</inkml:trace>
  <inkml:trace contextRef="#ctx0" brushRef="#br0" timeOffset="1625">627 227 62 0,'0'0'152'16,"0"0"6"-16,0 0-52 16,0 0 93-16,0 0-22 15,0 0-123-15,20-34-24 0,-55 44-23 16,3 18 31-16,3 0-28 16,9 8 8-16,8 0 34 15,8 2-50-15,4-3 2 16,0-3 6-16,0-5-2 15,16-7-11-15,7-8 3 16,8-9-48-16,2-3 42 16,5-13-86-16,0-24-19 15,-3-8-7-15,-9-8 1 16,-10 4-23-16,-10 7-70 16,-6 11 210-16,0 12 155 15,0 13 19-15,0 6-57 16,0 0-43-16,0 0-39 0,0 19-4 15,-1 14-6 1,-2 7 2-16,1 1 33 0,2 0-54 16,0-7-4-16,0-9 8 15,6-1 1-15,7-12-22 16,0-2-20-16,1-10-54 16,4 0-3-16,3-16 16 15,-2-17-62-15,-1-6-36 16,-4-1-114-16,-5 1 235 15,-2 8 49-15,-2 8 261 16,-1 9-72-16,-4 11-70 16,0 3-54-16,0 0 8 15,0 0-29-15,0 19-15 0,2 14 28 16,1 5-33-16,-3 1 29 16,0 2-51-16,0-7 2 15,0-8 11-15,0-9-7 16,0-7-16-16,0-10 6 15,0 0 2-15,0 0-6 16,0-8 6-16,0-20-72 16,0-10 31-16,0-5 12 15,0-2 16-15,9 8 1 16,5 7 12-16,-1 7 15 16,1 8 0-16,0 9-6 15,-1 1 9-15,6 5-13 16,5 0-7-16,3 0 2 15,8 5 0-15,3 9-17 0,5-1 15 16,-2-2-97 0,-5-7 21-16,-1-2-52 0,-9-2 39 15,-11 0 19-15,-10 0 44 16,-5 0 9-16,0-9 38 16,0-1-2-16,-11 4 77 15,-7 1 28-15,-4 5-34 16,0 0-20-16,-4 2-19 15,3 17 30-15,5 2-51 16,4 4-18-16,5-3 26 16,1 1-34-16,8-2 18 15,0-2-20-15,0-6 0 0,0-3-2 16,13-4 2 0,0-6-10-16,6 0 1 0,2 0-24 15,-3-16 7-15,0-7-52 16,-4-3 5-16,-7 10 61 15,-5 0 12-15,-2 10 0 16,0 5 76-16,0 1 7 16,0 0-53-16,0 0-30 15,0 0 8-15,0 20 4 16,0 8-10-16,0-1 18 16,0-3 3-16,0-6-15 15,14-2-16-15,4-8 8 16,5-3-33-16,10-5 18 15,1 0-53-15,3-23-44 16,0-11-6-16,-7-2-24 0,-7-10 38 16,-9 4-35-16,-7 0 30 15,-7 8 109-15,0 11 195 16,0 17 25-16,0 1-52 16,0 5-48-16,0 0-79 15,-6 21-31-15,0 16-9 16,-6 10 101-16,3 0-71 15,0-4-8-15,4-5 26 16,1-9-46-16,-1-11 7 16,5-3-10-16,0-10 0 0,0-2-20 15,0-3-2 1,0 0-59-16,0-11 55 0,14-14-44 16,7-13-57-16,-3-2 85 15,1 3-31-15,-3 9 73 16,-2 6-11-16,-3 7 11 15,-1 7 24-15,-4 4 4 16,2 4 16-16,-2 0 1 16,-3 6 20-16,1 18 22 15,1 10-51-15,-5 3-14 16,0 3 52-16,0-7-62 16,0-4 3-16,0-7-15 15,0-8 7-15,0-7 3 0,0-4-10 16,0-3-6-1,0 0-1-15,0 0-62 0,0-7 12 16,0-18-30 0,2-8-37-16,11-1 123 0,4 2-35 15,-3 7 36-15,-2 8 1 16,-6 7 7-16,-3 8 15 16,-2 2 41-16,2 0-27 15,-1 0 29-15,3 2-61 16,-2 17 39-16,1 1 12 15,-2 3-39-15,1-1 0 16,-2-3-17-16,-1-1 10 16,3-6-29-16,-3-5-4 15,5-2-74-15,-4-5-35 0,7 0 9 16,-1-2-33 0,4-20-208-16</inkml:trace>
  <inkml:trace contextRef="#ctx0" brushRef="#br0" timeOffset="1926">1915 334 151 0,'0'0'220'15,"0"0"-110"-15,0 0 17 16,0 0-41-16,0 0 23 16,0 0-61-16,178-14-30 15,-160 14 8-15,-9 0-22 16,-1 0-4-16,-8 0 0 16,0-3 4-16,0-3-19 15,0-4-6-15,0-1-92 16,-10 0 89-16,-2 8-5 0,6 3 21 15,-6 0-1 1,1 0 9-16,2 6-10 0,2 13 10 16,2 5 0-16,5 1 34 15,0 0-8-15,0-2 14 16,14-4 22-16,12-5-57 16,1-4 24-16,5-10-29 15,6 0-15-15,3-5-52 16,4-23-49-16,-1-5-50 15,1-11-92-15</inkml:trace>
  <inkml:trace contextRef="#ctx0" brushRef="#br0" timeOffset="2752">2538 0 389 0,'0'0'218'0,"0"0"-70"0,0 0-13 16,0 0-120-16,0 0-6 15,0 0 29-15,-28 74-35 16,12-5 35-16,2 6 7 15,5-5-37-15,7-9 68 16,2-11-76-16,0-8 0 16,0-12 4-16,5-8 0 15,4-9-4-15,-5-5 0 16,-2-8-103-16,-2 0 25 16,0-19 31-16,-2-16-174 15,-16-12-47-15,-3-6 0 16,0 2 143-16,1 10 125 15,5 10 12-15,6 14 296 0,7 9-173 16,-1 5 3-16,3 2-15 16,0 1-33-16,0 0-57 15,0 0-33-15,9 4 4 16,13 15 24-16,0 3-28 16,9 1 0-16,1-3 11 15,2-3-8-15,7-5-3 16,7-11 0-16,-1-1-32 15,6-1 28-15,-2-22-82 16,-7-3 10-16,-16-1 58 16,-15 1-21-16,-13 4 19 15,0 3 20-15,-7 8 7 0,-11 1 64 16,-2 10-36-16,0 0 29 16,2 5-3-16,3 19-43 15,-2 8 5-15,5 1-8 16,7 2-3-16,5 0 32 15,0-7-44-15,5-2 0 16,16-2 12-16,5-9-12 16,1-4 0-16,5-7 0 15,0-4-29-15,3 0 11 16,-3-25-47-16,-2-6-78 16,-2-2 57-16,-7-2-4 15,-7 4 73-15,-5 8 11 16,-6 6 6-16,-3 11 107 0,0 6-16 15,0 0 31 1,0 0-61-16,0 2-61 0,0 19 0 16,0 11 32-16,0 1-10 15,0 3 50-15,0-7-69 16,0-3 9-16,0-8 11 16,0-6-18-16,0-9-5 15,0-3 0-15,0 0 5 16,0 0-4-16,0-3-1 15,0-21-46-15,0-8-74 16,0-4 53-16,13-6 33 16,10-2-9-16,8 3 18 15,-3 3 7-15,3 3-12 16,1 11-28-16,-2 5-73 0,-3 6-275 16</inkml:trace>
  <inkml:trace contextRef="#ctx0" brushRef="#br0" timeOffset="2890">3428 388 568 0,'0'0'128'15,"0"0"-125"-15,0 0 47 16,0 0-50-16,0 0-19 16,0 0 6-16</inkml:trace>
  <inkml:trace contextRef="#ctx0" brushRef="#br0" timeOffset="10453">1512 715 724 0,'0'0'84'16,"0"0"-29"-16,0 0-55 15,0 0 0-15,0 0 18 16,0 0-9-16,0 9-4 15,0-8-5-15,0 7-15 16,0-1-83-16,0-5-157 16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8:10.15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11 409 0,'0'-5'110'16,"0"5"-2"-16,0 0-85 0,0-4 18 15,0 4-10-15,0 0-23 16,0 0 9-16,0 0-17 16,0 0 0-16,0 0-15 15,0 0-68-15,14 0-139 16,4 0-146-16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8:10.37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0 666 0,'0'0'16'0,"0"0"-16"16,0 0-2-16,0 0-112 16,0 0-5-16,0 0-119 15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8:15.33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62 0 434 0,'0'0'160'15,"0"0"-146"-15,0 0-8 16,0 0 26-16,0 0 3 16,0 0 9-16,0 0-4 15,46 54-34-15,-43-43 56 16,-3 0-62-16,0 0 5 16,-8 6 17-16,-15 3-22 15,-3 2-115-15,-1-6-1 0,0-8-131 16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8:15.72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173 476 432 0,'0'0'225'0,"0"0"-160"16,0 0-10-16,0 0 30 15,0 0-71-15,0 0-13 16,-128-9 28-16,108 18-29 16,8 6-3-16,3-1 3 15,8 0 0-15,1 4-13 16,0-2 13-16,18 3-8 15,14 0-3-15,7-3-7 16,5-1 3-16,-1-2 10 16,-5-3 5-16,-9-1-13 15,-14 1 13-15,-14-4 0 16,-1 2-3-16,-10 2 9 16,-21 5-6-16,-5 4 0 15,-2-3 14-15,11-3-13 16,4-3-1-16,5-7-75 0,10-3 26 15,6-3-67-15,2-32-100 16</inkml:trace>
  <inkml:trace contextRef="#ctx0" brushRef="#br0" timeOffset="205">458 199 476 0,'0'0'4'0,"0"0"133"15,0 0-33-15,0 0 9 0,0 0-41 16,0 0-64 0,79 360 48-16,-74-316-56 0,-1-4 0 15,2-10 13-15,2-9-13 16,1-8-46-16,0-8-47 16,2-5-122-16,6-9 15 15</inkml:trace>
  <inkml:trace contextRef="#ctx0" brushRef="#br0" timeOffset="571">918 388 350 0,'0'0'119'0,"0"0"7"16,0 0 13-16,0 0-9 16,0 0-86-16,0 0 26 15,-68 29-52-15,38 2 19 0,7-3 7 16,9 1-41-16,7-11 0 15,5-3-3-15,2 0 7 16,0-6-18-16,0-1 11 16,14-6-2-16,12-2-18 15,2 0-43-15,6-19-6 16,-5-7-29-16,-3-1-34 16,-5 10 101-16,-11 6 8 15,-2 8 23-15,-8 3 17 16,0 0-16-16,0 0 31 15,0 0-8-15,0 12 8 16,2 7 100-16,1 10-108 0,-3-5-9 16,4 1 3-16,2-1-18 15,3-5-2-15,3-10-1 16,5-4-94-16,3-5-38 16,13-11-112-16</inkml:trace>
  <inkml:trace contextRef="#ctx0" brushRef="#br0" timeOffset="768">1380 373 559 0,'0'0'74'15,"0"0"14"-15,0 0 50 16,0 0-97-16,0 0 54 16,0 0-74-16,-129 135-8 15,129-116-4-15,0-3-4 16,18-3-8-16,10-7 3 0,7-6 0 15,9 0-22-15,1-16-69 16,7-22-79-16,-11-3-73 16</inkml:trace>
  <inkml:trace contextRef="#ctx0" brushRef="#br0" timeOffset="1013">1571 0 414 0,'0'0'144'16,"0"0"-136"-16,0 0 117 0,0 0-51 15,0 0 7 1,0 0-5-16,55 365-57 0,-46-312 11 16,0-9 11-16,0-11-41 15,-4-12 6-15,3-8-6 16,-2-9-27-16,4-4-46 15,1-4-141-15,3-25-64 16</inkml:trace>
  <inkml:trace contextRef="#ctx0" brushRef="#br0" timeOffset="1227">1875 272 571 0,'0'0'165'0,"0"0"-74"0,0 0-40 16,0 0 47-1,0 0-51-15,0 0-19 0,-159 84 8 16,148-69-35-16,11-2-1 16,0 5-5-16,0 1 5 15,23 0-1-15,7-3 1 16,2-3 0-16,5-4-2 16,2-4-20-16,1-1-54 15,-4-4-105-15,-4 0-116 16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8:19.91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19 704 0,'0'0'395'16,"0"0"-350"-16,0 0-43 15,0 0 34-15,0 0-35 16,0 0-2-16,103-19-126 16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8:17.44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0 257 465 0,'0'0'26'16,"0"0"-26"-16,0 0 0 16,0 0 11-16,0 0 83 15,0 0 33-15,9 168 12 16,4-102-94-16,4-6 13 16,-2-8-44-16,7-14-11 15,-4-15 32-15,3-9-35 16,-1-14 0-16,9 0 17 15,3-24-8-15,4-24 5 16,0-10-14-16,-7-9-39 16,-6 1 21-16,-9 1-41 0,-8 15-3 15,-2 17-13-15,-4 14 45 16,0 14 24-16,0 5-33 16,0 0-91-16,3 19 2 15,7 11 28-15,3 4-202 16</inkml:trace>
  <inkml:trace contextRef="#ctx0" brushRef="#br0" timeOffset="367">592 504 29 0,'0'0'89'15,"0"0"119"-15,0 0-97 16,0 0 24-16,0 0-50 16,0 0-28-16,82-45-18 15,-70 11-39-15,-7 3 0 0,-5 4 8 16,0 9-7-16,-2 5 29 15,-19 7 11-15,-2 6 6 16,-6 0 29-16,2 7-62 16,3 16 9-16,4 1 15 15,9 2-29-15,7-1-7 16,4-1-2-16,0-7 0 16,0-2 4-16,13-4-4 15,9-6 0-15,0-5 0 16,3 0-41-16,-1-1-19 15,-9-6-4-15,-6 3 50 16,-1 4 0-16,-7 0 14 0,4 18 0 16,-2 1 11-1,2 0 12-15,-4-4 10 0,7-4-33 16,1-5 4-16,7-6-1 16,7 0-3-16,5-5-88 15,8-22-210-15</inkml:trace>
  <inkml:trace contextRef="#ctx0" brushRef="#br0" timeOffset="821">984 346 484 0,'0'0'71'0,"0"0"-41"16,0 0 78-16,0 0 31 16,0 0-45-16,0 0 1 15,0 119-37-15,0-85-3 16,0-4-55-16,0-8 9 15,0-1 4-15,1-10-13 0,2-5 0 16,-1-4 14 0,1-2-12-16,-3 0-4 0,0 0-8 15,0-14-23-15,1-15 15 16,4-2-24-16,3-2 22 16,1 1 17-16,3 7 3 15,3 5-6-15,2 1 6 16,-2 6 0-16,3 3-10 15,2 4 10-15,-2 0-7 16,0 3 5-16,1 2-65 16,2 1-68-16,-6 0-46 15,-1 0-135-15</inkml:trace>
  <inkml:trace contextRef="#ctx0" brushRef="#br0" timeOffset="969">1257 390 153 0,'0'0'264'0,"0"0"-128"16,0 0-32-16,0 0-50 15,0 0 58-15,0 0-57 16,14 127-46-16,-11-118 10 16,1 2-19-16,1-5 0 15,-4-4-21-15,-1-2-108 16,0 0-47-16,0-22-109 16</inkml:trace>
  <inkml:trace contextRef="#ctx0" brushRef="#br0" timeOffset="1903">1284 189 475 0,'0'0'154'0,"0"0"-103"16,0 0-43-1,0 0 8-15,0 0-16 0,0 0 2 16,34 49 17-16,-5-20-19 16,13 3 3-16,7-3-3 15,2 2-66-15,-2-4-42 16,-5-5-6-16,-9-5 27 15,-9-9 13-15,-8-8 74 16,-4 0 19-16,-4-2 68 16,-1-21-25-16,1-1 11 15,-3-2-33-15,-7-1 7 16,0 9 39-16,0 5-43 16,-12 9 71-16,-8 4-56 0,-2 0-27 15,-3 3 44 1,5 17-29-16,4 7-23 0,2 0-8 15,10-3-13-15,4-2 1 16,0-8-3-16,0-1 0 16,3-7 0-16,10-6 5 15,7 0-10-15,4-6-10 16,-1-19-41-16,1-2 15 16,-5 5-21-16,-4 9 62 15,-11 7-1-15,-2 6 1 16,-2 0 0-16,0 0 10 15,4 5-9-15,1 10 66 16,3 6-44-16,-2-2-9 16,1-3 18-16,2-2-32 0,5-7 0 15,3-5 0 1,2-2 5-16,10-6-10 0,5-24-77 16,4-11-26-16,-5-8 2 15,-4-5 16-15,-6-6 23 16,-8-1 24-16,-6 6 39 15,-4 8 4-15,-2 18 39 16,-3 15 35-16,0 8 97 16,0 6-96-16,0 0-26 15,0 0-49-15,0 25 22 16,0 17 31-16,0 13-12 16,0 6-23-16,0 1 36 15,0-2-54-15,0-7 9 16,4-9-9-16,2-13 9 0,-3-14-9 15,0-8 0-15,-3-9 0 16,0 0 5-16,0 0-5 16,2-9-4-16,1-16 1 15,-2-6-10-15,9 2-8 16,-1 7 18-16,3 5 3 16,-2 9-8-16,0 3 8 15,0 5-11-15,1 0 9 16,1 0 2-16,-1 0-9 15,2 13 9-15,-4 1 0 16,-1 4 23-16,-3-4-23 16,-5-2 0-16,0 0 0 0,0-1 7 15,0-3-12-15,-5 4 5 16,-9-6 0-16,2 1-8 16,6-7-19-16,2 0-17 15,4 0-29-15,0-25-25 16,4-17-74-16,31-12 5 15,8-14 47-15,4-4-311 16</inkml:trace>
  <inkml:trace contextRef="#ctx0" brushRef="#br0" timeOffset="2087">2423 4 319 0,'0'0'115'16,"0"0"-38"-16,0 0 56 16,0 0 65-16,0 0-57 0,0 0-35 15,0 270-74 1,-7-210 34-16,5-6-66 0,-1-11 2 15,3-9 11 1,0-11-13-16,0-11 0 0,0-8-1 16,0-4-51-16,0 0 1 15,5-23-100-15,12-18-125 16,5-9-8-16</inkml:trace>
  <inkml:trace contextRef="#ctx0" brushRef="#br0" timeOffset="2363">2540 267 73 0,'0'0'323'16,"0"0"-227"-16,0 0 56 15,0 0-2-15,0 0-43 16,0 0-52-16,120-5 2 16,-92 10-46-16,-1-5 23 0,2 0-34 15,-6 0 0-15,-8-5 8 16,-4-8-8-16,-10-2-54 16,-1 1-20-16,-1-1-5 15,-25 6 25 1,-5 8 31-16,1 1 23 0,3 0 101 15,7 10-45-15,3 9 30 16,10 2-34-16,7 1-52 16,0 3 32-16,13-4-32 15,31 0 0-15,17-10 20 16,15-10-20-16,4-1-66 16,-4-1-276-16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6:41.64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46 78 0,'0'0'179'15,"0"0"-40"-15,0 0-73 0,0 0 12 16,0 0-30-16,0 0-34 16,-27 0 42-16,27 0-50 15,0 0 4-15,0 0-10 16,9 8-4-16,14 5 4 16,4 2 0-16,13-3 0 15,2-4 36-15,9-3-9 16,6-4 0-16,5-1 2 15,1 0-21-15,1 0 5 16,1 0-13-16,-1-6 0 0,-2 0 5 16,0 1-5-1,-1 2 0-15,-5-1 8 0,0 2-6 16,-6 0 6-16,2-3-8 16,-5 1 0-16,5 2 25 15,-4-2-24-15,6-2 8 16,0 1-5-16,4 1-3 15,-3 3 11-15,-2-4-12 16,-2 2 0-16,-4 2 8 16,-3 0-6-16,4 1-2 15,-7-4 0-15,-2 4 1 16,-2 0 1-16,2 0-2 16,5-1 0-16,2 1 8 15,2-3-5-15,1 3-3 16,1-1 0-16,0-2 2 0,2 0 1 15,-4 0-3-15,-1-2 0 16,-3 4 1-16,0-1 0 16,-3 2-1-16,3 0 0 15,-1 0 2-15,-2 0-4 16,0 0 2-16,3 0 0 16,2 0-1-16,-2 0 1 15,1 0 0-15,2 0 2 16,-3 0 0-16,-1 0-2 15,1 0 0-15,3 0 0 16,0 0-3-16,5 0 7 16,1 0-7-16,5 0 3 0,1 0 0 15,-3-2-3 1,-1 2-1-16,-2 0 4 0,0 0-2 16,-4 0 3-16,-2 0-2 15,1 0 1-15,1 0 0 16,2 0-6-16,4 0 1 15,0 0 5-15,6 0-2 16,1 0 3-16,-3 0-2 16,2 0 1-16,-3 0 0 15,-2 0-5-15,1 0-3 16,1 2-5-16,0 0 4 16,3-2 2-16,-7 1 4 15,4 3-10-15,-3-3 10 16,1 2-8-16,-3-1 3 15,-3-1 6-15,-1 3-6 0,-1 4 14 16,2-3-8-16,7 4 2 16,-3-3 0-16,9 2-4 15,-1-3-5-15,2 3-12 16,2-4 13-16,-3 2-12 16,-3-2 18-16,3 1-2 15,-1-2 4-15,2 0-7 16,6 2 7-16,1-1 0 15,6 1-3-15,-1-1 4 16,0-2-1-16,0 0 0 16,2 0 2-16,-1 0-5 15,2-1 2-15,-1-1 1 0,2 5-7 16,-1-5 8-16,0 5-2 16,-3 1 1-16,1 2 0 15,-1-2 2-15,5 4-2 16,4 2 0-16,-3-2 4 15,-2 2-1-15,-2-3-6 16,-2-1 2-16,0-2 1 16,3-1-2-16,-2-4 2 15,7 3 0-15,-5 2-1 16,-2 3 1-16,-1-1-3 16,-2-3 3-16,-1 1 2 15,2-1-2-15,-2 0 0 16,-2-4 0-16,2 1-3 15,-2-2 5-15,-2 3-2 0,1-1 1 16,1-2 0-16,0 0-2 16,5 0 1-16,2 0 0 15,2 0-3-15,-1 0 6 16,0 0-5-16,-6 0 2 16,-2 0 0-16,1 0 0 15,-1 0-4-15,4 0 4 16,-3 0 6-16,3 0-5 15,-7 0-2-15,2 0 1 16,-2 0 0-16,-1 0-1 16,3 0 1-16,-2 0 0 0,-1-5-2 15,0 0 3 1,-2 2-1-16,-2 2 0 0,-6-3 0 16,-2 4-2-16,-6 0 2 15,-4 0 0-15,-2 0 5 16,-7 0-2-16,-4 0-6 15,-6 0 6-15,-8 4-3 16,-7 0 0-16,-1-2-7 16,-5 1-12-16,-5-3-57 15,0 0-123-15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8:26.6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325 0 700 0,'0'0'17'16,"0"0"0"-16,0 0 29 15,0 0 1-15,0 0-33 16,0 0-7-16,43 303-8 16,-36-237 1-16,3 1-125 15,-1-10-55-15</inkml:trace>
  <inkml:trace contextRef="#ctx0" brushRef="#br0" timeOffset="-460">0 736 658 0,'0'0'155'16,"0"0"-68"-16,0 0-36 16,0 0-51-16,0 0-10 15,0 0 10-15,0 0 39 16,287 21-23-16,-189-12-1 16,-9 5-6-16,-10-1-8 0,-20-3 7 15,-16 2-8-15,-20-2-29 16,-19 1-68-16,-4-6-148 15,-35-2-189-15</inkml:trace>
  <inkml:trace contextRef="#ctx0" brushRef="#br0" timeOffset="-205">116 929 699 0,'0'0'12'16,"0"0"-6"-16,0 0-2 15,0 0 0-15,0 0 12 16,0 0-6-16,184 106 28 16,-184-78-35-16,0 5 0 15,-5 5 45-15,-16-1-27 0,7-5-4 16,5-9 7-16,7-9-9 16,2-4 13-16,0-1-28 15,23-1 0-15,17-1 8 16,7-7-1-16,9 0-7 15,-1-7-1-15,-2-15-89 16,-14-12-91-16,-16-6-210 16</inkml:trace>
  <inkml:trace contextRef="#ctx0" brushRef="#br0" timeOffset="629">1013 598 695 0,'0'0'149'0,"0"0"-98"16,0 0-51-16,0 0 5 16,0 0 10-16,0 0 10 15,-4 168 33-15,16-117-58 16,-1-5 0-16,1-8 13 16,0-4-13-16,-2-9-4 0,3-10-87 15,-3-15-126-15,2 0-106 16</inkml:trace>
  <inkml:trace contextRef="#ctx0" brushRef="#br0" timeOffset="819">1285 539 565 0,'0'0'116'15,"0"0"-112"-15,0 0 118 16,0 0-67-16,0 0-26 15,0 0 1-15,31 222-30 16,-24-184 0-16,-2-5-1 0,1-8-30 16,-2-13-95-16,-1-12-120 15</inkml:trace>
  <inkml:trace contextRef="#ctx0" brushRef="#br0" timeOffset="1257">1551 546 525 0,'0'0'57'16,"0"0"54"-16,0 0 24 15,0 0-60-15,0 0 20 16,0 0-68-16,27 239 13 16,-18-207-34-16,5-9 8 15,0-6-7-15,-2-10-7 0,2-7 0 16,1 0 9-16,6-7-9 15,6-27-6-15,-1-7-28 16,1-5-23-16,-5 9 51 16,-9 15-16-16,-5 9 22 15,-3 11-2-15,-5 2 2 16,0 0 0-16,4 2-17 16,1 18 17-16,5 5 75 15,2 5-44-15,4 1-17 16,0-5 14-16,3-3-24 15,2-4 1-15,-3-8-5 16,3-8 6-16,-6-3-9 16,4 0 3-16,2-18 0 0,-3-16 10 15,3-7 0 1,-1-2-20-16,-5 4-6 0,-6 1-29 16,-2 7 40-16,-4 2-97 15,-2 7-61-15,2 3-24 16,2 2-59-16</inkml:trace>
  <inkml:trace contextRef="#ctx0" brushRef="#br0" timeOffset="1476">2354 430 75 0,'0'0'490'16,"0"0"-397"-16,0 0-3 0,0 0 61 15,0 0-42-15,0 0-56 16,3 234-8-16,-3-189-45 15,0-5 11-15,0-9 6 16,5-7-17 0,-4-9 0-16,4-6-5 0,-2-7-61 15,2-2-60-15,1 0-19 16,1-15 12-16,7-16-45 16,3-11-284-16</inkml:trace>
  <inkml:trace contextRef="#ctx0" brushRef="#br0" timeOffset="1678">2559 430 522 0,'0'0'151'0,"0"0"-131"0,0 0 94 15,0 0 18-15,0 0-70 16,0 0 36-16,0 159-87 16,3-122-4-16,2 1 16 15,1-1-23-15,2-2 7 16,-2-5-7-16,1-3-32 15,-2-11 11-15,1-6-144 16,1-10-49-16,3 0-3 16</inkml:trace>
  <inkml:trace contextRef="#ctx0" brushRef="#br0" timeOffset="1934">2755 260 732 0,'0'0'148'0,"0"0"-129"0,0 0-6 16,0 0 28-16,0 0-18 16,0 0 8-16,50 10-29 15,-42 7 5-15,-3 5-5 16,-5 3-1-16,0 4-1 16,0-6 15-16,0-8-15 15,0-7-1-15,0-6-38 16,9-2 34-16,13 0-1 15,9 0 6-15,4-16 0 0,6-3 3 16,4-10-3 0,-2-5-115-16,-10-1-296 0</inkml:trace>
  <inkml:trace contextRef="#ctx0" brushRef="#br0" timeOffset="2072">3237 614 994 0,'0'0'0'0,"0"0"-42"16,0 0-136-16,0 0-511 15</inkml:trace>
  <inkml:trace contextRef="#ctx0" brushRef="#br0" timeOffset="5638">1861 1276 279 0,'0'0'0'0,"0"0"-230"15</inkml:trace>
  <inkml:trace contextRef="#ctx0" brushRef="#br0" timeOffset="5795">1861 1276 381 0,'57'24'108'0,"-57"-24"-108"0,0 0-17 16,0 0-13-16,0 0-101 16</inkml:trace>
  <inkml:trace contextRef="#ctx0" brushRef="#br0" timeOffset="5924">2028 1346 763 0,'0'0'132'0,"0"0"-130"15,0 0 0-15,0 0 4 16,0 0-6-16,0 0-221 16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8:44.2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870 2666 556 0,'0'0'65'0,"0"0"-65"16,0 0-4-16,8 0-7 15,19 0 11-15,13-2 112 16,13 2-63-16,9 0-6 0,11 0 7 16,8 0-42-16,7 9-5 15,9-3-3-15,8 4 11 16,15-7 17-16,12-3-28 16,17 0 0-16,22 0 31 15,11-1-23-15,8-7 2 16,9 3-10-16,-3 0 10 15,0 5 11-15,0 0-21 16,-5 10 0-16,-10 10 7 16,-9 2-6-16,-14 0-1 15,-16-5 0-15,-23-2 7 16,-27-5-8-16,-35-5 1 16,-24-3 0-16,-22-2-20 15,-11 0 4-15,-11-2-50 0,-36-31-136 16,-21-19-122-16</inkml:trace>
  <inkml:trace contextRef="#ctx0" brushRef="#br0" timeOffset="498">2184 632 506 0,'0'0'80'16,"0"0"13"-16,0 0-87 15,0 0 53-15,0 0-56 16,0 0 82-16,-64 276 22 16,52-99-58-16,8 38-28 0,1 27-14 15,3 21 13 1,0 30-2-16,3 32-18 0,6 1 0 15,-2-17-9-15,4-35-6 16,1-54 14-16,2-26-2 16,-4-31 6-16,-2-28-4 15,-4-25 1-15,-2-31 0 16,-2-21 10-16,0-22-10 16,0-19 0-16,0-17-6 15,0-25-70-15,0-48-30 16,0-43-421-16</inkml:trace>
  <inkml:trace contextRef="#ctx0" brushRef="#br0" timeOffset="1754">2063 1348 372 0,'0'0'50'16,"0"0"7"-16,0 0-55 15,0 0 28-15,0 0 27 16,0 0-25-16,-160-87 38 16,137 78-42-16,-4 5 18 0,-2 4 28 15,2 0-59-15,-4 0 7 16,0 0-14-16,-4 8 7 16,-2 12-1-16,-7 8-14 15,-1 8 0-15,-6 5 8 16,-2 3-8-16,-4 6 0 15,-1-1-2-15,0 3 7 16,-1-1 0-16,1 3-5 16,-3 5 0-16,-1-2 13 15,4 1-6-15,1 4-7 16,4 2 10-16,2-3-3 16,6 5 50-16,2 1-47 15,10 1-3-15,4 0 17 16,11 2-22-16,7 5-4 15,11 7 2-15,0 2 0 16,6 3 3-16,28 0-3 0,4-5 0 16,13-3 13-16,7-5-13 15,6-5-4-15,6-4-1 16,-2-8 5-16,6-3 1 16,-1 0-1-16,3-6 0 15,0-5 10-15,-1-1-10 16,1-10 0-16,0 0-4 15,2-7 10-15,0-7 0 16,1-4-6-16,-2-3 0 16,2-3 2-16,3-6 1 15,9 0-3-15,5-2 0 0,4 0 0 16,-5 0 11-16,-4 0-11 16,-3 0 0-16,-3-6-5 15,0-2 7-15,-2-4-2 16,1-4 0-16,1-2 2 15,0-6-5-15,-3-5 3 16,0-5 0-16,-6-5 12 16,-3-6-12-16,-3-6 0 15,-2-4-1-15,-3-6 5 16,-2-2-7-16,-4-1 3 0,-1 3 0 16,-5 0 0-1,-5-3 1-15,-4-5-1 0,-6-7 0 16,-3-5 1-16,-3-7 3 15,-3-4-4-15,-11-9-11 16,-7-6 5-16,-7 4-16 16,-4 10 21-16,0 12-3 15,-18 10 4-15,-14 7 18 16,-9 0-13-16,-3 1-2 16,-3-1 40-16,-3-2-42 15,-5-3 14-15,-7 0-15 16,-9-6 3-16,-5-2 6 15,-11-3-9-15,2-3 0 0,3 9 12 16,-1 6-3 0,7 10-9-16,0 16 0 0,0 9 2 15,-8 8-10-15,-5 7 8 16,-1 3 0-16,-4 9-11 16,-8 4 7-16,-4 2-27 15,-14 25-15-15,-15 28-119 16,-8 29-4-16,-9 12-129 15</inkml:trace>
  <inkml:trace contextRef="#ctx0" brushRef="#br0" timeOffset="2326">0 2641 44 0,'0'0'556'16,"0"0"-536"-16,0 0-9 0,0 0-15 16,0 0 8-16,0 0 99 15,298 0-10-15,-172 0-57 16,12 0 20-16,14 0-50 15,9 0 10-15,12 18-16 16,11-4 0-16,7 2 10 16,5-5-10-16,5-8-21 15,4-3-8-15,-11 0-118 16,-24-12-78-16</inkml:trace>
  <inkml:trace contextRef="#ctx0" brushRef="#br0" timeOffset="3052">2196 53 365 0,'0'0'81'0,"0"0"7"16,0 0-20-16,0 0 8 16,0 0 16-16,0 0 12 15,-26-53-102-15,26 55 12 16,0 36 3-16,0 23 6 0,0 27 13 16,-12 28 18-1,-6 12-33-15,-5 5 1 0,5 0-22 16,1-2 0-16,7-5-21 15,7-6 17-15,1-6-16 16,2-14-30-16,0-12-154 16,20-12 34-16,6-23-346 15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8:52.76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0 671 0,'0'0'49'15,"0"0"-46"-15,0 0-1 0,0 0 3 16,0 0-5-16,0 0-19 16,71 0-15-16,-60 0-236 15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8:53.71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1 270 922 0,'0'0'7'16,"0"0"-5"-16,0 0 131 16,0 0-80-16,0 0-22 15,0 0 7-15,12 298-21 16,-8-261 7-16,2-12-24 15,-1-11 0-15,3-7-7 0,-2-7 7 16,6 0-11-16,11-13 3 16,13-26-8-16,13-8 15 15,2-2-61-15,-5 12 39 16,-16 17 9-16,-12 14 14 16,-7 6-8-16,-2 12 5 15,3 21 3-15,2 6 74 16,4 10-47-16,5-4-15 15,3-4 41-15,1-6-53 16,-1-13 0-16,4-10-5 16,-1-10 13-16,5-2-7 15,2-17-1-15,5-24 0 0,2-13 32 16,-5-14-32 0,-3-12 0-16,-13-10-2 15,-8-8-55-15,-9 3 25 0,-5 14-106 16,0 18-132-16,-7 20-171 15</inkml:trace>
  <inkml:trace contextRef="#ctx0" brushRef="#br0" timeOffset="160">906 514 905 0,'0'0'76'15,"0"0"71"-15,0 0-129 16,0 0-12-16,0 0 38 0,0 0-44 15,7 44-39 1,-34-84-183-16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8:52.93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40 7 620 0,'0'0'108'16,"0"0"14"-16,0 0-94 16,0 0 66-16,0 0-64 15,0 0 10-15,-35 252-28 0,32-243-9 16,3-1-6-16,0-7-58 16,-1-1-97-16,1-4-7 15,0-21-241-15</inkml:trace>
  <inkml:trace contextRef="#ctx0" brushRef="#br0" timeOffset="359">298 0 29 0,'0'0'631'0,"0"0"-603"16,0 0 85-16,0 0-8 15,0 0-30-15,0 0-5 0,0 145-36 16,-9-131-31-16,2-3 13 15,2-8-16 1,1-3 0-16,-1 0-21 0,-3 0 13 16,4 0-28-16,4-10-64 15,0-11 8-15,14-2 42 16,11-1-7-16,6 5 56 16,-5 3-9-16,-4 4 10 15,-3 9 0-15,-4 1 17 16,1 2 22-16,-2 0 41 15,-5 0-49-15,3 4 7 16,-6 7 45-16,2-2-63 16,-2 5-7-16,2-5-6 0,-5 4 0 15,1-3-14 1,-2-1-54-16,2-4-98 0,4-5 9 16,6 0-96-16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8:51.08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68 97 689 0,'0'0'176'0,"0"0"-159"16,0 0-16-16,0 0 13 16,0 0 29-16,0 0 37 15,-61 240-59-15,61-176-15 16,0-11 33-16,3-21-39 15,13-7 0-15,0-15-1 16,2-10 8-16,5 0 2 16,3-23-9-16,6-25 0 0,0-14 17 15,-2-7-17 1,-7-1-12-16,-5 14 10 16,-6 17 2-16,-3 18-9 0,-5 12-16 15,0 9-90-15,5 0-60 16,0 11-63-16,6 16-68 15</inkml:trace>
  <inkml:trace contextRef="#ctx0" brushRef="#br0" timeOffset="400">560 401 366 0,'0'0'97'16,"0"0"36"-16,0 0-37 15,0 0-41-15,0 0 35 16,0 0-84-16,30-63-6 15,-30 47 10-15,0 9 5 0,-9 7 37 16,-18 0-45 0,-6 4-6-16,1 14 44 0,3 3-20 15,5 3 11-15,10-5 3 16,5-3-32-16,9 2 3 16,0-7-10-1,0 3 0-15,18-1 5 0,11-9-5 16,3-4-7-16,4 0-2 15,1-10-45-15,-4-9-20 16,-10 7 26-16,-13 3 48 16,-5 6-5-16,-5 3 10 15,0 0-5-15,0 0 22 0,0 0 9 16,0 0 13-16,0 0-42 16,0 3 4-16,0 8 33 15,5-3-39-15,2 0-5 16,5-8 4-16,7 0-67 15,0 0-13-15,10-27-116 16,0-12-90-16</inkml:trace>
  <inkml:trace contextRef="#ctx0" brushRef="#br0" timeOffset="623">888 0 627 0,'0'0'231'0,"0"0"-221"16,0 0 7-16,0 0 35 0,0 0 36 15,0 0-52 1,-35 236-32-16,35-180 37 0,0-4-38 16,0-7 5-16,0-7-4 15,6-11 1-15,6-8-10 16,1-13-33-16,-3-6-93 16,8 0 39-16,7-14-74 15,-1-21-93-15</inkml:trace>
  <inkml:trace contextRef="#ctx0" brushRef="#br0" timeOffset="1226">1130 227 437 0,'0'0'70'0,"0"0"39"15,0 0 83 1,0 0-84-16,0 0-58 0,0 0 65 16,4 176-91-16,-4-143-2 15,0-4-14-15,0-7-4 16,5-7-4-16,2-6 0 15,2-7-27-15,2-2 20 16,6 0-58-16,6-26-40 16,7-4 29-16,-6-2-44 15,1 8 120-15,-10 7-11 16,-8 9 11-16,-2 5 31 16,-5 3 20-16,0 0-3 15,0 0-6-15,0 0-30 16,0 0 39-16,0 0-38 15,0 15 8-15,0 0 49 0,0 1-70 16,1-4 2 0,4 1-2-16,-1-7-64 0,1-2-12 15,0-4-123-15,-2 0 11 16,4 0 56-16,-1-10-188 16,-1 2 320-16,-1 3 7 15,4 1 132-15,-2 2 41 16,6 2-87-16,3 0 0 15,7 0 7-15,5 0-18 16,13 0-10-16,4 0-29 16,6-3-34-16,6-14 4 15,-1-6-13-15,-10-2 0 0,-7-2 6 16,-15 3-4-16,-19-3-2 16,-4 8 0-16,0 0 2 15,-22 5-7-15,-10 5 10 16,-3 7 2-16,0 2 81 15,3 0-41-15,5 20-33 16,5 8 12-16,9 3-24 16,10 4-4-16,3-2-3 15,0-1 5-15,30-5 0 16,5-7 0-16,14-5-55 16,1-9-57-16,3-6-91 15,-3-4-138-15</inkml:trace>
  <inkml:trace contextRef="#ctx0" brushRef="#br0" timeOffset="1503">2096 268 868 0,'0'0'58'0,"0"0"-53"16,0 0 42-16,0 0 6 16,0 0-16-16,0 0-4 15,-110 64-33-15,110-45 0 16,0 3 0-16,8 0 0 15,15 7 0-15,2-3-2 16,3 3 7-16,-2 0 4 16,-7 1-9-16,-2-8-23 15,-11-3 17-15,-6-9-3 16,0-1 4-16,0-4 1 0,-14 1 8 16,-5 2-8-16,-6-7-20 15,7-1-81-15,4 0-7 16,10 0-96-16,4-20-306 15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8:48.67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227 254 453 0,'0'0'85'0,"-10"13"-18"15,-21 7-2-15,-4 1 42 16,-1 1-5-16,-4-1-85 15,9-6 6-15,8-2-7 16,9-8-9-16,7 0 9 16,7-4-16-16,0 5-16 15,4 6 15-15,22 7 0 16,9 3 1-16,3 0 0 16,1-2 0-16,-1-4 5 15,-9 4-5-15,-6-4 0 16,-11-2-7-16,-12 3 6 15,0-1-2-15,-9 7 1 16,-26 5 2-16,-9-1 5 0,3-3-5 16,6-5-6-16,11-5 1 15,10-7-38-15,6-7-29 16,8 0 17-16,0-23-109 16,31-23-46-16</inkml:trace>
  <inkml:trace contextRef="#ctx0" brushRef="#br0" timeOffset="405">370 83 471 0,'0'0'105'16,"0"0"-55"-16,0 0-7 0,0 0-2 15,0 0 65 1,0 0-66-16,11 78 16 0,-11-12 58 16,0 9-85-16,0-2-12 15,0-2 6-15,0-12-20 16,4-15 1-16,1-14-4 15,-1-7 0-15,-4-13 2 16,0-9-2-16,2-1-12 16,1 0 5-16,1-9-37 15,6-17 12-15,3-6-40 16,9-8 72-16,0 2-8 16,3 6 8-16,3 4 0 15,-5 9-2-15,0 7 10 16,-5 12-16-16,-1 0 8 15,-2 0 0-15,-3 21 12 0,-3 8 6 16,-1 2 6 0,-6 2 22-16,-2-2-34 0,0-4 4 15,0-4-16-15,0-6 0 16,3-8-21-16,-2-5 14 16,7-4-74-16,1 0-45 15,9-13 14-15,5-22-65 16,9-14-130-16</inkml:trace>
  <inkml:trace contextRef="#ctx0" brushRef="#br0" timeOffset="696">868 323 231 0,'0'0'167'0,"0"0"-99"15,0 0-6-15,0 0 20 0,0 0 76 16,0 0-41-16,28 91-55 16,-25-59 0-16,-2-3-44 15,-1-7 15-15,0-5-33 16,0-9 0-16,0-3 15 15,0-5-15-15,0 0-25 16,0 0 5-16,0-2-30 16,0-18-45-16,3-7 6 15,6 1 37-15,8-1 39 16,3 4 13-16,1 2 0 16,0 5 18-16,-3 3-10 15,5 1 35-15,-5 4-40 16,-1-1 9-16,1 3-4 0,-4 3-8 15,0 0-7-15,-2 3-68 16,-3 0-115-16,2 0-116 16</inkml:trace>
  <inkml:trace contextRef="#ctx0" brushRef="#br0" timeOffset="869">1170 352 11 0,'0'0'196'0,"0"0"18"16,0 0-127-16,0 0 53 15,0 0-39-15,0 0-30 16,23 81-1-16,-20-71-51 15,-3 3 2-15,0-1 5 16,0 2-25-16,0 1-2 16,0-5-13-16,0-1-81 15,0-9-82-15,0 0-84 16</inkml:trace>
  <inkml:trace contextRef="#ctx0" brushRef="#br0" timeOffset="1281">1233 89 630 0,'0'0'104'0,"0"0"-104"16,0 0 0-16,0 0-1 15,0 0 1-15,0 0 0 16,80 81 10-16,-54-61-10 16,-2 1-7-16,2 3-116 15,-3-2-19-15,-6 7 88 16,-4 2 13-16,-2 3 41 15,0 4 19-15,-5-8 61 16,1 0 14-16,-2-4-37 0,-4-4-3 16,-1-3 35-16,0-4-37 15,0-5-12-15,0-2-1 16,0-5-31-16,0-1 1 16,0-2-9-16,0 0-32 15,0 0 19-15,0-7-142 16,0-13 21-16,0-1 33 15,17 1 33-15,6 1 66 16,0 8-10-16,-2 4 12 16,-3 7 30-16,0 0 3 15,0 0 25-15,-1 0 29 0,-2 13-38 16,1 0-10 0,-6-2-34-16,-1-2-4 0,0 1 22 15,-1-8-23-15,1-2-17 16,-3 0-159-16</inkml:trace>
  <inkml:trace contextRef="#ctx0" brushRef="#br0" timeOffset="1521">1919 0 59 0,'0'0'809'0,"0"0"-799"15,0 0 40-15,0 0-16 0,0 0 11 16,0 0 25-16,-30 413-60 16,30-359-2-16,0-16-2 15,3-8-6-15,10-10-37 16,7-14-136-16,5-6-72 16,3-14-181-16</inkml:trace>
  <inkml:trace contextRef="#ctx0" brushRef="#br0" timeOffset="1716">2164 236 656 0,'0'0'87'16,"0"0"-18"-16,0 0-17 0,0 0 43 16,0 0-15-16,0 0-48 15,-164 201-24-15,164-180-7 16,18-2 18-16,12-1-19 15,7-3 0-15,8-6 14 16,11-9-14-16,7 0-47 16,-1-12-173-16,-7-20-245 15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8:12.29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170 46 26 0,'0'0'0'0</inkml:trace>
  <inkml:trace contextRef="#ctx0" brushRef="#br0" timeOffset="425">170 46 68 0,'-5'40'221'0,"5"-40"-161"0,0 0-28 15,0 0 10-15,0 0-11 16,0 0 7-16,10 33 29 16,-1-19-34-16,3 0-5 15,11 3-4-15,7 0-5 16,11 0 13-16,6-6-28 15,8 0-1-15,7-7 31 16,6-1-31-16,7-3 11 0,4 0 15 16,-6 0-9-16,-3 0 30 15,-2-4-47-15,-7-1-2 16,-7 4 28-16,-10 1-25 16,-12 0-1-16,-6 0 0 15,-12 0-1-15,-5 0 6 16,-5 0-8-16,-2 0 0 15,-2 0 24-15,0 0-23 16,0 0 29-16,0 0 6 16,0 0-17-16,0 0 19 15,0 0-38-15,0 0 0 16,0 0 19-16,0 0-19 16,0 0 0-16,0 0 2 15,0 0 4-15,0 0-11 16,0 0 5-16,3 6-137 15,3 6-36-15,-3-8-165 0</inkml:trace>
  <inkml:trace contextRef="#ctx0" brushRef="#br0" timeOffset="9701">0 1440 401 0,'0'0'124'0,"0"0"-112"0,0 0-1 16,0 0 22-16,0 0 3 15,0 0 24-15,0 0-39 16,134 152-3-16,-58-119 54 16,13 5-18-16,16-2-41 15,12-5 12-15,9-2-18 16,6-11 3-16,2-5-10 16,5-9 0-16,3-4 5 15,-3 0-5-15,0-23 0 16,-7-10 6-16,-12-8-5 15,-9-3 9-15,-13-3-10 16,-11 0 0-16,-8 2 1 16,-3-3-1-16,-2 1 0 15,7-1 9-15,-1-1-8 0,1 0 5 16,-8 2-6-16,-7-1 0 16,-8 1-5-16,-6-7 8 15,-8-1-3-15,-8 3 8 16,-8-4-8-16,-6 3 8 15,-5 3-8-15,-6 5 0 16,-4 6-1-16,-7 3 1 16,0 4 0-16,0 0 4 15,-16-2-4-15,-7-2 0 16,-8-5-4-16,-1-2 4 16,-2 2 1-16,-7-4-1 15,-5 2 0-15,-6 0 3 16,-2 0-1-16,-6 3 15 0,-9 1-17 15,-3 0 0-15,-1 3 12 16,-1 5-1-16,7 4-2 16,-3 6 25-16,-1 7-33 15,-1 6 10-15,-3 5-11 16,-6 3 0-16,-4 0-4 16,-5 24 4-16,-2 9 0 15,-9 10-1-15,-12 4 2 16,-9 8-2-16,-7 1-4 15,-3 2 5-15,-2 0 25 0,4-2-23 16,1-2 3 0,16 0 2-16,16-3 12 0,18 4 3 15,17 2-22-15,15 5 0 16,12 10 11-16,21 7-11 16,14 5-13-16,9 9 10 15,35 3 6-15,11-1 7 16,12 2-10-16,13 0-29 15,5-9 24-15,12-3-93 16,1-11-2-16,-4-7-119 16,-12-7-338-16</inkml:trace>
  <inkml:trace contextRef="#ctx0" brushRef="#br0" timeOffset="45443">299 1680 506 0,'0'0'135'16,"0"0"-133"-16,0 0-4 15,0 0-1-15,0 0 3 16,0 0 6-16,0 0-6 16,0-4 63-16,0 2-34 15,0 2-13-15,0 0 12 0,0 0-23 16,0 0-4-16,9 0-1 15,13 0 13-15,14 0 52 16,8 0-41-16,6 0-15 16,12 0 35-16,4 0-38 15,1 0-2-15,-1 0-4 16,-3 4 2-16,-1 0 10 16,-3-2-12-16,3-1 0 15,8 3-2-15,2-4 2 16,0 1 0-16,4 3-1 15,-1 2 8-15,-2-2-2 16,-3 1-5-16,1-1 0 0,-4-4 10 16,-3 0-8-1,-4 0-2-15,-2 0 0 0,0 0 3 16,-5 0 6-16,-3 0-9 16,-1 0 0-16,-8 0 2 15,-5 0-2-15,2 0 0 16,-9 0 0-16,1 0 1 15,-2 0 4-15,-3 0-5 16,1 0 0-16,-6 0 11 16,-3 0-10-16,-1 0-1 15,-2 0 0-15,-5 0 6 16,2 0 17-16,-7 0-23 16,-1 0 0-16,-1 0 17 15,-2 0-17-15,0 0 0 16,0 0 0-16,0 0 14 15,0 0 1-15,0 0-15 16,0-1-70-16,-23-14-267 0</inkml:trace>
  <inkml:trace contextRef="#ctx0" brushRef="#br0" timeOffset="45590">2273 1618 1211 0,'0'0'0'16,"0"0"-27"-16,0 0-121 0,0 0-438 15</inkml:trace>
  <inkml:trace contextRef="#ctx0" brushRef="#br0" timeOffset="45739">2273 1618 908 0,'63'50'0'0,"-63"-50"-362"16</inkml:trace>
  <inkml:trace contextRef="#ctx0" brushRef="#br0" timeOffset="45876">2358 1668 870 0,'0'0'0'0,"0"0"-160"16,0 0-470-16</inkml:trace>
  <inkml:trace contextRef="#ctx0" brushRef="#br0" timeOffset="46001">2512 1694 969 0,'0'0'16'0,"0"0"-16"16,0 0-25-16,0 0-255 16,0 0-107-16</inkml:trace>
  <inkml:trace contextRef="#ctx0" brushRef="#br0" timeOffset="46124">2512 1694 437 0,'42'-4'199'0,"-42"4"-199"16,0 0-624-16</inkml:trace>
  <inkml:trace contextRef="#ctx0" brushRef="#br0" timeOffset="46256">2617 1736 873 0,'0'0'53'0,"0"0"-53"16,0 0-143-16,0 0-278 15</inkml:trace>
  <inkml:trace contextRef="#ctx0" brushRef="#br0" timeOffset="46395">2617 1736 898 0,'-16'-42'8'0,"16"42"-8"15,0 0-352-15</inkml:trace>
  <inkml:trace contextRef="#ctx0" brushRef="#br0" timeOffset="46519">2611 1713 556 0,'0'0'189'15,"0"0"-189"-15,0 0-165 0</inkml:trace>
  <inkml:trace contextRef="#ctx0" brushRef="#br0" timeOffset="46663">2611 1713 958 0,'-22'2'22'0,"22"-2"-7"15,0 0-30-15,0 0-76 16,0 0-192-16,0 0-29 15</inkml:trace>
  <inkml:trace contextRef="#ctx0" brushRef="#br0" timeOffset="46797">2588 1734 924 0,'0'0'37'0,"0"0"-37"16,0 0-58-16,0 0-223 15,0 0 35-15</inkml:trace>
  <inkml:trace contextRef="#ctx0" brushRef="#br0" timeOffset="46933">2588 1734 792 0,'-21'-2'35'0,"21"2"-35"15,0 0-172-15,0 0-156 16</inkml:trace>
  <inkml:trace contextRef="#ctx0" brushRef="#br0" timeOffset="47058">2530 1744 653 0,'0'0'165'15,"0"0"-165"-15,0 0-82 16,0 0-172-16</inkml:trace>
  <inkml:trace contextRef="#ctx0" brushRef="#br0" timeOffset="47206">2530 1744 949 0,'5'21'46'0,"-5"-21"-44"16,0 0-2-16,0 0-203 16,0 0-141-16</inkml:trace>
  <inkml:trace contextRef="#ctx0" brushRef="#br0" timeOffset="47342">2509 1768 940 0,'0'0'15'0,"0"0"-15"0,0 0-44 15,0 0-292-15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7:49.70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3282 1705 567 0,'0'0'41'16,"0"0"-30"-16,0 0-9 15,0 0 5-15,0 0-7 16,0 0-384-16</inkml:trace>
  <inkml:trace contextRef="#ctx0" brushRef="#br0" timeOffset="-1969">384 1524 391 0,'0'0'41'0,"0"0"44"16,0 0 7-16,0 0-59 15,0 0 31-15,0 0-11 16,0 0-3-16,-14-25 61 16,14 25-75-16,0 0-11 15,0 0 32-15,0 0-44 16,0 0 8-1,0 0-21-15,0 0 15 0,0 0-12 16,20 0-3-16,18 0 0 16,12 0 10-16,11 0-7 15,4 0-3-15,8 3 0 16,-2 2 3-16,1-4 2 16,1 3-5-16,6-2 0 0,3-2 4 15,1 0-3 1,2 0-1-16,-4 0 0 0,-2 0 0 15,-3-2 3-15,-5-2-3 16,0 4 0-16,1-1-5 16,4-4 5-16,3 5 0 15,-2 0-1-15,-2 0 4 16,-7 0-5-16,2 0 2 16,-6 0 0-16,1 10 1 15,-3-4 0-15,-3-3-1 16,-4-3 0-16,-2 0 2 15,-1 0 2-15,-4 0-4 16,-5 0 0-16,1 5-1 0,-3-2 2 16,2 0-1-16,-8 0 0 15,-7 0 0-15,-6 2 2 16,-9-3-2-16,4 2 0 16,-6-4-5-16,2 2 6 15,4 1-2-15,-3-2 1 16,-1 1 0-16,4-2 3 15,-2 2-3-15,2-2 0 16,1 0 7-16,5 0-5 16,-2 0-2-16,-3 0 0 15,1 0 2-15,-3 0 2 16,-2 0-4-16,-8 0 0 16,0 0 15-16,-6 0-12 15,0 0-3-15,0 0 0 0,0 0 8 16,-6-2-17-16,-17-12 9 15,-13-13-40-15,-13-16-129 16,-18-21-257-16</inkml:trace>
  <inkml:trace contextRef="#ctx0" brushRef="#br0" timeOffset="-963">540 0 272 0,'0'0'117'15,"0"0"-13"-15,0 0-30 16,0 0-35-16,0 0-1 16,0 0-33-16,0 4 32 15,0 23-32-15,-4 14 35 16,-1 16 54-16,2 7-63 15,2 11-1-15,1 12-20 16,-3 11-4-16,1 7 33 16,-2 7-39-16,1-2 0 15,3-9 21-15,0-13-18 16,0-18-3-16,0-10 0 16,0-14 5-16,0-7-6 0,0-10 1 15,0-8 0-15,3-9 2 16,-2-2-2-16,-1-10 0 15,0 3-1-15,0-3 8 16,0 0-2-16,0 0-5 16,0 0 0-16,0 0 20 15,0 0-18 1,0 0-2-16,0 0 0 0,0 0 5 16,0 0-17-16,0 0 12 15,0 0 0-15,0 0-5 16,0 0 5-16,0 0 0 15,0 0-1-15,0 0 3 16,0 2-5-16,0 2 3 0,0 0 0 16,0 2 2-1,0 3 2-15,0-5-4 0,0-3 0 16,0 4 9-16,0-5 5 16,0 0-14-16,0 0 0 15,0 0 17-15,0 0-10 16,0 0 0-16,0 0-7 15,0-25-2-15,8-23-38 16,-2-24-166-16,-6-26-27 16</inkml:trace>
  <inkml:trace contextRef="#ctx0" brushRef="#br0" timeOffset="-128">461 123 267 0,'0'0'133'0,"0"0"-77"15,0 0-13-15,0 0-8 16,0 0 16-16,0 0-14 16,52-4 15-16,-15 16 10 15,8 5-43-15,13-1 8 16,13-6-2-16,22-10-16 15,22 0 60-15,20 0-68 0,13-10 4 16,-2-2 18 0,-1 2-23-16,-6-1-4 0,-9 8 1 15,-2 3 6-15,-11 0-3 16,-6 0 0-16,-5 3 0 16,-6 8 4-16,2-1-4 15,-5-4 0-15,-10 2-2 16,-8 0 9-16,-13 1-12 15,-8-1 5-15,-8 0 0 16,-1 0 2-16,-5 1-2 16,-5-4 0-16,-5 3-1 15,-4-5 3-15,-9 1-1 16,-2-1-1-16,-10-3 0 0,-5 0-1 16,-1 0 1-1,-3 0 0-15,0 0 10 0,0 0-3 16,0 0 22-16,5 0-29 15,1 0 0-15,6 0 10 16,8 0-10-16,0 0 0 16,-2 0 3-16,-5 0 3 15,-2 0-6-15,-6 0 0 16,-1 0-5-16,1 0-15 16,-2 1 20-16,0 4-7 15,-2-1-2-15,2 2 18 16,2-2-19-16,-4 3 10 0,4 3 0 15,0 4-1 1,-1 9 8-16,-1 9-7 0,-3 11 4 16,0 13 7-16,0 6 28 15,0 11-39-15,-4 1 2 16,-1 9 26-16,0 9-20 16,2 1-7-16,3-2 19 15,0-9-19-15,0-13 22 16,0-12-23-16,0-12 0 15,3-10 20-15,-1-9-18 16,1-8 4-16,-3-9 0 16,0-8-2-16,0-1 3 15,0 0-7-15,0 0 0 16,0 0 19-16,0 0-19 16,0 0 0-16,0 0 0 0,0 0-69 15,0 0-168-15,-8-16-308 16</inkml:trace>
  <inkml:trace contextRef="#ctx0" brushRef="#br0" timeOffset="4165">13 1279 428 0,'0'0'60'16,"0"0"-37"-16,0 0 19 15,0 0 26-15,0 0-33 16,0 0 52-16,28 112 11 16,-5-60-34-16,7 7-3 15,6 0-23-15,14 3-6 16,13-7 48-16,13-3-62 15,12-2 2-15,10-3-3 0,13 1-11 16,6-5 6-16,15-3-12 16,11-7 0-1,12-12 8-15,12-7-8 0,6-4 0 16,5-5 0-16,0-4 4 16,-4 2-4-16,-5-3-5 15,-4 0 5-15,-4 0 5 16,5 0-5-16,6-3 0 15,2-15 3-15,-4-5 3 16,0-1-10-16,-7-8 4 16,-7 2 0-16,1-4-5 15,-7 1 7-15,-1-2-2 0,-2 3 1 16,-1 1 3-16,-2 1-2 16,2-4-2-1,1 3 0-15,-5 0-6 0,-9 2 7 16,-8 1-1-16,-13-1 6 15,-13 7-6-15,-16 5 0 16,-19 2-4-16,-20 8 4 16,-21 4 0-16,-11 2 0 15,-10 1 0-15,-2 0-1 16,0 0 6-16,0 0-1 16,0 0-4-16,0-3 0 15,0 0 19-15,-6-4-19 16,-6-3-14-16,1-1-5 15,-6-8-35-15,0-5-96 16,-2-11-182-16,-6-9-278 0</inkml:trace>
  <inkml:trace contextRef="#ctx0" brushRef="#br0" timeOffset="4401">5479 1182 533 0,'0'0'97'0,"0"0"-79"16,0 0 44-16,0 0 86 15,0 0-64-15,0 0-35 16,128 93-16-16,-80-79 32 16,-2 4-61-16,-7-2-2 15,-7 5 3-15,-9-1 1 16,-9 2-12-16,-11 3 2 0,-3 2 4 16,0-1 6-16,-21 5-3 15,-11 3 0-15,-9-2-3 16,-6 0-37-16,1-6-72 15,5-8-89-15,8-18-51 16</inkml:trace>
  <inkml:trace contextRef="#ctx0" brushRef="#br0" timeOffset="79427">18 1445 512 0,'0'0'13'0,"0"0"8"16,0 0-21-16,0 0-12 15,0 0 9-15,0 0-28 16,-8-2 12-16,7 2-7 16,-4 0-54-16,1 0-242 15</inkml:trace>
  <inkml:trace contextRef="#ctx0" brushRef="#br0" timeOffset="79554">18 1445 435 0,'6'-16'6'0,"-6"16"15"0,0 0-21 16,0 0-149-16,0 0-125 15</inkml:trace>
  <inkml:trace contextRef="#ctx0" brushRef="#br0" timeOffset="79675">117 1404 551 0,'0'0'49'0,"0"0"-49"16,0 0-124-16,0 0-352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9:05.11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0 380 403 0,'-9'0'60'0,"9"0"43"16,0 0-98-16,0 0 0 16,0 0-6-16,0 0 1 15,0 0 0-15,0 0 13 16,9 0-3-16,11 0 56 15,7 0-51-15,14 0 4 16,13 0 40-16,12 0-41 16,18 5 17-16,5 0-10 15,7-1-24-15,14-4 15 16,5 0-16-16,6 0 0 16,1 0 16-16,1 0-16 15,1 0 0-15,-2-9-8 16,6-3 17-16,1-3-9 15,6-3 0-15,6 2 0 0,3 1 8 16,-2 0-7-16,-9 6-1 16,-7 2 0-16,-6 0 1 15,0 5 0-15,0 1-1 16,0-2 0-16,-3-1-3 16,5 2 4-16,1-2-1 15,-3 2 0-15,1 2 3 16,1-2-3-16,5 2 0 15,2 0 0-15,0 0 5 16,-4 0-5-16,-5 0-6 0,-3 0 4 16,-5 0 2-1,2-2-2-15,-9-1 2 0,0 2 0 16,-2 1 4-16,-4 0-4 16,-1 0 0-16,0 0-3 15,-1 0 0-15,-3 0-8 16,-4 0 2-16,2 4 9 15,1 0 1-15,-4-2-1 16,-2 2 0-16,-4-2-2 16,-2 2 4-16,-2 0 1 15,3 1-3-15,3-1 0 16,2 2 13-16,2 2-13 16,-4-2-2-16,0-1 1 15,0 1 2-15,-1 0 2 16,1 0-3-16,0 0 0 0,0-1-2 15,3-4 2-15,-1 1 0 16,4-2 2-16,3 0-1 16,6 0 2-16,6 0-3 15,1 0 0-15,-4 0 5 16,2 0-5-16,-2 0 0 16,3 0 1-16,4 0 2 15,1 0-6-15,3 0-1 16,-2-2 4-16,0-5 4 15,-1 0-4-15,-3-1 0 16,-2 0-1-16,-4-3 5 16,0 2-3-16,-7-3-1 15,3 0 0-15,-6 2 3 16,-10 1-3-16,-6 3 0 0,-9-1-4 16,-5 4 9-16,-1-2-7 15,-3 3 2-15,1 0 0 16,-3 1 4-16,-4 1-1 15,1 0-3-15,-1 0 13 16,-2 0-4-16,-5 0 5 16,2 0-14-16,-6 0 0 15,-4-3 0-15,-8-2 0 16,-14 4 0-16,-3 1 1 16,-10 0 2-16,-2 0 3 15,0 0-6-15,0 0 0 0,0 0 12 16,0 0-12-16,0 0-4 15,0 0-33-15,0-2-130 16,0-10-123-16</inkml:trace>
  <inkml:trace contextRef="#ctx0" brushRef="#br0" timeOffset="3139">10452 290 361 0,'0'0'62'16,"0"0"-62"-16,0 0-26 15,0 0 17-15,0 0 9 16,0 0 5-16,0 0-2 15,-8-48 28-15,8 46 31 16,0 2-19-16,0 0-6 16,0 0-5-16,0 0-21 15,0 0 42-15,0-2-49 16,0-6-3-16,0-1 11 16,0 2-12-16,-4-2 0 15,1 4 6-15,3 4 46 16,0 1 47-16,0-2-61 15,0 2-15-15,0 0 19 0,15 0-37 16,26 0 9-16,23 3 41 16,10 11-52-16,11-4 41 15,0 0-42-15,-4-2-2 16,-14-4 8-16,-14 1-6 16,-17-3-2-16,-18-2 0 15,-7 0 3-15,-9 0-1 16,-2 0-2-16,0 0 0 15,0 0 1-15,-13 0-1 16,-11-20-102-16,-12-21-117 0,-13-14-440 16</inkml:trace>
  <inkml:trace contextRef="#ctx0" brushRef="#br0" timeOffset="5521">10677 409 670 0,'0'0'0'0,"0"0"-324"15</inkml:trace>
  <inkml:trace contextRef="#ctx0" brushRef="#br0" timeOffset="5659">10677 409 666 0,'62'-112'0'0,"-62"112"-105"15,0 0-397-15</inkml:trace>
  <inkml:trace contextRef="#ctx0" brushRef="#br0" timeOffset="5776">10765 283 518 0,'0'0'160'16,"0"0"-160"-16,0 0-125 15,0 0-417-15</inkml:trace>
  <inkml:trace contextRef="#ctx0" brushRef="#br0" timeOffset="5907">10765 283 495 0,'-58'-80'0'0,"58"80"-415"0</inkml:trace>
  <inkml:trace contextRef="#ctx0" brushRef="#br0" timeOffset="6034">10721 227 660 0,'0'0'111'16,"0"0"-111"-16,0 0-40 0,0 0-76 15,0 0-345-15</inkml:trace>
  <inkml:trace contextRef="#ctx0" brushRef="#br0" timeOffset="6172">10738 105 657 0,'0'0'0'0,"0"0"-37"16,0 0-205-16</inkml:trace>
  <inkml:trace contextRef="#ctx0" brushRef="#br0" timeOffset="6418">10738 105 205 0,'19'-105'184'0,"-19"105"-184"16,0 0-271-16</inkml:trace>
  <inkml:trace contextRef="#ctx0" brushRef="#br0" timeOffset="6550">10795 24 928 0,'0'0'0'16,"0"0"-92"-16,0 0-449 16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6:03.37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420 431 64 0,'0'0'97'0,"0"0"3"0,0 0-11 15,0 0-22-15,0 0 0 16,0 0-22-16,98 62-18 16,-87-57 29-16,-2-1-42 15,-3 2-6-15,2-1-6 16,-2-1 3-16,1 2-10 15,2 0-65-15,1 2-18 16,2-2-22-16,-3-1-258 16</inkml:trace>
  <inkml:trace contextRef="#ctx0" brushRef="#br0" timeOffset="193">798 716 143 0,'0'0'191'0,"0"0"-104"0,0 0-13 16,0 0-38-16,0 0 1 16,0 0-30-16,54 50-6 15,-45-42 1-15,-1-1-2 16,0 5-37-16,1 2 13 16,-3-3-33-16,3 5-2 15,0 1-87-15,0-4-61 16</inkml:trace>
  <inkml:trace contextRef="#ctx0" brushRef="#br0" timeOffset="-2586">166 289 49 0,'0'0'64'0,"0"0"-24"16,0 0 77-16,0 0-58 15,0 0-11-15,0 0 8 16,0 0-36-16,0 0 1 16,0 0-17-16,0 0 4 15,0 0 14-15,0 0-21 0,0 0 8 16,0 0 37-16,0 0-22 16,0 0 4-16,0 0-2 15,0 0-23-15,0 0 37 16,0 0-36-16,0 0-4 15,0 0 4-15,0 0 3 16,0 0-14-16,0 0 7 16,0 0 0-16,0 0-12 15,0 0 12-15,0 0-31 16,3 0-20-16,-2 0-171 16</inkml:trace>
  <inkml:trace contextRef="#ctx0" brushRef="#br0" timeOffset="-2269">175 261 111 0,'0'0'0'16,"0"0"-18"-16</inkml:trace>
  <inkml:trace contextRef="#ctx0" brushRef="#br0" timeOffset="-2117">175 261 32 0,'-24'0'128'0,"24"0"-122"16,0 0-6-16,0 0-55 15</inkml:trace>
  <inkml:trace contextRef="#ctx0" brushRef="#br0" timeOffset="-890">0 98 18 0,'0'0'62'0,"0"0"11"0,0 0 13 15,0 0-11-15,0 0-49 16,0 0-7 0,0 0 15-16,0 0-27 0,0 0-4 15,0 0-3-15,5 0 1 16,-2 0 5-16,-2 0-6 16,-1 0 0-16,4 0 3 15,-3 1-3-15,-1 4 0 16,3-2 0-16,-3-1 3 15,0-1-3-15,0 1 0 16,0 1 0-16,2-2-2 16,-2-1 7-16,0 0-5 15,0 0 7-15,0 0-7 16,0 0 45-16,0 0-36 0,0 0 12 16,0 0 3-16,0 0-23 15,0 0-2-15,0 0-5 16,0 0 5-16,9-6-10 15,3 0 11-15,2 0 0 16,-2 4 5-16,1 2-2 16,-2 0-3-16,3 0 2 15,-5 0 0 1,-2 3 35-16,-2 10-33 0,-5 1-2 16,0-1 46-16,0 0-34 0,0-1 8 15,-5-2-2-15,-4-2-15 16,0-3 15-16,2-3-20 15,2-2 0-15,0 0 16 16,1 0-16-16,2 0-8 16,2-12-14-16,0-2-13 15,0-5 29-15,0 1-10 16,6 4 16-16,7 4-7 16,-3 2 7-16,-1 4 0 15,2 2 0-15,-5 2 0 16,-1 0-3-16,-1 0 13 15,1 0-10-15,-2 14 42 16,-3 7-20-16,0 0-7 16,0-1-14-16,0-2 7 15,-12-7 7-15,2-2-15 0,1-5 0 16,0-4 14-16,2 0-14 16,1 0-3-16,-4-10-13 15,6-12 8-15,1 0-13 16,3 1 21-16,0 5 0 15,0 8-4-15,0 0 4 16,0 5-1-16,9 3-1 16,0 0 2-16,-1 0 11 15,-2 0-9-15,-2 2 4 16,2 10 18-16,-6 1-21 0,0 1 3 16,0 1-6-1,0-3 10-15,-12-3 0 0,-1-5-10 16,0-4 0-16,4 0 11 15,-1 0-11-15,1-10-18 16,1-12 12-16,0 0 2 16,8-2-13-16,0 10 17 15,0 0 0-15,0 9-3 16,0 1 3-16,0 4-6 16,3 0 5-16,2 0 1 15,3 0-2-15,-4 0 2 16,1 0 0-16,-1 11 9 15,1 1-9-15,-1 1-3 16,2 4-78-16,-1-5-110 16</inkml:trace>
  <inkml:trace contextRef="#ctx0" brushRef="#br0" timeOffset="-516">190 256 26 0,'0'0'117'0,"0"0"8"15,0 0-25-15,0 0-15 16,0 0-23-16,0 0-17 16,0 0 9-16,0 0-54 15,0 0 0-15,0 0 13 16,0 0-13-16,0 0-21 15,0-3-66-15,0 1-38 16,0 1-138-16</inkml:trace>
  <inkml:trace contextRef="#ctx0" brushRef="#br0" timeOffset="-213">190 256 19 0,'-29'-57'151'0,"29"57"-59"15,0 0-11-15,0 0-5 16,0 0-41-16,0 0 13 0,0 5 14 16,0 5-14-1,12 2 35-15,-1-1-64 0,1 2-3 16,2-2 1-16,3 0-9 15,-4 2 8-15,4 0-16 16,-3 1 0-16,-4-4 13 16,4 2-13-16,-5-2-33 15,3-4-20-15,-3 2-63 16,0-7-36-16,-1 1-188 16</inkml:trace>
  <inkml:trace contextRef="#ctx0" brushRef="#br0" timeOffset="1452">1012 961 48 0,'0'0'177'0,"0"0"-15"0,0 0-83 16,0 0 24-16,0 0-69 16,0 0 22-16,53 43-33 15,-48-39 1-15,2 0 2 16,2 5-26-16,-3-1 0 15,3 3-7-15,1 0 7 16,-1 3-33-16,0 0-22 16,3 1-48-16,-3-3 43 15,3 2-43-15,-1 0-40 16,1-5 70-16,-1 1 63 16,4-1 10-16,-6 1 8 15,2-4 14-15,1 4 117 0,1 3-65 16,4-2-27-16,-2 0 23 15,-1 1-3-15,-2-2-2 16,2-2-20-16,-1 3-6 16,0-1-8-16,0-1-31 15,-2 1 0-15,-4-3 5 16,4 3-5-16,-2-3-21 16,3 4-27-16,0-5-27 15,-1 0-13-15,3-4-5 16,-1 3-8-16,3-4 12 15,-3 2 34-15,-4-2 55 16,1 4 75-16,0-1 13 16,2 1 2-16,0 0-26 0,2 5 0 15,0 1 12 1,1 1-36-16,2-1-20 0,-4-4 20 16,4 0-17-16,-6-1 7 15,1-1-30-15,-2 3 0 16,1-5-12-16,0 4-12 15,-2-2-27-15,3 1-14 16,2 2-19-16,-4-2 37 16,2 3-7-16,-2-4 9 15,2 4 39-15,-3-3 6 16,-3 3 0-16,6-2 28 16,-1 8 26-16,4-5 29 15,-1 3-38-15,-4 1-12 16,-1-5 31-16,0 1-36 0,0 1 11 15,4 0-12-15,-4-4-10 16,-2 0-10-16,2 3-7 16,1-2 0-16,-1 2-15 15,-3-1-28-15,1-2-15 16,1 2-4-16,-2 0-12 16,2-1 29-16,1 0 8 15,-3 3 35-15,3 2-3 16,-2-2 10-16,3 6-2 15,3-1 29-15,-1 1 2 16,2 0 1-16,0-5-15 0,-1 1-13 16,0 0 49-1,0-4-40-15,-2 1-7 0,-2-7-9 16,3 3 4-16,-3-2-9 16,-3 2 5-16,5 0-24 15,-5 1 16-15,2-1-50 16,-2 0-6-16,3 4 21 15,-2-1 31-15,4 1 5 16,-2-1 7-16,2 1 0 16,-1-1 32-16,0-2 16 15,3 4 3-15,-1-3-3 16,2 3-24-16,-2-5 27 0,-6-1-35 16,2 0 3-1,-2 1 19-15,1-1-38 0,-2-4 0 16,0 4 0-1,1 1-19-15,1 0-14 0,-1 6-24 16,5-1-4-16,-2 0 31 16,0 4-18-16,2-4 9 15,-2 2 28-15,3-1 6 16,0 1-1-16,-3-5 0 16,2 1 6-16,-2-4 19 15,0 3-4-15,0-5 10 16,0-1 3-16,4 2 9 15,-1 0-2-15,1 2-28 16,-2-3-7-16,1 0 35 16,-1 0-33-16,-4 1 14 0,1 1-3 15,-6-4-9-15,1 0 17 16,-3-1-21-16,0 0 0 16,0 0-9-16,1 0-16 15,-1 0-63-15,0 0-53 16,3 0-58-16</inkml:trace>
  <inkml:trace contextRef="#ctx0" brushRef="#br0" timeOffset="2100">2383 2026 63 0,'0'0'151'0,"0"0"-20"16,0 0-68-16,0 0-11 16,0 0-15-16,0 0-5 15,14-43-3-15,-3 34-29 0,-2 0 1 16,1 2 8-16,-1 0-8 16,-4 1-1-16,1 2 3 15,-3 2-2-15,-1 1 0 16,-2 1-1-16,3 0 0 15,-3 0 32-15,1 0-26 16,2 0 1-16,-1 0-3 16,5 0-3-16,-2 0 4 15,-1 0-5-15,1 0 0 16,-1 0-3-16,-2 0 3 16,-2 0 0-16,3 0 3 15,0 3 13-15,-1 1 15 0,1 2-26 16,1 3-5-16,2 1 22 15,2 0-22-15,1 3 1 16,0-4 9-16,-3 3-4 16,3-5 12-16,2 4-18 15,-7-3 0-15,3 1 31 16,-3-3-30-16,1 0 6 16,-1 3-2-16,1-3-1 15,-2-2-2-15,-2-3-2 16,2 3-47-16,-3-4 0 15,0 0-71-15,0 0-75 16</inkml:trace>
  <inkml:trace contextRef="#ctx0" brushRef="#br0" timeOffset="2306">2713 2031 304 0,'0'0'410'0,"0"0"-359"16,0 0-16-16,0 0 26 16,0 0-57-16,0 0-4 15,1 0-4-15,-1 0-169 16,0-13-117-16</inkml:trace>
  <inkml:trace contextRef="#ctx0" brushRef="#br0" timeOffset="4789">169 280 81 0,'0'0'31'0,"0"0"11"16,0 0 52-16,0 0-36 15,0 0-6-15,0 0-25 16,0 6-10-16,0-6 22 15,0 3-26-15,0 1 13 16,0 5 8-16,-5 2-33 16,-4 8 22-16,2 7-17 15,1 2-2-15,-2 6 37 16,3 1-28-16,1 3 6 0,-4-5 5 16,7 5-10-1,-2-1 15-15,1 1-29 0,2-3 1 16,0 1 35-16,0 2-28 15,5-5 0-15,8 4 13 16,6-1-20-16,-1 0 30 16,6-2-31-16,4-5 0 15,-1 3 30-15,3-4-29 16,2-1 12-16,0-1 1 16,3-1-13-16,0-1 11 15,-3-4-12-15,-2-2 0 16,-3-1 12-16,-4-3-12 0,3 1 0 15,-3-1 10-15,0 4-9 16,-1-3 11-16,0 3-12 16,-4-2 0-16,0 1 7 15,-1-1 0-15,-2 3-7 16,2 1 6-16,-4 1-2 16,1-2 0-16,-5-3-4 15,-4 2 0-15,-2-4 6 16,-3 4-6-16,0-1 0 15,0 0 8-15,-3-5-5 16,-6-2 2-16,-5-3-5 0,0-4 0 16,1-3-14-1,-1 0 14-15,2 0-4 0,7 0 0 16,4 0 8-16,1 0-12 16,0 0-8-16,0-1-10 15,0-6 21-15,6 1 6 16,15-2-1-16,2 1 5 15,4 4-1-15,4 3-3 16,0 0-1-16,1 0 0 16,2 0 4-16,-5 0-4 15,-1 0 0-15,-3 10 7 16,1 0-5-16,-4 1 9 0,1 3-11 16,0-1 0-1,6 1 24-15,0 2-23 0,6 1-1 16,-4 7 4-16,3-2 4 15,-2 3-7-15,-6-2-1 16,2 1 0-16,-2 1 2 16,0 0-2-16,-6-1 0 15,-7-3 0-15,4-2 10 16,-3-3-15-16,0 1 5 16,-1 0 0-16,-4-4 1 15,5 9 0-15,1-1-1 16,-1 4 0-16,0-1 8 15,-4 2-17-15,2 1 9 16,5 3 0-16,-2 3 4 16,2-3-3-16,1-4-1 15,-6-7 2-15,-3-2 3 16,2-2-7-16,-2-2 2 0,3 1 0 16,-1 1 1-16,1-3-1 15,5-1 0-15,1 1-3 16,2-1 8-16,9 2-14 15,-2-2 5-15,3 1 4 16,-2 0 3-16,-1 1-3 16,0-1 0-16,-1 1 1 15,1-2 6-15,1 1-14 16,2-5 7-16,1 2 0 16,-3 0-5-16,3-4 5 0,-5-3 0 15,-1 3 0 1,3-3 5-16,-5 0-10 0,4-2 5 15,-1 0 0-15,-2 0-1 16,2 0 1-16,-3 0 0 16,-2-2 1-16,0-6 2 15,-6-1-6-15,2 3 3 16,-3 2 0-16,-1-1 3 16,1 1-3-16,0 3 0 15,-2-4 12-15,-2 4-5 16,3-3 21-16,0-1-26 15,-1 1 0-15,-6 0 35 0,2 2-37 16,-6 2 4 0,-2 0 12-16,0 0-10 15,0 0 19-15,0 0-25 0,0 0-10 16,-10 0-48-16,-14-3-256 16</inkml:trace>
  <inkml:trace contextRef="#ctx0" brushRef="#br0" timeOffset="4939">2523 2325 948 0,'0'0'96'0,"0"0"-75"0,0 0-7 16,0 0-14-1,0 0-82-15,0 0-414 0</inkml:trace>
  <inkml:trace contextRef="#ctx0" brushRef="#br0" timeOffset="45588">2051 790 456 0,'0'0'116'16,"0"0"-54"-16,0 0-40 15,0 0 15-15,0 0-30 16,0 0 7-16,4 0-7 16,-1 0-7-16,-3 0 0 15,2 0-11-15,1 0 15 16,-2 3-7-16,-1-1 3 16,0-2 0-16,0 0-19 15,3 0 16-15,-3 0-51 16,2 0-23-16,1 0-64 0,-3 0-266 15</inkml:trace>
  <inkml:trace contextRef="#ctx0" brushRef="#br0" timeOffset="45730">2051 790 119 0,'-5'-55'95'15,"5"55"-28"-15,0 0 13 16,0 0-58-16,0 0-9 15,0 0-13-15,-6-10-88 16,6 3-172-16</inkml:trace>
  <inkml:trace contextRef="#ctx0" brushRef="#br0" timeOffset="46436">1765 202 38 0,'0'0'213'0,"0"0"-120"16,0 0-8-16,0 0-14 15,0 0-16-15,0 0 25 16,0 0-46-16,0 0 12 16,0 0 40-16,0 0-49 15,0 10 3-15,0 10-16 16,0 9-6-16,0-1 42 0,0 1-57 15,8 0 7-15,1-4 0 16,-5-7 1-16,1-6-13 16,-4-4 2-16,2-5-3 15,-3-3-23-15,2 0-7 16,-2 0-12-16,0 0-35 16,0-11-82-16,0-13-167 15</inkml:trace>
  <inkml:trace contextRef="#ctx0" brushRef="#br0" timeOffset="46923">1443 38 387 0,'0'0'63'16,"0"0"-20"-16,0 0 42 15,0 0-33-15,0 0-18 16,0 0 12-16,-47 164-30 0,47-124 30 16,17 1-6-1,6-2-18-15,7 0 40 0,9-4-55 16,2-2 9-16,3-3 6 15,0-10-17-15,-3-5-1 16,-1-11-4-16,-1-4 0 16,-1-2 7-16,0-29 1 15,-4-8-8-15,-5-9 16 16,-7-4-15-16,-8 1-2 16,-8 2-24-16,-6 5 24 15,0 2-8-15,-13 6 9 16,-15 3 0-16,-2 5 2 15,-7 8 3-15,2 8 21 16,4 3-19-16,-1 9-5 0,4 0 52 16,2 0-54-1,5 0 3-15,11 5-14 0,5 5-7 16,5 5-70-16,0-4-152 16,0-4-391-16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39:10.25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0 114 731 0,'0'0'37'0,"0"0"-37"16,0 0-64-16,0 0-140 16,0 0-278-16</inkml:trace>
  <inkml:trace contextRef="#ctx0" brushRef="#br0" timeOffset="119">0 114 621 0,'85'-58'72'0,"-85"58"-72"16,0 0-202-16</inkml:trace>
  <inkml:trace contextRef="#ctx0" brushRef="#br0" timeOffset="248">155 0 802 0,'0'0'67'16,"0"0"-67"-16,0 0-155 16,0 0-149-16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5:10.84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22 395 0,'3'-13'0'15,"-3"4"-367"-15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5:12.10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12 100 0,'0'0'84'0,"0"0"6"16,0 0 36-16,0 0-54 0,0 0 4 15,0 0 20 1,-35 7-42-16,35-7 9 0,0 0 3 16,0 0-47-16,0 0 20 15,0 0-39-15,0 0 0 16,8 6-2-16,18 5 10 16,15 2 2-16,12 2 6 15,11 0-8-15,10 2 35 16,7-6-41-16,7 0-2 15,-2-3 18-15,4 0-18 16,-2-3 0-16,2-3-2 16,-1-2 9-16,2 0-2 15,4 0-5-15,-1 0 0 16,0 0 5-16,3-2 1 0,2 2-6 16,3 0 0-16,-1 0 0 15,3 0 5-15,-7 2-5 16,-2-2 0-16,0 0-1 15,2 0 1-15,-3 0 0 16,3 0-1-16,-7 0 3 16,-2-7 0-16,-5-1-2 15,-5 2 0-15,1 1 2 16,-3 0-2-16,1 2 0 16,-2 3 0-16,-3 0 0 15,-2 0 5-15,-3 0-5 16,-5 0 0-16,-2 0 1 0,0 0-1 15,0 0 0-15,-3 0-3 16,1 0 6-16,-3-3-9 16,1-5 6-16,-6 0 0 15,2 5 21-15,-5-1-20 16,1 0-1-16,-1 2 0 16,2 0 10-16,-3 2 1 15,2 0-11-15,-2 0 0 16,-1 0 19-16,-2 0-15 15,-2 0-2-15,-2 0-2 16,2 0 1-16,-4 0 24 16,1 0-21-16,-9 0-4 15,-5 0 13-15,-10 0-11 0,-5 0-2 16,-5 0 0 0,-4 0 1-16,0 0 10 0,0 0-11 15,0 0 0-15,-4 0 3 16,-15 0-3-16,-5 0-34 15,-3-4-87-15,-5-21-133 16,-5-19-177-16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5:03.96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1003 1341 74 0,'-5'-4'157'0,"2"2"-84"0,-1-1 5 15,4 3-15-15,-2-1-33 16,-1 0-10-16,3 1 19 16,-1-4-20-16,-2 4 0 15,1 0 5-15,-2 0-18 16,-1 0 13-16,1 0-17 16,-3 0 4-16,3 0 6 15,2 0-9-15,2 0-3 16,0 0 26-16,0 0-15 15,0 0 28-15,0 0 4 16,0-1-20-16,0 1 28 16,5 0-47-16,16 0-4 15,7 0 27-15,3 0-23 16,9 0 13-16,1 0-17 0,4 0 1 16,4 0 19-1,0 0-18-15,-1 0 0 0,1 0 6 16,-1 0-6-16,3 0 4 15,0 0-6-15,1-3 0 16,1 2 12-16,0 1-5 16,0 0-7-16,-3-3 4 15,4 3 2-15,-3-3-12 16,-5-1 4-16,-1-3 2 16,-1 1 8-16,-1-2-8 15,-7 1 0-15,-1 4 1 16,-6 0 1-16,-1 1-3 15,0 2 1-15,1-1 0 0,2-2 11 16,0 3-4 0,4 0-5-16,-3-2 10 0,2 2-10 15,-7 0 9-15,-3 0-11 16,-7-3 0-16,-8 1 11 16,-4 1-11-16,-5 1 0 15,0-5-1-15,0-11-32 16,-15-11-21-16,-23-17-276 15,-13-18-269-15</inkml:trace>
  <inkml:trace contextRef="#ctx0" brushRef="#br0" timeOffset="996">973 55 44 0,'0'0'44'0,"0"0"10"16,0 0 74-16,0 0-56 15,0 0-17-15,0 0-35 16,-14-6 6-16,9 6-2 16,-4 0-6-16,0 6-2 15,-3 10-16-15,3-3 0 16,3 4 3-16,-2-2 0 15,4 0-3-15,-1-4 8 0,1-4-4 16,1-3-1-16,1-2-3 16,2-2 0-16,0 0 0 15,0 0 5-15,0 0-3 16,0 0 6-16,0 0-7 16,-3 6 8-16,1 5-4 15,-2 9-2-15,-1 16 41 16,1 9-15-16,1 13 14 15,1 9 2-15,-1 6-25 16,3 10 36-16,-1 4-22 16,-2-3 1-16,3 3-9 15,-2-1-25-15,-1-8 19 0,2-3-12 16,-2-14 3 0,3-8 8-16,0-8-14 0,0-8-5 15,0-7 30-15,0-9-30 16,0-3 0-16,0-3 4 15,0-2-1-15,0-5 3 16,0-6-6-16,0 0 0 16,0-2 4-16,0 0-2 15,0 0-2-15,0 0 8 16,0 0-8-16,0 0 0 16,0 0-22-16,0-9-37 15,0-8-52-15,0-7-57 16,0 1 44-16,3-3 12 0,-2-3-214 15</inkml:trace>
  <inkml:trace contextRef="#ctx0" brushRef="#br0" timeOffset="1827">1003 97 104 0,'0'0'179'0,"0"0"-100"16,0 0-7-16,0 0-26 15,0 0-2-15,0 0-19 16,0-72 50-16,0 72-35 16,0 0-13-16,0 0 14 15,0 0-14-15,0 0-21 16,20 0-6-16,10 0 0 16,14 1 27-16,9 6-24 15,16-3 9-15,11-2-7 16,20-2 9-16,16 0 43 15,13 0-53-15,3-8-1 0,-3-1 18 16,-10 3-21-16,-18 2 0 16,-19 3-1-16,-15 1 5 15,-15 0-8-15,-16 0 4 16,-11 1 0-16,-9 3-3 16,-4 0 4-16,-7 1-1 15,-4-5 0-15,2 0 1 16,-3 0-2-16,0 0 1 15,0 1 0-15,5-1 1 16,0 5-1-16,1 1 0 0,1 1-2 16,-1 4 4-1,0-3-3-15,-4 6 1 0,2-1 0 16,0 3 10-16,-3 5 4 16,4 9-11-16,-5 16 11 15,4 14-7-15,-1 18 19 16,3 10-26-16,3 9 0 15,1 2 18-15,2 1-13 16,1-6-5-16,1-5 6 16,3-6-5-16,-7-9 15 15,2-3-16-15,1-9 0 16,-9-5 30-16,1-10-30 16,-5-8 6-16,0-9-1 15,0-6-1-15,0-5 11 16,0-5-15-16,0-3 0 15,0-3 22-15,0-5-16 16,0-3 4-16,0 0 4 0,0 0-7 16,0 0 18-16,0 0-25 15,0 0 0-15,0 0 8 16,0-16-8-16,-5-23-72 16,-7-17-156-16</inkml:trace>
  <inkml:trace contextRef="#ctx0" brushRef="#br0" timeOffset="1962">2803 1472 1148 0,'0'0'0'16,"0"0"-68"-16,0 0-313 15</inkml:trace>
  <inkml:trace contextRef="#ctx0" brushRef="#br0" timeOffset="9226">10 4534 319 0,'0'0'45'15,"0"0"-33"-15,0 0 44 16,0 0-9-16,0 0 35 16,0 0 2-16,-12 20-34 15,12-20 3-15,0 0 2 16,0 0-43-16,0 0 36 15,0-6-46-15,0-20 0 16,4-13-4-16,11-8 2 16,1 0 0-16,0 4 0 15,7-2 0-15,3 0 4 16,7-7-4-16,10-7 0 0,7-6 0 16,12-6 0-16,13-9-1 15,7-5-3-15,6-11 8 16,1-1 1-16,1-9-5 15,-2-5 0-15,-8-10 7 16,-7-1-7-16,-6-1 0 16,-6 6-6-16,-8 6 14 15,-3 8-7-15,0 6-1 16,-1 3 0-16,-2 6-2 16,2 0 4-16,-2 3-2 15,0 1 0-15,-2 3 0 16,4 5 5-16,-5 10-5 15,-5 6 0-15,-2 8-2 0,-2 9 4 16,-2 1-2-16,-2 6 0 16,-4 5 1-16,-4 2 0 15,-7 5-1-15,-3 5 0 16,-4 3 6-16,-3-1 3 16,1 2-8-16,-1-2 2 15,-3 6-2-15,-1 0 46 16,-2 5-43-16,0 2 27 15,0 4 16-15,0 0-47 16,0 0 16-16,0 0-16 16,0 0 13-16,0 0-20 15,0 0 7-15,0 0 0 16,0 0-8-16,0 0-22 0,0 0-8 16,0 0-2-16,-6 0-52 15,-15 0-80-15,-7-1-64 16</inkml:trace>
  <inkml:trace contextRef="#ctx0" brushRef="#br0" timeOffset="9709">1650 1476 805 0,'0'0'0'0,"0"0"-25"16,0 0 16-16,0 0 0 15,0 0 9-15,0 0 29 16,80 11-3-16,-52-18 22 16,1-7-48-16,-1-2 0 15,-2 0 15-15,-4 4-14 16,-7 2-1-16,-3 2 0 16,-3 3 1-16,-3 4-1 15,-1 1 0-15,1 0 0 16,0 0 0-16,1 0 6 15,3 0-6-15,-4 0 0 16,1 0 0-16,2 0 8 0,-3 0-8 16,2 0 0-1,-3 0 9-15,-2 0-3 0,-2 0-8 16,-1 0 2-16,0 5 0 16,3 10 2-16,-3 14 5 15,2 11-7-15,-2 11 31 16,0 5-21-16,0 0 9 15,0-4-19-15,0-5 2 16,0-6 10-16,0-5-12 16,4-7 0-16,-1-10 1 15,3-3 0-15,-3-4-2 16,2-5-52-16,-5-2-55 16,0-5-39-16,0 0-126 15</inkml:trace>
  <inkml:trace contextRef="#ctx0" brushRef="#br0" timeOffset="10890">995 1281 0 0,'0'0'416'0,"0"0"-339"16,0 0-23-16,0 0 2 16,0 0 10-16,0 0-41 15,0 0-17-15,0 0 29 16,0 0-31-16,0 0-3 15,0 0 10-15,0 0-9 16,0 0 24-16,-1 0-25 16,-4 0-2-16,1 0 21 15,-4 0-22-15,4 0 0 16,-1-4 4-16,1 2-1 0,0 1 17 16,4 1-2-16,0-3 4 15,0 3 21-15,0 0-35 16,0 0-6-16,20-2 0 15,14 2 12-15,14 0 19 16,4 0-30-16,-1 0 2 16,-2 0 12-16,-6 0-17 15,-7 0 0-15,-9 0 3 16,-5 0 2-16,-9 0-5 16,-8 0-3-16,-4 0 3 0,-1 0 8 15,0 0-8 1,0 0-5-16,0 0 0 0,0 2-42 15,0 4-57-15,0 2-182 16,0-3-271-16</inkml:trace>
  <inkml:trace contextRef="#ctx0" brushRef="#br0" timeOffset="11444">2021 1228 437 0,'0'0'70'0,"0"0"-3"0,0 0-15 15,0 0 4-15,0 0 49 16,0 0-48-16,-2 0-37 16,4 0 2-16,20 0-20 15,16 0 41-15,11 5-39 16,9 8 1-16,5 4 44 16,4-3-44-16,0-1 9 15,0-3 2-15,-8-4-13 16,-10-5 13-16,-11-1-16 15,-19 0 0-15,-11 0 11 16,-7 0-11-16,-1 0 0 16,0 0 15-16,0 0-15 0,-13 0-95 15,-15 0-248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5:23.17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70 69 323 0,'-8'-4'54'0,"7"3"16"16,-2 1-8-16,1-2-5 15,-1 0-15-15,-2 0-27 16,1 0 43-16,2-3-46 15,-2 5-3-15,-1 0 40 16,-2-5 0-16,1 2 1 16,-2 1-23-16,0 2-22 0,7 0 44 15,-2 0-46-15,3-1-2 16,0-2 46-16,0 3-47 16,4-4-4-16,27 0-1 15,20-1 5-15,13-1 52 16,8 1-52-16,-1-3 0 15,-1 7 11-15,-8-1-10 16,-10 0-2-16,-5 2 1 16,-11 0 0-16,-8 0 5 15,-7 0-5-15,-7 0 0 16,-7 0 0-16,-2 0 0 16,-4 0-3-16,-1 0-1 15,0 0 8-15,0 0 32 0,0 0-36 16,0 0 0-16,0 0 18 15,0 0-10-15,0 0-8 16,0 0 0-16,0 0 6 16,0 0-7-16,0 0 1 15,-1 0-38-15,-7 0-13 16,4 0-49-16,-4 2-96 16,3-2-3-16,4 2-302 15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5:25.9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15 388 0,'0'0'92'16,"0"0"-91"-16,0 0 29 0,0 0-29 15,0 0 18-15,0 0 33 16,0-4-27-16,0 4 11 15,0 0-18-15,0 0-17 16,0 0 25-16,0 0-23 16,11 0 36-16,6 9 62 15,3 4-61-15,-1 3-12 16,1 1-16-16,1-3-9 16,1 3 23-16,0-3-26 15,-2-1 0-15,1 2 21 16,1-4-16-16,-7 0 0 15,3 2-5-15,-1-3 7 16,-4-2 12-16,1 1-19 16,-5-4 0-16,3 0 6 0,-6-2-6 15,2-2 0-15,0 1 0 16,-2-2 7-16,1 0-3 16,2 0-4-16,0 0 0 15,1 0 9-15,0 0-8 16,-2 0-1-16,9-3 0 15,-2-2 2-15,1 0-2 16,3-1 0-16,-3 3 0 16,3 0 3-16,-1-4-3 15,0 4 0-15,0-3-3 16,0-2 9-16,1 3-8 0,0-1 2 16,0 3 0-1,0-2-1-15,3-4 1 0,-4 4 0 16,3-4 0-16,-1 3 2 15,4 2-2-15,-1-3 0 16,0 3 0-16,3 0 2 16,2 1 4-16,7 3-6 15,-3 0 0-15,2 0 0 16,-7 0 21-16,-3 5-21 16,-2 1 0-16,-4 1 5 15,0-6-5-15,-6 3 0 16,5-1-1-16,-3-3 9 15,-1 0 1-15,1 0-9 0,0 0 0 16,4 0 6 0,-2-12-1-16,4-2-5 0,1 1 0 15,1-4 1-15,1 5-7 16,-2 1 6-16,-1 5 0 16,-2 0-3-16,0 6 3 15,-1 0-2-15,1 0 1 16,0 0 1-16,-1 0 3 15,1 0-3-15,0 6 0 16,1 2 13-16,-3-4-13 16,7 1 0-16,-2-5-2 15,-1 0 14-15,4 0-10 16,-1 0-2-16,0 0 0 16,0-7-17-16,-2-1 17 0,-1 6-3 15,-1-4 3 1,-3 6 0-16,-3-3-5 0,1 1 5 15,1 2 0-15,-4 0-2 16,-2 0 2-16,0 0-1 16,0 0 0-16,-1 0 1 15,2 0 4-15,2 0-4 16,7 0 0-16,2 0 3 16,6 0-3-16,5 0-1 15,-1 0-2-15,5 0 6 16,-6 0-4-16,2 0 1 15,-4 0 0-15,-4 0 0 16,-6 0 0-16,0 0 0 0,-7 0-1 16,1 0 2-1,-3 0 0-15,-1-4-1 0,-4 0 0 16,-2 3 7-16,-2 1-6 16,3 0-1-16,-3 0 0 15,0 0-2-15,1 0-17 16,-1-4-60-16,0-1-103 15,0-5-23-15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5:29.92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126 95 217 0,'0'0'85'16,"0"0"-7"-16,0 0 21 15,0 0-56-15,0 0 13 16,0 0 24-16,0 0-37 16,-117 2 8-16,113-2 15 15,2 0-26-15,-1 0 28 0,2 0-53 16,1 0-11-1,0 0 40-15,0 0-33 0,0 0 9 16,0 0-20-16,0 0 7 16,0 0-5-16,0 0-2 15,0 0-9-15,0 0-5 16,1 4-11-16,20 8 22 16,13 1 1-16,8 3 2 15,13 0 15-15,10-4-15 16,8-2 0-16,8-7 13 0,4-3-10 15,7 0-3 1,7 0 0-16,6 0 11 0,-5-6 0 16,0-2-11-16,-8-3 0 15,-7 3 3 1,3-3 4-16,-3 1-7 0,3 0 0 16,-2-2 5-16,2 2 5 15,-2 3-10-15,-3 0 0 16,-1 5-2-16,2-1 5 15,-4 3-3-15,1 0 0 16,-1 0 3-16,4 0 5 16,-1 0-8-16,-1 0 0 15,6-1 22-15,6 1-17 0,4 0 1 16,-3-2-6 0,2-1 9-16,1-3-1 0,-1-2-8 15,3-2 0-15,2 5 8 16,4-4-3-16,-4 0-3 15,-2 1-2-15,-3 1 3 16,-3 1 3-16,-1 2-6 16,-8 4 0-16,-4 0 13 15,-7 0-13-15,-7 0 0 16,-8 0-2-16,-6 0 11 16,-4 0 1-16,-8 7-10 15,-6-1 0-15,-3 2 13 16,-10 0-6-16,0-3-5 15,-9-2-2-15,0-1 6 16,-4-2 7-16,-5 3-13 0,1-3 0 16,-4 0 9-16,2 0-3 15,-3 0-9-15,9 0 3 16,1 0 0-16,2 0 7 16,3 0-7-16,-1 0 0 15,4 0 9-15,-1 0-9 16,1 0 0-16,3 0-1 15,-3 1 6-15,3 1-9 16,4 1 4-16,1 3 0 16,4 4 3-16,3 3-2 15,7 1-1-15,-1 0 0 16,5 1 11-16,-4-2-13 0,-4-4 2 16,-4-3 0-16,-6-3 5 15,-8 0-5-15,-4-3 0 16,-5 0-2-16,-1 0 6 15,-4 0-2-15,-2 0-2 16,-2 0 0-16,0 0 7 16,0 0-7-16,0 0 0 15,0 0 0-15,0 0-44 16,0 0 13-16,-9 0-217 16,-16 0-423-16</inkml:trace>
  <inkml:trace contextRef="#ctx0" brushRef="#br0" timeOffset="143">5319 230 772 0,'0'0'0'15,"0"0"-252"-15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5:38.21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0 589 0,'0'0'90'16,"0"0"-54"-16,0 0 36 15,0 0 17-15,0 0-8 16,0 0 4-16,11 79-40 15,-8-50 14-15,-3-6-47 16,0 0-2-16,0-6-3 16,0-7-5-16,0-2 5 15,0-6-7-15,0-2-40 16,0 0 27-16,0 0-77 0,4 0 4 16,4 0 29-16,1-10-47 15,6-19 55-15,4-9 10 16,-3 2 9-16,3 4 24 15,-7 11 3-15,-3 7 3 16,-3 8 6-16,-3 3 10 16,1 3 15-16,-2 0-15 15,6 0 35-15,-4 0 38 16,13 13-27-16,-7 4-4 16,3-1-2-16,-3 3-38 15,-1 3-1-15,-1 2-17 16,4 3-58-16,-6-5-101 0,-3-4-202 15</inkml:trace>
  <inkml:trace contextRef="#ctx0" brushRef="#br0" timeOffset="111">491 156 924 0,'0'0'0'15,"0"0"-78"-15,0 0-132 16,0 0 35-16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5:36.16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576 311 1 0,'0'0'545'0,"0"0"-492"16,0 0-44-16,0 0 53 15,0 0-37-15,0 0 20 16,0 0 6-16,-41 125-5 15,17-90-11-15,-5 0-35 16,-11 8 6-16,-13 8 15 16,-2 3-17-16,-2-5 0 15,4-10 7-15,5-13 3 16,12-12 9-16,6-9-23 16,1-5 0-16,3-5-9 15,3-26-1-15,7-11-8 16,5-1 10-16,6 2 0 15,5 4-3-15,0 11 7 0,0 7 4 16,5 4-9-16,6 7 9 16,1 2 0-16,-2 5-6 15,2-3 13-15,7 4-18 16,6 0 15-16,3 10-4 16,11 10 40-16,2 12-18 15,-4-2-5-15,-2 2 0 16,-5-2-2-16,-12-4 19 15,1-3-34-15,-7-7 7 16,-3 0 9-16,-5-3-16 16,1-2 0-16,1-3-1 15,-1-2-31-15,-1-1-23 16,4-5-109-16,8 0 6 16,3 0-35-16</inkml:trace>
  <inkml:trace contextRef="#ctx0" brushRef="#br0" timeOffset="211">647 684 62 0,'0'0'483'0,"0"0"-413"15,0 0 44-15,0 0-11 16,0 0-64-16,0 0 17 16,2 89-38-16,-2-78-12 15,3-3 1-15,-3-4-7 0,1 1-2 16,-1-5-96-16,0 0-88 15,0 0 16-15,0-30-244 16</inkml:trace>
  <inkml:trace contextRef="#ctx0" brushRef="#br0" timeOffset="348">634 472 548 0,'0'0'132'16,"0"0"-132"-16,0 0 2 15,0 0 32-15,0 0-12 16,0 0-17-16,44 41-5 16,-31-40-5-16,1-1-98 15,-3-5-126-15</inkml:trace>
  <inkml:trace contextRef="#ctx0" brushRef="#br0" timeOffset="610">1048 0 626 0,'0'0'55'15,"0"0"27"-15,0 0 72 16,0 0-88-16,0 0 19 16,0 0-37-16,46 543-20 15,-37-453 9-15,0-4-37 16,-1-13 0-16,-2-5 15 0,-2-10-15 15,-1-11 0-15,2-14-1 16,-5-16-1-16,4-5-4 16,-1-10-70-16,-3-2-94 15,0-25-22-15,0-24-118 16</inkml:trace>
  <inkml:trace contextRef="#ctx0" brushRef="#br0" timeOffset="812">1419 788 576 0,'0'0'90'0,"0"0"28"15,0 0-2-15,0 0-61 0,0 0-3 16,0 0 4 0,32 212-39-16,-29-206 0 0,-3-4-17 15,1-2-17-15,-1 0 8 16,0-10-96-16,0-28-8 15,-6-18-243-15</inkml:trace>
  <inkml:trace contextRef="#ctx0" brushRef="#br0" timeOffset="979">1311 327 614 0,'0'0'204'0,"0"0"-204"16,0 0 0-1,0 0 24-15,0 0 8 0,0 0-17 16,64 70-15-16,-46-56-12 16,6 0 4-16,-6-1-187 15,-4-9-288-15</inkml:trace>
  <inkml:trace contextRef="#ctx0" brushRef="#br0" timeOffset="1216">1703 644 961 0,'0'0'0'0,"0"0"-2"16,0 0 2-16,0 0 14 0,0 0-14 16,0 0 3-16,82 11 57 15,-52-9-46-15,1-2-5 16,-7 0-1-16,-4 0-8 15,-11 0 0-15,-5 0-8 16,-4 4-102-16,0 3 54 16,-9 3-121-16,-21 2-120 15</inkml:trace>
  <inkml:trace contextRef="#ctx0" brushRef="#br0" timeOffset="1384">1709 824 432 0,'0'0'121'0,"0"0"-96"0,0 0 73 15,0 0-3-15,0 0-29 16,0 0-16-16,159 0-50 16,-124 0 1-16,-3 0 3 15,0 0-3-15,0-7-2 16,-2-3-165-16,-2-5-85 16</inkml:trace>
  <inkml:trace contextRef="#ctx0" brushRef="#br0" timeOffset="1559">2243 545 725 0,'0'0'126'16,"0"0"-123"-16,0 0 57 0,0 0 22 16,0 0-36-16,0 0-27 15,0 206-10-15,0-178-9 16,0-1 0-16,0-9-109 15,-4-8-92-15,-10-10-42 16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5:41.00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0 114 469 0,'0'0'31'0,"0"0"-31"16,0 0 0-16,0 0 33 16,0 0 43-16,0 0-43 15,0 0 1-15,209-58-18 16,-165 49 26-16,-1 5-28 15,-1 1 38-15,2 0 4 16,-3 3-40-16,3 0 18 16,-3 0-34-16,13 0 4 15,3 6 18-15,2 4-18 32,8-5-4-32,0 1 9 0,0 1-3 15,0-3-2-15,-6-3-4 0,-4 1 0 16,-10 1-2-16,-3-3 4 0,-4 0-2 15,-1 0 0-15,1 0 4 16,-4 0-4-16,4 0 0 16,-7 0 0-16,5 0-1 15,-4 0 1-15,5 0 0 16,-1 0 2-16,0-5-1 16,0 1 5-16,-5-1-6 15,1 5 0-15,-10 0-1 16,3 0 1-16,-1 0-1 15,-3 0 1-15,6 0 0 16,-2 0 2-16,2 0-2 16,6 0 0-16,0 0 2 0,10 0-2 15,-1 4 0-15,2-4-3 16,-3 0 7-16,1 0-7 16,-8 0 3-16,4 0 0 15,-2 0 3-15,-5 0-3 16,0 0-2-16,2 0 1 15,-3 0 1-15,3 0 0 16,0 0-1-16,5 0 1 16,4-5 2-16,-2 3-1 15,7-2-1-15,-2 2 5 16,-5 0-3-16,5 2 26 0,-3 0-24 16,-3 0 1-16,0 0 27 15,3 0-30-15,-3 0 10 16,2 0 6-16,-2 2-6 15,0 4 16-15,2-3-28 16,-1 2 0-16,1-2 43 16,-1-3-35-16,1 1 5 15,-4 1 0-15,2-2-8 16,-4 0 12-16,2 0-17 16,-7 0 0-16,-5 0 24 15,-5 0-22-15,-10 0-2 16,-8 0 4-16,-4 0-3 15,0 0 12-15,0-2-13 16,-7-8-27-16,-25-9-15 16,-17-5-224-16,-9 1-235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6:51.26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143 319 193 0,'0'0'103'0,"0"0"-22"0,0 0-24 15,0 0 4-15,0 0 42 16,0 0-59-16,-23-10-13 16,23 10-13-16,0 0-15 15,13 0 12-15,13 0 0 16,2 0 5-16,-1 10 35 15,-1 1-49-15,-8 2-4 16,-9 0 6-16,-9 3-6 16,0 3 13-16,0 3-15 15,-23 3 0-15,2 2 24 16,1-7-20-16,8-6-3 16,6-9-1-16,6-2 0 15,0-3-1-15,0 0-23 16,15 0 24-16,13 0-10 0,2-3 10 15,0-11-1-15,-2-5-21 16,-7 0-61-16,-7 1 6 16,-5-1-69-16,-8-2-31 15,-1-1-138-15</inkml:trace>
  <inkml:trace contextRef="#ctx0" brushRef="#br0" timeOffset="426">3 173 333 0,'0'0'97'0,"0"0"-60"16,0 0 77-16,0 0-66 15,0 0-5-15,0 0 25 16,4 281-26-16,24-240 9 15,4-7-4-15,4-2-29 16,7-12 19-16,-4-9-37 16,2-7 0-16,-1-4 23 15,1-11-18-15,3-29 13 16,0-11-7-16,-6-14 0 16,-5-2-11-16,-10 0-32 15,-13 5-9-15,-10 9 37 0,0 6-16 16,-4 6 12-1,-20 6 5-15,-7 7 6 0,-4 9 8 16,-1 13-1-16,-5 6-10 16,-8 0 36-16,-2 21-34 15,2 11 1-15,3 3 0 16,7 0 2-16,10 1-5 16,8-4-16-16,13 4-50 15,8-11-131-15,0-9-402 16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6:17.97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0 174 13 0,'3'4'19'16,"-2"0"-16"-16,2 2 22 15,-1-1 40-15,1-3 61 16,-3 0-44-16,0 0-31 15,1 0 10-15,-1 3-39 0,3-4-1 16,-3-1 8 0,0 0-12-16,0 0 4 15,0 0-21-15,5 7 1 0,6 0 12 16,5 4-3 0,3 4-7-16,6-4 45 0,3 2-23 15,7 1-3-15,4-5-22 16,7-2 4-16,7-4 18 15,6-3-19 1,6 0-1-16,2 0 13 0,2-14-14 16,6-2 15-16,1-1-16 15,3 4 0-15,0-3 83 16,-6 4-83-16,3 2 3 16,0 3 1-16,-5-1-4 15,5-1 3-15,0 1-3 0,5-5 0 16,10 4 5-16,0-4-5 15,2 2 0-15,-1 3-2 16,-7 2 5-16,-4 2-7 16,-1 3 4-16,1-3 0 15,2 3-5-15,2-2 7 16,-3 0-2-16,-3-4 3 16,-3 1-2-16,-1 2-2 15,-8-1 1-15,-1 2 0 16,-2 3-1-16,-2 0 2 15,1 0-1-15,-4 0 1 16,3 0 0-16,-1 0 0 0,-3 0-1 16,4 0 0-16,0-2-1 15,7-3 1-15,5-3 0 16,-1 0 8-16,3-2-7 16,-5 1-1-16,-1 3 0 15,-11 2 0-15,2 1-7 16,-3 3 9-16,1 0-4 15,6 0 4-15,4 0-1 16,2 0-1-16,0-1-7 16,4-4 7-16,-7-1 7 15,2 2-6-15,-6 2-1 16,1 2 0-16,-6 0-1 16,-1 0 0-16,-3 2-5 15,-7 7 6-15,-4-2 1 16,-7-2-1-16,-4-2 0 0,-5 2 3 15,-9-2-3-15,-2-3 5 16,-8 1-5-16,-1-1 0 16,-7 0 0-16,-1 0 0 15,3 0 0-15,-3 0 2 16,0 0-1-16,2 0 7 16,-2 0-8-16,0 0 0 15,0 0 12-15,0 0-12 16,0 0-2-16,0 0 0 15,0 0-114-15,-5 0-85 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6:20.52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2 115 0,'0'0'132'15,"0"0"-115"-15,0 0 34 16,0 0 0-16,0 0 7 16,0 0-8-16,0 0-16 15,0-6 5-15,0 6-17 16,0-1 7-16,0 1 17 16,0 0-18-16,0 0 1 0,0 0-2 15,0 0-12-15,0 0 25 16,0 0-40-16,0 0-9 15,0 0 3-15,10 6-2 16,4 5 8-16,3 2 1 16,1 0 5-16,-1-1 6 15,2-3-12-15,3-4 0 16,-4 0 16-16,3-4-16 16,-3-1 6-16,1 0 4 15,2 0-2-15,-3-2 17 16,3-12-25-16,-2 0 0 15,-4 4 11-15,-3 3-11 16,-2 3-1-16,6 4-3 16,-6-1 4-16,4 1-11 0,-2 0 9 15,2 0 2-15,-1 0 15 16,4 0-9-16,-2 3-3 16,2 1 3-16,0 1-1 15,-2-4 4-15,-1 4-9 16,-1-3 0-16,1 0 12 15,1-2-12-15,-1 0 0 16,-1 0-1-16,1 0 8 16,0 0-8-16,7 0 1 15,-1-6 0-15,1-5 1 16,0 1 0-16,-2 4-1 16,-4 1 0-16,-2 5 2 15,-5 0-12-15,-3 0 10 0,-1 0 0 16,1 0 8-1,-1 0-8-15,1 0 0 0,-1 0-2 16,1 0 4-16,3 5 1 16,-2 1-3-16,7 2-23 15,-1 2-103-15,2-7-61 16,-5-3-337-16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6:22.93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0 382 0,'0'0'55'16,"0"0"-42"-16,0 0 29 16,0 0-23-16,0 0 17 15,0 0-9-15,0 0-22 16,0 0 15-16,0 0-18 16,12 6 26-16,2 7 16 15,-1 2-24-15,4 4 18 16,-2-1-9-16,-3-1-28 0,2-4 39 15,-5-5-38-15,0-5 4 16,0-3-2-16,0 0 4 16,4 0-8-16,2 0 3 15,1-8 8-15,3-15-22 16,-1 0-19-16,-4 4 25 16,-2 6-1-16,-6 7 12 15,-3 5-12-15,0 1-1 16,1 0 5-16,1 0 2 15,1 0 23-15,3 1-5 16,0 8 30-16,3 0-41 0,-1 0 12 16,1-1-19-1,2-1 2-15,0-3 7 0,2-2-9 16,2-2-52-16,4 0-59 16,-7-13-106-16,-1-16-237 15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6:26.40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 3 432 0,'0'0'15'16,"0"0"-6"-16,0 0 11 16,0 0-20-16,0 0 0 15,0 0 35-15,-18 0-5 16,18-3 18-16,0 3-15 15,0 0-24-15,0 0 25 16,0 0-34-16,0 0 4 16,0 0-4-16,0 0 0 15,0 0-87-15,0 0-47 16,0 0-303-16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6:29.0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 69 119 0,'0'0'48'16,"0"0"28"-16,0 0-43 15,0 0-3-15,0 0 8 0,0 0-17 16,0 0 2 0,0 0-3-16,0 0-13 0,0 0 8 15,0 0-15-15,0 0-7 16,-4 0 1 0,-1 0 6-16,2 0 0 0,3 0 0 15,0 0 0-15,0 0 12 16,0 0-8-16,0 0-2 15,-1 0 19-15,1 0-16 16,0 0 14-16,0 0 1 16,0 0-5-16,0 0 39 15,0 0-38-15,0 0 5 16,0 0 9-16,0 0-28 16,0 0 2-16,0 0-4 15,0 0 4-15,0 0-2 0,0 0-2 16,0 0 0-1,0 0 30-15,0 0-28 0,0 0 12 16,0 0-14-16,0 0 0 16,0 0 5-16,0 0-5 15,0 0 0-15,0 0 2 16,0 0-1-16,0 0-1 16,0 0 0-16,0 0 2 15,0 0 22-15,0 0-22 16,0 0 2-16,0 0 29 15,0 0-30-15,0 0 13 16,0 0 2-16,0 0-15 0,0 0 36 16,0 0-38-16,0 0 2 15,0 0 18-15,0 0-20 16,0 0-1-16,0 0 0 16,0 0 0-16,0 0-4 15,0 0 4-15,0 0 0 16,0 0-9-16,0 0 8 15,0 0 1-15,0 0-2 16,0 0 2-16,0 0-12 16,0 0 12-16,0 0-37 15,0 0-37-15,4 0-26 16,4 0-44-16,-4-6-62 16</inkml:trace>
  <inkml:trace contextRef="#ctx0" brushRef="#br0" timeOffset="1793">129 20 61 0,'0'0'75'0,"0"0"-43"16,0 0-22-16,0 0 7 15,0 0 84-15,0 0-96 16,-36-4 17-16,31 4 1 16,-1 0 11-16,-1-2-21 15,2 2-11-15,0 0 48 16,-2 0-41-16,1 0-9 15,-3 0-27-15,0 0 17 16,4 0 10-16,2 0 30 0,1 0-22 16,-1 0 0-16,-1 0 5 15,2 0-2-15,-1 0 21 16,3 0-30-16,0 0 49 16,0 0 7-16,0 0-38 15,0 0 12-15,0 0-18 16,0 0-11-16,0 0 14 15,0 0-17-15,0 0 0 16,9 3 5-16,10 6-3 16,2 0 3-16,2-1-3 15,4 0 4-15,2-2 23 16,3 0-26-16,0-1-2 16,0 1 13-16,2 0-8 15,-3 1-4-15,-4-4-2 0,1 4 3 16,-6-3 12-16,4-1-15 15,-3-1 0-15,0 3 9 16,-5-2-6-16,6 0-3 16,-4 0 0-16,1-3 0 15,2 2 9-15,-2-2-7 16,-1 1-2-16,1-1 5 16,1 2 4-16,-3-2-9 15,6 0 0-15,-3 0 0 16,1 0 10-16,3 0-10 15,-3 3 0-15,-1-1 11 0,0 1-7 16,1-3-7 0,-1 1 3-16,4 1 0 0,-2-2 4 15,-1 3-4-15,2-3 0 16,-6 0 0-16,3 1 6 16,-4-1-11-16,5 2 5 15,-1-2 0-15,7 0 4 16,-2 0-4-16,1 0 0 15,4 0 8-15,-2 0-8 16,5 0 0-16,-2 0-3 16,2 0 3-16,2 0 1 15,1 0 1-15,-2 0-2 16,4 0 5-16,-1 0-2 16,2-2-1-16,0-4-2 15,-1 2 0-15,-1-1 12 0,1 3-12 16,-4 1 0-16,1 1 1 15,-1-2 6-15,2-2-14 16,-2 4 7-16,4-2 0 16,-1-1 7-16,7 1-7 15,0-4 0-15,1 0-1 16,3 2 8-16,-5-7-7 16,-1 4 0-16,-3 1 0 15,-3-2 11-15,-1 4-11 16,-2-2 0-16,-3 1 4 15,-2 4 8-15,-3-1-20 16,-1 0 8-16,1 0 0 0,1-1 2 16,-1-1-2-16,3 0 0 15,1 2 10-15,1-2-9 16,0 2-2-16,-2-2 1 16,0 2 0-16,-2-1 0 15,1 1 0-15,-4 2 0 16,1 0 0-16,-1 0 11 15,0-2-21-15,1 0 10 16,0 1 0-16,-3 1 7 16,-4 0-7-16,3 0 0 15,1 0-1-15,-2 0 8 16,-1 0-13-16,4 0 6 16,-4 0 0-16,2 0 2 0,0 0-2 15,-1 0 0 1,-1 0 0-16,-1 0 6 0,1 0-9 15,-3 0 3-15,-4 0 0 16,4 0 0-16,-3 0 0 16,0 0 0-16,1 0 0 15,0 0 0-15,0 0 2 16,2 0-2-16,-4 0 0 16,3 0 1-16,-1 0-1 15,-5 0 0-15,0 0 1 16,-3 0 4-16,-2 0-7 15,-4 0 2-15,2 0 0 16,-3 0 22-16,0 0-18 16,0 0 7-16,2 0 1 0,-2 0-7 15,0 0 1-15,0 0-6 16,0 0 0-16,0 0 12 16,0 0-12-16,0 0-13 15,0 0-50-15,-2 1-126 16,-28-1-85-16</inkml:trace>
  <inkml:trace contextRef="#ctx0" brushRef="#br0" timeOffset="1944">3440 59 743 0,'0'0'1'15,"0"0"-2"-15,0 0-299 16</inkml:trace>
  <inkml:trace contextRef="#ctx0" brushRef="#br0" timeOffset="2095">3440 59 733 0,'33'-2'71'16,"-33"2"-71"-16,0 0-64 0,0 0-109 16,0 0 0-1</inkml:trace>
  <inkml:trace contextRef="#ctx0" brushRef="#br0" timeOffset="2226">3524 45 472 0,'0'0'322'0,"0"0"-278"16,0 0-44-16,0 0-139 16,0 0-79-16</inkml:trace>
  <inkml:trace contextRef="#ctx0" brushRef="#br0" timeOffset="8670">178 151 106 0,'0'0'145'0,"0"0"-76"0,0 0 4 16,0 0 15 0,0 0-35-16,0 0-4 0,0 0 4 15,-15-18 9-15,15 18-44 16,0 0 2-16,0 0 24 16,0 0-41-16,0 0-3 15,0 0-3-15,0 0-3 16,0 0-6-16,1 0 6 15,20 0 6-15,7 0 15 16,8 7-6-16,4 4-6 16,1 1 2-16,1 0-1 15,-2 3 0-15,1-3-4 0,3 1 0 16,1-6 9 0,4 2-7-16,0-1-2 0,1 2 0 15,7-4 6-15,1-1 18 16,1 3-22-16,2-2-2 15,-6 2 8-15,-2 2-7 16,-3-1-1-16,-1 0 0 16,-1 1 7-16,-1-4-3 15,-1-1-4-15,-1 1 0 16,2-4 3-16,-4 3-3 16,1-5 0-16,0 0-2 15,-3 2 9-15,2-2 8 16,-5 0-15-16,0 0 0 15,-2 0 14-15,-1 0-10 16,-3 1-4-16,0-1 0 0,3 0 7 16,-3 0 6-1,2 0-13-15,1 0 0 0,-1 0 0 16,4 0 0-16,-5 0 0 16,5 0-3-16,2 0 7 15,-2 0-5-15,0 0 1 16,-2 0 0-16,-1-1 6 15,-3-6-6-15,-5 1 0 16,0 2-4-16,-1 0 13 16,2-1-12-16,2 0 3 15,0 0 0-15,2 1 7 16,-1-2-7-16,-2 2 0 0,-2-4-1 16,3 2 3-16,1 1-1 15,-1-1-1-15,2 3 0 16,0-5 3-16,3 5-3 15,0-2 0-15,1 2 0 16,1-1 5-16,-3 3-12 16,-2-4 7-16,0 2 0 15,-3-2 4-15,-2 1-4 16,1-1 0-16,-1 2-4 16,0-1 8-16,2-1-6 15,-4 1 2-15,-4 2 0 16,0 0-2-16,-6 0 4 15,4 0-2-15,0 0 0 16,-1 0 7-16,1 2-8 16,-1-3 1-16,3 2 0 0,-1-4-6 15,3 4 6-15,1-3 0 16,-1-1 0-16,1 2 2 16,2-2-2-16,0 3 0 15,-3-2 0-15,-2 1-2 16,-3 2 9-16,-4-1-12 15,-4-1 5-15,1 2 0 16,-5 1 0-16,-3 0 0 16,2 0 0-16,-5 0 0 15,1 0 0-15,-1 0 0 16,0 0-1-16,0 0 5 16,0 0-3-16,0 0-1 0,0 0-11 15,0 0 11-15,0 0-133 16,0-7-182-16</inkml:trace>
  <inkml:trace contextRef="#ctx0" brushRef="#br0" timeOffset="8822">3830 41 903 0,'0'0'0'16,"0"0"-13"-16,0 0-100 15,0 0 15-15,0 0-27 16,0 0-219-16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6:41.30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71 142 484 0,'0'0'54'0,"0"0"-45"0,0 0-9 15,0 0 0-15,0 0 9 16,0 0-9-16,0 0 0 16,-38-47 10-16,29 42 41 15,0-3 5-15,3 3-29 16,-2 0 19-16,7 4 44 15,1-2-70-15,0 3 7 16,0-2 1-16,0-1-24 16,0 3 8-16,0 0-12 15,0 0 0-15,0 0-15 16,13-1 30-16,15 1-15 0,3 0 12 16,6 0-9-1,-2 0 3-15,1 0-6 0,2 0 0 16,2 1 14-16,2 4-13 15,5 1-1-15,2-2 16 16,1 0-15-16,3 0 16 16,0 0-17-16,2-3 0 15,6-1 11-15,1 0-10 16,11 0 13-16,3 1 45 16,3 2-47-16,3-1 2 15,3-2-14-15,6 0 0 16,5 0 8-16,4 0-8 0,-9-6 0 15,-1-8 4 1,-7-3 4-16,1 2-4 0,-7 1-4 16,4 1 0-16,-5 5 1 15,-6 4-1-15,-4 2 0 16,-8 2 1-16,0 0 10 16,-5 0-9-16,-3 0-2 15,3 2 0-15,0 2 6 16,0 2-3-16,2 2-3 15,-2 2 1-15,0-1 3 16,1-3-1-16,-6 1-3 16,4-3 0-16,-4-1-4 15,4 0 4-15,-3-1 0 0,-2 1 2 16,0-3 5 0,1 0-10-16,-5 0 3 0,-4 0 0 15,-4 0 4-15,-12 0-4 16,-6 0 0-16,-6 0 0 15,-7 0 7-15,-1 0 2 16,-3 0-9-16,0 0 0 16,0 0 13-16,0 0-13 15,0 0-2-15,-12-5-3 16,1-3-48-16,-5-3-29 16,5 1-151-16,5 4-37 15,6 3-200-15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6:42.2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55 380 0,'0'0'140'0,"0"0"-17"16,0 0-87-16,0 0-16 16,0 0 24-16,0 0-33 15,0 0 5-15,22 0 51 16,8 5-22-16,11-1 1 0,17 0-37 15,13-1-5-15,13 0 36 16,10-3-33-16,14 0-4 16,18 0 10-16,15 0 50 15,11-4-38-15,3-6-25 16,1 1 0-16,1-3 4 16,2 2-4-16,-3-1 0 15,-1 3 0-15,-10 0 10 16,-7 8-16-16,-11 0 6 15,-8 0 0-15,-5 0 4 16,-11 0-4-16,-10 0 0 16,-17 0 5-16,-14 0-1 15,-7 0-1-15,-14 8-3 16,-7-6 0-16,-6 1 1 16,-8 2 8-16,-7-1-9 0,-7-4 8 15,-1 0-7-15,-5 0 17 16,3 0-14-16,-3 0-4 15,1 0 36-15,2 0-28 16,-1 0-7-16,3 0 0 16,2 0 2-16,4 0-2 15,-1 0-1-15,1 0 0 16,-2 0 12-16,0 0-10 16,3 0-2-16,-2 0 0 15,-1 0 8-15,-2 0 0 0,-1 0-8 16,2 0 0-1,1 0 16-15,0 0-16 0,0 0 0 16,2 0 5-16,1 2-1 16,2-2-1-16,-5 0-3 15,0 0 0-15,0 0-3 16,-4 0 11-16,-5 0-8 16,0 0 3-16,0 0-2 15,0 0 3-15,0 0-4 16,-10 0-23-16,-21 0 22 15,-18 0-73-15,-10 0-159 16,-13-12-213-16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6:45.40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0 273 782 0,'0'0'81'16,"0"0"-79"-16,0 0 6 15,0 0-16-15,0 0 7 16,0 0 1-16,0 0 1 15,26-3 1-15,-21 3-2 16,-1 0 19-16,-2 0-7 16,5 0 21-16,3 9-23 15,6 17 23-15,4 12 53 16,3-2-49-16,3 0-15 0,-5-9 5 16,-3-9-24-1,-1-9-1-15,-4-5-2 0,3-4-2 16,2 0 2-16,6-21 2 15,0-27 4-15,7-16-6 16,-1-16-33-16,-2-7-75 16,3-5-179-16,1 11-324 15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6:45.9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0 252 620 0,'0'0'116'0,"0"0"-81"16,0 0 6-16,0 0 10 15,0 0-31-15,0 0 18 0,-4-10-35 16,13 10 10 0,12 20 63-16,3 6-6 0,7 7-37 15,-4-2 8-15,-1-5-40 16,0-9 10-16,-4-8-11 16,3-6 0-16,3-3 0 15,6-8 0-15,5-32-2 16,5-20 2-16,11-22-80 15,1-20-127-15,4-13-333 16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7:02.6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820 0 55 0,'0'0'75'15,"3"0"31"-15,-3 0-24 0,0 0-39 16,0 0 17-16,0 0-58 16,0 0-1-16,0 0 11 15,0 0-11-15,0 0-2 16,0 0 1-16,0 0 0 15,0 0 6-15,0 0 1 16,0 0 11-16,0 0 36 16,0 0-27-16,0 0 0 15,0 0-19-15,0 0-3 16,0 0 22-16,0 0-25 16,0 0 5-16,0 0 18 15,0 0-15-15,0 0 13 16,0 0-23-16,0 0 6 0,0 0 0 15,0 0-6-15,0 0 0 16,-17 9 4-16,-5 9-2 16,-9 4 15-16,-5 3-17 15,-7 1 5-15,-4 4-3 16,-9 2 0-16,-3 0-2 16,-8 1 6-16,-5-1-1 15,1-2-5-15,4-3 0 16,5-5 1-16,13-9 57 15,5-2-6-15,12-6-32 16,10 3 2-16,5-4-14 16,9-3-11-16,7-1 3 15,1 0 0-15,0 0 0 16,0 0 0-16,0 0 0 0,0 0 2 16,0 0 0-16,0 0-3 15,0 0 1-15,0 0-2 16,0 2-23-16,1 10 18 15,16 12 7-15,6 13 10 16,12 13 32-16,9 10-30 16,9 14-12-16,11 20 4 15,10 5 1-15,7 2-5 16,1-5 0-16,0-12 10 16,-11-13-6-16,-9-7-5 15,-15-13 1-15,-9-10 0 16,-13-15 3-16,-9-7-3 15,-8-10 0-15,-8-5 6 0,0-4 2 16,0 2 2-16,0-2 20 16,0 0-25-16,0-6 11 15,-21-28-16-15,-7-17-256 16,-2-22-211-16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6:52.61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264 209 348 0,'0'0'99'16,"0"0"-19"-16,0 0 43 0,0 0-63 16,0 0-5-1,0 0-23-15,-2 0-22 0,11 0-6 16,7 0-4-16,2 3 0 15,1 4 40-15,-5 1-40 16,-5 0 0-16,-3 3 2 16,-3-1 7-16,-3 1 9 15,0 3-18-15,0-2 0 16,-7-2 19-16,-4-3-19 16,8-3 0-16,3-4 0 15,0 0 11-15,0 0-23 16,9 2 4-16,14-2 8 15,7 1 3-15,1 3-3 16,-8-4 0-16,-5 4-2 0,-6-3 7 16,-6 4-1-16,-3-4-4 15,-3 7 0-15,0 1 8 16,-5 6-7-16,-17 7 15 16,-7 1-16-16,1-4 12 15,6-3-18-15,5-5 6 16,6-3-19-16,7-8 17 15,4 0-85-15,0 0-16 16,0-20-158-16,1-14-185 16</inkml:trace>
  <inkml:trace contextRef="#ctx0" brushRef="#br0" timeOffset="406">191 1 324 0,'0'0'51'0,"0"0"23"0,0 0 26 16,0 0-20-16,0 0 13 16,0 0-38-16,-182 237 3 15,174-172 0-15,8 4-51 16,0-8 10-16,3-4 3 16,21-7-16-16,11-5 56 15,5-7-58-15,8-7 4 16,10-12 31-16,6-9-36 15,7-10-1-15,1 0 0 16,-3-31 18-16,-9-15-3 0,-4-14-15 16,-14-8-7-16,-8-5-2 15,-19 3-14-15,-12 5 11 16,-3 7 8-16,-21 2 8 16,-16 9-7-16,-11 3 3 15,-5 12 0-15,-7 13 17 16,-5 10-13-16,-3 9-4 15,1 5 0-15,9 19 0 16,11 4 8-16,18 0-8 16,13 3-29-16,16 4-9 15,0 3-105-15,7-1-211 16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7:04.41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118 0 615 0,'0'0'101'0,"0"0"-41"16,0 0 10-16,0 0-66 15,0 0 17-15,0 0-13 16,-70 143-8-16,55-94 22 15,7-2-20-15,8-9-2 16,0-6 0-16,0 0 3 16,12-11-8-16,9-6 5 15,4-10-27-15,7-5-26 16,2 0-23-16,1-26-35 16,-12-8-159-16</inkml:trace>
  <inkml:trace contextRef="#ctx0" brushRef="#br0" timeOffset="179">1 109 454 0,'0'0'104'0,"0"0"-9"15,0 0 30-15,0 0-33 16,0 0-63-16,0 0-29 16,-9-5-28-16,28 5 26 15,9 1 0-15,11 10-13 16,5-3-61-16,-3-6-139 15,2-2-249-15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7:03.50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157 14 437 0,'0'0'109'0,"0"0"-2"15,0 0-49-15,0 0 5 16,0 0 4-16,0 0-48 16,-64-11 8-16,42 11-27 15,0 0 0-15,4 3 0 16,4 8 0-16,5-2-5 15,5 4 4-15,1 2 0 0,3 0-20 16,0 6 20-16,21-2-14 16,9 3 7-16,-1-2-31 15,5 1 38-15,-10-4-2 16,-6-3 6-16,-6-2-19 16,-9-2-4-16,-3-1 6 15,0 1 9-15,-7 3-18 16,-19 2 23-16,-8 1 1 15,4-3 12-15,3-1 2 16,10-6-15-16,11-3-20 16,6-3-39-16,0 0-129 15,15-17-235-15</inkml:trace>
  <inkml:trace contextRef="#ctx0" brushRef="#br0" timeOffset="310">245 225 124 0,'0'0'4'0,"0"0"151"0,0 0-72 16,0 0-27-16,0 0 15 16,0 0-51-16,5 65-2 15,7-61-2-15,3 0-14 16,9-4 35-16,4 0-37 16,-4-4-22-16,-4-14-35 15,-11-1 18-15,-9 2 38 16,0 2 0-16,0 3 2 15,-18 0 110-15,-4 4-59 16,6-1-42-16,0 4 50 0,4 4-32 16,5 1-16-16,5 0-12 15,2 0-6-15,0 0-10 16,0 0-51-16,5 0-19 16,16 7 28-16,3 1-47 15,11-8-12-15,6 0-148 16</inkml:trace>
  <inkml:trace contextRef="#ctx0" brushRef="#br0" timeOffset="549">593 74 94 0,'0'0'348'0,"0"0"-141"15,0 0-69-15,0 0-63 16,0 0-51-16,0 0-3 16,0-12-21-16,-6 24-14 15,-2 23 6-15,-1 9 8 16,2 4 6-16,2-2-6 15,4-5 0-15,1 1 2 16,0-7-2-16,0-2 0 16,0-8-21-16,0-9-99 15,0-6 85-15,0-7-104 16,-8-3-83-16,-1-6-91 16</inkml:trace>
  <inkml:trace contextRef="#ctx0" brushRef="#br0" timeOffset="684">458 182 480 0,'0'0'109'0,"0"0"0"0,0 0-32 16,0 0-35-16,0 0-22 15,0 0-20-15,18-6 0 16,9 14-7-16,5 3 7 16,6 0-4-16,0-5-116 15,2-5-33-15,-1-1-75 16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7:05.21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19 199 694 0,'0'0'55'16,"0"0"4"-16,0 0-6 15,0 0-53-15,0 0-33 16,0 0 22-16,-8 94 11 16,8-57 18-16,0-8-18 15,0-4 0-15,0-5 7 16,-1-5-3-16,-4-6-4 15,2-3 0-15,2-6 9 0,1 0 1 16,0 0-10-16,0 0 0 16,0-12-9-16,0-12-63 15,0-6 5-15,9-2 54 16,9 2 13-16,-3 10-8 16,6 2 6-16,-7 6 2 15,0 5-1-15,-2 7 3 16,-3 0-2-16,-3 0 0 15,2 0 8-15,-5 7 5 16,1 9-13-16,-4-1 0 16,0 8 20-16,0-5-20 15,0 0 7-15,0-3 2 0,0-4-6 16,0-8 10-16,0 0-13 16,0-3-46-16,0 0 33 15,6 0-27-15,3-13 6 16,5-6-5-16,4-3 39 15,-1 3-11-15,0 5 8 16,-4 4 3-16,-7 7 0 16,2 1 4-16,-3 2 4 15,-1 0 11-15,1 0 3 16,-4 0 30-16,7 5-41 16,-4 5 7-16,4 4 9 15,1 5-24-15,-3 3 4 0,3 2-7 16,3 3-38-1,2-8-60-15,7-1-129 0</inkml:trace>
  <inkml:trace contextRef="#ctx0" brushRef="#br0" timeOffset="1240">654 276 476 0,'0'0'215'15,"0"0"-73"-15,0 0-41 16,0 0-66-16,0 0-13 15,0 0-22-15,-166 23 0 16,146-5 4-16,8 3-4 16,3 0-10-16,5-1 6 15,4 1 8-15,0-6-8 16,0-2 4-16,1-7-20 0,13-2-9 16,5-4-27-16,6 0 32 15,5-16 23-15,2-6-74 16,-5-3 22-16,-10 7 10 15,-5 7 43-15,-10 8 13 16,-2 0 45-16,0 3 49 16,0 0-49-16,0 0-26 15,0 0 6-15,0 0-38 16,0 0-7-16,0 0-10 16,0 0 11-16,0 9-8 15,7 7 13-15,2-2 2 16,1 1-2-16,-1-6-37 15,1-5-102-15,2-4 36 0,2 0 3 16,0-4 10-16,2-20 18 16,-5 2 17-16,0 1 56 15,-5 7 66-15,-3 8 62 16,-2 4-1-16,-1 2-49 16,0 0 22-16,0 0-66 15,0 0-33-15,0 2-2 16,0 12-19-16,0 5 20 15,0-3 17-15,0-2-15 16,0 0-2-16,0-4 3 16,0-4 1-16,0-2-8 15,0-1-57-15,-1-3-50 0,1 0 105 16,0 0 2 0,0-5-44-16,0-16 14 0,1 1-13 15,18-4 43-15,2 5-5 16,2-2 6-16,4 6-5 15,-1 5-28-15,-3 1-23 16,7 4-6-16,2 0-40 16,4 1 43-16,7 2 54 15,-7-2 8-15,-4 4 4 16,-4 0-4-16,-7-3 0 16,-9 3 7-16,-11-1 4 15,-1-2 94-15,0-3 32 16,-4-3 4-16,-11-1-43 0,-7-2-90 15,4 3 49-15,5 3 19 16,0 3-60-16,12 3 29 16,-2 0-45-16,3 0 0 15,0 0-12-15,0 0 9 16,0 3-12-16,0 9 13 16,0 3 4-16,0 0-2 15,3-1 0-15,8 0-70 16,2 4 11-16,1-2 10 15,-2 4 38-15,-6 9 4 16,-3 3 7-16,-3 5-4 16,0 0-1-16,0-3 5 0,-9-7-3 15,-5-2 5 1,-2-6-2-16,2-7 12 0,0-3 3 16,5-8 24-16,-3-1 39 15,1 0-48-15,-1-9 14 16,3-15-35-16,5-9 12 15,4-3-13-15,0-1-2 16,0 1-5-16,7 10-1 16,11 7-14-16,7 3 9 15,1 3-23-15,4 2-33 16,0 2-11-16,-2-1 9 16,-1 3 16-16,0-5-29 0,-4 5 7 15,-2-4 62-15,-2 4-6 16,-6 0 13-16,-4 3 1 15,-1 4 0-15,-7 0 10 16,4 0-10-16,-2 7 3 16,-1 4 25-16,1 0-18 15,-3 2 11-15,0-5 19 16,1 0-5-16,-1-1-22 16,0-3-14-16,0 1 0 15,0 0 22-15,0-1-22 16,0-4-138-16,0 0-128 15</inkml:trace>
  <inkml:trace contextRef="#ctx0" brushRef="#br0" timeOffset="1424">1472 0 554 0,'0'0'22'0,"0"0"-22"16,0 0 12-16,0 0 16 15,0 0 6-15,0 0-34 16,49 83 0-16,-45-62-8 16,1 2-26-16,-4-3-126 15,-1 3-240-15</inkml:trace>
  <inkml:trace contextRef="#ctx0" brushRef="#br0" timeOffset="1731">1531 316 29 0,'0'0'43'0,"0"0"118"16,0 0-43-16,0 0-22 15,0 0 8-15,0 0-33 16,0 20 17-16,3-20-57 16,4 0-19-16,5 0-12 15,6-2-27-15,8-13 11 16,1-1-116-16,0 4 17 16,1-1 97-16,-2 5 2 15,-4 5 16-15,0-2 19 16,-9 5 50-16,-1 0 10 15,-5 0-13-15,-3 0-29 16,1 1 29-16,-2 10-37 16,1 1 3-16,-2-1-4 0,1 2-12 15,1-1 0 1,1 2-16-16,1 3 0 0,0 2 2 16,-1 2-2-16,-1-5-108 15,-2-6-35-15,2-7-47 16,1-3-194-16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7:07.95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96 0 534 0,'0'0'44'0,"0"0"-42"0,0 0 4 16,0 0 21-16,0 0 0 16,0 0 19-16,-80 304-45 15,69-243 8-15,6-6 12 16,5-9-21-16,0-8 12 16,0-16-12-16,17-12-47 15,6-10-26-15,9-3-37 16,3-29-191-16</inkml:trace>
  <inkml:trace contextRef="#ctx0" brushRef="#br0" timeOffset="224">245 191 553 0,'0'0'147'0,"0"0"-106"16,0 0 46-16,0 0-29 16,0 0-55-16,0 0 14 15,-91 31-17-15,62-7 0 16,9 1-5-16,3 0 5 15,4-1-8-15,10 0-23 16,3-3 14-16,0-2 17 16,16-5-30-16,16-3-13 15,11-6-1-15,2-5 18 16,6 0-7-16,5 0-76 16,-3-21-27-16,2-3-93 15</inkml:trace>
  <inkml:trace contextRef="#ctx0" brushRef="#br0" timeOffset="1158">568 191 351 0,'0'0'123'0,"0"0"43"16,0 0-118-16,0 0-5 15,0 0-6-15,0 0-8 16,-180 50-29-16,171-17 10 16,4-3-17-16,5 1 7 15,0-4 0-15,14-2 8 16,16-3-1-16,11-9-14 15,8-8-10-15,11-5 17 16,7 0-11-16,0-17-2 16,-3-9-43-16,-7-2 27 15,-12-2-20-15,-18 5 31 16,-15 7 5-16,-10 3 13 0,-2 5 89 16,0 7-29-16,0-2 61 15,0 4-68-15,0 1 1 16,0 0-32-16,0 0-22 15,-2 0-19-15,-6 8 9 16,2 12 7-16,-4 7 3 16,4-2-1-16,-2-4 12 15,7-5-20-15,-3-3 9 16,3-5-54-16,1-4 41 16,0-2-75-16,0-2 17 15,0 0 51-15,0-8-32 16,0-11-25-16,0-2-11 0,0 1 88 15,0 2 28 1,5 4 42-16,1 0-38 0,6 3 13 16,1 0-32-16,4 3 12 15,1 0-25-15,1 5 4 16,3 3 3-16,4 0-7 16,0 0 0-16,1 0 1 15,-2 0-1-15,0 0-36 16,-2 0-34-16,-6 0 46 15,-3 0 1-15,-10 0 0 16,-4 0-7-16,0 0 30 16,0 0 40-16,0 0 51 15,0 0-26-15,0 0-26 0,0 0 52 16,0 0-81 0,0 0-8-16,0 0-2 0,-3 11-13 15,-3 11 13-15,-3 3 0 16,0-1 1-16,0-3 16 15,1-6-17-15,7-5 0 16,-4-3 3-16,5-5 6 16,0-2-18-16,0 0 4 15,0 0-49-15,0 0 37 16,0 0-23-16,0-9 15 16,9-7-7-16,2-5 2 15,2 4 26-15,0 5 3 0,-6 5 1 16,-2 1 13-16,-4 6-6 15,-1 0 13-15,0 0 22 16,0 0-14-16,0 0 26 16,0 0-54-16,0 6 2 15,0 8 10-15,0 5-9 16,0 2 3-16,0-3 10 16,0-2-7-16,0-4-13 15,0-1 4-15,0-5-59 16,0-4-13-16,0-2-20 15,5 0-1-15,7-2-21 16,3-17 3-16,6-3-142 16</inkml:trace>
  <inkml:trace contextRef="#ctx0" brushRef="#br0" timeOffset="1686">1309 281 285 0,'0'0'176'0,"0"0"-153"16,0 0 42-16,0 0 30 15,0 0-6-15,0 0 22 16,113 15-97-16,-89-10-10 15,-4 1 14-15,-2-3-15 16,-1-3 2-16,-5 0-5 16,-3 0-6-16,-4 0-4 15,-4-6-19-15,-1-11 19 16,0 4-30-16,0-3-9 16,-4 7 44-16,-6 1-9 15,0 8 14-15,-5 0 13 0,1 0-13 16,-1 11 0-16,3 11-4 15,1 2 2-15,5 3 2 16,6-2-4-16,0-4 4 16,12-7 6-16,18-4 0 15,10-2 1-15,7-8-5 16,6 0 0-16,5-13-4 16,3-17-92-16,-8-5-2 15,-8 0 29-15,-13 0-2 16,-14 2 58-16,-13 2 11 15,-5 3 35-15,0 5 71 16,0 6-10-16,-9 10-14 16,3 2 67-16,1 3-110 15,2 2-10-15,3 0-15 0,-4 0-14 16,-7 19-6-16,-6 16-3 16,-1 8 9-16,1 3-1 15,8 2 1-15,5-4 0 16,2-9 12-16,2-4-9 15,0-7-3-15,0-5 0 16,9-2 0-16,11-6-19 16,10-7-23-16,2-4-160 15,12-9-70-15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7:12.66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9 397 0,'0'0'144'16,"0"0"-26"-16,0 0 138 16,0 0-189-16,0 0-18 15,0 0 14-15,3-5-63 16,-3 5-22-16,0-4-409 16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7:10.17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290 0 678 0,'0'0'30'16,"0"0"-30"-16,0 0-19 0,0 0 19 15,0 0 17-15,0 0 3 16,-53 296-12-16,50-227 14 16,3-7-19-16,0-9-3 15,0-12 0-15,0-15 1 16,7-11-12-16,5-13-34 16,8-2-59-16,3-19-28 15</inkml:trace>
  <inkml:trace contextRef="#ctx0" brushRef="#br0" timeOffset="597">490 191 485 0,'0'0'81'0,"0"0"-42"0,0 0 88 16,0 0-87-16,0 0-32 16,0 0 20-16,-146 69-25 15,124-58 9-15,8-1-12 16,6-1 3-16,7-5-14 15,1-2 11-15,0 1 0 16,0-3-7-16,0 1 7 16,0-1-3-16,0 3 1 15,0-1 2-15,0-2 18 16,0 0-11-16,0 0-3 16,0 0 40-16,0 0-38 15,0 0 8-15,0 0-11 0,0 0 6 16,0 0 10-16,0 0-19 15,0 0 0-15,0 0 5 16,0 0 2-16,0 0-7 16,0 0 0-16,0 0 3 15,0 0 15-15,0 0-18 16,0 0 0-16,0 0 28 16,0 0-27-16,0 0 17 15,0 0-12-15,0 0 4 16,0 0-8-16,0 0-2 15,0 0 0-15,0 0-7 16,0 0 7-16,0 0 0 16,0 0-4-16,0 0 11 0,0 0 5 15,0 0-12 1,0 0 0-16,0 0 12 0,0 0-5 16,0 0-7-16,0 0 0 15,0 0 2-15,0 0-4 16,0 0 2-16,0 0 0 15,0 0-5-15,0 0 0 16,0 0-12-16,0 0-45 16,-3 0-18-16,-11 0-31 15,-1-5-49-15,-6-11-335 16</inkml:trace>
  <inkml:trace contextRef="#ctx0" brushRef="#br0" timeOffset="876">0 248 273 0,'0'0'109'16,"0"0"-56"-16,0 0-47 15,0 0-4-15,0 0 16 16,0 0 63-16,44 23 0 16,-11-14-5-16,10-3-38 15,2 1 85-15,4-1-91 16,-4-2-9-16,-4 0 32 15,-3-2-37-15,-10-2-2 16,-6 0-16-16,-8 2 8 16,-5-2 7-16,-6 0-15 15,-1 0-14-15,-2 0 4 0,0 0-64 16,0 0-31 0,0 0-15-16,0-11-152 0</inkml:trace>
  <inkml:trace contextRef="#ctx0" brushRef="#br0" timeOffset="1589">335 67 131 0,'0'0'233'0,"0"0"-214"16,0 0-4-16,0 0-13 16,0 0 26-16,0 0 125 15,-54 171-118-15,37-115-8 0,3-2 18 16,5-5-24-16,0-4 0 15,4-7-13-15,5-8-2 16,0-5 19-16,0-7-24 16,0-3-1-16,22-6 21 15,10-9-15-15,9 0 1 16,7-5-7-16,2-17 1 16,2-5-4-16,-6-3-53 15,-5-7-24-15,-2 0 23 16,-9 4-13-16,-10 5 18 15,-8 6 52-15,-7 10 0 16,-5 6 55-16,0 6 30 16,0 0-30-16,0 0-8 15,0 4-47-15,0 24 0 16,-5 13 2-16,-1 8 35 0,-1-6 19 16,4-3-48-16,3-10-1 15,0-6 32-15,0-7-39 16,0-10 2-16,0-4-2 15,0-3 6-15,0 0 18 16,0 0-24-16,0 0 14 16,0-22-14-16,0-9-6 15,0-8-53-15,12 2 58 16,4 4 1-16,0 6-8 16,0 6 8-16,-5 10 0 15,1-1 8-15,0 8-5 16,-1 1 5-16,1-2-8 0,2 0 2 15,2 4-19-15,3-2 17 16,-4 3-62-16,2 0-8 16,-8 0-1-16,0 0 43 15,-2 0 21-15,-2 9-3 16,-1 9-1-16,-2 5 22 16,-2 8 4-16,0-1 48 15,0-3-6-15,0-5-23 16,0-6 0-16,0-2-33 15,0-7 27-15,0-3-28 16,0 1 0-16,0-5-3 16,0 0-28-16,0 0-13 15,0-15-35-15,0-19-186 0</inkml:trace>
  <inkml:trace contextRef="#ctx0" brushRef="#br0" timeOffset="1755">888 245 37 0,'0'0'379'0,"0"0"-226"15,0 0-93-15,0 0-51 16,0 0-9-16,0 0-2 16,30 3 2-16,-13 13 0 15,1 0-21-15,2-2-45 16,0 1-70-16,0-6-182 16</inkml:trace>
  <inkml:trace contextRef="#ctx0" brushRef="#br0" timeOffset="1933">1084 350 28 0,'0'0'38'0,"0"0"-7"0,0 0 9 15,0 0 140-15,0 0-43 16,0 0-10-16,-11 92-50 16,7-78-25-16,1 4-32 15,3-4 27-15,0 2-47 16,0 1 1-16,0 2 6 16,0-6-3-16,9 0-4 15,8-4 0-15,2-7-65 16,15-2 56-16,7 0-27 15,4-17 23-15,4-12-47 16,0-3-79-16,-8-8-130 16</inkml:trace>
  <inkml:trace contextRef="#ctx0" brushRef="#br0" timeOffset="2152">1467 224 49 0,'0'0'236'0,"0"0"-84"0,0 0 27 15,0 0-75-15,0 0 6 16,0 0-103-16,-14-37-6 15,2 51 11-15,-2 17-11 16,-1 16 10-16,0 2-11 16,9 0 6-16,-2-2 9 15,7-5-15-15,1-4 0 16,0-5 8-16,0-10-6 16,1-2-2-16,13-6 0 15,7-7-102-15,6-8 18 16,2 0-181-16</inkml:trace>
  <inkml:trace contextRef="#ctx0" brushRef="#br0" timeOffset="2380">1663 309 554 0,'0'0'35'0,"0"0"24"15,0 0 50-15,0 0-58 16,0 0-4-16,0 0 6 15,-164 165-46-15,159-146-3 16,5-5-4-16,0 2 0 0,9-7-1 16,22 0 1-1,10-7 0-15,12-2-10 0,7 0-82 16,0-19-117-16,-3-3-338 16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7:34.30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81 83 10 0,'0'-4'49'0,"0"3"-28"16,-2 1 6-16,2 0 36 15,-3 0-22-15,3 0-24 16,-4 0-4-16,-1 0-13 16,1 0-4-16,-1 0-91 15,-1 0 87-15,1 0-3 16,-2 0-28-16,1 1 23 16,-2 3 15-16,1-4-6 15,1 0 7-15,1 0 20 16,2 1 12-16,1-1 35 15,2 0-4-15,-3 0-26 0,3 0-9 16,0 0-10-16,0 0 14 16,0 0-24-16,0 0 8 15,0 0 17-15,0 0-8 16,0 0-2-16,0 0 14 16,0 0-1-16,0 4-3 15,0 8-28-15,5 1 3 16,12 2 34-16,4 0-24 15,-1-6-4-15,2 2 3 16,3-3-13-16,-2-4 6 16,-4 2-10-16,6-6 0 15,-3 0 14-15,3 0-12 16,0 0 0-16,-2 0 11 16,-1 0-10-16,-6-5 13 15,-2 5-16-15,-5-1 0 0,0 1 8 16,0-2-6-16,3 2-1 15,-1 0 3-15,-2 0-1 16,3 0 2-16,-1 0-5 16,3 0 0-16,1 0 4 15,0 0-4-15,-1 0 0 16,-1 0-1-16,-1 0 3 16,1 0 11-16,-4 0-13 15,0 0 0-15,-5 0 18 16,2 0-14-16,2 0 8 15,-2 0 11-15,6 0-18 16,0-2 28-16,-1 0-33 0,-2 0 0 16,-1 2 18-16,-7-2-18 15,-1 0 0-15,0 1 0 16,0-3 0-16,0-6-8 16,0-10-125-16,0-11-183 15</inkml:trace>
  <inkml:trace contextRef="#ctx0" brushRef="#br0" timeOffset="1875">114 53 12 0,'0'0'87'0,"0"0"-7"0,0 0 37 16,0 0-39-16,0 0-24 15,0 0-15-15,-12 0-15 16,20 0 45-16,10 0 14 16,6 12-50-16,5 1 22 15,0 2-52-15,4-3 14 16,-5-2-15-16,2-3 4 15,-3-3 22-15,2-2-22 16,-4-2 1-16,-7 0 8 0,-5 0-10 16,-6 0-1-16,-3 0-4 15,-4 0 0-15,0 0-13 16,0 0-36-16,0-2-42 16,0-5-112-16</inkml:trace>
  <inkml:trace contextRef="#ctx0" brushRef="#br0" timeOffset="2734">92 0 325 0,'0'0'81'16,"0"0"-46"-16,0 0 3 16,0 0 10-16,0 0 1 15,0 0 4-15,-8-5 7 16,9 5-51-16,24 21 10 16,7-1 1-16,7 4-14 15,7 0 14-15,-1-3-13 0,2-4 1 16,2-5 13-1,-2-3-17-15,2-8 21 0,-1-1-25 16,-4 0 2-16,-4 0 19 16,-4 0-20-16,-5 0-1 15,-7-10 16-15,-3 4-15 16,-7 0 13-16,-7 3-14 16,-2 1 3-16,-4 2 10 15,-1 0-13-15,0 0 9 16,0-2 20-16,0 2-3 15,0 0 5-15,0 0-28 16,0 0 6-16,0-2-18 16,0-2-2-16,-18 2-123 15,-9-5-55-15,-13-3-227 16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7:40.01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106 26 131 0,'-4'-2'161'0,"4"2"-91"16,0 0-16-16,0 0 29 16,0 0-3-16,0-3-33 15,0 3-9-15,0-3-2 0,0 3 2 16,0-1-38-16,0 1 3 16,0 0 0-16,0 0-3 15,0 0 0-15,0 0 1 16,-3 0 0-16,1 0-2 15,-1 0-1-15,1 0 2 16,2 0-2-16,-3 0 6 16,3 0-4-16,0 0 0 15,0 0 4-15,0 0-4 16,0 0 0-16,0 0 0 16,0 0 3-16,0 0-3 15,0 0-3-15,0 0 3 0,0 0 2 16,0 0 1-16,0 0-3 15,0 0 0-15,0 0-1 16,0-2 8-16,0 2-7 16,0 0 7-16,0 0-2 15,0 0 28-15,0 0-28 16,0 0 12-16,0 0 15 16,0 0-24-16,0 0 4 15,0-2-5-15,0 2 0 16,0-2 9-16,0 2-16 15,0 0 0-15,0 0 7 16,0 0-3-16,0 0-3 16,0 0-1-16,0 0 8 0,0 0 2 15,0 0-2-15,0 0-8 16,0 0 31-16,0 0-28 16,0 0 4-16,0 0-5 15,0 0 1-15,0 0 1 16,0 0-4-16,0 0 0 15,0 0 9-15,0 0-9 16,0 0-9-16,0 0 8 16,0 0-77-16,0 0-110 15,0 0-106-15</inkml:trace>
  <inkml:trace contextRef="#ctx0" brushRef="#br0" timeOffset="2365">0 2 6 0,'0'0'35'0,"0"0"5"15,0 0 2-15,0 0-22 16,0 0-16-16,0 0-4 16,0-2-27-16,0 2-87 15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7:44.56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0 478 0,'0'0'74'15,"0"0"-74"-15,0 0-10 16,0 0 10-16,0 0 19 16,0 0-4-16,0 0 19 0,98 30 20 15,-70-24-31 1,6-2 13-16,-5 0-11 16,4-2-4-16,-4-2 14 0,1 0-27 15,-2 0-4-15,-1 0 25 16,-3 0-27-16,-1-2 9 15,-5-4-4-15,-6 4-4 16,-2-2 8-16,-9 4-11 16,-1 0 0-16,0 0 6 15,0 0-2-15,0 0-4 16,0 0 6-16,0 0-6 16,-6 0-18-16,-23 0-203 0,-4 0-66 15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7:44.81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0 461 0,'0'0'47'15,"0"0"-33"-15,0 0-12 16,0 0 30-16,0 0 7 15,0 0-5-15,160 26 32 16,-131-26-52-16,-2 0-12 16,-3 0 18-16,-5 0-19 15,-6 0-1-15,-4 0 0 0,-7 0-1 16,1 0-7 0,-3-3-70-16,0-4-33 0,0-2-209 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7:04.1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21 43 450 0,'0'0'99'0,"0"0"3"0,0 0-38 16,0 0-1-16,0 0-11 15,0 0 11-15,0 0-20 16,-21-13-23-16,21 13 5 16,0 0-17-16,0 0 11 15,0 0-19-15,0 0 0 16,0 0-5-16,0 0 5 16,0 0-10-16,0 0 0 15,0 8 5-15,8 11-1 16,10 3 6-16,0 0 0 15,0-3 7-15,-1-2-7 16,4-2 0-16,-1-2 3 0,1 1 0 16,2-1-6-16,-2-3 2 15,2-1 1 1,-1 1 8-16,2-8-8 0,2-2-5 16,6 0 2-16,4 0-2 15,11-13 1-15,2-8 1 16,5-3 1-16,4 0-10 15,-3 3 12-15,-2 7 0 16,0 8-4-16,0 4 8 16,-4 2-11-16,-1 0-2 15,-2 3 8-15,-7 15-5 16,2-2 6-16,-6 3 0 16,2 0-3-16,-2-4 10 0,-3-4-7 15,3 1 0-15,-1-2 0 16,6-6 2-16,1-2 0 15,3-2-1-15,2 0 6 16,2 0-6-16,2-13 1 16,2 1-2-16,6-1 0 15,1 2 1-15,8-2-1 16,4-2 0-16,0 6 4 16,-4-1-1-16,-7 2-3 15,-9 2-2-15,-2 1 2 16,-8 4 0-16,-2-1 0 15,1-1 0-15,-2 2 1 16,1-4 1-16,2 3-3 0,6-2 1 16,-1 0 0-1,-1 2-1-15,9-4 1 0,-1 0 0 16,4 3-1-16,6-1 4 16,-3-1-7-16,0 5 0 15,-6 0 4-15,-2 0 5 16,-6 0-5-16,-5 0 0 15,-2 0-1-15,0 0 2 16,3 0-2-16,2 0-2 16,-3 0 3-16,1 0 0 15,-2 4 0-15,2 4 0 16,5-2-1-16,8 4 4 0,7-1 1 16,5 2-4-16,4-3 0 15,1-3 11-15,-1-2-10 16,-1-3 8-16,-2 0 1 15,-1-11-9-15,-2-8 3 16,-1-3-4-16,-6 5 0 16,-8 1 1-16,-11 3 5 15,-8 8-12-15,-13 4 5 16,-1 1-1-16,-7 0-1 16,3 0-4-16,2 0 7 15,0 4 26-15,0 2-21 16,3 0-5-16,4-2 10 15,3-1-6-15,3-3 7 16,2 0-11-16,-1 0 0 0,1 0 13 16,-4-4-13-16,-6 1 0 15,-2 3 0-15,2 0 2 16,-6 0-8-16,-1 0 3 16,1 0 3-16,0 0-13 15,2-5 13-15,-5-30-181 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7:51.15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82 46 78 0,'0'0'21'0,"0"0"-8"16,0 0-9-16,0 0-2 15,0 0 108-15,0 0-65 16,0 0 11-16,-45-25 23 16,38 22-52-16,0 0 4 15,-2 1 2-15,4-1-14 16,1 1 17-16,-1 1 10 16,5 1-33-16,0 0 23 15,0 0-26-15,0-3 7 16,0 3-4-16,0 0-8 15,0-2 19-15,0 2-24 16,0 0-2-16,0 0-5 16,0 0-4-16,18 0 11 15,13 0-5-15,10 0 10 0,7 0 21 16,2 0-26 0,2 0 0-16,-2 2 1 15,3-2 0-15,0 0-1 0,-2 0 12 16,-3 0-9-16,-4 0 17 15,-3 0-20-15,-1 0 0 16,-1 0 14-16,-2 0-13 16,-1 0-1-16,-1 0 0 15,1 0 4-15,-5 0-2 16,8 0-2-16,-4 0 0 16,-1 0 9-16,5 3-8 15,-2-3-1-15,2 0 0 16,1 0 3-16,-1 0-1 0,-2 0-2 15,4 1 0-15,-3 1 4 16,3 1-4-16,-5-1-1 16,3-2 0-16,1 0 2 15,-4 0 6-15,1 0-7 16,2 0-5-16,-2 0 4 16,2 0 1-16,-2 0 0 15,-2 0 0-15,1 0 2 16,-1 0 0-16,-3 0-2 15,1 0 0-15,-4 0-1 16,2 0 2-16,-1 0-1 16,-3 1 0-16,-1-1 0 15,-3 0 3-15,3 0-2 0,-7 0-1 16,0 0 4-16,-3 0 0 16,-7 0-6-16,-1 0 2 15,-3 0 0-15,-4 0 2 16,2 0-2-16,-1 0 0 15,2 0 1-15,-1 0 4 16,3 0-5-16,2 0 0 16,1 0 4-16,-3 0 13 15,2 0-17-15,-4 0 0 16,-1 0 9-16,-1 0-7 16,-2 0-2-16,3 0 0 15,-3 0 9-15,0 0 18 16,0 0-26-16,0 0 8 0,0 0 22 15,0 0-22-15,0 0 10 16,0 0-16-16,0 0 11 16,0 0 4-16,0 0-18 15,0 0 0-15,0 0 5 16,0 0 1-16,0 0-6 16,0 0 0-16,0 0 0 15,0 0 1-15,0 0-1 16,0 0 0-16,0 0 8 15,0 0-2-15,0 0-10 16,0 0 4-16,0 0 0 16,0 0 0-16,0 0 0 15,0 0-55-15,0 0-57 0,0-3-131 16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8:01.75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55 36 0,'0'0'19'16,"0"0"33"-16,0 0 2 16,0 0 62-16,0 0-79 15,0 0 21-15,0 0-54 16,181 119 10-16,-140-101 13 16,0-1-4-16,-2 2-16 15,-2-5-7-15,2-4 5 16,-2-1 6-16,2-6-11 15,5-3 0-15,5 0 17 16,1-18-15-16,0-11 1 16,3-7-3-16,0-3 4 0,4 3 6 15,0 2-5-15,1 9-2 16,-3 11 38-16,-2 5-25 16,-3 9-2-16,-6 0-3 15,0 0 6-15,-7 9 37 16,-1 8-38-16,-1 2-4 15,-3-5 21-15,-3 2-20 16,-5-2 4-16,-3-4-17 16,2-1 5-16,3-3 26 15,-2-6-31-15,5 0 0 16,3 0 23-16,4 0-22 16,1 0 3-16,2-6-4 15,-4 0 1-15,2 0 2 0,1 3-3 16,4 3 0-16,2 0 0 15,0 0 0-15,0 0 0 16,-3 0 0-16,0 9 5 16,-1-3 5-16,2 0-10 15,-1-6 0-15,3 0 11 16,2 0-6-16,-1 0-3 16,2 0-2-16,-1-12 0 15,0-3 9-15,1 3-9 16,-9 4 0-16,1-1 1 0,-1 7-1 15,-4 0-2 1,0 2 1-16,3 0 2 0,-4 0-5 16,-4 0 4-16,5 0 0 15,-7 0 3-15,2 0-3 16,9 0-1-16,1 0-1 16,4 0 2-16,4 0 0 15,-5 0 0-15,1 0 0 16,-4 0-3-16,2 0 3 15,0 0-5-15,3 5 5 16,-4 3 0-16,4 0 5 16,-3-5-5-16,3 1 0 15,0-3 8-15,2-1-5 16,-1 0-3-16,2-8 0 16,-4-11-1-16,-1-3-9 0,-8-1-20 15,-4 6 8-15,-7 4 9 16,-6 8 13-16,-5 2-9 15,-3 3-9-15,0 0-9 16,0 0-5-16,5 13-40 16,-8 3-63-16,-3-3-144 15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8:04.52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0 129 362 0,'0'0'59'0,"0"0"-51"0,0 0-1 16,0 0-2-16,0 0 12 16,0 0 11-16,42-9-1 15,-27 7-1-15,-1-1-13 16,-3 3-11-16,2 0 40 15,4 3-28-15,4 11 6 16,7 5 3-16,2 2-9 16,6 2 18-16,4-4-31 15,1-2 0-15,9-5 32 16,8-9-23-16,7-3 9 16,8 0 3-16,6-20 4 15,1-11-17-15,-2-3-8 16,-1-1 2-16,-1 2 7 0,-4 5-10 15,-6 8 0-15,-3 1 0 16,-6 9 3-16,-5 2-6 16,0 3-1-16,-7 5 4 15,-4 0 5-15,2 0-5 16,-4 17 9-16,-1 2 12 16,5-1-9-16,-2 1 3 15,0-4-15-15,1-3 0 16,1-3 13-16,5-7-13 15,4-2 1-15,7 0 2 0,-1-17-2 16,1-1-1-16,3-4-11 16,-1 6 11-16,2 7 10 15,-1 3-10-15,2 6 0 16,-2 0-1-16,-4 0 3 16,-5 0-4-16,-5 0-1 15,-4 0 3-15,-1 6 7 16,1-3-7-16,4-1 0 15,1 0-4-15,1-2 11 16,6 4-12-16,2 3 5 16,-3 3 0-16,2 6-5 15,-2 3 5-15,1 1-2 16,-1-1 2-16,3-4 2 16,2-5 0-16,4-7-2 0,6-3 0 15,3 0 1-15,3-1 0 16,8-17-1-16,-4-4 8 15,0 2-8-15,1 3 2 16,-5 7-2-16,-2 9 0 16,-2 1-4-16,-1 0 4 15,-3 7 0-15,-1 10 10 16,-4 0-8-16,-6-2 12 16,-4-4-14-16,-4 0 0 15,-3-3 8-15,-4 0-8 16,-1-5-3-16,-4-3-1 15,-1 0 8-15,-3 0-8 16,-1 0-10-16,-4-3-6 0,-7-3 11 16,-11 4-7-16,-2 2-74 15,-8 0-22-15,0 0-152 16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8:06.17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0 330 0,'0'0'59'0,"0"0"66"0,0 0-68 16,0 0-42-16,0 0 4 15,0 0-19-15,0 0-18 16,0 9 18 0,35 24 50-16,10 10-1 0,5 11-20 15,7 3-29-15,0 3 26 16,1-4-21-16,-3-9-4 16,-7-6 13-16,-4-14-11 15,-7-10 8-15,-1-10-11 16,2-7 0-16,3 0 36 15,9-4-28-15,13-22 5 16,8-12-11-16,5-3 12 16,-2 0-14-16,-7 7-1 15,-8 4 1-15,-2 16 6 0,-7 6-6 16,0 8-2-16,3 0-4 16,3 0 6-1,2 8 13-15,-8 3-13 0,0 2 0 16,-6 0 13-16,-4-2-13 15,1 0 0-15,1-3 3 16,-1-2-3-16,3-1 3 16,0-5-3-16,-1 0 0 15,1 0 6-15,0 0-6 16,1 0 0-16,4-2 5 16,7-5-4-16,2-1-1 0,0-1-6 15,-4-2 6 1,-4-5 14-16,-1-2-13 0,0-3-1 15,-1 0 3-15,2 1-1 16,-3 3-2-16,-1 5-3 16,-7 5 3-16,-5 5-8 15,-4 2 4-15,-2 0-54 16,-4 0-7-16,-4 19 6 16,-11 2-59-16,-9-9-120 15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8:17.61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90 131 39 0,'0'-9'12'0,"-1"-1"-4"0,-4 1 3 16,0-7 64-16,-2 4-9 15,-2-1-13-15,0-3 3 16,-1 5-10-16,1 1-4 16,-3 1-27-16,3 2 33 15,5 3 9-15,-3-1-4 16,4 5 14-16,3 0-12 15,0 0-30-15,0 0-25 16,0 0-12-16,0 3 2 16,0 18 3-16,8 7 9 15,7 1-2-15,2 0 1 16,1-3 3-16,0-3-6 0,1-9 2 16,0-4 0-16,0-6 2 15,0-4-2-15,7 0 3 16,1-4 2-16,8-15-5 15,-4-1-16-15,-8 5 7 16,-5 7 9 0,-9 3-7-16,0 5 11 0,0 0-8 15,-4 0 8-15,4 0 4 16,4 0 7-16,3 9-14 16,2-2 26-16,2 2-12 15,5-5-15-15,3-4 4 16,2 0 12-16,5 0-16 0,5 0-25 15,1 0-50-15,-5-13-113 16,-1-7-90-16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8:25.54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 16 218 0,'-5'-7'160'16,"5"4"-92"-16,-1 0 13 15,1 2-23-15,0-1 9 16,0 2 45-16,0 0-72 16,0 0-3-16,0 0-1 15,0 0-17-15,0 0 17 16,0 0-36-16,0 0 0 15,0 0-4-15,0 3 4 16,0 19 0-16,0 5-4 16,4 3 9-16,7 1 1 0,-2-4-6 15,3-2 0-15,-3-6 3 16,0-1-3-16,1-5 0 16,-3-1 3-16,-1-6-2 15,-1-3-2-15,-1-1 1 16,-1-2-24-16,2 0 10 15,1 0 14-15,6 0-8 16,-3 0-1-16,5-17-5 16,-5-6-7-16,-1 3-25 15,-2-1 18-15,-2 6 28 16,-4 8 17-16,3 4-7 16,-3 3 6-16,0 0-16 15,0 0 10-15,0 0-10 16,2 0 0-16,2 0-11 0,4 8 22 15,4 9-11 1,-1 4 21-16,2 2-16 16,1 1 6-16,-2-3-11 0,2-1 0 15,-5-5 10-15,-1-7-10 16,-4-2 0-16,1-6 3 16,-1 0 2-16,2 0-9 15,3 0 4-15,5-18 0 16,3-8 4-16,-3-10 8 15,-1-1-10-15,-1 3 2 16,-3 8 1-16,-4 3-10 16,0 8-8-16,-1 5-8 15,-1 1 13-15,-1 8-19 0,-2-2-58 16,0 3 14-16,3 0-86 16,1 0-182-16</inkml:trace>
  <inkml:trace contextRef="#ctx0" brushRef="#br0" timeOffset="291">455 130 87 0,'0'0'155'16,"0"0"-44"-16,0 0-28 16,0 0-8-16,0 0 26 15,0 0-65-15,139 33-4 16,-121-33-13-16,-1-9-11 16,-4-9 15-16,-8-2-23 15,-5 1-21-15,0 4 11 0,-3 3 14 16,-16 8-4-1,-3 1 65-15,-4 3-62 0,2 0 30 16,2 7-33-16,9 9 0 16,4 3 39-16,9 6-34 15,0 2 11-15,0 2 13 16,10 0-23-16,19-2 15 16,0-3-21-16,10-6 9 15,5-2-3-15,10-13-6 16,8-3-50-16,2-24-127 15,1-34-481-15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8:27.87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172 0 406 0,'0'0'126'0,"0"0"-68"16,0 0-31-16,0 0-27 16,0 0 9-16,0 0 44 0,0 0-3 15,9 160-10-15,-2-104 16 16,-2 4-53-16,-5 5 17 15,0-3-13-15,0-4-2 16,0-11 16-16,0-12-21 16,0-12 0-16,0-10 8 15,0-9-5-15,0-4-3 16,0 0 0-16,0-27-2 16,-9-21-20-16,-8-12-157 15,3-2 34-15,1 12 80 16,-1 15 65-16,5 20 19 15,1 11 31-15,-2 4 4 16,-2 0 3-16,-4 10-49 16,0 15 13-16,-1 8 24 15,3 9-2-15,4 4-2 0,5-5-17 16,5-6-12 0,0-6 26-16,0-6-38 0,14-5 0 15,5-5-1-15,12-7 6 16,5-6-10-16,7 0-30 15,5-19-113-15,-2-9 114 16,-2-8-45-16,-12 7 14 16,-11 9 56-16,-12 4 8 15,-4 7 1-15,-5 3 27 16,0 4 26-16,0 2 44 16,0 0-34-16,0 0-11 15,0 0-5-15,0 0-47 16,0 0-3-16,1 17-7 0,8 4 10 15,8 1 16-15,1-1-16 16,5-4 0-16,0-6 8 16,6-9-8-16,-5-2-1 15,-1 0-2-15,-2-22-46 16,-9-9 35-16,-7 0-44 16,-5-1 47-16,0 8 2 15,-17 5 10-15,-4 3-1 16,-2 11 8-16,0 1 4 15,2 4 44-15,6 0-56 16,1 0 9-16,7 0-3 16,2 0-6-16,5 0-4 15,0 6-7-15,0-3-7 16,3 7 6-16,15-4-8 0,10-4-10 16,4-2 23-1,6 0-20-15,4 0 18 0,-2-4 8 16,-6 0 2-16,-6 2-10 15,-10 2 9-15,-9 0 0 16,-1 0 8-16,-8 0-4 16,0 0 3-16,0 2 11 15,0 12-17-15,0 8 87 16,0 2-62-16,0 0-4 16,0-1 2-16,0-5-22 0,0 1-1 15,0-5-1 1,0-7 10-16,0-1-3 0,0-6-7 15,0 0 0-15,0 0-7 16,0 0-56-16,0-10-17 16,13-12 44-16,6-5-25 15,-1-2 29-15,-1 2-34 16,-4 7 38-16,-1 7 22 16,-3 7 12-16,-4 6 7 15,-3 0 38-15,1 0-5 16,-2 0 16-16,4 8-25 15,-1 9 40-15,4 1-33 16,-4 1-33-16,1-1 3 16,-1-1-14-16,1-1 5 15,4-10-5-15,0-1 0 16,5-5-133-16,0 0 63 0,2-10-52 16,1-14 1-16,-2-2-176 15,2-1 171-15,-6 6 121 16,1 5 5-16,-8 5 48 15,1 7 68-15,-5 2 20 16,0 2-48-16,0 0-27 16,0 0-12-16,0 4 0 15,0 17 7-15,4 6 14 16,1 0 34-16,4 0-45 16,3-3-30-16,2-5-20 15,1-5-2-15,2-3 14 0,-1-11-21 16,-2 0 0-1,0 0 10-15,-4-6-8 0,1-18-1 16,-6-2-1 0,-5-4-16-16,0 6-5 0,0 2 21 15,-20 5-6-15,0 1 1 16,-6 5-28-16,4 3 14 16,0 5 7-16,7 3 12 15,6 0-8-15,4 0 8 16,1 0-20-16,4 0-1 15,0 8-24-15,0 1-7 16,14-4-29-16,19-5-26 16,11 0 84-16,8-14-153 0</inkml:trace>
  <inkml:trace contextRef="#ctx0" brushRef="#br0" timeOffset="242">1426 176 382 0,'0'0'169'0,"0"0"-79"15,0 0-13-15,0 0-27 16,0 0-27-16,0 0 42 16,-53 58-60-16,45-22-1 15,4 3 30-15,4 1-26 16,0-3 6-16,0-3-13 16,3-8 11-16,12-4 0 15,3-3-12-15,6-4 0 16,-4-8 4-16,-2-2-1 0,2-5-6 15,-9 0-37-15,-8 0-86 16,-3-6 0-16,0-11-100 16</inkml:trace>
  <inkml:trace contextRef="#ctx0" brushRef="#br0" timeOffset="412">1183 322 267 0,'0'0'357'0,"0"0"-238"15,0 0-36-15,0 0-27 16,0 0 31-16,0 0-65 16,79-22-13-16,-38 18 17 15,6 0-19-15,-4 3-14 0,-1 1-5 16,-10 0-147 0,-11 0-131-16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8:30.48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0 205 388 0,'0'0'55'15,"0"0"96"-15,0 0-87 16,0 0-38-16,0 0 53 16,0 0-41-16,281 42-11 15,-246-42-10-15,-12 0-15 16,-13 0-2-16,-10 0-71 15,0 0-24-15,-1 0-27 16,-22-17-437-16</inkml:trace>
  <inkml:trace contextRef="#ctx0" brushRef="#br0" timeOffset="731">179 29 286 0,'0'0'38'16,"0"0"125"-16,0 0-44 15,0 0-25-15,0 0-46 16,0 0 22-16,0 315-32 16,0-283-14-16,0-10 5 15,5-3-29-15,2-8 0 16,4-3 8-16,7-8-8 16,7 0-1-16,3-19-9 15,6-19-51-15,-5-8-52 0,4-8-38 16,-4-3 4-16,1-3 43 15,-2 1-73-15,-7 11 115 16,-6 15 62-16,-10 17 169 16,-2 10-2-16,-3 6-25 15,0 0-98-15,0 14-7 16,0 21 2-16,-8 11 89 16,-1 10-60-16,3-2-44 15,-2 1 24-15,4-7-23 16,-2-2-15-16,1-11 35 15,2-7-44-15,2-12 2 16,1-7-2-16,0-8 1 16,0-1-4-16,0 0-44 15,0-10-52-15,13-19 92 16,5-7-126-16,1 1 66 0,-6 9 46 16,1 7 20-16,-5 10-1 15,-4 8 1-15,2 1 0 16,2 0 42-16,-3 0-11 15,7 10 6-15,-1 6 19 16,3 1-21-16,3 0-7 16,2-1-28-16,3 1 0 15,1-3 12-15,5-4-10 16,-2-5-2-16,1-5 4 16,-6 0 0-16,-5 0-8 0,-8-17-4 15,-4-6-25 1,-5-4 6-16,0 1-84 0,-8 3 79 15,-12 2 24-15,-2 10 3 16,-4 6-2-16,4 5-2 16,4 0 9-16,6 5 43 15,8 17-30-15,4 6 19 16,0 1 7-16,0 0-14 16,12-2 6-16,14-6-31 15,11-6 0-15,15-11 5 16,7-4-5-16,11 0-47 15,-1-18-108-15,-3-6-52 16</inkml:trace>
  <inkml:trace contextRef="#ctx0" brushRef="#br0" timeOffset="1289">1294 286 552 0,'0'0'89'0,"0"0"-80"16,0 0 61-16,0 0 45 15,0 0-60-15,0 0-11 16,124 26-22-16,-86-26-5 16,0 0 21-16,-4 0-35 15,-10-10 4-15,-7-6-7 16,-13-4-9 0,-4-3-1-16,0 2-61 0,-12 2 40 15,-11 5 28-15,1 6-20 0,-1 4 14 16,5 4 7-16,1 0 4 15,5 12 1-15,6 10-3 16,3 8 0-16,3 0 20 16,0 3-18-16,3-4 10 15,13-3-3-15,0-6-4 16,2-4-3-16,3-7-2 16,0-7 0-16,-1-2-18 15,3 0-20-15,-2-21-83 16,0-12 35-16,-2-2-62 15,-9 2 37-15,2 1 45 16,-4 10 66-16,-3 5 23 16,-4 9 77-16,-1 4 35 0,3 4-31 15,-1 0-24 1,5 0-19-16,8 8-20 0,10 15-15 16,2 5 46-16,5 5-26 15,4 5-32 1,-1-4 12-16,-3-4-18 0,-4-6-2 15,-9-7-6 1,-8-10 0-16,-3-3-5 0,-7-4-3 16,-1 0-72-16,0-11 17 15,0-25-128-15,-1-15-8 16,-18-5-193-16</inkml:trace>
  <inkml:trace contextRef="#ctx0" brushRef="#br0" timeOffset="1433">1863 157 390 0,'0'0'145'0,"0"0"-86"15,0 0 27-15,0 0 55 16,0 0-84-16,0 0-30 16,-88 189-11-16,78-162-10 15,1-5-2-15,0 0-4 16,-1-6-40-16,1-7-136 16,-6-9-164-16</inkml:trace>
  <inkml:trace contextRef="#ctx0" brushRef="#br0" timeOffset="2140">2179 321 338 0,'0'0'95'0,"0"0"-40"16,0 0 2-16,0 0 20 16,0 0-7-16,0 0-28 15,16-33 21-15,-16 23-43 16,0 1-3-16,0 6 21 15,0 0-38-15,-14 3 1 16,0 0 2-16,-1 0-2 16,-3 8 1-16,3 18-2 15,4 2 0-15,2 4 21 16,6 0-20-16,3-2 5 0,0-6 7 16,0-3-6-16,4-6-7 15,10-7-2-15,6-8 2 16,3 0-18-16,1-6 11 15,0-23-51-15,-1 0-62 16,-5 1 65-16,-7 4 26 16,-4 12 7-16,-4 7 22 15,-3 5 49-15,0 0-4 16,0 0 27-16,0 0-26 16,0 0-28-16,0 0-18 15,0 11-1-15,0 5 1 16,7-2 11-16,2 4-11 0,3-4 0 15,3-4 0-15,6-5-110 16,5-5 8-16,3 0-55 16,4-5-36-16</inkml:trace>
  <inkml:trace contextRef="#ctx0" brushRef="#br0" timeOffset="2540">2562 292 62 0,'0'0'239'0,"0"0"-88"16,0 0-79-16,0 0 26 15,0 0-42-15,0 0-1 16,-47 26 15-16,47-4-34 16,0 1-25-16,0 1 27 15,8-2-25-15,8 1 5 0,7-9-12 16,4-4-1-16,4-10-3 16,10 0-2-16,3-19-26 15,4-20 15-15,-1-10-106 16,1-2 5-1,-12 2 34-15,-6 1 28 0,-10 2 47 16,-9 11-5-16,-11 8 8 16,0 10 55-16,0 11 27 15,0 6 14-15,0 0-19 16,0 0-52-16,0 15-2 16,-6 20-18-16,4 15 15 15,2 8 52-15,0 2-26 0,0 1-7 16,14-2-7-16,7-7-17 15,2-9 2-15,-2-5-17 16,2-11 0-16,-5-8 7 16,-7-9-7-16,-4-10-36 15,-7 0-40-15,0-20-10 16,-16-27-169-16</inkml:trace>
  <inkml:trace contextRef="#ctx0" brushRef="#br0" timeOffset="2727">2778 114 701 0,'0'0'46'0,"0"0"-22"0,0 0 74 15,0 0-32 1,0 0 11-16,0 0-69 0,214 63-2 16,-175-51 13-16,-2-9-18 15,-11 1-1-15,-5 0-49 16,-10-4-173-16,-11 0-147 15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8:28.78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 0 517 0,'0'0'57'0,"0"0"-52"0,0 0 24 16,0 0 45-16,0 0-54 15,0 0 8-15,8 327 6 16,2-283-29-16,7-7 22 15,-3-6-27-15,-1-8 0 16,1-8-7-16,-2-11-94 16,3-4-66-16,4-17-31 15</inkml:trace>
  <inkml:trace contextRef="#ctx0" brushRef="#br0" timeOffset="575">261 228 245 0,'0'0'223'15,"0"0"-209"-15,0 0 42 16,0 0 6-16,0 0-24 16,0 0 10-16,-186 97-41 15,170-82 37-15,4-6-44 16,10 2 1-16,2-3-7 16,0 1 0-16,9 1 2 15,14-2 3-15,9-5 1 16,3-1-17-16,4-2 6 15,2 0-73-15,0 0-34 16,-1-13-1-16,-5-3-56 16,-13-3 41-16,-3 5 103 15,-10 3 31-15,-2 5 69 16,-2 1 110-16,-5 1-50 0,0 4-20 16,0 0 2-16,0 0-45 15,0 0-44-15,0 0 41 16,0 4-50-16,-3 13-10 15,-6 9 42-15,3 2-31 16,-2-1-6-16,7-4-8 16,1-6 8-16,0-5-3 15,0-5-5-15,0-7-4 16,0 0-6-16,0 0-60 16,9-15 34-16,4-11-5 15,4-8-12-15,-2 1 35 0,4 1-7 16,-6 7 21-1,2 9 4-15,-5 8 1 0,-4 6 9 16,1 2 15-16,-2 0-11 16,1 0 50-16,1 8-45 15,-1 10 25-15,4 5 23 16,-3 0-53-16,2 2 0 16,0-2-13-16,-1-2 8 15,3-2-3-15,-2-7-6 16,3-4-7-16,2-8-82 15,-1 0-31-15,5-6-21 16,1-22-30-16</inkml:trace>
  <inkml:trace contextRef="#ctx0" brushRef="#br0" timeOffset="1292">745 311 228 0,'0'0'144'16,"0"0"-119"-16,0 0 70 15,0 0 26-15,0 0-55 16,0 0 10-16,0 74-42 15,0-57 5-15,0 1-16 16,3-2-23-16,11 0 25 16,0-4-25-16,1-5 0 15,1-4 1-15,1-3 3 16,-6 0-4-16,-2 0 0 16,0-22-8-16,-6-7 6 0,-3-5-104 15,0 2 30 1,-3-2 76-16,-12 8-15 0,-3 2 5 15,-2 11 10-15,6 3 0 16,5 7 14-16,5 3-12 16,2 0 0-16,2 0 2 15,0 0-4-15,0 0-4 16,0 10 3-16,14 0 1 16,13-6-9-16,8-4-11 15,9 0-17-15,2 0 17 16,-5 0-36-16,-7 0 46 15,-8 0 10-15,-6 0 5 16,-8 0 36-16,-6 8-8 16,0 5-11-16,-6-1 37 15,0 1-22-15,0 0 19 0,0 1-1 16,0 1-34-16,0 2 11 16,0-4-32-16,5 0 0 15,1-2 10-15,3-5-10 16,5-5-8-16,-1-1-38 15,7 0-39-15,-2-11 31 16,1-8-18-16,-6 5 15 16,-2 3 50-16,-7 5 12 15,0 4-5-15,-1 2 41 16,-2 0-20-16,4 2 27 16,4 16-13-16,3 7 36 15,-1-2 8-15,2-1-61 16,2-3-4-16,1-4 1 15,2-3-13-15,0-10 9 0,6-2-11 16,4 0 0-16,-1-24 21 16,0-11-21-16,-1-6 0 15,-9-2-21-15,-11 7 21 16,-6-1-13-16,0 8 6 16,-2 7-18-16,-17 1 8 15,-1 9-108-15,-3 3-14 16,-6 5-57-16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8:36.36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148 346 314 0,'0'0'140'16,"0"0"-4"-16,0 0-66 15,0 0-6-15,0 0-1 16,0 0-29-16,-147 184 26 16,147-147-42-16,8-7-10 15,24 0 30-15,13-8-21 16,11-3-1-16,7-9-16 0,4-10 10 16,-4 0 14-16,0-25-24 15,-12-16 0-15,-13-4-1 16,-15-3-1-16,-12 4-7 15,-11 2-21-15,-11 7 29 16,-22 4-22-16,-10 4 23 16,-3 6-9-16,1 9-1 15,2 8 10-15,7 4 0 16,10 0-1-16,12 0-17 16,10 14 13-16,4 4-87 15,0-4-16-15,21 0-16 16,10-9-57-16,2-5-193 0</inkml:trace>
  <inkml:trace contextRef="#ctx0" brushRef="#br0" timeOffset="220">700 0 529 0,'0'0'138'15,"0"0"-67"-15,0 0-29 16,0 0-1-16,0 0-17 15,0 0 2-15,-178 327 55 16,107-192-9-16,-5 9-36 16,0-9 21-16,9-17-42 15,14-14 0-15,12-22-15 16,10-16 16-16,15-19-12 16,7-24-4-16,9-11 0 0,0-12-10 15,0 0-11-15,7-12-77 16,21-33-62-16,7-17-176 15</inkml:trace>
  <inkml:trace contextRef="#ctx0" brushRef="#br0" timeOffset="377">973 734 862 0,'0'0'144'0,"0"0"-134"0,0 0 32 16,0 0 4-16,0 0 0 15,0 0-46-15,0 4-6 16,-10-4-56-16,-12-32-494 16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7:13.45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41 52 243 0,'-8'-5'39'15,"4"4"-38"-15,-1-1 9 16,3 0 11-16,-2 2 24 16,1-4 30-16,-2 4-57 15,4 0 39-15,-2-2 24 16,3 2-52-16,-5 0-6 16,5 0-2-16,-1 0-5 15,1 0 38-15,0 0-54 16,0 0 1-16,0 0 3 15,0 0-4-15,0 0-7 0,18 0-2 16,9 0 9 0,13 3 8-16,8 0-8 0,2 1 0 15,5-4 8 1,-2 0-6-16,0 0-4 0,-4 0 1 16,0 0 1-16,-1-2 3 15,-7-9-3-15,8 3 0 16,-5 0 15-16,-6 0-14 15,0 3-1-15,-6 4 0 16,-2 1 1-16,-6 0 4 16,1 0-5-16,-6 0 0 15,4 0 7-15,3 0-5 16,0 6-2-16,1 0 0 16,0-4 7-16,4 4 12 0,-1-4-19 15,-1 0 0-15,4-2 13 16,1 0-10-16,-1 1-3 15,1-1 0-15,-4 0 7 16,-3 0-4-16,-5 5-3 16,-4-5 0-16,-9 3 7 15,-4-3-5-15,-2 0-2 16,-3 2 0-16,0-2 2 16,0 0 12-16,0 0-14 15,0 0-43-15,0 1-38 16,0 2-117-16,-17 1-284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8:35.3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2 239 610 0,'0'0'92'16,"0"0"-35"-16,0 0 53 15,0 0-58-15,0 0-38 16,0 0 42-16,0 49-45 16,0-28-10-16,3-1 20 15,11-1-16-15,4-6-3 16,-1-7-2-16,-2-6 0 15,2 0-20-15,-3-11 18 0,-5-13-14 16,-5-9-6-16,-4 3-44 16,0 0 41-16,-4 4 6 15,-15 5-22-15,-2 5 37 16,6 3-26-16,3 7 26 16,6 5-9-16,6 1 5 15,0 0-5-15,0 0-19 16,0 0-58-16,20 0 65 15,14 0-102-15,11-3 56 16,3-13-171-16</inkml:trace>
  <inkml:trace contextRef="#ctx0" brushRef="#br0" timeOffset="226">403 2 124 0,'0'0'288'0,"0"0"-81"0,0 0-32 15,0 0-88-15,0 0-59 16,0 0 23-16,0-14-45 15,-6 44-6-15,-6 14 29 16,3 16 2-16,4 6 23 16,5 2-35-16,0-1-18 15,0-3 36-15,0-9-37 16,5-7 0-16,3-7 13 16,-7-11-9-16,-1-3-5 15,0-5 1-15,-1-4 0 16,-21-11-21-16,-3-7 3 0,-9 0-80 15,1-32-47 1,-4-26-170-16</inkml:trace>
  <inkml:trace contextRef="#ctx0" brushRef="#br0" timeOffset="394">153 242 617 0,'0'0'207'16,"0"0"-153"-16,0 0-4 15,0 0 24-15,0 0 8 16,0 0-71-16,174 5-1 15,-127 3 19-15,-6 3-29 16,-4-4-1-16,-7 0-7 16,-4 1-87-16,-11-4-46 15,-3-4-188-15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8:33.75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322 219 381 0,'0'0'38'0,"0"0"-25"16,0 0 46-16,0 0 11 16,0 0-15-16,0 0 3 15,0 0-10-15,30-194 25 16,-44 176-42-16,1 11 3 15,-4 7 12-15,-1 0-46 16,0 14 0-16,-4 27 2 16,4 20-1-16,5 16 15 15,6 13-16-15,7 15 0 16,0 0 35-16,10 0-10 16,14-12-1-16,6-9-5 15,-2-15-14-15,-7-15 0 16,-3-15-5-16,-9-15 0 15,-4-13 3-15,-5-8 2 0,0-3-7 16,-2-6 2-16,-28-30-113 16,-11-20-123-16,-11-17-97 15</inkml:trace>
  <inkml:trace contextRef="#ctx0" brushRef="#br0" timeOffset="773">0 429 506 0,'0'0'157'15,"0"0"-154"-15,0 0 1 16,0 0 30-16,0 0-6 16,0 0 14-16,164 31-42 0,-119-23 0 15,4-6 21 1,0-2-21-16,-5 0 1 0,-8-4-6 16,-6-7 7-1,-11 6-6-15,-10 1 4 0,-5 4-2 16,-4 0-13-16,0 0 7 15,0 0 1-15,0 7 7 16,0 10 44-16,0 4 20 16,0-2-58-16,0 0-1 15,6-5 20-15,4 1-25 16,0-7 0-16,4-3 10 16,0-5-9-16,1 0-1 15,3 0-12-15,2-7-5 16,-7-10 6-16,1-4-3 0,-9-1-5 15,-4 0 18-15,-1 0-14 16,0 3 12-16,-1 5-9 16,-13 1 12-16,-3 4-13 15,4 7 18-15,3-2-5 16,3 4 20-16,2 0-16 16,5 0-8-16,0 0-3 15,0 0 1-15,0 6-13 16,5 3-9-16,15-3-44 15,4-6 19-15,6 0-22 16,2 0 48-16,0 0 15 16,-2-3 12-16,-4 3 7 15,-3 0-6-15,-2 0 53 0,-6 3-3 16,-2 10-9-16,-7 4 20 16,-2 1 8-16,-1 1-34 15,-3 1 26-15,0-1-57 16,0 0 6-16,0-4 17 15,0-5-26-15,0-5 1 16,0-1-3-16,0-4 0 16,0 0 27-16,0 0-27 15,-3-18-21-15,3-7-8 16,0-1-1-16,0 1 23 16,5 3 0-16,10 0 7 15,-1 6 1-15,-1 1-1 0,-2 8 0 16,1-1-2-16,-3 7 8 15,-1 1-12-15,1 0 0 16,0 0-32-16,0 0-5 16,2 9-37-16,-4 5-44 15,2 0 10-15,-1-1-51 16,1-4-129-16</inkml:trace>
  <inkml:trace contextRef="#ctx0" brushRef="#br0" timeOffset="1253">988 472 10 0,'0'0'158'0,"0"0"-7"15,0 0-69-15,0 0-23 16,0 0-20-16,0 0 37 16,35 62-41-16,-35-55 11 0,0-3-4 15,2-2-29-15,-2 0 4 16,0-2-17-16,0 0 0 16,0 0 33-16,0 0-17 15,0-2-8-15,0-11-8 16,8-1-56-16,-2 0 56 15,3 3 0-15,3 3 1 16,2 3 6-16,-2 0-1 16,1 5 3-16,1 0 21 15,-3 0-15 1,1 5 24-16,-6 2-21 0,1 4-14 16,-2-4 25-16,-5 1-29 15,0 0 0-15,0-2 11 16,0-5-4-16,0 2-14 0,0-3 1 15,0 0-62-15,5 0-8 16,2-13-34-16,2-6-105 16,5 0 205-16,1 1 10 15,5 4 4-15,-5 5 76 16,-1 3 29-16,2 4-7 16,-2 2-18-16,0 0-26 15,-2 0-1-15,-6 0-39 16,-1 0 4-16,-2 0-22 15,-2 0 0-15,2 8 4 16,-1 6-4-16,2 3-14 16,-1 4-76-16,6-7-178 15,5-6-213-15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8:42.93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478 0 110 0,'-53'52'336'0,"3"3"-265"16,2-5-16-16,-1-3-27 15,3-14 24-15,-1-3-41 16,6-8-2-16,0-10-9 16,5-4 13-16,6-4 26 15,7-4-37-15,14 2 4 16,4-2 59-16,5 0-29 16,0 0-26-16,0 9-10 0,20 8-38 15,19 13 38-15,19 11 54 16,9 7-17-16,1-2 9 15,2-4-15-15,-6-6 12 16,1 0-39-16,-7-6 7 16,-8-10 19-16,-14-1-26 15,-11-9-4-15,-15-4 6 16,-10-6-2-16,0 0-8 16,0 0-6-16,-1-3-78 15,-33-29-76-15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8:43.83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 4 333 0,'0'0'179'0,"0"0"-53"15,0 0 25-15,0 0-81 16,0 0-42-16,0 0-28 15,-1-15 11-15,1 51-8 16,0 14-2-16,9 7 23 16,4 8 11-16,-2-3-35 15,1-3 9-15,-3-7-9 16,-1-7 3-16,-7-10 7 16,2-13-10-16,-3-4 0 15,0-9 5-15,0-6 0 0,0-3-5 16,0 0 0-16,0 0 4 15,0 0 33-15,0 0-37 16,0-14-5-16,0-7-21 16,0-6-25-16,10 0 29 15,8-2 1-15,8 4 17 16,1 3-12-16,-3 9 16 16,1 4 0-16,-7 9-6 15,-5 0 6-15,-3 0-1 16,-6 0-5-16,-2 9 6 15,-2 7-4-15,0 3 5 0,0 1-1 16,0 3 26 0,-6-4-22-16,-7-5-1 0,3-3-3 15,5-7 1-15,2-4 0 16,3 0-1-16,0 0-76 16,0-7-113-1,3-20-348-15</inkml:trace>
  <inkml:trace contextRef="#ctx0" brushRef="#br0" timeOffset="352">475 245 378 0,'0'0'72'16,"0"0"47"-16,0 0-21 16,0 0 15-16,0 0-60 15,0 0-27-15,-30 188-8 0,30-169-15 16,0-6 15-16,0-6-18 15,0-4 0-15,3-3-3 16,11 0-96-16,4-14 36 16,3-12-24-16,-3-1-57 15,-1 2 98-15,-3 6-14 16,-4 4 60-16,-5 6 7 16,0 9 13-16,-5 0 5 15,0 0 5-15,0 0 24 16,0 9 56-16,4 7-46 15,-1 7 12-15,2 0-15 16,1 1-44-16,4 2-7 0,4-3-10 16,1-3 0-16,4-5 10 15,-3-7-10-15,2-8-11 16,4 0-74-16,-3-14-21 16,3-22-33-16,-1-8-114 15</inkml:trace>
  <inkml:trace contextRef="#ctx0" brushRef="#br0" timeOffset="579">851 189 205 0,'0'0'140'0,"0"0"-17"16,0 0-22-16,0 0-6 15,0 0-85-15,0 0 11 16,3 29 39-16,-3 7 6 16,-5 0-32-16,2 2-18 15,3-2-15-15,0-4 27 16,0-3-28-16,8-4 0 0,10-3 6 15,3-3-6-15,2-6 0 16,3-7 0-16,-7-3-10 16,3-3 4-16,-12 0-101 15,-7-7-59-15,-3-13-38 16</inkml:trace>
  <inkml:trace contextRef="#ctx0" brushRef="#br0" timeOffset="754">665 261 595 0,'0'0'148'0,"0"0"23"16,0 0-106-16,0 0-44 15,0 0 4-15,0 0-20 16,90-10 3-16,-52 10-8 16,-3 3 7-16,0 10-24 15,-5 0-82-15,-6-1-93 16,-4 0-104-16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8:45.55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52 148 0,'0'0'170'0,"0"0"-72"16,0 0-42-16,0 0-9 15,0 0 17-15,0 0-23 16,73 196 6-16,-67-176-15 15,2-3-1-15,-7-7 28 16,2-3-59-16,-1-6 4 16,-2-1 31-16,3 0-22 15,-2 0 16-15,2-11-2 16,2-11-19-16,-1-8 0 16,2-4-8-16,4 4-16 0,-3 6 12 15,1 7-6 1,-2 7 10-16,-3 9-2 0,-2 1 4 15,2 0-15-15,2 0 4 16,1 3 9-16,6 18 37 16,-1 4-13-16,3 5 19 15,1-1-9-15,-2-1-23 16,-3-9 16-16,-1-1-27 16,-3-7 0-16,-2-8 10 15,-1-3-10-15,-3 0 0 16,2 0-3-16,2 0 1 15,1-20-6-15,6-16-17 16,-5-5-62-16,3-5 61 16,0 10-119-16,0 4 53 0,3 13 28 15,-3 12 64-15,0 4 1 16,0 3 1-16,1 0 19 16,6 4 41-16,2 11 22 15,4 1 6-15,2 2-43 16,2-7-32-16,0 0 32 15,-2-7-47-15,5-4 0 16,-2 0 25-16,-4 0-16 16,-2-18-2-16,-7-5-7 15,-10 2 0-15,-4-1-13 16,0 5-17-16,-7-2 0 16,-14 4 14-16,-4 5 16 15,3 8-2-15,-4 2 2 0,4 0 0 16,4 11-6-1,8 8 6-15,2 3 0 0,8 1 10 16,0 4-7-16,3-2-3 16,17-1 7-16,1-3-4 15,5-3 4-15,3 1-7 16,3-6-13-16,12-7-16 16,7-6-146-16,8 0-64 15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8:46.67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124 0 448 0,'0'0'105'0,"0"0"-29"16,0 0 10-16,0 0-40 15,0 0-13-15,0 0 25 16,-117 148-56-16,117-124 6 16,0-1-8-16,10 0 2 15,20-3-1-15,11-3-1 16,9-9 0-16,8-6-9 15,4-2-48-15,3 0-48 16,-2-8 0-16,-4-13 23 16,-6-2 43-16,-9-4 13 15,-9 3 26-15,-12 1 0 0,-13 4 17 16,-7 2 10-16,-3 3 83 16,0 3-27-16,-9 1 5 15,-12 4-62-15,1 6 0 16,-4 0 32-16,0 0-46 15,-2 16-1-15,3 3 0 16,5 4 5-16,4-2 25 16,10 0-36-16,1-5 5 15,3 0 20-15,0-5-30 16,4-3 0-16,17-3-1 16,4-5 1-16,5 0-14 15,2-5-59-15,-3-18 15 0,-5 0 8 16,-3 4-33-16,-8 6 59 15,-4 4 24-15,-8 5 0 16,-1 4 18-16,0 0-7 16,0 0 21-16,0 0 33 15,0 0-45-15,0 0-7 16,0 8-4-16,0 3 5 16,8 2 0-16,-2-1-14 15,6-2 0-15,2-2 9 16,-1 2-9-16,6-9-17 15,-1-1-73-15,0 0 4 16,2 0 29-16,-2-14-55 0,-3-5 11 16,-3 2 25-1,-1 1-61-15,-3 2 137 0,-5 6 61 16,-2 7 34-16,-1 1 15 16,0 0-32-16,0 0-56 15,0 10 33-15,0 6 67 16,0 3-70-16,0 0-4 15,0-3-28-15,0-1 2 16,0-8-22-16,0-1 0 16,0-2 0-16,0-4 0 15,0 0 0-15,0 0-5 16,8-13-36-16,1-8 18 16,1-1-13-16,3 1 20 15,-4 6 16-15,1 6 1 16,1 8 15-16,0 1 9 0,1 0-6 15,-2 0 24-15,2 4-22 16,-1 11 8-16,0 1 28 16,-5 0-56-16,3 6 10 15,-5-3-11-15,1 6 0 16,-2 2-37-16,-3-9-197 16,0-8-265-16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8:51.34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0 797 0,'0'0'115'0,"0"0"-106"16,0 0 25-16,0 0 4 16,0 0 10-16,0 0-48 15,188 20 0-15,-159-10-12 16,-9 1-98-16,-11-5-127 15,-9-2-156-15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8:51.54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 0 342 0,'0'0'59'0,"0"0"109"0,0 0-81 16,0 0-2-16,0 0 16 15,0 0-62-15,0 264 25 16,-1-234-41-16,-2-7-23 16,3-8 22-16,0-9-22 15,0-6 0-15,0 0-75 16,0-10-140-16,3-22-105 16</inkml:trace>
  <inkml:trace contextRef="#ctx0" brushRef="#br0" timeOffset="381">205 69 498 0,'0'0'90'0,"0"0"63"15,0 0-30-15,0 0-67 16,0 0 17-16,0 0-68 16,7 180 11-16,-7-166 23 15,0-3-39-15,0-8 0 16,-3-3-1-16,2 0 9 15,-4 0-21-15,2-3 13 16,3-18-101-16,0-4 11 16,0 1-30-16,0 0 72 15,12 4 25-15,5 6 23 16,-3 2 17-16,-1 2-11 16,2 10 4-16,1 0 45 15,-6 0-11-15,4 0 9 16,-2 17-12-16,-1 2-22 0,-4 6 50 15,-1-3-64-15,2 2 8 16,-5-4 37-16,-1-3-46 16,-2-5 4-16,0-6-8 15,0-4 2-15,3-2-18 16,-2 0-79-16,7 0-98 16,-2-19-29-16</inkml:trace>
  <inkml:trace contextRef="#ctx0" brushRef="#br0" timeOffset="780">569 82 409 0,'0'0'89'15,"0"0"101"-15,0 0-67 16,0 0-43-16,0 0 6 16,0 0-37-16,32 165-21 15,-29-148-11-15,-3-1-11 16,0-8 15-16,0-5-21 15,0-3 0-15,0 0-4 16,0 0 4-16,0-14-34 16,0-6-133-16,2-6 20 15,5 1 83-15,2-1-56 16,3 7 53-16,2 0 60 16,-3 8 7-16,1 0 18 15,-2 7 35-15,0 4 21 0,0 0 19 16,-1 0-16-16,0 4-10 15,2 13 1-15,-2 3-6 16,0 5 5-16,-1 0-29 16,0 1-38-16,-7-1 28 15,2-3-28-15,-1-8 0 16,1-3 17-16,-3-6-17 16,0-5-22-16,1 0-72 15,4-5-43-15,-2-24-89 16</inkml:trace>
  <inkml:trace contextRef="#ctx0" brushRef="#br0" timeOffset="1383">943 79 402 0,'0'0'103'0,"0"0"91"16,0 0-68-16,0 0-50 16,0 0-17-16,0 0-24 15,142 88 40-15,-107-88-75 16,2 0 2-16,-5-10 18 15,-6-10-20-15,-11 1-17 16,-9 0-4-16,-6-1-14 16,0 5 1-16,-21 1-14 15,-5 5 41-15,0 9-5 16,3 0 12-16,3 0-1 16,4 19-1-16,7 3 4 15,6 8 20-15,3 0-12 0,0 3-9 16,7-2 52-16,14-6-43 15,2-3 5-15,3 1-15 16,3-8 9-16,1-10-8 16,1-5-1-16,-3 0-14 15,1-20-3-15,-1-11-53 16,-6-4 23-16,0 4 9 16,-9 5 38-16,-4 10 0 15,-4 7 9-15,-5 5 2 16,0 4 38-16,0 0-33 15,0 0 13-15,0 0-29 0,0 10 10 16,5 16 19 0,-4 7 10-16,2 2-22 0,-1 0 17 15,1-6-34-15,-3-6 0 16,0-12-1-16,0-5 7 16,0-6 4-16,0 0-10 15,0 0-13-15,0-19-10 16,0-8-86-16,0-4 72 15,0 4 37-15,1 5 0 16,10 5 49-16,-1 7-32 16,-2 1 10-16,1 5 10 15,-3-1-37-15,3 5 0 16,4 0-5-16,3 0-98 16,-1 0-51-16,2 0-184 15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8:50.2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0 279 589 0,'0'0'230'15,"0"0"-193"-15,0 0 47 16,0 0-38-16,0 0-11 0,0 0 23 16,213 0-57-1,-154 6 4-15,-3-1-5 0,-15-1 8 16,-10-3-12-16,-15-1 4 16,-9 1-109-16,-7-1 17 15,0 0-95-15,0 0 18 16</inkml:trace>
  <inkml:trace contextRef="#ctx0" brushRef="#br0" timeOffset="241">262 87 1 0,'0'0'416'0,"0"0"-288"0,0 0 14 15,0 0-5 1,0 0-62-16,0 0-48 0,-40 330 59 15,40-295-72-15,0-6-3 16,9-8 13-16,14-6-24 16,3-10-1-16,6-5-2 15,6-1-12-15,0-30 4 16,4-16-73-16,-8-5-79 16,-1-7 5-16,-6-3-26 15,-7-5-167-15</inkml:trace>
  <inkml:trace contextRef="#ctx0" brushRef="#br0" timeOffset="734">564 0 300 0,'0'0'205'0,"0"0"-111"0,0 0-21 16,0 0 54-16,0 0-70 15,0 0 45-15,-79 238-53 16,71-175-14-16,4-4 19 16,2-8-46-16,2-7 7 15,0-9-15-15,0-11 6 16,0-11-2-16,0-7-4 15,9-6-35-15,0 0-58 16,5-12 10-16,3-17 9 16,-4-6-96-16,4-2 33 15,-2 3 76-15,-3 9 15 16,-5 13 46-16,-3 7 94 16,-4 5 16-16,0 0-44 15,0 0 28-15,3 16-32 0,3 6 60 16,3 1-66-16,7 2-25 15,-1-4 17-15,6-2-48 16,2-5 5-16,4-4-5 16,0-8 4-16,4-2-23 15,-5 0 15-15,-4-23-44 16,-3-7-1-16,-10 2-23 16,-6 0 0-16,-3 4 24 15,0 7 21-15,-9 8 27 16,-8 4 10-16,0 5 56 15,2 0-3-15,3 3-25 16,1 13-8-16,7 6 7 0,4 0-30 16,0-2 59-16,0 1-66 15,9 0 3-15,6-5 11 16,3 0-9-16,11-9-10 16,5-7-64-16,10 0-126 15,7-17-90-15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8:47.56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320 229 446 0,'0'0'89'0,"0"0"28"16,0 0-35-16,0 0 1 15,0 0-23-15,0 0-47 16,-175-35 18-16,137 54-31 15,6 10 0-15,5 4 18 16,4 2-18-16,10-3 0 0,1 1 2 16,12-9 6-16,0 1-16 15,9-7 2-15,30-1 6 16,11-4-4-16,13-8 4 16,3-5-38-16,4 0-18 15,-6 0-66-15,-2-5 28 16,-4-12-22-16,-3-3 39 15,-7-2 51-15,-10 2-40 16,-13 4 61-16,-16 0 5 16,-9 6 34-16,0 0 61 15,0-2-2-15,-16 6-32 16,-2-1 18-16,-6 7-2 16,1 0-13-16,0 0-30 15,1 3-16-15,3 11 16 16,3 1-34-16,5-2 0 0,8 3 16 15,3-2-16-15,0-3-1 16,0 0 0-16,12-4 2 16,8-7-5-16,7 0-58 15,2-2-68-15,-2-19 25 16,-4 1-32-16,-6 3 42 16,-8 7 65-16,-3 5 30 15,-3 2 45-15,-3 3 0 16,0 0 7-16,0 0 48 15,0 0-78-15,2 16 27 16,2 1 45-16,5 3-61 16,0-2-6-16,7-1-27 0,-1-2 0 15,1-6 8 1,0-6-8-16,0-3-77 0,1 0-23 16,1-12-11-16,-2-15 23 15,3-11-132-15,-1-5-5 16</inkml:trace>
  <inkml:trace contextRef="#ctx0" brushRef="#br0" timeOffset="208">941 0 78 0,'0'0'240'15,"0"0"-103"-15,0 0-86 16,0 0-30-16,0 0 30 16,0 0 70-16,0 84 25 15,0-37-103-15,0 3-25 0,0 0 37 16,0-3-45-1,8-6 10-15,-4-4-7 0,4-9-9 16,-2-4 5-16,2-5-9 16,-4-10-67-16,2-5-21 15,2-4-147-15,-2 0-128 16</inkml:trace>
  <inkml:trace contextRef="#ctx0" brushRef="#br0" timeOffset="1916">1189 240 383 0,'0'0'158'0,"0"0"-37"15,0 0-9-15,0 0-30 16,0 0-51-16,0 0 9 16,-8 190-32-16,20-166-4 15,3-8 26-15,2-6-25 16,0-5-5-16,1-5 0 15,2 0-11-15,1 0-4 16,-3-15-24-16,1 0-1 16,-1 0 29-16,2 2 11 15,-1-1-2-15,-1 2-1 16,2 2 6-16,-2-1-4 16,-4 3 1-16,-5 0 0 0,-4 4 7 15,-5 2 0 1,0 0 0-16,0-3 35 0,0 2-19 15,0-4 12-15,0 3-35 16,0 2 3-16,0 0 41 16,0 2-41-16,0-3 8 15,0 3 16-15,0 0-25 16,0 0 2-16,0 0-4 16,0 0 0-16,0 0 5 15,0 0-5-15,0 0 0 16,0 0 7-16,0 0-2 15,0 0-10-15,0 0 5 16,0 0 0-16,0 0 1 16,0 0-1-16,0 0 0 0,0 0 11 15,0 0-8 1,0 0-4-16,0 0 1 0,0 0 0 16,0 0 4-16,0 0-4 15,0 0 0-15,0 0-5 16,0 0 5-16,0 0-2 15,-3 0-24-15,-2 12 26 16,1 12-4-16,2 3 4 16,-1-2 0-16,3-3 14 15,0-3-9-15,0-2 0 16,0-4-5-16,9-7 0 16,5-5-10-16,3-1 10 15,1 0-26-15,3-5 17 16,-1-16-67-16,0-7 35 0,-5 2-34 15,-2-1-68-15,-4 7 86 16,-1 5 33-16,-6 6 24 16,-2 6 34-16,0 3 5 15,0 0 33-15,0 0-18 16,0 0-42-16,0 9 29 16,0 12-28-16,3 2 21 15,4 2 6-15,-1-5-32 16,3-1-1-16,4-6-7 15,-3-5 0-15,4-3-3 16,6-5 3-16,4 0-56 16,3-18 38-16,7-14-41 15,-2-8-34-15,-1-5 30 0,0-4-18 16,-10 2 80-16,-6 3-10 16,-7 9 11-16,-8 12 35 15,0 8 8-15,0 12 60 16,0 0 0-16,0 3-65 15,0 0 28-15,0 0-63 16,0 0-3-16,0 19 6 16,0 12 3-16,0 7 7 15,0 2-3-15,0 2-2 16,4-1 33-16,6 0-43 16,-4-3-1-16,3-2 12 15,3 0-4-15,-3-5-11 16,0-4 3-16,0-8 0 0,-1-10-15 15,1-2 15-15,5-7-79 16,-1 0 6-16,10 0-40 16,7-16 8-16,5-6 28 15,2-2 77-15,-1 5-1 16,-4-1 1-16,-3-1 0 16,-5-3 8-16,-2 0 4 15,-10-1 9-15,-6 3 1 16,-6 3 19-16,0 2 40 15,0 4-41-15,-5 4 1 0,-5 3 25 16,-3 6-49 0,-3 0 10-16,2 0-24 0,0 9 7 15,1 7 18-15,4 2-28 16,-1-2 0-16,6-2 7 16,1 1 6-16,3-1-13 15,0-8 0-15,0 1 0 16,0-6-25-16,4-1 25 15,10 0-94-15,-2 0 62 16,5 0-7-16,-3 0-4 16,-5-5-33-16,0-3 73 15,-5 8-8-15,3 0 11 16,-1 0 0-16,-2 0 58 16,1 0-23-16,-4 10 7 15,2-2-21-15,2 2-15 0,-1-1 23 16,2 1-29-1,4-1 0-15,2-3 14 0,1-2-14 16,6-4-40-16,8 0-44 16,6-17-30-16,4-13 94 15,-1-4-95-15,-4-5 7 16,-3 1 38-16,-9 5 70 16,-8 4 15-16,-6 9 55 15,-6 5 17-15,0 9 54 16,0 1-19-16,0 5-28 15,0 0-20-15,0 0-65 16,0 0-2-16,0 17-6 0,0 11-1 16,0 4 67-1,0 2-57-15,0-2 0 0,0 0 10 16,0-8-16-16,3-4-4 16,-1-7 0-16,1-4 4 15,-3-4-22-15,0-5-4 16,0 0-40-16,0-12 15 15,0-14-176-15,-10-13 3 16,-3-5-20-16</inkml:trace>
  <inkml:trace contextRef="#ctx0" brushRef="#br0" timeOffset="2221">2592 236 304 0,'0'0'220'16,"0"0"-87"-16,0 0-76 16,0 0-12-16,0 0 52 0,0 0-16 15,0 0-48 1,68 78-14-16,-42-62 19 0,-2-5-34 15,5-4-3-15,-1-7-1 16,2 0 7-16,2 0-27 16,-2-22 16-16,-5 1-34 15,-12-1 21-15,-10 3-6 16,-3 5 10-16,0 4-1 16,-16 6 14-16,-7 4-3 15,0 0 12-15,5 0-9 16,1 9 32-16,11 8-31 15,3 2 13-15,3 0 11 16,0-3-25-16,0 1 48 0,18 0-47 16,3-6 1-16,7 3 12 15,7-6-14-15,9-7-73 16,3-1-45-16,4 0-213 16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7:15.03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49 9 10 0,'0'0'14'0,"0"0"40"15,0 0 57-15,0 0 6 0,0 0-52 16,0 0-7 0,-10-9 4-16,10 9-35 0,0 0 2 15,0 0-20-15,-3 0-5 16,3 0-4-16,0 0-36 15,-4 0-17-15,4 0 11 16,-8 0-2-16,2 0-24 16,3 0 38-16,-1 0 30 15,-1 0-5-15,4 0 4 16,-4 0 1-16,5 0 42 16,0 0-12-16,0 0-5 15,0 0-9-15,0 0-14 16,5 7 39-16,13 1-11 15,5 3-17-15,2-1 22 0,7-1-15 16,5 0-13-16,5-3 2 16,4 3-8-1,2-5 26-15,7 0 9 0,10 2-21 16,7-6 14 0,1 5-26-16,3-1 5 0,-2-2-7 15,-1 0 2-15,-3-2-3 16,-3 0-2-16,-5 0 2 15,0 0 2-15,-4-2 4 16,0-6-4-16,-1-3-2 16,-2 5 0-16,3 2 13 15,-1 3-13-15,-3 1 0 16,3 0 31-16,-2 0-24 0,3 11 9 16,4 3-5-16,6 2-6 15,7-6-1-15,4-1-4 16,-2-6 0-16,2-3 10 15,-3 0-6-15,4 0-4 16,1 0 0-16,4 0 3 16,0-6 5-16,0 1-8 15,0 4 0-15,2 1 0 16,-2 0 0-16,0 0 0 16,0 0-2-16,-2 0 6 15,4-8-7-15,-4-2 3 16,-2 2 0-16,2-4 4 15,-2 2-4-15,1 1-3 16,3-1 1-16,2 4 2 0,-5 1 0 16,-3 5 0-16,-8 0 0 15,-4 0 1-15,-3 0-1 16,1 5 0-16,-3 3-4 16,2 1 8-16,1 3-8 15,-2 0 4-15,0-1 0 16,4 0 6-16,0-4-6 15,4-1-3-15,5 3 2 16,3-3 2-16,6-4 1 16,2 0-2-16,-1-2 0 15,4 0 1-15,-3 0-1 0,1 0 0 16,1 0-1 0,1 3 2-16,1-3-2 0,-11 0 1 15,-4 0 0-15,-9 0-6 16,-5 0 6-16,1 0-2 15,-4 3 1-15,0 2 2 16,2-3 1-16,-2 1-2 16,2 1 0-16,1 1-5 15,-3-2 8-15,4-2-3 16,-3 2 2-16,0-3-2 16,-1 0 0-16,-3 0 0 15,2 0 0-15,-4 2 13 16,0-1-12-16,-3 2 2 15,-8-2-3-15,-4 3 5 16,-4-4-5-16,-7 1-2 0,-3-1 2 16,-5 0 5-16,-5 0-5 15,-6 0-58-15,-9 0-97 16,0-20-407-16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8:57.57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20 255 460 0,'0'0'143'0,"0"0"-105"0,0 0 47 15,0 0-20-15,0 0-26 16,0 0 8-16,-28 195-38 16,63-177 26-16,9-3 14 15,6-6-34-15,-1-7 32 16,-3-2-47-16,-7 0 0 16,-12-11 25-16,-8-10-24 15,-10-3 11-15,-9-5-12 16,0 0 0-16,-11-1-13 15,-15 5 9-15,-6 1 4 16,-6 2-3-16,0 3 11 16,0 2-16-16,7 8 5 15,11 5 3-15,9 4-11 0,10 0 11 16,1 0-16-16,1 0-88 16,28 0-60-16,9 0 24 15,9-15-24-15,-3-6-280 16</inkml:trace>
  <inkml:trace contextRef="#ctx0" brushRef="#br0" timeOffset="244">395 0 471 0,'0'0'222'0,"0"0"-89"16,0 0-73-16,0 0-9 16,0 0-27-16,0 0 36 15,-119 181-28-15,90-117-12 16,2 7 32-16,1 3-43 0,-1 1 2 15,3-5 8-15,-2-2-13 16,5-14-3-16,5-8-3 16,7-11 0-16,6-12 1 15,3-11-1-15,0-3-21 16,0-6-32-16,12-3-77 16,13 0 36-16,7-22-78 15,3-13-86-15</inkml:trace>
  <inkml:trace contextRef="#ctx0" brushRef="#br0" timeOffset="444">572 185 505 0,'0'0'60'0,"0"0"38"16,0 0 63-16,0 0-99 15,0 0 31-15,0 0-61 16,-97 230-9-16,97-190 11 15,0-8-32-15,0-3 14 16,15-7-16-16,1-8-29 16,5-9-26-16,0-5-59 15,-1 0-133-15,-3-24-12 16</inkml:trace>
  <inkml:trace contextRef="#ctx0" brushRef="#br0" timeOffset="666">723 265 492 0,'0'0'36'16,"0"0"112"-16,0 0 40 16,0 0-140-16,0 0 8 15,0 0 10-15,144 185-49 16,-118-154 6-16,0-3-23 16,-4-4 0-16,0-5 12 15,-7-4-12-15,-3-6-7 16,-3-6-34-16,-3-3-59 15,-3 0 24-15,2 0-69 16,-1-16 1-16,-1-6-20 16</inkml:trace>
  <inkml:trace contextRef="#ctx0" brushRef="#br0" timeOffset="942">1048 359 136 0,'0'0'166'0,"0"0"-87"16,0 0 46-16,0 0-33 16,0 0-21-16,0 0 27 15,-44-43-26-15,32 39-13 16,1 4-12-16,-6 0-12 16,-4 0 26-16,-3 18-55 15,-4 9 7-15,-2 5 2 0,3 0-11 16,1 3 5-16,5-5-9 15,5-5 0-15,9-10 0 16,2-3 0-16,5-9-42 16,0-3-51-16,0 0-100 15,5-3-59-15,13-20-133 16</inkml:trace>
  <inkml:trace contextRef="#ctx0" brushRef="#br0" timeOffset="1186">1160 168 601 0,'0'0'36'0,"0"0"57"0,0 0 62 15,0 0-98 1,0 0 9-16,0 0 10 0,208 185-65 16,-188-146 0-16,-8-3 3 15,-12 2-7-15,0-4-14 16,-3 1 7-16,-21-7 0 15,-5 0 9-15,0-5-9 16,6-6-39-16,4-6-80 16,8-6-131-16,11-5-304 15</inkml:trace>
  <inkml:trace contextRef="#ctx0" brushRef="#br0" timeOffset="1344">1707 585 663 0,'0'0'150'15,"0"0"-66"-15,0 0 40 16,0 0-61-16,0 0-27 16,0 0-3-16,0 0-33 15,18 76 16-15,-32-69-37 16,-5-5 18-16,-4-2-190 16,-9-16-496-16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8:56.5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52 160 594 0,'0'0'132'0,"0"0"-25"16,0 0-64-16,0 0-21 15,0 0 15-15,0 0-33 16,0 0 39-16,-52 160-19 16,52-125-17-16,14-3 28 0,7-8-35 15,5-7 0 1,3-4-4-16,1-12 4 0,0-1-8 16,-2 0-35-16,-2-14-54 15,-7-16 49-15,-5-5-102 16,-8 0 54-16,-6 2 12 15,0 7 33-15,-20 3 19 16,-4 5 27-16,-2 7 5 16,3 8 92-16,1 3-16 15,5 0-24-15,8 0-7 16,4 14-31-16,5-1-3 16,0 4-11-16,8 1 0 15,21-3 3-15,10-5-3 16,5-10-19-16,6 0-64 15,2-14-79-15,-5-21-166 0</inkml:trace>
  <inkml:trace contextRef="#ctx0" brushRef="#br0" timeOffset="209">574 0 47 0,'0'0'432'16,"0"0"-379"-16,0 0 51 15,0 0-17-15,0 0 13 16,0 0-12-16,-45 254-46 15,45-165 23-15,0 0-6 16,1-6-58-16,7-7 54 16,-2-7-55-16,-3-11 1 15,-2-9 12-15,-1-12-13 0,0-10 0 16,-6-14-58-16,-16-13-86 16,-12 0-101-16</inkml:trace>
  <inkml:trace contextRef="#ctx0" brushRef="#br0" timeOffset="387">249 450 745 0,'0'0'137'0,"0"0"-70"15,0 0-32-15,0 0 56 16,0 0-42-16,0 0-48 16,245 13 49-16,-172-5-50 15,6-4 0-15,-3-1-5 0,-7-3-11 16,-9 0-106-16,-16 0-199 15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8:53.68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0 236 592 0,'0'0'110'16,"0"0"-101"-16,0 0-6 0,0 0 154 15,0 0-123-15,0 0 22 16,65 297 20-16,-60-221-54 16,-4-4 1-16,-1-6-11 15,0-11-2-15,0-11 5 16,0-11-15-16,0-12 0 16,0-12 6-16,0-4-6 15,0-5 0-15,0 0-12 16,0-8-32-16,0-22 1 15,0-16-133-15,0-9 17 16,0-6 33-16,0-4 0 16,-13-6 13-16,-1 5-174 0,5 3 248 15,4 14 39-15,5 11 332 16,0 12-175-16,0 4-8 16,19 10-44-16,2 7 7 15,-1 5-79-15,2 0-16 16,3 4 23-16,-5 20-39 15,-2 7 6-15,-6 3 23 16,-11 3-30-16,-1-1 11 16,0 1 1-16,-1-4-10 15,-16-9 17-15,2-5-19 16,6-11-36-16,1-8-16 16,7 0-68-16,1-14-56 15,0-18-301-15</inkml:trace>
  <inkml:trace contextRef="#ctx0" brushRef="#br0" timeOffset="1031">318 286 466 0,'0'0'120'0,"0"0"-21"15,0 0 20-15,0 0-53 16,0 0 25-16,0 0-23 16,60 150-11-16,-55-114-32 15,-4-5-22-15,2-6 21 16,-3-7-24-16,0-9 0 15,0-4 10-15,0-4-6 16,0-1-4-16,-3 0 0 0,-10-12-28 16,-1-18-16-1,9-7-119-15,5-4-29 0,0 0 130 16,13 3-42-16,5 8 51 16,5 6 53-16,-1 8 15 15,0 3 77-15,0 8-56 16,0 4-12-16,-3 1 7 15,6-5-29-15,-2 5-2 16,-4 0 0-16,-1 0-12 16,-2 0-3-16,-7 0-93 15,-5 5 21-15,-2 4 56 16,-2 2 17-16,0 7 14 16,0 4 23-16,0 1 55 0,0 2 26 15,0-3-41-15,0 0 5 16,0-6 0-16,3-2-43 15,12-7 2-15,2-6-21 16,4-1 0-16,2 0 8 16,0-8-14-16,2-16-21 15,-9-4 18-15,-7 2-58 16,-9 1 0-16,0 0-20 16,-9 4-4-16,-11 2 16 15,-4 6 26-15,1 12 43 16,5 1 7-16,4 0-5 15,6 0-2-15,8 6 0 0,0 7 0 16,0 1-5 0,20-3-28-16,13-3-31 0,10-4-64 15,6-1-1-15,-2-3 29 16,0 0 59-16,-8 0 41 16,-11 0 6-16,-9 0 57 15,-7 0 103-15,-10-5-26 16,-2-8 25-16,0-3-55 15,0-3-59-15,-6-1-9 16,-8 4 16-16,1 5-24 16,-1 3-20-16,0 8 30 15,-1 0-32-15,0 0-5 16,-2 14-6-16,7 9 1 16,2 2 28-16,6 3-30 0,2-6 0 15,0 0 28 1,0-5-26-16,19-7 3 0,0-5-2 15,3-5 2-15,5 0-7 16,3-24 2-16,7-10-63 16,-1-12-18-16,-1-2-66 15,-7 0 130-15,-4 1-30 16,-9 1-25-16,-6 4 46 16,-6 14 4-16,-3 10 22 15,0 9 92-15,0 9 44 16,0 0-40-16,0 0-58 15,0 16-27-15,-4 18 29 16,-1 13-10-16,2 7 14 16,3 0 29-16,0-4-46 15,0-4-5-15,0-7-12 0,0-8-6 16,8-8 11-16,-4-9-15 16,1-8-7-16,-1-3-16 15,1-3-132-15,-1-6 5 16,2-20-64-16,2-8-197 15</inkml:trace>
  <inkml:trace contextRef="#ctx0" brushRef="#br0" timeOffset="1390">1265 230 421 0,'0'0'67'16,"0"0"40"-16,0 0 52 16,0 0-33-16,0 0-34 15,0 0-38-15,18 135-15 16,-10-115-21-16,-3-3-18 0,1-6 20 15,-2-5-20-15,4-6-11 16,2 0-31-16,4 0-11 16,7-21 5-16,5-6-16 15,2-4-19-15,-3-1 17 16,-5 8 34-16,-6 8 32 16,-7 9 34-16,-7 7 17 15,0 0 8-15,0 0-19 16,0 0-13-16,0 0 23 15,0 12-41-15,0 8-9 16,0 8 66-16,0-3-46 16,5-1-5-16,2-4-15 0,3-7 6 15,-1-2-5-15,6-6-1 16,6-5-52-16,11 0-23 16,11-16-10-16,2-12-140 15,1-3 8-15,-4 1-147 16</inkml:trace>
  <inkml:trace contextRef="#ctx0" brushRef="#br0" timeOffset="1792">1818 246 55 0,'0'0'182'0,"0"0"-23"16,0 0-49-16,0 0 5 15,0 0 48-15,0 0-100 16,-84 47-27-16,80-17 21 16,4 2-31-16,0-3 26 0,0-7-20 15,18-3-22 1,8-5 22-16,6-4-32 0,6-10 0 15,0 0-2-15,6-12 2 16,3-19-22-16,0-9-50 16,5-5-44-16,-7-3-12 15,-1-8 55-15,-12 5-18 16,-14 4 90-16,-10 7-4 16,-8 15 5-16,0 12 124 15,0 8 14-15,0 5-51 16,-3 0-77-16,-3 0-1 15,-6 19 30-15,-2 17-34 16,3 6 18-16,-1 10 19 0,3-2-23 16,6-3 27-1,3-4-46-15,0-6 0 0,0-9 22 16,15-4-21-16,3-5-2 16,5-9-6-16,3-1 7 15,-2-9-9-15,-1 0 9 16,-3 0-37-16,-9-13-44 15,-11-12-123-15,0-5-238 16</inkml:trace>
  <inkml:trace contextRef="#ctx0" brushRef="#br0" timeOffset="1977">2040 106 949 0,'0'0'72'0,"0"0"-41"16,0 0 33-16,0 0-36 15,0 0 13-15,0 0-21 16,142 38-15-16,-99-24 8 16,1-1-13-16,-4 1-13 15,-10-7-5-15,-7-2-92 16,-14-5-240-16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9:00.58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148 337 491 0,'0'0'174'16,"0"0"-130"-16,0 0-10 0,0 0-9 15,0 0-25 1,0 0-1-16,-8-125 1 0,-5 114 12 15,-4 7 43-15,-3 4-55 16,-3 0 1-16,2 9 22 16,3 15-19-16,1 7 1 15,11 8 23-15,6 3-4 16,0-1 18-16,0-3-38 16,9-7-4-16,11-8 39 15,4-9-39-15,1-8 1 16,0-6-1-16,3 0-1 15,-2-18-42-15,1-11-46 16,-4-2-15-16,-5 4 56 16,-6 8-8-16,-7 6 56 15,-4 9 20-15,-1 4 5 0,0 0 93 16,0 0-63-16,0 0-26 16,0 0 30-16,0 0-43 15,0 4-9 1,0 11 5-16,3 0-6 0,5-2 8 15,2-3-14-15,2-6 0 16,4-2-18-16,2-2-29 16,2 0-14-16,-1 0-6 15,3-15-27-15,-4-5 29 16,0-6-101-16,-1-1 54 16,-2 5 79-16,0 6 33 15,-6 5 88-15,-3 8 14 0,-3 3-66 16,-3 0 22-16,0 3 7 15,0 13 37-15,0 3 6 16,0 2-72-16,0 1-11 16,-4-3 2-16,1-4-21 15,1-5 5-15,-1-5-11 16,3-5-10-16,0 0-1 16,0 0-41-16,0 0-34 15,3-21-63-15,12-4 29 16,7-4 69-16,1 2-22 15,-1 4 73-15,4 8 86 16,-8 9-18-16,-4 6-41 16,-2 0 5-16,-3 0 4 15,-3 3 60-15,3 15-61 0,4 0-22 16,-1 5 12-16,1-9-20 16,6 1-6-16,5-9 1 15,9-3-57-15,4-3-26 16,4 0-8-16,-2-7 0 15,-7-5 61-15,-6-2-14 16,-9 1 23-16,-8 3 21 16,-9-1 26-16,0 2 48 15,0 1 20-15,-17 5-35 16,-4 3 50-16,-3 0-70 16,1 0-2-16,2 14-7 15,4 5-17-15,8-3 1 16,7 1-14-16,2-3 0 0,0-4 3 15,0-1-3-15,15-7 0 16,4-2-4-16,5 0 4 16,-1-5-10-16,-1-19-56 15,6-5-38-15,-5-8 7 16,1-1 28-16,-6-5-40 16,-7 0 63-16,-11-2 22 15,0 5 23-15,0 5-7 16,-11 11 8-16,-3 14 153 15,4 8-57-15,-1 2 36 16,2 0-87-16,1 18-13 16,7 14 23-16,1 8-34 15,0 0-3-15,1 6 39 0,16-5-46 16,1-3-4-16,-1-7-5 16,-2-4 3-16,-1-6-7 15,0-7 2-15,1-6-154 16,-2-8-97-16,1 0-378 15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9:01.09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20 201 462 0,'0'0'4'16,"0"0"11"-16,0 0 104 0,0 0-67 15,0 0-9 1,0 0 1-16,-23 244 20 0,53-206 2 16,2-5-61-16,8-6-1 15,1-9 25-15,-2-12-28 16,1-6 1-16,-11-4 6 15,-8-20 2-15,-11-10-6 16,-10-2-4-16,0 1-3 16,-6-1-8-16,-19 6 11 15,-4 6 0-15,-5 5-2 16,2 10 11-16,5 4-16 16,1 5 7-16,8 0 0 15,6 0-6-15,10 2 6 16,2 8-22-16,0-4-96 0,19 0-18 15,11-6-45-15</inkml:trace>
  <inkml:trace contextRef="#ctx0" brushRef="#br0" timeOffset="255">510 0 608 0,'0'0'92'16,"0"0"20"-16,0 0-44 15,0 0 24-15,0 0-30 16,0 0-18-16,-228 383 13 16,189-285-31-16,-2-1-10 15,0-6 2-15,2-9-11 0,7-23 20 16,7-15-27-16,15-19 0 16,5-13 3-16,2-11-3 15,3-1-16-15,8-1-51 16,24-33-94-16,9-15-16 15,6-8-193-15</inkml:trace>
  <inkml:trace contextRef="#ctx0" brushRef="#br0" timeOffset="466">755 200 622 0,'0'0'119'0,"0"0"-90"16,0 0 100-16,0 0-79 15,0 0 10-15,0 0-2 16,-59 205-44-16,59-164 2 16,0-9-16-16,1-5 17 15,17-5-23-15,8-15 6 16,5-7-50-16,6 0-36 16,6-18-45-16,0-17-151 15,-6-6-53-15</inkml:trace>
  <inkml:trace contextRef="#ctx0" brushRef="#br0" timeOffset="900">1019 158 583 0,'0'0'195'0,"0"0"-146"0,0 0-18 16,0 0-3-16,0 0 35 16,0 0-17-16,35 112-11 15,-14-83-28-15,2-5 31 16,0-3-38-16,0-7 0 15,-2-5-12-15,0-9-18 16,-3 0-53-16,-2-13 31 16,-4-12-100-16,0-5 117 15,-8 1-12-15,-2 5 47 16,-2 10 47-16,0 8 63 16,0 4-22-16,0 2-18 15,0 0-49-15,0 2-2 16,0 27 2-16,3 15-9 0,8 11 52 15,2 8-52-15,1 1 10 16,-2-2-20-16,-3-8 14 16,-6-8-2-16,-3-11-14 15,0-10 0-15,0-6-5 16,-9-7 17-16,-12-6-12 16,-7-6 0-16,0 0 9 15,0-21-4-15,6-14-5 16,11-9-5-16,5-3 1 15,6-4-30-15,6-4-20 16,21 3-57-16,2 0-144 16,6 4-83-16</inkml:trace>
  <inkml:trace contextRef="#ctx0" brushRef="#br0" timeOffset="1109">1663 106 733 0,'0'0'167'0,"0"0"-35"15,0 0-56-15,0 0-27 16,0 0-42-16,0 0 44 16,117 267-51-16,-117-214 0 15,0-6 1-15,-30-2-1 16,-19-2 0-16,-15-7-50 16,-16-11-140-16,-10-19-211 15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9:07.93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74 177 90 0,'3'28'126'0,"-3"0"32"15,2-7-110-15,1-7-21 16,-3-4 51-16,0-7-71 16,0 0 34-16,0-2 21 15,0-1-7-15,0 0 24 16,0 0-27-16,0 0-43 16,0 0 28-16,0 0-35 15,0 0-2-15,0 0 6 16,0 0-2-16,0 0-4 0,0 0-2 15,0 0 2-15,0 0 9 16,0 0-7-16,0 0-2 16,0 0 0-16,0-11-21 15,0-6 10-15,-5-2-69 16,-2-10-26 0,1-9-67-16,-2-1-298 0</inkml:trace>
  <inkml:trace contextRef="#ctx0" brushRef="#br0" timeOffset="418">33 0 63 0,'0'0'229'0,"0"0"-202"16,0 0 58-1,0 0 10-15,0 0-4 0,0 0-28 16,-1 165 44-16,1-117-21 16,0 1-47-16,0 1-4 15,0-2-14-15,0-5 17 16,0-5-38-16,0-12 0 15,0-11 22-15,0-9-11 16,0-6-11-16,-3 0 14 16,1 0 2-16,-2-8 2 15,-4-21-18-15,0-13-119 16,4-3 99-16,4-2-25 16,0 9-8-16,15 7-47 15,8 8 100-15,1 8-5 0,2 10 5 16,1 5 0-16,-4 0 29 15,-2 0-19-15,-3 9 40 16,-5 12 2-16,-4 6-13 16,-9 2 4-16,0 2-29 15,0 1 4-15,-9-1 22 16,-8-7-34-16,-1-1 9 16,1-10-11-16,6-6-3 15,7-2-2-15,4-5-49 16,0 0-33-16,0-2-96 15,23-16-107-15,8-6-64 16</inkml:trace>
  <inkml:trace contextRef="#ctx0" brushRef="#br0" timeOffset="905">469 122 484 0,'0'0'216'0,"0"0"-71"16,0 0-66-16,0 0-55 15,0 0 12-15,0 0-31 16,-9 47 3-16,4-10 48 16,2 5-40-16,3 1-11 15,0-5 20-15,0-5-24 16,0-10 9-16,0-11-10 16,8-7 4-16,-2-5-22 15,3 0-33-15,6-11-11 16,-1-18 49-16,1-8-43 0,-1-1 27 15,-7 7-19-15,-2 8 29 16,-4 13 19-16,3 6 19 16,-4 4-4-16,0 0 11 15,1 6-24-15,7 25 15 16,4 19 55-16,1 14-24 16,1 11 22-16,-3 4-60 15,-2-7-8-15,-6 1 31 16,-3-11-32-16,0-11 6 15,0-11-7-15,-14-13 5 16,-2-10-4-16,-4-11 7 16,-6-6-8-16,-6-13 19 15,-1-30-19-15,4-16-4 0,11-4-11 16,8-8 15-16,10-3-19 16,0 7-4-16,10 1-15 15,18 5-30-15,12 3-64 16,9-4-43-16,4 2-200 15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9:09.57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201 367 586 0,'0'0'105'0,"0"0"-28"16,0 0 6-16,0 0 31 15,0 0-70-15,0 0-12 16,-14-5-5-16,5-9-27 16,-5-1-7-16,-3 1-9 15,2 3 15-15,-6 6-18 16,0 5 19-16,-2 0-8 16,0 3 5-16,5 21-9 15,4 4 8-15,5 7 0 16,9 0 4-16,0 2-11 0,9-8 11 15,11-6 0 1,9-6-7-16,-2-10 7 0,4-7-6 16,0-3-9-1,1-26-44-15,3-9 51 0,-3-11-177 16,-6-2 133-16,-3-3 18 16,-8-3-78-16,-3 3 101 15,-4 8 6-15,-7 17 10 16,-1 15 88-16,0 10-24 15,0 4-15-15,0 0 35 16,0 4-56-16,0 23-28 16,0 13 27-16,0 8-10 0,0-1 27 15,0 1-47-15,0-4 7 16,0-8 5 0,0-2-10-16,0-10-8 0,5-6-30 15,2-8-134-15,-2-10-7 16,1 0-190-16</inkml:trace>
  <inkml:trace contextRef="#ctx0" brushRef="#br0" timeOffset="318">466 356 458 0,'0'0'66'0,"0"0"63"16,0 0 30-16,0 0-84 15,0 0-30-15,0 0 35 0,110 50-80 16,-82-50 5-1,-3 0-6-15,-4 0 1 0,-7-13-22 16,-10-6-33-16,-4-3 37 16,0 0 2-16,-16 5 11 15,-7 2 4-15,-2 6-1 16,1 9 4-16,4 0 25 16,2 9-14-16,5 15-11 15,8 6 41-15,5 0-37 16,0 4 6-16,14-3 15 15,15-4-26-15,10-4-1 16,10-7 0-16,8-10-63 0,10-6 10 16,1 0-162-1,-2-22-275-15</inkml:trace>
  <inkml:trace contextRef="#ctx0" brushRef="#br0" timeOffset="837">1195 22 459 0,'0'0'34'16,"0"0"97"-16,0 0-76 16,0 0 67-16,0 0-26 15,0 0-75-15,-77-22 1 0,69 75-22 16,2 24 0 0,3 20 71-16,2 9-62 0,1 3 0 15,-5 2 34-15,-3-14-34 16,2-12 14-16,2-20-23 15,1-16 2-15,3-16 7 16,0-12-9-16,0-12 0 16,0-9-5-16,-6 0 4 15,-5-13-25-15,-4-26-158 16,-11-20-91-16,-1-9 106 16</inkml:trace>
  <inkml:trace contextRef="#ctx0" brushRef="#br0" timeOffset="1147">852 453 251 0,'0'0'131'15,"0"0"14"-15,0 0 32 0,0 0-29 16,0 0-121-16,0 0-9 16,53-37-5-16,-1 45 22 15,6 4-35-15,1-1 0 16,3-11 4-16,-3 0-4 16,-6-6-19-16,-1-19-12 15,-15 0-30-15,-12 5-16 16,-14 5 44-16,-8 8 33 15,-3 7 64-15,0 0 11 16,0 0-52-16,0 0 1 16,0 18-17-16,0 8 22 0,0 6 11 15,0 2-23 1,0-3 43-16,0-4-60 0,2-6 5 16,7-6 2-16,-5-6-3 15,1-8-8-15,-1-1-36 16,-4 0-97-16,0-12 103 15,0-26-177-15,-10-18-427 16</inkml:trace>
  <inkml:trace contextRef="#ctx0" brushRef="#br0" timeOffset="1731">1400 143 26 0,'0'0'429'0,"0"0"-408"15,0 0 20-15,0 0 9 16,0 0-4-16,0 0 1 0,111 11-43 15,-90-2-3-15,-4 2 4 16,-6 1 1-16,1 3-12 16,-6 3-9-1,2 6 15-15,-4 10 2 0,1 2 6 16,-5 0 18 0,0 2 32-16,0-7 16 0,0-2-11 15,0-5-51-15,0-6-9 16,0-9 26-16,0-3-28 15,1-6-1-15,2 0 0 16,2 0-3-16,4-4-43 16,8-18-19-16,2-7-51 15,4-2 92-15,3 6 11 16,-3 6 13-16,1 9 7 16,-9 10 8-16,-1 0 32 0,-2 0 21 15,-1 17-33-15,-2 8 34 16,1 2-36-16,-4 1 24 15,4 0-22-15,-1-5-22 16,-2-7 2-16,4-3-15 16,1-5 0-16,0-8-14 15,3 0-64-15,4-14 18 16,2-17 14-16,2 1-36 16,-1-2 59-16,0 8 16 15,-6 7 7-15,0 7 56 0,-7 6-9 16,-5 3-7-1,-4 1-23-15,0 0-6 0,3 0 17 16,-1 0-28-16,7 11 15 16,0 4 21-1,2 1-27-15,-2-3-9 0,-3-1 2 16,-2-4-2-16,1-1-49 16,-2-7-107-16,-3 0-24 15,0-3 10-15</inkml:trace>
  <inkml:trace contextRef="#ctx0" brushRef="#br0" timeOffset="2645">2058 154 547 0,'0'0'193'0,"0"0"-123"0,0 0-9 16,0 0-31-16,0 0-29 16,0 0 17-16,62 38 47 15,-42-24-58-15,-3 1 4 16,-5-3-11-16,-3-3-1 15,0 0-53-15,0-6-17 16,-3 3-76-16,-1 4 116 16,-1 1-6-16,2 3 27 15,0 5 9-15,2 4 1 16,-3 0 28-16,1-1 17 16,-2-3 22-16,-1-4 3 15,-1-3-55-15,1-5 12 16,-3-1-11-16,0-5-13 0,1-1 6 15,-1 0-9-15,3 0 0 16,-1 0-15-16,2 0-4 16,4-4-53-16,9-18 19 15,6-6-28-15,4 2 74 16,3 1 5-16,2 2 2 16,-5 9 9-16,-1 3 6 15,-6 9 55-15,-3 2-31 16,-4 0 11-16,-4 7-7 15,-1 5-41-15,-3 4 3 16,1 3 26-16,-2 0-30 16,4-1 3-16,1-3 8 15,5-5-12-15,7-7-37 0,6-3-74 16,10 0 2-16,7-18 40 16,1-10-3-16,4-5 51 15,-5-4 17-15,-8 4 4 16,-2-1 11-16,-14 12 33 15,-11 7 14-15,-6 11 89 16,-3 1-19-16,0 3-50 16,-12 0-37-16,-8 0-17 15,-6 5 21-15,0 13-41 16,6 5 3-16,4 0 17 16,7-1-24-16,4-5-1 15,5-3 0-15,0-2 2 0,0-5-4 16,0-5 3-16,0-2-53 15,14 0 20-15,7-3-15 16,-1-21-17-16,6-1 10 16,-5 3 30-16,-8 7 10 15,-3 9 9-15,-6 6 6 16,2 0 14-16,3 13-7 16,5 22 26-16,3 9 14 15,-1 11 10-15,3 7 18 16,-6-4-61-16,-1 2-3 15,-2-8 28-15,-9-8-37 16,-1-12 8-16,0-11-10 16,0-13 7-16,0-8-1 15,-9 0-6-15,-12-22 0 16,-7-19 11-16,6-15-11 0,3-6-25 16,10-3 9-16,9 6 16 15,0 2-21-15,11 3 5 16,19 1-39-16,5-2-1 15,5 6-49-15,-11-3-171 16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9:15.2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347 0 599 0,'0'0'94'0,"0"0"-91"16,0 0 26-16,0 0 85 15,0 0-27-15,0 0-32 16,-1 519-8-16,1-429-7 15,0-18-14-15,0-15-10 16,0-20-16-16,0-12 0 16,0-10 8-16,0-11-8 15,0-4-5-15,4 0-67 16,18-22-156-16,2-24 82 16,11-25-226-16</inkml:trace>
  <inkml:trace contextRef="#ctx0" brushRef="#br0" timeOffset="304">824 172 508 0,'0'0'43'0,"0"0"-7"15,0 0 42-15,0 0 9 16,0 0 5-16,0 0-59 16,-340 180-17-16,282-148 44 15,8-8-55-15,15-5 5 16,14-11 17-16,15-7 11 15,6-1 16-15,0 4-54 16,1 2-27-16,31 8 27 16,15 5 29-16,8-3 1 0,6 3-1 31,-2-5-19-31,-4-1 16 0,1-3-26 0,-12 1 0 16,-8-3 9-16,-10 1-9 15,-7-4 0-15,-6 0-1 16,-4-2-37-16,-1 3-24 15,-8-6-137-15,0 0-147 16</inkml:trace>
  <inkml:trace contextRef="#ctx0" brushRef="#br0" timeOffset="4375">0 680 858 0,'0'0'29'16,"0"0"-19"-16,0 0-9 15,0 0 42-15,0 0 10 16,0 0-26-16,542 86 33 15,-409-86-56-15,3 0 0 16,-7 0 42-16,-11-10-44 0,-24 0 9 16,-27 4-11-16,-23 4 6 15,-21 2-12-15,-17 0-7 16,-6 0-75-16,0 0-104 16,-6 0-456-16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9:16.10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381 8 708 0,'0'0'142'16,"0"0"-142"-16,0 0 0 15,0 0 40-15,0 0 27 16,0 0 2-16,-42 346-16 16,40-257-34-16,2-3 32 15,0-13-51-15,0-12 0 16,0-11 11-16,0-9-10 16,0-11-1-16,0-10 0 15,0-8 3-15,0-7-12 16,0-1-21-16,-3-4-36 0,-19 0-23 15,-7-15-133-15,-11-23-47 16</inkml:trace>
  <inkml:trace contextRef="#ctx0" brushRef="#br0" timeOffset="553">0 341 600 0,'0'0'155'0,"0"0"-146"16,0 0-4-16,0 0 35 15,0 0 4-15,0 0-7 0,225 13-24 16,-158-13-7 0,-3 0 4-16,1-15-10 0,-13-3-55 15,-4-1-45-15,-13 4-2 16,-8-2-18 0,-4 9 19-16,-8 0 21 0,-6 4 46 15,-4 2-2-15,-5 2 36 16,2 0 78-16,-2 0 14 15,0 0-38-15,0 13 3 16,0 17 29-16,0 14 88 16,3 0-128-16,-3-1-7 15,0-6 17-15,1-3-29 16,4-7-4-16,2-4-19 0,4-10 5 16,1-4-7-1,0-7-2-15,-1-2-21 0,6 0-14 16,1-18-33-16,5-16-9 15,2-5-82-15,-2-5 41 16,0 6 90-16,-5 8-26 16,-6 14 54-16,-10 9 26 15,-2 7 2-15,0 0 62 16,0 0-12-16,0 0-3 16,0 0 8-16,0 0-83 15,0 15 3-15,0 8 17 16,4 1-18-16,8 5 6 15,1-7-8-15,2 0 0 16,6-5 15-16,-1-5-15 0,6-9-11 16,-1-3-46-1,3-7-63-15,-1-21 25 0,0-7-44 16,-7-1-161-16</inkml:trace>
  <inkml:trace contextRef="#ctx0" brushRef="#br0" timeOffset="897">1126 300 63 0,'0'0'228'16,"0"0"-57"-16,0 0-98 15,0 0 0-15,0 0 23 16,0 0 13-16,-3 73-55 16,-2-49-14-16,3 3-23 15,-1-5 8-15,2-3-21 16,-2-6 8-16,3-7 12 16,0-6-24-16,0 0 0 0,0 0 13 15,0 0-13 1,0-4-44-16,0-19-88 0,4-10-88 15,15-3 61-15,2-1 114 16,2 5 17-16,-2 7 28 16,-6 9 35-16,-6 13-4 15,-3 3-2-15,-4 0-16 16,1 0 104-16,-2 22-79 16,2 0 47-16,2 8 2 15,-4 1-62-15,9-3-17 16,-1 1-8-16,4-12 5 15,7-7-17-15,0-9-48 16,7-1-44-16,4-8-5 16,-1-22-30-16,-3-2-271 0</inkml:trace>
  <inkml:trace contextRef="#ctx0" brushRef="#br0" timeOffset="1100">1487 256 301 0,'0'0'141'16,"0"0"5"-16,0 0 2 15,0 0-74-15,0 0-14 16,0 0-14-16,-58 187-43 16,58-163 23-16,0-5-18 15,14-4 7-15,4-5 9 16,8-6-23-16,9-4-1 16,6-1 0-16,5-27-22 15,2-4-99-15,-5-8-84 0,-11 3-83 16</inkml:trace>
  <inkml:trace contextRef="#ctx0" brushRef="#br0" timeOffset="1325">1742 267 511 0,'0'0'151'16,"0"0"-53"-16,0 0 23 16,0 0-90-16,0 0-5 15,0 0-17-15,43 0 32 16,-11 0 23-16,2 0-53 15,7 0 8-15,8 0 12 16,0 0-14-16,-1-3-13 0,-10-5-4 16,-9 2 5-1,-14 0-7-15,-6 4 2 0,-6 2-62 16,-3 0-8-16,0 0-70 16,0 0-58-16,-18 0-103 15</inkml:trace>
  <inkml:trace contextRef="#ctx0" brushRef="#br0" timeOffset="1747">1941 0 452 0,'0'0'214'0,"0"0"-214"16,0 0 3-16,0 0 105 0,0 0-26 15,0 0 24 1,0 227-55-16,0-163-19 0,0-4 24 15,0-8-48-15,0-10-3 16,0-14-5-16,0-15 5 16,2-6-10-16,7-7 5 15,7 0-18-15,7 0-37 16,8-17 19-16,5-14-54 16,5-6 5-16,2-4-63 15,-7 9 140-15,-9 8 4 16,-5 13 4-16,-12 5 47 15,-4 6 26-15,-4 0 6 0,-2 0-39 16,0 0 0 0,4 6 23-16,4 20-59 0,1 8 49 15,0 5-9-15,-3 0-44 16,2-3 14-16,-4-6-14 16,-2-10 0-16,1-7 8 15,-1-10-8-15,-2-3-14 16,0 0-29-16,0-8-60 15,0-25-72-15,-10-23-187 16</inkml:trace>
  <inkml:trace contextRef="#ctx0" brushRef="#br0" timeOffset="1912">2284 126 613 0,'0'0'79'15,"0"0"-79"-15,0 0 10 0,0 0 29 16,0 0-11-16,0 0-6 15,73 26-22-15,-53-16-8 16,0-5-46-16,1-1-99 16,-1 0-21-16,4 1-153 15</inkml:trace>
  <inkml:trace contextRef="#ctx0" brushRef="#br0" timeOffset="2566">2517 214 176 0,'0'0'166'15,"0"0"-34"-15,0 0 8 16,0 0-63-16,0 0 70 15,0 0-80-15,-9 180-45 16,9-158 65-16,0-1-72 0,0-7-2 16,0-4 5-1,4-1-13-15,5-5-10 0,5-4-5 16,4 0 10-16,8-4 15 16,1-21-15-16,1-7-27 15,-4-2 5-15,-10-2-5 16,-8 4 18-16,-6 6-22 15,0 5-8-15,-6 2 30 16,-13 7 8-16,-2 6 1 16,0 4 1-16,6 2 10 15,3 0 3-15,4 0-14 16,6 0 0-16,2 0 4 16,0 0-4-16,0 0-10 0,0 0 9 15,0 0 2 1,22 0-9-16,2-4 4 0,11-8 4 15,6-2 0-15,-2 3 0 16,2 1-23-16,-3 3 18 16,-6 7 10-16,-6 0-8 15,-3 0 3-15,-8 0 0 16,0 13 24-16,-6 6-12 16,-4 3 21-16,-1 5 10 15,-4 5-17-15,0-2 9 16,0-1-35-16,0-6 0 15,0-6 29-15,0-8-29 16,0-9 0-16,0 0 10 16,0 0-10-16,0 0 0 0,0-8-26 15,5-12-48 1,10-5 61-16,6 5-11 0,1 2 23 16,0 2-4-16,-3 10 10 15,2 4-10-15,-3 2 11 16,-3 0 4-16,2 8 47 15,0 8-42-15,-7 6 15 16,0-3-3-16,-6-1-23 16,-1 3 5-16,-1-3-9 15,1 0-8-15,-2-5 3 16,2-2-172-16,2-8-154 16,4-3 180-16</inkml:trace>
  <inkml:trace contextRef="#ctx0" brushRef="#br0" timeOffset="2715">3326 424 640 0,'0'0'237'0,"0"0"-126"16,0 0-6-16,0 0-36 16,0 0-39-16,0 0-29 15,0 0 13-15,2 0-14 16,-2-2-3-16,-12 2-70 16,-16 0-128-16,-11-2-366 15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9:12.95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0 120 572 0,'0'0'184'16,"0"0"-170"-16,0 0-1 15,0 0 11-15,0 0 5 16,0 0 35-16,46 183-6 15,-36-107-43-15,-2 2 46 16,0-7-61-16,-7-7 0 16,4-18 18-16,-5-12-17 15,0-16-1-15,0-9 0 0,0-6 8 16,0-3-26 0,0 0-19-16,0-12-44 0,0-23-130 15,-6-14-96-15,-10-11-100 16</inkml:trace>
  <inkml:trace contextRef="#ctx0" brushRef="#br0" timeOffset="212">24 174 336 0,'0'0'97'0,"0"0"-19"16,0 0 66-16,0 0-71 16,0 0-13-16,0 0 37 15,219 13-79-15,-201 20 3 16,-10-2-11-16,-8 3-9 0,0-1 58 15,0-2-55-15,-21-7 12 16,1-4 9-16,2-6-25 16,-2-13-1-16,9-1-69 15,2-11-139-15,5-24-94 16</inkml:trace>
  <inkml:trace contextRef="#ctx0" brushRef="#br0" timeOffset="1200">438 95 439 0,'0'0'87'0,"0"0"29"16,0 0 10-16,0 0-26 15,0 0-75-15,0 0 56 0,57 161-61 16,-55-132-10-16,-2-7 10 16,0-9-12-16,0-3-8 15,0-8 0-15,0-2 10 16,-6 0-27-16,-6-5-39 15,1-17-62-15,8-8-48 16,3 0 40-16,0-1 75 16,18 4 40-16,13 2 11 15,5 3 14-15,0 2 4 16,2 6 31-16,-1 3-17 16,-5 3-30-16,-2 3 7 15,-7 5-9-15,-5 0 8 0,-9 0-18 16,0 0 10-1,-4 0-14-15,-5 4 10 0,3 5-12 16,-3 6 16-16,0 2 4 16,0 4 1-16,0 4 73 15,0-1 2-15,0-1-19 16,0-5-1-16,1 0-41 16,13-6-1-16,1-3-12 15,0-4 6-15,4-2 12 16,2-3-24-16,2 0 8 15,0-13-8-15,-5-10-20 16,-8 1-22-16,-10-3 4 16,0 1 3-16,0 0-6 15,-21 3-23-15,0 8 46 16,1 5 12-16,3 6 12 0,4 2 25 16,1 0 10-16,6 0-40 15,6 0 23-15,0 0-24 16,0 0-22-16,0 6 20 15,13-3-3-15,15-2-12 16,3-1-27-16,9 0 44 16,-4 0-17-16,4 0 11 15,-4-8-17-15,4 0 11 16,-5 8 5-16,0 0 7 16,-8 0 23-16,-1 21-3 15,-8 10 47-15,-3 5-10 16,-1 5-6-16,-2 7-5 0,-4 3-32 15,-4 9 29 1,-2-3-26-16,-2-2-10 0,0-7 24 16,0-8-22-16,0-10-9 15,-9-8 11-15,4-5-11 16,-3-7-1-16,7-9 0 16,-2-1 2-16,1 0 10 15,-2-4-11-15,-1-26-73 16,-2-16-17-16,5-18 44 15,-1-5 18-15,3-6-33 16,0 6 1-16,0 14 56 16,12 11-7-16,6 12 11 0,1 8 30 15,2 10 14-15,-6 5 17 16,5 5-5-16,-6 4-48 16,1 0 44-16,-2 7-49 15,1 15 21-15,-3 8 24 16,-5 0-38-16,-3 5 3 15,-3-3-13-15,0-3 3 16,0-4 10-16,-3-6-13 16,-8-8-10-16,-6-8-60 15,4-3-100-15,-4-7-66 16,2-24-320-16</inkml:trace>
  <inkml:trace contextRef="#ctx0" brushRef="#br0" timeOffset="1786">1441 184 401 0,'0'0'77'0,"0"0"39"0,0 0 95 16,0 0-134-16,0 0-49 16,0 0 50-16,219 14-46 15,-175-14 1-15,-3-9-33 16,-10-7 8-16,-13-1 3 16,-9 1-11-16,-9-4-22 15,0 1 16-15,-9 0-68 16,-20 5 31-16,-1 9-2 15,-1 5 45-15,4 0-8 16,4 8 8-16,6 16 0 16,8 6 18-16,9 1-14 15,0 5 20-15,0-6-18 0,18 4-3 16,5-5 57-16,3-3-51 16,4-4 9-16,-2-3-5 15,-1-6-11-15,0-9-4 16,-2-4-21-16,-1 0-44 15,2-23 48-15,-3-8-24 16,-1-2-6-16,0 0 1 16,-4 1 40-16,0 8 5 15,-4 9 3-15,-5 3 0 16,-5 11 50-16,0 1-31 16,-4 0-2-16,4 0 2 15,1 13-14-15,4 11 40 16,0 8-21-16,-2 6 10 0,-5-3 15 15,-2-4-37-15,0-7-11 16,0-10 13-16,0-6-9 16,0-4-3-16,0-4-2 15,-5 0 0-15,-1-9 18 16,2-24-18-16,1-4-41 16,3-6 41-16,0 4 1 15,7 1 8-15,13 5-9 16,-2 4-7-16,7-3-6 15,-3 5-41-15,1-2-34 0,0 6-87 16,-6 7-144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7:16.07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85 456 0,'0'0'23'0,"0"0"-15"16,0 0-8-1,0 0 0-15,0 0 39 0,0 0-33 16,485-68 13-16,-390 57 18 16,-2 5-30-16,-3 6 6 15,-2 0-13-15,-3 0 0 16,3 8 12-16,-3 7-10 16,1-3-2-16,3 0 9 15,0 0-4-15,5-5 10 16,8-3-15-16,1 0 0 15,4-4 18-15,-4 0-13 16,3 0-3-16,4 0 1 16,-1 0-2-16,6 0 7 15,1 0-8-15,-4 0 0 16,2-5 4-16,-6-1-3 0,0-3-1 16,-4 2 0-1,-8 1 5-15,1 1-2 0,-9 2-3 16,-1 1 0-16,-7 0-5 15,-5 2 7-15,-17 0-2 16,-14 0 1-16,-15 0 1 16,-13 0-4-16,-11 0-1 15,-2 0 3-15,-3 0 12 16,0 0 13-16,0 0 37 16,0 0-36-16,0 0-26 15,-17 0-74-15,-4 0-154 16</inkml:trace>
  <inkml:trace contextRef="#ctx0" brushRef="#br0" timeOffset="151">3956 4 989 0,'0'0'41'16,"0"0"-41"-16,0 0-247 15,0 0-32-15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7:53.58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2023 81 311 0,'0'0'54'16,"0"0"5"-16,0 0-21 15,0 0 25-15,0 0 24 16,0 0-53-16,0 0 1 16,0 0 0-16,0 0-20 15,0 0-12-15,0 0-3 16,0 0 0-16,12 4 9 16,9 3-9-16,3 5 5 15,8-2 25-15,3-2-19 0,2 1 21 16,2-1-32-16,1-2 0 15,1-1 26-15,1-4-19 16,2 2 0-16,-3-3 2 16,-1 0-6-16,-4 0 2 15,-4 0-5-15,-2 0 0 16,-2 0 7-16,-2 2-7 16,-2 0 0-16,2 0 0 15,1-1 3-15,2 4-5 16,0-2 2-16,1 0 0 15,1 0 0-15,0-1 0 16,6-1 0-16,-2 4 0 0,0 0 1 16,-2-4-1-16,-3 1 0 15,1-2 0-15,-4 2 3 16,1-2-3-16,-3 2 0 16,-2-2 3-16,-2 0-3 15,-1 0 9-15,1 0-9 16,-2 0 0-16,-3 0 16 15,3 0-13-15,-3 0 4 16,2 0 7-16,-2 0-1 16,0 0 12-16,1 0-21 15,-6 0-4-15,-2 0 27 16,-2 0-25-16,-5 0 6 16,1 0-5-16,-3 0 0 15,0 0 11-15,0 0-14 16,0 0-26-16,-23 0-63 0,-28-12-248 15</inkml:trace>
  <inkml:trace contextRef="#ctx0" brushRef="#br0" timeOffset="-1043">0 40 299 0,'0'0'54'0,"0"0"-32"16,0 0 7-16,0 0 12 16,0 0 2-16,0 0 11 0,0 0-2 15,0-6-27 1,0 6 20-16,0 0-8 0,-2 0 10 16,2 0 10-16,0 0-27 15,0 0-3-15,0 0-27 16,0 0 9-16,0 0-6 15,0 0-3-15,0 0-10 16,6 0 9-16,14 0 1 16,4 0 10-16,4 0-10 15,1 0 0-15,-1 0 6 16,1 0-6-16,-1 0 0 16,-4 0 0-16,2 0 3 15,0 0 0-15,-1 0-3 16,3 0 0-16,-4 2 2 15,5-2-2-15,-2 1 0 16,1-1 1-16,-6 3 1 0,4-1-4 16,1-2 2-16,-4 1 0 15,8 1 2-15,-1-2-2 16,2 3 0-16,-2-3 8 16,-1 0-8-16,2 0 0 15,-1 0-8-15,2 0 8 16,0 0 7-16,-3 0-7 15,-5 0 0-15,2 0-2 16,-4 0 7-16,0 0-7 16,-3 0 2-16,3 0 0 15,-6 0 0-15,4 0 0 0,-3 0 0 16,1 0 2-16,0 0 1 16,1 0-1-16,-1 0-2 15,-2 0 0-15,1 0 2 16,1 0 3-16,2 0-5 15,6 0 5-15,1 0-4 16,2 0 6-16,-2 0-7 16,2 0 0-16,0 0 7 15,-1 0-7-15,2 0 0 16,-3 0 14-16,-1 0-10 16,-3 0 13-16,0 0-13 15,-2 0-3-15,-6-3 31 0,-3 0-31 16,-3 3 2-16,-7-2 2 15,1 2 0-15,-3 0 3 16,0 0-6-16,0 0-2 16,0 0 23-16,0-4-23 15,-14-6-22-15,-4 3-101 16,-2-4-69-16,-3 3-189 16</inkml:trace>
  <inkml:trace contextRef="#ctx0" brushRef="#br0" timeOffset="47678">133 114 79 0,'-10'0'57'0,"-2"0"-26"16,6 0-26-16,-2 0 84 16,3 0-11-16,4 0-8 15,-2 0 21-15,3-4 8 16,-2 2-47-16,-1-2 14 16,3 4-31-16,0 0 12 15,0 0 0-15,0 0-35 16,0 0-9-16,0 0-3 15,0 0-18-15,19 0 8 16,17 0 7-16,16 0 6 16,7 7 15-16,3 1-18 15,10-3 2-15,8 0-2 0,10-5 1 16,2 0 8 0,-2 0-9-16,-5 0 0 0,-6 0 2 15,-8 0 0-15,-1 0-2 16,-3 2 0-16,-5 0 1 15,-1 2-1-15,-5-2 0 16,-3 0 0-16,-4 0 3 16,-8-2-3-16,-6 0 0 15,-3 0-2-15,-6 0 5 16,-7 0 1-16,-1 0-4 16,-5 0 0-16,-6 0 27 15,-5 0-25-15,1 0 1 16,-3 0 10-16,0 0 5 0,0 0 34 15,0 0-39 1,0 0-10-16,0 0 17 0,0 0-20 16,0 0-12-16,0 2-100 15,0-2-154-15</inkml:trace>
  <inkml:trace contextRef="#ctx0" brushRef="#br0" timeOffset="90219">199 135 558 0,'0'0'50'0,"0"0"-43"16,0 0 22-16,0 0-29 16,0 0 0-16,0 0 13 15,0 0-13-15,-15-68 47 16,12 68-2-16,2-3-8 15,1 3 45-15,-4 0-77 16,4 0-4-16,0 0 43 16,0 0-44-16,0 0 0 15,0 0 0-15,0 0 9 16,0 0-28-16,8 0 19 0,21 8 0 16,24 10-7-16,18 2 13 15,22 1-6-15,18-1 0 16,9-1 4-16,4-5-3 15,-2-1-1-15,-1-8 0 16,7 0 4-16,3-5-4 16,2 0 0-16,-5 0-4 15,-4 0 13-15,-7 0-6 16,-1 0-3-16,-8 0 0 16,1 0 2-16,-4 0-2 15,6 0 0-15,4 5 0 16,-3-1 0-16,-2 1 0 0,-10 6 0 15,-4 2 0-15,-7 3-5 16,-4 3 5-16,-4 0 0 16,-8-3-1-16,-6-1 5 15,-5-3-2-15,-6 0-2 16,-3 1 0-16,-3-5-2 16,-1 0 2-16,-5-5 0 15,0-3-2-15,-8 0 6 16,-1 0-1-16,-7 0-3 15,-7 0 0-15,-7 0 6 16,-5 0-2-16,-8 0-4 16,-1 0 0-16,0 0 9 15,0 0 14-15,0 0-23 0,0 0 0 16,0 0 0-16,-4 0-10 16,-24 0-176-16,-20-3-336 15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9:42.39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 0 84 0,'-7'0'310'0,"5"0"-236"16,2 0-60 0,0 0 12-16,0 2 7 0,0-2 9 15,0 3 2-15,0-3-40 16,0 0 1-16,0 0 8 15,0 0-12-15,0 0-1 16,0 0 10-16,0 0 8 16,0 0 7-16,0 0-6 15,-3 0-15-15,3 1 30 16,0-1-30-16,0 0-1 16,0 0-6-16,0 0 11 15,0 0-10-15,0 0 2 16,0 0 0-16,0 0-8 15,0 0 16-15,0 3-9 0,0-3 1 16,0 0-8-16,0 0-5 16,0 2-68-16,0-2-99 15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9:45.82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1772 174 30 0,'-12'0'14'0,"7"0"-1"16,1 0-13-16</inkml:trace>
  <inkml:trace contextRef="#ctx0" brushRef="#br0" timeOffset="2477">54 266 75 0,'0'0'32'0,"0"0"49"15,0 0 8-15,0 0 34 0,0 0-6 16,0 0-81-16,-54-5-23 15,54 5 7-15,0 0-20 16,0 0-1 0,0 0-9-16,0 0-9 0,16 0 19 15,9 11 4-15,8 2 8 16,5-2 28-16,6 0-23 16,9 0 7-16,5-5 7 15,6-2-12-15,6-4 4 16,6 0-21-16,0-2 4 15,4-15 7-15,4-3-13 16,-4-9 0-16,4-5 9 0,1 1-1 16,-3-2 6-1,3 3-14-15,1 8 0 0,-4 2 5 16,-3 8-5-16,-12 2-12 16,-8 6 11-16,-7 2 2 15,-5-1-1-15,0 4 0 16,-3-1 0-16,-1 0 1 15,1 2 1-15,-3-2 2 16,3 2 1-16,0 0-2 16,1 0 5-16,2-3-8 15,2 2 0-15,-3-4 9 16,2-1-9-16,-2-3-2 16,-7 3 2-16,2 2 4 15,-3 3 0-15,-4-2-4 16,-4 3 0-16,-3 0-2 0,1 0 2 15,1 0 0-15,-2 0 0 16,0 0 6-16,1 0-10 16,-3 0 4-16,3 0 0 15,-2 0 6-15,4 0-6 16,2 0 0-16,0 0 3 16,3 0 0-16,0 0 0 15,1 3-3-15,3 0 0 16,-1 1 2-16,5 0-2 15,-2-2 0-15,0 3 0 16,3-3 4-16,-3 1-2 16,3 5-2-16,-1-2 0 0,-2-1-8 15,3 4 8-15,0-4 0 16,3 0-1-16,4-1 2 16,-2-4-2-16,-2 5 1 15,0 0 0-15,-1-5 1 16,2 0-1-16,2 0 0 15,2 0 0-15,1 0 4 16,2 0-2-16,3 0-2 16,1 0 0-16,2 0 3 15,-2 0-2-15,2 0-1 16,-2 0 0-16,-1 0 2 16,-1 1-2-16,2 3 0 15,-1 2 0-15,0-3 5 0,-2 5-5 16,-3-5 0-1,2-1 0-15,3 1 1 0,-1-1 0 16,10-2-1-16,1 0 0 16,4 0 1-16,-1 0-1 15,1 0 0-15,-1 0-5 16,2 0 10-16,0 0-6 16,6 6 1-16,1 0-2 15,-2-2-4-15,1-4 9 16,-6 0-3-16,-2 0 0 15,0 0 5-15,2 0-9 16,-1 0 4-16,-1 0 0 0,0 0 6 16,1 0-6-16,-4 0-1 15,-1 0-2-15,0 0 6 16,0 0-3-16,2 0 0 16,3 4 0-16,1 1 2 15,3-1-2-15,3-2 0 16,-2-2-3-16,2 0 11 15,-5 0-11-15,2 0 3 16,0 0 0-16,2 0-2 16,5 0 2-16,-2-2 0 15,-1 0-1-15,-1-3 2 16,-7-1-2-16,-1 0 1 16,-3 0 0-16,-1 2 3 15,-2-1-3-15,2 3 0 16,-3 2-3-16,-2 0 6 0,1 0 1 15,-1 0-4-15,-4 0 0 16,4 0-1-16,2 0 1 16,2 0 0-16,10 0 0 15,0 0 0-15,-1 0 2 16,1 0-2-16,-5 0 0 16,0 5-6-16,4 1 9 15,-4-4-3-15,2 4 0 16,-3-4 5-16,1 0-5 15,-2-2 0-15,-2 0 0 16,2 0 5-16,0 0-5 16,1 0 0-16,-2 0-4 0,2-4 11 15,1 1-5 1,-2 0-2-16,2 1 0 0,-1 2 7 16,-2 0-7-16,2-3-1 15,3 2 1-15,9-1 0 16,-2-1 9-16,1 3-9 15,-5 0 0-15,-5 0-4 16,-4 0 8-16,-3 0-8 16,-3 0 2-16,1 0 2 15,-3 0 5-15,3 0-5 16,4 0 0-16,-7 0 4 16,5 0-4-16,-2 0 0 15,0 0 0-15,5 0 4 0,-2 0 4 16,4 0-8-1,0 0 0-15,3 0 6 0,-1 0-6 16,1 0 0-16,-4 0-3 16,3 0 10-16,2 0-6 15,5 0-1-15,2 0 0 16,4 0 6-16,1 0-2 16,-5 0-6-16,-4 0 2 15,-1 0 0-15,-3 0-3 16,4 0 3-16,0 0 0 15,0 0-1-15,-6 0 6 16,-6 0-8-16,-3 5 3 0,-7-1 0 16,3-4 4-16,-7 5-4 15,0-4 0-15,-2-1 8 16,-5 0-8-16,-2 0 0 16,-6 0-4-16,-6 0 10 15,-3 0 5-15,-5 0-11 16,-6 4 0-16,-3-2-5 15,-6 2 10-15,-1-4-5 16,-1 0 0-16,-4 0 0 16,0 0 5-16,0 0-5 15,0 2 0-15,0-2-5 16,-4-10-25-16,-28-39-326 16</inkml:trace>
  <inkml:trace contextRef="#ctx0" brushRef="#br0" timeOffset="4021">13000 299 420 0,'0'0'54'0,"0"0"-53"0,3 0-1 16,-3 0 32-16,0 0 25 15,0 0-2-15,1 0-24 16,-1 0-23-16,0 0 48 16,0 0-54-16,0 0-1 15,0-3-2-15,0-7-16 16,0 3-40-16,0-6-67 15,0-2-55-15</inkml:trace>
  <inkml:trace contextRef="#ctx0" brushRef="#br0" timeOffset="4142">13000 299 36 0,'-6'-103'181'0,"6"103"-116"0,0 0-40 16,0 0 10-16,0 0 10 15,0 0-30-15,-5-1-9 16,5 1-6-16,0 4-13 15,0 9-37-15</inkml:trace>
  <inkml:trace contextRef="#ctx0" brushRef="#br0" timeOffset="4291">12959 272 626 0,'0'0'39'0,"0"0"-30"16,0 0 15-16,0 0-36 15,0 0 12-15,0 0-38 16,7 0-136-16,4 0-49 16</inkml:trace>
  <inkml:trace contextRef="#ctx0" brushRef="#br0" timeOffset="4432">12959 272 656 0,'50'-11'59'15,"-50"11"-59"-15,0 0 0 16,0 0 0-16,0 0 0 16,0 0-79-16,-14 3-104 0,26 0 10 15</inkml:trace>
  <inkml:trace contextRef="#ctx0" brushRef="#br0" timeOffset="4555">13051 305 20 0,'0'0'497'0,"0"0"-419"15,0 0-72-15,0 0 29 16,0 0-26-16,0 0-9 16,0 0-22-16,0 0-193 15</inkml:trace>
  <inkml:trace contextRef="#ctx0" brushRef="#br0" timeOffset="4702">13051 305 609 0,'-31'53'35'16,"31"-53"-35"-16,0 0 18 15,0 0-18-15,0 0-79 16,0 0-273-16</inkml:trace>
  <inkml:trace contextRef="#ctx0" brushRef="#br0" timeOffset="4845">13009 367 548 0,'0'0'1'0,"0"0"5"0,0 0-6 16,0 0-31-16,0 0-70 16,0 0-286-16</inkml:trace>
  <inkml:trace contextRef="#ctx0" brushRef="#br0" timeOffset="4973">13009 367 475 0,'58'-13'40'15,"-58"13"-17"-15,0 0-1 16,0 0-20-16,0 0-4 0,0 0-49 16,-50-4-173-16</inkml:trace>
  <inkml:trace contextRef="#ctx0" brushRef="#br0" timeOffset="5103">13012 369 443 0,'0'0'5'16,"0"0"-3"-16,0 0-2 16,0 0-4-16,0 0-66 15</inkml:trace>
  <inkml:trace contextRef="#ctx0" brushRef="#br0" timeOffset="5242">13012 369 548 0,'-36'-10'68'0,"36"10"-61"16,0 0-1-16,0 0-6 16,0 0 6-16,0 0-6 15,-44 13-186-15,44-8-88 16</inkml:trace>
  <inkml:trace contextRef="#ctx0" brushRef="#br0" timeOffset="5377">12953 415 572 0,'0'0'41'16,"0"0"-21"-16,0 0-20 0,0 0-5 15,0 0-59 1,0 0-209-16</inkml:trace>
  <inkml:trace contextRef="#ctx0" brushRef="#br0" timeOffset="5488">12953 415 641 0,'36'-13'73'0,"-36"13"-26"16,0 0-47-16,0 0-1 15,0 0-59-15,0 0-353 16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9:55.17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11 0 424 0,'-9'0'19'16,"7"0"-6"-16,2 0-13 15,0 0 9-15,0 0-12 16,0 0 9-16,0 0-6 0,0 0 45 15,0 0-13-15,0 0-12 16,0 0-16-16,0 0 2 16,0 0 0-16,0 0-6 15,0 4-46-15,0 6-36 16,0 4 19-16,0 5-96 16,9-3-72-16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9:55.96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 0 475 0,'0'0'31'16,"0"0"-26"-16,0 0 5 15,0 0-3-15,0 0 3 16,0 0 25-16,0 0 14 16,0 0-27-16,0 0 11 0,0 0-22 15,0 0 0 1,0 0-11-16,0 0 3 0,0 0 1 16,0 0-4-16,0 0 0 15,0 0 0-15,0 0 0 16,0 0-2-16,0 0 2 15,0 0 0-15,0 0 0 16,0 0 0-16,0 0 0 16,0 0-2-16,0 0 2 15,0 0-3-15,0 0 0 16,0 0 3-16,0 0-5 16,0 0 5-16,0 0 0 0,0 0 1 15,0 0-1 1,0 0 0-16,0 0-1 0,0 0 2 15,0 0-2-15,0 0 1 16,0 0 0 0,0 0-2-16,0 0 4 0,0 0-2 15,0 0 0-15,0 0 1 16,0 0 1-16,0 0-2 16,0 0 0-16,0 0-1 15,0 0 1-15,0 0-44 16,-3 6-92-16,-12-1-190 15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9:56.45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0 320 0,'0'0'147'0,"0"0"-145"15,0 0 8-15,0 0-7 16,0 0 0-16,0 0-3 16,3 0 15-16,-3 0-3 15,0 0 9-15,0 0-20 16,0 0 0-16,0 0-2 0,0 0-22 16,4 0 1-16,2 0-24 15,10 0 10-15,3 0-22 16,-1 0-163-16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49:56.82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48 0,'0'0'0'16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0:14.43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25 27 239 0,'0'0'928'16,"0"0"-924"-16,0 0 32 16,0 0-4-16,0 0-13 15,0 0-19-15,0 0 1 16,0-6-2-16,-25-15-173 16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0:11.58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1076 84 276 0,'0'0'96'0,"0"0"-20"0,0 0 21 16,0 0-47-16,0 0-21 15,0 0 18-15,-2 126 39 16,4-63-1-16,7 2-57 16,3-1-7-16,-1-3 14 15,1-3-23-15,1-9 8 16,-1-8-20-16,-2-6 0 15,-1-9 14-15,-5-5-14 16,-2-8 0-16,1-7 8 16,-3-2 1-16,0-4-10 15,0 0 1-15,0 0 0 0,0 0 19 16,0 0-19-16,0 0 0 16,0 0-1-16,0-4-14 15,0-22-91-15,0-12-131 16,0-10-15-16</inkml:trace>
  <inkml:trace contextRef="#ctx0" brushRef="#br0" timeOffset="-2923">254 121 211 0,'0'-18'83'0,"0"-1"3"15,0 0-40-15,0-1 3 16,0 5 47-16,0 0-65 16,0 8 37-16,-3 2 6 15,1 2-18-15,2 3-5 16,0 0-17-16,-3 0-13 15,3 0 15-15,-1 0-36 16,1 0-15-16,0 13 5 16,0 24 10-16,0 23 9 15,-3 19-9-15,3 15 0 16,0 7 13-16,0 6-13 16,0-4 0-16,0-8 6 0,0-12-4 15,0-12 7-15,7-14-9 16,-2-13 0-16,0-12-5 15,-4-16 5-15,-1-8-1 16,0-6 1-16,0-2 6 16,0 0 10-16,0 0-16 15,0-11-41-15,0-34-35 16,0-20-247-16</inkml:trace>
  <inkml:trace contextRef="#ctx0" brushRef="#br0" timeOffset="-1182">281 402 39 0,'0'0'224'0,"0"0"-139"16,0 0 46-16,0 0-38 15,0 0-2-15,0 0-2 16,-21 0-42-16,21 0 13 0,0 0-41 15,0 0-10-15,0 0-8 16,12 0 6-16,16 0 5 16,6 9-12-16,0 1 9 15,4-4 13-15,-3 2-21 16,-2-3 1-16,1-1 10 16,-7 0 0-16,-4-3-7 15,-8 4-5-15,-3-5 0 16,-7 0 9-16,-2 3-9 15,-3-3 0-15,0 0 6 16,0 0 3-16,0 0-9 16,0 2-41-16,0-2-19 15,0 0 29-15,0-19-188 16,-14-14-255-16</inkml:trace>
  <inkml:trace contextRef="#ctx0" brushRef="#br0" timeOffset="-639">629 52 226 0,'0'0'75'16,"0"0"-27"-16,0 0 17 15,0 0 38-15,0 0-7 0,0 0-32 16,30 245 45-16,-20-160-65 16,-4 6-26-16,1 1 35 15,-1-8-24-15,-1-14-4 16,2-10 0-16,-2-10-16 15,-3-8 2-15,1-8-11 16,0-10 7-16,-2-9 0 16,-1-9-7-16,0-2 0 15,0-4 6-15,0 0-3 16,0 0-6-16,0-12-15 16,0-24-69-16,0-11-84 15,0-6-85-15,0 4-220 0</inkml:trace>
  <inkml:trace contextRef="#ctx0" brushRef="#br0" timeOffset="1804">1070 189 29 0,'0'0'56'0,"0"0"102"16,0 0-70-16,0 0-15 0,0 0-12 15,0 0 0-15,-25-5 7 16,25-4-50-16,0 1-6 16,3-5 9-16,20-3-18 15,3-1 11-15,6 3-12 16,7 3 7-16,1 5 19 15,1 6-28-15,-2 0 2 16,-7 1 3-16,-6 21-5 16,-11 2 0-16,-10 4 8 15,-5 7 2-15,0 6 12 16,-20 4 1-16,-10 1-18 16,-10 0 19-16,-4-3-23 15,3-7-1-15,2-6 1 16,2-6 10-16,5-12 1 15,9-3-12-15,8-7 0 0,9-2 14 16,6 0-9-16,0 0-5 16,0 0-5-16,21 0 5 15,20 9 16-15,17 12 0 16,9 4 2-16,6 4 43 16,-3 1-31-16,-6-1-24 15,-7-1 1-15,-8-4 7 16,-8-2-1-16,-11-5-13 15,-12-6 0-15,-1-3 5 16,-8-2-5-16,-4-6-48 16,-1 0-43-16,-4-9-115 15,0-34 23-15</inkml:trace>
  <inkml:trace contextRef="#ctx0" brushRef="#br0" timeOffset="2044">1695 41 375 0,'0'0'45'16,"0"0"-15"-16,0 0 139 15,0 0-48-15,0 0-49 16,0 0 12-16,172 426-44 16,-149-353 0-16,-4-5-15 15,-2-13-23-15,-3-6 20 16,-5-10-22-16,0-11 0 0,0-5 2 15,0-9-2-15,0-9-67 16,0-5-114-16,-1-30-19 16,-3-39-220-16</inkml:trace>
  <inkml:trace contextRef="#ctx0" brushRef="#br0" timeOffset="2328">2143 260 482 0,'0'0'128'15,"0"0"-93"-15,0 0 23 16,0 0-27-16,0 0-13 16,0 0 25-16,-155 172-39 15,128-136 9-15,9-8 12 0,6-16-23 16,9-7 2 0,3-3-4-16,0 6 13 0,19 1-13 15,15-1 16-15,8 0 18 16,2-4 17-16,-1 0-45 15,-1-4 9-15,-1 3-15 16,-4 2 1-16,-5-3 13 16,-2 3-14-16,-3 1-22 15,4 0-33-15,-1-6-117 16,1 0-35-16,-4-12-279 16</inkml:trace>
  <inkml:trace contextRef="#ctx0" brushRef="#br0" timeOffset="2667">2723 41 666 0,'0'0'137'0,"0"0"-93"16,0 0 6-16,0 0-47 16,0 0 43-16,0 0-46 15,-159 92 0-15,145-58 9 16,13-4-6-16,1-1-6 15,0-1 1-15,29-4 2 16,13 1-4-16,10-4 4 0,5-2 0 16,6-5 13-1,-6-1-10-15,-3-1-3 16,-10-1 0-16,-9 4 1 0,-11 1-4 16,-12-4 3-1,-12 6-2-15,0 4 2 0,-32 8 0 16,-20 7 5-16,-10 1-5 15,-6-8 5-15,-2-10-9 16,6-14 4-16,7-6-86 16,11-35-262-16</inkml:trace>
  <inkml:trace contextRef="#ctx0" brushRef="#br0" timeOffset="3529">0 382 638 0,'0'0'84'16,"0"0"-31"-16,0 0-39 15,0 0 2-15,0 0 55 16,0 0 22-16,532-4-28 16,-301 4-35-16,33-8 14 15,15-10-34-15,7 1-7 16,-14 4 21-16,-41 7-24 16,-40 1 0-16,-48 5-1 15,-49 0 7-15,-39 0-16 16,-33 0-14-16,-22 3-58 0,-33-1 80 15,-43-2-65-15,-42 0-172 16,-36-11-174-16</inkml:trace>
  <inkml:trace contextRef="#ctx0" brushRef="#br0" timeOffset="3778">20 508 861 0,'0'0'0'0,"0"0"-11"16,0 0 11-16,0 0 21 16,0 0 55-16,0 0-25 15,811 44-24-15,-586-44 46 0,3 0-56 16,-10-6 4-16,-13 2-12 16,-39 4-6-16,-34 0-3 15,-38 0 0-15,-41 9-21 16,-34 5-4-16,-19 4-64 15,-49 7 43-15,-48 2-70 16,-41-3-287-16</inkml:trace>
  <inkml:trace contextRef="#ctx0" brushRef="#br0" timeOffset="4015">292 757 768 0,'0'0'94'0,"0"0"-78"15,0 0-16-15,0 0 48 0,0 0 38 16,0 0-32-16,1125 8-23 16,-862-14-19-16,-12-2 29 15,-21 0-36-15,-24 0-4 16,-36 3 6-16,-35-1-1 16,-33 1 2-16,-36 2-8 15,-29-1 0-15,-17 0-15 16,-19-3-2-16,-1-13-32 15,-23-28-204-15,-34-29-393 16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0:16.1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128 359 305 0,'0'0'117'0,"0"0"-90"16,0 0 110-16,0 0-17 16,0 0-47-16,0 0-26 0,45 527-4 15,-40-437-9 1,-2-8-1-16,-1-5-19 0,2-9-14 16,4-6 26-16,-2-10-26 15,1-6 0-15,-2-14 3 16,0-10-1-16,-2-12-2 15,-3-7-42-15,0-3-7 16,0-8 42-16,-22-32-243 16,-8-23 18-16,-5-24-68 15</inkml:trace>
  <inkml:trace contextRef="#ctx0" brushRef="#br0" timeOffset="317">0 606 428 0,'0'0'100'0,"0"0"-12"16,0 0 24-16,0 0-13 15,0 0-62-15,0 0 51 16,342-57-69-16,-289 83-5 16,-13 9-14-16,-21 5 1 15,-16 8-2-15,-3 1 1 16,-18 7 0-16,-24-2 21 16,-7-8-20-16,-7-7 0 15,0-16 4-15,6-12-3 16,15-11 8-1,16 0-10-15,10 0-2 0,9 0-14 16,0 0 12-16,11-5 4 16,24 2 3-16,14 2 10 15,5 1 6-15,7 1-19 0,3 21 2 16,1 2 12-16,2 4-13 16,1-5-2-16,4-5-22 15,-3-9-92-15,-6-9-99 16,-13-15-131-16</inkml:trace>
  <inkml:trace contextRef="#ctx0" brushRef="#br0" timeOffset="679">978 395 736 0,'0'0'38'0,"0"0"-32"16,0 0 49-16,0 0-7 0,0 0 61 15,0 0-70-15,-13 449 0 16,5-377-4-16,4-1-28 16,-4-2 2-16,6-13-9 15,-1-16 0-15,3-16 8 16,0-16-6-16,-1-2-4 16,1-6 2-16,0 0-21 15,0-8-1-15,0-22-40 16,-3-19-35-16,1-7 60 15,-5 1-69-15,-2 5-44 16,0 11 36-16,-2 10 41 16,5 10-3-16,1 7 56 0,4 7 20 15,1 0 31 1,0 2-23-16,0 1-8 0,0 2 0 16,0 0-16-16,4 0-83 15,-4 10-156-15</inkml:trace>
  <inkml:trace contextRef="#ctx0" brushRef="#br0" timeOffset="1032">939 844 24 0,'0'0'361'0,"0"0"-211"16,0 0-36-16,0 0 64 15,0 0-75-15,0 0-25 16,62-171-29-16,-16 125-26 16,7 0 5-16,9-3-28 15,0 2 0-15,2 6 13 16,-6 3-13-16,-9 8 0 15,-15 9 5-15,-12 11 1 16,-13 5-12-16,-9 5-20 0,0 0-43 16,0 9 30-16,-21 23-74 15,-16 9-107-15,-10 5-31 16</inkml:trace>
  <inkml:trace contextRef="#ctx0" brushRef="#br0" timeOffset="1244">1121 639 257 0,'0'0'353'16,"0"0"-353"-16,0 0 21 16,0 0 41-16,0 0 42 15,0 0-51-15,138 100-1 16,-100-79-6-16,0 0-15 16,-6-6-31-16,-4 3 5 0,-6-2 7 15,-3-2-12 1,-4-3 0-16,-6-3-1 0,-3-3-13 15,-3-5-59 1,-3 0-31-16,0 0-64 0,-3-6-20 16</inkml:trace>
  <inkml:trace contextRef="#ctx0" brushRef="#br0" timeOffset="1827">38 1538 587 0,'0'0'59'15,"0"0"-43"-15,0 0 99 16,0 0-29-16,0 0-12 15,0 0-29-15,274 10 30 16,-212-29-46-16,-4 0-19 16,-5 2 15-16,-9 7-21 15,-14 5 0-15,-12 1-4 0,-11 3 0 16,-7 1-5-16,0 0 5 16,0 0-3-16,0 0 2 15,0 0-65-15,0 0-96 16,3 0-141-16</inkml:trace>
  <inkml:trace contextRef="#ctx0" brushRef="#br0" timeOffset="3293">992 387 31 0,'0'0'111'0,"0"0"61"15,0 0-89-15,0 0-4 16,0 0 18-16,0 0-56 16,-21-42 73-16,21 37-71 15,-2 2-39-15,-1 1 15 16,3-3-19-16,-1-1-7 15,1-4-1-15,0-3-60 16,-3 1 65-16,3-1-24 16,0 1 27-16,0 0-2 15,-3-2 4-15,3-1-2 16,0 3 0-16,0 3 1 16,0 5-3-16,0-1 2 15,0 5 0-15,0 0 0 0,0 0 0 16,0 0-3-16,-2 0 0 15,-1 9 6-15,2 19-1 16,-4 18 51-16,5 13 3 16,-3 5 0-16,1 2-24 15,2 3-9-15,-3-3 14 16,2-3-22-16,1-5 25 16,0-7-36-16,0-3-1 15,0 0 20-15,0-11-21 16,0-7-2-16,0-12 4 15,0-10 0-15,0-7 9 16,0-1-13-16,0 0 0 16,0 0 10-16,0 0-10 15,0 0 0-15,-5-1-1 0,-8-22-159 16,-4-12 4 0,3-13-52-16,1-4-139 0</inkml:trace>
  <inkml:trace contextRef="#ctx0" brushRef="#br0" timeOffset="3531">925 601 361 0,'0'0'67'15,"0"0"5"-15,0 0 92 16,0 0-8-16,0 0-76 16,0 0-12-16,331 9 4 15,-261-9-31-15,-3 0-26 16,-8 0-1-16,-10 0-13 0,-13 0 13 15,-10 0-14-15,-9 0 0 16,-7 0 3-16,-7 0-3 16,-1 0-6-16,1 0-22 15,3-1-41-15,11-14-51 16,1-16-121-16,3-21-163 16</inkml:trace>
  <inkml:trace contextRef="#ctx0" brushRef="#br0" timeOffset="3783">1644 0 678 0,'0'0'18'0,"0"0"57"0,0 0 40 16,0 0-28-16,0 0-27 15,0 0-13-15,-60 764-23 16,60-676 12-16,0-5-36 15,0-15 2-15,2-15 10 16,1-15-12-16,1-18 0 16,-2-8 1-16,1-7 2 15,-1-3-6-15,5-2-78 16,4 0-113-16,2-14-62 16,4-20-47-16</inkml:trace>
  <inkml:trace contextRef="#ctx0" brushRef="#br0" timeOffset="4178">2157 28 339 0,'0'0'141'0,"0"0"-130"0,0 0 122 16,0 0 17-16,0 0-46 16,0 0 1-16,35 570-48 15,-35-471-2-15,0-11-36 16,0-16-18-16,0-9 28 15,0-15-28-15,0-12-1 16,0-8 0-16,7-9-1 16,9-18-9-16,5-1-108 15,6-38-74-15,1-40-113 16</inkml:trace>
  <inkml:trace contextRef="#ctx0" brushRef="#br0" timeOffset="4389">2482 405 656 0,'0'0'65'0,"0"0"-26"16,0 0 13-16,0 0-3 15,0 0 29-15,0 0-49 16,-235 147 5-16,216-118-12 16,10-1-17-16,9 1-3 15,0 1-2-15,12 0 0 16,20 0 7-16,9-1-6 15,8 0 8-15,7-4 3 0,6-3-2 16,7-4-5 0,2-1-5-16,5-6-20 15,0-8-27-15,-5-3-126 0,-4-3-106 16</inkml:trace>
  <inkml:trace contextRef="#ctx0" brushRef="#br0" timeOffset="4690">3181 327 754 0,'0'0'113'16,"0"0"-89"-16,0 0 27 15,0 0-5-15,0 0-1 16,0 0-3-16,-236 188-14 16,227-159-14-16,9 0-14 15,0-2 0-15,14-2-9 0,18-2 7 16,12-4-2-16,9-1 2 15,3 1 3-15,0-6-12 16,-7 1 0-16,-10 0 1 16,-11-4 1-16,-15 3 9 15,-10 4-19-15,-3 7 19 16,-26 8 4-16,-19 13 12 16,-11-4-16-16,0-3 0 15,2-11-17-15,10-23-12 16,12-4-261-16</inkml:trace>
  <inkml:trace contextRef="#ctx0" brushRef="#br0" timeOffset="4853">3530 786 1068 0,'0'0'16'0,"0"0"-14"0,0 0 42 15,0 0-24-15,0 0-9 16,0 0-4-16,4 3-7 15,-4-3-55-15,0 0-341 16</inkml:trace>
  <inkml:trace contextRef="#ctx0" brushRef="#br0" timeOffset="5292">58 1482 629 0,'0'0'57'0,"0"0"-14"15,0 0-25-15,0 0 80 16,0 0 12-16,0 0-23 16,655 142-55-16,-343-171-7 15,53-20 22-15,31-4-35 16,31 6-3-16,-2 9-9 15,-7 7 0-15,-25 5 6 16,-49-3-6-16,-42 2 0 16,-52 2-3-16,-63 4 3 15,-53 10-28-15,-63 10-53 16,-42 1-27-16,-29 0 14 16,-39-5-47-16,-50-19-561 15</inkml:trace>
  <inkml:trace contextRef="#ctx0" brushRef="#br0" timeOffset="5465">4980 1071 1285 0,'0'0'6'16,"0"0"-5"-16,0 0-1 15,0 0-27-15,0 0-45 16,0 0-79-16,-48-121-621 15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9:12.18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8 268 0,'0'0'136'16,"0"0"49"-16,0 0-43 15,0 0-5-15,0 0-77 0,0 0-30 16,3 4-25-16,-1-4-10 16,1 0-179-16,-3-12-453 15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0:52.26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357 0 41 0,'-4'0'122'0,"-1"0"-9"16,1 0-40-16,1 0 17 15,3 0-14-15,-2 0-35 0,2 0 33 16,-3 0-35-16,3 0 14 15,0 0 7-15,0 0-38 16,-2 0 15-16,-1 0 2 16,2 0-31-16,-7 0 41 15,-1 0-49-15,-4 0 0 16,-10 2 3-16,-3 12 6 16,-1 1-11-16,4-2 2 15,5-2 0-15,-1 0 1 16,-2-5-1-16,3 2 0 15,-3-1-6-15,5-4-17 16,4 0 10-16,8-1 7 16,4-2 12-16,0 0 0 0,0 0-6 15,0 0 0 1,0 0 2-16,0 0 5 0,0 0-14 16,0 7 2-16,0 9-6 15,0 17-2-15,0 22 13 16,0 18 0-16,0 21 8 15,0 14-2-15,0 25 2 16,0 13-8-16,9 11 0 16,0 14 13-16,3-1-13 15,3-1 0-15,-1-2 2 16,3-9 7-16,-4-9-10 16,1-12 1-16,-2-9 0 0,-3-9-1 15,0-3 1 1,-4-7 0-16,-1-9 16 0,1-9-15 15,-5-16-1 1,0-12 0-16,0-10 6 0,0-8 8 16,0-2-13-16,0-3 0 15,0-4 13-15,0-5-7 16,0-6-7-16,0-10 0 16,-5-5 0-16,5-6 3 15,0-2-3-15,0 2 0 16,0-1 6-16,0-3-3 15,0 8-3-15,0-4 0 16,0 3 0-16,0 1 4 16,0-2-4-16,0-3 0 15,0-3 4-15,0 2-2 0,0-2-4 16,0 0-1-16,0 0 3 16,0 0 12-16,0 0-9 15,0 0 1-15,0 0-1 16,0 0 2-16,0 0-1 15,0 0-4-15,0 0 0 16,0 0 2-16,0 0-2 16,0 0-9-16,0 0 8 15,13 13 1-15,15 10-1 16,15 6 1-16,3 2 0 16,7 2 23-16,-3-6-23 15,-3-4 0-15,-5 0 3 16,-8-11 0-16,-11-1 1 15,-13-5-4-15,-7-5 0 0,-3-1 13 16,0 0-13-16,0 0 0 16,0 0 0-16,-4-35-65 15,-31-24-518-15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1:12.16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0 119 0,'0'0'388'0,"0"0"-335"16,0 0-49-16,0 0 35 16,0 0-32-16,0 0 10 15,0 0-8-15,1 0-5 16,-1 0 16-16,0 0-15 15,0 0-5-15,0 0 41 16,0 0-32-16,0 0-1 16,0 0-6-16,5 0 2 15,3 0-7-15,5 6 3 16,7 1-30-16,1 4-63 0,-3-5-172 16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1:19.99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102 150 81 0,'0'0'101'0,"0"0"-6"0,0 0-76 15,0 0 70-15,0 0-48 16,0 0-20-16,0 0 18 16,-50-75-38-16,43 65 66 15,2-1-39-15,-3 3-1 16,4 2 17-16,-1 2-23 15,1 2 19-15,2-1-1 16,-1 2-20-16,-1-2 50 16,-1 2-59-16,0-1 8 15,4-1 39-15,1 1-25 16,0 2 11-16,0 0-7 16,0 0-34-16,0 0 48 0,0 0-50 15,0 0 0-15,0 0 1 16,0 0-1-16,18 0 0 15,22 0-8-15,14 0 22 16,13 7 17-16,5-3-31 16,-1 0 0-16,-4-1 13 15,-2-3-13-15,-6 0 0 16,-4 0-3-16,-2 0 6 16,-6 0 3-16,-9 0-6 15,-7 0 0-15,-13 0 2 16,-6 0 2-16,-8 0-4 15,-2 0 0-15,-2 0 8 16,0 0 5-16,0 0-13 0,0 0 0 16,0 0 17-16,0 0-17 15,3 0 0-15,-3 0-1 16,0 0 4-16,0 0 0 16,0 0-2-16,0 0-1 15,0 0 7-15,0 0-7 16,0 0 0-16,0 0 0 15,0 0-2-15,-9 0-18 16,-12 0-37-16,-2-10-169 16,-9-17-285-16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1:24.39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19 218 25 0,'0'0'43'0,"0"0"8"16,0 0 73-16,0 0-73 16,0 0-24-16,0 0-25 15,0 0 8-15,0-6 8 16,-2 6 3-16,2 0 10 16,-3 0 25-16,2 0-21 0,1 0 29 15,-3 0-15-15,3 0-7 16,0 0 46-16,0 0-41 15,0 0-12-15,0 0 23 16,0 0-45-16,0 0 11 16,0 0-9-16,0 0-7 15,0 0 50-15,0 0-52 16,0 0-4-16,0 0 31 16,0 0-33-16,0 0 7 15,0 0-7-15,0 0 3 16,0 0 14-16,0 0-17 15,0 0-11-15,26 0 6 16,10 0 10-16,8 10 0 0,9 2-5 16,5-2 11-1,1-1-7-15,-1-3-4 0,6-2 0 16,-2-2 0-16,0-2 0 16,4 0 0-16,0 0-2 15,1-2 5-15,0-8 7 16,-3-1-10-16,-2 1 0 15,-1 1 14-15,-6 5-12 16,-2 0-2-16,0 1 0 16,0 0 6-16,0-3-8 15,2 0 2-15,3-1 0 16,5-1 11-16,3-3-8 0,-3 1-3 16,0 1 0-1,-6 0 0-15,1 2 3 0,0 1-3 16,3 1 0-16,2 4 7 15,4-1-4-15,-2 0-6 16,-1 0 2-16,-1 0 1 16,-4-2 2-16,-2 3-2 15,1-3 0-15,3 4 7 16,-2-1-7-16,2 1-1 16,-2 0-3-16,0-3 8 15,-2 3 1-15,0-2-5 16,-2 1 0-16,1-2 9 15,-1-1-1-15,0-5-8 16,5 3 0-16,-1 1 4 16,2-2 8-16,3 1-12 0,1 2 0 15,-1 0 7-15,1-1-5 16,2 3-2-16,2-1 0 16,7-2 2-16,7 1 3 15,4-1-5-15,1 0 0 16,-3 1-3-16,-2-2 4 15,-2-1-1-15,-1 2 0 16,1 4 3-16,-5 1-7 16,-2 0 4-16,-3 0 0 15,-7 0 0-15,2 0 2 16,-3 0-2-16,0 4 0 16,-3 0 2-16,-2-3-1 0,-2-1-1 15,0 0 0-15,-5 0 7 16,2 0-6-16,-5 0-2 15,-2 0-1-15,-2 4 2 16,-5-3 0-16,-2 2 0 16,-2-1 0-16,-8-1 1 15,-4 2 2-15,-6-3-5 16,-8 2 2-16,-2-2 0 16,-5 0 4-16,1 0-4 15,-3 0 0-15,0 0 7 16,0 0 1-16,0 0-8 15,0 0 0-15,0 0 4 16,0 0 0-16,0 0-4 16,0 0 0-16,0 0-8 15,-15 0-46-15,-26-12-196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1:27.56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904 54 487 0,'0'0'74'0,"0"0"1"16,0 0-31-16,0 0 9 15,0 0 22-15,0 0-37 16,0-7 2-16,0 7-40 16,1 0 0-16,2 0 25 15,2 9-19-15,1 29-1 0,-3 20 46 16,-2 17-6-16,-1 9 0 16,0 2-40-16,3-7-5 15,2-12 24-15,1-6-21 16,5-9-3-16,-5-6 3 15,3-10 0-15,-2-8-2 16,0-11-1-16,-3-11 0 16,-1-6-18-16,-3 0 6 15,0 0-34-15,0-27-23 16,0-23-20-16,-14-22-86 16,-7-10 1-16,-6-2-12 15,1-2-130-15</inkml:trace>
  <inkml:trace contextRef="#ctx0" brushRef="#br0" timeOffset="237">857 130 18 0,'0'0'97'16,"0"0"89"-16,0 0-67 16,0 0-45-16,0 0 22 15,0 0-28-15,177-52-28 16,-140 52 9-16,-7 18-26 16,-9 6-21-16,-7-2 41 15,-8 5-32-15,-6 4 0 16,0 1 12-16,-1 2-2 15,-21 0-5-15,0-8-16 0,-4-4 0 16,3-5 14 0,0-4-14-16,6-5 3 0,4-4 0 15,4-4-1-15,3 0-4 16,6 0-26-16,0-6-131 16,0-13 1-16,13 1-23 15</inkml:trace>
  <inkml:trace contextRef="#ctx0" brushRef="#br0" timeOffset="886">1564 200 24 0,'0'0'148'0,"0"0"-1"15,0 0-53-15,0 0 7 0,0 0 18 16,0 0 35-16,3-12-78 16,-10 9-39-16,-15 3-11 15,-5 0-4-15,-8 0 6 16,-6 10-28-16,-3 14 0 15,6 3 35-15,5-5-22 16,13-3 2-16,8-9 5 16,7 0-14-16,5 5-6 15,0 2 0-15,8 6 0 16,24 3-12-16,9 2 12 16,9-3 0-16,3-3 13 15,-1-5-12-15,-11 0 1 0,-6-4-2 16,-13-4 0-1,-8 1 4-15,-6-4-4 0,-8 7-6 16,0 1 6-16,-14 12 7 16,-15 1 6-16,-7-2-13 15,1-1 0-15,3-5 13 16,5-5-13-16,5-6 0 16,12-1-3-16,2-7-16 15,8 0-34-15,0-13-83 16,0-17-141-16,18-10 4 15</inkml:trace>
  <inkml:trace contextRef="#ctx0" brushRef="#br0" timeOffset="1187">1912 218 505 0,'0'0'136'0,"0"0"-115"16,0 0 40-16,0 0 2 15,0 0 27-15,0 0-29 16,0 179-17-16,0-134 17 16,0-4-60-16,8-5 11 15,1-6 17-15,1-3-29 16,0-5 0-16,-1-3 3 16,-2-3 0-16,-2-4-1 0,-2-7-2 15,-2-1-5 1,2-2-17-16,-3 0 10 0,0-2-59 15,0 1 11-15,0-1-15 16,0 0-29-16,0 0-13 16,-9-13-102-16,-7-16-126 15</inkml:trace>
  <inkml:trace contextRef="#ctx0" brushRef="#br0" timeOffset="1480">1759 231 388 0,'0'0'110'15,"0"0"-39"-15,0 0-13 16,0 0 23-16,0 0-12 0,0 0-10 16,91-118 8-1,-33 110-44-15,11 5-3 0,0 3 11 16,-2 5-19-16,-7 22 16 16,-10 8-28-16,-10 6 0 15,-17 5 41-15,-17 4-41 16,-6 3 6-16,-11 1 13 15,-24 3 4-15,-10-6-8 16,-9-1-15-16,-3-9 0 16,-2-8 9-16,7-14-7 15,11-13-3-15,14-6 1 16,10-3-50-16,12-31-81 0,5-11-138 16,3-8-146-16</inkml:trace>
  <inkml:trace contextRef="#ctx0" brushRef="#br0" timeOffset="1704">2646 0 743 0,'0'0'3'16,"0"0"103"-16,0 0-32 16,0 0-34-16,0 0 44 15,0 0-57-15,144 359-17 16,-144-287 3-16,-11-1 0 15,-27 4-9-15,-16 0-4 16,-18-3-113-16,-16-11 9 16,-14-16-170-16,-12-21-167 0</inkml:trace>
  <inkml:trace contextRef="#ctx0" brushRef="#br0" timeOffset="1956">0 253 907 0,'0'0'0'0,"0"0"23"15,0 0 20-15,0 0-18 16,0 0 22-16,0 0-46 15,71 564 11-15,14-487 23 16,13-6-31-16,13-9-4 16,13-15 0-16,19-16-7 15,10-23-147-15,5-8-222 16</inkml:trace>
  <inkml:trace contextRef="#ctx0" brushRef="#br0" timeOffset="2093">2187 1210 1005 0,'0'0'33'0,"0"0"-16"0,0 0-2 16,0 0-7-16,0 0-8 15,0 0-27-15,76 20-190 16,-75-66-219-16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1:31.66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0 454 0,'0'0'132'16,"0"0"-90"-16,0 0 62 15,0 0-2-15,0 0-51 16,0 0-7-16,0 0-39 16,-22-6-5-16,40 10-4 15,27 23 4-15,21 9 76 16,24-1-64-16,30-4-4 16,20-12 26-16,24-7-27 15,15-10 9-15,11-2-16 16,10 0 16-16,-2-14-10 15,-4 0-2-15,-12-3-4 16,-19 6 8-16,-13 4-8 0,-19 7 0 16,-13 0-2-16,-10 0 4 15,-14 0 0-15,-4 3-2 16,-7 2 0-16,-11 5 3 16,-9-4 1-16,-6 2-6 15,-13-2 2-15,-11-2 0 16,-4 0 10-16,-15-2-10 15,-5-2 0-15,-5 1-1 16,-4-1 14-16,0 0-17 16,0 0 4-16,0 0 0 15,0 0 1-15,-7 0-1 16,-18-11-91-16,-14-24-288 16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1:39.64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0 349 0,'0'0'146'0,"0"0"-56"15,0 0 14-15,0 0 37 0,0 0-61 16,0 0-25-16,325 271-12 15,-310-213-26-15,-15 7 41 16,0 7-58-16,-24 5 0 16,-28-6 10-16,-7-10-10 15,-12-20-89-15,-5-38-204 16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1:42.46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75 327 0,'0'0'585'0,"0"0"-456"16,0 0-89-16,0 0 0 0,0 0-40 16,0 0 0-1,100-8 33-15,-39 8-33 0,6-2 0 16,-5-6 6-16,-9-3-6 16,-10-1 0-16,-19 3-44 15,-16-1-82-15,-8 2-8 16,0 1-182-16</inkml:trace>
  <inkml:trace contextRef="#ctx0" brushRef="#br0" timeOffset="126">284 75 834 0,'0'0'91'0,"0"0"-89"0,0 0 89 16,0 0-35-1,0 0-36-15,0 0 26 0,11 243-42 16,-11-199-3-16,0-1-1 15,0-23-238-15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1:40.66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156 229 636 0,'0'0'88'0,"0"0"-5"15,0 0-5-15,0 0-51 16,0 0 31-16,0 0-7 16,-138 235-49-16,138-190 43 0,1-5-45 15,30-3 0-15,10-4 5 16,12-8 9-16,8-8-13 16,1-14-1-16,-7-3 4 15,-10-7-4-15,-14-22 0 16,-15-4-9-16,-14-3-5 15,-2 1 16-15,-14 4-7 16,-25 0 4-16,-8 4 1 16,-14 3-21-16,2 4 15 15,1 2-29-15,9 2-33 16,13-1-116-16,15-4-11 16,11-3-216-16</inkml:trace>
  <inkml:trace contextRef="#ctx0" brushRef="#br0" timeOffset="226">320 0 664 0,'0'0'60'0,"0"0"-25"16,0 0 97-16,0 0-44 16,0 0-40-16,0 0 40 15,-191 661-82-15,147-545 4 16,7-19 28-16,8-22-38 15,16-16 0-15,7-18-2 16,6-14 10-16,0-11-17 0,0-13 9 16,22-3-85-1,13-30-101-15,14-26-82 0</inkml:trace>
  <inkml:trace contextRef="#ctx0" brushRef="#br0" timeOffset="446">660 354 778 0,'0'0'142'0,"0"0"-134"16,0 0-1-16,0 0 27 15,0 0 38-15,0 0-9 16,-10 203-36-16,10-142-25 0,0-4 26 16,0-6-28-1,19-9 0-15,7-10-7 0,5-12 7 16,-3-8-89-16,3-12-69 15,-5 0-155-15</inkml:trace>
  <inkml:trace contextRef="#ctx0" brushRef="#br0" timeOffset="766">958 405 640 0,'0'0'238'0,"0"0"-122"15,0 0-32-15,0 0-1 0,0 0-74 16,0 0-7 0,9-76 24-16,0 53-23 0,5 1-3 15,-2 1 0-15,-3 9 3 16,-3 6 0-16,2 4-3 16,-2 2-15-16,6 0 2 15,5 5 10-15,5 17 0 16,6 8 2-16,2 8 1 15,2-1 11-15,-2 7-11 16,-2 6 0-16,-5-3-6 16,-2 0 13-16,-6-5-7 15,-6-9 0-15,-6-7 1 16,-1-12-11-16,-2-8-25 16,0-6-93-16,0-4-5 0,0-36-191 15</inkml:trace>
  <inkml:trace contextRef="#ctx0" brushRef="#br0" timeOffset="967">1275 207 665 0,'0'0'194'15,"0"0"-142"-15,0 0 17 16,0 0-32-16,0 0 5 16,0 0 20-16,-156 226-46 15,129-169-5-15,8-4-11 16,6-4 2-16,8-16-5 15,5-7-2-15,0-9-65 16,9-13-71-16,20-4-121 16,9-19-388-16</inkml:trace>
  <inkml:trace contextRef="#ctx0" brushRef="#br0" timeOffset="1141">1497 458 552 0,'0'0'256'16,"0"0"-210"-16,0 0 5 15,0 0 14-15,0 0 42 16,0 0-62-16,44 210-23 16,-38-181 0-16,-1-10-20 15,2-5 4-15,-5-9-6 16,1-5-23-16,-3 0-41 16,0-19-173-16,0-27-312 15</inkml:trace>
  <inkml:trace contextRef="#ctx0" brushRef="#br0" timeOffset="1271">1497 458 801 0,'14'-136'45'0,"-14"136"-20"16,0 0-29-16,0 0 4 16,0 0-2-16,0 0-156 15,54 65-266-15</inkml:trace>
  <inkml:trace contextRef="#ctx0" brushRef="#br0" timeOffset="1492">1903 140 902 0,'0'0'39'0,"0"0"44"0,0 0-22 16,0 0-17-16,0 0-6 15,0 0 3-15,115 416-41 16,-123-332 4-16,-22-5 12 15,-6-8-16-15,-5-10 1 16,1-12-13-16,4-13-24 16,5-10-20-16,4-18-99 15,6-8-164-15,1-21-271 16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1:40.19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3 816 0,'0'0'90'0,"0"0"-71"0,0 0 17 16,0 0-25-1,0 0 8-15,0 0 26 0,196-3-44 16,-155 3-1-16,-6 0 0 16,-15 0-116-16,-13 0-141 15,-7 0-407-15</inkml:trace>
  <inkml:trace contextRef="#ctx0" brushRef="#br0" timeOffset="172">28 108 257 0,'0'0'465'16,"0"0"-453"-16,0 0-9 16,0 0 0-16,0 0 36 0,0 0-21 15,177 60-13-15,-122-54 12 16,3-2-17-16,-2-1-9 15,-1-3-105-15,2 0-110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1:35.40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32 64 631 0,'0'0'80'15,"0"0"46"-15,0 0-46 16,0 0 4-16,0 0-71 16,0 0-6-16,-27-6-14 0,27 50-42 15,0 15 49 1,0 14 11-16,0 2-11 0,6-6 0 15,7-5-4-15,4-17 11 16,-3-10-4-16,2-16-3 16,-5-8 0-16,-3-9 11 15,-2-4-9-15,-2 0 8 16,4 0 8-16,10-11-12 16,10-19 62-16,11-18-52 15,5-9-9-15,-3-2 16 16,0 0-23-16,-6 7-10 15,-3 0-12-15,-8 7 0 16,-10 7 19-16,-5 3-5 16,-8 6-58-16,-1 9 14 0,0 4 2 15,0 7-12-15,0 5-104 16,-1 4-183-16</inkml:trace>
  <inkml:trace contextRef="#ctx0" brushRef="#br0" timeOffset="745">687 102 662 0,'0'0'26'0,"0"0"53"0,0 0-8 16,0 0-28-1,0 0 15-15,0 0-2 0,-66 146-27 16,43-102-29-16,10-2 13 15,-1 2-7-15,0 3-6 16,2-6 0-16,3-1 12 16,2-4-12-16,1-12 0 15,3-7-2-15,1-9 6 16,-1-4-25-16,3-4 14 16,0 0 6-16,0 0-10 15,0-17 11-15,3-30-14 16,18-19-138-16,8-16 34 15,1 4 107-15,7 11 11 16,-7 13 0-16,-4 15-5 16,-8 14 10-16,-9 13 29 15,-7 11 35-15,-2 1-44 16,0 0 20-16,3 0-45 0,-3 0 11 16,6 1-21-16,6 24 13 15,5 10-3-15,3 7 28 16,-2 3-16-16,3 0 37 15,-3 0-48-15,4-7-1 16,-1 0 19-16,-1-9-18 16,-2-5 2-16,-1-9-3 15,-4-9 6-15,-1-3 10 16,-2-3-14-16,3 0-2 16,10-29 19-16,4-15-19 0,5-9 0 15,2-4-1 1,-6 4 6-16,-2 6-1 0,-3 8-4 15,-6 12 0-15,-8 13-2 16,-3 8 2-16,-6 6-1 16,0 0 0-16,0 0-8 15,0 0-7-15,0 0 3 16,3 15-25-16,5 13 36 16,2 12-6-16,2 9 8 15,-1 3 10-15,1-2 0 16,-1 5 12-16,1-3-22 15,-4-1 0-15,-2-4 10 16,1-15-10-16,-2-6 0 16,-1-2 0-16,-2-4-63 15,-2-2-23-15,0-7-112 0,0-11-412 16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8:51.87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0 854 36 0,'0'0'199'0,"0"0"-158"0,0 0-5 15,0 0 27-15,0 0-24 16,0 0 19-16,0 0-33 15,0-2 3-15,0 2 33 16,0-1-46-16,0-2 6 16,0 3-6-16,0 0-3 15,0 0 9-15,0 0-21 16,0 0 0-16,0-4 18 16,6-2-12-16,11-7-6 15,0-1 6-15,2-3 2 0,4-4-5 16,2 2-3-16,2 0 0 15,-1 1-3-15,3 3 3 16,1-3 0-16,0 2 9 16,-1 1-6-16,0 5-2 15,-2-4-1-15,-2 3 0 16,5-2 2-16,0-5 0 16,2 2 9-16,0-1 20 15,2-1-18-15,-7 3 8 16,0 2-21-16,-1 3 0 15,-6 1 18-15,0 3-18 16,-7 1 0-16,-4 0 11 16,0 5-9-16,-4-2 3 15,1 2-5-15,2 0 0 0,-2-1 13 16,-2-2-12-16,4 3-1 16,-5-2 2-16,-2 2 3 15,-1 0-7-15,0 0 2 16,0 0-8-16,0 0-4 15,0 0-23-15,0 0-48 16,-13 0-36-16,-5-8-52 16,-1-6-219-16</inkml:trace>
  <inkml:trace contextRef="#ctx0" brushRef="#br0" timeOffset="342">558 351 66 0,'0'0'163'0,"0"0"-115"16,0 0 6-16,0 0 41 16,0 0-26-16,0 0-11 15,79 33 15-15,-55-26-59 16,-1-2-3-16,1 0 1 16,-4-1-6-16,-4-3-9 15,-5 4 3-15,-2-4 0 16,-3 4 5-16,-1-1-2 15,-4-1-3-15,-1 0 7 16,0 4 0-16,0 5 1 16,0 9-2-16,-9 6-5 15,-9 0 33-15,0 0-31 0,1-8 2 16,6 0-3-16,-4-8 5 16,6 2-13-16,3-4 6 15,1-4-14-15,2 1 6 16,3-6-44-16,0 0-102 15,0 0-83-15</inkml:trace>
  <inkml:trace contextRef="#ctx0" brushRef="#br0" timeOffset="502">740 630 423 0,'0'0'10'0,"0"0"-10"16,0 0-14-16,0 0-60 16,0 0-253-16</inkml:trace>
  <inkml:trace contextRef="#ctx0" brushRef="#br0" timeOffset="16488">1075 32 98 0,'-4'-6'106'0,"2"-4"16"0,-1 5-58 16,3 1 4-16,0 0-20 15,-1 1 31-15,1 3-44 16,0 0-10-16,0 0 22 16,0 0-30-16,0 0 2 15,-3 0-19-15,-2 9 8 16,1 20-13-16,-5 9 6 16,1 7-1-16,2-4 20 15,1-1-16-15,2-5-8 16,2-2 3-16,-2-4 1 15,1-4 9-15,2-3-9 16,-3-1 0-16,2-4 3 0,-2-3-3 16,1-2 0-16,2-5-4 15,0-3 10-15,-3-1-7 16,3-3 1-16,0 0 0 16,0 0 1-16,0 0 1 15,0 0-4-15,0 0 1 16,0 0 1-16,0 0 3 15,0 0-3-15,0 0 0 16,0 0 4-16,0 0 0 16,0 0-4-16,0 0 0 15,0 0 1-15,0 0 0 0,0 0-1 16,0 0 0-16,0 0-1 16,0 0 1-16,0 0-2 15,0 0-4-15,0 0 6 16,0 0-6-16,0 0 6 15,0 0 0-15,0 0-2 16,0 0 3-16,0 0-2 16,0 0 0-16,0 0 1 15,0 0-3-15,0 0 3 16,0 0 0-16,0 0 3 16,0 0-3-16,0 0-2 15,0 0-1-15,0 0 3 16,0 0 2-16,0 1-2 15,-1 4 0-15,1-1 3 16,0-2-1-16,0 0-2 0,-3-2 0 16,3 2 1-16,0-2-2 15,0 0 1-15,0 0 0 16,0 0-4-16,0 0 6 16,0 0-4-16,0 0 2 15,0 0 0-15,0 0 3 16,0 0-3-16,0 0 0 15,0 0 0-15,0 0 3 16,0 0-3-16,0 0 0 16,0 0 0-16,0 0-1 0,0 0 1 15,0 0 0 1,0 0 3-16,0 0-3 0,0 0 0 16,0 0-11-16,0 0-9 15,0 0 14-15,0 0-21 16,0 0 7-16,0 0 19 15,0 0-19-15,0 0 4 16,0-4-9-16,0-5-33 16,0-1 45-16,0-1-11 15,7 0 19-15,2-4-5 16,2-2 5-16,1 3-10 16,0 2 7-16,-3 1 8 15,0 1 4-15,1 2-4 0,-6 8 0 16,1 0 20-1,-1 0-20-15,-2 0 0 0,2 0 0 16,4 14 32-16,-4 5 38 16,1 3-48-16,-5 6-6 15,3-2 8-15,-3 5-20 16,0 0 8-16,0-2-12 16,0-6 2-16,2-6-10 15,-2-5-11-15,3-7-4 16,-2-5-48-16,2 0 3 15,2 0 15-15,-1-5 14 16,5-22-63-16,2-8-160 16</inkml:trace>
  <inkml:trace contextRef="#ctx0" brushRef="#br0" timeOffset="16907">1203 349 145 0,'0'0'124'0,"0"0"-54"15,0 0-6-15,0 0 4 16,0 0 14-16,0 0-23 15,0 99-20-15,0-76-32 16,6-10 4-16,3-1-11 16,3-5-12-16,2-3 3 15,4-4-56-15,1 0-3 16,-1-18-1-16,-6-9-18 16,-3-1 1-16,-4 4-17 15,-5 1 103-15,0 9 6 16,0 8 79-16,0 4 15 0,0 2-28 15,0 0-8-15,0 0-15 16,0 0-49-16,0 30 5 16,0 13 45-16,0 13 7 15,0 8-26-15,0-6-14 16,-2-3-2-16,-3-13 0 16,-2-8-10-16,-1-10-5 15,2-5 20-15,-1-6-19 16,-2-7 9-16,-1-4-2 15,-3-2-5-15,2 0 8 16,-4-14-11-16,6-18-45 16,4-9-13-16,5-9-4 15,0 0-5-15,3-5-9 16,20 5 10-16,4 4-123 0</inkml:trace>
  <inkml:trace contextRef="#ctx0" brushRef="#br0" timeOffset="17178">1502 271 175 0,'0'0'110'15,"0"0"-93"-15,0 0 14 16,0 0 23-16,0 0 11 16,0 0-6-16,0 0 24 15,2 146-49-15,-2-103-2 16,0-1 0-16,0-1 7 15,-5-6 0-15,-4-5-39 0,-2-8 0 16,2-3 14 0,2-6-10-16,2-4-4 0,4-6 0 15,1-3-6-15,-3 0 0 16,3-12-66-16,0-25-119 16,0-11 73-16,0-10-142 15</inkml:trace>
  <inkml:trace contextRef="#ctx0" brushRef="#br0" timeOffset="17695">1502 271 192 0,'6'15'74'0,"-6"-15"-40"15,0 0 11-15,0 0 36 0,0 0-35 16,0 0-1-16,52 81 19 16,-47-50-30-16,-5-2-23 15,0 1 1-15,0-8-7 16,0-3 3-16,0-4-8 15,-4-9-22-15,0-4-20 16,2-2 1-16,2 0 16 16,0-10-16-16,0-9-151 15,0 2 159-15,0 7 25 16,6 2 8-16,2 5 20 16,3 2 36-16,1-1 12 15,2 2-4-15,2 0-26 16,-5 0-2-16,3 0-30 0,1 0 0 15,-2 0 20 1,3-5-25-16,-3-3 6 0,-4 2-7 16,-3-2-17-16,-6 1 8 15,0 0-8-15,0-2 2 16,0 0 4-16,-16-1-13 16,-1 1 21-16,3 3 3 15,4 2 2-15,1 4 19 16,1 0-21-16,3 0 0 15,2 2-4-15,2 19 11 16,1 4 0-16,0 2 19 16,0-5-3-16,0-3 25 0,0 0-44 15,4-4-2 1,13-2 23-16,3-9-25 0,7-4 0 16,2 0-58-16,5-27-30 15,-4-5-23-15,0-5-272 16</inkml:trace>
  <inkml:trace contextRef="#ctx0" brushRef="#br0" timeOffset="17986">1876 354 57 0,'0'0'274'0,"0"0"-229"15,0 0-2-15,0 0 12 16,0 0-38-16,0 0 24 16,-12 86 3-16,10-64-11 15,-2-1-9-15,1-4-9 16,1-4-14-16,2-5 17 15,-3-3-16-15,3-4-4 0,0-1-25 16,0 0-31 0,0 0 25-16,0-20-53 0,0-12-96 15,0-3 32-15,3-4 88 16,11 3-7-16,-4 6 69 16,3 3 42-16,-3 13 55 15,-1-2-55 1,-1 8 46-16,-4 5-24 0,4 2-52 15,-2 1-12-15,3 0-9 16,5 0-36-16,-2 9-156 16</inkml:trace>
  <inkml:trace contextRef="#ctx0" brushRef="#br0" timeOffset="18820">811 1013 250 0,'0'0'228'0,"0"0"-162"0,0 0-15 15,0 0-13-15,0 0-26 16,0 0 5-16,0 0 6 15,0 120 51-15,0-77-65 16,0-2 2-16,0 2 38 16,2 0-39-16,2 0-6 15,1-2 4-15,-2-1-5 16,-2-5 2-16,2-8-5 16,-3-5 0-16,0-8 5 15,0-6-5-15,0-6 0 0,0-2 1 16,0 0 2-1,0 0-3-15,0-26-75 0,0-17-30 16,0-14-40-16,0-8 79 16,0 0 12-16,0 14-107 15,0 12 161-15,0 17 73 16,0 7-20-16,0 6 2 16,0-1-35-16,10 1 5 15,8 3 1-15,-1 2 7 16,2 4-8-16,-2 0 5 15,0 3-8-15,-7 13-19 16,-2 6 36-16,-7 4-17 16,-1 3 25-16,0-3-2 15,-4 3-23-15,-7-9-7 0,-2 2-15 16,3-10-11-16,6-6-8 16,1-1-80-16,3-5 13 15,0-6-11-15,0-26-71 16</inkml:trace>
  <inkml:trace contextRef="#ctx0" brushRef="#br0" timeOffset="19056">1022 903 394 0,'0'0'41'15,"0"0"38"-15,0 0 6 16,0 0-6-16,0 0-46 0,0 0 13 15,0 237-2-15,0-209-36 16,0-1 8-16,-1-6-2 16,-2-3-10-16,3-3-4 15,0 0-1-15,0-5-95 16,0 0 3-16,0-9-121 16,0-1 17-16</inkml:trace>
  <inkml:trace contextRef="#ctx0" brushRef="#br0" timeOffset="19900">1208 1217 172 0,'0'0'189'0,"0"0"-156"0,0 0 5 16,0 0-30-16,0 0 11 16,0 0-4-16,50-69-3 15,-47 61-3-15,-3 7 0 16,0 1 35-16,0-2 27 15,-5 2-34-15,-15 0 1 16,1 0-12-16,1 2-22 16,-1 14 24-16,4 3-26 15,4 0-1-15,4 4 35 16,5-1-27-16,2-3-2 16,0-2 14-16,0-6-19 15,5 2-2-15,9-6-6 16,2-1-14-16,-2-6 19 15,0 0-78-15,1 0 50 0,2-11 22 16,-1-10-80-16,-5-1 46 16,-2 6 8-16,-4 7 33 15,-2 5 41-15,-3 4 7 16,0 0 10-16,0 0 23 16,0 0-37-16,0 0-7 15,0 0-28-15,0 0-3 16,0 6 8-16,0 5-12 15,0 1-2-15,0-3 0 16,4 0 1-16,5 0-5 0,2-5-14 16,4-2-95-1,0-2 64-15,3 0-21 0,1-5-19 16,0-14-12-16,0-1-217 16,-6 2 225-1,-2 4 93-15,0 5 147 0,-10 3-27 16,2 4 3-16,-3 2-35 15,0 0 23-15,0 0-44 16,0 0-15-16,0 2-33 16,0 16-3-16,0 6 56 15,0 1-47-15,0 1-2 16,0-5-4-16,0-2-18 16,-3-5 6-16,2-3-7 15,-2-6 0-15,3-4 0 16,0-1 0-16,0 0-15 0,0 0-10 15,0-6-51-15,4-13 48 16,13-8-68-16,-2-3-36 16,3 6 129-16,-1 5-44 15,-8 9 47-15,-1 6 10 16,-7 4 4-16,-1 0 8 16,0 0 41-16,0 0-22 15,0 0 7-15,0 0-26 16,0 10 37-16,0 7-4 15,0-3-38-15,0 0 2 16,0-1-19-16,0-5 0 16,0 1-13-16,0-3-102 0,0-6-28 15,9 0-1 1,5 0-117-16</inkml:trace>
  <inkml:trace contextRef="#ctx0" brushRef="#br0" timeOffset="20189">1650 1285 159 0,'0'0'126'0,"0"0"-35"15,0 0-5-15,0 0-1 16,0 0-37-16,0 0-7 16,94-7-36-16,-78 0 12 15,-6 1 4-15,-6 0-18 16,-4-1 6-16,0 1-9 16,0 0 10-16,-12 2 35 15,-6 2-15-15,-1 2-22 0,3 0 10 16,2 0-5-1,3 0-11-15,2 2-2 16,5 3 0-16,4 6 29 0,0 1-25 16,0-1-4-16,0 6 19 15,6-2-17-15,11-3-1 16,5 1-2-16,9-6-19 16,8 0-103-16,7-7-84 15,2 0-233-15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1:38.9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1054 788 0,'0'0'51'0,"0"0"-30"16,0 0-8-16,0 0 7 15,0 0 11-15,0 0-28 16,0-217-3-16,0 214 0 16,3 3-10-16,3 0 8 0,8 8-27 15,7 24 29-15,6 13 15 16,4 13 4-16,0 4 6 15,3 1 7-15,-2-4-6 16,-5-3 0-16,0-6-26 16,-4-2 0-16,-2-9 11 15,-7-10-11-15,0-11 0 16,-10-11-46-16,-1-7-66 16,-3-15-70-16,0-34-112 15</inkml:trace>
  <inkml:trace contextRef="#ctx0" brushRef="#br0" timeOffset="191">275 861 808 0,'0'0'57'0,"0"0"-46"16,0 0 28-16,0 0 34 16,0 0-46-16,0 0-16 15,-137 288 9-15,114-241-20 16,8-8-7-16,7-12-64 15,8-8-36-15,0-12-102 16,8-7-195-16</inkml:trace>
  <inkml:trace contextRef="#ctx0" brushRef="#br0" timeOffset="404">557 1159 385 0,'0'0'65'0,"0"0"16"16,0 0 47-16,0 0 17 15,0 0-28-15,0 0-49 16,96 265-19-16,-95-212-2 16,-1-4-26-16,0-6-5 15,0-7-2-15,-9-8-11 16,0-12-3-16,-5-8-3 16,-2-8-21-16,-12 0 14 15,-6-20-110-15,-12-37-123 16,2-31-100-16</inkml:trace>
  <inkml:trace contextRef="#ctx0" brushRef="#br0" timeOffset="584">481 691 702 0,'0'0'68'16,"0"0"-54"-16,0 0 26 15,0 0-17-15,0 0-3 16,0 0-17-16,160 59-6 15,-148-49-68-15,-2-9-179 16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1:37.18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166 83 481 0,'0'0'65'0,"0"0"34"16,0 0-12-16,0 0 49 15,0 0-54-15,0 0 7 16,0 0-51-16,-62-83-20 16,62 83-18-16,0 1-9 15,0 37 2-15,-5 28 14 16,-1 26 4-16,-6 15 23 15,-2 7-33-15,1-4-1 47,-4-6 0-47,3-13 7 0,1-16 0 0,7-22-7 0,3-15 0 0,3-16 2 0,0-7-2 16,0-6-15 0,4-9-77-16,17-13-119 0,2-45-92 15</inkml:trace>
  <inkml:trace contextRef="#ctx0" brushRef="#br0" timeOffset="275">371 259 676 0,'0'0'81'0,"0"0"-81"0,0 0 0 16,0 0 77-1,0 0-51-15,0 0-18 0,-269 262 25 16,242-219-29-16,7-10-3 15,11-11-1-15,9-7 2 16,0-1-14-16,9 1 12 16,25 3 0-16,4-2 1 15,6-2 7-15,3-2-8 16,-5-1 0-16,1-1 3 16,-2-1-1-16,-2-4-2 15,1 0-28-15,-2-5-75 16,0 0-55-16,-6-8-148 15</inkml:trace>
  <inkml:trace contextRef="#ctx0" brushRef="#br0" timeOffset="527">799 230 841 0,'0'0'28'16,"0"0"-1"-16,0 0 16 15,0 0 8-15,0 0 47 16,0 0-87-16,-161 291-10 16,161-234 8-16,0-1-4 15,0-6-10-15,17-9 5 16,6-6-22-16,3-10 20 16,1-14-158-16,3-11-59 15,-2-7-40-15,-5-27-188 0</inkml:trace>
  <inkml:trace contextRef="#ctx0" brushRef="#br0" timeOffset="744">888 594 260 0,'0'0'137'16,"0"0"-16"-16,0 0-10 0,0 0-26 15,0 0 8-15,0 0-62 16,97-165 37-16,-82 160-59 16,-3 5-9-16,6 0 17 15,0 0-8-15,4 23 0 16,1 6 20-16,-2 6-23 15,-6-1 60-15,-1 0-59 16,1-2-7-16,-6-1 26 0,-3 0-24 16,3-4-2-16,-4-5 0 15,-1-13-9-15,1-5-65 16,-5-4-121-16,0-12 11 16,0-30-37-16</inkml:trace>
  <inkml:trace contextRef="#ctx0" brushRef="#br0" timeOffset="925">1164 296 348 0,'0'0'247'15,"0"0"-191"-15,0 0 27 16,0 0 20-16,0 0-68 0,0 0 21 16,-71 264-50-1,61-221 0-15,6-9-6 0,4-6-5 16,0-4-21-16,0-10-167 15,18-11-51-15,5-3-184 16</inkml:trace>
  <inkml:trace contextRef="#ctx0" brushRef="#br0" timeOffset="1092">1323 644 235 0,'0'0'131'0,"0"0"-50"15,0 0 24-15,0 0-13 16,0 0 1-16,0 0-25 15,32 59-45-15,-24-40 12 0,2 0-34 16,0 3-1 0,-1-6 0-16,0-6-44 15,-5-10-105-15,-4 0-113 0</inkml:trace>
  <inkml:trace contextRef="#ctx0" brushRef="#br0" timeOffset="1253">1305 271 489 0,'0'0'147'16,"0"0"-80"-16,0 0 6 16,0 0 9-16,0 0-66 15,0 0-16-15,11 8 0 16,19 17-21-16,10 8 20 16,1 1-178-16,0 0-39 0,1-4-156 15</inkml:trace>
  <inkml:trace contextRef="#ctx0" brushRef="#br0" timeOffset="1388">1673 547 22 0,'0'0'250'16,"0"0"-120"-16,0 0-46 16,0 0 32-16,0 0-47 15,0 0-32-15,38 116 70 16,-51-93-77-16,-5-9-19 16,2-6-11-16,-3-8-104 15,4-11-93-15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1:45.65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38 66 1127 0,'0'0'53'0,"0"0"-37"16,0 0 3-16,0 0-19 16,0 0 0-16,0 0 0 15,-38-66-174-15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1:44.42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119 209 598 0,'0'0'118'0,"0"0"0"15,0 0-43-15,0 0-31 16,0 0 27-16,0 0-57 15,-108 154-10-15,105-100 24 0,3-5-28 16,0-3 0-16,20-7 0 16,7-3 1-16,0-7-5 15,4-4-50-15,-2-14-80 16,-4-5-31-16,-2-6-58 16,-6-6-268-16</inkml:trace>
  <inkml:trace contextRef="#ctx0" brushRef="#br0" timeOffset="239">243 369 409 0,'0'0'198'0,"0"0"-81"16,0 0 2-16,0 0-65 15,0 0-51-15,0 0 8 16,70-139 67-16,-55 134-59 0,7 5-8 16,1 0-10-16,4 15 2 15,3 16 31-15,-2 10-21 16,-1 7-9-16,-3 4 41 15,-4 1-35-15,-2-4 6 16,3-5-9-16,-4-8-5 16,-2-2-4-16,4-7 1 15,-4-6-16-15,-5-11-47 16,3-10-111-16,-3-8-145 16,-1-34-239-16</inkml:trace>
  <inkml:trace contextRef="#ctx0" brushRef="#br0" timeOffset="416">675 195 721 0,'0'0'81'0,"0"0"-38"15,0 0 24-15,0 0-17 16,0 0 6-16,0 0-17 16,-242 398-31-16,212-363-4 15,12-5-4-15,6-12-28 16,10-8-35-16,2-10-172 15,2 0-66-15</inkml:trace>
  <inkml:trace contextRef="#ctx0" brushRef="#br0" timeOffset="728">866 500 491 0,'0'0'37'0,"0"0"15"0,0 0 74 16,0 0-12-16,0 0-15 15,0 0 12-15,5-5-49 16,-4 5-14-16,2 0-48 16,3 0 0-16,9 0-2 15,4 20 3-15,5 12-1 16,2 8 10-16,-5-2-2 16,-3 4 7-16,-7 1-15 15,-7-1 0-15,-4-1 7 16,0 3-7-16,0-5 0 15,-15-1 5-15,-6-5-4 0,-5-8-1 16,2-6-4-16,-3-13-27 16,-4-6 28-16,1-6-72 15,-1-34-82-15,7-21-135 16,3-27-331-16</inkml:trace>
  <inkml:trace contextRef="#ctx0" brushRef="#br0" timeOffset="870">910 91 844 0,'0'0'47'16,"0"0"-30"-16,0 0-9 15,0 0-8-15,0 0 6 16,0 0-3-16,103 62-6 0,-92-55-3 16,0-7-258-16</inkml:trace>
  <inkml:trace contextRef="#ctx0" brushRef="#br0" timeOffset="1051">1240 0 723 0,'0'0'30'0,"0"0"78"16,0 0-41-16,0 0-27 16,0 0-19-16,0 0 42 15,290 378-52-15,-280-309-6 16,-10 2 9-16,-4-2-13 0,-36-4-1 15,-16-13-45 1,-11-22-291-16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1:43.91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188 385 524 0,'-21'0'133'16,"-2"0"-114"-16,1 10 35 15,-1 13 55-15,-2 7-67 16,10 7-3-16,2 10 4 15,5 5-33-15,8 2 44 16,0-4-54-16,17-7 0 16,10-6 13-16,0-9-11 15,5-14-2-15,2-9 0 16,-2-5 3-16,3-24-10 16,-7-24 7-16,-5-18-61 0,-8-3 23 15,-15 4-31-15,0 7 67 16,-10 13-1-16,-18 12 6 15,-4 9 8-15,-2 5-11 16,2 9 0-16,0 7 7 16,6 3-7-16,11 0 0 15,3 0-1-15,12 7-25 16,0 4-100-16,0-10-108 16,22-1-251-16</inkml:trace>
  <inkml:trace contextRef="#ctx0" brushRef="#br0" timeOffset="217">510 0 662 0,'0'0'62'0,"0"0"66"16,0 0-61-16,0 0 10 16,0 0 7-16,0 0-60 15,-369 738 3-15,315-625-14 16,14-23-10-16,13-21 8 15,13-18-11-15,14-14 0 16,0-8-21-16,2-16 3 16,31-13-109-16,10-10-125 15,10-33-100-15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1:49.92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30 676 325 0,'-17'-21'161'16,"11"5"-71"-16,2-1 29 15,1 0-45-15,3-2 5 16,0-1-20-16,0 4-26 16,3 0 9-16,6-1-27 15,5-1-3-15,1-2 31 0,3-4-41 16,8-8 5-16,6-5 27 16,7-7-30-1,5-5-4-15,5-8 0 0,-1 4 4 16,-2-1 2-1,-2 5-6-15,-9 11 0 0,-8 18 2 16,-12 7-2-16,-7 8 0 16,-5 5-2-16,-3 0-25 15,0 0 19-15,-6 5-65 16,-17 10-55-16,-4 0-57 16,-5-6-64-16</inkml:trace>
  <inkml:trace contextRef="#ctx0" brushRef="#br0" timeOffset="217">177 28 275 0,'0'0'149'0,"0"0"-54"16,0 0-25-16,0 0 47 15,0 0-31-15,0 0-23 16,154-33-12-16,-98 33-41 16,2 19 19-16,-10 3-18 15,-11-2 3-15,-11 3-3 16,-16 2-11-16,-10 4 0 15,0 2 34-15,-4 1-32 16,-24 4-4-16,-7-8-44 16,-4-13-112-16,1-15-100 15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1:51.1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0 941 588 0,'0'0'65'0,"0"0"-38"15,0 0 23-15,0 0 65 16,0 0-41-16,0 0-59 16,13 373-4-16,2-284 39 15,2-10-48-15,-5-11 6 16,-2-11 11-16,-2-14-18 15,-2-14 21-15,2-13-22 0,-4-6 0 16,1-10-7-16,1 0 6 16,7-7-69-16,4-35-39 15,1-18-87-15,-4-13-79 16</inkml:trace>
  <inkml:trace contextRef="#ctx0" brushRef="#br0" timeOffset="1245">218 1185 307 0,'0'0'130'15,"0"0"-25"-15,0 0-16 16,0 0 34-16,0 0-18 0,0 0-56 16,-22 63 6-1,0-18-28-15,-6 1 15 0,2-2-42 16,4-9 0-16,3-6 10 16,7-10-10-16,6-11 0 15,3-4-2-15,3-2-2 16,0-2-7-1,0 4-21-15,14-2 32 16,12 2 10-16,4-4-2 0,7 0-8 16,-3-4 4-16,3-11-4 15,-2-6-12-15,-3 5-90 16,-5-2-78-16,-4 7 71 16,-6 4-37-16,-8 2 62 15,0 2 68-15,-6 3 16 16,1 0 22-16,1-1 27 0,1-1 60 15,3-1 8-15,5-2-42 16,4-4 13-16,6 0-33 16,1-7-38-16,2-1-3 15,-1 1-14-15,-3 0 0 16,-5-2 5-16,-6 4-5 16,-9-1-14-16,-3 1 1 15,-5 2-13-15,-20 1 18 16,-6 6-10-16,-1 5 5 15,6 0 13-15,4 0 3 16,0 22 14-16,9 7 9 16,7 3-19-16,3-2 14 15,3 1-21-15,0-2 0 16,21-4 9-16,9-6-9 0,7-4 0 16,7-10 1-16,4-5 1 15,4 0-4-15,0-16-116 16,-4-18 47-16,-10-2 58 15,-4-3-58-15,-15 5-6 16,-10 7 64-16,-5 2 13 16,-4 6 5-16,0 9 5 15,0 2 75-15,0 8 60 16,0 0-58-16,-4 0-30 16,3 0-2-16,1 0-31 15,-3 12-12-15,3 15-12 16,0 5 0-16,0 1 3 15,0 0-3-15,0-5 0 16,3 0 7-16,3-8-6 16,-1-7 3-16,-2-7-4 0,0-3-40 15,-3-3 37-15,0 0-26 16,0-9 15-16,0-20-2 16,0-13-15-16,0-3 20 15,0 2 10-15,0 9 1 16,1 4-1-16,13 10 1 15,3 3 0-15,2 3 0 16,1 4 1-16,0 4 5 16,-2 2-6-16,3-1 0 15,1 3 0-15,-7 1 0 0,-2 1-5 16,-4 0 4-16,-4 0-44 16,0 0-35-16,-2 0 39 15,-3 0 26-15,0 0 1 16,3 0 14-16,-2 1-7 15,7 19 7-15,1 6 29 16,2 3 49-16,-2 2-42 16,-2-1-8-16,-1-5 12 15,2-3-35-15,-7-6 14 16,-1-2-1-16,0-3-18 16,0-5 14-16,0-4-14 15,0-2 0-15,0 0-21 16,0 0 21-16,0-10-33 0,0-14-97 15,0-10 76 1,0-2 46-16,0 1-12 0,0 6 20 16,8 0-7-16,4 6 7 15,-1 7 0-15,1 8 4 16,2 4-3-16,-1 4 20 16,4 0-11-16,-3 0 35 15,-5 15 47-15,1 3-50 16,0 4-14-16,-6 3 2 15,2 0-8-15,-4 0-3 16,1-6-19-16,-2-2-26 16,-1-6-1-16,3-6-113 15,-3-5-17-15,0 0-42 16,0-9-156-16</inkml:trace>
  <inkml:trace contextRef="#ctx0" brushRef="#br0" timeOffset="1581">1284 1169 263 0,'0'0'98'0,"0"0"-4"0,0 0 23 16,0 0-27-16,0 0 2 16,0 0-52-16,120 27-24 15,-97-27-3-15,2 0-6 16,-5-19-4-16,0-8-3 16,-10 3-93-16,-10 3 18 15,0 2-26-15,0 5 22 16,-22 5 66-16,-1 8 13 15,0 1 23-15,2 0 46 16,3 12-12-16,4 10 7 0,2 8-40 16,7-1 28-16,5 4-6 15,0-1-19-15,0 2 2 16,12-6-29-16,7-6 0 16,3-6-2-16,1-2 2 15,3-5 0-15,4-9-2 16,4 0-54-16,5-18-44 15,10-29 89-15,-1-11-89 16,3-7-36-16,-7-8-150 16</inkml:trace>
  <inkml:trace contextRef="#ctx0" brushRef="#br0" timeOffset="1796">1832 706 79 0,'0'0'234'0,"0"0"-114"0,0 0 35 15,0 0 31-15,0 0-106 16,0 0-24-16,-115-39-51 15,109 75-3-15,1 9 42 16,5 11-42 0,0 4 1-16,11 3 24 0,14-4-24 15,1-5 15-15,3-6-18 16,6-6 0-16,0-5-25 16,6-14-22-16,3-17-231 15,2-6 85-15</inkml:trace>
  <inkml:trace contextRef="#ctx0" brushRef="#br0" timeOffset="2731">2259 764 495 0,'0'0'162'16,"0"0"-99"-16,0 0 69 15,0 0-89-15,0 0 29 16,0 0-30-16,-8 192-33 15,17-150 55-15,-1-4-53 16,-2-6-11-16,-1-9 8 16,-2-9 7-16,-2-10-27 15,2-2 12-15,-3-2-25 16,0-6 17-16,0-23-57 0,0-13-115 16,0-1 140-16,0-2-18 15,0 5 32-15,3 8 4 16,8 9 22-16,1 11-1 15,-1 6 9-15,-2 4-8 16,3 2 47-16,2 0-2 16,-1 6 27-16,1 12-31 15,0 1-9-15,-5 3 46 16,-5-3-56-16,1-3-5 16,-2-4-4-16,-2-2 1 15,2-6-19-15,-3-1 5 16,0-3-29-16,0 0 26 15,0 0-28-15,0-14-11 0,0-14-24 16,5-5 9-16,4-2 49 16,8 2-1-16,-4 6 9 15,-2 9-13-15,4 9 15 16,-4 7-2-16,1 2 19 16,-3 0-18-16,2 0 31 15,-2 16-3-15,0 3-24 16,6 4 59-16,-6-1-59 15,5-3-4-15,-3-2 15 16,7-7-16-16,6-9-24 16,8-1-48-16,7-14 31 15,-1-21-27-15,2-8-42 0,-10-5 14 16,-8-2 34 0,-7 1 24-16,-11 5 38 0,-4 13 0 15,0 12 20-15,0 13 137 16,-9 6-10-16,-9 0-57 15,0 25 1-15,-5 6-69 16,6 5 21-16,4-2-23 16,5-3-12-16,3-3 21 15,5 2-29-15,0-4 0 16,0-4 10-16,0-3-7 16,16-6-6-16,-3-6 0 15,2-3-7-15,-1-4-11 16,3 0-3-16,0-19-23 15,-4-11 6-15,-2-5-28 16,1-2 29-16,-6 6 36 0,2 3 8 16,-5 9-2-16,-3 12 7 15,0 4-9-15,0 3 47 16,0 0-33-16,1 0-6 16,4 9-8-16,4 7 0 15,3 3 46-15,2 5-41 16,-1-4-5-16,4 3 15 15,-6-9-15-15,5-2-3 16,-2-10-30-16,4-2-74 16,4-2-1-16,-3-28-69 15,0-13-146-15</inkml:trace>
  <inkml:trace contextRef="#ctx0" brushRef="#br0" timeOffset="2933">3114 403 388 0,'0'0'163'16,"0"0"-23"-16,0 0-1 15,0 0-73-15,0 0-30 16,0 0-15-16,0 0 57 16,86-24-77-16,-55 16 7 15,-4 0 5-15,-1-5-8 16,-3 2-10-16,-10 1 5 16,-4 0-90-16,-1 3 58 15,-6-7-96-15,-2-1 2 16,0 1-12-16,0-4-48 15</inkml:trace>
  <inkml:trace contextRef="#ctx0" brushRef="#br0" timeOffset="3639">3238 135 134 0,'0'0'293'0,"0"0"-149"0,0 0-48 16,0 0-25-16,0 0 28 16,0 0-6-16,-6 180-44 15,6-116 6-15,3 3-5 16,5-3-44-16,1-3 7 15,2-10-13-15,1-10 10 16,1-11-14-16,6-14 4 16,-1-8-24-16,5-8 14 15,7-8-60-15,0-30-42 0,-1-10-26 16,0-5-10 0,-9 2 88-16,-6 8 32 0,1 9 28 15,-5 14 41-15,-2 4 19 16,-3 8 18-16,-5 5 35 15,0 3-59-15,0 0 22 16,1 0-61-16,4 11-3 16,-1 12 52-16,5 3-13 15,-4 1-28-15,4 5-15 16,-3-1 4-16,-1-2 7 16,-4-4-19-16,2-11 0 15,-3-5-2-15,2-8-10 16,-2-1-50-16,0 0-17 0,0-25 0 15,0-15-65-15,0-4 19 16,0-4 57-16,-2 4 32 16,2 3 26-16,0 10 10 15,0 6 28-15,2 7 19 16,10 7 39-16,-3 5-32 16,0-1-4-16,0 6-10 15,2 1-36-15,-1 0 10 16,0 0-14-16,0 0 3 15,2 0 2-15,2 0-5 16,-3 0 0-16,-1 0 8 16,-4 0-6-16,-3 0-2 15,-3 0 0-15,0 0 2 16,0 0 0-16,0 0-2 0,2 0 0 16,5 16 8-16,0 9 12 15,2 10 13-15,0-1 13 16,0 2-24-16,-2-4 51 15,3-3-70-15,-3-4 1 16,-2-5 15-16,-1-9-16 16,-2-5-6-16,1-5 2 15,-3-1-51-15,0 0-7 16,0-26-57-16,-14-15-210 16,-7-11-130-16</inkml:trace>
  <inkml:trace contextRef="#ctx0" brushRef="#br0" timeOffset="3813">3627 0 299 0,'0'0'203'0,"0"0"-183"0,0 0 91 15,0 0 24-15,0 0-65 16,0 0-44-16,78 74-3 16,-59-61-20-16,0-1-6 15,-6-5 1-15,2 3-157 16,-4-2 14-16,0-2-72 15,1 3-147-15</inkml:trace>
  <inkml:trace contextRef="#ctx0" brushRef="#br0" timeOffset="3953">3859 189 91 0,'0'0'245'0,"0"0"-106"15,0 0 14-15,0 0-66 0,0 0 48 16,0 0-68 0,259 171-38-16,-220-155 21 0,-4 2-28 15,-6-6-20-15,-3-1 25 16,-5-10-27-16,-10-1-15 15,-2 0-58-15,-2-15-116 16,-7-19-60-16</inkml:trace>
  <inkml:trace contextRef="#ctx0" brushRef="#br0" timeOffset="4100">4172 184 650 0,'0'0'119'15,"0"0"-12"-15,0 0 0 16,0 0-44-16,0 0-37 15,0 0 12-15,-107 269-35 16,105-222-3-16,2 2-12 0,0-5-174 16,-3-14-243-16</inkml:trace>
  <inkml:trace contextRef="#ctx0" brushRef="#br0" timeOffset="4234">4541 506 837 0,'0'0'202'0,"0"0"-195"16,0 0-7-16,0 0 27 16,0 0-11-16,0 0-16 15,0-17-287-15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8:40.71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126 13 355 0,'0'0'258'16,"0"0"-120"-16,0 0-56 15,0 0-10-15,0 0 5 16,0 0-65-16,-123 2 39 16,121 3-51-16,2 8-18 15,0 8 5-15,0 8-4 16,0 4 17-16,17 2 8 16,7-1 3-16,8-5-16 0,6-6 5 15,3-5-101-15,9-11-16 16,2-7-48-16,-2 0-337 15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8:39.06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16 156 137 0,'-3'0'155'0,"0"0"-115"16,3 0 10-16,0 0 4 16,0 0 35-16,0 0-1 15,0 0-52-15,0 0 44 16,-2 0-45-16,2 0-4 16,0 0 11-16,0 0-41 15,0 0 9-15,-3 0-10 16,3 0 8-16,0 0-9 15,0 0 1-15,0 0 0 0,0 0 8 16,0 0-7-16,0 0-1 16,0 0 0-16,0 0 3 15,0 0-15-15,0 0 12 16,0 0-13-16,0 12 8 16,0 14-14-16,0 9 19 15,0 11 0-15,0-4 3 16,0-1 13-16,-1-3-16 15,-2-6 0-15,3-6 2 16,0-7 1-16,0-6-3 16,0-9 0-16,0-2 3 15,0-2 16-15,0 0-19 0,0 0 10 16,0-28-10-16,0-13-1 16,0-10-147-16,3 0 119 15,6 14 29-15,3 9-14 16,-1 9 10-16,-2 5 4 15,0 9-11-15,-5 3 11 16,4 2 0-16,-6 0 0 16,5 0 2-16,2 2 23 15,0 19-21-15,5 1 20 16,-6 5 22-16,-2 2-20 16,-2-1-9-16,-4-6-1 15,0-1-15-15,0-2 32 16,0-8-33-16,0-1 0 15,0-6 11-15,0-4-5 16,0 0-6-16,0 0 0 0,3 0 9 16,3-3-23-16,7-21 3 15,3-7-84-15,4-7 45 16,6 4 34-16,1 8 4 16,1 6-8-16,-3 5 15 15,-8 7-4-15,-3 8 9 16,-4 0 0-16,2 0 5 15,2 20 11-15,-5 9 7 16,0-3 15-16,-1 4 9 16,-7-1-3-16,3-2-37 0,-4-3 3 15,0 0 14-15,0-10-15 16,0-3-18-16,0-7-42 16,0-2-91-16,0-2-1 15,6-4-79-15</inkml:trace>
  <inkml:trace contextRef="#ctx0" brushRef="#br0" timeOffset="321">485 370 211 0,'0'0'107'0,"0"0"-4"15,0 0 58-15,0 0-76 16,0 0-13-16,0 0 5 16,129 16-54-16,-98-16 25 15,-4 0-48-15,-1 0 0 16,-6 0 0-16,-7 0 0 15,-4-9-39-15,-4-2 4 0,-5-4-9 16,0-1 29 0,0-3-36-16,-15 4 32 0,-2 5 17 15,3 1 4-15,5 9 6 16,0 0 4-16,2 0-2 16,0 0-2-16,3 9-8 15,-1 8 0-15,2 1 1 16,3 3-1-16,0 2 0 15,8-2-2-15,24 1 5 16,7-1 22-16,11-4-25 16,4-4-50-16,3-13-39 15,-4 0-82-15</inkml:trace>
  <inkml:trace contextRef="#ctx0" brushRef="#br0" timeOffset="541">939 276 633 0,'0'0'106'16,"0"0"-11"-16,0 0-29 16,0 0 37-16,0 0-100 15,0 0-3-15,9-17-28 16,22 16 28-16,16-1 0 16,11-3 0-16,-2-4-43 15,-8 2 9-15,-14-5-13 16,-10 5-42-16,-13-4-26 0,-11 0-31 15,0-6-52-15</inkml:trace>
  <inkml:trace contextRef="#ctx0" brushRef="#br0" timeOffset="757">1087 31 170 0,'0'0'223'0,"0"0"-187"15,0 0-32-15,0 0-4 16,0 0 89-16,0 0-44 15,-40 150 16-15,39-117-48 16,1-2 5-16,0 0 30 16,0-1-19-16,0 0-16 0,1 0-6 15,16-3 6 1,3-7 1-16,8-4-14 0,4-8-89 16,8-8 33-16,1 0-53 15,-2-16-40-15,-2-17-231 16</inkml:trace>
  <inkml:trace contextRef="#ctx0" brushRef="#br0" timeOffset="1094">1386 235 67 0,'0'0'215'0,"0"0"-90"16,0 0-8-16,0 0 22 15,0 0-65-15,0 0-22 16,9-69-52-16,-9 69-14 16,0 24 2-16,0 6 12 15,0 6 47-15,-2-1-37 0,2-3 2 16,0 0 8-1,0-6-20-15,0-2 0 0,0-8 15 16,0-9-15-16,0-6 0 16,0-1-33-16,0 0-19 15,0 0 49-15,0-20-82 16,0-13 21-16,0-5-24 16,0 2 88-16,0 10 25 15,5 6 22-15,0 9 4 16,-1 5 22-16,-2 2-2 15,-2 2-21-15,3 2-4 16,3 0-44-16,7 0-2 0,9 0 0 16,3 0-1-1,3 0-16-15,-1 0-128 0,-1 0-37 16,-5 0-193 0</inkml:trace>
  <inkml:trace contextRef="#ctx0" brushRef="#br0" timeOffset="1261">1636 247 86 0,'0'0'164'16,"0"0"3"-16,0 0-53 16,0 0-77-16,0 0 33 15,0 0-27-15,0 120-29 16,0-107 12-16,0-2-24 16,0-6-2-16,0-2-37 15,0-3-162-15,0-3-212 0</inkml:trace>
  <inkml:trace contextRef="#ctx0" brushRef="#br0" timeOffset="1418">1652 0 75 0,'0'0'312'0,"0"0"-285"0,0 0 40 15,0 0 46-15,0 0-95 16,0 0-13-16,10 117 22 15,7-91-27-15,6-5-71 16,4-6-207-16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8:44.80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931 621 410 0,'0'0'209'16,"0"0"-127"-16,0 0-16 15,0 0-66-15,0 0-3 16,0 0 2-16,124-144-6 15,-105 125 7-15,-9 10 1 16,-5 4 2-16,-5 5-4 16,0 0 1-16,0 0-8 15,0 2-7-15,0 27-33 0,0 11 48 16,0 7 66-16,0-1-29 16,0-3-27-16,0-3-7 15,0-3 3-15,9 2 0 16,0-1-6-16,-3-7 0 15,-3-8 11-15,-1-9-11 16,-2-8 0-16,0-3 3 16,0-3-1-16,0 0 3 15,-5 0-5-15,-10 0-25 16,-9-23-23-16,4-11-20 16,2-12-18-16,4-19-20 15,5-13-218-15</inkml:trace>
  <inkml:trace contextRef="#ctx0" brushRef="#br0" timeOffset="210">1023 249 79 0,'0'0'420'16,"0"0"-336"-16,0 0-48 16,0 0 66-16,0 0-23 15,0 0-35-15,40-60-12 16,-31 60-32-16,3 0 0 16,6 0-2-16,2 1 2 15,1 17-31-15,-7-2-154 16,-6-3-232-16</inkml:trace>
  <inkml:trace contextRef="#ctx0" brushRef="#br0" timeOffset="-602">150 500 151 0,'0'0'223'0,"0"0"-139"16,0 0 25-16,0 0-21 15,0 0-29-15,0 0-6 16,0 1-34-16,3-1-6 16,11-14 11-16,4-5-24 15,5 1-6-15,0 1 6 16,-1 1-20-16,3 2 15 0,-7 5-10 16,-3 0 15-1,2 8-15-15,-3 1 15 0,-1 0-11 16,4 19 6-16,-2 10-3 15,6 7 7-15,1 5 1 16,0-6 0-16,0 0 10 16,0-6-5-16,-2-5-1 15,0-6 4-15,-5-8-7 16,-3-2 13-16,-1-6-14 16,-2-2-4-16,0 0 3 15,3-2-88-15,0-21-49 16,-6-8-164-16</inkml:trace>
  <inkml:trace contextRef="#ctx0" brushRef="#br0" timeOffset="-412">626 342 412 0,'0'0'90'0,"0"0"-13"16,0 0-48-16,0 0-27 16,0 0 16-16,0 0 4 15,-81 83 34-15,55-46-28 16,3-2-11-16,2-1-7 15,0 0-10-15,7-4 0 16,-1-2-13-16,3 0-21 16,7-6-91-16,4-4-43 15</inkml:trace>
  <inkml:trace contextRef="#ctx0" brushRef="#br0" timeOffset="3029">532 64 445 0,'0'0'37'0,"0"0"30"16,0 0-36-16,0 0 5 15,0 0-2-15,0 0 36 16,-456 154-57-16,421-85 18 16,12 15-6-16,20 7-13 15,3 9-3-15,40-2-9 0,30-1 6 16,19-8 3-16,24-12-9 16,16-17 0-1,21-23-1-15,16-24-7 0,16-13 3 16,5-35 5-16,-11-30 0 15,-23-9 0-15,-39-6-26 16,-35-3-35-16,-33 1 54 16,-33-1 4-16,-13-2 3 15,-32-4 6-15,-36-3 21 16,-25 8 114-16,-14 9-139 16,-16 19-2-16,-13 20 3 15,-2 27-3-15,6 9-77 0,12 26 39 16,20 30-71-16,9 14-253 15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9:18.59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41 64 49 0,'0'0'0'0,"0"0"-48"16</inkml:trace>
  <inkml:trace contextRef="#ctx0" brushRef="#br0" timeOffset="267">41 64 56 0,'-41'-22'160'16,"41"22"-39"-16,0 0-60 15,0 0 13-15,0 0 3 16,0 0 1-16,98-5-16 15,-57 5-10-15,8-2 2 16,4 0-21-16,-3-1-27 16,-1 3 39-16,-4-1-43 15,-7-2-2-15,-6 1 14 16,-6 1-12-16,-12 1-2 16,-8 0 0-16,-2 0 2 0,-4 0 2 15,0 0-4-15,0 0 0 16,0 0-1-16,-10 0-32 15,-13 0-91-15,-7 0 13 16,-5 0-88-16,-5 0-111 16</inkml:trace>
  <inkml:trace contextRef="#ctx0" brushRef="#br0" timeOffset="475">183 0 176 0,'0'0'78'0,"0"0"-18"15,0 0 50-15,0 0-47 16,0 0 31-16,0 0-49 16,113 0-22-16,-86 0 9 15,-1 1-32-15,-3-1 7 16,-5 0-7-16,-1 0-25 16,-8 0-23-16,-2 0-95 15,-7 0-91-15</inkml:trace>
  <inkml:trace contextRef="#ctx0" brushRef="#br0" timeOffset="584">233 11 39 0,'0'0'0'0,"0"0"-39"15</inkml:trace>
  <inkml:trace contextRef="#ctx0" brushRef="#br0" timeOffset="741">233 11 129 0,'19'-7'126'0,"-19"7"-82"15,0 0-22-15,0 0-22 16,0 0-35-16,0 0-57 0</inkml:trace>
  <inkml:trace contextRef="#ctx0" brushRef="#br0" timeOffset="884">276 29 513 0,'0'0'106'15,"0"0"-103"-15,0 0 24 16,0 0-27-16,0 0-36 15,0 0-13-15,64-5-177 16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8:42.30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687 512 391 0,'0'0'69'0,"0"0"-67"0,0 0 109 15,0 0 3-15,0 0-27 16,0 0-13-16,13 127-64 16,-13-109-5-16,0-6 20 15,0-1-25-15,0-7-5 16,0-2 3-16,0-2-153 16,0 0-13-16,0-17-255 15</inkml:trace>
  <inkml:trace contextRef="#ctx0" brushRef="#br0" timeOffset="138">684 317 327 0,'0'0'286'15,"0"0"-239"-15,0 0-19 0,0 0-12 16,0 0-13-16,0 0-3 16,16 4 0-16,3 9 0 15,-3 1-11-15,-2-6-150 16</inkml:trace>
  <inkml:trace contextRef="#ctx0" brushRef="#br0" timeOffset="-393">265 476 103 0,'0'0'40'15,"0"0"106"-15,0 0-29 16,0 0-67-16,0 0 3 16,0 0-2-16,0 0-32 15,0 0 25-15,0 0-26 0,0-1 0 16,0-4 33-16,0-3-21 16,3-4-10-16,-2-4-20 15,4 0 0-15,2-1 3 16,-1-2-3-16,2 1 0 15,3 5 12-15,-4-1-12 16,2 6 0-16,-4 2 20 16,-1 1-2-16,-4 5 29 15,3 0-47-15,4 0-18 16,6 5 14-16,8 23 1 16,2 7 3-16,-1 4 12 15,-4 0-7-15,-3 2 5 16,0-3-10-16,-1 0 0 0,-1-1 7 15,-2-7-7-15,-3-3 0 16,-4-8 0-16,-2-10 3 16,1-8-8-16,0-1-15 15,-3 0-65-15,0-5 19 16,1-27 5-16,4-13-481 16</inkml:trace>
  <inkml:trace contextRef="#ctx0" brushRef="#br0" timeOffset="-204">558 305 324 0,'0'0'69'16,"0"0"-38"-16,0 0 63 0,0 0 18 15,0 0-41 1,0 0-38-16,-111 157 5 0,90-126-5 16,2 0-30-16,6 1 8 15,-1-3-11-15,6 1 0 16,7-6-6-16,1-4-120 15,0-10-46-15,6-10-31 16</inkml:trace>
  <inkml:trace contextRef="#ctx0" brushRef="#br0" timeOffset="1084">1316 599 315 0,'0'0'144'15,"0"0"18"-15,0 0-69 0,0 0-27 16,0 0 28-16,0 0-66 16,19-24 1-16,1 7-24 15,9-7 1-15,13 0-12 16,7 0 5-16,6-1-19 15,7-2 16-15,6 9-25 16,7 3 23-16,1 4 6 16,-5 11 1-16,-4 0-1 15,-8 12-7-15,-6 19 4 16,-6 8-4-16,-9 7 14 16,-3 0-6-16,0 0 12 15,-3-8-8-15,5-4 20 16,2-7-21-16,4-5-1 0,4-13 27 15,10-9-28 1,10 0 11-16,0-13-13 0,4-13-8 16,-1-8-49-16,-1-5-164 15,-3-1-120-15</inkml:trace>
  <inkml:trace contextRef="#ctx0" brushRef="#br0" timeOffset="4654">353 150 0 0,'0'0'61'15,"0"0"50"-15,0 0-77 16,0 0 26-16,0 0 12 15,0 0 3-15,-12-27-40 16,10 22-27-16,-1-2-6 16,3 0 18-16,-5 3 34 0,4 1-48 15,-2 1 39-15,-2 2-40 16,2 0 10-16,3-3-1 16,-6 3-8-16,-3 0-10 15,-3 0 4-15,-6 0 0 16,0 0-9-16,-5 8 9 15,-5 6-1-15,0 5-8 16,-1 4 10-16,-2-1-7 16,5 1 5-16,4 5 1 15,0 0 2-15,7 7 2 16,-1 8-4-16,5 5 34 16,6 3-33-16,5 4 13 15,0 2-14-15,2-1 0 0,21 5 11 16,12-1-11-16,9-2 0 15,6-6 19-15,11-6-14 16,1-7-2-16,5-6-3 16,1-1 1-16,-1-11 11 15,4-13-11-15,4-8 5 16,2-8 46-16,7-34-46 16,1-13 0-16,-2-14-6 15,-7-8-43-15,-14-2 33 16,-18 1-15-16,-21 1 25 15,-17-4 3-15,-6 2 2 16,-9 0-10-16,-27 7 4 16,-14 9 1-16,-11 11 62 15,-6 13 45-15,-1 11-99 0,-11 6 16 16,-2 12-20-16,2 8-4 16,11 2 0-16,12 0 0 15,13 26-19-15,10 19-101 16,15 10-28-16,16 1-30 15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8:51.25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888 879 355 0,'0'0'48'16,"0"0"67"-16,0 0-30 0,0 0-24 15,0 0-32 1,0 0 16-16,3 100-45 0,2-90 0 15,-4 2 10-15,-1-2-10 16,0-3-72-16,0 0-109 16,0-5-226-16</inkml:trace>
  <inkml:trace contextRef="#ctx0" brushRef="#br0" timeOffset="184">882 683 492 0,'0'0'93'0,"0"0"-57"15,0 0-30-15,0 0 67 0,0 0-21 16,0 0-50-16,37 37 12 16,-28-24-14-16,0-3-25 15,-1-6-132-15</inkml:trace>
  <inkml:trace contextRef="#ctx0" brushRef="#br0" timeOffset="688">758 0 30 0,'0'0'387'16,"0"0"-277"-16,0 0-48 15,0 0 6-15,0 0-18 16,0 0-42-16,6-1-16 15,18 2 16-15,13 10-7 16,13 1 58-16,6-1-40 16,2-5-6-16,-8 0 15 15,-9-3-22-15,-11 0-12 16,-9 0-25-16,-12-1-77 16,-9-2 32-16,0 0-79 0,0 0 64 15,-19 0-283-15</inkml:trace>
  <inkml:trace contextRef="#ctx0" brushRef="#br0" timeOffset="835">1011 25 69 0,'0'0'219'0,"0"0"-52"16,0 0-34-16,0 0-59 15,0 0-37-15,0 0-37 16,-39 15 0-16,30 6 18 16,1 7-18-16,2 2 0 15,2 5 19-15,-1 7-19 16,2 3-5-16,-2-2-138 15,1-13-277-15</inkml:trace>
  <inkml:trace contextRef="#ctx0" brushRef="#br0" timeOffset="-425">322 919 311 0,'0'0'175'0,"0"0"-85"16,0 0-25-16,0 0 1 15,0 0-66-15,0 0 58 16,0 0-28-16,-9-101-23 16,12 73 15-16,7-1 8 15,7 3-21-15,-2-3-9 0,2 6 0 16,0 2-1 0,-4 8 1-16,-7 5 0 0,-1 5-1 15,0 3 0-15,-1 0-1 16,5 0-12-16,3 6-3 15,2 16 1-15,3 8 16 16,1 7 0-16,0 4 1 16,0 1 8-16,1-3-4 15,-3-4-5-15,1-5 4 16,-6-2 3-16,-2-7-7 16,-2-4 0-16,-2-8-2 15,0-3-45-15,-1-6-47 0,1 0-81 16,1-15-165-16</inkml:trace>
  <inkml:trace contextRef="#ctx0" brushRef="#br0" timeOffset="-200">654 591 410 0,'0'0'56'0,"0"0"24"16,0 0-24-16,0 0 20 15,0 0-55-15,0 0-4 16,-158 228 24-16,139-196-30 16,1-5 1-16,1-2-12 0,5-8-20 15,6-3-12-15,3-4-81 16,3-6-63 0,0-2-171-16</inkml:trace>
  <inkml:trace contextRef="#ctx0" brushRef="#br0" timeOffset="2168">2087 838 72 0,'0'0'184'16,"0"0"-56"-16,0 0-23 16,0 0-11-16,0 0-6 15,0 0-27-15,88-70-40 16,-75 59 8-16,-4 1-12 15,-2 4 28-15,-1 4-34 16,-6 2-10-16,0 0 43 16,0 0-44-16,1 0 2 0,7 0-6 15,2 21 4 1,2 9-6-16,2 8 6 0,-3 4 0 16,-4 1 11-16,1 1-11 15,-7 2 0-15,-1-3 11 16,0-6-11-16,0-6 3 15,-1-11-3-15,-7-9 0 16,-4-4 7-16,2-6-2 16,-7-1-5-16,-1 0 11 15,-4 0-9-15,0-19-2 16,3-11-30-16,1-14-91 16,5-15-20-16,3-22-112 0</inkml:trace>
  <inkml:trace contextRef="#ctx0" brushRef="#br0" timeOffset="2334">2211 322 488 0,'0'0'93'16,"0"0"-12"-16,0 0-34 15,0 0 47-15,0 0-29 16,0 0-52-16,122 11 18 16,-103 5-29-16,-3 1-2 15,0 3 0-15,-7 3-61 16,-4-6-172-16</inkml:trace>
  <inkml:trace contextRef="#ctx0" brushRef="#br0" timeOffset="1600">1470 625 424 0,'0'0'81'0,"0"0"-25"15,0 0 59-15,0 0-44 16,0 0-13-16,0 0-42 16,0 0-11-16,64-66-10 0,-37 47 4 15,-4 2 1-15,-3 10-5 16,-7 0 5-16,-4 7 0 15,1 0 0-15,0 0-4 16,4 18-2-16,6 14-14 16,-5 9 20-16,3 3 39 15,-4-1-17-15,2 1-16 16,-2-7 2-16,-2-1-6 16,2 1 0-16,-5-8-2 15,-3-3 0-15,0-9-14 16,-1-5-13-16,-4-7-58 15,-1-5-25-15,0 0-52 16,3-24-162-16</inkml:trace>
  <inkml:trace contextRef="#ctx0" brushRef="#br0" timeOffset="1798">1859 538 419 0,'0'0'67'0,"0"0"28"15,0 0-14-15,0 0-6 16,0 0-43-16,0 0 4 16,-182 205 2-16,160-176-37 15,7-4 2-15,1 0-6 16,10-1-53-16,4-7-56 16,0-7-96-16,4-7-253 15</inkml:trace>
  <inkml:trace contextRef="#ctx0" brushRef="#br0" timeOffset="3354">44 1106 170 0,'0'0'123'16,"0"0"-6"-16,0 0-1 15,0 0-19-15,0 0-38 16,0 0-1-16,-44-4-38 16,44 4 3-16,9 0 4 15,15 0-25-15,16 0 25 0,16 0 13 16,21 0-28-16,22 0 5 16,24 2-17-16,20-2 1 15,21 2 16-15,6 0-17 16,8 4-2-16,-1 0-2 15,-7 1 8-15,-4 0-6 16,-5 4 2-16,-15 2 0 16,-16 0-1-16,-14-3 1 15,-24-1 0-15,-19 1 7 16,-21-3-6-16,-25 3-2 16,-16-5-5-16,-8-1 6 15,-3-4-8-15,0 0 8 0,-5 0 0 16,-11 0 6-16,-2 0-6 15,-2 0-87-15,-1-9-102 16,-2-15-344-16</inkml:trace>
  <inkml:trace contextRef="#ctx0" brushRef="#br0" timeOffset="3955">1297 1181 427 0,'0'0'66'0,"0"0"-61"15,0 0 53-15,0 0 2 16,0 0-5-16,0 0 10 16,-52 365-41-16,48-297 13 15,-1-5 11-15,4-4-35 16,-4-5 16-16,0 0-29 15,-2-3 10-15,1-5 11 16,1-6-21-16,-2-14 3 16,2-11 8-16,4-9-9 15,1-6 5-15,0 0-7 0,0 0 5 16,-3 0 26-16,0 0-25 16,-7-12-6-16,0-16-48 15,-2-5-72-15,-2-12-1 16,-1-2-146-16</inkml:trace>
  <inkml:trace contextRef="#ctx0" brushRef="#br0" timeOffset="4184">1054 1658 235 0,'0'0'187'0,"0"0"-175"16,0 0-9-16,0 0 150 15,0 0-76-15,0 0-16 0,33 232-19 16,-19-191-5-16,0-10 17 15,-1-10-47-15,5-8 4 16,5-11 10-16,8-2-15 16,4-11 23-1,6-21-29-15,4-13 1 0,2-4-2 16,2-1 1-16,-4 4-46 16,-1 5-54-16,-7 5-58 15,-7 6-173-15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8:56.54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0 317 0,'0'0'211'0,"0"0"-153"15,0 0 27-15,0 0-39 16,0 0-23-16,0 0 41 16,62 0-42-16,-15 0 8 0,8 8-6 15,12 5-5 1,9 2 11-16,9-1-30 0,12 3 0 16,9-7 17-16,10-1-17 15,2-4 0-15,7 0 12 16,7-1-9-16,6 0 1 15,2 0-4-15,-6 4 0 16,-5 2-3-16,-11 2 3 16,-6 4 0-16,-5 3 0 15,-5-3 1-15,-8 3-6 16,-5-6 5-16,-4-3 0 16,-4-4 2-16,-7-3-2 15,-7 2 0-15,-12-1 10 16,-7 1-8-16,-11-2 10 0,-7 1-12 15,-9 2 0-15,-10-6 13 16,-6 3-13-16,-2-1 0 16,-3-2 14-16,0 0-13 15,0 0 13-15,0 0-14 16,0 0-23-16,0 0-29 16,-3 0-242-16</inkml:trace>
  <inkml:trace contextRef="#ctx0" brushRef="#br0" timeOffset="148">2878 237 1104 0,'0'0'0'0,"0"0"-231"16,0 0 132-16,0 0 19 15,0 0-597-15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9:33.50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5 188 717 0,'-5'0'46'0,"5"-14"-34"16,0-9-5-16,0 0 4 16,0-1-3-16,5 2 56 15,2 8-48-15,0 4 0 16,-3 9 23-16,-4-3-22 0,0 4 1 15,0 0 3 1,0 0-19-16,0 0 24 0,3 0-26 16,8 0-18-16,8 18 14 15,9 12 3-15,-1 8 1 16,4 5 14-16,-7 0-10 16,2 6 19-1,-4-4-23-15,0-1 0 0,-1-3 5 16,-3-6-3-16,-4-9-4 15,-4-12-2-15,3-13-80 16,-4-1 16-16,-2-18-120 16,-1-28-69-16</inkml:trace>
  <inkml:trace contextRef="#ctx0" brushRef="#br0" timeOffset="195">309 2 506 0,'0'0'120'0,"0"0"-73"15,0 0 67-15,0 0 30 16,0 0-98-16,0 0-14 16,-140 279 42-16,110-220-63 15,2-3-5-15,7-11-6 16,6-6-3-16,7-11-10 16,8-14-108-16,0-14-128 15,8-6-121-15</inkml:trace>
  <inkml:trace contextRef="#ctx0" brushRef="#br0" timeOffset="374">641 371 724 0,'0'0'152'15,"0"0"-62"-15,0 0-4 16,0 0-54-16,0 0-26 15,0 0 2-15,21 192-8 16,-10-192-120-16,1-8-117 16,-6-39-451-16</inkml:trace>
  <inkml:trace contextRef="#ctx0" brushRef="#br0" timeOffset="520">673 0 620 0,'0'0'110'0,"0"0"-106"16,0 0 112-16,0 0-71 16,0 0-30-16,0 0-15 15,71 62-102-15,-61-62-343 16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9:34.77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1058 460 0,'0'0'207'0,"0"0"-141"16,0 0-34-16,0 0 3 16,0 0 71-16,0 0-57 15,348-55 50-15,-217 43-80 16,7 5-8-16,9 0 31 15,5 1-42-15,7 0 0 16,5 2-2-16,-6 1 7 16,0 0 3-16,-4 0-8 15,-4-5 0-15,-3 4 2 16,-7 0-2-16,-12-2 0 0,-16 1 0 16,-24 0 5-1,-21 2-9-15,-21 2 4 0,-21 1 0 16,-11 0-10-16,-12 0 10 15,-2 0-6-15,0 0 0 16,0 0 12-16,-19-2-12 16,0-9 2-16,-6 1-80 15,6-8-47-15,-3 1-82 16,7-8-118-16</inkml:trace>
  <inkml:trace contextRef="#ctx0" brushRef="#br0" timeOffset="244">2485 688 330 0,'0'0'66'0,"0"0"17"0,0 0 44 16,0 0-42-16,0 0 24 15,0 0-51-15,288 69-7 16,-224-50-15-16,-2-5-18 16,-10 2 13-16,-17-2-31 15,-12-1 0-15,-14-3-10 16,-9 1 10-16,0 3 0 15,-23 6 19-15,-24 8 17 16,-12 4-5-16,-6 4-31 16,-4 2-23-16,7-2-16 15,12-6-109-15,15-8-133 16</inkml:trace>
  <inkml:trace contextRef="#ctx0" brushRef="#br0" timeOffset="1588">1369 220 430 0,'0'0'94'0,"0"0"-50"16,0 0 28-16,0 0-36 15,0 0 2-15,0 0-11 16,-63 36 17-16,51-9 47 15,3 2-64-15,5 3-2 16,4 2 12-16,0-3-9 16,3-2 7-16,19-4-21 15,7-1-13-15,6-8 20 16,6-6-17-16,6-8-3 0,2-2 3 16,1-9-4-1,-5-23-18-15,-2-6-78 0,-11-3 1 16,-11 0 13-16,-15 1 0 15,-6 5 47-15,0 3 35 16,-23 5 15-16,-4 7 57 16,-5 2-47-16,-3 4 6 15,0 9 42-15,5 5-66 16,3 0-2-16,8 0-5 16,10 0-1-16,9 0-91 15,0 0-85-15,9-11-201 16</inkml:trace>
  <inkml:trace contextRef="#ctx0" brushRef="#br0" timeOffset="1783">1721 0 669 0,'0'0'76'16,"0"0"70"-16,0 0-53 15,0 0-31-15,0 0 18 16,0 0-57-16,-263 447-3 15,221-379-4-15,8-1-12 16,2-8 5-16,11-11-9 16,7-10 0-16,5-12 1 15,5-13-1-15,4-11-7 16,0-2-34-16,0 0-45 16,9-15-64-16,15-21-87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9:39.58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133 0 585 0,'0'0'103'16,"0"0"104"-16,0 0-62 15,0 0-76-15,0 0-31 16,0 0 5-16,49 302-41 16,-49-238-2-16,-15 5-5 15,-23-3-77-15,-14-10-76 16,-25-21-211-16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9:40.33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0 551 0,'0'0'120'0,"0"0"-62"15,0 0 50-15,0 0 26 16,0 0-44-16,0 0-41 16,411 74 13-16,-282-62-45 15,4-1-11-15,-3-5-6 0,-5-6 17 16,-14 0-12 0,-19 0-5-16,-25 0 0 0,-23 0-9 15,-24 0 3-15,-17-6-50 16,-3-7-57-16,-14-6-272 15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9:38.12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138 284 24 0,'0'0'48'0,"0"0"92"16,0 0 10-16,0 0-66 0,0 0 15 15,0 0-23 1,0 0-9-16,11-46-3 0,-11 43 1 16,0 3-21-16,0 0 11 15,-15 0-51-15,-11 26 4 16,-4 10 6-16,-1 6 3 16,7 5 24-16,7 0-40 15,11 0 1-15,6-3 35 16,0-6-37-16,28-4 2 15,11-9 3-15,7-10 7 16,7-15 0-16,1 0-12 16,3-32-2-16,-7-11-10 15,-6-7-61-15,-9-5 1 16,-11 1 12-16,-10 6-25 16,-11 4 79-16,-3 9-4 0,-8 4 10 15,-16 6 20-15,-6 6 10 16,-1 5 6-16,1 5-11 15,5 9-25-15,4 0-2 16,8 0-117-16,9 0-61 16,4 0-131-16</inkml:trace>
  <inkml:trace contextRef="#ctx0" brushRef="#br0" timeOffset="250">451 0 595 0,'0'0'50'0,"0"0"14"0,0 0 90 16,0 0-91-16,0 0 7 15,0 0-1-15,-237 360-23 16,198-288-2-16,2-5-44 16,9-5 6-16,9-8 1 15,6-7-7-15,8-7-7 16,5-9-2-16,0-8-43 15,0-11-19-15,12-6-36 16,8-6-36-16,6 0 33 16,6-18-80-16</inkml:trace>
  <inkml:trace contextRef="#ctx0" brushRef="#br0" timeOffset="482">764 140 532 0,'0'0'164'0,"0"0"1"16,0 0-40-16,0 0-28 15,0 0-52-15,0 0-17 16,-174 276-28-16,174-225 15 16,0-1-1-16,0-2-14 15,4-5 0-15,10-10-6 16,2-5-10-16,-2-7-32 0,4-14-116 15,1-7-94-15,-1-1-90 16</inkml:trace>
  <inkml:trace contextRef="#ctx0" brushRef="#br0" timeOffset="773">901 445 454 0,'0'0'66'16,"0"0"4"-16,0 0 2 15,0 0-8-15,0 0 52 16,0 0-69-16,86-139-29 16,-72 125 33-16,1 11-16 15,-4 1-3-15,6 2-32 0,1 0 8 16,3 24-1 0,3 9 10-16,-1 2 4 0,1 2 14 15,-1-2-34-15,0-2 17 16,-2-2-18-16,-1 0 0 15,-3-1 4-15,-8-6-4 16,0-5-10-16,-7-8-34 16,-2-8-89-16,0-3-60 15,0-6 43-15,0-26-244 16</inkml:trace>
  <inkml:trace contextRef="#ctx0" brushRef="#br0" timeOffset="986">1241 220 494 0,'0'0'155'0,"0"0"-100"16,0 0 42-16,0 0-5 16,0 0-1-16,0 0-24 15,-102 236-48-15,83-178 40 16,0-10-56-16,6-2 1 16,5-8 11-16,8-11-15 15,0-6-24-15,0-13-94 16,14-8-74-16,16-6-76 15</inkml:trace>
  <inkml:trace contextRef="#ctx0" brushRef="#br0" timeOffset="1149">1440 491 387 0,'0'0'113'0,"0"0"87"15,0 0-31-15,0 0-78 0,0 0-21 16,0 0 9-16,27 149-68 15,-21-129-4-15,-1-2 0 16,3 0-7-16,-7-9-35 16,2-8-97-16,-3-1-99 15,0-12-4-15</inkml:trace>
  <inkml:trace contextRef="#ctx0" brushRef="#br0" timeOffset="1279">1431 214 620 0,'0'0'101'0,"0"0"3"16,0 0-23-16,0 0-67 16,0 0 1-16,0 0-30 15,45-19-7-15,-28 19-296 16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9:44.90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14 587 0,'0'0'123'0,"0"0"-28"16,0 0 0-16,0 0-49 16,0 0 9-16,0 0-40 15,10 0-15-15,-10 0-153 16,0-14-618-16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9:43.6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130 0 582 0,'0'0'135'15,"0"0"-2"-15,0 0-55 16,0 0 42-16,0 0-88 16,0 0-22-16,-119 77 17 15,114-64-27-15,5 1-8 0,0-1-2 16,14 0 10-1,13 2-20-15,2-4 15 0,-2 4-21 16,-4-4 23-16,-6-3-33 16,-8-2-10-16,-8-1 34 15,-1-1 12-15,0 6-11 16,-10 4 11-16,-13 9 0 16,-8-3 19-16,4-1-13 15,7-6-12-15,10-6 6 16,7-6-47-16,3-1-66 15,0-3-99-15,21-25-214 16</inkml:trace>
  <inkml:trace contextRef="#ctx0" brushRef="#br0" timeOffset="400">310 49 356 0,'0'0'77'0,"0"0"113"15,0 0 33-15,0 0-120 16,0 0 27-16,0 0-101 15,7 255-16-15,-7-209 35 16,0-8-47-16,0-6 3 16,0-6-4-16,0-10 8 15,0-8-19-15,0-3 6 16,0-5-52-16,0 0 34 16,0-19-49-16,0-21-142 15,-7-7 96-15,2-10 50 16,1-2-13-16,4 5 4 0,0 5 77 15,0 10 0 1,0 9 102-16,0 8-18 0,16 6 2 16,1 3-17-16,1 6 49 15,2 4-91-15,1 3 0 16,0 0 15-16,-1 13-34 16,-3 12 6-16,0 2-4 15,-11-1 4-15,-3 0-12 16,-3 1-2-16,0-5-15 15,0-3-12-15,0-7-30 16,-9-6-2-16,1-6-41 16,7 0-38-16,1 0-63 15</inkml:trace>
  <inkml:trace contextRef="#ctx0" brushRef="#br0" timeOffset="791">749 55 209 0,'0'0'148'0,"0"0"-26"15,0 0 61-15,0 0-1 16,0 0-64-16,0 0-63 16,-49-6 15-16,23 6-54 15,3 9-5-15,5 3 28 16,4-1-37-16,5 1 0 16,5 0-2-16,4 3 14 15,0 0-28-15,0-3 14 16,0 2-1-16,9-4-6 15,6 1 7-15,2-7-20 0,1-2-14 16,-4-2-31-16,2 0 17 16,-2-4-15-16,0-13-4 15,-2 2 27-15,-3 4 20 16,-3 0 19-16,-1 4-1 16,-2 1 4-16,-2 2 15 15,-1 4-2-15,5 0-6 16,-2 0 27-16,1 0-23 15,2 13 8-15,-3 2-2 16,2-1-19-16,0-2 5 16,1-1-5-16,1-3-75 15,7-4-60-15,7-4-125 16</inkml:trace>
  <inkml:trace contextRef="#ctx0" brushRef="#br0" timeOffset="1174">1052 47 400 0,'0'0'159'0,"0"0"-19"16,0 0 16-16,0 0-99 16,0 0-2-16,0 0 48 15,-101 48-71-15,87-26-16 16,5 3-5-16,9-3-9 16,0-2-1-16,0-1-1 15,12-2 0-15,11-8-4 16,6-2 7-16,9-7-6 0,7 0 3 15,4-8-8-15,1-17-3 16,-6-4-50-16,-12 0-24 16,-6 1 57-16,-14 6 5 15,-11 3 16-15,-1 7 4 16,0 3 6-16,-21 3 13 16,-2 6-8-16,3 0 8 15,2 0 53-15,3 10-47 16,9 7-5-16,6 5 2 15,0 0-9-15,0 3 3 16,18-1-13-16,5-3 0 16,9-2 9-16,6-6-9 15,7-10-58-15,6-3-72 16,0 0-178-16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9:16.39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128 34 41 0,'0'0'34'16,"0"0"21"-16,0 0 13 16,0 0-47-16,0 0 33 15,0 0-38-15,0 0 1 16,0 0 16-16,0 0-27 16,0 0 12-16,0-3 3 15,0 1-10-15,0 2 23 16,-2-1-34-16,-1-2 3 15,1 3 17-15,-1-2-19 16,2 2 4-16,-2 0-5 0,3-3 0 16,0 1 3-16,0 1-3 15,0-5 0-15,-2 4 6 16,2-3-4-16,-3 2-2 16,3 3 0-16,0 0 5 15,0 0 34-15,0 0-21 16,0 0 6-16,0 0 20 15,0 0-38-15,0 0 5 16,0 0-11-16,0 10 7 16,8-1 27-16,10 5-31 15,-1-1 7-15,3 1 18 0,2 4-26 16,3-2-2 0,-1 5 0-16,2 2 6 0,0 6 17 15,-4-2-16-15,1 2-6 16,-2-4 30-16,-2-3-30 15,3 0 17-15,-3 0-18 16,2 2 1-16,-3-5 22 16,-1 3-23-16,-2-5 0 15,2 2 16-15,-4 3-8 16,1-4-11-16,-2 3 3 16,-1-2 0-16,1-2 10 15,-1 2-5-15,2 3-5 16,2-5 20-16,-4-2-15 15,3 0-10-15,-2 0 2 0,-1-2 3 16,1 0 16-16,1 2-16 16,1-3 0-16,3 3 9 15,-4 2-7-15,1-1-4 16,0 1 1-16,-1 0 1 16,1 0 9-16,0 0-9 15,-1-4 0-15,4 2 10 16,-3-5-9-16,3 3-1 15,-2-3 0-15,1 0 1 16,1 1 15-16,-6-1-16 16,2-2 0-16,0 3 3 15,-1 2 3-15,1-1-12 16,-4-2 6-16,2-2 0 0,-2 1 10 16,3-4-10-1,-3 0 0-15,4 1 3 0,-4-3 2 16,0 2-6-16,-3-3 1 15,3 2 0-15,0 3 3 16,0-3-3-16,2 5 0 16,-5-5 12-16,-1 2-10 15,-1-2-2-15,-1-2 0 16,-1 1 8-16,1-3 10 16,-3 0-18-16,0 0 1 15,0 0 26-15,0 0-26 16,0 0 20-16,0 0-21 15,0 0 2-15,0 0 16 16,-3 0-18-16,-20 0-15 0,-12-19-83 16,-11-15-147-1,-13-14-45-15</inkml:trace>
  <inkml:trace contextRef="#ctx0" brushRef="#br0" timeOffset="594">314 241 92 0,'0'0'52'16,"0"0"-52"-16,0 0 4 15,0 0 5-15,0 0-9 16,0 0-108-16</inkml:trace>
  <inkml:trace contextRef="#ctx0" brushRef="#br0" timeOffset="743">314 241 23 0,'-4'29'0'0</inkml:trace>
  <inkml:trace contextRef="#ctx0" brushRef="#br0" timeOffset="916">310 279 250 0,'0'0'111'16,"0"0"-38"-16,0 0-46 15,0 0-6-15,0 0 1 0,0 0-21 16,3 1-2 0,1 3-36-16,1-4-105 0,-5 2-159 15</inkml:trace>
  <inkml:trace contextRef="#ctx0" brushRef="#br0" timeOffset="1097">310 279 279 0,'-14'-8'95'16,"14"8"-69"-16,0 0 41 15,0 0-49-15,0 0-12 0,0 0-3 16,-6 0-3-1,1 0-44-15,1 0-56 0,-5 0-19 16,-3 0-52-16</inkml:trace>
  <inkml:trace contextRef="#ctx0" brushRef="#br0" timeOffset="1344">131 226 63 0,'0'0'47'0,"0"0"-40"15,0 0-7-15,0 0-62 16,0 0 49-16,0 0 6 15,0 0 0-15,0 0 5 16,0 3-24-16</inkml:trace>
  <inkml:trace contextRef="#ctx0" brushRef="#br0" timeOffset="3834">5 43 29 0,'0'0'78'16,"0"0"-1"-16,0 0 3 0,0 0-1 15,0 0-20-15,0 0 26 16,0 73-13-16,1-44-29 16,8 2 22-16,-1-2-59 15,-2-5 16-15,-2-4 23 16,1-3-40-16,-2-8 6 16,-3 0-11-16,0-7 0 15,0 0-7-15,0-2 7 16,0 0-55-16,0 0-10 15,0-13-123-15,0-17-253 16</inkml:trace>
  <inkml:trace contextRef="#ctx0" brushRef="#br0" timeOffset="4042">5 43 192 0,'-5'-43'112'0,"5"43"25"0,0 0-18 15,0 0-37-15,0 0-44 16,0 0-7-16,310 79 29 16,-262-69-54-16,-11-4 0 15,-11 0 7-15,-13-2-8 16,-5-1-6-16,-7 1 1 16,-1-2-84-16,0-2-1 15,-6 0-159-15</inkml:trace>
  <inkml:trace contextRef="#ctx0" brushRef="#br0" timeOffset="4194">372 29 304 0,'0'0'138'16,"0"0"-130"-16,0 0 14 16,0 0 68-16,0 0-56 15,0 0-14-15,33 32-20 16,-23-27-15-16,-6-5-230 15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9:41.31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58 178 308 0,'0'0'293'0,"0"0"-213"16,0 0 26-16,0 0 8 15,0 0-44-15,0 0-50 16,0 0 44-16,-57 208-46 15,65-181-2-15,13-9-8 16,4-3-5-16,5-8-3 16,2-7 0-16,-2 0 9 15,1-7-21-15,-7-18 12 16,-6-6-70-16,-9-1-23 16,-9-2-16-16,0 4 41 15,-13 6 57-15,-10 3 11 16,-1 9 0-16,-2 1 7 0,9 6 33 15,8 4 19-15,4 1-11 16,4-2-38-16,1 2-10 16,0 0-36-16,23 0-19 15,16 0-1-15,13-3-38 16,5-2-15-16,1 3-37 16,-5 2 101-16,-4 0 45 15,-8 4 26-15,-8 15 66 16,-10 1 22-16,-9 3-27 15,-13 6 80-15,-1 5-98 16,0 1 15-16,-4 2-7 16,-7-3-62-16,-1-6 31 15,1-5-46-15,7-10 0 16,1-3 4-16,1-10-4 0,2 0-5 16,0 0-20-16,0-27-41 15,0-7-16-15,5-6 18 16,5 4 21-16,4 1 22 15,3 3-14-15,-4 5 29 16,4 5 6-16,-3 3 0 16,-1 8-2-16,-2 8 2 15,3 3 0-15,-2 0-8 16,0 0 8-16,2 6 0 16,-1 8 20-16,1 5 1 15,0 0 35-15,-5 0-54 16,0-1 14-16,-4 1 31 15,-1-5-36-15,-1 0 5 0,-3-1-4 16,0-3-10-16,0-4 40 16,0-1-42-16,0-3 0 15,0-2 13-15,0 0-13 16,0 0-18-16,0-2-4 16,0-22-78-16,0-14-146 15,0-8-333-15</inkml:trace>
  <inkml:trace contextRef="#ctx0" brushRef="#br0" timeOffset="153">750 0 660 0,'0'0'69'0,"0"0"-37"0,0 0 69 16,0 0-36-1,0 0-65-15,0 0 4 0,49 123-9 16,-36-105-108-16,4-1-219 15</inkml:trace>
  <inkml:trace contextRef="#ctx0" brushRef="#br0" timeOffset="819">1074 248 402 0,'0'0'306'0,"0"0"-129"16,0 0-103-16,0 0-8 0,0 0-47 15,0 0-10 1,0 0 10-16,-61-38-19 0,52 36 0 16,-5 2-7-16,-3 0 7 15,-1 0-5-15,0 17 4 16,3 1 2-16,3 6 12 16,4 2-13-16,8-1 0 15,0-6-1-15,0 2 1 16,12-10-5-16,5-2 1 15,1-4-8-15,2-5 2 16,1 0-43-16,-3 0 3 16,1-5 47-16,-6 4-11 15,4 1 14-15,0 0 0 0,-2 25 0 16,2 16 19 0,-5 9 1-16,-3-1 24 0,-3 0 31 15,-2-1-58-15,-1-7-4 16,-3-1-7-16,0-6 4 15,0-11 13-15,-3-5-23 16,-10-8 0-16,-5-10 23 16,-5 0-19-16,-5-4-2 15,3-20-2-15,2-4 2 16,6-5-24-16,13-11 0 16,4-4-16-16,0 2 19 15,25-3-82-15,7 10 0 0,3 4-75 16,2 5 28-1,-2 6 38-15,-7 1 59 0,3 4 51 16,-5 3 12-16,-8 3 27 16,-4 7 58-16,-5 1-9 15,-5 5-28-15,1 0 31 16,-1 0-24-16,-1 11-13 16,-1 12 30-16,1 2-20 15,-3 4-18-15,1-2-23 16,-1-2-21-16,0-6 19 15,3-7-21-15,-3-7-18 16,0-1-36-16,0-4-110 16,0-5-25-16,0-24-92 15</inkml:trace>
  <inkml:trace contextRef="#ctx0" brushRef="#br0" timeOffset="955">1274 104 185 0,'0'0'211'0,"0"0"-183"16,0 0 52-16,0 0-40 16,0 0-40-16,0 0-36 15,99 83-187-15</inkml:trace>
  <inkml:trace contextRef="#ctx0" brushRef="#br0" timeOffset="1808">1538 286 256 0,'0'0'161'0,"0"0"43"16,0 0-85-16,0 0 2 0,0 0-68 16,0 0-30-16,-9 116 46 15,9-103-69 1,0-3 1-16,-1-6 12 0,1-2-13 16,0-2-1-16,0 0 0 15,0 0-26-15,0 0 26 16,0-21-55-16,0-1-11 15,0-5 60-15,4 3-12 16,7 2 14-16,1 6 1 16,-1 6 4-16,1 1 1 15,-6 8-1-15,2 1 0 16,-1 0 26-16,2 0-22 16,-3 14 1-16,2 6 9 0,3 4-10 15,7-2 11-15,3-1-15 16,9-5-14-16,2-7-14 15,0-5-98-15,3-4-20 16,-3 0-1-16,-2-12 34 16,-4-5 59-16,-8-4 29 15,-7-1 25-15,-8 0 29 16,-3 1 14-16,0 6 61 16,-4 6 60-16,-10 6-46 15,-4 3 41-15,1 0-113 16,-1 0-11-16,-1 14 57 15,6 5-53-15,1 0-10 0,6 2-26 16,6-2 7-16,0-5-2 16,0-1-8-16,0-3 0 15,0-9-16-15,9-1 11 16,4 0-18-16,3 0-6 16,-3 0-21-16,2 0 32 15,-1 0 18-15,-3 0-3 16,1 0-6-16,-3 5 9 15,-3 6 0-15,5 1 8 16,-5-3-5-16,1 0 24 16,2-6-27-16,-2-3 0 15,0 0 9-15,4 0-9 16,9-15-41-16,-2-14-47 0,9-6-41 16,-4-2 109-16,0-4-17 15,-5-5-42-15,-6 0 20 16,-3 5 2-16,-7 11 57 15,1 9 28-15,-3 13 38 16,0 8 67-16,0 0-36 16,0 2-53-16,0 28 18 15,-8 10 28-15,-1 3-12 16,4 0-49-16,4-2-10 16,1-3 25-16,0-6-44 15,0-8 0-15,0-5 9 16,0-7-9-16,0-4-5 0,0-6 1 15,4-2-42-15,6 0-11 16,2 0-141-16,6-15-114 16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9:48.60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22 80 167 0,'0'0'224'0,"0"0"-70"15,0 0-39-15,0 0-22 16,0 0-43-16,0 0-30 15,0 0 13-15,0 0-33 16,13 38 0-16,0 16 79 16,-4 14-14-16,-1 3 3 0,-3-1-54 15,-4-3-10 1,4-8 20-16,-2-8-24 0,3-11 0 16,1-12 3-16,2-11-3 15,-1-11-18-15,3-6-100 16,2-2-11-16,-1-28-1 15,-5-15-129-15,-7-11-199 16</inkml:trace>
  <inkml:trace contextRef="#ctx0" brushRef="#br0" timeOffset="383">16 75 429 0,'0'0'113'0,"0"0"-45"15,0 0-8-15,0 0-13 0,0 0 36 16,0 0-37-16,184-1 10 16,-141 26-52-16,-14 8 6 15,-8 6 5-15,-17-3-15 16,-4 2 0-16,-3-1 22 16,-26-4 1-16,-10-4-1 15,-7-4-22-15,2-9 14 16,0-10 12-16,8-6-25 15,10 0 11-15,8 0 3 16,9 0-9-16,6-3-6 0,3-6-12 16,0 5 12-1,30 4 1-15,11 0-1 0,8 0 0 16,7 10 9-16,-5 10-1 16,3 7 7-16,-6-5-15 15,-8 1 0-15,-4-3-1 16,-9-1 1-16,-7-6-22 15,-5-8-74-15,-5-5-123 16,-7 0-83-16</inkml:trace>
  <inkml:trace contextRef="#ctx0" brushRef="#br0" timeOffset="942">574 56 710 0,'0'0'55'16,"0"0"28"-16,0 0 11 15,0 0-5-15,0 0-40 16,0 0-17-16,13 228-7 16,-10-186-25-16,-1-2 1 15,3-3 7-15,-1-5-8 16,1-6-2-16,2-4-2 15,-2-9-25-15,-4-5-10 16,2-4-48-16,-3-4 9 16,0 0 16-16,0 0 8 0,0-11 0 15,0-13-67 1,0-7 5-16,-4-2 63 0,-4 1-73 16,4 8-21-16,-1 7 147 15,5 7 30-15,0 5 131 16,0 4-83-16,0 1 26 15,0 0-31-15,0 0-23 16,12 0 18-16,11 0 92 16,7 0-129-16,-1 0 11 15,9 0 21-15,5 0-44 16,5-13 13-16,4-3-30 16,-6-1-1-16,-7 2 26 15,-9 6-27-15,-14 4 0 16,-9 2 4-16,-7 3 2 15,0 0 9-15,0 0-15 0,0 0 0 16,0 0 27 0,0 0-27-16,-7 0-5 0,-4 0-3 15,2 0-53-15,-2 0-91 16,2-5-124-16,3-9-169 16</inkml:trace>
  <inkml:trace contextRef="#ctx0" brushRef="#br0" timeOffset="1252">975 0 407 0,'0'0'169'0,"0"0"-82"0,0 0 37 16,0 0-32-16,0 0-59 15,0 0-10-15,7 12-11 16,-1 31 54-16,2 9 8 15,1 13-43-15,-3 2 33 16,2-4-53-16,1-4 6 16,0-7 1-16,-3-11-16 15,5-5 8-15,-5-12-10 16,-3-7 0-16,1-8-1 16,-4-6 1-16,0-3-3 15,0 0 0-15,0 0-18 16,0 0 14-16,0-10-21 0,0-15-72 15,0-9-50-15,0-3-95 16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9:46.89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7 87 0,'0'0'193'16,"0"0"-99"-16,0 0-8 16,0 0-41-16,0 0-2 15,0 0-36-15,0 0-3 16,8-6-8-16,-7 6-4 16,-1 0 8-16,3 0-5 15,-3 0 5-15,0 0 0 0,0 0 3 16,0 0-2-1,2 1 9-15,-2-1-5 16,0 0 6-16,0 0 32 16,0 0-17-16,0 0 5 15,0 0 5-15,0 0-5 0,0 2 19 16,0 9-26-16,0 14-18 16,0 13 80-16,0 15-23 15,0 7-10-15,0 1 0 16,0-6-37-16,0-7 10 15,0-9-26-15,0-7 0 16,0-10 13-16,0-6-13 16,0-9-3-16,0-5 1 15,0 2-49-15,0-4-27 0,0 0 3 16,0 0-18 0,0-18 2-16,0 1-47 0,-5 1 60 15,4 3 63-15,1 3 12 16,-3 0 0-16,3 2 6 15,0-3 3-15,0-2 50 16,0 0-10-16,13-4 16 16,10-7-3-16,12-1-22 15,4-5 6-15,10-6-9 16,4-1-31-16,0 0 41 16,2 3-26-16,-6 5 2 15,-13 9 12-15,-10 7-26 16,-15 9 5-16,-8 2-11 15,-3 2-8-15,0 0-5 16,0 0-19-16,-22 15-8 0,-5 0-113 16,-3 0-47-16,1-2-60 15</inkml:trace>
  <inkml:trace contextRef="#ctx0" brushRef="#br0" timeOffset="286">175 150 10 0,'0'0'78'0,"0"0"96"16,0 0-28-16,0 0-34 0,0 0-29 15,0 0-34 1,3 35 0-16,15-2 74 0,8 13-30 16,3 2-12-16,6 0-13 15,4-5-25-15,1-9-43 16,-1 0 0-16,-6-8 23 15,-2-4-18-15,-10-10-5 16,-10-5 8-16,-7-5-5 16,-4-2 1-16,0 0-4 15,0 0-13-15,0 0 7 16,-15-16-59-16,1-12-78 16,-5-4-82-16,3-14-198 15</inkml:trace>
  <inkml:trace contextRef="#ctx0" brushRef="#br0" timeOffset="3751">910 56 454 0,'0'0'187'0,"0"0"-16"0,0 0-74 16,0 0-17-16,0 0-50 15,0 0-18-15,-120 7 41 16,91 15-42-16,5 4-3 15,13 0 3-15,6-1-8 16,5 3-6-16,0-4-5 16,19 4 8-16,8-6-9 15,8 1 12-15,4-3-3 16,1 2 8-16,-4-3-6 16,-5-3-2-16,-13-4-7 15,-7-3 7-15,-8-4-3 16,-3 3 3-16,-3-1 0 15,-22 3 16-15,-13 3-6 0,2 0 3 16,1-6-13-16,6 3-23 16,9-7-10-16,16-3-164 15,4 0-224-15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9:52.29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0 670 0,'0'0'108'0,"0"0"-50"16,0 0-5-16,0 0-44 16,0 0 32-16,0 0-22 0,35 46-15 15,-25-34 5 1,-5 5-9-16,-5-5-75 0,0-2-252 16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9:54.06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36 1186 0,'0'0'9'0,"0"0"-9"0,0 0 14 15,0 0 12-15,0 0 11 16,0 0-37-16,48-5-90 16,-60-26-572-16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9:52.87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214 67 613 0,'0'0'127'0,"0"0"-52"15,0 0 38-15,0 0-26 16,0 0-9-16,0 0-56 16,-7 0-8-16,7 0 12 15,0 0-17-15,0 0 13 0,0 0-22 16,0 0 0-16,0 0 23 16,0 0-22-16,-5-3 4 15,1-2-1-15,-3 0 3 16,0-1-8-16,1 1 1 15,3 4 0-15,3-1 1 16,0 2-1-16,0 0-9 16,0-3 6-16,0 3 3 15,16 0-7-15,16 0 4 16,12-2 3-16,7 1 17 16,0-2-14-16,1-2-3 15,1 0 6-15,-6-2-6 16,-10 1 0-16,-15 2-3 0,-10 2-35 15,-10 0 7 1,-2 2-74-16,-6 0-37 0,-23 0-118 16,-9 0-159-16</inkml:trace>
  <inkml:trace contextRef="#ctx0" brushRef="#br0" timeOffset="241">384 56 199 0,'0'0'195'0,"0"0"-124"16,0 0 65-16,0 0-44 15,0 0 100-15,0 0-140 16,0 269 19-16,0-178-1 16,0 7-44-16,0-9 13 0,0-14-39 15,0-8 3 1,0-13 8-16,0-11-11 0,0-12 0 16,0-15-2-16,0-11 13 15,0-5-22-15,3 0-7 16,-1 0-53-16,1-26-7 15,-2-13-101-15,-1-14-152 16</inkml:trace>
  <inkml:trace contextRef="#ctx0" brushRef="#br0" timeOffset="616">296 295 509 0,'0'0'74'0,"0"0"-7"0,0 0 53 16,0 0-5-16,0 0-54 16,0 0-28-16,-162 37 6 15,139-18 30-15,3-3-47 16,11-4-5-16,8 5 4 16,1 0-15-16,1 5-6 15,30 2-17-15,8-2 17 16,11-1 18-16,8-9-4 15,4-3-14-15,5-9 8 16,0 0-4-16,-10-9 8 16,-2-16-12-16,-12-8 0 0,-11-7-12 15,-7 1 12-15,-16 2-12 16,-9 2-2-16,0 4-4 16,-13 5 15-16,-16 5-41 15,-4 7 44-15,-10 13-7 16,-3 1 7-16,-4 0-23 15,-1 20-38-15,2 14-32 16,7 6-104-16,2 5-101 16</inkml:trace>
  <inkml:trace contextRef="#ctx0" brushRef="#br0" timeOffset="1020">117 904 268 0,'0'0'77'0,"0"0"-18"16,0 0-15-16,0 0 74 16,0 0 2-16,0 0-69 15,-20 22 0-15,14-22 8 16,2 0-32-16,-5 0 20 16,-2 0-40-16,-3 0 1 15,-2 0 4-15,3 0-12 16,3 0 0-16,2 0 5 15,4 0-3-15,2 0 20 16,2 0 2-16,0 0-10 16,0 0 25-16,6 0-35 0,25 9 3 15,14 8 44-15,16-4-10 16,7 3 0-16,13-4-26 16,10-6-13-16,5 0 41 15,4-6-37-15,-6 0-6 16,-12 0 25-16,-20-6-24 15,-19 2 10-15,-24 2-11 16,-6 2 0-16,-12-1-10 16,-1 1 10-16,0 0-62 15,0-3-83-15,-6-11-240 16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9:50.79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5 737 0,'0'0'65'0,"0"0"59"16,0 0 53-16,0 0-112 0,0 0-43 15,0 0-11-15,4 4-11 16,6-4-88-16,-6 0-316 16</inkml:trace>
  <inkml:trace contextRef="#ctx0" brushRef="#br0" timeOffset="1651">90 0 502 0,'0'0'357'16,"0"0"-355"-16,0 0 57 15,0 0 13-15,0 0 4 16,0 0-40-16,63 65-36 16,-35-64 0-16,2-1-10 15,2 0-152-15,-2-1-164 16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9:51.64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92 100 198 0,'0'0'117'0,"0"0"15"16,0 0 21-16,0 0-49 15,0 0 17-15,0 0-47 16,-92-40-45-16,92 40-28 15,9 0-2-15,38 0 0 16,29 0 1-16,41 6 45 16,47-6-29-16,38 0 32 0,32 0-31 15,22 0-13-15,5-6 20 16,8 4-24-16,-6 0 0 16,-19-3-1-16,-22-1-13 15,-47 0-6-15,-37 2-6 16,-45 4-8-16,-36 0 18 15,-29 0-35-15,-27 0 8 16,-1 0 1-16,-22 0 23 16,-20 0 9-16,-15 0-96 15,-7 0-324-15</inkml:trace>
  <inkml:trace contextRef="#ctx0" brushRef="#br0" timeOffset="158">2912 43 1051 0,'0'0'0'0,"0"0"-181"15,0 0 181-15,0 0 18 16,0 0-18-16,0 0-135 16,10-43-201-16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9:09.98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98 1918 469 0,'-4'0'137'16,"4"0"-78"-16,0 0-4 16,0 0 22-16,0 0-11 15,0 0-11-15,0 0-41 16,0 0 4-16,0 0 52 16,0 0-45-16,0 0 4 15,0 0 7-15,0 0-26 0,0 0 0 16,0 0-10-1,4 0 0-15,18 6-10 0,11 3 10 16,16 1 0-16,8-1 5 16,6-3-2-16,2-5-6 15,3-1 3-15,4 0 0 16,4 0 6-16,0 0-4 16,0-5-2-16,6 3 5 15,3 2-1-15,1 0-8 16,4 0 3-16,-2 1 1 15,-3 9 0-15,-9-1 0 16,-6-1 0-16,-6-4 0 0,-4 0 1 16,-2-1 0-16,0-3-1 15,-7 0 0-15,-2 0 0 16,-2 0 0-16,-4 0 0 16,1 0-4-16,-2 0 12 15,-4 0-12-15,0 0 4 16,-5 0 0-16,1 0-2 15,-10 0 2-15,0 0 0 16,-8 0 7-16,-3 0-6 16,-5 0 1-16,-4 0-2 15,1 0 0-15,-3 0 0 16,1 0 0-16,-3 0 0 16,0 0 4-16,0 0-3 0,0 0 3 15,0 0-4 1,0 0-53-16,-8-7-10 0,-25-14-158 15,-24-16-398-15</inkml:trace>
  <inkml:trace contextRef="#ctx0" brushRef="#br0" timeOffset="763">71 801 25 0,'0'0'62'0,"0"0"33"15,0 0 29-15,0 0-45 16,0 0-30-16,0 0-28 0,5-33 30 16,-5 33-30-16,0 0-1 15,0 9 4-15,0 21 17 16,0 21 10-16,0 14-15 16,0 14 28-16,0 9 12 15,0 2-51-15,0-4 2 16,-3-5 6-16,3-4-26 15,0-10 17-15,0-9-24 16,0-9 1-16,0-6 9 16,0-13-10-16,0-9 0 15,0-9 1-15,0-7 2 16,0-5-2-16,0 0-1 16,0 0 0-16,0 0-19 15,0 0 19-15,0 0-18 16,0 0 8-16,0 0-21 0,3-2 9 15,-3-15-109-15,4-8 14 16,1-11 5-16,-1-7-31 16</inkml:trace>
  <inkml:trace contextRef="#ctx0" brushRef="#br0" timeOffset="1655">39 768 463 0,'0'0'111'0,"0"0"-16"0,0 0-46 16,0 0-34-16,0 0 3 16,0 0-18-16,85-11 0 15,-25 11 8-15,11 0-7 16,9 0 9-16,13 0-10 15,10 0 0-15,13 0 34 16,4-8-15-16,1 1-17 16,7 5 6-16,-4 2-6 15,-2 0-4-15,-14 0 2 16,-13 0 0-16,-14 0 0 0,-14 0 0 16,-14 2 0-1,-11 6 2-15,-4-1 0 0,-10-1 12 16,-6 0-14-16,-3 0 3 15,-6 1 19-15,-1-2-22 16,5-3 0-16,3 3 5 16,6-3-1-16,0 3 0 15,-7-5-4-15,-1 6 0 16,-1-6-1-16,-8 0 1 16,0 4 0-16,-1-4 3 15,-2 0-2-15,2 0-1 16,-2 2 0-16,-2-2 0 15,-1 0 11-15,-3 0-9 16,0 2-2-16,0 0 13 0,0-1-10 16,0 1 3-16,2 8-6 15,1-1 0-15,1 8 8 16,1 11-8-16,0 6 0 16,-2 14 5-16,-2 12-3 15,2 12 11-15,-1-1-13 16,5 6 0-16,-2-10 8 15,4 2-8-15,0-6 0 16,-3-11 11-16,3-4-8 16,0-11 17-16,2-8-20 15,-5-8 1-15,-3-10 14 16,-1-6-15-16,-2-5 0 16,0 0 6-16,0 0-2 15,0 3 3-15,0-3-7 16,0 0 0-16,0 1 10 0,0 3-10 15,0 5 0-15,0-1 27 16,0-1-12-16,0 1 2 16,0-3-17-16,0 4 0 15,0 1 17-15,0 4-17 16,0-1 0-16,0 1 12 16,0-3-7-16,0-1-4 15,0-6-1-15,0-1 0 16,0-3 10-16,0 0-9 15,0 0-1-15,0 0 13 16,0 0-11-16,0-13-2 16,-16-22-54-16,-18-18-182 0,-15-17-246 15</inkml:trace>
  <inkml:trace contextRef="#ctx0" brushRef="#br0" timeOffset="3085">23 1652 74 0,'0'0'98'0,"0"0"35"0,0 0-32 16,0 0-55-16,0 0-3 15,0 0-43-15,0 0 14 16,0 0-31-16,-5 4 16 16,2 13 1-16,1 2 10 15,-2 9 15-15,1 5 35 16,1 7-24-16,-1 3-18 16,2-5 29-16,1-5-36 15,0-6-6-15,0-8 15 16,0-9-15-16,0-4 11 15,0-2-16-15,0-1 5 16,0-3 3-16,0 0-5 16,4 0-3-16,2 0 12 0,7 0-10 15,-1 0 17-15,-2 0-19 16,4 0 0-16,4 0 48 16,3 0-44-16,7 2 5 15,5 0 15-15,4 2-15 16,4 0 11-16,4-1-20 15,7 3 0-15,3-4 7 16,2-2-7-16,9 0 0 16,2 0 8-16,6 0-6 15,-1 0-2-15,-1-8 0 16,-3 1 0-16,0-1-2 16,-2-1 2-16,-1 3 0 15,-3 4-6-15,-7 1 14 0,-9 1-15 16,-4 0 7-16,-4 0 0 15,-6 0-5-15,2 0 5 16,2 1 0-16,-2 3-3 16,4-4 11-16,2 0-13 15,3 0 5-15,2 0 0 16,1 0 3-16,-3 0-3 16,-2 0 0-16,-2 0-1 15,-4 0 9-15,-2 0-14 16,-5 0 6-16,-4 0 0 15,1 0 1-15,-3 0-1 16,3 0 0-16,-3 0 0 0,-1 0 5 16,4-2-5-16,-1 0 0 15,-3 1 0-15,0-3 0 16,-6 4 0-16,-5 0 0 16,-2 0 6-16,-1 0 0 15,1 0-12-15,-2 0 3 16,-1 0 3-16,2 0 1 15,-3 0-1-15,-4 0 0 16,2 0 1-16,-1 0 7 16,-2 0 3-16,0 0-9 15,0 0 7-15,0 0 81 16,0 0-58-16,0 0 2 16,0 0 13-16,0 0-44 0,0-1 18 15,0-8-21-15,0-2 0 16,0 2 5-16,0-2-5 15,0 1 0-15,0 0 4 16,0-3 2-16,-2-1-10 16,-5-1 4-16,0-3 0 15,-2-3 1-15,-3-4-1 16,0-3-29-16,-3-2-22 16,-2-3-96-16,2 4-34 15,-2 0-74-15,4 4-240 16</inkml:trace>
  <inkml:trace contextRef="#ctx0" brushRef="#br0" timeOffset="3238">2109 1661 716 0,'0'0'30'15,"0"0"-6"-15,0 0 76 16,0 0-100-16,0 0-49 15,0 0-163-15</inkml:trace>
  <inkml:trace contextRef="#ctx0" brushRef="#br0" timeOffset="47936">788 0 365 0,'0'0'123'15,"0"0"-21"-15,0 0 4 16,0 0-32-16,0 0 41 16,0 0-26-16,0 0-22 15,33 282-28-15,-28-222-8 16,-2-6-7-16,2-6 7 16,-2-7-31-16,-2-6 0 0,-1 0 15 15,0-12-14 1,0-7-1-16,0-5 0 0,0-7 2 15,0-4-11-15,0 0 9 16,0 0-27-16,0 0 16 16,0 0-97-16,0 0-30 15,-1-6-60-15,-15-14-125 16</inkml:trace>
  <inkml:trace contextRef="#ctx0" brushRef="#br0" timeOffset="48171">688 373 393 0,'0'0'81'0,"0"0"-7"0,0 0-10 16,0 0 68-16,0 0-6 15,0 0-85-15,88 200 21 16,-62-172-27-16,-4-5-12 16,-3-8 35-16,-6-7-48 15,-1-3 9-15,-5-5 3 16,0 0-16-16,4 0 28 15,9-34-34-15,4-11 0 16,3-14 24-16,7-3-24 16,-6 3-11-16,6 7-55 15,-5 9-123-15,0 17-49 16,-10 11-439-16</inkml:trace>
  <inkml:trace contextRef="#ctx0" brushRef="#br0" timeOffset="48307">1275 539 670 0,'0'0'150'16,"0"0"-34"-16,0 0-23 15,0 0-28-15,0 0-65 16,0 0-116-16,0 0-276 16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59:56.6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2 192 427 0,'-2'0'126'0,"2"0"-37"15,0 0 28-15,0-8-83 0,0-8-32 16,0-3 22-16,0-1-18 16,0 4-4-16,0-2 22 15,0 3-15-15,5-3 26 16,-4 6-35-16,2 2 0 16,0 1 15-16,-1 5-7 15,1 2-5-15,1 2-2 16,6 0 6-16,3 6-10 15,12 24 3-15,5 13 0 16,6 7 48-16,4 6-38 16,-1-2 7-16,1-10 3 15,-5-4-16-15,-3-6 5 16,-8-10-9-16,-4-6 0 16,-7-8-15-16,-8-9 10 15,-4-1-70-15,-1 0-77 0,0-29-39 16</inkml:trace>
  <inkml:trace contextRef="#ctx0" brushRef="#br0" timeOffset="235">274 0 531 0,'0'0'63'15,"0"0"49"-15,0 0-26 16,0 0 25-16,0 0-98 0,0 0-7 15,-136 305 62 1,120-269-62-16,2-7 4 0,5-8-10 16,7-6-33-16,2-4-16 15,0-4-143 1,14-7-46-16,13 0-251 0</inkml:trace>
  <inkml:trace contextRef="#ctx0" brushRef="#br0" timeOffset="417">634 254 513 0,'0'0'52'0,"0"0"42"0,0 0 34 16,0 0-59 0,0 0-27-16,0 0 9 0,60 146-34 15,-60-129 7-15,0-4-24 16,0-8-12-16,0-2-17 15,0-3-155-15,0-14-30 16</inkml:trace>
  <inkml:trace contextRef="#ctx0" brushRef="#br0" timeOffset="549">664 35 594 0,'0'0'34'16,"0"0"-34"-16,0 0 50 15,0 0-4-15,0 0-37 0,0 0-9 16,76 55-8-16,-62-39-216 16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9:21.84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0 210 0,'0'0'71'0,"0"0"-12"15,0 0 1-15,0 0 3 16,0 0 18-16,0 0-42 16,111 113 5-16,-73-73-12 15,4 3-11-15,2-1 43 16,-3-2-39-16,0-1 2 0,0 2 4 15,-1-3-28 1,-2-1 19-16,-2 3-22 0,-5-6 0 16,-2-2 16-16,1-4-13 15,-3-5 0-15,-4-4 6 16,-2-2-4-16,-2-6 5 16,-3 1-10-16,-2-5 1 15,-3 1 11-15,-1-3-12 16,-1 1 0-16,-3-3 5 15,-1-1 4-15,-2-2-15 16,-3 0 6-16,1 0 0 16,-1 0 6-16,0 0-6 15,0 0 0-15,0 0 4 16,0 0 6-16,0 0-11 0,0 0 1 16,0 0-3-16,0 0-13 15,-6-8-31-15,-10-8-71 16,-3 5 4-16,-2-2-63 15,-2 1-164-15</inkml:trace>
  <inkml:trace contextRef="#ctx0" brushRef="#br0" timeOffset="359">456 543 115 0,'0'0'247'16,"0"0"-170"-16,0 0-44 15,0 0 8-15,0 0 10 0,0 0 15 16,47 15 14-16,-28-3-56 16,3 3 1-16,0-2 24 15,1-2-20-15,-1 3-2 16,-3-6-27-16,1-2 7 16,-5 2 18-16,-1-4-25 15,0 2 0-15,-7-5 12 16,-2 3-3-16,-1-4-12 15,-4 0 3-15,0 0 0 16,3 0 18-16,-3 0-8 16,2-4 9-16,-2-15 18 15,0-9-34-15,0-4 4 0,0-6-7 16,0 0-18-16,0-8-9 16,-2 4-15-16,-5 4-27 15,2 5-75-15,5 11-76 16,0 8-134-16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0:13.84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2678 1709 76 0,'0'0'333'15,"0"0"-300"-15,0 0 29 16,0 0 13-16,0 0-56 15,0 0 34-15,-72 53 18 16,58-16-9-16,1-1 39 16,1 2-85-16,7 5 0 15,5-3 27-15,0-7-36 16,0-2 16-16,5-7-23 16,16-5 0-16,2-4 29 15,7-9-25-15,5-6-2 16,1 0 26-16,-4-4-28 15,0-21-7-15,-6-6-53 16,-8-7-24-16,-4 1 43 0,-10-4-51 16,-4 1 44-1,0 1-23-15,0 0 13 0,-4 5-16 16,-7 5 35-16,-2 9 34 16,4 5-2-16,1 7 7 15,3 3 0-15,5 4 4 16,0 1-4-16,0 0-19 15,0 0-223-15,8 0 96 16</inkml:trace>
  <inkml:trace contextRef="#ctx0" brushRef="#br0" timeOffset="404">2878 1549 324 0,'0'0'71'0,"0"0"-40"15,0 0 65-15,0 0-4 16,0 0-42-16,0 0 40 16,0 0-26-16,0 0-38 15,0 0 1-15,0 0-18 16,0 0 16-16,0 0-25 15,0 0 0-15,0 13 24 16,-18 17-15-16,-8 14 22 16,-6 17 17-16,0 7-31 0,2 9 16 15,-1 3-31-15,9-1-2 16,-1-7 20-16,5-13-20 16,1-7 0-16,3-15 10 15,5-12-9-15,5-11-1 16,2-9-7-16,2-5-17 15,0 0 23-15,0 0-109 16,9 0-13-16,15-16-21 16,7-11-82-16,-1-3-226 15</inkml:trace>
  <inkml:trace contextRef="#ctx0" brushRef="#br0" timeOffset="649">3077 1746 460 0,'0'0'73'16,"0"0"-46"-16,0 0 22 15,0 0 42-15,0 0 60 16,0 0-120-16,-24 164-6 16,18-129 15-16,-2-4-20 15,6-2-9-15,-1-4-11 16,3-4 0-16,0-5-18 15,0-3 13-15,13-7-90 16,8-6-32-16,2 0-25 0,1 0-59 16</inkml:trace>
  <inkml:trace contextRef="#ctx0" brushRef="#br0" timeOffset="1041">3273 1920 461 0,'0'0'144'0,"0"0"-87"16,0 0 7-16,0 0-10 16,0 0-24-16,0 0-29 15,15 0 30-15,-12 0-30 16,-1 0 6-16,1 0 22 16,1-1 6-16,1-12 39 15,-1-2-46-15,1-3-18 0,-4 5 38 16,2 3-36-16,-1-2 1 15,2-1 0-15,1-2-12 16,7 0 0-16,0 1-1 16,2 2 0-16,0 5-6 15,-4-1 6-15,2 8-9 16,-2 0 2-16,-1 0-17 16,4 17 24-16,1 15 1 15,-2 9 5-15,-3 2 39 16,5-1-45-16,-5-5 0 15,3-2 5-15,-3-6-2 0,0-8-3 16,-2-7-18 0,-3-6-64-16,-1-8-21 0,-3 0-93 15,0-12-41-15</inkml:trace>
  <inkml:trace contextRef="#ctx0" brushRef="#br0" timeOffset="1263">3514 1750 608 0,'0'0'95'0,"0"0"-37"16,0 0 74-16,0 0-87 15,0 0 8-15,0 0-20 0,-108 188-20 16,87-156 9 0,5-7-22-16,6-4 0 0,4-7-17 15,3-6 8-15,3-5-97 16,0-3-58-16,0 0-40 15,14-25-12 1</inkml:trace>
  <inkml:trace contextRef="#ctx0" brushRef="#br0" timeOffset="1448">3733 1721 382 0,'0'0'136'16,"0"0"24"-16,0 0-46 15,0 0 16-15,0 0-87 0,0 0-18 16,150 303 25-16,-148-262-43 16,-2-4 0-16,0-1 5 15,-14-4-9-15,-13-8-6 16,-8-5-113-16,-5-15-73 16,-5-4-174-16</inkml:trace>
  <inkml:trace contextRef="#ctx0" brushRef="#br0" timeOffset="1989">4981 2136 263 0,'0'0'365'0,"0"0"-319"16,0 0-26-16,0 0-3 15,0 0 55-15,0 0 24 16,303 31-76-16,-191-27-13 15,3-2 39-15,1-2-26 16,-4 0-8-16,-10 0-1 16,-14 0-5-16,-20-11 8 15,-19 2-14-15,-17-1 0 16,-18 7-3-16,-11 1 3 16,-3-2 0-16,0-1-4 0,-17-7-43 15,-13 0 27-15,1-1-87 16,-3-1-62-16,1-1-10 15</inkml:trace>
  <inkml:trace contextRef="#ctx0" brushRef="#br0" timeOffset="2219">5876 1925 381 0,'0'0'64'0,"0"0"85"16,0 0-27-16,0 0 10 15,0 0-101-15,0 0-4 16,225 138-21-16,-200-117 8 0,-12-4-10 16,-12-1-4-16,-1 1 0 15,-10 4 22-15,-21 2-22 16,-13-5-20-16,-6-6-125 16,-6-12-131-16</inkml:trace>
  <inkml:trace contextRef="#ctx0" brushRef="#br0" timeOffset="2873">5196 1659 471 0,'0'0'175'0,"0"0"-62"15,0 0-24-15,0 0-85 16,0 0 18-16,0 0-6 0,18 122-5 16,-5-74 44-16,4-4-38 15,-5-14 14-15,-1-3-2 16,-2-8-19-16,-1-8 47 16,-4-5-57-16,-2-6 0 15,1 0 11-15,-3 0-6 16,6-5-4-16,4-24-1 15,1-11-3-15,3-4-12 16,-5 5-19-16,0 6-4 16,-1 11 38-16,-4 8-21 15,-2 9 15-15,1 3 3 16,-3 2-5-16,0 0-10 16,7 0 7-16,4 23 11 0,6 11 14 15,2 7 10-15,7 1 12 16,-3-5-5-16,-2-9-31 15,-4-10 34-15,-3-14-34 16,-5-4 0-16,1 0 22 16,4-9-21-16,3-26 14 15,-1-14-15-15,-5-9 10 16,-3-3-8-16,-7 3-2 16,-1 8-15-16,0 9 13 15,0 12-42-15,0 12 24 16,0 8 3-16,0 8-81 15,0 1 9-15,0 0-152 16</inkml:trace>
  <inkml:trace contextRef="#ctx0" brushRef="#br0" timeOffset="3027">5836 1711 535 0,'0'0'37'0,"0"0"-37"16,0 0-216-16</inkml:trace>
  <inkml:trace contextRef="#ctx0" brushRef="#br0" timeOffset="3870">5944 2013 340 0,'0'0'275'0,"0"0"-189"0,0 0 9 15,0 0 1-15,0 0-87 16,0 0 7-16,37 17-5 16,-13 4 21-16,5 1 59 15,6-4-84-15,0-3-2 16,-3 0 13-16,-1 0-9 15,-2-5-6-15,-9-1-3 16,-6-3 3-16,-7-2 1 16,-7-2-4-16,0 4 0 15,0 0 5-15,-18 9 0 16,-17 10 18-16,-13 2-23 0,-6 2 13 16,6-3-7-1,10-2-6-15,9-6-19 16,11-5-12-16,9-3-114 0,4-8-139 15,5-2-389-15</inkml:trace>
  <inkml:trace contextRef="#ctx0" brushRef="#br0" timeOffset="8954">9521 2489 905 0,'0'0'0'0,"0"0"0"16,0 0 92-16,0 0-20 15,0 0-44-15,0 0-28 16,-34 44-138-16,-7-44-387 16</inkml:trace>
  <inkml:trace contextRef="#ctx0" brushRef="#br0" timeOffset="8101">8470 2001 622 0,'0'0'115'15,"0"0"-77"-15,0 0 101 16,0 0-79-16,0 0-8 16,0 0-10-16,-23 207-40 15,23-184 8-15,0 1-10 16,9-4 0-16,2 2-17 16,2 0-35-16,3-6-71 15,-6-5-37-15,2-9-115 16</inkml:trace>
  <inkml:trace contextRef="#ctx0" brushRef="#br0" timeOffset="8391">8596 2084 587 0,'0'0'89'16,"0"0"19"-16,0 0 27 15,0 0-48-15,0 0-27 16,0 0-60-16,18-101 11 15,2 89 5-15,-2 7-16 16,0 5 0-16,-3 0 16 16,5 13-12-16,-2 16 10 15,1 9-7-15,-1 2-4 16,-1-1 42-16,1 1-45 16,-3-3 0-16,5-3 5 0,-5-5-1 15,-3-7 3-15,-1-8-7 16,-4-2-41-16,-2-9 29 15,-4-3-78-15,-1 0-50 16,0-15-12-16,0-17-213 16</inkml:trace>
  <inkml:trace contextRef="#ctx0" brushRef="#br0" timeOffset="8582">8850 1930 305 0,'0'0'305'0,"0"0"-189"0,0 0 40 15,0 0-59-15,0 0-22 16,0 0-41-16,-149 278-5 16,124-246-29-16,7-10 0 15,4-6-8-15,8-7 8 16,6-9-119-16,0 0-30 16,0-18-84-16</inkml:trace>
  <inkml:trace contextRef="#ctx0" brushRef="#br0" timeOffset="8787">9071 1930 482 0,'0'0'217'16,"0"0"-62"-16,0 0-31 0,0 0-42 15,0 0-73-15,0 0 33 16,94 356-42-16,-94-304 0 15,-16 1 11-15,-13-1-11 16,-6-8 0-16,-5-12-30 16,1-13-160-16,7-19-185 15</inkml:trace>
  <inkml:trace contextRef="#ctx0" brushRef="#br0" timeOffset="5948">6869 2065 452 0,'0'0'90'15,"0"0"-18"-15,0 0 38 16,0 0-57-16,0 0-22 16,0 0-15-16,0 0-13 15,-4-6-6-15,4 20-5 16,0 8 8-16,0 7 56 16,0 0-40-16,1 2 11 15,7-1 20-15,-2-1-26 16,1-1 25-16,-1-5-46 15,4-4 5-15,-1-7 27 16,-2-6-32-16,-1-4-3 16,0-2 3-16,0 0 2 15,7 0 16-15,-3-9-18 16,7-15 0-16,-2-7-20 16,2-1 18-16,0 3-36 0,-4 0 11 15,-4 12 27 1,-4 10-6-16,-4 5 6 0,-1 2-9 15,3 0-4-15,4 6 15 16,0 16-2-16,5 5 32 16,-1 2 0-16,3-1 19 15,2-2-51-15,1-3 0 16,-3-6 21-16,1-5-21 16,-6-6 0-16,3-6-2 15,0 0 10-15,2-3 15 0,1-24-23 16,-1-2 0-1,-2-6 19-15,-6 1-19 0,-3-3-5 16,-3 8 4 0,0 3-17-16,0 2 7 0,0 5-21 15,-9 6-21-15,1 1 26 16,2 2-55-16,2 0-121 16,-1-4-166-16</inkml:trace>
  <inkml:trace contextRef="#ctx0" brushRef="#br0" timeOffset="6234">7250 1809 385 0,'0'0'461'0,"0"0"-395"15,0 0-33-15,0 0-29 16,0 0 4-16,0 0 55 16,137 42-63-16,-82-34 4 15,-2-8 12-15,-9 0-10 16,-8 0-6-16,-13 0 0 16,-8 0-34-16,-10 0-15 15,-5-8-58-15,0-3-42 16,-8-6-106-16,-13-2-197 0</inkml:trace>
  <inkml:trace contextRef="#ctx0" brushRef="#br0" timeOffset="6399">7477 1767 377 0,'0'0'136'16,"0"0"-22"-16,0 0-40 16,0 0 71-16,0 0-108 15,0 0-14-15,-10 253 10 16,10-219-24-16,-3-6-8 15,2-4-1-15,-2-1 7 16,3-9-22-16,0-4-132 16,0-10-101-16</inkml:trace>
  <inkml:trace contextRef="#ctx0" brushRef="#br0" timeOffset="7574">7912 2018 17 0,'0'0'211'0,"0"0"-100"16,0 0-15-16,0 0 37 15,0 0-70-15,0 0 30 16,0-19-64-16,0 15 2 15,0-1 32-15,0 4-28 16,0 1-14-16,0 0-6 16,0 0-6-16,0 0 21 15,-7 0-30-15,-4 0 0 16,-2 1 14-16,-4 17-14 16,0 4 0-16,2 3-1 15,-2 2 3-15,4 2 34 16,3 0-36-16,7-2 5 15,3-2 19-15,0-3-19 0,0-3-2 16,17-2-3-16,14-7 6 16,5-8 12-16,10-2-18 15,-2 0 0-15,1-21 0 16,-5-7-2-16,-2-7-38 16,-11-3-5-16,-12 0 0 15,-10 9 30-15,-5 0 15 16,-9 7 0-16,-19-1-4 15,-7 4 4-15,-3 5 0 16,-1 4 8-16,1 5-8 16,1 5 36-16,10 0-36 15,4 3 0-15,10 10-2 16,8 3-26-16,5-5-102 0,0-6-49 16,9-5-274-16</inkml:trace>
  <inkml:trace contextRef="#ctx0" brushRef="#br0" timeOffset="7853">8209 1664 423 0,'0'0'318'0,"0"0"-223"15,0 0-71-15,0 0 22 16,0 0 65-16,0 0-49 0,-129 374-9 15,86-259-31 1,0-3-21-16,1-11 38 0,4-7-39 16,6-13 0-16,6-17 11 15,13-15-4-15,7-14-10 16,2-13 3-16,4-12-2 16,0-10-22-16,5 0-3 15,22-15-32-15,13-23-53 16,-1-13-199-16</inkml:trace>
  <inkml:trace contextRef="#ctx0" brushRef="#br0" timeOffset="15454">7035 2635 304 0,'0'0'70'0,"0"0"22"15,0 0-24-15,0 0 20 16,0 0 22-16,0 0-23 15,0 0-20-15,-32-72-25 16,32 72-24-16,0 0 17 16,13 8-23-16,24 19-4 15,7 11 60-15,6 3-44 16,0 3-3-16,2-5-21 16,-2-4 13-16,-1-8 6 15,-5-5-19-15,1-8 0 16,-1-10-1-16,0-4 1 15,5 0-5-15,4-18-35 16,0-6-20-16,-1-4 58 16,1 0-28-16,-1 4 2 0,-2 2 20 15,-2 6-9-15,1 6 17 16,-5 3-4-16,-6 5 8 16,-3 2 26-16,-5 0-27 15,-2 0 9-15,-6 15 41 16,6 1-42-16,-3 2 13 15,3-4-2-15,5-2-2 16,1-5-7-16,5-2-13 16,5-5-6-16,2 0-1 15,7-16-44-15,3-5-27 16,3 5 39-16,-1 1 38 0,0 7-18 16,-1 6 19-1,1 2 0-15,-3 0 19 0,-5 0-11 16,-6 10 7-16,-5 1 33 15,-4-6-36-15,-7 4 55 16,-6-3-67-16,-3-2 3 16,-3-1 15-16,3-2-18 15,2-1-2-15,-1 0-1 16,-1 0-54-16,0 0 1 16,-9 0-114-16,-2 0-157 15</inkml:trace>
  <inkml:trace contextRef="#ctx0" brushRef="#br0" timeOffset="16278">9674 2338 641 0,'0'0'54'15,"0"0"61"-15,0 0-73 16,0 0-4-16,0 0-26 16,0 0-2-16,84-119 14 15,-57 117-19-15,3 2 4 16,-2 0 38-16,-2 0-20 16,-4 10 6-16,-2 3-18 15,-3-3-6-15,-8 2 16 16,-2 1-25-16,-5 2 0 15,-2 1-4-15,0 7 10 16,-5 8-12-16,-13 6-70 16,-5-4-199-16,2 1-382 0</inkml:trace>
  <inkml:trace contextRef="#ctx0" brushRef="#br0" timeOffset="16439">9922 2808 877 0,'0'0'71'0,"0"0"-31"16,0 0 68-16,0 0-71 16,0 0 15-16,0 0-52 15,0 9-10-15,4-9-17 16,-2 0-180-16,-2 0-213 16</inkml:trace>
  <inkml:trace contextRef="#ctx0" brushRef="#br0" timeOffset="16962">10244 2281 387 0,'0'0'102'0,"0"0"-54"16,0 0 29-16,0 0 85 15,0 0-52-15,0 0-31 16,-72-70-8-16,72 62-53 0,6-1 36 16,23-4-51-16,3 3-1 15,8 4 27-15,-2 0-28 16,1 6 6-16,-4 0-7 15,-5 0 0-15,-5 0-1 16,-4 8 1-16,-9 9 0 16,-3-1-11-16,-7 3 22 15,-2 3-20-15,0 8 9 16,-5 9 0-16,-13 8-20 16,-3 6 0-16,1-9-215 15,-1-8-518-15</inkml:trace>
  <inkml:trace contextRef="#ctx0" brushRef="#br0" timeOffset="17133">10450 2728 941 0,'0'0'55'0,"0"0"35"16,0 0 17-16,0 0-70 16,0 0-11-16,0 0-14 15,84 121-10-15,-71-111-4 16,-3 0-51-16,-6-7-136 15,-4-3-291-15</inkml:trace>
  <inkml:trace contextRef="#ctx0" brushRef="#br0" timeOffset="22712">4135 1392 5 0,'0'0'73'0,"0"0"11"0,0 0 54 16,0 0-69-16,0 0-30 15,0 0 19-15,0 0 16 16,14 23-6-16,-3-16-10 15,2 3-25-15,7-2 40 16,3-2-36-16,10 2-11 16,1-2 25-16,5-2-49 15,8-3 7-15,0 3-5 16,5-3 6-16,-2-1 7 16,-1 0-17-16,-4 0 0 0,-1 0 7 15,-1 0-1 1,-7 0-7-16,1 0 1 0,-5 0 0 15,1 0 22-15,-1 0-22 16,3 0 0-16,-3 0 31 16,3 0-31-16,1 0 12 15,1-1-12-15,-1-3 9 16,-1 1 4-16,1-1-13 16,-5 2 0-16,1 0 10 15,-3 2-9-15,-1 0-1 16,0 0 0-16,2 0 6 15,1 0-10-15,-1 0 4 0,-1 0 0 16,1 0 1-16,1 0-1 16,-1 0 0-16,-3 0 0 15,-2 0 4-15,3 4-5 16,-3-2 1-16,-3 2 0 16,3-3 1-16,-6 3-1 15,3-3 0-15,1-1 0 16,-2 3 1-16,3-3 0 15,2 0-1-15,1 0 0 16,4 2 4-16,-1-2-2 16,0 1-2-16,-2 4 0 15,-1-3 6-15,3 3 3 16,-2-1-9-16,4-1 0 0,3 0 24 16,1 2-24-1,4 0 4-15,4 1-4 0,0-4 8 16,3 0 4-16,1 0-12 15,4 0 0-15,-5-2 11 16,-3 2-10-16,-1 1-1 16,-5-1 0-16,1 2 5 15,1 0-6-15,-1-1 1 16,5 1 0-16,-1 1 11 16,4-1-8-16,-2 2-3 15,1-3 0-15,-2 2 8 16,3-4-6-16,-5-1-2 0,5 2 0 15,-2-2 5 1,-4 2-4-16,3 0-1 0,-6-2 0 16,0 2 6-16,-2 0-7 15,-1 0 1-15,-3 4 0 16,-2-6 0-16,-3 3 0 16,1-1 0-16,-2-1 0 15,-1 2 5-15,-2-1-5 16,2-2 0-16,-6 0 0 15,0 0 3-15,-4 0-3 16,-2 0 0-16,-4 0 0 16,2 0 4-16,-5 0-7 15,2 0 3-15,-4 0 0 16,2 0 1-16,4 0-1 16,-1 0 0-16,0 0-1 0,3 0 7 15,0 0-5-15,-1 0-1 16,1 0 0-16,1 0 1 15,-2 0 0-15,4 0-1 16,-4 0 0-16,3 0 10 16,2 0-11-16,6 0 1 15,5 0 0-15,5-2 20 16,4-1-16-16,4 3-4 16,1-1 0-16,7 1 1 15,6-2 4-15,-1 2-5 16,-3 0 0-16,6 0-1 15,-6-3 1-15,3 3 0 0,2 0-4 16,-3 0 15-16,2 0-15 16,2 0 4-16,2 0 0 15,-2 0 1-15,7 0-1 16,-3 0 0-16,3 0 0 16,-6 0 5-16,1 0-8 15,-3 0 3-15,-2 0 0 16,2 0-1-16,1 0 1 15,-3 0 0-15,0 0-1 16,-1 0 4-16,1 0 0 16,0 0-3-16,-1 0 0 15,-5 0-1-15,0 0 6 16,-6 0-5-16,0 0 0 16,-3 0 1-16,-5 0-2 15,2 3 1-15,-3-1 0 0,1 2-3 16,1-4 7-16,1 2-4 15,0-2 0-15,-3 0 3 16,-1 0-9-16,-2 0 6 16,-1 0 0-16,-1 0 6 15,-4 0-6-15,0 0-5 16,-5 0 2-16,1 0 6 16,-3 0-3-16,0 0 0 15,0 0 0-15,3 0 1 16,0 0-1-16,0 0 0 15,1-2 0-15,0-2 5 16,-2 4-9-16,0-2 4 0,-1-1 0 16,-5 3 3-16,2 0-3 15,-1-5 0-15,1 5-5 16,3 0 11-16,3-1-5 16,1 1-1-16,2-2 0 15,-1 0-1-15,-3 0 1 16,0 2 0-16,-3 0-2 15,2 0 8-15,0 0-12 16,2 0 6-16,2 0 0 16,3 0 1-16,1 0 2 15,1 0-4-15,0 0 1 16,2 0 0-16,-2 0 4 16,-1 0-4-16,2 0 0 0,-4 0-4 15,0 0 4-15,-1 0 0 16,-3 0-3-16,4 0 7 15,-4 0-5-15,1 0 1 16,-3-2 0-16,0 0-1 16,1 0 1-16,-3 1 0 15,1 1 0-15,-2-4 4 16,-1 3-6-16,-2-2 2 16,-1 1 0-16,1 1 2 15,-3 1 1-15,0 0-3 16,-1 0 0-16,-2 0 6 15,1 0-5-15,-1 0-1 0,2 0 0 16,-3 0 4-16,-1 0-4 16,1 0 0-16,-5 0-1 15,0 0 3-15,0 0-6 16,0 0 4-16,0 0-21 16,0 0-3-16,0-3-165 15,-5-7-207-15</inkml:trace>
  <inkml:trace contextRef="#ctx0" brushRef="#br0" timeOffset="22857">11331 1489 594 0,'0'0'79'0,"0"0"-79"15,0 0-2-15,0 0-101 16,0 0-61-16</inkml:trace>
  <inkml:trace contextRef="#ctx0" brushRef="#br0" timeOffset="23021">11331 1489 429 0,'-90'50'152'0,"90"-50"-103"15,0 0-10-15,0 0-20 16,0 0-19-16,0 0-81 0,-4 0-272 16</inkml:trace>
  <inkml:trace contextRef="#ctx0" brushRef="#br0" timeOffset="23172">11232 1476 600 0,'0'0'67'16,"0"0"-56"-16,0 0-11 15,0 0-63-15,0 0-323 0</inkml:trace>
  <inkml:trace contextRef="#ctx0" brushRef="#br0" timeOffset="-5772">0 1897 357 0,'0'0'89'0,"0"0"-43"0,0 0 34 15,0-5-44-15,0 5-10 16,3-3 24-16,-1-3-33 16,-2 1 0-16,0-3-3 15,0 0 11-15,0 0 33 16,0-1-36-16,0-4-17 15,0 2 29-15,0-4-34 16,3-1 0-16,6 1-2 16,-2 2 8-16,-1-3-8 15,2 8 2-15,-3-1 0 16,-4 6 0-16,2 1 0 16,-3 2 0-16,2 0 3 15,1 0 1-15,3 0 2 0,7 11-2 16,7 10-4-16,4 10 43 15,4 5-35-15,-2 3 1 16,1 7 4 0,-1-7-12-16,-8-1 12 0,-4-9-13 15,-5-6 0-15,-5-6 8 16,-1-6-8-16,-1-3-16 16,1-1-30-16,-2-5-58 15,-1-2-10-15,0-2 5 16,0-29-117-16</inkml:trace>
  <inkml:trace contextRef="#ctx0" brushRef="#br0" timeOffset="-5597">254 1686 395 0,'0'0'298'16,"0"0"-240"-16,0 0 25 15,0 0-18-15,0 0-49 16,0 0 26-16,-91 229-37 15,74-174 0-15,-4 7-5 16,2-2-49-16,1-6-91 16,0-11-211-16</inkml:trace>
  <inkml:trace contextRef="#ctx0" brushRef="#br0" timeOffset="-950">316 1947 398 0,'0'0'0'15,"0"0"-61"-15,0 0-173 16</inkml:trace>
  <inkml:trace contextRef="#ctx0" brushRef="#br0" timeOffset="-4489">1011 1800 656 0,'0'0'26'15,"0"0"-1"-15,0 0-18 16,0 0-3-16,0 0 22 15,0 0-3-15,165 10 58 16,-76-4-66-16,5-1 2 0,-3-5-17 16,-10 0 11-1,-8 0-11-15,-16 0 0 0,-8 0 0 16,-17 0 5-16,-14 0-3 16,-9 0-4-16,-9 0-3 15,0 0 5-15,0 0-10 16,-13 2 10-16,-15 2-89 15,-4-2-14-15,2 0-99 16,3-2-240-16</inkml:trace>
  <inkml:trace contextRef="#ctx0" brushRef="#br0" timeOffset="-4265">1589 1721 387 0,'0'0'181'16,"0"0"-151"-16,0 0-6 15,0 0 48-15,0 0 45 16,0 0-43-16,180 63-70 16,-142-37 27-16,-10 2-31 15,-10-2 0-15,-6-3 7 16,-7-2-7-16,-5 0 0 16,0-1 3-16,-13 1 4 15,-12-1-14-15,-3-5-12 16,-4-6-121-16,5-9-49 15</inkml:trace>
  <inkml:trace contextRef="#ctx0" brushRef="#br0" timeOffset="-3059">1332 1286 389 0,'0'0'66'0,"0"0"65"0,0 0-36 15,0 0-29-15,0 0 49 16,0 0-82-16,-15-11-25 0,10 11 31 16,-7 1 9-16,0 17-19 15,-3 9-23-15,1 0-3 16,5-2 35-16,6-2-38 15,3-3-8-15,0 1 8 16,14-4 2-16,13-1 16 16,8-3-18-16,6-3 0 15,3-4 15-15,-2-3-15 16,-8-3 0-16,-1 0 2 16,-10 0-1-16,-3-7-2 15,-4-9-5-15,-3-1 5 16,-7-5-17-16,-3 0 18 15,-3 0-5-15,0 1 0 16,0 3 5-16,-3 1-3 0,-11 0-8 16,0 5-30-16,2 0 29 15,6 1-29-15,2 1-68 16,-1-3-77-16,2 0-89 16</inkml:trace>
  <inkml:trace contextRef="#ctx0" brushRef="#br0" timeOffset="-2758">1572 1046 634 0,'0'0'128'0,"0"0"-66"16,0 0 13-1,0 0-36-15,0 0 18 0,0 0-50 16,-44 105 29-16,21-43 35 15,-3 6-41-15,2 0 10 16,3-1-40-16,-1-4 5 16,4-5 23-16,5-14-27 15,3-8-1-15,3-10 2 16,5-12 1-16,-1-7-6 16,3-6-2-16,0-1-35 15,0 0 37-15,0 0-71 16,0 0-69-16,8-6-6 15,4-15-62-15</inkml:trace>
  <inkml:trace contextRef="#ctx0" brushRef="#br0" timeOffset="-1748">1560 1325 142 0,'0'0'230'0,"0"0"-133"0,0 0 53 16,0 0-41-16,0 0-65 16,0 0 55-16,0 0-74 15,-59-17 40-15,54 15-40 16,-3 2 2-16,2-1 33 15,-1-2-44-15,1 3 4 16,-2 0 2-16,-1-2-19 16,0 2 18-16,-5 0-21 15,-3 0 0-15,-2 0 15 0,-12 0-15 16,-4 0 0-16,-1 13-6 16,-1-1 16-16,3-2-18 15,6-1 8-15,7-4-19 16,3 3 17-16,4-2-90 15,5-2-172-15,4-3-447 16</inkml:trace>
  <inkml:trace contextRef="#ctx0" brushRef="#br0" timeOffset="14091">1028 1799 511 0,'0'0'163'0,"0"0"-127"0,0 1 33 15,0-1 29-15,0 0-94 16,0 0 23-16,5 0-27 16,2 0-41-16,2 0-102 15,1 0-177-15</inkml:trace>
  <inkml:trace contextRef="#ctx0" brushRef="#br0" timeOffset="14256">1359 1903 780 0,'0'0'93'0,"0"0"-51"0,0 0 57 16,0 0-85-16,0 0-14 15,0 0-274-15,38 0-480 16</inkml:trace>
  <inkml:trace contextRef="#ctx0" brushRef="#br0" timeOffset="24956">413 1100 92 0,'0'0'2'0,"0"0"-4"16,0 0 1-16,0 0 1 15,0 0 14-15,0 0 32 16,68 11 54-16,-57-11-20 15,-2 0-42-15,-3 0-6 0,2 0-32 16,-4 0 6-16,3 0 6 16,-3 0-12-16,4 0 0 15,-2 5-2-15,1-4 2 16,2 3-69-16,4-3-105 16,-7-1 36-16</inkml:trace>
  <inkml:trace contextRef="#ctx0" brushRef="#br0" timeOffset="25120">627 1141 67 0,'0'0'90'0,"0"0"17"15,0 0-23-15,0 0-63 16,0 0 5-16,0 0-26 16,102 0 5-16,-75 0 4 15,4 0-9-15,1 0-15 0,4 0-10 16,-1 0-55-16,4 0-21 15,1 0-18-15</inkml:trace>
  <inkml:trace contextRef="#ctx0" brushRef="#br0" timeOffset="25358">1452 1135 14 0,'0'0'56'16,"0"0"-32"-16,0 0 2 0,0 0-21 15,0 0-2-15,0 0-1 16,231 0-2-16,-199 6 0 16,4 0 1-16,-2 0 3 15,-1 3-8-15,2-1 2 16,-3 3-15-16,3-4 0 16,-3 6-15-16,3-1-9 15,-1 3 19-15,-2-1 22 16,0 0 0-16</inkml:trace>
  <inkml:trace contextRef="#ctx0" brushRef="#br0" timeOffset="26742">2289 1289 19 0,'0'0'42'15,"0"0"-2"-15,0 0-15 16,0 0-15-16,0 0 21 16,0 0-29-16,273-41 5 0,-230 33 20 15,-2 1-7-15,-2 0 23 16,-2-1-7-16,-1-1-18 15,-6 3 2-15,-2 0-20 16,-6-1 0-16,-3 1-1 16,-4 0 7-16,-4 0-11 15,-2-4 5-15,0-1 0 16,0-5 18-16,3 2-17 16,2-1 1-16,-2-3-2 15,-2 5 2-15,3 0-2 16,0-2 0-16,-2 1 0 15,4 0 6-15,-4 0-6 16,-2-3-1-16,0 1-2 0,-1 0 6 16,-2 1-7-16,-2 0 4 15,4-4-26-15,1 1 18 16,3 2-33-16,-1 0 39 16,-2 2-3-16,-2 3 5 15,-1 0-1-15,-1 1-5 16,0 0 6-16,-2-2 12 15,-3-5-12-15,0-1 0 16,0-5 2-16,0-1 0 16,0 1 0-16,-5 0-2 15,-4 1 0-15,1 2 27 16,2-2-1-16,-1 3-1 0,2-3-5 16,-1 3-9-16,-2 3 1 15,-1-1-12-15,0 1 0 16,2 0 25-16,-4 3-21 15,-1-3 13-15,-3 0 42 16,-2 2-45-16,0-3 12 16,2 4-3-16,-3-3-9 15,-3 2 43-15,-2-1-57 16,0 3 4-16,-3-3-3 16,-1 1 3-16,0-3-8 15,-4 4 4-15,1-5 0 16,-2 3-2-16,0 2 2 15,-3 4 0-15,-1-4-4 16,-2 3 14-16,1 0-10 0,2-4 0 16,3 7 0-16,2-3 2 15,3 1-2-15,-1 3 0 16,-2 0 8-16,3 0-6 16,-5 0 10-16,0-1-12 15,-2 1 2-15,1 0 39 16,-5 1-41-16,-3 0 0 15,0-2 8-15,-1 1-8 16,-1 0 11-16,-1-3-11 16,-3-1 0-16,1-3 14 15,-2 3 41-15,2 0-12 16,5 5-40-16,2 2 2 16,-1 0 3-16,4 3-8 0,-2 0 0 15,1 0 1-15,1 0-1 16,-1 0-4-16,-2 9 2 15,-5 1 4-15,3 2 3 16,-6 6-5-16,6 1 0 16,-5 0-1-16,2 5 1 15,-1 2 0-15,-7 2-4 16,3-2 10-16,-1-1 0 16,2-2-6-16,4 1 0 15,-5-5-8-15,7 4 8 0,-3 0 0 16,6 0 1-1,4 0 3-15,8 1-4 0,1 1 0 16,6 4 0-16,3 5-3 16,5 3 3-16,6 0-3 15,6 0-3-15,0-3 12 16,0-3-12-16,9-2-2 16,14 3 8-16,4 2 15 15,8 1-15-15,5-1 0 16,5-2 12-16,7 0-8 15,3 1 1-15,-1-1-5 16,7-5 0-16,-2-3 2 16,7-3 0-16,1-3-2 15,1-2 16-15,6-6-13 16,-1 0 13-16,3-2-16 0,-1-4 0 16,-4 1 11-1,3-4-11-15,-7 2 0 0,0 1 8 16,-3-4-6-16,3 0-1 15,-1 0-1-15,6 0 0 16,-2-16 9-16,-7-6-9 16,4-4 0-16,-8-2 3 15,-2 4-3-15,-7 2 0 16,-8 4-3-16,-10 5 3 16,-9 5 5-16,-14 2-5 15,0 5-7-15,-9-3-19 16,0 3-49-16,0-5-50 0,-17-7-379 15</inkml:trace>
  <inkml:trace contextRef="#ctx0" brushRef="#br0" timeOffset="27789">4170 1367 410 0,'0'0'130'0,"0"0"-108"0,0 0-13 15,0 0 18-15,0 0-27 16,0 0-3-16,0 0 3 15,0 0 0-15,0 0-6 16,0 0-65-16,0 0 18 16,0 1 29-16,0-1-137 15</inkml:trace>
  <inkml:trace contextRef="#ctx0" brushRef="#br0" timeOffset="28265">4295 1400 331 0,'-2'0'102'0,"2"0"-100"15,0 0 2-15,0 0-8 16,0 0 1-16,0 0-138 15,0 0-120-15</inkml:trace>
  <inkml:trace contextRef="#ctx0" brushRef="#br0" timeOffset="28495">5200 1446 459 0,'0'0'0'0,"0"0"21"16,0 0-13-16,0 0-4 0,0 0 5 15,0 0-5-15,18 0-4 16,-13 0-19-16,-1-6-91 15</inkml:trace>
  <inkml:trace contextRef="#ctx0" brushRef="#br0" timeOffset="29108">5820 867 512 0,'0'0'114'16,"0"0"-19"-16,0 0-25 16,0 0-22-16,0 0-18 15,0 0-23-15,-2-2 31 16,2-1-30-16,0 3 1 0,0 0 28 16,0 0-11-16,0 0 14 15,0 0-23-15,0 0-8 16,0 0 33-16,0 0-42 15,0 0 0-15,0 0 11 16,0 0-7-16,0 0 1 16,0 0-5-16,0 0 0 15,0 0 9-15,0 0-9 16,0 0 0-16,0 0 5 16,0 0-5-16,0 0 6 15,0 0-6-15,0 0 0 16,0 0-2-16,0 0 2 15,0 0 0-15,0 0-1 16,0 0 5-16,0 0-4 0,0 0 0 16,0 0 0-16,0 0 3 15,0 0-3-15,0 0 0 16,0 0 1-16,0 0-1 16,0 0-9-16,0 0-75 15,0 0-89-15,0 0-68 16</inkml:trace>
  <inkml:trace contextRef="#ctx0" brushRef="#br0" timeOffset="29902">6631 1578 658 0,'0'0'41'15,"0"0"-26"-15,0 0-13 16,0 0 6-16,0 0-8 15,0 0 0-15,0 0-7 16,18 3 7-16,2 2-22 16,-2-5-124-16</inkml:trace>
  <inkml:trace contextRef="#ctx0" brushRef="#br0" timeOffset="30230">9700 1646 480 0,'0'0'133'15,"0"0"-124"-15,0 0 98 16,0 0-34-16,0 0-20 16,0 0-26-16,-14 0-27 15,7-12-9-15,1-6-229 16,-8-9-397-16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0:44.78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182 174 525 0,'0'0'1'0,"0"0"7"0,0 0 34 16,0 0-42-16,0 0 10 15,0 0-10-15,-4 0-40 16,7 0-201-16</inkml:trace>
  <inkml:trace contextRef="#ctx0" brushRef="#br0" timeOffset="159">346 85 576 0,'0'0'0'0,"0"0"-21"15,0 0-208-15</inkml:trace>
  <inkml:trace contextRef="#ctx0" brushRef="#br0" timeOffset="327">703 104 633 0,'0'0'0'0,"0"0"-132"16,0 0-159-16</inkml:trace>
  <inkml:trace contextRef="#ctx0" brushRef="#br0" timeOffset="468">547 36 594 0,'0'0'0'16,"0"0"-346"-16</inkml:trace>
  <inkml:trace contextRef="#ctx0" brushRef="#br0" timeOffset="611">226 0 648 0,'0'0'0'0,"0"0"-34"15,0 0-289-15</inkml:trace>
  <inkml:trace contextRef="#ctx0" brushRef="#br0" timeOffset="1059">231 38 967 0,'0'0'17'15,"0"0"-17"-15,0 0-150 16,0 0 15-16,0 0 18 15,0 0-221-15</inkml:trace>
  <inkml:trace contextRef="#ctx0" brushRef="#br0" timeOffset="1227">231 38 390 0,'106'12'588'0,"-106"-12"-580"15,0 0-8-15,0 0-100 16,0 0 8-16,0 0-71 16,0 0-52-16,-9-6-127 15</inkml:trace>
  <inkml:trace contextRef="#ctx0" brushRef="#br0" timeOffset="1352">351 12 734 0,'0'0'11'16,"0"0"-11"-16,0 0-315 15</inkml:trace>
  <inkml:trace contextRef="#ctx0" brushRef="#br0" timeOffset="1506">351 12 920 0,'21'10'0'15,"-21"-10"-30"-15,0 0-222 16,0 0 57-16</inkml:trace>
  <inkml:trace contextRef="#ctx0" brushRef="#br0" timeOffset="1662">477 101 1094 0,'0'0'23'16,"0"0"-23"-16,0 0-16 0,0 0-52 16,0 0-44-1,0 0-140-15,30-9-4 0</inkml:trace>
  <inkml:trace contextRef="#ctx0" brushRef="#br0" timeOffset="751">0 40 223 0,'0'0'217'0,"0"0"-217"0</inkml:trace>
  <inkml:trace contextRef="#ctx0" brushRef="#br0" timeOffset="906">0 40 704 0,'44'-36'0'0,"-44"36"-74"16,0 0-179-1,0 0-55-15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0:48.49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1457 225 0,'29'2'54'0,"7"2"69"0,5-2-71 15,8-1 3-15,4-1 8 16,1 2-40-16,0-2 5 16,-3 0 13-16,-4 0-26 15,0 0 45-15,-3 0-47 16,2 0-2-16,3 0 41 16,1 0-31-16,7 0 1 15,6 0 3-15,3-2-22 16,4-1 39-16,2-1-38 0,4 2 3 15,1 2 22 1,2 0-29-16,-3 0 0 0,-3 0-1 16,-3 3 5-16,-3 5-6 15,-1 0 2-15,3-5 0 16,1-1 5-16,3 0-5 16,4-2 0-16,-1 0 0 15,0 0 2-15,1 2 40 16,2-2-42-16,-1 4 5 15,1 1 16-15,1-1-20 16,4-4-1-16,2 0 0 16,11 0 8-16,16-4 18 15,16-11-20-15,12-1 35 16,3 2-20-16,-2 6-17 0,-7 2-4 16,-3 0 0-16,-6 6 2 15,-6 0-1-15,-14 0-1 16,-13 6 0-16,-16 5 3 15,-10 0-3-15,-11 0 0 16,-10 2-4-16,-2-5 11 16,-7 3-5-16,-3-5-2 15,1 2 0-15,-3-1-5 16,3-1 10-16,2-1-5 16,8-5 0-16,13 0 1 15,12 0 43-15,12 0-44 16,10 0 4-16,6-9-1 15,5-1-3-15,3 1 0 0,1 3-5 16,5-3 22-16,0 1-28 16,-1 0 11-16,-9 3 0 15,-17 2 10-15,-9 3-10 16,-17 0 0-16,-12 0 0 16,-13 0 2-16,-13 0-5 15,-9 0 3-15,-7 0 0 16,-4 0-4-16,2 0 12 15,-3 0-8-15,0 0 0 16,0 0 8-16,0 0 18 16,2 0-26-16,-2 0 0 15,0 0 8-15,0 0-8 0,0 0 0 16,0 0-1 0,0 0 5-16,0 0 3 0,0 0-7 15,0 0 0-15,0 0 3 16,0 0-3-16,0 0-3 15,-19 0 0-15,-25 0-86 16,-24 0-55-16,-25-11-344 16</inkml:trace>
  <inkml:trace contextRef="#ctx0" brushRef="#br0" timeOffset="1041">2876 168 448 0,'0'0'120'0,"0"0"-66"0,0 0 17 16,0 0-27-1,0 0-43-15,0 0 37 0,0-1-38 16,0 26 0-16,0 18 80 16,0 11-47-16,0 14 29 15,0 9-27-15,0 5-19 16,2 6 48-16,16 0-64 15,-1 0 6-15,1-5 14 16,-5-9-13-16,-3-3-6 16,-6-8-1-16,-4-7 8 15,0-7 13-15,0-8-21 16,0-7 0-16,0-9 20 16,0-9-11-16,0-5-9 15,0-3 0-15,0 0 9 16,0-2-8-16,0 2-1 0,3 1 0 15,-1-4 4 1,1 0-4-16,-3-3 0 0,1-2-5 16,-1 0 13-16,0 0-8 15,0 0 0-15,0 0 0 16,0 0 0-16,3 0 0 16,-3 0-4-16,0 0 4 15,0 0 0-15,0 0 8 16,0 0-8-16,0 0 0 15,0 0 3-15,0 0-3 16,0 0 0-16,0 0-2 16,0 0 11-16,0-10-22 15,0-15 10-15,0-13-52 16,0-19-22-16,0-19-217 16</inkml:trace>
  <inkml:trace contextRef="#ctx0" brushRef="#br0" timeOffset="2079">2899 78 213 0,'0'0'241'0,"0"0"-142"16,0 0-16-16,0 0 24 15,0 0-33-15,0 0-53 16,-8-9 20-16,40 15-33 15,21 6 14-15,17-1 10 16,23-9-14-16,19-2-1 0,19-2-7 16,19-21-10-1,11 3 47-15,8 2-44 0,-4 4-1 16,-5 5 14-16,-11 7-15 16,-13 2 14-1,-16 0-15-15,-18 0 0 0,-20 16-2 16,-12 2 2-16,-15 5 0 15,-11-5-1-15,-9 1 8 16,-11-2-1-16,-6-5-6 16,-6 2 0-16,-4-3-11 15,-4-3 11-15,1-1 0 16,-4-1 0-16,-1-4 3 16,0 2-2-16,0 1-1 15,0 2 0-15,0-2 6 16,3 4-6-16,2-6 0 15,-5 7 4-15,2-1-1 0,2 1 8 16,1 7-11-16,2-1 0 16,-1 5 4-16,3 9-4 15,-1 3 0-15,0 3 3 16,-2 11 1-16,-2 5-1 16,1 5-3-16,-1 5 0 15,1 1 3-15,2-1-3 16,0 0 0-16,5-4 8 15,-3 0-5-15,3-4 9 16,-3-2-12-16,0-5 0 16,-3-5 13-16,-3-7-11 15,-1-10-2-15,-2-10 8 16,3-7-4-16,-2-3-1 0,-1-4-3 16,3-1 0-16,-3 0 6 15,0 3-6-15,0-3 0 16,0 1 1-16,0 1 0 15,0-2 4-15,0 0-5 16,0 0 0-16,0 0 14 16,0 0-14-16,0 0 0 15,0 0 0-15,0 3 5 16,0 1-3-16,0-3-2 16,0 6 0-16,0-1 3 15,0 0-3-15,0 5 0 16,0-1 5-16,0-2-2 15,0 3 10-15,0-1-13 0,0 4 0 16,0-7 8-16,0-1-8 16,0-1 0-16,0-5 3 15,0 0-1-15,0 0 2 16,0 0-4-16,0 0 0 16,0 0-16-16,0-23-5 15,-7-15-117-15,-4-7-279 16</inkml:trace>
  <inkml:trace contextRef="#ctx0" brushRef="#br0" timeOffset="2234">5213 1338 908 0,'0'0'0'0,"0"0"0"15,0 0 4-15,0 0-1 16,0 0-3-16,0 0-260 15</inkml:trace>
  <inkml:trace contextRef="#ctx0" brushRef="#br0" timeOffset="2722">3163 1089 430 0,'0'0'64'15,"0"0"9"-15,0 0 60 16,0 0-39-16,0 0-52 15,0 0 1-15,49 0-22 16,21 5 9-16,24 7-4 16,27 1-6-16,25 1 6 15,17-1-26-15,14-2 0 16,9 2 7-16,-3-4-7 0,-5 1 0 16,-3-1-6-16,-16-1-18 15,-16-5 5-15,-23 1-11 16,-29-1 30-16,-21-3-3 15,-26 0 6-15,-12 0 20 16,-14 0 35-16,-9 0 3 16,-4 0 0-16,-5 0-31 15,0 0-25-15,0 0 40 16,0 0-43-16,0 0-2 16,0 0 3-16,0 0 4 15,0 0-14-15,-6 0-38 16,-20 0-95-16,-15 0-134 15,-17 0-474-15</inkml:trace>
  <inkml:trace contextRef="#ctx0" brushRef="#br0" timeOffset="3090">3500 1408 980 0,'0'0'28'0,"0"0"-28"0,0 0-28 15,0 0 28-15,0 0 18 16,0 0-16-16,705-45 7 15,-580 34 32-15,-10 7-23 16,-12 4-4-16,-15 0-14 16,-21 0 0-16,-24 6 0 15,-18 1 0-15,-15-5 0 16,-10 0-3-16,0-2 7 16,0 0 7-16,0 0-11 15,-20 0-14-15,-14 0 5 16,-2 0-135-16,-10-2-181 0</inkml:trace>
  <inkml:trace contextRef="#ctx0" brushRef="#br0" timeOffset="3250">4330 1292 883 0,'0'0'0'0,"0"0"-131"16,0 0 36-16,0 0-104 16</inkml:trace>
  <inkml:trace contextRef="#ctx0" brushRef="#br0" timeOffset="3403">4330 1292 1054 0,'103'108'0'16,"-103"-108"-20"-16,0 0 11 16,0 0-31-16,0 0-10 15,0 0-91-15,0-2-265 16</inkml:trace>
  <inkml:trace contextRef="#ctx0" brushRef="#br0" timeOffset="5065">3604 1879 769 0,'0'0'96'0,"0"0"-87"16,0 0 5-16,0 0 82 15,0 0-51-15,0 0-20 16,-8 434 21-16,8-356-44 15,0-12 2-15,0-14-4 0,0-12 9 16,0-13-8-16,0-14-1 16,0-7 0-16,0-6-2 15,0 0 2-15,12-14-69 16,6-26-84-16,5-14-102 16,3-11-88-16</inkml:trace>
  <inkml:trace contextRef="#ctx0" brushRef="#br0" timeOffset="5844">3827 2162 535 0,'0'0'159'0,"0"0"-100"16,0 0 44-1,0 0-63-15,0 0-14 0,0 0 5 16,-143 78-28-16,111-56 15 16,5-3-18-16,10-4 0 15,10-2 0-15,5-2 0 16,2 5-12-16,0-3 11 15,14 1 1-15,8 4 16 16,10-6-16-16,3 0 0 16,2-7 16-16,5-3-15 15,-2-2 3-15,1 0-4 16,0 0-3-16,-2-12-3 16,1-2-34-16,-8-9 32 15,-2 1 1-15,-7-4 7 16,-10-4-2-16,-5 4 0 0,-8 0 4 15,0 7-8-15,0 6 6 16,-11 4 0-16,-2 8 56 16,-2 1-37-16,-4 0 13 15,-2 0-10-15,3 14-13 16,4 4 6-16,7-1-15 16,5-1 0-16,2 2 0 15,0-2 0-15,0 3 0 16,14-1 0-16,5-4 10 15,3-1-10-15,1-7 0 16,2-4-28-16,6-2-5 16,2 0-44-16,-3-8 52 15,-2-8-46-15,-4-2-40 16,-6 1 85-16,-4 3 9 0,-3 2 17 16,-8 1 16-16,-2 6 49 15,-1 3 21-15,0 2-29 16,0 0 6-16,0 0-9 15,0 0-45-15,0 0-6 16,0 0 23-16,3 11-24 16,-1 8 11-16,1-2 12 15,-3 4-16-15,0 1 9 16,0-8-18-16,0 0 0 16,0-9 7-16,0-1-7 15,0-4-4-15,0 0 1 16,0 0-4-16,0-13 1 15,0-10-59-15,0-5 29 16,0 2 35-16,10 1-22 16,10 5 8-16,-2 2 14 0,1 6 2 15,-1 5 39-15,0-2-33 16,-1 2-5-16,1 1 33 16,-4 1-35-16,2 4 0 15,-2-1-1-15,-5 2-60 16,-3 0-53-16,-3 0-192 15</inkml:trace>
  <inkml:trace contextRef="#ctx0" brushRef="#br0" timeOffset="6725">4481 2205 312 0,'0'0'136'0,"0"0"-37"15,0 0-32-15,0 0-11 16,0 0-38-16,0 0 16 16,44-14-24-16,-34 21 17 15,-1 20 56-15,-3 7-33 16,0 7-1-16,-5 3-14 16,-1-6-3-16,0 0 14 15,0-7-45-15,0-8 7 16,0-8 21-16,0-9-29 15,0-4 4-15,0-2 8 0,0 0-7 16,0-2 7 0,0-20-12-16,0-13-70 0,0-3 67 15,0-4-82-15,12 4 42 16,4 10 16-16,0 6 16 16,0 8 1-16,-1 9 10 15,-2 1 0-15,1 4 21 16,-3 0-19-16,-2 0 11 15,3 9 30-15,-3 6-28 16,0 3 23-16,-4-4-9 16,-5 5-22-16,0 0 41 15,0-2-48-15,0-2 1 0,0-2 7 16,0-3-4-16,0-1-8 16,0-6-88-16,0-1-39 15,0-2-27-15,0 0-30 16,0 0-195-16</inkml:trace>
  <inkml:trace contextRef="#ctx0" brushRef="#br0" timeOffset="7024">4829 2339 397 0,'0'0'164'16,"0"0"-59"-16,0 0 42 16,0 0-74-16,0 0-59 15,0 0 36-15,103-24-50 16,-84 15 0-16,-10 1 7 15,-2 4-7-15,-4-1-4 16,-3-3-19-16,0 2-21 0,-10-3 30 16,-10 5-7-16,2 3 21 15,0 1-9-15,1 0 19 16,0 0-1-16,7 9 6 16,0 2-15-16,7 6 33 15,3 0-33-15,0 1 0 16,0 1 9-16,0-3-6 15,17 2-2-15,1-3-1 16,10-4-5-16,7-3-10 16,4-8-62-16,4 0-97 0,-1-4-99 15</inkml:trace>
  <inkml:trace contextRef="#ctx0" brushRef="#br0" timeOffset="7260">5256 1981 571 0,'0'0'98'16,"0"0"18"-16,0 0-27 16,0 0-54-16,0 0 26 15,0 0-30-15,-58 146 22 16,55-81-24-16,3 2-28 16,0-7 57-16,0-8-57 15,0-11 0-15,17-6 15 16,-3-8-15-16,-2-6-2 15,-2-8-1-15,-5-7-10 0,2-4-1 16,0-2-77-16,0 0-72 16,-1-19-113-16</inkml:trace>
  <inkml:trace contextRef="#ctx0" brushRef="#br0" timeOffset="8500">6043 1989 410 0,'0'0'211'0,"0"0"-137"16,0 0 30-16,0 0-45 15,0 0 18-15,0 0-56 16,-2-108 15-16,-1 108 10 0,-2 0-46 15,-5 14 0 1,-4 23 6-16,-4 20-5 0,1 8 52 16,8 13-53-16,6 2 0 15,3 3 13-15,0-4-8 16,5-9-5-16,11-9 0 16,3-16 3-16,-6-12 2 15,-4-10-5-15,-6-10-14 16,-3-10 13-16,0-3-62 15,0 0-52-15,-18 0-40 16,-9-29-69-16,-7-14-121 16</inkml:trace>
  <inkml:trace contextRef="#ctx0" brushRef="#br0" timeOffset="8688">5725 2184 687 0,'0'0'113'16,"0"0"-111"-16,0 0 33 15,0 0 29-15,0 0-31 16,0 0-2-16,155 2-31 16,-106-2 0-16,1 0-6 15,4 0-60-15,3-12-52 16,-13 0-4-16,-8 0-49 16,-15 2-144-16</inkml:trace>
  <inkml:trace contextRef="#ctx0" brushRef="#br0" timeOffset="9016">6205 2124 356 0,'0'0'155'0,"0"0"-60"16,0 0 0 0,0 0 1-16,0 0-7 0,0 0-65 15,0 122 0-15,0-103-2 16,0-5-12-16,0 1 2 16,6-6-12-16,6-1-26 15,2-6-12-15,4-2-75 16,3 0 33-16,-1-10-65 15,5-8 73-15,-6-1 63 16,-5 4 9-16,-6 0 0 16,-4 4 23-16,-4 6 28 15,0 0 28-15,0 5-1 0,0 0-11 16,0 0 30-16,0 0-75 16,0 0-19-16,0 0 30 15,0 0-29-15,0 10-4 16,0 7 4-16,0 0-3 15,0-1-1-15,0-2 0 16,0-5-66-16,0-1-61 16,6-8-55-16,3 0-168 15</inkml:trace>
  <inkml:trace contextRef="#ctx0" brushRef="#br0" timeOffset="9370">6557 2135 349 0,'0'0'120'0,"0"0"-82"16,0 0 74-16,0 0 64 0,0 0-93 16,0 0-35-16,-12 105-12 15,8-89-7-15,-1-1 5 16,4-7-34-16,-2-3 0 16,1-5 19-16,2 0-19 15,0 0-4-15,0 0-19 16,0-19-60-16,0-6-31 15,5-4 25-15,13 0 13 16,9 4 57-16,1 3-19 16,-6 9 36-16,0 7 2 0,-10 6 6 15,-6 0 21-15,-2 0-10 16,-1 4 23-16,-3 11 60 16,0 4-38-16,0 1-29 15,0-2-18-15,0-1-11 16,0-5-4-16,11-6-35 15,16-6-91-15,7 0-10 16,-1 0-301-16</inkml:trace>
  <inkml:trace contextRef="#ctx0" brushRef="#br0" timeOffset="9564">6936 2109 395 0,'0'0'212'0,"0"0"-164"16,0 0 46-16,0 0-19 15,0 0-30-15,0 0 17 0,-102 88-34 16,102-71-8-16,0-1 5 16,0-4-21-16,14-3 13 15,8-5-17-15,9-4-33 16,1 0 18-16,-1-3-118 16,0-16-55-16,-5-5-42 15</inkml:trace>
  <inkml:trace contextRef="#ctx0" brushRef="#br0" timeOffset="9733">7115 2099 383 0,'0'0'243'16,"0"0"-176"-16,0 0 93 15,0 0-92-15,0 0-4 0,0 0-4 16,115 0-52 0,-83 0-3-16,3 0 20 0,-2 0-25 15,-2 0 0-15,-8 0-20 16,-11-4-75-16,-5-5 5 15,-7-2-111-15,0-4-60 16</inkml:trace>
  <inkml:trace contextRef="#ctx0" brushRef="#br0" timeOffset="10094">7283 1912 463 0,'0'0'194'0,"0"0"-137"15,0 0 8-15,0 0-7 16,0 0 15-16,0 0 33 0,-39 121-64 15,36-84-8 1,1-2-13-16,2 0-14 0,0-1 5 16,0-3-12-16,0-6 0 15,0-8-2-15,2-2 2 16,12-7-15-16,7-7-2 16,6-1-44-16,7 0-19 15,2-1 12-15,0-13-2 16,-4 2 70-16,-1 0-10 15,-9 3 10-15,-3 3 9 16,-3 4 9-16,-3 1 33 16,-4 1-29-16,-3 0-10 0,-3 0 48 15,-2 0-45 1,2 0 5-16,-3 0 9 0,2 0-26 16,-2 3 0-16,0 1-3 15,0-2-15-15,0 0-36 16,0-2-100-16,0 0-121 15</inkml:trace>
  <inkml:trace contextRef="#ctx0" brushRef="#br0" timeOffset="10293">7663 1871 785 0,'0'0'102'16,"0"0"-102"-16,0 0 0 15,0 0 31-15,0 0 29 0,0 0-37 16,0 0-23-16,9 65-16 16,0-50-32-16,5-3-194 15,0-5-338-15</inkml:trace>
  <inkml:trace contextRef="#ctx0" brushRef="#br0" timeOffset="10952">7765 2071 381 0,'0'0'242'0,"0"0"-212"16,0 0 16-16,0 0 18 16,0 0 59-16,0 0-85 15,-44 132 7-15,44-121 15 0,0-4-58 16,0-1 8-16,10-6-10 16,12 0 2-16,3 0 2 15,3-18-4-15,-2-9-28 16,-7-5 5-16,-2 4-27 15,-12 1 34-15,-5 7 11 16,0 2 5-16,-3 8-11 16,-11 1 11-16,-1 4 0 15,-2 2 20-15,6 3-15 16,1 0 4-16,5 0-9 16,4 0 14-16,1 0-27 15,0 3 13-15,0 7 0 16,13-2-2-16,15 1 10 0,7-3-7 15,1-1-1 1,-1 3 9-16,0-1-14 0,-8 5 5 16,1-1 0-16,-10 4-5 15,-1-3 5-15,-8 1-3 16,-5-5 1-16,-1-2 2 16,-3-4 16-16,0 1-12 15,0 2-4-15,0-4 30 16,0 3-28-16,0-2 9 15,0 0-11-15,0-2 8 16,0 0 3-16,0 0-11 16,0 0-16-16,0-4-5 15,9-15-95-15,10 0 55 16,5 3 53-16,2 1 8 0,-4 5-13 16,0 0 13-16,-1 6 0 15,-6 1 13-15,-1 1-10 16,-2 2 23-16,-3 0 0 15,-1 0-20-15,-2 12 50 16,3 7-6-16,-2 3 9 16,3 4 7-16,-1 1-47 15,0 2-3-15,-5-4-16 16,1-4 11-16,-4-5-3 16,-1-4-8-16,0-5-54 15,0-7-130-15,0 0-233 16</inkml:trace>
  <inkml:trace contextRef="#ctx0" brushRef="#br0" timeOffset="11097">8504 2205 1003 0,'0'0'149'0,"0"0"-127"16,0 0-10-16,0 0-12 16,0 0 0-16,0 0 22 15,0 12-22-15,0-6-1 16,-9-2-54-16,-10-4-314 15</inkml:trace>
  <inkml:trace contextRef="#ctx0" brushRef="#br0" timeOffset="12309">3473 1565 629 0,'0'0'75'0,"0"0"-43"16,0 0 49-16,0 0-31 0,0 0-31 15,0 0-15 1,0 0-2-16,121-51 22 0,-58 50 12 16,5 1 4-16,11 0 9 15,15 19-35-15,22 1-1 16,20 3-3-16,21-3-9 16,8-4 12-16,5-5-13 15,-4 0 0-15,-14 0-8 16,-16 0 8-16,-20-3-18 15,-22-3 11-15,-24-5 7 16,-20 0-7-16,-20 0 7 16,-16 0 0-16,-9 0 7 0,-5 0-5 15,0 0 7 1,0 0-9-16,0 0-5 0,-10 0-44 16,-12 0-237-16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1:16.45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443 134 48 0,'-6'-10'68'0,"1"7"27"16,-3-6-13-16,4 3-6 16,-4 0-3-16,2 0 17 15,-1 0-48-15,1 1 27 16,-2 1-30-16,2 1 10 16,-2 1 3-16,2-2 3 15,-3 4-28-15,-2 0-27 16,-4 0 12-16,-6 0-8 15,-5 4-4-15,-6 10 0 16,-1 5 2-16,-1 0 1 16,6-2 1-16,2-2-4 15,3 0 0-15,0 7 16 0,3-1-16 16,2 8 0 0,0 4 10-16,4 6-9 0,7 10 11 15,5 6-12-15,2 7 0 16,0 3 13-16,22 3-9 15,5-6-4-15,5-5 9 16,4-8-6-16,4-7 0 16,-1-12 1-16,5-3-4 15,0-6 41-15,2-6-39 16,-1-6-2-16,7-9 25 16,3 0-22-16,7-23-1 15,9-18-2-15,5-19-17 0,3-12 15 16,-6-15-27-1,-12-5-25-15,-20 3 50 0,-24 5-16 16,-17 3 18-16,-3 5-11 16,-29 12 13-16,-6 9 20 15,-5 13-16-15,-4 11 55 16,-6 12-36-16,-2 7-19 16,-4 12-7-16,-2 0 3 15,2 21-58-15,1 14-123 16,7 5-459-16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1:22.01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 0 306 0,'0'0'56'0,"0"0"-11"0,0 0 63 15,0 0-37-15,0 0-16 16,0 0 5-16,0 0-18 16,-5 9 49-16,5-9-67 15,0 5-12-15,0 1 19 16,25 7-30-16,13 1 23 16,15 1 11-16,15-1-34 15,16 0 55-15,2-3-56 16,4-3 0-16,-2-4 12 15,-7 0-12-15,-7-1 0 16,-3-3-9-16,-8 0 18 16,-10 0-21-16,-11 0 12 15,-4 0 0-15,-9 0 3 0,-3 0-3 16,-3 0 0-16,-5 0-1 16,2 0 6-16,-5 0 28 15,-3 0-33-15,-1 0 0 16,-2 0 24-16,-2 0-16 15,2 0-4-15,1 0-4 16,-1 0 7-16,3 0 26 16,-2 0-33-16,3 0 0 15,-1 0 14-15,-6 0-11 16,3 0-3-16,-6 2 0 16,-2-2 1-16,3 0 3 15,-4 0-4-15,0 0 0 0,0 0 6 16,0 0-6-16,0 0 0 15,0 0 0-15,0 0-12 16,0 0-2-16,0 0-28 16,-4 0-73-1,-9 0-89-15,-4 0-364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1:24.50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262 205 44 0,'0'0'31'0,"0"0"41"0,0 0-40 16,0 0-11-16,0 0-21 16,0 0-44-16,-36-19-63 15</inkml:trace>
  <inkml:trace contextRef="#ctx0" brushRef="#br0" timeOffset="1212">101 88 31 0,'0'0'61'0,"0"0"-36"15,0 0-14-15,0 0 42 16,0 0-41-16,0 0-11 16,-9-3 40-16,9 3 1 15,-5 0-1-15,1 0-15 16,1 0-24-16,-3 0-2 0,-2 0-137 15</inkml:trace>
  <inkml:trace contextRef="#ctx0" brushRef="#br0" timeOffset="1442">101 88 17 0</inkml:trace>
  <inkml:trace contextRef="#ctx0" brushRef="#br0" timeOffset="1938">101 88 17 0,'-94'-16'1'0,"94"16"20"0,0 0 15 0,0 0 1 0,0 0-12 16,0 0 63-16,1-72 33 15,-1 72-58-15,0 0-26 16,0 0 59-16,0 0-77 16,0 0-18-16,0 5 13 15,0 11 15-15,3 9 31 0,-3 4 3 16,2 3 5-16,1 2-12 15,-3-2-52-15,0 2 4 16,0-3 9-16,0 1-17 16,0-5 11-16,0-7-11 15,0 1 0-15,0-6 8 16,5-2-8-16,-1-3 0 16,-1-5 7-16,-3 0-7 15,2-5 2-15,-2 0-2 16,0 0 0-16,0 0 8 15,0 0-8-15,0 0 0 16,0 0 3-16,0 0-3 0,0-9-10 16,0-20-81-16,0-8-86 15,0 0 107-15,0 5-59 16,0 13 37-16,0 8 92 16,0 6-2-16,4-1 1 15,4 2-2-15,1 1 3 16,0 1 61-16,2 2 13 15,5 0-7-15,3 0 24 16,6 0-25-16,6 0 18 16,2 0-42-16,1 0-38 15,-6 0 33-15,0 0-37 16,-4 0 0-16,-1-1-1 16,-5-2-76-16,-4-1-13 15,-1-2-19-15,-3-5-48 16,-3-3-118-16</inkml:trace>
  <inkml:trace contextRef="#ctx0" brushRef="#br0" timeOffset="2147">396 6 349 0,'0'0'135'16,"0"0"-51"-16,0 0-57 16,0 0-21-16,0 0 9 15,0 0 80-15,9 139 9 16,0-90-64-16,-1-2-31 15,1-8 10-15,-2-2-15 16,-1-6-4-16,3 1 0 16,-1-7-17-16,1-7-7 0,0-7-141 15,0-11-34-15,3 0-99 16</inkml:trace>
  <inkml:trace contextRef="#ctx0" brushRef="#br0" timeOffset="2860">663 251 376 0,'0'0'78'16,"0"0"3"-16,0 0 49 15,0 0-72-15,0 0-18 16,0 0-18-16,0 143 1 16,0-122-19-16,8-7 4 15,2-3 10-15,-1-6-18 0,3-5-6 16,1 0-14-1,-3-8-56-15,2-16 50 0,-6-9-21 16,-2-7-44-16,-4 5 58 16,0 6-1-16,-4 9 34 15,-6 6 50-15,-2 7-37 16,1 3 39-16,-1 1 23 16,3 1-71-16,4 2 33 15,2 0-37-15,3 0 0 16,0 0-5-16,0 0 0 15,0 0-12-15,0 0-26 16,17 0-13-16,6 0 52 0,7 0-30 16,2 0 34-16,0 0-6 15,3 0 8-15,-5 2-2 16,-2 12 0-16,-7 3 0 16,-8 4 32-16,-3-2-5 15,-6-2 22-15,-2-1 12 16,-2-4-23-16,0 1 21 15,0-3-49-15,0-1-1 16,0-5 6-16,3-1-15 16,-2-3 0-16,2 0-4 15,9 0-95-15,2 0 19 16,1-12 10-16,3-5 23 16,2 5 40-16,-5 8 10 15,2 4-3-15,-2 0 26 16,5 0 14-16,-5 15 2 0,2 0 14 15,-3 0-38 1,-4-4 62-16,1-3-68 0,-1-2-3 16,3-3 20-16,2-3-26 15,3 0 3-15,6-15-4 16,1-18 3-16,-4-9 13 16,0-5-18-16,-12 1 0 15,-7 4 0-15,-2 5-25 16,0 9-6-16,0 7 2 15,-5 4-4-15,-5 9 32 16,0 5-72-16,0 3-91 16,-1 0-312-16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1:30.44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0 192 846 0,'0'0'40'16,"0"0"-26"-16,0 0 2 15,0 0-1-15,0 0 63 0,0 0-75 16,261 3 0 0,-208-3 21-16,-10-5-16 0,-16-1-16 15,-13 3-5-15,-6 3-95 16,-8 0 25-16,0 0-54 16,0-6 48-16,0-6 6 15,-20-6-346-15</inkml:trace>
  <inkml:trace contextRef="#ctx0" brushRef="#br0" timeOffset="720">239 0 382 0,'0'0'131'0,"0"0"-100"16,0 0 78-16,0 0-7 16,0 0-41-16,0 0-1 15,-28 349-46-15,28-308 11 0,0-8-2 16,0-6-22-16,0-6 39 15,0-6-40-15,0-9 0 16,0-3-10-16,8-3-20 16,7 0-48-16,8-30 2 15,3-13 12-15,1-13-37 16,3-6-53-16,1-7-33 16,-2 0 19-16,1 10 168 15,-7 16 13-15,-10 19 139 16,-2 12-65-16,-11 9 63 15,0 3-60-15,0 0-53 16,0 21 38-16,0 20 22 0,0 11 1 16,-5 12-16-16,-1-10-66 15,5-4 49-15,-4-6-65 16,5-10 0-16,0-6 16 16,0-9-13-16,0-9-3 15,0-6 0-15,0-4 3 16,0 0-20-16,0 0-55 15,0-9-47-15,6-15 85 16,11-9-70-16,1 2 49 16,-1 3-5-16,-2 11 22 15,0 8 29-15,-1 6 16 16,0 3-7-16,-4 0 71 16,4 12-35-16,-3 9 54 15,-2 5-7-15,4-1-55 16,1 0 59-16,0-3-83 0,-1-8-2 15,6-1 19-15,-3-8-19 16,7-5-4-16,7 0 1 16,4-29-69-16,1-9 41 15,-8-1-25-15,-10 4-33 16,-14 3 60-16,-3 11 7 16,0 10 17-16,-12 11 3 15,-5 0 53-15,-6 11 56 16,2 19-75-16,3 5 22 15,7-3 3-15,8 0-48 16,3-5 12-16,0-7-23 16,5-1 11-16,20-4 1 0,12-6-12 15,12-9-15-15,13 0 6 16,9-28-124-16,10-11-144 16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1:28.17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102 329 442 0,'0'0'178'0,"0"0"-133"16,0 0 46-16,0 0-43 15,0 0-11-15,0 0 20 16,0-28-48-16,0 18-7 16,0-1-2-16,0 2 10 15,0 5 29-15,-14 0-39 16,-4 2 0-16,4 2 10 16,-2 0 5-16,5 0-5 15,2 0-10-15,-2 0 1 16,10 6 0-16,-4 7-1 0,2 2-5 15,3 1-5-15,0 2-2 16,0-11 11-16,0 0-15 16,0-7 16-16,9 0-16 15,4 0-21-15,3 0-59 16,-2 0 50-16,-3 0 15 16,1 0 5-16,-8 0 22 15,1 0 2-15,-5 0-18 16,3 0 19-16,-3 0-12 15,4 0 10-15,-2 3 6 16,2 4 5-16,1-1-5 16,3 0 5-16,-2-3 10 0,6 5-8 15,2-3-10-15,-1 0 0 16,5-5-19-16,4 0-92 16,-4-10-192-16</inkml:trace>
  <inkml:trace contextRef="#ctx0" brushRef="#br0" timeOffset="690">351 0 116 0,'0'0'482'16,"0"0"-456"-16,0 0-9 16,0 0-5-16,0 0 58 15,0 0 55-15,17 145-86 0,-13-99-19 16,1-5 21-1,-1-3-36-15,-2-6 0 0,1-5-5 16,-1-13 8-16,-2-4-1 16,0-6-7-16,0-4 0 15,0 0 8-15,0 0-8 16,0 0 0-16,0 0-1 16,0 0 4-16,0 0-18 15,3 0 15-15,-3 0-8 16,1 0 5-16,-1 0 6 15,0 0-3-15,3 0 0 16,-3 0 11-16,0 0-6 0,0 0-5 16,0 0 0-16,0 0-6 15,0 0 6-15,0 0 0 16,0 4-2-16,0 0 4 16,0 3 21-16,0-1-21 15,0-3 3-15,0 2 12 16,0-4-14-16,0-1-3 15,0 0 0-15,0 0 9 16,0 0 22-16,0 0-30 16,0 0 5-16,0 0 11 15,0 0-17-15,0-8-7 16,0-9-15-16,0-2-7 16,0 0 18-16,9-4-26 15,5 6 24-15,0 3-2 16,2 4 12-16,4 2-4 0,1 7 2 15,1 1 5-15,-3 0-8 16,-2 0 8-16,-3 10 0 16,-5 5 12-16,-6 0-12 15,-3 1 0-15,0 1-3 16,0 2 6-16,-8-1 11 16,-10-3-12-16,0-1 1 15,-3-4 21-15,5-6-18 16,4 0-6-16,8-4 0 15,1 0-83-15,3-12-45 16,0-11-174-16,19-7-173 16</inkml:trace>
  <inkml:trace contextRef="#ctx0" brushRef="#br0" timeOffset="1363">672 208 163 0,'0'0'144'0,"0"0"-48"15,0 0 93-15,0 0 27 16,0 0-125-16,0 0-62 15,-10 135 41-15,10-117-57 16,0-6-10-16,0-1 0 16,7-3-3-16,9-2 0 15,7-6-1-15,0 0-75 16,7-3 43-16,-3-25-74 16,1-3 23-16,-7-3 45 15,-9 8-9-15,-10 5-8 0,-2 7 38 16,0 5 18-16,-11 1 45 15,-6 6 7-15,5 2 12 16,2 0 61-16,2 0-95 16,2 0-8-16,3 0-22 15,1 0 18-15,2 6-33 16,0 3 15-16,0 0-5 16,0 0-5-16,11-1-20 15,12-4-91-15,6-4 15 16,3 0 4-16,-1-4 99 15,4-7-63-15,-4 5 66 16,-4 5 2-16,-3 1 5 0,-7 0 19 16,-5 6-2-16,-6 8-9 15,-3 5 54-15,-3 2 30 16,0 0 30-16,0 2-50 16,0-4-61-16,0-1 1 15,0-6-19-15,0-2 11 16,0-10-14-16,0 0 3 15,0 0-47-15,11 0-2 16,6-16-18-16,4-9-23 16,2 1 29-16,0 1 61 15,-5 5 0-15,-2 11 0 16,-5 4 0-16,-6 3 4 16,-1 0-2-16,1 0 18 0,-2 0 6 15,1 9 11 1,2 6 92-16,5 0-111 0,-2 3-5 15,2-6 22-15,6 0-33 16,-4-4-2-16,8-3 0 16,2-5-35-16,5 0-27 15,3-27-46-15,1-8-19 16,2-9-8-16,-5-4-73 16</inkml:trace>
  <inkml:trace contextRef="#ctx0" brushRef="#br0" timeOffset="1600">1574 27 329 0,'0'0'189'15,"0"0"-34"-15,0 0-59 16,0 0-20-16,0 0-23 16,0 0-49-16,0 41 64 0,-6-1-36 15,-2 6 8 1,3 0 4-16,4-5-36 0,1-2 2 16,0-5-10-16,0-8 12 15,0-4-14-15,4-6 2 16,7-7 0-16,1 0-14 15,5-7 13-15,-2-2-20 16,3 0 1-16,2 0-40 16,-6-19-12-16,-5-5-137 15,-9-5-23-15</inkml:trace>
  <inkml:trace contextRef="#ctx0" brushRef="#br0" timeOffset="1777">1397 144 497 0,'0'0'303'0,"0"0"-235"16,0 0-30-16,0 0 63 16,0 0-101-16,0 0 0 15,96-9 25-15,-44 3-25 16,1-2 0-16,-3-1-4 16,3 0-13-16,-7 3-52 15,-4-4-236-15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1:33.72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149 213 67 0,'0'0'64'0,"0"0"27"0,0 0-6 15,0 0-34-15,0 0-15 16,0 0 12-16,2-3-16 16,-2 3 25-16,0 0-21 15,0 0-15-15,0 0 21 16,0 0-42-16,0 0 0 16,0 0 27-16,0 0-17 15,0 0 10-15,0 0 13 16,0-2-13-16,0-2 36 15,0 2-56-15,0-2 0 16,0-1 21-16,-5 1-17 0,1 2 9 16,-2-2-5-1,-2 4-4-15,2 0 23 0,2 0-27 16,-4 0 0-16,2 0 22 16,-6 0-22-16,-2 0 0 15,-3 6-5-15,2 9 12 16,2 2 6-16,-3 0-13 15,10 2 0-15,-1-1 30 16,5 1-25-16,2-1-5 16,0 0 0-16,0-3 1 15,9-1 12-15,10-1-13 16,3-4 0-16,4-6 0 16,0-3 0-16,-2 0-44 0,5 0 5 15,0-7-41 1,3-16 47-16,3-5-30 0,1 2 25 15,-2 1 12-15,-7 7 4 16,-9 7 21-16,-6 7 0 16,-7 4 2-1,-5 0 22-15,0 0-21 16,0 9 27-16,0 11 93 0,1 7-57 16,4-1-38-16,0-2-11 15,4-8-13-15,-2-6 14 16,-1-3-17-16,5-6 0 15,-2-1 9-15,2 0-9 16,2-8-19-16,1-12 0 16,-5-4-23-16,-1-6 42 0,-8 5-30 15,0-2 8-15,0 6 21 16,-5 7-31-16,-12 5 32 16,2 6 0-16,-3 3 33 15,-2 0 19-15,7 0-44 16,-1 0-8-16,8 1 25 15,1 5-25-15,5-1 0 16,0-4 0-16,0 6 3 16,0-4-14-16,5-3 2 15,18 0-85-15,9 0 48 16,4-1 16-16,7-9 30 16,-2 1 0-16,0 9 2 15,-7 0-10-15,-2 0 8 0,-6 6 0 16,-9 13 15-1,-6-2-14-15,-7 2 33 0,-1-1 48 16,-3 0-44-16,0-1 23 16,0 1-42-16,0-5-15 15,0-3 17-15,-3-2-19 16,2-7-2-16,1-1 4 16,0 0 2-16,0 0-12 15,0-4-40-15,0-15-89 16,0-4 82-16,6 1 22 15,7 1 11-15,9 4 18 16,-1 3 2-16,3 4 1 16,5 4 13-16,-6 3-11 0,-3 3 60 15,-4 0-19-15,-4 0-11 16,-1 9 1-16,-2 4-25 16,-1-2 42-16,-7 2-51 15,2-4 0-15,-1 1 18 16,-2-4-15-16,3-6-3 15,-3 0 0-15,1 0-39 16,7 0 3-16,3-10-79 16,10-15 73-16,5-1 1 15,1 1 14-15,-1 4 27 16,-6 10-1-16,-4 6 4 16,-7 5 35-16,0 0-29 0,-4 0 22 15,0 8 69 1,2 8-57-16,-2-3 6 0,-1 5-19 15,2-7-20-15,2 4 15 16,4-5-25-16,2 3 0 16,4-4-1-16,5-4-3 15,7-5-63-15,2 0 7 16,0 0-27-16,0-11 49 16,-3-2 6-16,-5-5 24 15,-1 3-1-15,-2-2 9 16,-7 4 0-16,-5 3 0 15,-5 5 12-15,-4 5 57 16,0 0-1-16,0 0-45 16,0 0 22-16,0 11-35 0,5 18 18 15,-1 15 41-15,4 5-29 16,-2 7 27-16,2 8-63 16,4-1-3-16,-1 1 31 15,1 0-22-15,-2-8-10 16,-2-3 0-16,-7-12 7 15,2-8-4-15,-3-14-3 16,0-9-3-16,0-8-12 16,0-2 15-16,0 0-8 15,-3-17-5-15,-7-21-78 16,-7-17 14-16,2-17-7 16,0-15-27-16,4-1-24 15,3 10-54-15,8 17 189 0,0 20 14 16,0 16 101-16,10 7-17 15,9 4-34-15,6 5 11 16,7 7 0-16,2 2-55 16,1 0 13-16,0 19 5 15,-7 3-26-15,-7 0 7 16,-7 5-19-16,-13-4 0 16,-1 2-1-16,0-3 2 15,-9 0-1-15,-9-8 0 16,-5-4-1-16,0-10-45 15,2 0-74-15,3-17-53 16,6-21-16-16</inkml:trace>
  <inkml:trace contextRef="#ctx0" brushRef="#br0" timeOffset="216">1784 0 495 0,'0'0'51'0,"0"0"49"16,0 0 66-16,0 0-82 15,0 0-51-15,0 0 59 16,36 281-58-16,-34-236-26 16,1-4 11-16,1-8-13 15,-2-9 1-15,1-6-7 16,-3-7-15-16,0-7-5 16,0-4-84-16,0 0-22 15,1-5-40-15,7-17-224 0</inkml:trace>
  <inkml:trace contextRef="#ctx0" brushRef="#br0" timeOffset="668">1923 355 222 0,'0'0'167'0,"0"0"-24"16,0 0-44-16,0 0 39 15,0 0-62-15,0 0-52 16,160-19 22-16,-136 9-37 16,-3 4-1-16,-7 0-4 15,-6 1 0-15,-8 2 8 16,0-3-12-16,-5-5-45 15,-18 3 26-15,-6-2-69 16,2 7 16-16,1 3 61 16,8 0 11-16,9 0 42 0,3 3-16 15,6 10-12-15,0 6 25 16,0-2-39-16,0 2 10 16,14-3-2-16,4-3-4 15,-2-4 8-15,7-5-12 16,0-4-12-16,3 0 5 15,1-7-105-15,1-13-12 16,-3-4-1-16,0 3 83 16,-3 6 42-16,3 4 6 15,-1 5 91-15,0 6 44 16,1 0-10-16,5 2-68 16,5 19 7-16,1 3-25 15,5 0 19-15,-1-3-52 0,-5 3-7 16,1-5 23-16,-8-3-28 15,-6-2 0-15,-2-4 4 16,-14-3-4-16,-1-5-3 16,-5-2-122-16,0 0-4 15,-6-2-43-15,-16-27-80 16</inkml:trace>
  <inkml:trace contextRef="#ctx0" brushRef="#br0" timeOffset="843">2593 271 156 0,'0'0'398'0,"0"0"-279"15,0 0 2-15,0 0-60 16,0 0-35-16,0 0 34 0,-38 35-41 16,15 0 35-1,-1 2-1-15,4-6-49 0,4-2-2 16,10-8-4-16,-2-9-4 16,8-4 4-16,0-8-126 15,0 0-87-15,9-3-55 16</inkml:trace>
  <inkml:trace contextRef="#ctx0" brushRef="#br0" timeOffset="1029">2778 301 119 0,'0'0'504'0,"0"0"-447"16,0 0 108-16,0 0-113 15,0 0-2-15,0 0 28 16,0 132-55-16,0-119-10 0,0-4-7 15,0-3 0-15,0-2-9 16,0-3 3-16,0-1-97 16,-4 0-41-16,-13-7-166 15</inkml:trace>
  <inkml:trace contextRef="#ctx0" brushRef="#br0" timeOffset="1372">2693 148 583 0,'0'0'116'0,"0"0"-116"16,0 0-4 0,0 0-2-16,0 0 6 0,0 0-1 15,55 39-20-15,-34-28-41 16,-3-3-30-16,1-4-53 16,3 3-166-16,1-3 289 15,3-1 22-15,4 5 257 16,2-2-63-16,8-2-42 15,4 0 44-15,6-4-118 16,8 0 3-16,4 0 9 16,0 0-67-16,1-3-1 15,-13-2-3-15,-11-1-18 16,-12-2 14-16,-13 7-15 16,-6-1 0-16,-8 2-12 0,0-4 12 15,0-3-18-15,-22-1-33 16,-8-7-138-16,-3 1-22 15,-1 1-64-15,7-1-123 16</inkml:trace>
  <inkml:trace contextRef="#ctx0" brushRef="#br0" timeOffset="1988">3278 92 387 0,'0'0'65'0,"0"0"2"0,0 0 34 15,0 0 68-15,0 0-68 16,0 0-54-16,-21 191 39 15,19-150-55-15,2-3-31 16,0-7 39-16,0-6-37 0,6-7-2 16,11-7 0-1,0-5 11-15,2-6-24 16,7 0-8-16,2-11-45 0,2-19 16 16,-3-5-47-16,-1-1 16 15,-11 9 33-15,-3 11 48 16,-7 7 88-16,-5 7-25 15,0 2 12-15,0 0-1 16,0 0-66-16,0 0 12 16,-8 14 8-16,-1 7-19 15,0 0 28-15,5-5-37 16,4 2 0-16,0-8 2 16,0-2-2-16,0-3-1 0,0-2 0 15,9-3-50 1,7 0 33-16,3 0-32 0,2 0 20 15,-6-8 23-15,2 1 8 16,-5 7-1-16,2 0 7 16,-4 0 0-16,7 12 41 15,1 16-46-15,-1 9 2 16,-3 5 35-16,-4 4-37 16,-1 2 13-16,-6 1 0 15,-3-1-11-15,0-2 19 16,0-11-23-16,-3-5 0 15,-10-11-5-15,-1-8 7 16,-6-9-2-16,-4-2 6 16,-3-2-1-16,-1-23 12 0,6-10-17 15,5-9 0-15,12 1 2 16,5-1-1-16,0 1-1 16,8 0 0-16,12-2 9 15,8 6-18-15,4-1-14 16,0 5-56-16,-1-4-52 15,-9-5-278-15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1:40.46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0 105 863 0,'0'0'108'0,"0"0"-49"16,0 0 6-1,0 0-23-15,0 0 4 0,0 0-32 16,279-105-4-16,-224 105 43 16,-6 17-53-16,-5 5-3 15,-12 8 2-15,-10 0 1 16,-9 2 0-16,-12 3-10 16,-1 3 10-16,-10 5-19 15,-25 4 13-15,-6 5-72 16,-6-3-169-16,6-10-490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9:24.08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27 83 669 0,'0'0'60'0,"0"0"4"16,0 0-23-16,0 0 13 16,0 0-54-16,0 0-40 15,-6-53-175-15,-15 23-340 16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1:40.63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0 824 0,'0'0'86'16,"0"0"-49"-16,0 0 27 15,0 0-33-15,0 0 6 16,0 0-22-16,19 31 2 15,-16-21-17-15,1 3-22 16,1 1 1-16,5 2-122 16,4-7-73-16,4-5-37 15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1:40.90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0 127 847 0,'0'0'162'16,"0"0"-99"-16,0 0-1 15,0 0-6-15,0 0-41 16,0 0-9-16,397-118 29 16,-326 109-34-16,-8 9-1 15,-15 0 6-15,-10 0-2 16,-12 18-8-16,-8 2-12 15,-6 5 16-15,-10 1-18 16,-2 12 18-16,-6 3 0 16,-25 7-8-16,-5 5-32 15,-11 2-56-15,4-6-254 0,5-11-228 16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1:41.04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0 607 0,'0'0'219'0,"0"0"-72"15,0 0 0-15,0 0-110 16,0 0-4-16,0 0 2 16,85 85-30-16,-80-75 7 15,-2-1-12-15,-2 0-30 16,-1-9-46-16,0 0-396 16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1:39.40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401 0 552 0,'0'0'292'0,"0"0"-292"15,0 0 9 1,0 0-8-16,0 0 45 0,0 0 23 15,-357 110-38-15,329-93 38 16,13 2-66-16,14-1-1 16,1 7-4-16,6 2 0 15,29 0-10-15,13 0 12 16,5-5 0-16,5-1-1 16,-5-4 1-16,-9-3 0 31,-16-1-11-31,-15 2 22 0,-8 2-22 0,-5 6-1 15,-3 8 12-15,-20 3 9 16,-6-2-8-16,-1 0-1 16,4-6 0-16,11-7-14 15,4-12-40-15,11-7-24 0,0 0-149 16,34-20-94-16</inkml:trace>
  <inkml:trace contextRef="#ctx0" brushRef="#br0" timeOffset="288">601 234 617 0,'0'0'53'16,"0"0"70"-16,0 0-36 15,0 0-46-15,0 0-3 16,0 0 30-16,23 296-65 16,-11-272 10-16,-1-10 2 15,-2-8-10-15,3-6 2 16,-1 0-7-16,4-7 0 15,0-24 31-15,3-7-31 0,-1-3 0 16,-5 3 12-16,-3 5-10 16,-4 10 3-16,-1 8-5 15,-4 8 0-15,2 4-20 16,1 1 6-16,-2 1-32 16,8-3-49-16,8 3-56 15,10-4 1-15,8-1-175 16</inkml:trace>
  <inkml:trace contextRef="#ctx0" brushRef="#br0" timeOffset="811">1154 341 487 0,'0'0'144'0,"0"0"-22"16,0 0-21-16,0 0-10 16,0 0-42-16,0 0 11 15,-75 256-41-15,65-231-18 16,2-6 34-16,4-7-35 15,-1-6 0-15,5-6 8 16,0 0-4-16,0 0-4 16,0 0-4-16,0-16-66 15,0-21 24-15,3-7-156 16,12-6 156-16,2 0 11 16,4 7 10-16,-6 10 18 15,-2 14 14-15,-7 9 4 0,1 10 61 16,-1 0-24-16,7 6 1 15,3 17 13-15,2 8-12 16,5 0 4-16,3 2-38 16,-6-6-11-16,6-7 29 15,-4-5-34-15,0-6 0 16,0-9-1-16,1 0 5 16,0-13-8-16,1-23-31 15,1-7 8-15,-4-2 15 16,-3 8-5-16,-6 9 17 15,-6 16 24-15,-3 10 5 16,-3 2 30-16,2 0-59 16,1 6 2-16,3 21 9 15,2 10-9-15,2 3 13 0,2 3-8 16,2-10-6 0,4 1 8-16,0-7-9 0,4-4-1 15,1-10-22-15,4-3-14 16,8-10-83-16,6 0-89 15,1-5-28-15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1:22.68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0 165 691 0,'0'0'153'0,"0"0"-77"16,0 0-55-16,0 0-4 15,0 0-3-15,0 0 65 16,570-38-79-16,-368 38 0 16,7 0 33-16,-8 0-30 15,-13 0 6 1,-7-5-6-16,-23-3 16 0,-25 0-3 15,-32 2-16-15,-39 0 0 16,-29-1 8-16,-19 6-7 16,-14 1-1-16,0-6 9 15,0-1-7-15,-5-4 24 16,-8-8-26-16,-6 6-26 16,-5-1 10-16,-11 7-141 0,-13-2-218 15</inkml:trace>
  <inkml:trace contextRef="#ctx0" brushRef="#br0" timeOffset="13558">223 296 636 0,'17'0'79'0,"6"0"-54"0,4 9 45 15,5 8-3 1,3-3-64-16,0-1 6 0,-3-2-9 15,-5-6-13-15,-10 3-18 16,-13-2-240-16</inkml:trace>
  <inkml:trace contextRef="#ctx0" brushRef="#br0" timeOffset="14079">246 528 501 0,'0'0'177'15,"0"0"-171"-15,0 0 70 16,0 0-6-16,0 0-22 16,0 0 35-16,-48 178-56 15,46-162-18-15,2-3-9 0,0-3 0 16,0-8-16 0,0 0-14-16,0-2-75 0,0 0-42 15,0 0-15-15,6-8 40 16,15-7 66-16,5-2 56 15,1 3 0-15,1 3 5 16,-1-1 0-16,-4 8 50 16,3 4 21-16,-3 0-17 15,-5 0-1-15,-6 0-42 16,-8 0 52-16,0 0-47 16,-4 0 12-16,0 0 29 15,0 0-43-15,0 0-2 16,0 0-17-16,0 0 3 0,1 0-18 15,4 0 4 1,2-14-101-16,7-7 7 0,4-1 77 16,0 4 28-16,1 6 22 15,-7 6 49-15,-2 4 56 16,-1 2-55-16,4 0-13 16,0 2 16-16,1 13-45 15,-7 0 11-15,0-4-34 16,-3 2-1-16,-1-4 18 15,-1 2-23-15,1-3-1 16,-2-2 0-16,-1 2-16 16,0-8-115-16,0 0-155 15,0-8-178-15</inkml:trace>
  <inkml:trace contextRef="#ctx0" brushRef="#br0" timeOffset="14665">1792 160 642 0,'0'0'157'0,"0"0"-76"0,0 0-37 15,0 0 46-15,0 0-90 16,0 0 6-16,-14 78 42 15,10-2-16-15,-1 1 1 16,2-3-33-16,2-2 7 16,-2-7-1-16,-2-5-6 15,1-6 0-15,2-10 15 16,2-9-15-16,0-17-5 16,0-6-39-16,0-12-56 15,6 0-2-15,29-16-33 16,11-23-48-16,5-13-173 15</inkml:trace>
  <inkml:trace contextRef="#ctx0" brushRef="#br0" timeOffset="16136">2094 431 645 0,'0'0'66'16,"0"0"12"-16,0 0-31 16,0 0-18-16,0 0 54 15,0 0-73-15,-212 129 12 16,184-103 6-16,10-6-22 15,6-4-12-15,7-3 4 16,5 1-21-16,0-1 16 16,31 3 14-16,8-3-7 0,15-2 17 15,5-10-15 1,-2-1-4-16,3 0-4 0,-4-8-25 16,-12-9 19-16,-11 1-13 15,-8-2 24-15,-15 5-14 16,-7-2 20-16,-3 1-5 15,0-1 0-15,-18 3 2 16,-3 1 22-16,0 7-8 16,1 4-10-16,3 0 37 15,3 0-43-15,1 15 0 16,8 7-13-16,5 6 13 16,0 4-3-16,2-5 3 0,19 1 0 15,9-5 12-15,4-5-7 16,8-5-10-16,2-7-13 15,2-6-51-15,-5 0 33 16,-5-4-89-16,-5-13 59 16,-5-2 66-16,-5 3-12 15,-8 2 8-15,-6 5 8 16,-4 6 15-16,-3 3 96 16,0 0-55-16,0 0-48 15,0 0 5-15,0 5-11 16,0 9 14-16,-8 5-8 15,2-2-11-15,-2-2 37 16,-1-3-35-16,5-3-3 16,1-6 18-16,1-3-15 15,-2 0 1-15,-1 0-4 0,0-12-103 16,5-9 82 0,0-8-88-16,0 0 61 0,14 4 21 15,7 5 19-15,2 5 8 16,-3 11 3-16,0 0-1 15,-2 4 44-15,-3 0 3 16,2 0-5-16,-5 16-6 16,-1-2-34-16,-7 3 19 15,-4 2-5-15,0-1-15 16,0 4 49-16,0-2-41 16,-1 1 0-16,-9-4 12 15,3-6-22-15,2-5 7 0,5-5-8 16,0-1-26-16,0 0 22 15,0 0-60-15,0-12 2 16,8-11-55-16,7-2 45 16,3-1 44-16,-1 0 12 15,1 2 8-15,0 1-6 16,-1 6 14-16,-6 8 0 16,-4 9 15-16,-2 0 23 15,0 0 56-15,2 9-35 16,-1 4-26-16,2 6 23 15,-4-2-34-15,1 2-14 16,-4-2 21-16,2-2-28 16,2-4 8-16,-3 0-9 0,-2-7-6 15,3-1-4 1,-3-3-52-16,1 0-61 0,2 0 19 16,6-15-75-16,2-2-3 15,4 1-19-15,0 3 201 16,2 4 14-16,1 3 172 15,-1 0-87-15,3 4 25 16,2 2-23-16,4 0 25 16,2 0-19-16,2 0-72 15,0 0 41-15,-1 0-63 16,-5-2-7-16,-5-1 16 16,-6-5-15-16,-8 0-2 15,-5-3-5-15,0-2-34 0,0-4-2 16,-14 0-17-16,-4 7 33 15,0 4 17-15,1 6-17 16,0 0 18-16,8 2 2 16,-1 20 0-16,5 2 28 15,5 2-23-15,0 3 0 16,0-5 21-16,11 0-12 16,7-3 6-16,5-4-20 15,3-6 7-15,1-5 11 16,6-6-18-16,4 0-44 15,2-21-17-15,-2-14-75 16,-5-9 20-16,-1-10-47 16,0-11 9-16,-4-7-43 15,-9-7 149-15,-7 5 48 0,-11 16 75 16,0 20 171-16,0 21 38 16,0 14-97-16,0 3-134 15,0 0 14-15,-8 35-46 16,-1 21 26-16,2 19 26 15,2 11-31-15,5 3 8 16,0-5-30-16,0-8-15 16,0-12 27-16,8-12-25 15,5-12-7-15,-3-16 6 16,-3-9-4-16,-1-11-4 16,-3-4-20-16,-1 0-54 15,5-19 19-15,-2-28-232 16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1:55.19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2086 217 143 0,'0'0'174'16,"0"0"-130"-16,0 0-29 0,0 0 32 15,0 0 2-15,0 0 5 16,0 0 5-16,0 0-25 16,0 0-17-16,0 0 14 15,0 0-9-15,0 0-7 16,0 0-11-16,0 0 6 15,0 0 18-15,0 0-28 16,0 0 0-16,0 0-5 16,0 0-10-16,9 0 15 15,9 0-12-15,5 0 24 16,2 0-7-16,12 0-5 16,2 0 0-16,5 0 23 15,0 0 7-15,2-3-23 16,-2 0-7-16,-3 2 10 0,-4 1-19 15,1 0 9 1,-5 0 0-16,0 0 3 0,-1 0-3 16,-1 0-1-16,-3 0-6 15,6 0 7-15,-2 0 8 16,3 0-8-16,1 0 0 16,4 0 9-16,2-2-9 15,5-5 0-15,-3-1-7 16,-1 3 20-16,4-3-14 15,-3 3 1-15,-2 0 0 16,2 0 1-16,4 0 8 16,-1 1-13-16,0 1 4 15,-3 3 0-15,-3 0-11 16,0 0 14-16,-2 0-3 0,2 0 13 16,-1 0-13-16,-1 0 0 15,-2 0-1-15,2-3 3 16,2 0 1-16,2-3-3 15,-1 2 0-15,2 0 6 16,0-1-6-16,2-3 0 16,2 2-2-16,0 4 2 15,2 1 5-15,0-1-5 16,1-1 0-16,-2 1 13 16,-8-1-12-16,-2 3 7 15,-5 0-8-15,4 0 1 0,-5 0 5 16,1 0-6-1,-1 0 0-15,1 0-3 0,2 0 2 16,3 0 1-16,2 0 0 16,4 0 0-16,-1 0-3 15,4 3 3-15,-1-3 0 16,5 0 12-16,-4 0-10 16,0 0-4-16,-1 0 2 15,1 0 0-15,2 0-2 16,3 0 2-16,1 0 0 15,0 0 5-15,3 0-3 16,-4 0-3-16,-3-3 1 16,-2 2 0-16,-2-1 6 15,0-1-5-15,-2 0-1 16,0 1 23-16,-3 2-23 0,-2 0 5 16,-7 0-5-16,-3 0 4 15,-5 0 8-15,-3 0-12 16,1 0 0-16,-4 0 5 15,-3 0-1-15,2-2 2 16,-5-1-3-16,-6 3 10 16,-1-3 7-16,-5 3-11 15,0 0-9-15,0 0 14 16,0 0-12-16,0 0 3 16,0 0-5-16,0-5-40 15,-7-8-15-15,-37-6-280 16</inkml:trace>
  <inkml:trace contextRef="#ctx0" brushRef="#br0" timeOffset="1192">860 0 308 0,'0'0'139'0,"0"0"-53"16,0 0-19-16,0 0-11 0,0 0 37 15,0 0-49-15,0 0-10 16,-17 0-2-16,-7 19-27 16,-14 11 8-16,-8 11-13 15,-7 6 0-15,-6 11 8 16,-12 5-8-16,-4 2 0 16,-5-4-3-16,13-3 18 15,0-5-26-15,12-3 11 16,4 1 0-16,5-2 17 15,7-8-17-15,7-5 0 16,9-13 4-16,11-11-1 16,7-6-3-16,5-6-1 15,0 0 1-15,0 0-13 0,0 0 13 16,0 0 0 0,0 0-7-16,0 0 6 0,3 15-1 15,17 9-21-15,12 13 23 16,17 9 16-16,8 1-16 15,18 6 0-15,19 4-2 16,12-1 6-16,10-1 7 16,1-3-11-16,-5-9 0 15,-6-6 4-15,-7-9-1 16,-15-5-3-16,-21-6 1 16,-20-6 8-16,-23-2-13 15,-8-4 4-15,-12-4 0 0,0-1 27 16,0 0-1-16,0 0 8 15,0 0 5-15,0 0-31 16,-3-1-8-16,-3-27-63 16,6-20-207-16,0-16-86 15</inkml:trace>
  <inkml:trace contextRef="#ctx0" brushRef="#br0" timeOffset="2729">2286 1450 145 0,'0'0'287'0,"0"0"-140"15,0 0-121-15,0 0-14 16,0 0 0-16,0 0-11 16,18-8 5-16,19 13 14 15,11 6-9-15,10 2 26 16,13-1-12-16,19-2-16 16,16 1 13-16,16-8 3 15,10 0-1-15,6-3-24 16,5 0 4-16,7 0 10 15,4-3-13-15,2-7-1 16,3 2 8-16,1 4-7 16,-7 2-2-16,2 2 1 15,2 0 0-15,-1 0 2 0,1 0-2 16,-3 0 0-16,-3 0 7 16,-7 0-5-16,-1 0-4 15,-10 10 1-15,-5-4 1 16,-11-4 0-16,-5-2 0 15,-2 0 0-15,-12 0-3 16,0-8 10-16,-4-2-5 16,-2-1-2-16,-7 5 0 15,-4 0 1-15,-13 4-1 16,-5 0-4-16,-7 2 3 16,-14 0 1-16,1 0 8 15,-11 0-8-15,-6 0 0 16,-8 0 9-16,-5 0-2 15,-7 0-5-15,1 0 7 0,-6 0 0 16,-1 0-3-16,0 0-6 16,0 0 0-16,0 0 21 15,0 0-21-15,0 0-8 16,0 0 1-16,0 0-156 16,0-14-213-16</inkml:trace>
  <inkml:trace contextRef="#ctx0" brushRef="#br0" timeOffset="2923">7419 1464 1096 0,'0'0'0'16,"0"0"-130"-16,0 0 130 15,0 0 25-15,0 0-9 16,0 0 8-16,0 7-24 15,0-7-23-15,0 0-172 16,0-15-247-16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2:01.37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85 41 12 0,'0'0'55'15,"0"0"-30"-15,0 0 124 16,0 0-90-16,0 0 19 16,0 0-33-16,-78-35-15 15,74 32 56-15,1 3-44 16,3-3-6-16,0 3-25 16,0 0-6-16,0 0 18 15,0 0-19-15,0 0-4 16,0 0 19-16,0 0-16 15,0 0 6-15,0 0-9 0,9 0 4 16,18 3 23-16,20 7-27 16,12 0 1-16,25-5 24 15,15-5-24-15,18 0 2 16,19 0-3-16,16-6 18 16,9-4-9-16,8 6-9 15,-5 2 0-15,-8 2-1 16,-12 0 1-16,-14 3 0 15,-20 10 0-15,-15-3 1 16,-21-1-2-16,-16-1 1 16,-17-4 0-16,-11 0 2 0,-9-4 0 15,-7 2-2 1,-5-2 0-16,-3 0 7 0,2 1 6 16,-2-1-10-16,-2 0 2 15,4 5 11-15,-6-5-15 16,4 0 4-16,-5 0-5 15,2 0 3-15,-3 0 14 16,2 0-13-16,1 0-4 16,3 0 21-16,3 3-13 15,3-1 13-15,3-2 1 16,2 0-16-16,0 0 33 16,-7 0-39-16,-1 0 1 0,-1 0 13 15,-7 0-14 1,-1 0 0-16,0 0-6 0,0 0 6 15,4 0 24-15,-4 0-24 16,0 0 8-16,1 0 36 16,-1 0-32-16,5 0-9 15,-2 0-3-15,1 0 11 16,1 0 4-16,-2 0-15 16,-3 0 0-16,0 0 6 15,0 0-2-15,0 0-4 16,0 0 0-16,0 0 0 15,0 0-20-15,0 0 20 16,0 0-55-16,0 0-40 16,-21 0-159-16</inkml:trace>
  <inkml:trace contextRef="#ctx0" brushRef="#br0" timeOffset="1675">1060 28 226 0,'0'0'253'0,"0"0"-167"0,0 0-73 16,0 0-13-16,0 0 32 15,0 0-32-15,0 0 2 16,-60 50 13-16,39-32-14 15,0 3 17-15,1 0-14 16,-4 3 1-16,4 0 36 16,-3 2-39-16,2 3 4 15,3-7 5-15,1-3-9 16,8-6-2-16,8-6-3 16,1-4 3-16,0-3 10 15,0 0-10-15,0 0 0 16,15 0 6-16,11 0 20 15,5 0 15-15,4 0-41 0,-4 0 7 16,-4 0 14-16,0 0-18 16,-4 0-1-16,-2 0 6 15,1 0 2-15,-9 0 4 16,1 0-14-16,-3 0 0 16,-4 0 25-16,-1 0-19 15,-3 0 28-15,-3 0 10 16,0 0-14-16,2 0 21 15,-2-10-51-15,0-11 7 16,0-1 0-16,0-3-1 16,0-7-12-16,-14 0 6 15,-5-2-1-15,-3 3-6 16,6 7-51-16,2 7-33 16,12 7-16-16,2 4-144 0</inkml:trace>
  <inkml:trace contextRef="#ctx0" brushRef="#br0" timeOffset="2289">2173 214 358 0,'0'0'104'16,"0"0"-81"-16,0 0-19 15,0 0 59-15,0 0-28 16,0 0-7-16,0 0 0 16,-102 55-11-16,90-46 23 15,-2-4-34-15,5 4-2 16,0-3 14-16,5-2-16 16,-1 2-2-16,0 0-4 0,4 1 4 15,1 0-6-15,0 3 0 16,0-5 6-16,0 4-5 15,0-4 5-15,0-2-2 16,0 3 1-16,14-1 1 16,8 3 56-16,6-5-36 15,7 0-3-15,1-3 31 16,4 0-35-16,-5 0-5 16,-2-3 11-16,-4-4-8 15,-11-2 12-15,-7 3-17 16,-7 3 13-16,-4-2 41 0,0 0-9 15,0-7-16-15,-1-4-35 16,-18-5 16-16,-5-3-26 16,1 2 10-16,-1-1-29 15,0-1 21-15,4-5-104 16,2-9-83-16,6-8-147 16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2:06.37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 0 294 0,'0'0'127'0,"0"0"-118"15,0 0 35-15,0 0-9 16,0 0-11-16,0 0 16 16,-12 0-27-16,12 0 13 15,0 0 15-15,0 0-3 16,0 0 47-16,3 0-62 15,15 0-5-15,14 6 43 0,8 4-13 16,5 1-17 0,2-5-25-16,-3-6 4 0,-3 0 12 15,-4 0-22-15,-10 0 0 16,-5 0 14 0,-13 0-12-16,-5 0-2 0,-1 0 0 15,-3 0 5-15,0 0 22 16,0 0-26-16,0 0-1 15,0 0 9-15,0 0-9 16,0 0-23-16,0 4-99 16,2 0-271-16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2:07.01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17 684 0,'0'0'91'0,"0"0"-14"15,0 0-64-15,0 0 7 16,0 0 37-16,0 0-37 16,216-14-6-16,-133 11-2 15,1 3-11-15,-4 0-1 16,-8 0 0-16,-10 0 9 16,-17 0-5-16,-14 0 0 15,-16 0-4-15,-7 0 1 16,-8 0 6-16,0 0-7 15,0 0 0-15,0 0 16 0,0 0-12 16,0 0-4 0,0 0-79-16,0 0-145 0,0 0-337 15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2:07.17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0 878 0,'0'0'44'16,"0"0"-40"-16,0 0 10 0,0 0-14 16,0 0-262-1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9:23.31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0 171 264 0,'0'0'91'16,"0"0"-85"-16,0 0-6 0,0 0 37 15,0 0-3-15,0 0 15 16,31 0 4-16,-24 0-26 16,-1 0 42-16,2 0-27 15,2 0 27-15,4 0 22 16,6 0-56-16,3 0 16 16,1 0-43-16,6 0-5 15,-2-6 51-15,0 0-47 16,-3 0 0-16,-2 2 2 15,-4 1-4-15,-10 3 4 16,-4 0-9-16,-4 0 0 16,-1 0 0-16,0 0 0 15,0 0 0-15,0 0 19 16,0 0-10-16,0 0-18 0,-1 0 4 16,-8 7-80-16,-3-7-21 15,-2 0-168-15</inkml:trace>
  <inkml:trace contextRef="#ctx0" brushRef="#br0" timeOffset="605">311 45 435 0,'0'0'51'0,"0"0"-50"15,0 0 61-15,0 0 5 0,0 0-38 16,0 0 19-16,40 95 6 16,-32-66 18-16,-4 0-12 15,1 1-46-15,-1 4 21 16,2-2-24-16,2-5-9 16,1-7 20-16,-3-5-22 15,2-8 0-15,-2-3-1 16,6-4 7-16,-3 0-9 15,3-4 3-15,2-15-24 16,-5-6 23-16,2-13-30 16,-1-2-9-16,-5 3-12 15,1 2-11-15,-2 10 40 0,1 8-5 16,-2 10 28-16,-3 3 8 16,1 4-8-16,-1 0 0 15,0 0 18-15,0 0-16 16,4 0 22-16,0 6-20 15,7 18 17-15,1 8 46 16,2 4-44-16,-1-3-6 16,1-3 22-16,-2-5-35 15,-1-8 21-15,1-10-25 16,-3 0 0-16,-1-5 8 16,1-2-8-16,0 0 0 15,4 0 14-15,1 0-12 16,4-11 14-16,1-8-16 15,-3-3 0-15,-1-1-6 0,1-4 6 16,-6-6-23-16,-2 2 14 16,-4 1-13-16,-4 2 19 15,0 1-18-15,0 3-23 16,-9 1-54-16,-7 1-13 16,2 7-223-16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2:08.14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31 12 848 0,'0'0'21'0,"0"0"-18"15,0 0 5 1,0 0 4-16,0 0-11 0,0 0-2 16,0-12-58-16,-3 12-274 15</inkml:trace>
  <inkml:trace contextRef="#ctx0" brushRef="#br0" timeOffset="158">31 12 588 0,'-31'119'0'0,"31"-119"-240"0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2:14.8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148 0 20 0,'-2'0'50'0,"2"0"-25"0,0 0-2 16,0 0-22-16,0 0 8 16,0 0-6-16,0 0-3 15,0 0 0-15,0 0 37 16,0 0 44-16,0 0-3 15,0 0-25-15,0 0-17 16,0 0 27-16,0 0-45 16,0 0-10-16,0 0 7 15,0 0-10-15,-3 0-8 16,-3 0 3-16,-3 3 0 16,-5 1-14-16,-3 2-1 0,4 0-23 15,-4 2 12 1,2 6-35-16,-3-4-26 0,2-2 11 15,7-3 40-15,3-2 29 16,3-3 14-16,3 0-7 16,0 0 13-16,0 0 36 15,0 0-1-15,0 0-8 16,0 0-13-16,0 0 14 16,0 0-35-16,0 0-5 15,0 0 25-15,0 0-25 16,0 0-2-16,0 0-3 15,8 0 4-15,6 1 78 16,-1 4-58-16,1-1 8 16,0 1 15-16,-1-1-32 0,-1-3 17 15,7 4-23-15,-7-3-3 16,1 0 43-16,1 2-34 16,-5-4-6-16,8 2 18 15,-8 1-18-15,0 2 5 16,0-4-10-16,2 1 0 15,1 2 9-15,-3-2-4 16,3 0-2-16,2-2 14 16,0 2-4-16,1-2 13 15,5 1-26-15,-2-1 5 16,-3 0 17-16,3 0-19 16,-1 3-3-16,0-3 10 15,1 2-9-15,0 1-1 0,5-3-3 16,-2 2 3-1,-1-2 11-15,1 1-11 0,2-1 0 16,3 3 1-16,-4-3 7 16,4 0-16-16,-3 0 7 15,4 0 1-15,-1 0 4 16,0 0-2-16,-2 0-2 16,2 0 5-16,0-3 1 15,3 0-10-15,1-5 4 16,1 3 0-16,0-1-6 15,0-2 6-15,1 8 0 16,-5-3 2-16,0 3 4 0,-2 0-4 16,-1 0-2-1,-3 0 0-15,0 0 2 0,-1 0-2 16,-2 0 0-16,4 0-1 16,-1 0 7-16,-1-4-12 15,1 0 6-15,-3-3 0 16,0 6 6-16,1-3-6 15,-3-1 0-15,1 1 5 16,1-1-3-16,1 1 4 16,-4 3-6-16,1-3 0 15,1-1 8-15,-3 4-8 16,-1-4 0-16,-3 3 5 16,2 2-2-16,-6-2 2 15,-2 2-5-15,-1-2 0 16,-3 2 9-16,0 0-7 0,0 0 8 15,2 0 10-15,-2 0-16 16,0 0 24-16,0 0-28 16,0 0 2-16,0 0 16 15,0 0-16-15,0 0-2 16,0 0 0-16,0 0-9 16,0 0-7-16,0 0-71 15,0 0-88-15,-11 0-143 16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2:22.64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 1 44 0,'-10'0'331'0,"6"0"-305"0,4 0 0 16,0 0 33-16,0 0-13 15,0 0 2-15,1 0-48 16,21 0 0-16,5 0 53 16,3 0-33-16,1 0 9 15,-7 0 12-15,-6 0-18 16,1 0 27-16,-4 0-46 15,-6 0-2-15,1 0 15 16,4 0-17-16,3 0-2 16,9 0-43-16,6 0-92 15,2 0-27-15,0 1-307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2:23.0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2 555 0,'0'0'87'15,"0"0"-60"-15,0 0 0 16,0 0 34-16,0 0-26 16,0 0-22-16,159 0-13 15,-115 0 12-15,-3 1-5 16,-4 1-7-16,-2 1 0 15,-5 2 11-15,-3-2-9 16,-5 1-2-16,-3-2 0 0,-3 2 2 16,-3-4 27-16,-7 1-28 15,-1-1 1-15,-1 0 25 16,-4 0-22-16,0 0 14 16,0 0-5-16,0 0-9 15,0 0 30-15,0 0-35 16,0 0 0-16,0 0 3 15,0 0-3-15,0 0-7 16,0 0-18-16,-10 0-127 16,-11 0-136-16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2:27.90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0 337 0,'0'0'65'0,"0"0"-65"15,0 0 4-15,0 0-21 16,0 0-143-16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2:25.13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41 141 0,'5'0'0'0,"8"6"-106"0</inkml:trace>
  <inkml:trace contextRef="#ctx0" brushRef="#br0" timeOffset="387">439 107 63 0,'0'0'169'16,"0"0"-133"-16,0 0-12 15,0 0 41-15,0 0-37 16,0 0 1-16,8 0-4 15,-8 0-19-15,0 0 9 16,0 0-15-16,0 0-14 16,0 0 14-16,0 0-57 15,0 1-37-15,0 4-62 16</inkml:trace>
  <inkml:trace contextRef="#ctx0" brushRef="#br0" timeOffset="1769">1142 129 349 0,'0'0'48'16,"0"0"-11"-16,0 0-31 15,0 0 8-15,0 0 51 0,0 0-52 16,5 0-10-16,-5 0 0 15,3 0-3-15,-3 0-23 16,1 0-12-16,4 1 2 16,3 4-31-16,-7-5-281 15</inkml:trace>
  <inkml:trace contextRef="#ctx0" brushRef="#br0" timeOffset="4003">834 132 307 0,'0'0'59'0,"0"0"-16"16,0 0 13-16,0 0 14 15,0 0-2-15,0 0-19 16,-3 0-17-16,3 0 15 16,12 0-34-16,8-2 28 15,1 1-8-15,6-2-25 16,4 3 8-16,8 0-16 16,10 0 0-16,10 0 8 0,13 0-8 15,11 0 0 1,8 0 6-16,9 0-2 0,4 0 1 15,4-5-5 1,2-4 0-16,3-4 5 0,-2-3-5 16,-5 5 0-16,-4-2 9 15,-4 1-8-15,1 2-2 16,3 2-1-16,0-1 2 16,-2 3 4-16,0-1-4 15,0 3-8-15,-2 2 8 16,-6 2 6-16,-5 0-6 15,-1 0-1-15,-8 0 1 16,-4 0 0-16,-2 0 0 16,-4 0 0-16,-1 0 3 0,-5 0-1 15,-6 2-2-15,-9-2-1 16,-3 0 1-16,-9 0 4 16,-3 0-4-16,-6 0-3 15,-5 0 3-15,-7 0 0 16,-5 0 0-16,-4 0-1 15,-1 0 1-15,-4 0 16 16,2 0-15-16,-2 0 6 16,0 0 35-16,0 0-27 15,0 0 15-15,0 0-20 16,0 0-7-16,0 0 28 16,0 0-25-16,0 0-6 15,0 0 8-15,0 0-6 16,0 0 0-16,0 0-2 15,0 0 0-15,0 0-4 0,0 0 4 16,0 0-14-16,0 0-21 16,0 0-88-16,-28 0-85 15</inkml:trace>
  <inkml:trace contextRef="#ctx0" brushRef="#br0" timeOffset="4990">1827 148 546 0,'0'0'76'15,"0"0"-76"-15,0 0 0 16,0 0 0-16,0 0 0 15,0 0-32-15,37 0-137 16,-2 0-47-16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2:34.20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209 441 43 0,'0'0'129'0,"0"0"-13"0,0 0-34 15,0 0-11-15,0 0 36 16,0 0-42-16,2-58-40 16,-2 42 28-16,0 3-40 15,0-3 9-15,0-2-22 16,0-4 0-16,0 2 7 15,-11 1-7-15,-1 0 0 16,-3 6 0-16,-2 9 6 16,-4 4-12-16,-2 0-7 15,-4 15-15-15,1 12 23 16,3 5 5-16,2-1 0 16,10-3-5-16,7-5 11 15,4-8-14-15,0-6 6 0,6-4 2 16,17-5-13-16,7 0 17 15,5 0-4-15,1-27 0 16,2-9-20-16,-1-12-42 16,-8-3-20-16,-4-4-32 15,-3 2 100-15,-12 5 9 16,-5 11 5-16,-5 11 9 16,0 9 19-16,0 10 51 15,0 4 19-15,0 3-71 16,0 0 16-16,-6 6-42 15,-6 22 1-15,-2 9 9 16,3 8-3-16,4 8 23 16,2-2-11-16,4-1-10 0,1-4 33 15,0-5-43-15,0-4 6 16,0-7 7-16,4-8-11 16,7-5-2-16,3-7-42 15,4-4-91-15,1-6 3 16,0 0-63-16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2:35.12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30 286 0,'0'0'157'0,"0"0"17"16,0 0-31-16,0 0-108 15,0 0 11-15,0 0-46 16,22-12-109-16,-6-6-401 16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2:34.48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0 480 0,'0'0'112'0,"0"0"-108"15,0 0 6-15,0 0 18 0,0 0 2 16,0 0 7-16,116 58-7 15,-94-39-17-15,-2-2-4 16,-9-8-9-16,-7 2 0 16,-4-5 16-16,0 1-16 15,0 6 0-15,-10 1 18 16,-15 0-5-16,3-2 6 16,3-1-19-16,4-6 0 15,5 0 11-15,3-1-9 16,3 1-4-16,4 0-3 15,0 4-88-15,0 1-37 16,6-2-40-16,20-8-80 0</inkml:trace>
  <inkml:trace contextRef="#ctx0" brushRef="#br0" timeOffset="167">319 215 60 0,'0'0'245'0,"0"0"-131"16,0 0 26-16,0 0-53 15,0 0 0-15,0 0-69 16,-35 8-15-16,17 3 34 16,1 8-34-16,2 0-3 15,3 3-6-15,6-1-126 16,6-6-58-16</inkml:trace>
  <inkml:trace contextRef="#ctx0" brushRef="#br0" timeOffset="528">524 164 355 0,'0'0'171'16,"0"0"-71"-16,0 0 4 15,0 0-47-15,0 0-45 16,0 0 31-16,157-122-39 16,-132 122 4-16,-6 0-8 0,-9 0-1 15,-5 12-11-15,-5 7 5 16,0 4 7-16,-2 7 21 16,-19-1-16-16,-2 1-3 15,6-5 1-15,8-9 5 16,9 1-16-16,0-5 5 15,3-1 3-15,28-4-16 16,11-2-20-16,16-5-85 16,9 0-26-16,4-6-65 15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2:37.74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8 325 0,'0'0'59'0,"0"0"-50"15,0 0 6-15,0 0 33 16,0 0 3-16,0 0 42 16,277 34-45-16,-160-27 5 15,12-7 2-15,4 0-16 16,9 0-4-16,-7-6-35 16,-12-3 7-16,-20 2 16 15,-30 3-23-15,-21 2 3 0,-24 2-5 16,-15 0 5-16,-9 0-6 15,-4 0-22-15,0 0-40 16,-21 9-3-16,-12 3-168 16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9:26.94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61 57 79 0,'-17'-10'90'0,"4"1"-31"16,1 0-2-16,6 4-9 15,1-1-7-15,0 2-38 16,5 0 17-16,-3 4 10 15,3 0-7-15,0 0 28 16,0 0-21-16,0 0 1 16,0 0 24-16,0 0-37 15,0 0-10-15,0 0 8 16,0 0-8-16,0 0-8 16,0 0 0-16,3 0 0 0,16 0-8 15,7 0 16 1,2 5-8-16,10-2 12 0,0-2-10 15,5 2 11-15,-1-3-13 16,5 0 0-16,4 0 12 16,2 0-10-16,3 0-2 15,0 0 6-15,0 0-6 16,-1 0 16-16,-2 0-16 16,3 0 0-16,-1 0 14 15,0 0-11-15,-2 0 1 16,3-3-2-16,-6-1 1 15,0-1 9-15,-6 4-12 16,-4-2 0-16,-5 3 2 0,-3 0 0 16,-5 0-2-16,0 0 0 15,7 0 6-15,-7 0-4 16,3 0-2-16,2 0 0 16,3 0 12-16,3 0-7 15,6 3 11-15,0-3-1 16,2 0-11-16,-2 0 9 15,3 0-13-15,-5 0 0 16,6 0 6-16,-3 1-5 16,-1 3-1-16,2-3 2 15,-2 2 2-15,0-3 10 16,-5 1-14-16,2-1 0 0,-1 3-1 16,-2-1 1-1,1-1 0-15,4 2 1 0,-5-3 5 16,0 1 4-16,0-1-10 15,0 0 0-15,-2 0 0 16,1 0 4-16,-6 0-4 16,3 0 0-16,-2 0 7 15,0 0-8-15,0 0 1 16,2 0 0-16,3 0 10 16,-2 0-9-16,1 5-1 15,-2-1 2-15,-7 0 3 16,3 1 15-16,-5-5-20 15,0 6 0-15,1-4 19 16,-3 0-15-16,-2 2 5 16,-1-2 4-16,-6-2-9 0,-1 2 20 15,0-2-24-15,-6 0 0 16,-2 1 17-16,-4-1-17 16,-1 3-6-16,0 8-59 15,0 3-143-15,0-2-142 16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2:37.90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0 541 0,'0'0'38'0,"0"0"-31"15,0 0-7-15,0 0-100 16,0 0-161-16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2:43.45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0 127 34 0,'0'0'34'15,"0"0"2"-15,0 0 42 16,0 0-10-16,0 0-16 16,0 0 1-16,0 0-26 15,-3-1 8-15,3 1 6 16,0 0-24-16,0 0-7 0,0 0-10 16,21 0 6-1,19 0-13-15,24 0 10 0,19 0-3 16,16 0 20-16,13 0 13 15,7 0 0-15,4 0-4 16,11 0-23-16,7-2 20 16,11-6-23-16,4-3-3 15,4-1 14-15,-4 2-13 16,-4 2 0-16,-5 3-2 16,-6 4 7-16,-12 1 7 15,-7 0-13-15,-8 0 0 16,-14 0 17-16,-6 0-9 15,-6 0-5-15,-3 0-2 16,0 0 5-16,3 0 8 16,-2-4-10-16,-1-2 3 0,-2 3 13 15,-7-2-9-15,3 5-10 16,-6 0 8-16,-2 0 5 16,1 0 1-16,-5 0-15 15,-2 0 0-15,-3 0 11 16,0 0-6-16,-2 0-4 15,-1 0-1-15,-1 0 2 16,-2 0 5-16,-3 0-7 16,2 0 0-16,-1 0 19 15,2 0-14-15,2 0 0 16,-3 0-5-16,2 0 11 16,4 0-5-16,2 0-6 0,0 0 0 15,1 0 10-15,-2 0-10 16,-5 0 0-16,-7 0 0 15,-6 2 2-15,-12-2 12 16,-5 0-7-16,-3 3-6 16,-10-3 41-16,-5 0-36 15,-4 0-1-15,-5 0 5 16,0 0-3-16,0 0 24 16,0 0-31-16,0 0-18 15,0 0-48-15,-28 0-120 16,-19 0-270-16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2:43.58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0 351 0,'0'0'102'0,"0"0"-102"15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2:46.60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25 221 506 0,'0'52'26'0,"0"16"9"16,0 1 42-16,5-5-55 15,10-7-11-15,2-12 16 16,-1-10-13-16,-5-10-11 15,-3-11-3-15,-4-7 10 16,-4-7-7-16,0 0-3 16,0 0 0-16,0 0 36 15,0 0-28-15,-3-18-4 16,-11-10-4-16,1-15-74 16,-1-17 38-16,-3-11-37 15,4-4-11-15,2 3 29 16,4 15 55-16,5 14 6 0,2 10 65 15,0 8-21-15,2 2 33 16,20 3-22-16,4 1-48 16,6 6 36-16,6 3-42 15,-5 7 0-15,1 3-7 16,-7 0 6-16,-12 9-14 16,-7 13 8-16,-8 6 0 15,0 10 4-15,-17 3 0 16,-12 7-4-16,-6 1 0 15,8-3 13-15,3-9-21 16,9-11 10-16,7-11-2 0,8-6 6 16,0-5-6-16,0 5 0 15,26 3 2-15,6-2 5 16,7 0 14-16,-2-7-21 16,-2 2 0-16,0-5 5 15,-8 0-5-15,0 0-17 16,-4 0-35-16,1-5-74 15,-1-6 19-15,0-5-127 16</inkml:trace>
  <inkml:trace contextRef="#ctx0" brushRef="#br0" timeOffset="583">587 144 5 0,'0'0'455'0,"0"0"-413"15,0 0-29-15,0 0 78 16,0 0-15-16,0 0 35 15,21 146-70-15,-21-91-10 16,0 6 25-16,0 1-52 16,2 1 19-16,6-7-23 15,1-10 21-15,0-6-6 16,-3-12-15-16,-2-13 0 16,1-13-5-16,-2-2-23 15,-3 0-5-15,0-2 14 16,0-36-13-16,-14-27-52 0,-8-25-26 15,0-13 61 1,6 5 31-16,5 18 13 0,6 24 5 16,5 25 95-16,0 11-73 15,0 2 39-15,14 6-33 16,9 3-15-16,3 3 20 16,1 2-26-16,0 4-5 15,-5 0-2-15,-7 0 9 16,-3 15-13-16,-8 1 8 15,-1 6-4-15,-3-6 6 16,0-3-2-16,0 3-4 16,0-3 0-16,5 1 4 15,9 0-4-15,4 5 0 16,5-1 0-16,3 1 6 16,-4-2-6-16,-3-2 0 0,-6 3 0 15,-1 1 5-15,-7 8-6 16,-5 6 1-16,0 6 0 15,-27 2 17-15,-7 0-17 16,-2-4 0-16,4-10-1 16,4-9 11-16,7-11-16 15,9-7 6-15,8 0-19 16,4-15 3-16,9-27-163 16,39-13-43-16,18-16 115 15,9-4-150-15</inkml:trace>
  <inkml:trace contextRef="#ctx0" brushRef="#br0" timeOffset="882">1204 127 24 0,'0'0'268'0,"0"0"-75"16,0 0-35-16,0 0-39 16,0 0-5-16,0 0-82 15,177-123 6-15,-177 123 33 16,-6 0-59-16,-15 0-12 16,0 0-3-16,-2 0 1 15,9 0-13-15,4 0 15 16,1 4 0-16,3 10 0 15,-1 3 0-15,3 10-9 16,1 12 7-16,3 19 4 16,0 19 1-16,0 21-3 15,0 7 0-15,0 3 20 16,0-9-15-16,0-13 3 16,0-9-8-16,3-16 2 15,1-11 14-15,-2-13-16 0,1-16 0 16,-1-8-9-16,-2-11-5 15,0-2-86-15,-2-29-57 16,-28-27-454-16</inkml:trace>
  <inkml:trace contextRef="#ctx0" brushRef="#br0" timeOffset="1054">1193 396 475 0,'0'0'305'16,"0"0"-275"-16,0 0-24 0,0 0 41 15,0 0 7 1,0 0-51-16,281 4 38 0,-213-30-41 16,2-4-92-16,-6-5-110 15,-12 1-465 1</inkml:trace>
  <inkml:trace contextRef="#ctx0" brushRef="#br0" timeOffset="1150">1990 452 47 0,'0'0'816'0,"0"0"-803"16,0 0-26-16,0 0-41 16,0 0-297-16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2:52.88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0 520 0,'0'0'2'0,"0"0"-2"16,0 0-468-16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2:49.38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 0 186 0,'0'0'87'0,"0"0"-26"15,0 0 41-15,0 0-19 16,0 0-24-16,0 0-8 16,-4 18-21-16,4-8 67 15,0-1-26-15,4-1-21 16,2-5 4-16,7 2-48 15,2-3 18-15,11 2-20 16,8 1 2-16,12-4 31 0,15-1-37 16,12 0 0-1,15 0 24-15,13 0-23 0,12 0 9 16,13 2-10-16,8 4 0 16,4 1 1-16,5-1-1 15,1-4 0-15,5-2-4 16,12 0 9-16,-2 0 5 15,1 0-10-15,-18 0-8 16,-13 0 2-16,-16 0 6 16,-11 0 0-16,-8 0 23 15,-6 0-22-15,-12 0 4 16,-12 0-5-16,-14 0 0 16,-12 0-5-16,-11 0 6 15,-9 0-1-15,-6 0 11 0,-7 0-2 16,-5 0-13-16,0 0 4 15,0 0 0-15,0 0-2 16,0 0 2-16,0 0-23 16,0 0-34-16,-8 0-108 15,-22-4-231-15</inkml:trace>
  <inkml:trace contextRef="#ctx0" brushRef="#br0" timeOffset="7526">350 105 380 0,'0'0'50'0,"0"0"-50"0,0 0-22 16,0 0 17-16,0 0-16 15,0 0 7-15,0 0-193 16,43 0 87-16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2:51.30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654 452 34 0,'0'0'76'0,"0"0"-56"15,0 0 76-15,0 0-67 16,0 0-4-16,0 0 29 16,-50-123 6-16,46 113-34 15,-1 2 76-15,-3-1-83 16,4-1 32-16,-2-3-35 15,-2-2-15-15,4-1 13 16,-6-9-14-16,1-3 7 16,5 4 37-16,-4 4-38 15,8 7 7-15,-1 5 2 16,1 2-13-16,0-2 18 0,0 1-20 16,0 1 0-1,0-3 8-15,0-1-2 0,0-2-6 16,0-3 13-16,0 1-10 15,0 1 20-15,0 2-23 16,0 4 2-16,0 1 20 16,0 0-22-16,0 6 0 15,0 0 10-15,0 0-10 16,0 0 0-16,13 0-35 16,24 12 35-16,11 9 9 15,15 3-8-15,11 6-1 16,7-1 5-16,5 3-2 15,2 6 4-15,0-1-7 16,-7 7 0-16,-4-3-2 0,-1 0 4 16,-4-3-2-16,-3-4 0 15,0-3 8-15,-2-1-12 16,2-1 4-16,-2 3 0 16,0-3 6-16,-3-1-6 15,1 2 0-15,-3-1 1 16,1 2 4-16,-4 3-10 15,2 4 2-15,-7-3 3 16,-8 3 3-16,-2-3-3 16,-6 3 0-16,-6-3 1 15,0-2 3-15,-2 5 0 16,-1-6-4-16,0 4 0 16,3 2 0-16,0-2 0 0,0 4-1 15,1-3-2-15,-1 1 6 16,-5-3-3-16,-1-4 0 15,-6 0 0-15,-4-2 1 16,3 0-1-16,-6 5 0 16,4 1-1-16,-3 3 3 15,2 7 0-15,-5-4-2 16,1 3 0-16,-1-7 2 16,-2 2-2-16,-1-2 0 15,-2-2-2-15,1-7 10 16,-4-2-14-16,-3-1 6 15,0 2 0-15,0 2 7 0,0 1-7 16,-16 3 0-16,-3 1 3 16,-3-1-2-16,-4-1 3 15,-2 0-4-15,-7 1 0 16,-6-2 4-16,-3 4-4 16,-9 0 0-16,-4 2 1 15,-3-2 3-15,-2 1 3 16,-3-3-7-16,-7 3 0 15,-8-3 1-15,-5-2-1 16,-8-2-1-16,-1 0 1 16,-8-5 5-16,-6-1 0 15,2-5-5-15,-2 0 0 16,0 0 8-16,11-3-7 0,9-3-1 16,15-1 13-1,11-3-12-15,13-2 13 0,10-1-14 16,9-4 0-16,11-1 17 15,9 0-17-15,2 0 18 16,8 0 0-16,0 0 8 16,0 0 0-16,0 0-26 15,0 0 0-15,0 0-15 16,0 0 15-16,0 0-70 16,0 0-76-16,-6 0-253 15</inkml:trace>
  <inkml:trace contextRef="#ctx0" brushRef="#br0" timeOffset="8324">436 1301 385 0,'0'0'75'0,"0"0"-49"15,0 0 2-15,0 0-11 16,0 0 1-16,0 0-18 15,-7 0-9-15,7-1-3 16,0-12 2-16,0-2-23 16,0-3 33-16,0 1 9 15,0 5-8-15,-7 1 13 16,1 5 2-16,-2 0 49 16,4 2-35-16,-1 0-20 0,2 4 39 15,3 0-13-15,0 0 14 16,0 0-43-16,0 0-5 15,0 0 45-15,0 0-47 16,-1 0 3-16,-3 0 0 16,-2 26 4-16,-1 10 0 15,2 8-7-15,1-1 0 16,4 1 12-16,0 0-12 16,0-3 0-16,0 0 8 15,0-4-7-15,0-4-1 16,3-8 0-16,1-6 0 0,1-8-11 15,-4-5 1 1,-1-4-51-16,5-2-39 0,-5 0-14 16,0-19-18-16</inkml:trace>
  <inkml:trace contextRef="#ctx0" brushRef="#br0" timeOffset="8743">194 1096 348 0,'0'0'76'16,"0"0"-44"-16,0 0 32 0,0 0 3 15,0 0 31 1,0 0-58-16,-179 288-8 0,164-209 0 16,15 0-12-16,0-13-4 15,0-9-16-15,29-14 0 16,4-4 14-16,14-8-10 15,3-8 4-15,6-12-7 16,4-11 9-16,2 0 11 16,0-31-21-16,-3-23-1 15,-10-19-1-15,-10-7-34 16,-16 1 36-16,-15 9 1 16,-8 5 27-16,0 6 8 15,-17 1-30-15,-10 9 4 16,-10 2 16-16,-1 14 5 15,-3 10 3-15,0 5-3 0,-1 12-31 16,-1 6 3-16,4 0-3 16,4 0 0-16,3 15-3 15,9 8 3-15,6-1-18 16,8 7-62-16,9 5-115 16,0-5 22-16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2:52.73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1402 0 61 0,'0'0'19'0,"0"0"-17"16,0 0-4-16,0 0-66 15,0 0 60-15,0 0 8 16,-305 89 3-16,273-76 16 15,3-3-7-15,4-1-3 16,-1 1 14-16,0-2-20 16,-1 4-1-16,-1 1-1 15,-2 3 5-15,1 1-6 16,-1 0-2-16,2-1 2 16,-2 1 7-16,3 0-1 0,-4-1 1 15,-4 6 37 1,2 2 21-16,-7 3-38 0,-2 1-26 15,-1 9 5-15,-4-1 12 16,2 6-16-16,-4 1-1 16,4 2-2-16,1 2 6 15,4-4-1-15,5 1-4 16,2-8 0-16,-1 0 0 16,2-4 0-16,5 0 0 15,4 0 14-15,2-4 5 16,7 1 21-16,5 0-40 15,5 1 4-15,1-2 0 0,3 4 0 16,0 0-4 0,0 6 6-16,19 6-5 0,1 5 15 15,3 9-13-15,3 2-3 16,1 4 33-16,8-3-33 16,0-1 0-16,4-2 7 15,2 1-6-15,3-4 4 16,2 4-1-16,7-2 2 15,5 0 56-15,6-3-42 16,6-1-17-16,2-1 8 16,12 0-9-16,1 0-4 15,8 0-7-15,-2 6 9 16,6-1 21-16,-9-1-21 0,-3-9 0 16,-6-8-1-1,-8-7 10-15,-7-1-15 0,-11-4 6 16,-7-5 0-16,-8-6 5 15,-6-2-5-15,-5-5-99 16,-9-7-54-16</inkml:trace>
  <inkml:trace contextRef="#ctx0" brushRef="#br0" timeOffset="7985">1996 942 569 0,'0'0'110'15,"0"0"-53"-15,0 0-53 16,0 0-3-16,0 0 1 16,0 0 20-16,0 0 55 0,0 159-67 15,3-128-9-15,2-7 31 16,1-5-32-16,1-8 0 16,-2-3 0-16,0 1-3 15,-1-7 2-15,1-2-143 16,-4-8-87-16,-1-32-50 15</inkml:trace>
  <inkml:trace contextRef="#ctx0" brushRef="#br0" timeOffset="8322">1876 665 529 0,'0'0'13'0,"0"0"45"15,0 0-20-15,0 0 40 16,0 0-16-16,0 0-22 15,-130 397-7-15,145-335-5 16,27-8-24-16,11-10 41 16,11-9-45-16,8-16 0 15,4-16 18-15,7-3-18 16,-2-30 0-16,-5-20-18 16,-10-12-9-16,-22-7 22 15,-24 5-28-15,-20 3 33 16,0 1 33-16,-29-1-18 15,-18 1 12-15,-10 8 0 16,-10 3-22-16,-5 12 63 0,1 12-68 16,3 10 1-1,7 14 5-15,8 1-6 0,12 3-3 16,9 27 0-16,9 8-101 16,11-6-75-16,7-13-218 15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3:02.2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1051 0,'0'0'18'0,"0"0"-29"0,0 0 11 16,0 0-18 0,0 0-322-16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3:01.81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228 158 665 0,'0'0'151'0,"0"0"-139"0,0 0-7 16,0 0-10-16,0 0 0 16,0 0 5-16,100 43 0 15,-59-26 12-15,-5 2 7 16,-10 0-19-16,-14 3 0 16,-10 4-2-16,-2 6 5 15,-5 1-3-15,-16-2 0 16,1-7 1-16,7-6 6 15,5-10-7-15,8-6 0 16,0-2 13-16,0 0-9 0,0 0-8 16,21 0-12-16,11 0 16 15,9 0 30-15,3 0-30 16,0-9-28-16,-4-7-19 16,-7-6-112-16,-9 2-29 15,-13 2-1-15</inkml:trace>
  <inkml:trace contextRef="#ctx0" brushRef="#br0" timeOffset="343">427 18 419 0,'0'0'157'16,"0"0"-87"-16,0 0 7 0,0 0-33 16,0 0-18-16,0 0-11 15,-366 145-4-15,328-82 30 16,18 8-41-16,17 5 0 15,3 5-8-15,30-3 8 16,25-10 0-16,21-12 11 16,16-16-7-16,6-20 51 15,0-12-38-15,0-8-11 16,-7-22 21-16,-3-24-25 16,-9-15-4-16,-17-5-41 15,-21-2 13-15,-23 7 29 16,-18 3 2-16,0 1 2 15,-27 4 3-15,-19 1 16 16,-14 2-10-16,-9 8-12 16,-7 5 0-16,-1 11 18 0,4 9-18 15,-1 9-44-15,10 8-217 16,20 0 42-16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9:27.09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1090 0,'0'0'22'0,"0"0"-4"15,0 0-18-15,0 0-256 16,0 0-190-16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3:16.11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559 330 407 0,'-16'-5'140'15,"5"5"-85"-15,4 0-4 16,2 0 27-16,0 5-39 16,-2 13-24-16,2 10 25 15,1 8-21-15,4 1 61 16,0 4-75-16,0-1 5 16,0 1 27-16,0-1-36 15,0-7 0-15,4-3-1 0,1-4 10 16,-1-9-31-1,-1-7-29-15,2-7-92 0,-5-3-9 16,0-10-97-16</inkml:trace>
  <inkml:trace contextRef="#ctx0" brushRef="#br0" timeOffset="365">306 142 560 0,'0'0'22'15,"0"0"-15"-15,0 0 26 16,0 0 25-16,0 0 19 0,0 0-34 16,-293 435-13-16,291-346 48 15,2-12-76-15,20-14 7 16,29-15 22-16,17-18-26 16,13-21-5-16,11-9 0 15,3-28 11-15,2-30 12 16,6-19-23-1,-10-12-36-15,-12-13-17 0,-22 1 5 16,-29 2 0-16,-28 7 5 16,-3 7 43-16,-43 16 28 15,-18 20-21-15,-12 19 50 16,-7 21 30-16,-2 9-60 16,0 14-9-16,6 18-18 0,7 9 10 15,15 5-12-15,17 6 2 16,22 5 0-16,18 8-9 15,21 1-111-15,41-12-134 16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3:17.14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0 355 0,'0'0'0'0,"0"0"10"15,0 0-7-15,0 0 7 16,0 0-10-16,0 0 15 15,5 0-7-15,-5 0 43 16,0 0-31-16,0 0-1 16,0 0 41-16,0 0-45 15,0 0-15-15,1 0-240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3:18.93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0 449 0,'0'0'0'15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3:18.49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306 184 709 0,'0'0'65'0,"0"0"-65"16,0 0 13-16,0 0-13 15,0 0 0-15,0 0 0 16,102 87 8-16,-67-55-1 0,-11-2-7 15,-6 4 0-15,-13-1 1 16,-5-2 6-16,0 0-7 16,-5-7 0-16,-8 0-5 15,2-6 15-15,2-1-8 16,1-2-2-16,4-5 0 16,4 0 30-16,0-1-30 15,0 1 0-15,14-1 3 16,16-6 3-16,11 0-12 15,15-3 6-15,6 0-76 16,5-19-40-16,-5-12-113 0</inkml:trace>
  <inkml:trace contextRef="#ctx0" brushRef="#br0" timeOffset="325">514 46 465 0,'0'0'55'15,"0"0"58"-15,0 0-62 16,0 0-34-16,0 0 21 16,0 0 30-16,-486 298-57 15,471-221 14-15,15-2-4 16,12-5-13-16,38-9 49 16,22-15-57-16,16-14 0 15,18-22 26-15,14-10-22 16,11-20 10-16,-2-31-14 15,-11-13-8-15,-22-11-15 16,-31 1-30-16,-31-3 32 0,-28 7 5 16,-6 1 19-16,-43 5-6 15,-21 10 1-15,-5 8 2 16,-9 17 55-16,-2 14-55 16,-4 15 2-16,-4 7-8 15,6 38 6-15,8 14-252 16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3:17.49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441 180 429 0,'0'0'98'16,"0"0"28"-16,0 0-59 15,0 0 22-15,0 0-89 0,0 0 2 16,0 48 38 0,0 16 11-16,-3 10-6 0,-3 1-16 15,-1-9-26-15,-1-9 31 16,7-10-34-16,-4-6 0 16,5-3 12-16,0-7-9 15,0-5-4-15,0-7 1 16,0-6-47-16,0-9 16 15,0-4-118-15,0-8-78 16,2-33 23-16</inkml:trace>
  <inkml:trace contextRef="#ctx0" brushRef="#br0" timeOffset="324">279 73 619 0,'0'0'102'0,"0"0"-101"16,0 0 41-16,0 0-15 15,0 0 8-15,0 0 46 16,-269 337-35-16,269-246-10 16,0-13-18-16,40-18-8 15,19-12 6-15,17-16-16 16,9-13 0-16,12-19 15 16,6-7-15-16,-1-34-22 15,-5-20-11-15,-21-7-53 16,-26-8 31-16,-22-5 31 15,-28-3 1-15,0 6 22 16,-37 7-9-16,-18 14 10 0,-10 11 47 16,-6 14-29-16,-2 10 74 15,-2 15-74-15,4 7-10 16,3 0-3-16,10 11-5 16,6 14-2-16,11-2-97 15,11-12-291-15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3:32.30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47 85 42 0,'-7'-2'218'0,"5"-1"-166"16,-4 0-6-16,6-1 5 15,-1 1-20-15,-3-1 24 16,3 0-26-16,1 4-13 16,-3-2 26-16,1 2-29 15,-2-2 0-15,1 1-12 16,-2 1 7-16,4-3 45 15,-2 3-45-15,-2 0-4 16,5 0 30-16,0 0-20 0,0 0 1 16,0 0-3-16,0 0 1 15,9 0-6-15,26 0-1 16,15 6-6-16,13 2 28 16,3-6-22-16,0-2-6 15,-9 0 0-15,-6 0 10 16,-12 0 7-16,-9 0-17 15,-7 0 0-15,-9 0 8 16,-8 0-8-16,0 0 0 16,-6 0-2-16,0 0 6 0,0 0 0 15,0 0-4-15,0 0-21 16,0-4 20-16,-6-2-126 16,-14-6-145-16</inkml:trace>
  <inkml:trace contextRef="#ctx0" brushRef="#br0" timeOffset="225">62 0 301 0,'0'0'50'16,"0"0"2"-16,0 0-51 16,0 0 74-16,0 0 18 15,0 0-32-15,215 21 26 16,-135-17-67-16,-4 0-20 15,-9-4 22-15,-11 1-17 0,-15-1-5 16,-11 0 0-16,-11 0-50 16,-10 4-16-16,-6-4-31 15,-3 0-29-15,0 0 68 16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3:39.53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0 406 0,'0'0'0'0,"0"0"-86"16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3:40.51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42 6 95 0,'0'0'106'16,"0"0"-35"-16,0 0-18 16,0 0 22-16,0 0-32 15,0 0 12-15,-27 0 3 16,27 0-7-16,-2-3-7 16,-1 3-30-16,3 0-14 15,0 0 28-15,0 0-20 16,0 0-8-16,-1 0 0 15,1 0 6-15,-3 0 2 16,1 0-8-16,-1 0 0 0,2 0 6 16,1 0-3-16,0 0-3 15,0 0 17-15,0-2-4 16,0 2-4-16,0 0-9 16,0-1 0-16,0 1-2 15,4 0-28-15,14 0 30 16,10 0 3-16,7 0 10 15,1 1-5-15,4 5-8 16,1-2-27-16,3 4 1 16,0-1-103-16,1-1-28 15,-1-6-178-15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3:46.2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0 182 0,'0'0'94'0,"0"0"-25"0,0 0-39 15,0 0-7-15,0 0-6 16,0 0-15-16,2-2 24 16,26 9 9-16,10 12-14 15,14 0 19-15,12 0-30 16,15-5 22-16,10-2-12 16,19-5-19-16,12-7 18 15,12 0-17-15,8 0-2 0,3 0 17 16,3-7-16-1,1-2 4-15,-6-1-5 0,-1 7 9 16,-6 0-9-16,-1 2 3 16,-4 1-3-16,-7 0 9 15,-11 0-6-15,-5 0-3 16,-7 0 0-16,-1 0 0 16,0 0 10-16,-4 0-4 15,-2 1-6-15,-2 4 15 16,0-2-8-16,-5 2-7 15,1-2 0-15,-4-2 3 16,2 3 4-16,-2 0 1 16,-3 0-8-16,4 2 25 15,2-6-25-15,5 5 2 16,0-1-7-16,-1 1 11 0,-8-1 4 16,-10 0-10-16,-1 0 4 15,-6-2 0-15,1-2-4 16,-1 0 0-16,1 0 2 15,-1 1 2-15,1-1 22 16,-3 0-26-16,2 0 0 16,3 0 13-16,0 0-9 15,-2 0 14-15,-1 0-18 16,-2 0 9-16,0 0-2 16,-7 0-7-16,1 0 0 15,-6 8 0-15,-6-3 5 16,-3 0-5-16,-1-1 0 0,-1 2 1 15,1-2 3-15,-2 2-4 16,0-3 0-16,-3 0 5 16,-2 2-5-16,2-3-2 15,-3-2 1-15,1 0 2 16,-4 0-8-16,-1 0 7 16,2 0 0-16,-3 0 6 15,2 0-2-15,0 0-4 16,-3 0 5-16,1 0-5 15,-1 0 32-15,0 0-32 16,-3 0 0-16,-8 0 24 16,2 0-24-16,-8 0 0 15,-2 0 3-15,-1 0 3 0,-6 0-5 16,3 0-1 0,-3 0 0-16,0 0 7 0,0 0-7 15,0 0 0-15,0 0-2 16,0 0-15-16,0 0-11 15,0 0-67-15,0 0-67 16,0 0 14-16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3:47.6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34 320 0,'0'0'101'0,"0"0"-54"16,0 0-41-16,0 0 31 0,0 0 0 15,0 0-30 1,0 0-3-16,337-1 5 0,-241 11-8 15,18-4 5-15,6-6-6 16,13 0 0-16,7-1 26 16,1-13 21-16,-5 5-23 15,-18 1-3-15,-22-1-15 16,-22 5 13-16,-24 2 11 16,-15 1-26-16,-17 1 15 15,-10 0-15-15,-8 0-1 16,0 0 21-16,0 0-10 15,0 0 13-15,0 0-27 16,0 0 0-16,0 0-7 16,0 0-58-16,0 5-169 15,-8 6 116-15</inkml:trace>
  <inkml:trace contextRef="#ctx0" brushRef="#br0" timeOffset="151">1523 10 269 0,'0'0'22'0,"0"0"-21"16,0 0-1-16,0 0-100 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9:40.68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18 177 28 0,'0'0'51'15,"0"0"-2"-15,0 0 66 16,0 0-34-16,0 0-2 16,0 0-24-16,0 0-19 15,0-3 4-15,0 3-16 16,0 0-8-16,0 0 27 16,0 0-39-16,0-3 4 15,0-2 7-15,0-1-10 0,0-7-4 16,5-2-1-16,4-6 0 15,2 1-9-15,1-1 9 16,0 4-6-16,-3 3 4 16,-3 4 2-16,2 1-4 15,-4 3 4-15,1-1 0 16,-1 3-2-16,-2 4 2 16,-2 0 0-16,0 0 1 15,0 0 1-15,3 0-2 16,-3-2-7-16,0 2 7 15,0 0-2-15,0 0 2 16,2 0-4-16,2 0 4 0,4 0 2 16,1 6 12-1,0 3-14-15,0 0 1 0,3 5 18 16,-1-4-16-16,1-2 1 16,-1 0 2-16,-4-3-1 15,2-1-2-15,-1-2-3 16,-4 0 0-16,-2-2 4 15,-2 0-2-15,0 0-2 16,0 0 5-16,0 0-1 16,0 2 21-16,0-2-15 15,0 0-6-15,0 0 24 16,0 1-27-16,0-1-2 16,0 5-2-16,0 1-42 15,5 0-61-15,-2 1-103 16</inkml:trace>
  <inkml:trace contextRef="#ctx0" brushRef="#br0" timeOffset="172">281 184 389 0,'0'0'70'16,"0"0"-21"-16,0 0-46 15,0 0-3-15,0 0-24 0,0 0-222 16</inkml:trace>
  <inkml:trace contextRef="#ctx0" brushRef="#br0" timeOffset="870">50 138 101 0,'0'0'204'0,"0"0"-179"16,0 0-18-16,0 0-7 16,0 0-19-16,0 0-95 15,-32 2 3-15,29-2 48 16,2 0 49-16,-4 0-2 15,2 0 16-15,2 0 0 16,-4 0 4-16,5 0 1 16,0 0 53-16,0 0-12 15,0 0 60-15,0 0-40 0,0 0-27 16,0-2 13-16,0 0-21 16,0-2-6-16,0-6 10 15,11-1-27-15,15-5 22 16,6-3 2-16,-1 2-5 15,3 6-10-15,-10-1-17 16,-1 5 0-16,-6 2 21 16,-8 3-18-16,-5 2-3 15,-1 0 3-15,-3 0 1 16,0 0 22-16,0 0-14 16,0 0 2-16,0 0 28 15,0 0-38-15,0 0 1 16,0 0-2-16,0 0-1 0,0 0-4 15,0 0 0-15,5 0 2 16,1 2 1-16,2 8-1 16,-2-1 0-16,1 1 0 15,-2 0 1-15,1 1 3 16,1 4-4-16,1-1-14 16,1 2 7-16,-3 1-172 15,2-2-35-15</inkml:trace>
  <inkml:trace contextRef="#ctx0" brushRef="#br0" timeOffset="1008">324 177 377 0,'0'0'40'0,"0"0"-14"15,0 0-26-15,0 0-119 16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3:41.92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71 371 0,'0'0'151'0,"0"0"-102"16,0 0-3-16,0 0-46 15,0 0 5-15,0 0-22 16,43 0 17-16,-14 4 0 16,15 4 26-16,9-3-16 15,9 3 0-15,6-4-10 16,8 1 0-16,8-3 28 15,4-2-28-15,3 0 1 16,6 0 21-16,5 0-22 16,4 0 14-16,7 0 7 15,2 0-13-15,-4 0 0 16,-3 0-7-16,-10-2-1 16,0-1 6-16,-9 1-4 15,-1-1-2-15,-10 3-3 0,-2 0 3 16,-6-1 12-16,-4 1-12 15,-6 0 0-15,-4 0 1 16,-6 0 1-16,-1 0-4 16,-1 0 2-16,-2 0 0 15,2 0 0-15,2 0 0 16,2 0 0-16,1 0 5 16,2 0-3-16,-2 0-4 15,6 0 1-15,8 0 1 16,8 0 8-16,5 0-4 15,5 0-4-15,0 0 4 0,0-2 3 16,-1 2-2-16,-1 0-5 16,2 0 0-16,2 0 6 15,1 0-6-15,-3-2 0 16,0 0 3-16,-5 0 4 16,-1 0-7-16,-3 0 0 15,-1 2 5-15,-2 0-12 16,-2 0 7-16,0 0 0 15,1 0 5-15,-1 0-5 16,4 4 0-16,1-2 0 16,4-2 3-16,4 0 3 15,1 0-6-15,-5 0 0 0,-2 0 1 16,-9 0-1 0,-5-2 0-16,-3 2-1 0,-6-2 5 15,2 2-7-15,-2 0 3 16,1 0 0-16,2 0 13 15,-3 0-13-15,-4 0 0 16,-4 0-2-16,0 0 8 16,-6 0-4-16,-4 0-2 15,-2 0 0-15,-8 0 13 16,-1 0-7-16,-5 0-1 16,-3 0-5-16,-2 0 12 15,-1 0 7-15,-6 0-19 16,2 0 1-16,-4 0 15 15,-1 0-15-15,-3 0 6 16,-3 0 8-16,0 0-9 0,0 0 22 16,0 0-28-16,0 0 0 15,0 0-8-15,0 0 8 16,-9-8-41-16,-17-11-88 16,-6-6-44-16,-4-9-47 15</inkml:trace>
  <inkml:trace contextRef="#ctx0" brushRef="#br0" timeOffset="2975">6714 156 37 0,'0'0'163'0,"0"0"-119"0,0 0 12 15,0 0 16-15,0 0-53 16,0 0 48-16,-80-45 13 16,72 42-63-16,7 2 31 15,-2-1 4-15,1 2 11 16,2 0-33-16,0 0-7 16,0 0 18-16,0 0-38 15,0 0 0-15,5 0-3 0,14 0 10 16,12 0 7-16,1 0-17 15,-2 0 0-15,0 0 8 16,-5 0-8-16,2 0-11 16,2-3-22-16,0-7-76 15,1-4 8 1,-2 0-69-16,-4-4-158 0</inkml:trace>
  <inkml:trace contextRef="#ctx0" brushRef="#br0" timeOffset="8568">6843 56 16 0,'0'0'166'0,"0"0"-119"15,0 0-45-15,0 0 10 16,0 0 32-16,0 0 26 0,104-25-44 15,-65 15-22-15,2 4-8 16,-6 5-13-16,-12 1-113 16</inkml:trace>
  <inkml:trace contextRef="#ctx0" brushRef="#br0" timeOffset="8738">6969 69 383 0,'0'0'11'16,"0"0"5"-16,0 0-14 15,0 0 21-15,0 0-23 0,0 0 0 16,-13 4-52-16,16 1-42 16</inkml:trace>
  <inkml:trace contextRef="#ctx0" brushRef="#br0" timeOffset="8888">6969 69 283 0,'3'42'29'16,"-3"-42"-17"-16,0 0-12 15,0 0-12-15,0 0-113 0</inkml:trace>
  <inkml:trace contextRef="#ctx0" brushRef="#br0" timeOffset="9045">6969 88 242 0,'0'0'28'15,"0"0"33"-15,0 0-9 16,0 0-22-16,0 0-30 15,0 0-74-15,-1 0-180 16</inkml:trace>
  <inkml:trace contextRef="#ctx0" brushRef="#br0" timeOffset="8096">6818 341 57 0,'0'0'38'0,"0"0"-30"16,0 0 8-16,0 0-10 15,0 0-6-15,0 0 23 16,-88-54-9-16,69 50 0 16,0 2-14-16,-3 2-29 15,4 0-28-15,4 0-3 16</inkml:trace>
  <inkml:trace contextRef="#ctx0" brushRef="#br0" timeOffset="8386">6596 292 28 0,'0'0'107'0,"0"0"-18"15,0 0 0-15,0 0 7 16,0 0-18-16,0 0-9 16,-11-14-51-16,11 6 43 15,0 2-55-15,0 1 1 16,0 2 37-16,0 1-32 16,0-3-2-16,23-1-9 15,16 0 5-15,15 1 13 16,8 5-19-16,5 0 0 15,-3 0 22-15,-2 0-20 16,-5 0 1-16,-6 5-2 16,-9-2 7-16,-13-3 0 15,-8 0-8-15,-9 0 0 16,-7 0-21-16,-5 0 11 0,0 0-61 16,-3 0 29-16,-20-21-138 15,-12-7-49-15</inkml:trace>
  <inkml:trace contextRef="#ctx0" brushRef="#br0" timeOffset="9645">6730 121 286 0,'0'0'57'0,"0"0"14"15,0 0-23-15,0 0-10 16,0 0-29-16,0 0 28 16,-20 0-37-16,20 0-25 15,4 0-183-15,7 0-5 0</inkml:trace>
  <inkml:trace contextRef="#ctx0" brushRef="#br0" timeOffset="9786">6730 121 263 0,'7'33'61'0,"-7"-33"-15"15,0 0-26-15,0 0-20 16,0 0-20-16,0 0-62 15,40-4-111-15</inkml:trace>
  <inkml:trace contextRef="#ctx0" brushRef="#br0" timeOffset="9924">6787 199 256 0,'0'0'26'0,"0"0"5"16,0 0-12-16,0 0-19 15,0 0-74-15,0 0-155 16</inkml:trace>
  <inkml:trace contextRef="#ctx0" brushRef="#br0" timeOffset="10056">6787 199 117 0,'61'-14'238'16,"-61"14"-205"-16,0 0 26 0,0 0-11 15,0 0-48-15,0 0-1 16,-21-24-193-16</inkml:trace>
  <inkml:trace contextRef="#ctx0" brushRef="#br0" timeOffset="10199">6910 190 323 0,'0'0'34'16,"0"0"-3"-16,0 0 5 16,0 0-36-16,0 0-71 15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4:02.25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 0 0,'0'0'10'0,"0"0"-10"0,0 0 0 16,0 0-1-16,0-2 1 15,0 2 0-15,0 0-5 16,0-2 1-16,0 2 4 16,0 0 0-16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4:30.91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89 0 174 0,'0'0'208'0,"0"0"-90"16,0 0-67-16,0 0 4 15,0 0-55-15,0 0 0 16,-4 184 122-16,4-99-93 16,0 2-12-16,0 3-12 15,0 3-2-15,0-4 17 0,0-7-20 16,0-9 0-16,0-15 18 15,0-15-18-15,0-13 0 16,0-13 0-16,3-12 3 16,-3-5-6-16,0-3-16 15,0-37-56-15,-5-19-203 16,-12-23 66-16</inkml:trace>
  <inkml:trace contextRef="#ctx0" brushRef="#br0" timeOffset="196">0 277 142 0,'0'0'139'0,"0"0"-50"16,0 0-14-16,0 0-20 0,0 0-4 16,0 0-26-1,194-1-23-15,-162 32 19 0,-9-1-21 16,-14 6 0-16,-9-1-9 16,0 1 26-16,0-3-11 15,-20-4-6-15,0-9 0 16,5-5-7-16,1-13 7 15,1-2-26-15,5-13-23 16,4-24-216-16</inkml:trace>
  <inkml:trace contextRef="#ctx0" brushRef="#br0" timeOffset="807">320 209 220 0,'0'0'130'15,"0"0"-92"-15,0 0-26 16,0 0 36-16,0 0-2 0,0 0 1 15,35 86-19 1,-31-51-1-16,1-5-2 0,-5-1-25 16,0-4 0-16,0-3 20 15,0-1-18-15,0-7-2 16,5-8 0-16,2-6-70 16,-1 0-86-16,6-9 105 15,-1-15-93-15,1-6-25 16,-3 4 169-16,0 1 19 15,4-1 116-15,-4 8-61 16,1 4 17-16,-2 4-4 16,1 7-29-16,0 1-7 0,3 2-34 15,2 0 8-15,6 0-6 16,1 0-14-16,0 0 5 16,-1 0-10-16,-6 4 0 15,-5-3 5-15,-5 2-5 16,-4 0-23-16,0-3-8 15,0 6-11-15,0 0 27 16,0 4-15-16,0 9 30 16,-4 5 18-16,-2 5-6 15,1 3 6-15,2-7 6 16,3-1-15-16,0-9 5 16,0-5-14-16,0-5 0 0,0-4 5 15,8-1 3 1,-4 0-8-16,2 0 22 15,2-6-2-15,4-18 16 0,-7-4-36 16,-5-7 2-16,0 1 11 16,0 8-13-16,-13 3 6 15,0 9-1-15,1 4-5 16,1 4 16-16,2 6-16 16,1-3 0-16,4 3 17 15,2 0-17-15,2 0-13 16,0 0-47-16,0 0-51 15,0 11 31-15,9-1-149 16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4:29.11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48 0 382 0,'0'0'78'16,"0"0"-49"-16,0 0-5 0,0 0-24 16,0 0-2-16,0 0 2 15,0 25 0-15,0 14 11 16,0 19-1-16,0 16-4 16,0 14 34-16,0 0-37 15,0-3 21-15,0-12-20 16,0-11 10-16,9-12-3 15,0-8-11-15,-4-15 0 16,-2-9 15 0,-2-9-14-16,-1-5-1 0,0-4 16 15,0 0-16-15,0-10 71 16,-15-25-71-16,-9-17-3 0,4-7-17 16,7 2-64-1,10 4 61-15,3 14 16 16,0 10-13-16,4 7 12 0,14 3 16 15,4 6-3-15,5 5 15 16,0 8-18-16,-1 0-2 16,1 2 0-16,-4 15 1 15,-8 1-14-15,-9 7 13 16,-6 4 0-16,0 4 18 16,-22 3-14-16,-6-1 1 15,-2-3-5-15,7-6 9 16,10-7 5-16,3-8-14 15,7-3-8-15,3-5-22 16,0-3-189-16,26 0-169 16</inkml:trace>
  <inkml:trace contextRef="#ctx0" brushRef="#br0" timeOffset="421">587 350 466 0,'0'0'60'15,"0"0"4"-15,0 0-9 16,0 0-7-16,0 0-11 16,0 0-33-16,-147-20 31 15,130 32-35-15,7 5 0 16,1 1 0-16,1 2 0 16,3 6-5-16,1-3 2 0,4 0 6 15,0-4-2 1,0-1-1-16,4-3 0 15,5-7 0-15,1-2 0 0,-1-6-41 16,3 0-7-16,2 0 10 16,4-14 38-16,0-13 0 15,5-1-18-15,-7-2 12 16,3 4 12-16,-10 10-6 16,-5 10 0-16,-4 6 9 15,0 0-5-15,0 0-4 16,0 0-3-16,0 0-12 15,0 14 24-15,0 2-9 16,0 8 0-16,0-2 5 0,13 2 3 16,0-2-8-1,8-6-11-15,8-2-44 0,6-14-107 16,2 0-150-16</inkml:trace>
  <inkml:trace contextRef="#ctx0" brushRef="#br0" timeOffset="744">900 336 249 0,'0'0'186'16,"0"0"-100"-16,0 0 22 16,0 0-23-16,0 0-60 15,0 0 6-15,-55 3-26 16,43 6-5-16,3 1 0 16,5-3 0-16,4 3-6 0,0 1 6 15,0 0-25 1,13 2 25-16,13 2-40 0,5-3 18 15,0-2 4-15,0 4 14 16,-7-5-1-16,-7 2-30 16,-5-1 10-16,-11-7 8 15,-1 3 17-15,0 0-29 16,-4 4 14-16,-17 3 15 16,-7 1 28-16,1-4-28 15,10-1 0-15,4-5 12 16,7-4-12-16,6 0-5 15,0 0-130-15,4-10-258 16</inkml:trace>
  <inkml:trace contextRef="#ctx0" brushRef="#br0" timeOffset="903">1096 406 30 0,'0'0'323'16,"0"0"-288"-16,0 0-19 15,0 0 40-15,0 0-35 16,0 0 23-16,0 27 7 15,3-13-41-15,2 3 26 16,-4-2-36-16,4-3 0 16,-1 1-5-16,1-4-48 15,-5-9-180-15</inkml:trace>
  <inkml:trace contextRef="#ctx0" brushRef="#br0" timeOffset="1065">1092 145 160 0,'0'0'300'16,"0"0"-259"-16,0 0-36 16,0 0-5-16,0 0-12 15,0 0 6-15,39 50 12 16,0-21-12-16,1-2-81 16,1-11-185-16</inkml:trace>
  <inkml:trace contextRef="#ctx0" brushRef="#br0" timeOffset="1262">1429 281 245 0,'0'0'152'0,"0"0"-97"16,0 0-2-16,0 0 7 15,0 0 10-15,0 0 2 16,-172 174-63-16,161-144-1 16,8-5 17-16,3 0-19 15,0-4-12-15,13 0 5 16,17 3 1-16,8-5 21 15,9-5-21-15,6-11-110 16,5-3-10-16,-4-8-24 16,-5-20-251-16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4:34.94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169 153 459 0,'0'0'147'16,"0"0"-86"-16,0 0 47 15,0 0-72-15,0 0-26 16,0 0 27-16,-90-48-34 15,76 48-3-15,1 7 0 16,-4 13 4-16,0 6-18 16,7-1 14-16,2 4 0 15,8-5 3-15,0 0 3 0,0-4-12 16,9 0-2-16,16-2 8 16,3-2-11-16,4-4 11 15,-1 0 0-15,-9-6 6 16,-5-1-6-16,-8-1-24 15,-9 0 18-15,0-3 5 16,0 4-26-16,-1 3 27 16,-25 6 0-16,-6-3 12 15,-3 4-12-15,8-4 0 16,9-6-7-16,7-2-5 16,11-1 7-16,0-2-99 15,4 0-55-15,31-19-156 0</inkml:trace>
  <inkml:trace contextRef="#ctx0" brushRef="#br0" timeOffset="516">418 270 35 0,'0'0'208'0,"0"0"-125"15,0 0 24-15,0 0-1 16,0 0-77-16,0 0 38 16,98 18-45-16,-84-16 5 15,4-2 23-15,1 0-47 16,-3-2 12-16,3-19-15 15,-10-1-9-15,-6-4 4 16,-3 0-40-16,0 1 21 16,-9 7 19-16,-8 7-16 0,-1 8 19 15,-1 3-16-15,-2 5 18 16,-2 26 35-16,5 12-35 16,4 4 2-16,5 3 25 15,9-4-27-15,0-10-3 16,5-7 1-16,22-8 2 15,8-9 19-15,11-12-19 16,7 0-12-16,9-19-34 16,-3-18-83-16,-1-5 27 15,-9-11 33-15,-14-1-14 16,-13-4 77-16,-12 1 6 16,-7 10 12-16,-3 11 62 0,0 14 46 15,0 14 2-15,0 5-9 16,-3 3-84-16,-4 0 4 15,0 22-33-15,-5 16 0 16,6 17 23-16,1-1-19 16,5 2 8-16,0-5-12 15,0 1 8-15,0-4 11 16,5-7-19-16,1-8 0 16,-2-5 7-16,1-14-7 15,-2-9-54-15,1-5-70 16,-1-10 5-16,2-22-19 15</inkml:trace>
  <inkml:trace contextRef="#ctx0" brushRef="#br0" timeOffset="827">952 280 267 0,'0'0'163'0,"0"0"9"0,0 0-116 16,0 0-30-16,0 0-1 16,0 0-6-16,78-6 9 15,-39 6-14-15,5 0-8 16,-3 0 37-16,-10-3-43 15,-13-6 0-15,-10 7 13 16,-8-5-10-16,0-1-6 16,-4-3-32-16,-14 3 18 15,-5 5-22-15,2 3 39 16,3 0 0-16,1 0 14 0,8 6-14 16,3 10-6-1,3 1 2-15,3 2 4 0,0 3-25 16,8-4 12-16,24 0-50 15,9-9 57-15,15-4-31 16,6-5-64-16,0 0 23 16,-2 0-23-16,-7-18-50 15,-8 1-19-15</inkml:trace>
  <inkml:trace contextRef="#ctx0" brushRef="#br0" timeOffset="1221">1593 241 37 0,'0'0'236'15,"0"0"-83"-15,0 0-24 16,0 0-94-16,0 0-17 15,0 0 32-15,-73-3-34 16,60 22 1-16,4 1-17 16,7-3 4-16,2 1 2 0,0-2-3 15,5-4-3-15,13-2 25 16,9-2-23-16,10-8 7 16,10 0-9-16,7-10-4 15,3-15-17-15,-6-6-86 16,-4-4 46-16,-6-3 51 15,-4-4-6-15,-7 0 16 16,-9-7 0-16,-12 11 4 16,-4 9 38-16,-5 10 51 15,0 15 19-15,0 4-48 16,0 0-41-16,0 0-23 16,0 2-7-16,-3 28 7 15,-3 6 10-15,-2 10-3 16,7-1-7-16,1-1 39 15,0-7-39-15,0-2 0 0,4-7-1 16,5-9 15-16,-2-3 1 16,-3-10-15-16,-4-4-20 15,0-2-13-15,0 0-41 16,0-2-7-16,-11-26-147 16</inkml:trace>
  <inkml:trace contextRef="#ctx0" brushRef="#br0" timeOffset="1432">1827 34 476 0,'0'0'147'0,"0"0"2"0,0 0-108 16,0 0-17-1,0 0-18-15,0 0 3 0,71 22 6 16,-23 0-13-16,-1-1 5 16,4 0-14-16,-7 0 3 15,-10-7-185-15,-10-4-59 16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4:33.87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0 178 213 0,'0'0'66'0,"0"0"21"16,0 0 28 0,0 0-52-16,0 0-8 0,0 0-44 15,234 71 17-15,-181-71-26 16,-10 0 13-16,-14 0 6 15,-13 0-21-15,-10 0-45 16,-6-6 20-16,0-13-103 16,0-3-62-16</inkml:trace>
  <inkml:trace contextRef="#ctx0" brushRef="#br0" timeOffset="451">274 0 38 0,'0'0'118'15,"0"0"44"-15,0 0 25 16,0 0-145-16,0 0-7 0,0 0 5 16,-9 423-4-16,9-391-36 15,0-12 62-15,0-7-61 16,0-7-1-16,0-4 16 16,4-2-16-16,10 0 0 15,12 0-6-15,4-18-25 16,3-12-41-16,1 0 8 15,-10 3 35-15,-6 9 26 16,-6 10 6-16,-7 4 34 16,-2 4-26-16,-1 0 0 15,1 0 25-15,1 0-16 16,1 6 3-16,4 5 41 16,1-1-57-16,4-2 19 15,7-3-26-15,2-4 15 0,4-1 12 16,2 0-27-16,-4-6 0 15,-6-6 18-15,-8-3-14 16,-8 0 3-16,-3 0-7 16,0-3 7-16,-8 2-28 15,-10 2 30-15,-5 6-9 16,-7 5 8-16,3 3-5 16,-4 0-6-16,6 22 3 15,5 4-29-15,6 7-35 16,11-3-119-16,3-2-108 15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4:32.73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104 164 262 0,'0'0'118'16,"0"0"17"-16,0 0-35 15,0 0-60-15,0 0-2 16,0 0 28-16,-32-28-54 16,32 28 5-16,0 0-9 15,0 0-1-15,0 0 1 16,0 0-8-16,0 0 0 16,0 0 0-16,0 0 0 15,0 0 0-15,-3 0 2 16,3 0-2-16,-4 0-1 0,-6 0-8 15,1 7 9-15,-4 8 10 16,1 3-10-16,1 5-3 16,3 0 1-16,7 1 4 15,1 1-9-15,0 0 0 16,0-1 7-16,10-5 4 16,12 3-3-16,2-6-1 15,5-3 6-15,3-5-4 16,4-8-4-16,4 0-31 15,4 0 6-15,0-13 8 16,-2-9-43-16,-2-2 27 16,-5-5 21-16,-8 3 14 0,-10 1 2 15,-8 3-2-15,-8 7 0 16,-1 0 26-16,0 6 23 16,0-1-6-16,-1 4 14 15,-8 6-38-15,-3 0-14 16,-2 0-5-16,0 0 8 15,-2 11-4-15,2 7-4 16,3 6 0-16,4-3-4 16,5 5 12-16,2-2-19 15,0 3 11-15,0-8-3 16,23-5-14-16,16-3-17 16,8-8-15-16,10-3-2 15,2 0-37-15,2-11-37 16,-8-6 12-16,-6-1-49 0,-5 1 45 15,-10-4 53-15,-6 0 64 16,-12 1 25-16,-13 2 143 16,-1 4-24-16,0 2-35 15,-4 8 10-15,-10 1-33 16,-4 0-17-16,0 3-58 16,-8 0 15-16,6 6-21 15,-1 10 16-15,4 7-21 16,6 0 0-16,4 1-7 15,5 3 7-15,2-8-4 16,0-1 0-16,9-6 8 0,11-4-12 16,4-8-25-16,5 0-24 15,-1-2 43-15,2-23-47 16,0-8-17-16,-2-4 2 16,-5-6 34-16,-2-1 36 15,-12-4-2-15,-5 3 8 16,-4 0 40-16,0 18-2 15,0 8 54-15,0 10-22 16,0 9 44-16,0 0-63 16,-4 0-51-16,1 9-6 15,-3 21 6-15,-2 11 5 16,4 5-2-16,4-2 16 16,0-3-18-16,0-3 8 15,0-5-9-15,3-6 0 0,12-3-1 16,2-9 1-16,-1-5-76 15,7-7-46-15,-2-3-29 16,-2-3 13-16</inkml:trace>
  <inkml:trace contextRef="#ctx0" brushRef="#br0" timeOffset="364">1111 205 236 0,'0'0'177'16,"0"0"45"-16,0 0-121 15,0 0-57-15,0 0-5 16,0 0-39-16,0 0-4 15,0 18 4-15,0 8 11 16,0 0 13-16,0 0-24 16,0-7 0-16,0-5 10 0,0-2-10 15,0-8 0-15,0-2-4 16,1-2-20-16,9 0-5 16,6-10 3-16,1-15-20 15,1-5 30-15,-4 2-17 16,-5 4 33-16,-3 5 5 15,-1 8 7-15,-5 10 40 16,0 1-20-16,0 0-29 16,0 0 22-16,0 0-25 15,0 7-1-15,0 12 1 16,0 3 11-16,7-3 3 16,-2 0-14-16,2-6 0 0,2-1 9 15,2-6-9-15,12-6-45 16,12 0-56-16,10-7 38 15,9-21-86-15,-7-8-33 16</inkml:trace>
  <inkml:trace contextRef="#ctx0" brushRef="#br0" timeOffset="720">1535 126 172 0,'0'0'216'16,"0"0"-132"-16,0 0-4 16,0 0-29-16,0 0 34 15,0 0-44-15,-67 73-19 16,58-46 4-16,6-3-26 15,3-5 14-15,0-1-14 16,3-2 0-16,16-4-5 0,12-7 13 16,10-5-8-1,12 0 33-15,9-16-28 0,1-13-5 16,-10-4-13-16,-14-2-29 16,-16 5 36-16,-14 5-41 15,-9 7 47-15,0 4 9 16,0 8 5-16,-6 3 10 15,-6 3-13-15,0 0 0 16,-3 15 13-16,2 11-24 16,7 4 0-16,3 4-5 15,3-8 12-15,0 1-2 16,14 0-5-16,13-3 0 16,11-5 2-16,8-6 23 15,7-13-33-15,9 0 8 0,-3-10-120 16,-1-22-240-16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4:38.17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72 16 442 0,'0'0'49'0,"0"0"-45"15,0 0 6-15,0 0 11 16,0 0 77-16,0 0-46 16,5 478 4-16,4-385 11 15,0-10-65-15,0-15 9 16,0-15-11-16,-1-16 18 15,-7-12-15-15,2-13-3 16,-3-7 0-16,0-5 38 16,0-9-33-16,-9-28-5 15,-12-20 0-15,-5-24-83 16,3-8-7-16,2-10-18 16,11 6-3-16,5 15 88 0,5 17 23 15,0 19 21-15,0 15 41 16,18 5-31-16,13 3 30 15,2 9-49-15,14 10 34 16,-1 0 17-16,-2 8-50 16,-8 16-1-16,-9 3-12 15,-13 1 11-15,-14 1-18 16,0 0 8-16,-6-3-1 16,-21 0 26-16,-2-4-23 15,9-5-3-15,3-7 0 16,11-5 0-16,6-5-14 15,0 0-118-15,14 0 13 16,22-25-56-16,13-7 47 0,6-8 92 16,1-1 19-1,-11-2 17-15,-10 3 53 0,-15 9 33 16,-8 7 26-16,-9 11 36 16,-3 12-20-16,0 1-65 15,-16 0-49-15,-10 14-13 16,-2 10 44-16,6 1-45 15,3 2 0-15,7 3 8 16,6-4-8-16,6 2 0 16,0-1 0-16,0-7 5 15,11-5-3-15,7-7-2 16,3-8-23-16,1 0 22 16,0-6-31-16,1-18-18 15,-2-4-19-15,-7-2 63 0,-5 6 1 16,-4 8 10-1,-5 5-4-15,0 9 73 0,0 2-33 16,0 0-31-16,0 0-10 16,0 13 3-16,0 8-11 15,0 10 8-15,0 4 0 16,1-6 10-16,11-4-9 16,5-5-1-16,-2-7 0 15,8-9-22-15,0-4-3 16,7 0-46-16,2-19 29 15,8-10 12-15,-1-7-10 16,1 0 5-16,-5-1 26 16,-7 7 9-16,-9 5 0 0,-9 11 3 15,-8 8 30-15,-2 2 70 16,0 4-50-16,0 0-21 16,-9 0-19-16,-8-1-13 15,-1 1 42-15,3-2-41 16,-1-1 2-16,6 3 32 15,-2-1-35-15,6-1 21 16,-4 2-21-16,3-2 14 16,2 2-13-16,-4 0-1 15,2 0 0-15,-3 0 2 16,4 4-2-16,-1 7-5 16,1-2 5-16,1-3 0 0,1 2-15 15,1-5 15-15,1-1 0 16,2 4 8-16,0 1-8 15,0 1 0-15,0 3-1 16,0 2 6-16,0-2-2 16,0 2-3-16,0-4 0 15,0 1 4-15,-3-6-4 16,1-2 0-16,2 0 0 16,0-2 6-16,0 0 6 15,0 0-12-15,0 0 0 16,0 0 27-16,0 0-24 15,0 0-3-15,0 0 0 16,0 0 11-16,0 0-12 16,0 0 1-16,0 0 0 15,0-4 0-15,0-4 1 0,0 2-1 16,0 3 0-16,0-6 15 16,0-1-30-16,5-1 15 15,1-7-5-15,6-1-9 16,-1 1 3-16,1 0 9 15,0 3-2-15,-3 7 4 16,-3 3 0-16,-1 4 0 16,-1 1 0-16,0 0-6 15,0 0 6-15,1 6-8 16,4 18 2-16,-5 9 6 0,1 3 1 16,-4-3-1-1,-1-5 0-15,0-1 12 0,0-9-3 16,0-4-9-16,0-1 0 15,0-7 7-15,0-5 0 16,0 2-7-16,0-3 0 16,0 0 26-16,0 0-24 15,0 0 13-15,0 0 13 16,0 0-19-16,0-4 25 16,0-9-34-16,0-3 0 15,0-5 0-15,0-4 1 16,3-4-1-16,10-2 0 15,5 0 7-15,2 2-26 16,4-3 19-16,3 2 0 16,-3 5 4-16,2 6-4 0,-3 6-34 15,-5 7-17 1,2 5-51-16,0 1-48 0,-4 0-30 16,-5 7-223-16</inkml:trace>
  <inkml:trace contextRef="#ctx0" brushRef="#br0" timeOffset="2308">1236 270 198 0,'0'0'132'15,"0"0"58"-15,0 0-11 0,0 0-32 16,0 0-120 0,0 0-27-16,24-81 17 0,-21 54-17 15,-3 5-2-15,0 8 0 16,-3 6 2-16,-11 8-26 15,-4 0 26-15,-2 8 0 16,-1 18-7-16,0 6 8 16,2 4-1-16,6 0 0 15,4-5 8-15,6-7 1 16,3-3-9-16,0-7 0 16,0-2 17-16,4-6-17 15,11-5 0-15,4-1-6 16,0 0 10-16,3-19-26 15,-1-5 16-15,-1-1 0 16,-7 3-8-16,-2 10 18 0,-6 5-4 16,-5 7 0-1,0 0 8-15,0 0 1 0,0 0-9 16,0 0 0-16,0 14-6 16,0 7 6-16,0-1 0 15,0-1-7-15,0-3 21 16,6-3-21-16,7-3 7 15,9-4-3-15,0-6-6 16,4 0-75-16,1 0 3 16,1-17 36-16,2-11-61 15,-3-3 78-15,-4-2-10 16,-6 9 38-16,-11 5 13 16,-6 10 54-16,0 7 36 15,0 2-34-15,0 0-55 0,0 8-18 16,-4 16 8-16,-7 7 26 15,-1 2 30-15,3-7-56 16,4-2 1-16,4-9-5 16,-3-4 12-16,3-5-1 15,1-4-11-15,0-2 0 16,0 0 21-16,0 0-19 16,0-17-4-16,0-9-62 15,11-2-6-15,5-2 58 16,3 5-33-16,2 3 45 15,-8 11 22-15,1 5 3 16,-3 6 0-16,-7 0-19 16,4 0 6-16,-7 10 37 0,4 6-40 15,-5 3-4 1,0 0 20-16,0 0-24 0,0-2-1 16,0-4 0-16,0-2 16 15,0-4-9-15,0-5-7 16,0-2-3-16,0 0-13 15,0 0 12-15,0-11-15 16,0-11-98-16,0-6 59 16,12 3 34-16,0 7 24 15,2 5 0-15,-8 9 39 16,-3 4 12-16,-1 0-41 16,2 4-7-16,4 15 5 0,-4 0 61 15,1 0-69-15,-5-2 0 16,1-4 18-16,-1 0-15 15,0-5-3-15,3-4 0 16,2-1-18-16,-2-3 13 16,2 0-115-16,1 0 67 15,6 0 46-15,3-13-10 16,6 2 17-16,5-1-3 16,-2 1 7-16,10 5 82 15,-2-2-52-15,4 2 14 16,1-4-2-16,2 1-41 15,1-4-5-15,-6 3 0 16,-6 0 8-16,-10 1-2 0,-9 3-6 16,-9 0 0-1,0 0-9-15,-1-3-2 0,-21 1 11 16,1 2-3-16,1 4 12 16,1 2-13-16,5 0 4 15,5 0 0-15,0 15 1 16,4 6-1-16,1 0 0 15,4 3-1-15,0-5 7 16,4-7-9-16,19-3 3 16,10-7 0-16,8-2 17 15,5 0-17-15,6-21-13 16,-2-9-32-16,-5-2-18 16,-7-3 53-16,-6-1-4 0,-11-2 14 15,-5-1 12-15,-7 8-6 16,-5 4 17-16,-4 12 43 15,0 11-37-15,0 2 46 16,0 2-75-16,0 0-7 16,0 13-6-16,0 17 13 15,0 14 0-15,0 4 19 16,0-7-15-16,0 1 42 16,8-7-46-16,-2-7 0 15,1-4 14-15,-2-7-13 16,-5-9-1-16,0-4 0 15,0-4-59-15,-9 0-2 16,-18 0-96-16,-7-12-47 16,2-19 107-16,6-3 46 0,11-3 9 15,6 9 42-15,5 6 41 16,4 10 125-16,0 6-71 16,0 5 43-16,0-4-48 15,10 5-73-15,15 0-8 16,2 0-9-16,6 0 12 15,7 0-2-15,2 6-10 16,1 1 0-16,-1-2-1 16,-1-4 1-16,-6-1-28 15,-6 0 7-15,-5 0-30 16,-13 0 35-16,-3-9 13 16,-8-1 3-16,0-1-11 0,0 3 14 15,0 4-3-15,-8 4 0 16,-3 0 5-16,-2 6 28 15,1 17-33-15,2 0 0 16,6-1 19-16,1 1-14 16,3-6-5-16,0-1 0 15,0-1 17-15,9-8-9 16,12 3-8-16,7-10 0 16,5 0-16-16,0 0-10 15,7-11-61-15,-8-7 3 16,-2-1 28-16,-7 2 50 15,-6 7 6-15,-8 5 0 16,-8 5 68-16,-1 0-38 16,0 0-16-16,0 15-13 15,0 16 24-15,0 5 72 0,-1-1-89 16,-7-2 9-16,7-6 11 16,-4-8-18-16,2-7-2 15,3-6-8-15,0-4 7 16,-1-2 5-16,1 0-7 15,-3 0 0-15,1-18 12 16,2-16-17-16,0-3-48 16,0 4 38-16,0 2 10 15,15 7-2-15,6 9 2 16,1 4 0-16,0 5 10 16,3 2-10-16,-1 4-5 15,-1 0 3-15,0 0 4 0,4 0 1 16,3 0-3-16,5 0 0 15,3 0-9-15,-3 0 5 16,-7 0-16-16,-9 0 0 16,-14 0 20-16,-5 0-10 15,0 0 10-15,-12 0-22 16,-16 8 22-16,-7 9 9 16,5-1 1-16,7-3-10 15,10-5 13-15,11-3-9 16,2 1-4-16,0 0 0 15,0 1 0-15,11 4 12 16,15 5-7-16,4-3-5 16,2 6 7-16,0-3-4 0,-10 9-3 15,-5 0 0 1,-12-4-3-16,-5-4 3 0,-9-5 0 16,-29-1 9-16,-12-2-2 15,-10-3 28-15,-2-6-35 16,6 0 0-16,12 0-9 15,12-20-1-15,14-15-125 16,18-19-235-16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4:43.18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24 1039 0,'0'0'7'15,"0"0"34"-15,0 0-39 16,0 0-1-16,0 0-1 0,0 0-20 16,0 0-140-16,0-24-359 15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4:42.79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371 0 403 0,'0'0'69'0,"0"0"34"16,0 0-16-16,0 0-85 16,0 0 26-16,0 0 47 15,-255 180-46-15,208-120 13 16,10-4-42-16,15-5 4 15,14-10 51-15,8-5-49 16,12-7-1-16,32-6 11 16,15-8-9-16,17-15 8 15,17 0-15-15,6-11-125 16,4-21-33-16,-7-1-101 16,-19-3-129-16</inkml:trace>
  <inkml:trace contextRef="#ctx0" brushRef="#br0" timeOffset="233">871 130 319 0,'0'0'243'16,"0"0"-67"-16,0 0-134 16,0 0-39-16,0 0 7 15,0 0-9-15,-19 239 102 16,18-169-68-16,1-5 0 16,0-8-4-16,5-11-12 15,13-15-3-15,0-14-16 16,5-16 0-16,4-1 41 15,17-26-22-15,15-29-12 16,16-16 9-16,5-15-2 16,1-7-28-16,-7-3-9 15,-15 12-53-15,-12 21 0 16,-15 24-101-16,-12 20-147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9:43.15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 0 19 0,'0'0'15'0,"0"0"7"15,0 0-19-15,0 0 14 16,0 0-17-16,0 0-10 16,-3 0 10-16,3 0-2 15,0 0 2-15,0 0 5 16,0 0 1-16,0 0 31 15,4 4-32-15,1 3-3 16,6 1 17-16,-2 3-19 16,1 0 0-16,2 6 0 0,-1 2-22 15,1-3-40-15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4:41.60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89 171 210 0,'0'0'128'16,"0"0"23"-16,0 0-55 16,0 0-22-16,0 0 26 15,0 0-83-15,-38 10-16 16,25 25 14-16,-1 10-13 0,0 2 52 16,5-6-52-1,8-4-1-15,1-9 16 0,0-9-17 16,0-9-6-16,18-9-4 15,9-1-3-15,13-6-13 16,4-23-17-16,1-8-56 16,-4-2 38-1,-6 1 34-15,-9 11 27 16,-11 9-2-16,-7 9 2 0,-8 9 83 16,0 0-30-16,0 0-50 15,0 6 18-15,0 15-17 16,0 3 31-16,0 4-18 15,0-3-17-15,0-4 33 16,6-5-30-16,11-6-3 16,5-7 0-16,13-3-33 0,11 0-11 15,10-27-55 1,-1-7-59-16,-5-2 56 0,-6-2 20 16,-9 5 82-16,-8 4 40 15,-13 7 0-15,-10 15 64 16,-4 1 11-16,0 6-77 15,0 0 35-15,-6 0-73 16,-12 6 14-16,1 11 8 16,1-2-11-16,5 3-15 15,6-4 4-15,5 0 0 0,0-1-4 16,0-3 4 0,7 3 0-16,9-5 3 0,2 5 5 15,1-1-8-15,-1 0 0 16,-4 1 10-16,-7-3-11 15,-7 2 1-15,0 1 0 16,0 1 3-16,-4-1 2 16,-13 2-5-16,2-3 0 15,1-4 8-15,5-2-8 16,4-6 0-16,5 0-7 16,0 0-9-16,23-6-95 15,11-17 44-15,10-2 15 16,3 3 16-16,-6 1 26 15,-6 8 20-15,-11 7 3 16,-7 6 46-16,-4 0-44 0,-5 2 10 16,-7 17-6-1,-1 2-16-15,0 1 72 0,0-3-50 16,0 0 1-16,-6-3 18 16,2-5-41-16,-1-7 4 15,2-2-7-15,3-2 3 16,0 0-3-16,0-8 0 15,0-20-193-15,0-13 0 16</inkml:trace>
  <inkml:trace contextRef="#ctx0" brushRef="#br0" timeOffset="779">976 3 101 0,'0'0'320'0,"0"0"-146"16,0 0-46-16,0 0-76 15,0 0-49-15,0 0 30 16,59-10-33-16,-24 17 0 15,11 4 19-15,6 0-19 16,-4 1-3-16,-5 6-20 16,-10 5-121-16,-10 8 115 15,-8 9-23-15,-6 1 31 16,-9-1 16-16,0 1-10 16,0-3 15-16,-14-6 0 15,1-8 3-15,-1-5 41 16,5-10-17-16,3-4-11 15,3-1 37-15,3-4-52 16,0 0 17-16,0 0-11 16,0 0-3-16,0 0 21 0,0 0-25 15,12-10-91-15,6-4 67 16,7 1-2-16,-1 0 26 16,3 3 0-16,-7 4 0 15,-5 1 15-15,-6 5-15 16,-4 0 0-16,-1 0 34 15,2 0-29-15,4 6 11 16,2 4-8-16,4-1-8 16,7 0 53-16,6-5-51 15,14-4-2-15,7 0 0 16,4 0-21-16,4-17-21 16,-11-10 8-16,-15-4 20 15,-14-1 10-15,-15-5 8 16,-3 5-4-16,0 5 45 0,-13 7 53 15,-9 9-48-15,4 7 4 16,-3 4-51-16,4 0 47 16,8 0-50-16,3 0-5 15,1 4 0-15,5 13 3 16,0-3-2-16,0 9-1 16,10 1 5-16,11 6 18 15,2 4-18-15,1 6 0 16,2 6 8-16,-5 1-1 15,-3 3-12-15,-9 8 5 16,-9 0 0-16,0-9-3 16,-4-4 3-16,-19-16 0 15,0-11 18-15,-3-6-17 0,1-7 18 16,-3-5-8-16,1 0-8 16,1-28 61-16,5-15-61 15,6-13-2-15,12-10 1 16,3 2 8-16,4 5-18 15,30 10 8-15,7 10-63 16,9 4 31-16,10 11-91 16,0 6-71-16,0 5-213 15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6:46.39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13 19 84 0,'0'0'23'15,"0"0"71"-15,0 0-33 16,0 0-40-16,0 0 6 16,0 0 27-16,0 0-31 15,-5-3-6-15,5 3 20 16,0 0-12-16,0 0-3 15,0 0-16-15,0 0 0 0,0 0 23 16,0 0-26-16,0 0 21 16,0 0 0-16,0 0-5 15,0 0 10-15,0 0-12 16,0 0-10-16,0 0 27 16,0-3-34-16,0 0-16 15,0 1 11-15,22-2 10 16,5 4 4-16,5-2-9 15,3 0 0-15,-3 2 9 16,3 0-4-16,-4 0-5 16,4 0 9-16,0 0-8 15,-3 0 0-15,0 0-1 16,-2 0 0-16,-5 0 3 0,-4 0-3 16,-3 0 0-1,-6 0 2-15,-2 0 4 0,-1 0-10 16,-2 0 4-16,-1 0 0 15,2 0 4-15,-4 0-4 16,-2 0 0-16,1 0-1 16,-3 0-46-16,0 0 17 15,0 0-72-15,0 0-65 16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6:46.5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0 378 0,'0'0'98'16,"0"0"-95"-16,0 0-3 15,0 0-23-15,0 0-36 16,0 0-93-16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6:47.8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9 342 0,'0'0'100'0,"0"0"-75"15,0 0 10-15,0 0-32 16,0 0 1-16,0 0-4 16,24 0 17-16,-7 0-15 15,6 2 12-15,4 5-9 16,8-2 24-16,6 1-6 16,8 0-21-16,8 1 42 0,13-1-44 15,15-6 24-15,11 0-17 16,13 0 6-16,7 0 9 15,1-4-22-15,0-5 0 16,3 3 22-16,-5 2-11 16,-3 2-21-16,-1 1 10 15,-12-2 0-15,1-2 6 16,-6 2-6-16,-6-2 0 16,-7 5 1-16,-14 0 3 15,-14 0-6-15,-12 0 2 16,-9 0 0-16,-9 3-5 15,-2 2-3-15,-4 0 8 0,-4-1 4 16,1 1-4-16,-3-4 0 16,-2 3-4-16,0-2 12 15,3-2-2-15,-3 0-6 16,5 0 0-16,-2 0 26 16,3 0-22-16,9 0-1 15,-1 0 25-15,4 0-13 16,-1 0 8-16,-6 0-23 15,-3 0 0-15,-7 0 5 16,-2 0-3-16,-5 0-2 16,-3 0 2-16,0 0-2 15,0 0 4-15,0 0-4 16,0 0 0-16,0 0 13 0,0 0-13 16,0 0-32-1,0-12-89-15,-11-11-318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7:06.92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929 0 394 0,'0'0'45'0,"0"0"-17"15,0 0-11-15,0 0 16 16,0 0 36-16,0 0-35 16,0 0-10-16,8 0 23 15,-8 0-4-15,0 0-10 16,0 0-33-16,0 0 0 0,0 0 12 16,0 0-12-1,-3 19-15-15,-26 13 13 0,-19 16 2 16,-22 22 8-16,-12 7-8 15,-8 10-6 1,-6 0 6-16,7 1 14 0,7-2-6 16,3-13-8-16,12-6 3 15,8-11 7-15,7-13-10 16,16-9 0-16,8-11-7 16,12-8 9-16,6-8-2 15,9-5 0-15,1 0 5 16,0-2-3-16,0 0-2 15,0 0 0-15,0 0 24 0,0 0-24 16,0 0 0 0,0 3-7-16,20 22-33 0,24 21 40 15,20 21 1-15,22 26 5 16,8 9 24 0,8 8-27-16,-2-9 9 15,-3-9 2-15,-4-13-10 0,-15-13-2 16,-9-12-2-16,-14-10 0 15,-14-14 9-15,-11-9-7 16,-13-7-4-16,-11-7 4 16,-6-5 7-16,0 1 26 15,0-3-16-15,0-3 14 16,-18-25-19-16,-6-14-14 16,-2-12-106-16,-1-8-240 15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7:16.67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 23 388 0,'0'0'157'0,"0"0"-143"16,0 0 40-16,0 0-52 15,0 0 11-15,0 0 68 16,0 97-53-16,0-64 2 15,0 3-27-15,0-2 6 16,2-2 20-16,2-4-29 16,1-8 0-16,0-3 9 15,-2-12-2-15,-2 0-14 16,2-5 7-16,3 0 0 16,11 0 11-16,9-21 0 15,6-14 13-15,4-8 5 16,-1 2-26-16,-5-1 2 15,-2 4-5-15,-9 10 3 0,-6 4-3 16,-6 9 0-16,-7 8 0 16,0 3 9-16,0 1-7 15,0 3-4-15,0 0-12 16,0 0-34-16,0 0-39 16,0 8-96-16,0 3-32 15</inkml:trace>
  <inkml:trace contextRef="#ctx0" brushRef="#br0" timeOffset="386">490 9 489 0,'0'0'146'0,"0"0"-119"16,0 0 27-16,0 0 2 15,0 0-35-15,0 0-2 16,-106-5-19-16,92 15 6 15,5 2-7-15,7-1 1 16,2 0-10-16,0 2 2 16,0 5 11-16,2-1-3 15,15 1 0-15,1-1 1 16,5-3 0-16,-2-1-1 16,-1-1 0-16,-1-3-2 0,-8-5 4 15,-4 0-4 1,-7-4 1-16,0 2 1 0,0-1 3 15,0 5-3-15,0 2-9 16,-7 0 9-16,-11 5 1 16,-4-1 3-16,0-2-4 15,3-1 10-15,3 1-4 16,7-7-6-16,4-3-113 16,4 0-52-16,1 0-337 15</inkml:trace>
  <inkml:trace contextRef="#ctx0" brushRef="#br0" timeOffset="590">690 204 434 0,'0'0'106'0,"0"0"-97"16,0 0 85-16,0 0 11 0,0 0-37 15,0 0-43-15,0 5-18 16,3-2 23-16,-1 2-28 15,2 1-2-15,4 2 18 16,-2 0-18-16,2 0-18 16,1 0-58-16,-5-7-112 15,1-1-39-15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7:15.86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129 78 151 0,'-4'0'128'16,"4"0"-70"-16,-4 0-27 16,4 0 13-16,0 0-3 15,0 0-10-15,0 0 13 16,-1 0-34-16,-2 0-3 16,3 0 46-16,-5 0-24 15,4 0-10-15,-2 0-2 16,-2 0 1-16,1 0 1 15,2 0-19-15,-2 0 0 0,1 0 31 16,-2 0-29-16,4 0 12 16,-7 0-4-16,2 0-8 15,-5 0 0-15,-2 0-2 16,2 18 0-16,-3 3 4 16,2 3 2-16,8-3-1 15,2 1-5-15,2-1 1 16,0-1-8-16,0 1 7 15,0-4 0-15,9-4-8 16,2-7 8-16,7-6-5 16,5 0 5-16,3-4 5 15,-1-23-2-15,1-6-3 16,-8-7-10-16,-7 1-5 0,-6 3 15 16,-5 5 0-1,0 7 1-15,0 7-1 0,-9 5 51 16,-2 1-33-16,3 4-16 15,4 6 39-15,-1 1-38 16,4 0-3-16,1 0 4 16,0 0 1-16,0 0-10 15,0 0-8-15,0 10-14 16,0 5-7-16,9 1-35 16,11-3 54-16,5-2 4 15,6-8-16-15,1-3 5 16,0 0-8-16,-1 0 30 0,0 0-2 15,-10 0 2 1,-7 2 0-16,-5 2-5 0,-9 3 9 16,0-1-14-16,0 3 13 15,0-2-3-15,0 6 67 16,0 1-51-16,-8 3 33 16,-1 0-24-16,0-3-23 15,3 2 24-15,-2-5-26 16,7-3 0-16,1-2 10 15,0-1-10-15,0-5-8 16,0 0-9-16,0 0-15 16,0 0 22-16,0 0-28 15,0 0 32-15,0 0-3 16,1-2 9-16,18-15-12 16,2-4-3-16,0-1-8 0,-1 3 9 15,-2 4-17-15,-1 4 31 16,-4 5-15-16,-3 2 17 15,2 3-2-15,-6 1 32 16,-3 0-21-16,1 0 1 16,-2 0-9-16,7 4-3 15,-1 11 44-15,-4 3-26 16,-1 3 10-16,-3-1 18 16,0-1-34-16,0 0-1 15,0-5-11-15,0-2-60 0,0-6 38 16,0-1-55-1,0-3-23-15,0-2 5 0,11 0-29 16,-2-7-12-16</inkml:trace>
  <inkml:trace contextRef="#ctx0" brushRef="#br0" timeOffset="300">620 205 48 0,'0'0'118'16,"0"0"28"-16,0 0-73 16,0 0 42-16,0 0-53 15,0 0-5-15,145-8-2 16,-108 10-31-16,-1 2-8 15,-4-4 0-15,-3 0-14 16,-9 0 4-16,-7 0-6 16,-5 0 0-16,-8-8 3 15,0-9-3-15,0-4-33 16,-8 3 27-16,-7 1 6 0,-1 6 21 16,5 6 8-16,2 0-7 15,3 5 19-15,1-3-40 16,5 3-1-16,0 0 8 15,0 0-5-15,0 0-6 16,0 19-13-16,-1 9 16 16,1 3-26-16,0 1 9 15,0 1-62-15,18-7 5 16,9-7-85-16,20-13-294 16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7:18.87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0 188 0,'0'0'197'0,"0"0"-24"16,0 0-88-1,0 0 10-15,0 0 3 0,0 0-81 16,5 5-17-16,-5-5-11 16,0 0-389-16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7:18.40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120 12 544 0,'0'0'64'16,"0"0"-42"-16,0 0 37 15,0 0 36-15,0 0-69 16,0 0-19-16,-116 69-7 16,116-52 4-16,0 2-15 15,0-2 11-15,8-4 0 16,6 0-2-16,4-6-4 15,0-2-3-15,3-5-4 16,-3 0-34-16,2 0 32 16,-3-12-8-16,-5-11-34 15,-3-4 53-15,-7-2-9 0,-2 4 12 16,0 5 1 0,0 3 4-16,-2 7 63 0,-5 3-47 15,5 5 70-15,2 2-55 16,0 0-35-16,0 0-1 15,0 0-30-15,9 0-79 16,19 0 76-16,11 0 27 16,-1 0-50-16,1 0-8 15,-4 4-29-15,-4-2 91 16,-7 4 2-16,-1-3 2 16,-3 3 8-16,-10-2-9 15,-5-2 0-15,-2 2 18 0,-3-1 9 16,0 1 34-16,0 3 19 15,0 7-43-15,-9 2 54 16,0 1-66-16,-1 1-10 16,0 0 6-16,4-5-6 15,1-1-15-15,2-4 0 16,2-2 1-16,1-3-26 16,0-1 17-16,0-2-14 15,0 0 6-15,0 0 6 16,0 0 5-16,13-6-9 15,9-13-21-15,0-5 27 16,3 1-21-16,1 2-11 16,-4 2 17-16,0 8 5 15,-4 0 16-15,-6 4 1 16,-3 3 1-16,-3 4 2 0,-1 0-2 16,-2 0 0-16,1 0 22 15,1 11 17-15,-5 5 7 16,0 5 10-16,0-2-21 15,0-1 12-15,0-1-46 16,0 1-1-16,0-5 0 16,0-1-3-16,-3-2-80 15,3-3-34-15,0-7-38 16,0 0-55-16</inkml:trace>
  <inkml:trace contextRef="#ctx0" brushRef="#br0" timeOffset="339">735 123 85 0,'0'0'176'0,"0"0"-88"16,0 0 34-16,0 0-51 16,0 0-24-16,0 0-7 15,112 0-26 1,-86 0 19-16,-3 0-32 0,-5-3-1 16,-6 0 3-16,-6-4-3 15,-6-2-3-15,0 2-17 16,0-6-61-16,-15 1 65 15,-8 3 5-15,-6 2 11 16,5 3 23-16,3 4-3 16,3 0 3-16,4 0-23 15,2 1 5-15,3 12 19 16,4 3-17-16,1 3 9 16,4 1 57-16,0-1-24 0,0 0-29 15,0 0-20-15,12 0 11 16,6-3 10-16,5 0-21 15,7-6 0-15,8-1-8 16,6-7-92-16,8-2-136 16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7:21.96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 0 279 0,'0'0'85'15,"0"0"88"-15,0 0-79 16,0 0 95-16,0 0-128 16,0 0-31-16,0 60-10 15,0-44-17-15,0 3-3 16,1-3-123-16,11-10-187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2:51.97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97 19 282 0,'0'0'74'0,"0"0"-37"15,0 0 25-15,0 0-8 16,0 0-12-16,0 0 19 16,0 0-49-16,0-8 5 15,0 6 42-15,0-1-28 16,0 2-7-16,0 1 33 16,0 0-26-16,0 0 15 0,0 0-46 15,0 0 1-15,-7 15 8 16,-4 28-3-16,-3 21-6 15,-5 10 26-15,0 7-19 16,6-2 11-16,4-7-18 16,4-3 0-16,5-5 7 15,0-7-7-15,0-1 0 16,0-5-2-16,3-8 7 16,3-9-4-16,3-10-1 15,-4-9 0-15,-1-6-5 0,-1-9 5 16,3 0-42-16,4 0-92 15,9-18 3-15,1-21-82 16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9:43.51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23 0,'0'0'64'0,"0"0"-33"15,0 0 67-15,0 0-56 16,0 0-28-16,0 0 9 16,35 83-18-16,-29-66-4 15,1 2-2-15,1 1 0 0,-2 1 0 16,2 2-99-1,1 6-4-15,-3 1 61 0,1 4 12 16,4-1 31-16,1-2-1 16,0-4 6-16,7 0-15 15,0-9 13-15,3 3-3 16,0-2 37-16,0-2-30 16,-3-1 22-16,3 1-25 15,-6-6-1-15,-5 5 12 16,-2-2-12-16,0 2 10 15,2 3 2-15,-2 3-5 16,0-2-8-16,2 1-2 16,2-3-4-16,9 5 2 15,3 0-49-15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7:21.48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 0 323 0,'0'0'151'0,"0"0"-126"16,0 0 16-16,0 0-13 15,0 0 89-15,0 0-33 16,0 144-50-16,0-106 14 0,0-10-46 16,0-1 3-16,0-11 23 15,5-6-28-15,4-1 0 16,1-7 2-16,7-2-1 15,10 0 29-15,10-19-30 16,5-10 5-16,-1-6 5 16,-6-1-10-16,-7 5-3 15,-7 6 1-15,-10 5 4 16,-4 5-4-16,-5 7 2 16,-2 3 0-16,0 5 22 15,0 0-22-15,0 0 2 16,0 0-2-16,0 0-16 0,0 0-40 15,0 0-155-15,0 0-16 16,9 7-143-16</inkml:trace>
  <inkml:trace contextRef="#ctx0" brushRef="#br0" timeOffset="318">508 31 267 0,'0'0'343'16,"0"0"-295"-16,0 0 62 15,0 0-51-15,0 0-52 16,0 0 38-16,-108-8-43 16,100 8-2-16,5 2-1 15,3 5-8-15,0 6 8 16,0 4-13-16,8 1 14 0,13 4 7 16,2-4-7-16,-3 1 0 15,4-5 5-15,-9-1-4 16,-3-6-1-16,-6 0 0 15,-3-2 0-15,-3 1-2 16,0-2 2-16,0 3-6 16,-13 5 6-16,-9 0 3 15,-5 2 9-15,0 1-12 16,9-7-13-16,1 1 11 16,8-7-158-16,9-2-61 15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7:20.55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88 31 269 0,'0'0'171'0,"0"0"-120"0,0 0 25 16,0 0 17-16,0 0-37 15,0 0 17-15,-5 0-53 16,2 4-10-16,3 1 4 16,-9 7-14-16,-1 8 0 15,-7 8 9-15,-1 5-6 16,4-1 17-16,6-6-20 16,4-2 0-16,4-5 12 15,0-8-9-15,0-2-3 16,3-1 0-16,10-5 2 0,6-3-2 15,8 0 0-15,3-11-34 16,5-21 20-16,-3-3-38 16,-7-3 22-16,-9 3 16 15,-11 5 14-15,-5 2-13 16,0 7 13-16,0 8 0 16,-9 6 80-16,0 3-46 15,1 1-20-15,2 2 22 16,3 1-34-16,1 0 4 15,2 0-6-15,0 0-19 16,0 0 14-16,0 0-113 16,11 0-8-16,9 0 79 15,7 0 36-15,0 0 0 16,1 0-11-16,-1 0 22 16,2 0-5-16,-5 0 10 0,-6 1-5 15,-4 4 0-15,-3 2 2 16,-10 0 27-16,2 1-29 15,-3 3 29-15,0 3 36 16,0 1 2-16,-3 4-4 16,-6-3-23-16,0-1-29 15,0-2-2-15,1-2-9 16,7-3 0-16,-2-3 10 16,3-1-10-16,0-4-4 15,0 0-2-15,0 0-9 16,0 0 13-16,0 0-38 15,0 0 9-15,12 0 28 0,11-6-12 16,7-11 7-16,-1 1-14 16,0-1 8-16,-9 6 9 15,1 1-7-15,-8 5 12 16,0 5-8-16,-9 0 8 16,1 0 0-16,-4 0 0 15,-1 0 3-15,0 0 10 16,0 0-7-16,0 7-6 15,0 12 88-15,0 2-60 16,0-1 6-16,0 4-25 16,0-2-8-16,-1-4-1 15,-4-3-4-15,2-4-75 16,3-7 10-16,0-1-34 16,0-3-39-16,0 0 28 0,0-14-216 15</inkml:trace>
  <inkml:trace contextRef="#ctx0" brushRef="#br0" timeOffset="415">642 107 9 0,'0'0'108'16,"0"0"39"-16,0 0-42 15,0 0-29-15,0 0-41 16,0 0 7-16,21 41 9 15,-8-38-30-15,2 2-3 0,6-5-1 16,2 0 0-16,4 0 9 16,4-2-26-16,-4-14 4 15,-1 2 16-15,-11 0-16 16,-6 3-2-16,-9 1 7 16,0-1 0-16,0 2 26 15,-11 0-10-15,-10 3-17 16,-3 6-3-16,-2 0-2 15,0 2-3-15,2 20 3 16,0 2 0-16,8 3 31 16,7-2-34-16,6-3 0 15,3-1 18-15,0 0-13 0,5-3-2 16,16 0 3-16,5-5-5 16,3-2 8-16,6-8-9 15,1-3 0-15,7 0-6 16,-5-8 4-16,1-11-147 15,-7-5-111-15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7:22.47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81 26 630 0,'0'0'63'0,"0"0"7"16,0 0-66-16,0 0 16 15,0 0 40-15,0 0-39 16,-46 204-13-16,37-155 19 16,0-12-18-16,1-7 15 15,4-11-24-15,2-6 0 16,-1-7 10-16,3-3-6 15,0-3-4-15,0 0 19 16,0-3-8-16,5-25-11 16,13-12-3-16,5-8-6 15,6-1-8-15,-1 3 17 16,6 5-11-16,-1 3 11 16,1 8 0-16,-2 7-3 0,-5 6 3 15,-6 4-1-15,-3 5-17 16,-2 5-7-16,-4 3-94 15,0 0-19-15,-8 3-53 16</inkml:trace>
  <inkml:trace contextRef="#ctx0" brushRef="#br0" timeOffset="591">394 240 70 0,'0'0'99'0,"0"0"97"15,0 0-129-15,0 0 36 16,0 0-14-16,0 0-29 15,95 48-6-15,-66-59-32 0,0-12-4 16,-9-1-18-16,-7-1 0 16,-5 0 14-16,-8 2-12 15,0 2 0-15,0 8 9 16,-8 3-7-16,-5 9 22 16,-3 1-26-16,-3 0 0 15,0 10 1-15,1 10-1 16,5 2 0-16,7 1 5 15,6 0-1-15,0-4-8 16,0-2-3-16,10-3 7 16,17-4 0-16,7-5 0 0,-1-5-59 15,11 0-11-15,5 0-68 16,0-17 54-16,-1-3 39 16,-2-1-25-1,-5-2-40-15,-3 2-16 0,-9 5 126 16,-8 5 99-16,-14 5 42 15,-7 6 14-15,0 0-17 16,0 0-16-16,0 0-46 16,-7 0-63-16,-5 0 4 15,1 0-2-15,2 11-4 16,6-1-22-16,3 2 10 16,0 2 1-16,0 1-2 15,0 0 2-15,7-2 0 16,3 3 10-16,0-5-5 15,1 0-10-15,-7 0 5 16,-4-2 0-16,0-1 7 0,0-5-7 16,0 2 0-16,-7 1-3 15,-7-2 11-15,-4-2-12 16,0 0 4-16,1-2-45 16,3 0 39-16,7 0-129 15,7-2 6-15,0-18-46 16</inkml:trace>
  <inkml:trace contextRef="#ctx0" brushRef="#br0" timeOffset="840">1247 47 166 0,'0'0'116'0,"0"0"-61"0,0 0 96 16,0 0-25-16,0 0-30 15,0 0 40-15,-32 82-102 16,17-48 1-16,9-3-28 15,3-2-2-15,3-4 8 16,0 0-13-16,3 0 0 16,15-7 12-16,0-2-3 15,5-8 1-15,-2-5-10 16,1 0 2-16,-4-3-5 16,-3 0 3-16,-3-14-118 15,-7-14-75-15,-5-1-354 0</inkml:trace>
  <inkml:trace contextRef="#ctx0" brushRef="#br0" timeOffset="1011">1145 114 120 0,'0'0'497'0,"0"0"-436"16,0 0 66-16,0 0-80 16,0 0-39-16,0 0 4 15,46 0-2-15,-13 8 30 16,-1-3-40-16,-6 1 9 15,-3-1-23-15,-4-1-6 16,-2-4-178-16,-5 0-169 16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8:00.12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69 0,'0'0'160'0,"0"0"-45"16,0 0-93-16,0 0 16 15,0 0 50-15,0 0-52 16,0 0-11-16,0 0 3 15,0 0-26-15,0 0 37 16,0 0-33-16,0 0-1 16,0 0 33-16,0 0-36 15,1 0 3-15,4 0-5 0,5 0 4 16,6 0 0 0,9 11-4-16,10 0 0 0,11-2 9 15,7 1-2-15,5-1-7 16,1 0 0-1,2 1 4-15,-4-1-2 16,4 1-2-16,1 2 0 0,4-1 2 16,-3 2-2-16,-2 3 0 15,-2-4 0-15,-5 2 1 16,-6-4 2-16,2-1-3 16,3-5 0-16,4-3-5 15,5 3 16-15,2-4-11 16,6 0 0-16,-2 0 0 15,-3 0 0-15,-6 0 0 16,-5 1 0-16,-9 3-2 0,2 2 2 16,-6 3 0-1,0-3-1-15,-1 2 5 0,-1 1-10 16,2 0 6-16,3 0 0 16,6 0 0-16,2 0 0 15,1-6 0-15,2 3 0 16,-2-1 6-16,-3-5-9 15,-1 5 3-15,-5-2 0 16,-3 1 5-16,-2 2-5 16,1-1 0-16,-4-1-1 15,4-1 8-15,-4 2-6 16,4-3-1-16,1-1 0 0,3-1 1 16,0 0 0-1,0 0-1-15,-3 0 0 0,-5 0 2 16,-1 0-3-16,-3 0 1 15,-3 0 0-15,-2 0 1 16,-2 0-1-16,0 0 0 16,3 0 0-16,-1 0 2 15,2 0 17-15,-2 0-19 16,-1 0 0-16,-2 0 15 16,-1 0-3-16,3 0-12 15,0 0 6-15,-7 0 5 16,1 0 16-16,-5 0-23 15,-1 0-4-15,-2 0 15 0,-3 0-9 16,0 0-7-16,1 0 1 16,-1 0 0-16,-5 0 23 15,4 0-17-15,-2 0-4 16,1 0 26-16,4-1-22 16,0-4 17-16,-2 3-23 15,-3 1 14-15,-2-1 5 16,-4 2-19-16,0 0 0 15,0 0 11-15,0 0-11 16,0 0-63-16,-1 0-142 16,-25 0-194-16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8:22.37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861 19 226 0,'0'-1'112'16,"0"-3"-37"-16,0 4-29 15,0-4 3-15,0 3 10 16,0-2-23-16,0 0-19 0,0 3-10 16,0-3 26-16,0 3 1 15,0 0-27-15,0 0 0 16,0 0 0-16,-18 0 1 15,-22 25-8-15,-20 11-2 16,-13 9-18-16,-3 5 7 16,1-3 14-16,12 1-1 15,2 0 2-15,9-7 3 16,4-3-9-16,10-13 4 16,10-6 0-16,13-8 0 15,6 1 0-15,-3-2 0 16,0 0 0-16,1 2 2 0,4-3-4 15,2-5 2-15,5-4 0 16,0 0 8-16,0 0-8 16,0 0 0-16,0 0 1 15,0 0 0-15,0 0 1 16,0 0-2-16,0 0 0 16,0 0 3-16,0 0-1 15,0 0-2-15,0 0 0 16,0 0 6-16,0 0-12 15,0 0 0-15,0 0-49 16,0 0-24-16,0 0-58 16,0-2-10-16,0-27 30 15</inkml:trace>
  <inkml:trace contextRef="#ctx0" brushRef="#br0" timeOffset="239">94 214 275 0,'0'0'110'0,"0"0"-69"15,0 0-38-15,0 0 2 16,0 0 14-16,0 0 63 16,-38 180-46-16,25-112 12 15,-1-10-17-15,3-7-26 16,2-19-5-16,5-10 22 16,-1-12-21-16,5-9 5 15,0-1-6-15,0 0 0 0,0 0-7 16,6 0-6-1,21 0 13-15,21 0 2 0,11-23-2 16,11-5-42-16,1-14-240 16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8:24.58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1 423 0,'0'0'205'0,"0"0"-112"15,0 0-80-15,0 0-10 16,0 0-3-16,0 0 54 0,5-7-54 16,4 16-21-16,4 18-53 15,-2-3-124-15,-6-5-180 16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8:24.70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0 542 0,'0'0'120'0,"0"0"-117"16,0 0 20-16,0 0-19 16,0 0 8-16,0 0 29 15,-3 10-33-15,24-1-8 16,11-4-45-16,-5-5-194 15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8:23.92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390 396 366 0,'0'0'31'16,"0"0"-13"-16,0 0 21 15,0 0-34-15,0 0 20 16,0 0-22-16,0 0 21 15,-67-115 36-15,64 113-44 16,-2 2-3-16,4 0 10 16,-4 0-22-16,-7 0 25 15,-3 21-26-15,-11 23 0 16,-6 15 7-16,2 17 5 0,4 2-21 16,8 5 12-16,9-4-3 15,6-3 24-15,3-3-24 16,0-3 0-1,0-3 7-15,0-11-5 0,7-11-2 16,1-11 0-16,-4-14 2 16,-2-10 0-16,-2-3-2 15,0-5 0-15,0-2-5 16,0 0-5-16,0-6-8 16,-9-32-157-16,-12-20-84 15</inkml:trace>
  <inkml:trace contextRef="#ctx0" brushRef="#br0" timeOffset="294">0 746 318 0,'0'0'115'0,"0"0"-107"15,0 0-8-15,0 0 5 16,0 0 18-16,0 0 25 16,153-3-41-16,-94 3 20 15,5 0-27-15,1 0-31 16,-3 0-23-16,-7-5-75 15,-11 2-111-15,-13 1 173 16,-13 2 67-16,-11 0 2 16,-7 0 51-16,2 0 116 15,-2 4-100-15,3 7-9 0,-2-2-13 16,3 5 11 0,-3-4-14-16,-1-2 14 0,3 0-50 15,-3 3-8-15,2 2 10 16,5 3-10-16,-1-2-88 15,-1-11-112-15</inkml:trace>
  <inkml:trace contextRef="#ctx0" brushRef="#br0" timeOffset="465">663 596 542 0,'0'0'87'0,"0"0"-32"0,0 0-55 15,0 0 0 1,0 0-19-16,0 0 19 0,35-15-14 16,-9 15-13-16,-2 11-115 15,-3 2-128-15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8:26.23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38 16 274 0,'0'0'90'0,"0"0"-7"15,0 0-45 1,0 0 77-16,0 0-67 0,0 0-15 16,-3-16-33-16,-2 29-15 15,4 22 11-15,-4 12 8 16,-2 9 0-16,2 2 36 16,2-5-29-16,2-6-9 15,-4-7-2-15,2-8 0 16,3-5 2-16,0-8-2 15,0-8 0-15,0-7 12 16,0-4-11-16,0 0-1 16,0 0 17-16,0 0-17 15,0-23-9-15,0-8-82 16,0-3 15-16,0 6 29 0,4 5 22 16,12 8 25-16,-1 6 0 15,2 4-6-15,-2 3 6 16,3 2 0-16,-1 0 3 15,1 0 28-15,0 14-15 16,-1 5 1-16,-8 3-11 16,-1-3 7-16,-8-2-15 15,0-2 2-15,0-5 0 16,0 1 25-16,-4-2-21 16,-9-3-3-16,-4 3 8 15,6-5-9-15,-2-2 0 16,5-2-8-16,4 0-42 0,4 0-16 15,0 0-15-15,0-23-176 16</inkml:trace>
  <inkml:trace contextRef="#ctx0" brushRef="#br0" timeOffset="178">293 186 282 0,'0'0'42'16,"0"0"-23"-16,0 0 84 15,0 0-37-15,0 0-24 16,0 0 11-16,55 100-39 16,-55-89 7-16,3-5-21 15,-3 2-1-15,0-3-6 0,0 0-121 16,0-5-228 0</inkml:trace>
  <inkml:trace contextRef="#ctx0" brushRef="#br0" timeOffset="347">293 186 428 0,'93'-116'73'0,"-93"116"-73"0,0 0 0 16,0 0 0-16,0 0 16 16,0 0-14-16,80 57 5 15,-56-36-7-15,1 1-46 16,-7-1-49-16,-3-1-122 15</inkml:trace>
  <inkml:trace contextRef="#ctx0" brushRef="#br0" timeOffset="684">569 274 9 0,'0'0'102'0,"0"0"1"15,0 0 15-15,0 0-76 16,0 0 5-16,0 0 0 16,5 53 23-16,-5-46-34 15,0-1-24-15,0 0 28 16,0-2-40-16,0-2 0 15,0 0-2-15,0-2 11 16,0 0-6-16,0 0-3 16,0 0-20-16,9-5 9 0,9-17-32 15,11-3-18 1,-5-2 13-16,-1 7 1 0,-1 5 36 16,-10 8 11-16,-2 2 0 15,-1 5 15-15,-4 0-9 16,0 0 31-16,-2 0-16 15,-2 5 0-15,2 7-21 16,-1 5 0-16,-2 4 0 16,0-2 18-16,4 3-18 15,11-2-11-15,8-1-25 16,11-7-37-16,13-7 63 16,3-5-192-16</inkml:trace>
  <inkml:trace contextRef="#ctx0" brushRef="#br0" timeOffset="1105">1166 208 159 0,'0'0'142'0,"0"0"-39"15,0 0-73-15,0 0-11 16,0 0 69-16,0 0-40 16,-136 20-20-16,126-1 6 15,1 2-18-15,5 3-16 16,4 0 18-16,0 3-17 15,0-5 22-15,3-6-23 16,12-3-3-16,5-7 0 16,-5-6-59-16,6 0-21 15,2-6 43-15,3-19-54 16,-2-6 16-16,-3 0-121 16,-4 2 52-16,-6 7 147 0,-7 11 39 15,1 4 50 1,-5 5 85-16,0 2-117 0,0 0 21 15,0 0-46-15,0 0-15 16,0 2 21-16,0 15 10 16,4 0-26-16,-1 3 13 15,2 1-30-15,0 0 31 16,-4-1-36-16,4-5 0 16,1-6-5-16,-2-6-9 15,1-3-42-15,1 0-38 16,6-1 14-16,3-25 55 15,3-2-295-15</inkml:trace>
  <inkml:trace contextRef="#ctx0" brushRef="#br0" timeOffset="1921">1349 238 101 0,'0'0'178'0,"0"0"-75"15,0 0 7-15,0 0-51 16,0 0-10-16,0 0-11 16,4-10-38-16,-4 18 0 15,0 3 6-15,0 1 2 16,0 1 14-16,0-2-22 15,0-3 0-15,-4-5 11 16,0 0-11-16,4-3-16 16,-1 5-2-16,1-5 18 15,0 0-11-15,0 0 11 16,0 0-11-16,0-16 9 0,14-1-26 16,4-1 15-16,5-3 7 15,7 0 6-15,5 1-15 16,-2 1-6-16,5 8-18 15,-9 5 34-15,-8 6-39 16,-4 0 15-16,-3 0 11 16,-8 0-45-16,1 14-76 15,0-5 1-15,-3 1 117 16,-1-1-4-16,-1-5 22 16,-2-3 3-16,3 3 14 15,-3-4 90-15,0 1 89 16,0 2-109-16,0 3-54 0,0 1 49 15,0 6 0 1,0-2-39-16,0-1-7 0,0 0-31 16,3 3 58-16,-2 1-60 15,4 1 0-15,2-1 31 16,3-1-31-16,0-4-5 16,4-3-37-16,6-6-74 15,-1 0 112-15,4-6-84 16,6-21 24-16,-2-1-28 15,-2-4-15-15,-4 3 9 16,-9 7 98-16,-7 8 123 16,-5 4 9-16,0 9-34 15,0 1-5-15,0 0-34 16,0 0-46-16,0 0-10 16,-3 17-3-16,-4 16 0 0,-2 11 50 15,5 6-20-15,4 4 0 16,0 0 5-16,0 3-22 15,1-1-2-15,11-2-11 16,-7-2 7-16,-3-8-3 16,-2-9-4-16,0-11 0 15,-10-13 14-15,-12-3-10 16,-10-8-8-16,-6 0-6 16,0-11 10-16,3-17-8 15,4-1 8-15,13-4 0 16,9 4 9-16,9 2-5 15,0 0-4-15,0 2 2 16,18-2 10-16,10 0 12 0,2 0-24 16,7 3 0-16,5-3-4 15,11 1-50-15,3 4-88 16,-2-6-51-16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8:33.29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 69 722 0,'0'0'175'0,"0"0"-153"16,0 0 39-16,0 0-35 15,0 0 9-15,0 0-12 16,0-3-23-16,0-23-12 16,-9-14-340-16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9:43.72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10 0,'0'0'58'0,"0"0"-15"16,0 0 57-16,0 0-85 15,0 0 16-15,0 0-6 16,132 141-18-16,-105-121-7 16,3 1 0-16,2 11 0 15,8 5-4-15,-2 8-169 16,0 0 95-16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8:28.79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188 227 30 0,'0'0'221'0,"0"0"-117"16,0 0-17-16,0 0 2 15,0 0-14-15,0 0-54 0,-12-36 41 16,2 27-18 0,-3 6 2-16,-5 3-16 0,-1 0-29 15,-5 3-1-15,0 19-11 16,2 8 11-16,1 8-3 15,8 4 3-15,8-1-1 16,5 0-3-16,0-1 8 16,26-5-7-16,10-5 3 15,8-11-16-15,9-10 0 16,2-9-101-16,3-10-54 16,-5-35-83-16</inkml:trace>
  <inkml:trace contextRef="#ctx0" brushRef="#br0" timeOffset="239">522 103 164 0,'0'0'258'0,"0"0"-146"0,0 0-112 15,0 0 20-15,0 0-16 16,0 0-4-16,0 8 3 16,-8 20 7-16,-1 9 22 15,2 7-19-15,2 4-13 16,0-1 47-16,5-4-47 15,0 0 1-15,0-3 11 16,0-7-11-16,0-5-2 16,5-5-2-16,7-10-48 15,-3-9-20-15,8-4-56 16,1-3 18-16,0-26-139 0</inkml:trace>
  <inkml:trace contextRef="#ctx0" brushRef="#br0" timeOffset="597">731 326 205 0,'0'0'163'16,"0"0"-84"-16,0 0-5 16,0 0-40-16,0 0-1 15,0 0 8-15,-47-11-26 16,34 11 3-16,-1 5-18 16,2 11 12-16,6-3-12 15,3 4 0-15,3-1 5 16,0 0-5-16,0-1-3 15,0-2 1-15,19-10-42 0,4-3 26 16,6 0-11-16,2-2-22 16,-4-17 13-16,-3 3-20 15,-10 3 35-15,-8 6 20 16,-3 4 6-16,-3 3 47 16,0 0 29-16,0 0-43 15,0 0 6-15,0 0-38 16,0 0 0-16,0 0-4 15,0 0-7-15,0 6 0 16,0 7 7-16,0 2-39 16,4-4-60-16,6 1 24 15,5-11-56-15,6-1-125 0</inkml:trace>
  <inkml:trace contextRef="#ctx0" brushRef="#br0" timeOffset="945">1072 251 260 0,'0'0'137'16,"0"0"-87"-16,0 0 47 16,0 0-80-16,0 0 8 15,0 0 9-15,-72-4-21 16,68 10-5-16,-1 4-8 16,4 1 0-16,1 3-8 15,0-1 8-15,0 0-23 0,6-2 3 16,7-4-17-1,0-1 22-15,-3-5-12 0,2 4 27 16,0-5-11-16,-5 0-15 16,-4 0 15-16,-3 0 11 15,0 0 5-15,0 0 11 16,0 0-16-16,-10 3 0 16,-2 3-3-16,-4 2 3 15,6 0 0-15,4 0 1 16,2 3 1-16,4-3-4 15,0-3-61-15,0-5-25 16,18 0-92-16</inkml:trace>
  <inkml:trace contextRef="#ctx0" brushRef="#br0" timeOffset="1288">1400 204 251 0,'0'0'117'0,"0"0"-116"15,0 0 26-15,0 0 66 16,0 0-55-16,0 0-10 16,-105 18-3-16,100-13-23 15,4 2 1-15,1 1-3 16,0 1 0-16,0 3 2 16,0-1-2-16,9 0 0 15,6-4 0-15,-3-1 2 16,5 2 7-16,-3-5-9 0,-5 2 0 15,-5-4-12 1,1-1 16-16,-5 2-6 0,0-2 2 16,0 3 0-16,0 3 2 15,-3 2-2-15,-8 2 0 16,-1 1 8-16,3 0-8 16,3-5-3-16,3-1-6 15,3-5-59-15,0 0-1 16,9 0-43-16,18-14-94 15</inkml:trace>
  <inkml:trace contextRef="#ctx0" brushRef="#br0" timeOffset="1338">1400 204 10 0</inkml:trace>
  <inkml:trace contextRef="#ctx0" brushRef="#br0" timeOffset="1447">1400 204 10 0,'162'53'119'0,"-162"-53"71"0,0 0-113 0,0 0-20 0,0 0-13 0,0 0-7 15,23 35-4-15,-23-30-33 16,0-1 0-16,0-3 15 15,0 3-15-15,0-3-40 16,0-1-75-16,0 0-108 16</inkml:trace>
  <inkml:trace contextRef="#ctx0" brushRef="#br0" timeOffset="1613">1623 106 294 0,'0'0'96'15,"0"0"-50"-15,0 0-28 0,0 0 0 16,0 0-14-16,0 0 8 16,68-3-12-16,-24 3-7 15,14 0-11-15,6 0-121 16</inkml:trace>
  <inkml:trace contextRef="#ctx0" brushRef="#br0" timeOffset="1836">2139 17 122 0,'0'0'214'16,"0"0"-109"-16,0 0 25 16,0 0-112-16,0 0-11 15,0 0 42-15,-53 80-16 16,41-36 29-16,4 6-28 0,7 3-31 16,1-2 36-16,0-2-38 15,0-5-1-15,0-5 20 16,9-5-20-16,0-10-3 15,-6-8 3-15,-1-9-57 16,-2-7-16-16,0 0 21 16,0-7-42-16,-14-29-461 15</inkml:trace>
  <inkml:trace contextRef="#ctx0" brushRef="#br0" timeOffset="2162">1984 182 454 0,'0'0'58'15,"0"0"-52"1,0 0 9-16,0 0-4 0,0 0-6 16,0 0 29-16,58 17-34 15,-26-12 0-15,4 0 0 16,4-5-42-16,-5 0 38 16,-5 0-19-16,-10-8 23 15,-3 2 3-15,-4 2-2 16,-1 4 1-16,-5 0-2 15,0 0 5-15,-1 4 44 16,2 13-29-16,-4 3-1 16,2 4 21-16,-3-4-21 15,-1-1 11-15,-2-3-24 0,0-2 2 16,0-5 23-16,0-4-31 16,0 3-23-16,0-8-44 15,0 0-84-15,0-8 10 16</inkml:trace>
  <inkml:trace contextRef="#ctx0" brushRef="#br0" timeOffset="2880">2306 36 311 0,'0'0'221'0,"0"0"-216"16,0 0-1-16,0 0 3 15,0 0-3-15,0 0-4 0,35 16 0 16,-17-4-7-1,5-2 3-15,6 1-77 0,-2-8-17 16,-2 2-135-16,-1-1 161 16,-9-1 70-16,-3 0 2 15,-7 0 19-15,-5-2 123 16,0 7-77-16,0 2-29 16,0 4 48-16,0 5-3 15,-8 2 4-15,2 1-32 16,-1-1-44-16,2-1 27 15,5 4-17-15,0 1-17 16,0-5 27-16,0 1-26 16,8-6-3-16,15-7 3 15,7-5-3-15,6-3-11 16,4 0-57-16,2-11 13 16,5-10 15-16,-6-4-35 0,-4-2 25 15,-4 0-2-15,-10 2 52 16,-9 4 34-16,-8 7-3 15,-6 3 66-15,0 3 24 16,0 2-105-16,-5 0 38 16,-8 4-43-16,-3 2-8 15,3 0 39-15,1 0-35 16,-1 0-7-16,4 0 25 16,0 9-24-16,0 7 0 15,3 0-1-15,3 3 15 16,3 1-4-16,0-3-11 0,0 0 0 15,0-6 11-15,8-2-11 16,5-2-3-16,5-7-26 16,5 0-28-16,3-3 47 15,1-11-65-15,-8 2 43 16,-6 3 26-16,-8 5 6 16,-5 4 0-16,0 0 6 15,0 0-4-15,0 0 48 16,0 0-38-16,0 0-9 15,0 3 29-15,0 7-22 16,3 0 8-16,-2-1-18 16,2-2 9-16,2-1 7 15,-3-2-16-15,1 0-27 16,3-4-53-16,6 0-10 16,1 0-64-16,4-19-93 0</inkml:trace>
  <inkml:trace contextRef="#ctx0" brushRef="#br0" timeOffset="3050">3085 171 361 0,'0'0'69'16,"0"0"26"-16,0 0-38 15,0 0-4-15,0 0 32 16,0 0-58-16,117 0-11 16,-88 0-16-16,-6 0 6 15,-5 0-28-15,-4 0 0 16,-5-3-73-16,-6-3-30 15,-3 0-17-15</inkml:trace>
  <inkml:trace contextRef="#ctx0" brushRef="#br0" timeOffset="3441">3272 55 31 0,'0'0'298'0,"0"0"-246"15,0 0-43-15,0 0 36 16,0 0 91-16,0 0-72 15,-21 97-6-15,19-70-2 16,2-3-51-16,0 1 48 16,0-2-49-16,0-2-4 15,10-2 12-15,0-8 2 16,4 2-27-16,6-8 13 0,-1 0-55 16,4-5 24-16,6 0-51 15,0-8 20-15,0-8 1 16,-5 0 4-16,-3 1 31 15,-10 4-2-15,-7 5 28 16,-1 3 71-16,-3 0-15 16,0 3 16-16,0 0 2 15,0 0-28-15,0 0-28 16,0 0-18-16,0 9 0 16,5 1 53-16,0 2-52 15,-2-2 2-15,1 0 8 16,-4-1-4-16,2-2-14 0,1-1-44 15,-2-6-159-15,2 0 65 16,-1-3-216-16</inkml:trace>
  <inkml:trace contextRef="#ctx0" brushRef="#br0" timeOffset="3615">3579 0 453 0,'0'0'49'15,"0"0"-26"-15,0 0-20 16,0 0 30-16,0 0-7 16,0 0-10-16,38 88-12 15,-21-64-8-15,4-6-79 16,2-9-55-16,3-7-226 16</inkml:trace>
  <inkml:trace contextRef="#ctx0" brushRef="#br0" timeOffset="4357">3799 166 402 0,'0'0'38'0,"0"0"-23"16,0 0 38-16,0 0 55 15,0 0-74-15,0 0 14 16,-15 68 18-16,15-51-39 16,0-5-14-16,0 1 4 15,0-7-15-15,0-1 7 16,0-4-9-16,0-1-2 15,6 0-13-15,3 0-11 0,5 0 20 16,0-9-34-16,2-9 12 16,-2-2 27-16,-2-1-27 15,-6 2 13-15,-1 5 9 16,-5 1 6-16,0 5 0 16,0 2 13-16,0 4 8 15,0 0 19-15,0 2-39 16,0 0 3-16,0 0 24 15,0 0-28-15,0 0 0 16,0 0-1-16,0 0 2 16,0 0-6-16,0 0 1 15,0 0-60-15,0 0 31 16,0 0-23-16,7 0 52 0,7 0-12 16,3 0-3-1,-2 0 14-15,3 0-3 0,2 0 8 16,-2 2 0-16,-4 2 0 15,-1 2-3-15,-4 0 3 16,-2 0 0-16,-1 4 10 16,-5-3-4-16,2 5-4 15,-3-3 31-15,0 4-9 16,0-3-6-16,0 0-3 16,0-2-2-16,0-4 9 15,0 1-22-15,0-5 0 16,0 0 11-16,0 0-11 0,0 0 0 15,0 0 0-15,0 0 0 16,2 0-13-16,10 0-39 16,3-12 3-16,11-7 1 15,4-3 0-15,-5 4 12 16,-1 8-36-16,-10 3 46 16,-10 6 26-16,-2 1 1 15,1 0 29-15,-3 0 66 16,1 0-46-16,-1 11 0 15,3-2 10-15,-1 4-39 16,-2-3 24-16,3 0-37 16,-2 2 0-16,-1 1 11 15,5 4-19-15,-1-3-67 0,9-7-125 16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8:16.45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66 1442 62 0,'0'-4'67'15,"3"-1"-3"-15,-3 1 15 16,0 2-27-16,3 0 1 16,-3 0-34-16,0 2-8 15,1 0 5-15,-1 0-7 16,0 0 17-16,0 0-19 16,0 0 2-16,3 0 9 15,3 0-13-15,7 4 5 0,5 7 44 16,5-1-26-1,4 0 9-15,8 2-26 0,6-1-7 16,6-3 61-16,3-1-35 16,5-4-3-16,2-3-4 15,6 0-9-15,3 0 5 16,1 0-19-16,3 0 0 16,-6 3 16-16,1 3-16 15,-2-1 0-15,-4 0 10 16,3-5-9-16,3 0 0 15,4 0-1-15,5 0 0 16,2-1 11-16,0-7-11 16,-3 2 0-16,-2 2 7 15,-5 4-5-15,-3 0 1 0,-2 0-3 16,-3 0 0-16,-4 0 6 16,0 3-6-16,-4-2 0 15,3-1 0-15,-2 0 5 16,0 0-1-16,-3 0-4 15,-7-5 0-15,-4 0 1 16,-7 1-1-16,-7 2 0 16,0 2 3-16,1-2-1 15,-4 2 0-15,1-2-2 16,0 2 0-16,-1 0 4 16,-2-2-4-16,0 0 0 0,-2 0 2 15,-6-1 0 1,-2 3-4-16,-7 0-1 0,2-2 3 15,-3 2 11 1,0 0-11-16,0-2 8 0,0 2 8 16,2 0-16-16,-2-2 24 15,3 0-24-15,3-2 0 16,2 0 10-16,1-4-7 16,3 0-3-16,-2 4 1 15,-2-1 10-15,-6 1-21 16,2 4 10-16,-4 0 0 15,5 0-4-15,4 0 4 16,0-2 0-16,3 2 0 16,2 0 3-16,-1 0-6 0,6 0 3 15,2 0 0-15,2-2 0 16,7 2 1-16,5-2-1 16,-2 2 0-16,5-2 6 15,-1 2-7-15,4-1 1 16,1-4 0-16,1 0 0 15,4 1 0-15,-5 2 0 16,1 0-1-16,-4 2 6 16,-2 0-8-16,-5 0 3 15,0 0 0-15,-2 0-3 16,0 0 3-16,-2 0 0 16,-7 0 0-16,-6 0 2 15,-3 0 0-15,-7 0-2 0,-5 0 0 16,1 0 6-1,-1 0-4-15,0 0-2 0,0 0 8 16,0 0-8-16,5 0 11 16,3 0-11-16,1 0 0 15,3-1 0-15,-3-3 0 16,0 3 0-16,-3-2-4 16,2 3 12-16,-2 0-16 15,1 0 6-15,-2 0 2 16,3 0-10-16,-2 0 10 15,1 0 0-15,-2 0 0 16,-1 0 0-16,-4 0 3 0,0 0-3 16,2 0 0-1,-2 0 5-15,0 0-1 0,0 0 0 16,0 0 22-16,0-2-9 16,0-12 43-16,0-8-60 15,0-15 1-15,0-6 15 16,0-12-11-16,-5-10-5 15,-1-14 2-15,-1-12 5 16,2-7-7-16,5-5 0 16,0 7 0-16,0 9-7 15,0 11 7-15,0 14 0 16,0 12-4-16,0 14 8 16,0 12-5-16,0 7 1 15,0 8 0-15,0 4-10 16,0 5 10-16,0 0 0 0,0 0-7 15,0 0 15-15,0 0-17 16,0 0 2-16,0 0 7 16,0 0-3-16,0 0 3 15,0 0 0-15,0 0-3 16,0 0 7-16,0 0-7 16,0 0 3-16,0 0 0 15,-1 0-15-15,-7 0 15 16,-6 0 0-16,-7 6 3 15,-3 2 4-15,-11 0-5 16,-8 3-2-16,-11-3 0 16,-19 0 14-16,-15-5-14 15,-16-3 0-15,-16 0-6 16,-13 0 18-16,-10-8-10 0,5-6-2 16,6-2 0-16,15 2-4 15,15 1 4-15,12-1 0 16,11-1-7-16,17 4 22 15,7 0-18-15,11 2 3 16,5-1 0-16,7 1 1 16,0-3-1-16,5 1 0 15,-4 0 0-15,1-1 4 16,1 5-7-16,-4-4 3 16,-4 5 0-16,1-2-4 15,-7 1 4-15,-2 1-1 0,-5-4-1 16,-3 1 2-16,-1 3 6 15,6 0-6-15,2 4 0 16,4 2-7-16,-4 0 7 16,-2 0-1-16,-6 0-4 15,-5 0 5-15,-3 0 6 16,3 0-6-16,-2 0 0 16,2 4 3-16,-2 6-3 15,2 3-6-15,1-1-5 16,5 3 11-16,0-4 1 15,7 1-1-15,2 1 0 16,0 0 7-16,5-2-7 16,-1-1 0-16,4-9-4 15,7 4 12-15,4-4-11 0,10-1 3 16,6 0 0-16,6 0 3 16,3 0-3-16,0 0-6 15,0 0 6-15,0 4 0 16,0 2-19-16,0 5 19 15,0 3 0-15,0 4 0 16,0 4 0-16,0-1 0 16,0 3-2-16,0 7 7 15,0 11-6-15,0 11 1 16,0 16 0-16,-6 9 0 16,-2 9 0-16,4 11 0 15,4 6-3-15,0 8 6 16,0-1-7-16,7-2 4 0,9-12 0 15,2-11 0-15,-1-14 0 16,-5-12 0-16,-2-16-5 16,-1-6 12-16,-4-12-9 15,-2-7 2-15,-3-8 0 16,0-3 4-16,0-5-4 16,2-1 0-16,-2 1 0 15,0-3 3-15,0 0 4 16,0 0-7-16,0 0 0 15,0 0 14-15,0 0-12 16,0 0-2-16,3 0 0 16,-3 0 3-16,0 0-2 0,0 0-1 15,1 0 0-15,-1 0-6 16,3 0 6-16,-1 0-4 16,5 0 2-16,8-18-42 15,23-8 17-15,8-21-142 16,7-8-237-16</inkml:trace>
  <inkml:trace contextRef="#ctx0" brushRef="#br0" timeOffset="385">4473 1365 793 0,'0'0'31'16,"0"0"-45"-16,0 0 28 16,0 0 14-16,0 0-28 15,0 0-5-15,0 0-34 16,-9 17-284-16,9-17-162 15</inkml:trace>
  <inkml:trace contextRef="#ctx0" brushRef="#br0" timeOffset="546">4473 1365 882 0,'-96'32'0'0,"96"-32"16"0,0 0-43 16,0 0 18-16,0 0-180 16,0 0-324-16</inkml:trace>
  <inkml:trace contextRef="#ctx0" brushRef="#br0" timeOffset="704">4201 1520 843 0,'0'0'0'0,"0"0"0"16,0 0 20-16,0 0-16 0,0 0-8 15,0 0-79-15,-32-29-238 16</inkml:trace>
  <inkml:trace contextRef="#ctx0" brushRef="#br0" timeOffset="18163">4446 307 430 0,'0'0'123'0,"0"0"35"0,0 0-62 16,0 0-77-16,0 0 16 15,0 0-22-15,69-60 21 16,-15 52-2-16,0 0-25 16,1 8 20-16,3 0-27 15,-7 0-2-15,-1-1-7 16,-9-3-42-16,-7 0-33 15,-14-4-50-15,-8-5 11 16,-12-4 15-16,0-7-45 16</inkml:trace>
  <inkml:trace contextRef="#ctx0" brushRef="#br0" timeOffset="18341">4778 3 161 0,'0'0'217'0,"0"0"-100"15,0 0-17-15,0 0-50 16,0 0 11-16,0 0-5 15,-30-18-34-15,30 18 28 16,0 26-49-16,0 15 16 16,0 9 5-16,7 6-22 15,-1 4-21-15,4 6-15 16,2 7-111-16,1 4 22 16,-2-2-90-16</inkml:trace>
  <inkml:trace contextRef="#ctx0" brushRef="#br0" timeOffset="18657">4632 1225 780 0,'0'0'168'0,"0"0"-136"0,0 0-17 16,0 0-3-16,0 0-10 15,0 0 0-15,379-97-2 16,-282 62-22-16,-11 4-6 15,-10 8-105-15,-23 10-85 16,-27 13-194-16</inkml:trace>
  <inkml:trace contextRef="#ctx0" brushRef="#br0" timeOffset="19481">4163 336 599 0,'0'0'53'0,"0"0"70"15,0 0-71-15,0 0-10 16,0 0-15-16,0 0-22 16,-234 46 29-16,170-11-30 0,7 1-4 15,4 1 10 1,9-7-4-16,10-3-12 16,8-2-9-16,10-4-20 15,11 6 34-15,5 5-32 0,0 7 19 16,8 4 5-16,24 2 8 15,12-1 1-15,10-2-5 16,7-5 13-16,1-5 15 16,-2-6-23-16,-7-7 0 15,-5-5 7-15,-4-3-7 16,-6-3-15-16,-4-4-90 16,-7 1-23-16,-6-5-33 15,-7 1-219-15</inkml:trace>
  <inkml:trace contextRef="#ctx0" brushRef="#br0" timeOffset="19574">4321 1239 28 0,'0'0'309'15,"0"0"-309"-15,0 0-104 16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8:58.33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30 63 115 0,'-3'-5'90'0,"0"1"-12"15,3 2-54-15,-1-2 0 16,-2 3-22-16,1-5 43 15,2 3-45-15,-3 0 7 0,3 2 3 16,0 1-3-16,-1 0-12 16,1 0 5-1,0 0-20-15,-4 0 19 0,4 0-49 16,0 0-25-16,0 0 44 16,0 0 12-16,-1-3-22 15,-2 1 10-15,1 1 31 16,-1 1 68-16,2 0-23 15,1-3 6-15,0 3 0 16,0 0-19-16,0-1 0 16,0 1-14-16,0 0-16 15,0 0 15-15,0 0-17 16,0 0 0-16,0 0-5 0,0 0-6 16,0 0-15-16,0 7-6 15,0 0-96-15,0-4-34 16,0 0 81-16</inkml:trace>
  <inkml:trace contextRef="#ctx0" brushRef="#br0" timeOffset="125">30 63 3 0</inkml:trace>
  <inkml:trace contextRef="#ctx0" brushRef="#br0" timeOffset="153">30 63 3 0,'-24'-19'0'0</inkml:trace>
  <inkml:trace contextRef="#ctx0" brushRef="#br0" timeOffset="719">36 67 22 0,'0'0'194'16,"0"0"-191"-16,0 0 13 15,0 0-16-15,0 0 0 16,0 0 27-16,40 9-3 16,-14-1 4-16,-2-4-28 0,11 2 5 15,4-3 6-15,11-3-9 16,16 0 14 0,10 0 17-16,4 0-25 0,7-8 9 15,10-5-9-15,9 0-7 16,11-2 14-16,6-2-12 15,2 5-2-15,-11-1-2 16,-8 7 8-16,-7 6-6 16,-8 0-1-16,-11 0 0 15,-7 0 0-15,-8 9 7 16,-2-1-7-16,-4-1 0 16,-1-6 5-16,-4 2 4 15,-2-3-5-15,-6 0-4 16,-7 3 15-16,-4 1-12 15,-3 2-5-15,-5 3 2 0,5-3 0 16,3 1 7-16,6-5-7 16,3 0 0-16,3-2 17 15,3 0-15-15,5 0 8 16,7 0 1-16,5 0-11 16,7 0 13-16,-2 0-13 15,-4 0 0-15,-7 0 6 16,-8 3-1-16,-12 9-10 15,-6-2 3-15,-8-4 2 16,-10 0 2-16,-6-4-2 16,-7 0 0-16,-1 1 7 15,-3-3-4-15,0 0-3 16,0 0 0-16,0 0-23 0,0 0-15 16,0 0-88-1</inkml:trace>
  <inkml:trace contextRef="#ctx0" brushRef="#br0" timeOffset="891">3302 117 375 0,'0'0'140'16,"0"0"-140"-16,0 0 4 15,0 0-17-15,0 0 13 16,0 0-87-16,36-13-147 0</inkml:trace>
  <inkml:trace contextRef="#ctx0" brushRef="#br0" timeOffset="1176">3426 75 320 0,'0'0'0'0,"0"0"-296"15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9:08.24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0 192 460 0,'0'0'93'0,"0"0"-22"15,0 0-46-15,0 0-14 16,0 0 33-16,0 0-18 15,0 0-16-15,3-14 18 16,26 14-20-16,10 6 10 16,4 10-8-16,-1 0-7 15,2-2 13-15,-1-1-16 16,-2-3 0-16,-2-6 14 16,-2-2-10-16,-5-2-3 15,-6 0 7-15,-4 0-4 16,-3-6 2-16,-3-4-6 15,-5-3-19-15,1-4 6 16,-3 0-87-16,-4-9-67 0,-5-9-60 16</inkml:trace>
  <inkml:trace contextRef="#ctx0" brushRef="#br0" timeOffset="258">390 0 395 0,'0'0'26'0,"0"0"-26"16,0 0 0-16,0 0 34 0,0 0 32 15,0 0-27 1,-7 207 16-16,7-167-34 0,0-7 2 16,0-5-3-16,0-1-12 15,0-8 7-15,0-5-15 16,0-2 8-16,0-5-9 15,0 4 1-15,0-4-61 16,0 5 28-16,0-2-77 16,0-5-65-16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9:10.23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37 198 0,'0'0'241'15,"0"0"-159"-15,0 0-78 16,0 0-4-16,0 0 0 15,0 0 4-15,62 31 11 0,-20-24-13 16,5-2 57-16,4 0-48 16,-1-5 21-16,1 0-4 15,4 0-28-15,1 0 33 16,2 0-33-16,4 0 0 16,5 0 11-16,-3-5-9 15,0 0 2-15,1 2-4 16,-1-1 5-16,1-3 5 15,-3 1-10-15,2 2 0 16,-3 0-3-16,-2 2 10 0,-1 2-7 16,-5 0 0-1,0 0 2-15,-4 0-8 0,-1 0 6 16,1 0 0-16,-4 0 8 16,1 0-8-16,-2 0 0 15,5 0-1-15,1 0 4 16,1 0-3-16,-1 0 0 15,5 0 0-15,1 0 5 16,2 0-1-16,1-2-4 16,2-2 0-16,-2-3 3 15,-4 0 1-15,3 0-4 16,-1 3 1-16,1 0-6 16,3 2 13-16,-2 2-8 15,2 0 0-15,-5 0 3 16,5 0-3-16,-4 0 0 15,3 0 0-15,0 0-4 16,0 4 5-16,5-1-1 0,2 0 0 16,0-3 13-16,4 0 4 15,2 0-17-15,1 0 0 16,-1 0 9-16,3 0-9 16,-1-6 0-16,2 2-3 15,5 0 7-15,-6 4 3 16,0 0-7-16,-3 0 0 15,-6 0 6-15,-2 0-6 16,-3 0-1-16,0 0 1 16,2 0 0-16,-2 0 2 0,5 0-2 15,-1 0 0 1,-3 0-6-16,0 0 14 0,-4 0-8 16,2 0 0-16,-4 0 1 15,1 4 3-15,0 0-4 16,-4-1 0-16,4 0-4 15,0-3 4-15,-3 0 0 16,2 2-5-16,-1-2 15 16,2 5-16-16,-2-1 6 15,5-2 0-15,1 4 1 16,-2-1 6-16,5-2-7 16,-1 2 0-16,-2-2 0 15,0-1 3-15,-4-2-3 16,-2 0 0-16,-6 0-5 15,-1 0 16-15,-1 0-11 0,-2 0 0 16,3 0 6 0,-4 0 8-16,-1-4-11 0,-3-2-2 15,-6 3 13-15,-3-2-13 16,-5 2 5-16,-5 3-6 16,-4-2 0-16,-9 2 12 15,-1 0-12-15,-8 0 0 16,0 0 1-16,0 0-1 15,0 0-34-15,0 0-56 16,0 0-120-16,-10-1-297 16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9:10.7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54 44 0,'0'0'123'0,"0"0"-4"15,0 0-18-15,0 0-41 16,0 0-7-16,0 0-7 15,0 0-30-15,16 3 45 16,7-1-26-16,12-1 5 16,6 4 13-16,8-3-42 0,8 0 2 15,10-2 8 1,6 0-18-16,3 0 17 0,3 0-9 16,-11 0-5-16,-7-6 0 15,-17 2-6-15,-12 4-1 16,-18-2-3-16,-7 2 8 15,-7 0 13-15,0 0-16 16,0 0 14-16,0 0 22 16,0-3-34-16,0 3 0 15,0-6-3-15,-4 2-38 16,-7-11-48-16,2-14-220 16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9:24.30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22 130 0,'0'0'103'0,"0"0"-35"16,0 0 15-16,0 0-27 16,0 0-2-16,0 0-6 15,0 0-43-15,0 0-4 16,0 0-2-16,0 0-57 16,1-4-14-16,12-14-197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9:24.47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0 377 0,'0'0'72'16,"0"0"-72"-16,0 0 1 15,0 0 23-15,0 0-23 16,0 0-1-16,2 4-41 15,2 1-106-15,1-2-140 0</inkml:trace>
  <inkml:trace contextRef="#ctx0" brushRef="#br0" timeOffset="155">0 0 445 0,'69'49'43'0,"-69"-49"-27"15,0 0 17-15,0 0-22 16,0 0-6-16,0 0-5 16,0 0-120-16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9:32.09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0 440 0,'31'0'0'16,"10"4"0"-16,16 5-10 16,4 0 23-16,7 1-8 15,13-4-5-15,12-1 0 16,8-4 11-16,-2 4-11 16,-9-2 0-16,-19 3 13 15,-15-1-4-15,-10 3 37 0,-7 0-38 16,-4-6-5-16,-1-1 31 15,8-1-25-15,4 0 25 16,4 0-14-16,-3-3-17 16,-6-5 31-16,-11 0-32 15,-7 8 1-15,-9-1 16 16,-7 1-6-16,-2 0-7 16,-4 0 24-16,2-4-23 15,-3 4 49-15,0 0-46 16,0 0-3-16,0 0 21 15,0 0-26-15,0 0 12 16,0 0-14-16,0 0 0 16,0 0 10-16,0 0-10 15,0 0 0-15,0 0-11 0,0 0 10 16,0 0 1-16,0 0 0 16,0 0 2-16,0 0-15 15,0 0 13-15,0 0 0 16,0 0-3-16,0 0 5 15,0 0-2-15,0 0 0 16,0 0 6-16,0 0-15 16,0 0 9-16,0 0 0 15,0 0 0-15,0 0 6 16,0 0-6-16,0 0 0 16,0 0 4-16,0 0-5 0,0 0 1 15,0 0-11-15,0 0-46 16,-7 0-71-16,-16 0-87 15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9:35.14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20 0 135 0,'0'0'58'15,"0"0"-52"-15,0 0 28 0,0 0-9 16,0 0 0-16,0 0 49 15,0 0-25-15,-13 0-6 16,13 0 2-16,0 0-33 16,0 0 43-16,0 0-37 15,-3 0-10-15,3 0 22 16,-2 0-27-16,2 0 6 16,0 0 11-16,0 0-17 15,0 0 49-15,0 0-41 16,0 0-11-16,0 0 11 15,18 0-9-15,13 0-2 16,10 0 9-16,9 0-9 16,8 0 32-16,7 0-32 15,2 0 0-15,1 0 13 16,-1 3-3-16,-6-1-3 0,-11-1-4 16,-9 1 2-16,-9 1 20 15,-8-1-25-15,-9-1 0 16,-3-1 16-16,-6 0-12 15,-3 0 3-15,-1 0-5 16,1 3 9-16,-3-3 19 16,0 0-30-16,0 0 0 15,0 0 16-15,0 0-6 16,0 0-9-16,0 0-1 16,2 0 8-1,-2 0 0-15,0 0-8 0,0 0 0 0,0 0 10 16,0 0-9-16,0 0-2 15,0 0 1-15,0 0-38 16,-7 0 32-16,-20 0-113 16,-17 0-147-16,-12 0-99 15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9:43.84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12 0,'0'0'100'0,"0"0"-42"16,0 0 7-16,0 0 26 15,0 0-75-15,0 0-14 16,111 138 4-16,-91-122-6 15,4 3-27-15,5 6-247 16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9:35.44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0 331 0,'0'0'78'0,"0"0"-9"15,0 0-69-15,0 0-10 0,0 0 10 16,0 0 69-16,123 15 15 16,-41-12-54-16,7-3 4 15,7 4 12-15,-11-4-33 16,-12 0-9-16,-11 0-1 15,-13 0 8-15,-13 0 2 16,-12 2-13-16,-8-2 0 16,-12 0 1-16,-4 0 7 15,0 0-4-15,0 2 0 16,0-2 5-16,0 0-13 0,0 0 4 16,0 2-43-1,-13-2-117-15,-4 2-22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9:37.94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28 384 0,'0'0'199'16,"0"0"-61"-16,0 0-62 15,0 0-21-15,0 0-21 0,0 0-22 16,6 0 14-1,20 0-21-15,13-2-2 0,7 0 24 16,4 1-21-16,1-4-6 16,-1 2 0-16,-5 0 6 15,-9 0-14-15,-6 1 8 16,-8 2-34-16,-13 0-2 16,-9 0-100-16,0 0-117 15,-22 8 80-15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9:38.13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0 841 0,'0'0'55'0,"0"0"-55"16,0 0-15-16,0 0 2 15,0 0 13-15,0 0 37 16,125 9-33-16,-68-6-4 15,-2-1 0-15,-2-2-11 16,-4 2-109-16,-11-2-96 16,-16 0-155-16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09:42.744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2 583 156 0,'0'51'10'0,"0"9"71"0,0 7 8 16,-1-1-63 0,1-4-8-16,0-8 22 0,0-12-20 15,0-12-7-15,4-16-3 16,2-6-8-16,2-8-4 15,-2 0-21-15,5-16-53 16,-2-36 75-16,0-24-186 16</inkml:trace>
  <inkml:trace contextRef="#ctx0" brushRef="#br0" timeOffset="712">25 244 200 0,'0'0'121'0,"0"0"-30"16,0 0-23-1,0 0-20-15,0 0 4 0,0 0-6 16,-6-54-44-16,6 47 10 16,0 3 5-16,0 0-14 15,0 4 46-15,0 0-35 16,0 0-8-16,0 0-6 16,0 5 0-16,5 24 0 15,-1 21 4-15,5 25 22 16,-4 26 39-16,-1 19-47 15,-4 19 4-15,0 11 12 16,0-3-29-16,0-6 8 16,0-23-13-16,0-19 5 15,0-24 21-15,0-19-25 16,3-16 3-16,-3-17 9 0,2-12-8 16,-2-6-5-16,0-3 2 15,0-2 3-15,0 0 33 16,0 2-34-16,0 0 8 15,0-2 16-15,0 0-23 16,0 0 1-16,0 0-6 16,3 0 4-16,-1 0-27 15,5 0 23-15,8 0 0 16,16 0 1-16,17-2 0 16,25-8 1-16,27 0-2 15,26-2 5-15,20 6 0 16,29 1-5-16,30 1 0 15,21-7 4-15,29-8 1 16,16-11-5-16,2-8 0 0,-1 0 8 16,-6 12-10-16,-19 4 2 15,-17 16 0-15,-30 6 0 16,-25 0 0-16,-27 0-5 16,-9 11 4-16,-10-3 2 15,-9-8-11-15,-9 0 10 16,-13 0 0-16,-10 0 4 15,-19-1-4-15,-13-4 0 16,-15 5-1-16,-14 0 1 16,-2 0 6-16,-12 0-6 15,-4 0 0-15,-4 0 3 16,-5 0-3-16,0 0 0 16,0 0-2-16,0 0 8 0,-8-4-19 15,-28-23-165-15,-26-25 53 16,-28-32-565-1</inkml:trace>
  <inkml:trace contextRef="#ctx0" brushRef="#br0" timeOffset="1932">268 95 94 0,'0'0'181'0,"0"0"-129"16,0 0 43-16,0 0-48 15,0 0 5-15,0 0-25 16,5 11-22-16,39 3 28 16,20 2 27-16,30 1-7 15,29-5 24-15,24-3-51 16,32-9-2-16,25 0-6 0,19 0-18 15,11-19 7-15,0-6-7 16,-10-4 0-16,-6 5 16 16,-18 2-16-16,-7 6 0 15,-3 7 0-15,-8 5 10 16,-7 4-8-16,-11 0-2 16,-12 3 0-16,-10 12-9 15,-8 0 9-15,-14 3 0 16,-11-2 0-16,-7 0 4 15,0-2-2-15,-8-3-2 16,-1-3 0-16,-11-1 1 16,-6-3-1-16,-3-2 0 15,-10-2-4-15,0 0 11 0,-4 0-15 16,-2 0 8 0,0-6 0-16,0-9-2 0,-6 1 2 15,-1 1 0-15,-3 2-5 16,-3 4 13-16,-6 1-5 15,1 0-3-15,1 1 0 16,-1-1-2-16,2-1 2 16,3-3 0-16,0 1-2 15,5 2 10-15,-2-1-8 16,2 3 0-16,-1 5 0 16,-2 0-11-16,-7 0 11 15,-4 0 0-15,-8 5-1 16,-8 3 1-16,-6-1-20 15,-4-2 20-15,-2-1 0 0,-6-2 4 16,-1 2-4-16,3 4-6 16,-3-1 4-16,0 12 2 15,2 10 6-15,-2 6-6 16,0 21 0-16,0 7 13 16,0 16-9-16,0 17-1 15,0 4 7-15,0 8-10 16,0 0 35-16,0-5-35 15,0-6 2-15,0-10 40 16,0-14-24-16,0-13-6 16,3-14-10-16,-3-14 2 15,0-10 17-15,1-8-21 16,-1-9 0-16,0-5 15 0,0 0-12 16,0 0 14-16,0 0 12 15,0 0-20-15,0 0 39 16,0 0-45-16,0 0 0 15,0 0 23-15,0 0-21 16,0 0 1-16,0 0 12 16,-30 0-1-16,-28 0 11 15,-38 0-28-15,-45 0 0 16,-50-9-8-16,-73-5-31 16,-71-18-100-16,-70-34-580 15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7:10:27.25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40 186 35 0,'-3'-19'8'0,"-1"2"23"15,-1 1-7 1,0 0 25-16,1 7 35 0,-1 3-8 15,1 2-18-15,2 3-11 16,-1-3-19-16,-1 4 46 16,4 0-69-16,0 0-5 15,0 0 19-15,0 0-17 16,0 0 0-16,0 0-2 16,0 0 5-16,0 0 4 15,0 0-9-15,16 0 0 16,7 4 27-16,5-2-11 15,11 5-12-15,5-5 9 16,6 0-8-16,9-2 39 0,7 0-44 16,1 0 2-1,1 0 12-15,2 0-14 0,1 0 0 16,2-8 1-16,6-2 10 16,-3-1 4-16,0 0-15 15,-9 1 0-15,-10 2 9 16,-7 0-9-16,-5 3-2 15,-3 1-3-15,-1 2 10 16,3 0-2-16,0 2-3 16,2 0-1-16,-1 0-7 15,4 0 8-15,-1 0 0 16,-2 0-2-16,-2 0 6 16,2 4-8-16,-2-1 4 15,0 1 0-15,-3-4 10 0,-2 2-9 16,2-2-2-1,-1 0 0-15,2 0 1 0,1 0 0 16,1 0 0-16,7 0 0 16,0 0 5-16,-3 0-5 15,2 0-1-15,-10 0-8 16,1 0 18-16,-8 0 0 16,-4 0-9-16,-3 0 0 15,0 0 8-15,-7 0-5 16,3 0 28-16,-4 0-26 15,0 0-3-15,3 0 25 16,-2 0-25-16,-3 0-2 16,-1 0 25-16,-2 0-23 15,0 0 0-15,-4 0 0 16,1 0 5-16,-6 0 9 0,-1 0-16 16,-3 0 0-16,0 0 16 15,0 0-16-15,0 0 6 16,0 0-3-16,0 0 2 15,0 0 13-15,0 0-18 16,0 0-13-16,0 0-87 16,-4-13-30-16,-18-19-536 15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9:44.01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61 0,'0'0'23'0,"0"0"24"15,0 0 4-15,0 0-11 16,0 0-14-16,0 0-24 16,68 29-2-16,-46-12 0 15,2 4-160-15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9:44.17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0 0,'0'0'45'15,"0"0"46"-15,0 0 23 0,0 0-31 16,0 0-44-16,0 0-15 16,39 25 22-16,-37-25-34 15,1 0 0-15,3 0-12 16,2 0 1-16,-2 0-9 16,6-5-27-16,-3-3-188 15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9:44.3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49 17 0,'0'0'83'0,"0"0"40"0,0 0-39 16,0 0 11-16,0 0-36 16,0 0 8-16,18 6-3 15,-18-6-54-15,0 0 18 16,0 0 11-16,0 0-35 15,0 0 45-15,0 0-49 16,0 0 0-16,0-14-7 16,0-4-42-16,-4-5-152 15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9:47.73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42 426 0,'0'0'86'16,"0"0"-52"-16,0 0 26 15,0 0-59-15,0 0 7 16,0 0 0-16,0 0-8 15,44-9-41-15,-38 3-74 16,-2-1-237-16</inkml:trace>
  <inkml:trace contextRef="#ctx0" brushRef="#br0" timeOffset="152">0 42 476 0,'104'-36'56'0,"-104"36"-43"16,0 0 31-16,0 0-44 16,0 0-4-16,0 0-54 15,13-6-87-15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9:49.12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0 189 0,'0'0'135'0,"0"0"-106"0,0 0-29 16,0 0-208 0,0 0 108-16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0:03.68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14 27 53 0,'-7'-6'46'0,"7"6"68"16,0 0-36-16,-2-2-55 16,2-2 11-16,0 2 20 15,-3-2-49-15,1 0 60 16,2 2-50-16,0-1 31 15,0 3 30-15,0 0-59 16,0 0 20-16,0 0-16 16,0 0-17-16,0 0 17 15,0 0-21-15,0 0-13 16,2 3 2-16,21 15 7 16,6 4 4-16,-1 0 0 15,3-3 7-15,-1-3-13 16,-2-1 8-16,-1-4-2 15,-1-2 8-15,-1-1-7 0,-5-5-1 16,2-3 0-16,-4 0 1 16,-2 0 6-16,0 0-7 15,-3-6 0-15,2-1 13 16,-5 0-9-16,0 2-1 16,-1 0-3-16,3 5 0 15,-2 0 4-15,0 0-4 16,2 0 0-16,5 0-1 15,-2 10 5-15,3 4-4 16,-1-2 0-16,1 1 0 16,-1-3 6-16,1-1-6 15,1-3 0-15,3-5 9 16,6-1-9-16,2 0 0 0,-3 0 0 16,2-1 3-16,0-8 5 15,0 1-8-15,-2 0 0 16,-2 5 2-16,-4-3 1 15,-7 4-3-15,-5 2 0 16,-2 0 1-16,-5 0 15 16,1 0-16-16,-2 0 0 15,7 0 7-15,-2 0-7 16,5 0-1-16,-1 0-14 16,-1 0-76-16,-4 8-78 15,-5-3-338-15</inkml:trace>
  <inkml:trace contextRef="#ctx0" brushRef="#br0" timeOffset="2470">1457 49 84 0,'0'0'66'0,"0"0"29"0,0 0-28 15,0 0-18-15,0 0-14 16,0 0-16-16,0-4-14 16,0 4 24-16,0 0-16 15,0 0-7-15,0-2 8 16,0 2-14-16,0 0 0 15,0 0-1-15,0 0 1 16,0 0 4-16,6 0-4 16,3 0 0-16,0 0-3 15,0 3 8-15,3 1 7 0,2 1-10 16,4-1 12-16,1 2 45 16,-1 0-38-16,3-2-14 15,0 0 15-15,2 1-13 16,0-3 10-16,4 0-19 15,4-2 3-15,0 0 8 16,9 0-11-16,-4 2 0 16,-1-2 10-16,0 4-10 15,-3-1 8-15,-1 0-8 16,0 2 0-16,0-1 2 16,-2 0-2-16,4-4 0 15,-1 0 3-15,4 0 0 16,4 0 3-16,-1 0-6 0,2 0 0 15,-4 0 10 1,1 0-10-16,-2 0 0 0,1-4 2 16,2 2-2-16,5-2 4 15,0 1-4-15,-3 0 0 16,3 3 9-16,-6 0-9 16,2 0 0-16,-1 0 5 15,1 0 0-15,-4 0-2 16,1 0-3-16,-2 0 0 15,-1 0 3-15,1 0-3 16,-1 0 0-16,1 0 5 16,0 0-5-16,4 0 2 0,-2 0-2 15,-1 0 0 1,2 0 8-16,-5 0-8 0,5 0 0 16,-4 0 0-16,4 0 1 15,-6 0 1-15,4 0-2 16,1 3 0-16,1 2 0 15,0-1 0-15,1-3 0 16,-3 4 3-16,2-1-2 16,-3-2-1-16,-3 1-1 15,-3-1 1-15,5-2 1 16,-1 0-1-16,2 0 0 16,1 1 8-16,2 1-6 15,-6 1-1-15,0 0-1 16,-2 0 0-16,1 2 0 15,1 0 0-15,0-3 0 0,-1 0-1 16,3-2 4 0,-2 0-2-16,0 2-1 0,-5-2 0 15,2 0 3-15,-6 0-3 16,-4 0 0-16,-2 2 7 16,-8-2-6-16,-1 0 14 15,-7 1-15-15,-1-1 0 16,0 0 37-16,0 0-17 15,0 0 0-15,0 0 3 16,0 0-17-16,0 0 21 16,0 0-25-16,-1-7-2 15,-20-17-39-15,-14-19-184 0,-11-16-287 16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1:22.52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14 393 0,'0'0'219'0,"0"0"-147"16,0 0-27-16,0 0 30 15,0 0-52-15,0 0-14 16,-5 0 6-16,5 0-15 16,0 0 0-16,0 0 11 15,0 0-6-15,0 0 25 0,0 0-7 16,0 0-2 0,0 0 27-16,3 0-48 0,12 0 0 15,14 0 12-15,5 4-4 16,-1-2 36-16,-4 2-44 15,-8-3 0-15,-3 2 13 16,-4-3-13-16,-2 0-3 16,-3 0-1-16,0 0-136 15,-2-4-113-15,-4-20-308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2:52.19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0 432 0,'0'0'97'16,"0"0"-68"-16,0 0 97 15,0 0 6-15,0 0-23 16,0 0-100-16,5 155-1 16,-2-130 40-16,-2-4-45 0,2-4 1 15,2-5-4 1,-3-6 5-16,2-1-10 0,1-5-92 16,2 0-107-16,1-18 29 15,-2-28-298-15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1:23.46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84 0 598 0,'0'0'193'0,"0"0"-108"15,0 0-50-15,0 0 26 16,0 0-19-16,0 0-26 16,0 93 29-16,0-65-41 15,0-7-4-15,0 1 9 16,8-5-8-16,2-3 2 16,-5-3-3-16,-1-4-13 15,-4 4-13-15,0-3-115 16,0-2-101-16,-15-3-242 15</inkml:trace>
  <inkml:trace contextRef="#ctx0" brushRef="#br0" timeOffset="174">0 238 656 0,'0'0'61'0,"0"0"-4"0,0 0 56 16,0 0-27-16,0 0-21 15,0 0-10-15,204 48-54 16,-168-48 2-16,-1 0 19 16,-7 0-22-16,-7 0-79 15,-12-16-181-15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1:23.00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5 125 520 0,'0'0'182'0,"0"0"-139"15,0 0 32-15,0 0 10 16,0 0-60-16,0 0-21 16,-5-14-4-16,19 11 6 15,4 1-16-15,5 2 2 16,3 0 8-16,1 0-15 15,0 15 16-15,-1 3-1 16,-6 6 10-16,0 2-7 16,-7 3 7-16,1-3-10 15,-3 3 0-15,-2-5 20 16,-2 0-18-16,-2 1-2 16,7 0 8-16,-6 0-8 15,3-2 2-15,-1-4-2 16,-2-5-10-16,-2-6 4 0,1-1-40 15,-2-7-47-15,-1 0 11 16,1 0-27-16,-2-7-22 16,2-21-130-16</inkml:trace>
  <inkml:trace contextRef="#ctx0" brushRef="#br0" timeOffset="209">318 0 495 0,'0'0'155'16,"0"0"-90"-16,0 0 41 15,0 0-21-15,0 0-34 0,0 0-13 16,-199 220-14 0,183-191-23-16,7 0 3 0,5-1-4 15,4 2-102-15,0-4-15 16,0-4-144-16,15-12-283 15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1:21.71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21 209 0 0,'-9'0'327'0,"2"0"-257"16,5 2-17-16,-1-2 5 16,3 0 2-16,0 0 0 15,0 0-50-15,0 0 47 16,0 0-49-16,0 0 12 16,0 0 31-16,0 0-36 15,0 0 8-15,0 0-17 16,0 0 10-16,0 0 19 0,0 0-35 15,0 0 0-15,5-14-8 16,4-6 8-16,3-3-34 16,-2 4 26-16,3 0-11 15,5 3 5-15,-1-2-9 16,1 4 11-16,0 0-3 16,8 2 15-16,-6 3 0 15,1 3 0-15,0 6 3 16,-7 0-13-16,-1 4 10 15,3 22 0-15,-1 10 25 16,0 6 3-16,-1 2-3 16,-1 1-14-16,4-2 1 15,-3-5 16-15,2-5-28 0,-2-3 0 16,0-5 6 0,-5-3 0-16,4-5-6 0,-5-9 0 15,-3-5 3-15,-1-3-22 16,-2 0-73-16,2-19-63 15,4-19-266-15</inkml:trace>
  <inkml:trace contextRef="#ctx0" brushRef="#br0" timeOffset="206">437 0 475 0,'0'0'103'0,"0"0"-11"0,0 0 32 15,0 0-77-15,0 0-28 16,0 0-5-16,-104 226-8 16,88-201 21-16,10-5-27 15,-1-2-19-15,7 4-77 16,-5-8-144-16,-1-7-312 16</inkml:trace>
  <inkml:trace contextRef="#ctx0" brushRef="#br0" timeOffset="2897">380 179 223 0,'0'0'154'16,"0"0"-55"-16,0 0-11 0,0 0-21 15,0 0-25-15,0 0 7 16,-158 162 33-16,140-149-31 15,1-4-11-15,8-5-1 16,4 1-2-16,-2-1 1 16,0-1-38-16,-2 5 2 15,0-2-5-15,5 1 3 16,-1-1 0-16,5-4 4 16,-3 1 3-16,3-3-6 15,0 0-1-15,0 0 0 16,0 0 4-16,0 0-4 15,0 0-54-15,0 0-69 16,12-13-175-16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1:28.20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602 16 314 0,'0'0'112'15,"0"0"-52"-15,0 0 30 16,0 0-49-16,0 0 30 16,0 0 0-16,0 0-43 15,-26-14-10-15,12 14-2 0,1 0-14 16,-5 0 11-16,-1 11-13 15,-3 8 0-15,-4 6 18 16,0 3-16-16,3 2 4 16,-1 2 17-16,3-2-23 15,-1 0 13-15,3-6-11 16,-3-2-2-16,1-3 60 16,3-5-52-16,0-4-5 15,-4-7 21-15,-2-3-19 16,-5 0 8-16,-4 0-13 15,2-17-23-15,1-9 12 16,3-3-6-16,8 1-4 0,3-1 12 16,5 0 8-1,7 6-2-15,0 5-6 0,4 7-11 16,0 7 10-16,8-4-5 16,12 5 11-16,4 3-3 15,0 0 14-15,8 0-14 16,6 6 2-16,6 14 5 15,-3 4 11-15,0-1 0 16,-1 1 0-16,1-1 6 16,-2-2 0-16,2-2 3 15,2-3-20-15,-7-2 3 16,-1-3 10-16,-6-4-11 16,-3-3-2-16,-3-1 0 15,-1-3-5-15,4 0-38 0,0 0-138 16,-3 0-94-16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1:30.53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6 0 485 0,'0'0'127'16,"0"0"-51"-16,0 0 22 16,0 0-73-16,0 0-12 0,0 0 24 15,-6 181 20 1,6-109-40-16,0-4 7 0,0-16-22 15,0-11 28-15,0-9-30 16,0-10 0-16,0-6 6 16,0-11-6-16,2-5-8 15,5 0-66-15,7-10-118 16,4-27 29-16,4-15-348 16</inkml:trace>
  <inkml:trace contextRef="#ctx0" brushRef="#br0" timeOffset="209">205 21 51 0,'0'0'502'0,"0"0"-441"0,0 0 5 15,0 0 46-15,0 0 10 16,0 0-104-16,-4 207 11 16,4-165 31-16,0-9-48 15,0-9-7-15,0-6-5 16,10-11-1-16,3-3-11 15,0-4-91-15,6 0-36 16,2-10 25-16,3-20-97 16</inkml:trace>
  <inkml:trace contextRef="#ctx0" brushRef="#br0" timeOffset="629">433 57 218 0,'0'0'242'0,"0"0"-143"15,0 0-14-15,0 0 54 0,0 0-27 16,0 0-75-16,0 198 10 16,6-161-3-16,2-3-36 15,-2-11 36-15,6-9-44 16,-4-4 0-16,-2-8 8 16,3-2-8-16,3 0-9 15,6-10-17-15,4-21 15 16,0-11 1-16,1-3-58 15,-6 3 11-15,-7 7 34 16,-5 10 5-16,-5 13 17 0,0 8-7 16,0 4 16-16,0 0 17 15,0 0-21-15,0 19-4 16,3 11 56-16,2 6-15 16,1-5 0-16,6-4-15 15,-2-8-21-15,7-5 25 16,-5-6-30-16,3-5 0 15,4-3 18-15,-3 0-18 16,10 0 0-16,-3-22-1 16,0-7-29-16,0-6 29 15,-5-3-104-15,-2 2-25 16,1 1-1-16,-2 6-103 16,-1 6-240-16</inkml:trace>
  <inkml:trace contextRef="#ctx0" brushRef="#br0" timeOffset="848">991 48 55 0,'0'0'393'0,"0"0"-226"15,0 0-52-15,0 0 22 16,0 0-88-16,0 0-4 16,-5 186-8-16,5-161-21 15,0-1 14-15,0-9-30 16,0 0 0-16,0-6-3 15,2-1-81-15,5-6 20 16,1-2-57-16,1 0 6 16,5-2-10-16,-1-23 6 0,2-10-210 15</inkml:trace>
  <inkml:trace contextRef="#ctx0" brushRef="#br0" timeOffset="1035">991 48 262 0,'117'12'198'0,"-117"-12"-86"16,0 0-57-16,0 0-32 15,0 0 14-15,0 0 118 16,18 85-101-16,-11-49 28 16,2 1-56-16,-1 7-9 15,1-3 25-15,-3 1-39 16,2 5 11-16,-4-10-14 16,-4 1-29-16,0-8 18 15,2-12-107-15,-2-7-51 0,0-11-66 16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1:29.53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557 107 9 0,'0'0'45'0,"0"0"64"0,0 0 81 16,0 0-93-16,0 0 6 16,0 0 2-16,-4 0-59 15,4 0-6-15,0 0-14 16,0 7-17-16,0 16-8 15,0 9 18-15,0 11 28 16,4-1-3-16,2-5-39 16,5-4 7-16,-2-9-5 15,0-11-7-15,0-3 0 16,0-9-2-16,5-1 2 16,0 0 10-16,12-18-10 15,-2-17-12-15,0-12-26 0,-4 1 4 16,-6 9 0-1,-5 11 1-15,-5 11 33 0,-4 11 12 16,0 4 7-16,0 0 4 16,0 13-4-16,0 23-10 15,5 11 66-15,4 4-40 16,2-5-20-16,2-11 21 16,1-8-35-16,1-10-1 15,5-8 4-15,0-8 5 16,7-1 34-16,3-5-43 15,2-23 0-15,-3-11 7 16,-9-11-7-16,-3-1-19 0,-8-4-56 16,-9 1-14-1,0 6-7-15,-3 5-25 0,-16 12-65 16,0 9-234-16</inkml:trace>
  <inkml:trace contextRef="#ctx0" brushRef="#br0" timeOffset="690">0 445 651 0,'0'0'66'0,"0"0"-27"16,0 0 4-16,0 0-41 15,0 0-2-15,0 0 0 0,161 41 59 16,-55-23-33-1,23-7-4-15,11-3-2 0,6-7-3 16,-2-1 33-16,-10 0-50 16,-16 0 0-16,-24 0 10 15,-22 0-10-15,-27-6-4 16,-22 6 3-16,-8-3-20 16,-13 3 5-16,-2 0 16 15,0 0 0-15,-2-2-2 16,-22 1-38-16,-3 1-18 15,-10 0-73-15,-4 0-141 16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1:35.10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86 225 0,'0'0'98'16,"0"0"-9"-16,0 0-51 0,0 0-10 16,0 0-5-16,0 0-11 15,0 0 28-15,0-5-40 16,0 5 0-16,0 0 18 16,0 0-3-1,12 11 43-15,2 6-13 0,4 2-24 16,-1 3 61-16,1 7-77 15,-3 3-1-15,-2-1 31 16,-4-2-32-16,-2 0 0 16,-5-4-6-16,-2-3 8 15,0-5 3-15,0-4-8 16,0-9 0-16,0-2 11 16,0-2-7-16,0 0 9 15,0 0-1-15,0 0 2 16,0-4 20-16,0-17-34 0,0-6 0 15,0-4-1 1,0-6 1-16,0 1-8 0,0 2-2 16,0 6 10-16,4 4-3 15,15-3 3-15,3-1 0 16,7 0 13-16,-1 6-9 16,-4 6-4-16,-3 5 0 15,-4 5 1-15,-8 4-9 16,0 2 8-16,-3 0-49 15,5 0-67-15,-7 0-40 16,-4 11-200-16</inkml:trace>
  <inkml:trace contextRef="#ctx0" brushRef="#br0" timeOffset="841">432 272 329 0,'0'0'411'0,"0"0"-283"15,0 0-58-15,0 0 40 16,0 0-48-16,0 0-60 16,1 0 40-16,-1 0-42 15,0 0 0-15,0 0 3 16,0 0-2-16,0 0-2 15,0 4 1-15,0-4 0 16,0 0 1-16,0 0-1 16,0 0 0-16,0 0 5 15,0 0-5-15,0 0 0 16,0 0 0-16,0 0 4 16,0 0-8-16,0 1 4 0,0-1 0 15,0 0-1 1,0 0 1-16,0 0-2 0,0 0-1 15,0 0 6-15,0 0-7 16,0 0 4-16,0 0 0 16,0 0-1-16,0 0 1 15,0 0-3-15,3 0-16 16,-3 0-42-16,0 0 55 16,0-9-84-16,0-1-49 15,0 1 136-15,0 8-3 16,0 1 6-16,0 0 11 15,0 0-9-15,0 0 38 16,0 0-40-16,0 0 0 16,0 0 15-16,0 0-12 0,0 0 1 15,0 0-4-15,0 0 9 16,0 0-2-16,0 0-7 16,0 9-39-16,0-1-62 15,0-1-147-15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1:38.05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0 171 187 0,'0'0'704'16,"0"0"-636"-16,0 0-67 0,0 0 17 15,0 0-8-15,0 0 10 16,155 13 23-16,-96-12-43 16,-1 1 0-16,-11 1 12 15,-14 0-12-15,-4 4-33 16,-15 5-68-16,-14 1-112 16,0-2-102-16</inkml:trace>
  <inkml:trace contextRef="#ctx0" brushRef="#br0" timeOffset="198">72 259 730 0,'0'0'167'0,"0"0"-158"0,0 0 5 16,0 0-9-16,0 0 20 16,0 0-1-16,119 11-6 15,-67-11 28-15,-6 0-44 16,-7 0 1-16,-7 0-3 15,-9 0-46-15,-9 3-39 16,-10 0-96-16,-4 0 17 16,0-3 16-16,-1 0-198 15</inkml:trace>
  <inkml:trace contextRef="#ctx0" brushRef="#br0" timeOffset="443">286 0 479 0,'0'0'185'0,"0"0"-132"0,0 0-37 16,0 0-4-16,0 0 51 16,0 0 20-16,77 79-16 15,-39-44-30-15,0-1 21 16,-2-1-32-16,-8-4-26 16,-2-3 0-16,-13-3 16 15,-7-9-15-15,-6-8-2 16,0 2-5-16,-6 7 6 15,-33-1 13-15,-11 8-13 16,-16-4-89-16,4-14-105 16,9-4-231-16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1:39.76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0 501 0,'0'0'203'0,"0"0"-91"15,0 0-6-15,0 0-39 16,0 0-18-16,0 0 50 16,93 23-81-16,-52-17-13 15,3-3 30-15,0-3-33 16,-3 0-2-16,-8 0 0 15,-10 0 7-15,-9 0-15 16,-8 0 8-16,-6-3-47 16,0-5-18-16,0-3-167 15,-2 1-191-15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1:39.9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0 587 0,'0'0'160'0,"0"0"-75"15,0 0-17-15,0 0-16 16,0 0 68-16,0 0-87 16,0 0-9-16,155 19 17 15,-116-19-39-15,-7 0 2 16,-9 0-4-16,-9 0 1 0,-7 0-14 15,-7 0-66 1,0 7-96-16,0 6-13 16,-13-5-234-16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2:52.87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97 0 667 0,'0'0'135'0,"0"0"-21"0,0 0-77 16,0 0-12 0,0 0 15-16,0 0-13 0,-80 218-3 15,71-138-7-15,7 0-11 16,2-2 3-16,0-5-9 15,0-8 0-15,0-11 4 16,0-14-4-16,6-14 0 16,-1-13-3-16,-1-5 11 15,-1-8-16-15,-1 0 6 16,5-9-12-16,6-29 7 16,5-24-36-16,0-9-20 15,2 4 37-15,1 11 25 16,0 12-14-16,2 15 8 0,3 9 3 15,-3 8-5-15,-1 7 9 16,-3 5 0-16,2 0 1 16,-1 25 1-16,1 6 22 15,-4 4-24-15,-11 5 2 16,-3-4 29-16,-3 1-30 16,-3 1 19-16,-22-2-7 15,-8-3-11-15,0-8 8 16,-2-5-10-16,3-7-4 15,1-11-9-15,4-2-21 16,3-2-10-16,10-25-130 16,3-8-55-16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1:39.18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0 142 544 0,'0'0'43'0,"0"0"-16"15,0 0 63-15,0 0-65 16,0 0-3-16,0 0 47 16,53 4-9-16,-26 1-13 15,-3-1-37-15,1-4 26 16,-7 0 23-16,-3 4-48 16,-1 1 0-16,2 17 3 15,3 11-12-15,2 15 42 0,0 7-32 16,-1 6-11-1,1-1 46-15,-3-9-47 0,1-6 0 16,-6-12 3-16,-1-13 1 16,-2-7-8-16,-9-9 3 15,2-4 1-15,-3 0-16 16,0 0 9-16,0-12-37 16,0-27-114-16,-9-20-140 15,0-16-93-15</inkml:trace>
  <inkml:trace contextRef="#ctx0" brushRef="#br0" timeOffset="196">358 0 546 0,'0'0'138'0,"0"0"-105"16,0 0 114-16,0 0-65 16,0 0 12-16,0 0-32 15,-214 418-49-15,186-373-9 16,7-9 26-16,8-11-30 15,6-6 0-15,3-9-2 16,4-4-37-16,0-6-92 16,4 0-83-16,19-5-86 15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1:40.74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1 257 18 0,'0'0'392'15,"0"0"-235"-15,0 0-37 16,0 0-12-16,0 0-15 16,0 0-67-16,-6-26 7 15,15-3-33-15,12-4 0 0,2-2 1 16,-3 6 6 0,-3 9-7-16,-5 6 0 0,-6 9 0 15,-3 1 1-15,-3 4-1 16,0 0 0-16,0 0-10 15,5 24 11-15,1 18-1 16,3 17 42-16,4 7-14 16,4 2 45-16,4-11-69 15,-1-6 0-15,0-6 20 16,-2-11-18-16,-3-6-6 16,-3-11 0-16,-6-9 4 15,-2-5-4-15,-3 0 0 16,-1-3-18-16,0 0 17 15,0-23-51-15,0-17-109 16,0-16-22-16,0-8-19 16,0-12-18-16</inkml:trace>
  <inkml:trace contextRef="#ctx0" brushRef="#br0" timeOffset="181">273 0 142 0,'0'0'344'15,"0"0"-264"-15,0 0-30 16,0 0 101-16,0 0-35 15,0 0-53-15,-91 272-18 16,61-214-34-16,4-6 65 16,3-10-76-16,8-7 0 15,6-10 11-15,3-6-11 16,6-8-71-16,0-8-74 16,21-3-76-16,14-4 1 0</inkml:trace>
  <inkml:trace contextRef="#ctx0" brushRef="#br0" timeOffset="419">525 305 574 0,'0'0'62'16,"0"0"-11"-16,0 0 124 16,0 0-49-16,0 0-50 15,0 0-32-15,26 115-7 16,-20-95-37-16,3-1 5 15,0-3-5-15,-1-2 5 0,-2-3-24 16,-3-3 19 0,-2-2-53-16,-1-1-33 0,0-3-79 15,-10-2 28-15,-17 0-87 16,-4 0-200-16</inkml:trace>
  <inkml:trace contextRef="#ctx0" brushRef="#br0" timeOffset="598">405 508 307 0,'0'0'180'0,"0"0"-51"16,0 0-58-16,0 0 4 16,0 0 63-16,0 0-80 15,69 11 11-15,-39-9-23 16,0-2-44-16,1 0 47 16,-4 0-49-16,-4 0 0 15,-5 0 1-15,-4 0-1 0,-2-7-25 16,-6 0-78-16,-3-3-70 15,-3-5-79-15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1:56.92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0 447 0,'0'0'113'0,"0"0"-97"16,0 0 24-16,0 0-15 16,0 0-23-16,0 0 39 15,0 0-38-15,0 0 2 0,0 0 21 16,0 0-22-16,0 0 10 15,0 0 7 1,0 0-3-16,0 0 25 0,0 0-43 16,0 0-3-16,0 0-12 15,0 0-83-15,0 2-83 16,0-2-327-16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1:59.36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74 0,'0'0'45'0,"0"0"-32"15,0 0-9 1,0 0 15-16,0 0 37 0,0 0-17 16,14 0 23-16,-11 0 1 15,-3 0-23-15,0 0 14 16,1 0-52-16,2 0 1 15,3 0-6-15,6 0-48 16,2 0-144-16</inkml:trace>
  <inkml:trace contextRef="#ctx0" brushRef="#br0" timeOffset="2258">178 85 491 0,'0'0'95'16,"0"0"-64"-16,0 0 33 15,0 0-43-15,0 0-13 16,0 0-8-16,30 0 0 15,-7 0 34-15,12 4-25 16,1 1 2-16,10 0 12 16,7-1-21-16,5 3 4 15,4 1-6-15,5 1 0 0,3 1 7 16,1-2-7 0,2 1 0-16,6-1 1 0,-2-5 6 15,-1 0-13-15,3-3 6 16,-3 0 0-16,3 0 3 15,-3 0-3-15,-3 0 0 16,-3 0 2-16,-3 0 8 16,-5 0-17-16,-3 0 7 15,-1 0 0-15,-4 0-1 16,4 0 2-16,-2-4-1 16,-1-3 5-16,1-4 8 15,-4 6-13-15,1-3 0 0,-6 2 0 16,-6 1 0-16,-1 4 3 15,-1 1-3-15,-5 0 19 16,-1 0-9-16,-4 0-7 16,-3 0-3-16,-1 0 0 15,-6 0 21-15,-1 0-19 16,-4-3 3-16,-2 3 18 16,-6-2-18-16,-3 0 20 15,-2 2-25-15,2 0 7 16,-3 0 30-16,2 0-36 15,1-1 4-15,1 1 24 16,-2 0-26-16,1-3 17 16,-1 3-20-16,-2 0 0 0,0 0 32 15,0 0-28 1,0 0 0-16,0 0 17 0,0 0-18 16,0 0 17-16,0 0-20 15,0 0 3-15,0 0 32 16,0 0-35-16,0 0 0 15,0 0 4-15,0 0 6 16,0 0-13-16,0 0 3 16,0 0 0-16,0 0 2 15,0 0-2-15,0 0 0 16,0 0 8-16,0 0 0 16,0 0-16-16,0 0 3 15,0 0 5-15,0 0 4 16,0 0-4-16,0 0 0 0,0 0 1 15,0 0 3-15,0 0-8 16,0 0 1-16,0 0 3 16,0 0 8-1,0 0-8-15,0 0 0 16,0 0 1-16,0 0 7 0,0 0-16 16,0 0 7-16,0 0 1 15,0-2-5-15,0 2 5 16,0 0 0-16,0 0 6 15,0 0 6-15,0 0-23 16,0 0 11-16,0 0 0 16,0 0-2-16,0 0 2 15,0 0 0-15,0 0-1 0,0 0 11 16,0 0-19 0,0 0 9-16,0 0 0 0,0 0-2 15,0 0 2-15,0 0 0 16,0 0 3-16,0 0 2 15,0 0-8-15,0 0 3 16,0 0 0-16,0 0-5 16,0 0 5-16,0 0 0 15,0 0 2-15,0 0 6 16,0 0-16-16,0 0 7 16,0 0 1-16,0 0 1 15,0 0-1-15,0 0 0 0,0 0 0 16,0 0 12-16,0 0-15 15,0 0 3-15,0 0 0 16,0 0 2-16,0 0-2 16,0 0 0-16,0 0-6 15,0 0 18-15,0 0-17 16,0 0 5-16,0 0 0 16,0 0-3-16,0 0 3 15,0 0 0-15,0 0 3 16,0 0 2-16,0 0-10 15,0 0 1-15,0 0 4 16,0 0 5-16,0 0-5 16,0 0 0-16,0 0-4 15,0 0 15-15,0 0-17 16,0 0 6-16,0 0 0 0,0 0-1 16,0 0 1-16,0 0 0 15,0 0 1-15,0 0 8 16,0 0-11-16,0 0 2 15,0 0-13-15,0-3-2 16,0-8-46-16,4-10-102 16,5-13-161-16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2:04.22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53 49 125 0,'0'0'169'16,"0"0"-123"-16,0 0 21 15,0 0-44-15,0 0-5 16,0 0-13-16,0 0-2 16,0 0 46-16,0 0-27 15,0 0 13-15,2 0 6 0,-2 0-20 16,0 0 11-16,0 0-24 16,3 0-6-16,-1 0 17 15,1 0-19-15,-3 0 0 16,0 0 14-16,0 0-9 15,0 0 0-15,0 0 3 16,0 0-5-16,0 0 57 16,0 0-20-16,0 0-8 15,0 0 3-15,0 0-35 16,0 0 13-16,0 0-13 16,0 0 0-16,0 0 17 15,0 0-17-15,-5-2 0 0,-7-4 7 16,3-3-5-16,-3 1-2 15,2 3 0-15,4 0 0 16,2-1 23-16,-1 3-20 16,5 1-3-16,-3 2 28 15,3 0-28-15,0-2 12 16,0 2-12-16,0 0 1 16,0-1-1-16,0 1 0 15,0 0-9-15,0 0 7 16,0 0-21-16,0 0 23 15,12 0-7-15,7 0 7 16,3 3 1-16,1 3-1 16,6-1 0-16,-2 5-4 15,-2-6 14-15,5 1-18 16,0 3 8-16,2-5 0 0,3 0 1 16,2-3 3-16,4 0-4 15,1 0 2-15,2 0 2 16,2 0-8-16,-1 0 2 15,2 0 2-15,-1 0-8 16,-5 0 8-16,-1 0 0 16,-4 0-3-16,-3 0 6 15,-1 4-5-15,-3 0 2 16,5 2 0-16,-7-2-1 16,3 2 1-16,4-1 0 15,1 1-3-15,0-4 7 16,1 2-4-16,0-2 0 0,4 0 1 15,2 4-6 1,-5-3 5-16,2-2 0 0,-2 4-1 16,-2-2 1-16,-2-3 0 15,2 1-1-15,0-1 3 16,-3 0-7-16,-2 0 5 16,-2 0 0-16,2 0-1 15,-1 0 5-15,4 0-5 16,7 0 1-16,1 0 0 15,4 0 1-15,4 0-1 16,1 0 0-16,2 0 2 16,-4 0 4-16,-2 0-9 15,-7 0 3-15,-2 0 0 0,-1 0-4 16,-1 0 4-16,-3 0 0 16,1 0 8-16,-4 0-8 15,2 0-1-15,-1 0-1 16,-1 1 2-16,0 3 5 15,0-3-5-15,-1 1 0 16,4 0 5-16,-3 1-1 16,5-3-7-16,-1 0 3 15,0 0 0-15,-4 0-1 16,6 0 4-16,0 0-3 16,5 0 10-16,1 0-10 15,3 0 0-15,1 0 0 0,8 0 0 16,1 0 8-1,3 0-6-15,1 1-2 0,-3-1 5 16,-2 0 2-16,0 0-14 16,-4 2 7-16,1-2 0 15,3 0 6-15,-2 0-6 16,1 0 0-16,1 0 4 16,-1 3 3-16,-2-2-12 15,-1-1 5-15,-4 4 0 16,-1-4 6-16,0 1-6 15,0 1 0-15,0-2 9 16,2 4-5-16,-2-4-5 16,0 2 1-16,2 0 0 0,-2 1 2 15,1-3-2 1,-1 5 0-16,2-5 10 0,1 3-6 16,-2 0-3-16,1-3-1 15,1 2 0-15,-1-2 2 16,-2 0-2-16,4 3 0 15,-1-1 3-15,5-2 0 16,1 1-3-16,0-1 0 16,-3 3 1-16,-4-1-1 15,1-2 0-15,-9 3 0 16,1-1 0-16,-2-1 3 16,-4 1-6-16,-1-2 0 15,-4 3 3-15,-1-2 1 16,-1-1-1-16,1 2 0 0,-4 1 4 15,6-3-2-15,-2 0-4 16,3 2 2-16,2 1 0 16,0-2 0-16,3 3 0 15,0-4 0-15,2 4 4 16,2 0 2-16,2-1-6 16,0-3 0-16,3 0 0 15,0 0 8-15,-3 0-8 16,-1 0 0-16,-5 0 3 15,-2 0 2-15,-3 2-7 16,-4-2 2-16,0 0 0 16,-11 1 2-16,-3-1-2 15,-6 0 0-15,-1 0 7 0,-5 0 1 16,0 0 1 0,0 0-4-16,0 0 2 0,0 0 15 15,0 0-22-15,0 0 0 16,0 0-4-16,-6 0-160 15,-29-12-488-15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2:12.49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98 79 0,'0'0'39'0,"0"0"27"16,0 0 19-16,0 0-49 15,0 0-1-15,0 0-31 16,0 0 3-16,0 0 4 15,0 0-9-15,0 0 14 16,0 0-9-16,0 0-3 0,0 0 26 16,0 0-30-1,0 0 7-15,0 0 6 0,0 0-6 16,0 0 0-16,0 0-7 16,3 0 0-16,1 0 12 15,1 0-10-15,0 0 1 16,1 6 3-16,-2-3 1 15,1 5 17-15,2-3-16 16,1 1-8-16,1 2 39 16,0 3-29-16,0 0 7 15,0-1 6-15,0 0-1 16,2-1 3-16,0-1-25 0,-1-4 0 16,2 0 14-1,2-4-8-15,0 2-6 16,-1 0 7-16,1-2-6 0,0 2 7 15,-2 1-8-15,2 0 0 16,2 1 19-16,0 1-18 16,0-4 1-16,-1 2 9 15,2-3-11-15,0 0 12 16,-2 0-12-16,3 0 0 16,2-6 7-16,-5-7-7 15,3-1 0-15,-1-1 3 16,-3 3 0-16,-2 2-2 15,-3-3-1-15,0 4 0 16,2 4-1-16,-2 0 1 16,0 1 0-16,0 2-1 0,2 0 6 15,-5 1-4-15,6-2-1 16,-3 3 0-16,0 0 26 16,2 0-8-16,4 0 18 15,-4 3-8-15,5 11-5 16,0 2 16-16,0 1-35 15,1-1 0-15,-2-3 14 16,-1-3-17-16,-2-4-1 16,-3-3 4-16,0-3 0 15,3 0-1-15,-1 0-3 16,6-5 0-16,1-14 12 16,0-3-12-16,0-1-10 15,-1 2 6-15,-3 8 4 0,-2 5-9 16,-3 2 8-16,2 6 1 15,-2 0-3-15,3 0 3 16,3 0 0-16,0 0-3 16,-1 0 7-16,4 3 0 15,-3 2-4-15,5 6 0 16,3 0 16-16,-3 0-12 16,4 2-4-16,-1 2 4 15,-5-5-1-15,0 0 2 16,-4-4-5-16,-2 1 0 15,2-5 2-15,-5 0-2 16,4-2 0-16,4 0-1 16,3-11 6-16,3-13-10 15,-2-6 3-15,-3 6 1 0,-1 2-14 16,-7 11 15-16,3 4-2 16,-6 1-2-16,2 2 8 15,0 2-8-15,1 2 3 16,-1 0 1-16,0 0-1 15,0 0 2-15,1 2-1 16,3 10 10-16,0 3-1 16,4-1 0-16,1 3-9 15,3-6 0-15,2 5 9 16,-5-3-9-16,1-7 0 16,-7 1 2-16,2-7 1 15,-1 0 3-15,2 0-6 0,10-4 0 16,-1-11 17-16,5-3-17 15,-2 4-5-15,-3 4 3 16,1 1 2-16,-5 7-2 16,1 1-7-16,-8 1 9 15,4 0-7-15,-6 0 7 16,1 0 0-16,-1 0 3 16,1 0 2-16,1 0 1 15,4 0-6-15,-2 0 0 16,-1 6 13-16,3-3-6 15,-1 0-7-15,-2-1 15 16,0 1-5-16,-4-3 0 16,-1 0-10-16,4 0 0 0,-4 0 12 15,-2 0-12-15,-1 0 0 16,2 0 7-16,-3 0-5 16,1 0 0-16,1 0-2 15,-1 0 0-15,5 0 4 16,-7 0-4-16,3-8-34 15,-3-8-40-15,1-6-32 16,-1-4-82-16,-4-4-184 16</inkml:trace>
  <inkml:trace contextRef="#ctx0" brushRef="#br0" timeOffset="1394">2096 156 73 0,'0'0'328'0,"0"0"-281"16,0 0-35-16,0 0-4 15,0 0-8-15,0 0-1 16,-7-51-1-16,7 47 4 15,0-1 37-15,0 2 26 16,0-2-8-16,0 2 6 0,0-1-38 16,0-5-23-1,0 3-2-15,9 2 8 0,-2-2-11 16,-1 1 3-16,-1 4 0 16,-1-2 0-16,1 3 2 15,0 0-2-15,2 0 35 16,2 0 5-16,3 9 29 15,2 1-64-15,-3 3-5 16,1-4 15-16,-3 2-13 16,0 0-2-16,-1-1 0 15,-2-1 4-15,-2-4 13 16,1-5-17-16,-1 3 0 16,-1-3 14-16,-1 0-13 15,3 0-1-15,2 0 0 0,-1 0-9 16,3-13 2-16,2-4-89 15,-5-2 3-15,-1 8 47 16,-1 3-10-16,-4 3 42 16,0 3 13-16,0 2 1 15,0 0 21-15,0 0-2 16,0 0 14-16,0 0 22 16,0 0-25-16,0-2 24 15,0 2-20-15,3-2-33 16,-1 0 20-16,2 1-21 15,-1-3 0-15,2 3 5 16,-4-2-5-16,2 3-4 16,-1-1-44-16,1 1-101 0,-3-5-78 15</inkml:trace>
  <inkml:trace contextRef="#ctx0" brushRef="#br0" timeOffset="1557">2352 72 617 0,'0'0'71'0,"0"0"-71"16,0 0-1-16,0 0-173 0</inkml:trace>
  <inkml:trace contextRef="#ctx0" brushRef="#br0" timeOffset="1884">2352 72 617 0,'-27'-32'94'15,"27"32"-10"-15,0 0-27 0,0 0-35 16,0 0-4-16,0 0-12 15,0 1-6-15,0-1 0 16,0 0-8-16,0 0 7 16,-3 0-137-16,-2 0-85 15</inkml:trace>
  <inkml:trace contextRef="#ctx0" brushRef="#br0" timeOffset="2059">2316 43 779 0,'0'0'120'0,"0"0"-40"15,0 0-55-15,0 0-21 16,0 0-4-16,0 0-174 16,0-11-118-16</inkml:trace>
  <inkml:trace contextRef="#ctx0" brushRef="#br0" timeOffset="2233">2316 43 4 0,'-53'0'877'0,"53"0"-816"15,0 0-5-15,0 0-43 16,0 0-13-16,0 0-28 15,0 0-209-15,0 0-55 16</inkml:trace>
  <inkml:trace contextRef="#ctx0" brushRef="#br0" timeOffset="2422">2254 47 551 0,'0'0'94'0,"0"0"-44"16,0 0-49-16,0 0-1 15,0 0-93-15,0 0-312 16</inkml:trace>
  <inkml:trace contextRef="#ctx0" brushRef="#br0" timeOffset="2576">2254 47 706 0,'-41'3'148'0,"41"-3"-102"16,0 0-41-16,0 0 2 16,0 0-7-16,0 0-22 15,0 5-173-15,0-5-79 16</inkml:trace>
  <inkml:trace contextRef="#ctx0" brushRef="#br0" timeOffset="2749">2217 60 562 0,'0'0'277'0,"0"0"-214"0,0 0-43 16,0 0 17-16,0 0-37 15,0 0-31-15,0 0-35 16,0 0-125-16,0 0-64 16</inkml:trace>
  <inkml:trace contextRef="#ctx0" brushRef="#br0" timeOffset="2936">2217 60 678 0,'-12'-5'141'0,"12"5"-83"16,0 0-32-16,0 0 2 15,0 0-28-15,0 0-43 16,0 0-80-16,0 0-35 16,0 0-35-16,0 0-196 15</inkml:trace>
  <inkml:trace contextRef="#ctx0" brushRef="#br0" timeOffset="3086">2164 18 112 0,'0'0'202'0,"0"0"-197"15,0 0-5-15,0 0-31 16,0 0-134-16</inkml:trace>
  <inkml:trace contextRef="#ctx0" brushRef="#br0" timeOffset="3287">2164 18 7 0,'-14'-18'15'0,"14"18"-7"0,0 0 7 16,0 0-15-1,0 0 2-15,0 0-8 0,0 0 6 16,0 0-35-16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1:51.66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0 445 0,'0'0'149'0,"0"0"-149"15,0 0-5-15,0 0 1 16,0 0 8-16,0 0 10 15,117 20-11-15,-73-12 17 16,6 3 43-16,3-1-38 16,5 2-18-16,3 2 13 15,1 4-20-15,2-5 10 16,6 3-10-16,-2-4 0 16,2-2 10-16,3-1-10 0,3-3 0 15,4 0 3-15,8 0 1 16,2 0-1-16,3 1-3 15,-1-1 0-15,-5 0-1 16,-7-2 1-16,1 2 0 16,-2 1-3-16,4-1 12 15,-1 0-13-15,2 3 4 16,-2-2 0-16,-3 1 0 16,1 0 0-16,-1 0 0 15,-3 1 0-15,0 0 7 16,2 1-10-16,0-3 3 15,-2-1 0-15,5-1 4 16,-2 1-4-16,3-3 0 16,6 2 6-16,2-1-6 15,2-2 16-15,-2 2-16 0,-5-2 0 16,0 2 5-16,-2-1-5 16,4-2 0-16,1 1-2 15,2-2 6-15,-2 0-6 16,0 0 2-16,-3 3 0 15,1-1 2-15,0 0-2 16,2 2 0-16,0-2 0 16,-3 0 6-16,0-2-6 15,3 0 0-15,-2 0 0 16,7 0-3-16,0 0 7 0,-4 0-4 16,-4 0 0-1,-4 0 3-15,-5 0-6 0,0 0 3 16,0 4 0-16,3 1 0 15,-2 0 0-15,-1 3 0 16,-5-2 0-16,1-3 2 16,-5-1-4-16,2 1 2 15,-5-3 0-15,3 0 3 16,-2 0-3-16,-2 0 0 16,-1 0 1-16,-3 0 3 15,2 0-3-15,-3-3-1 16,-4 1 0-16,4 0 25 15,-5 2-22-15,-3-1 8 16,-3 1-4-16,-10 0-4 16,-7 0 3-16,-12 0-6 0,-7 0 0 15,-8 0-22-15,-3 0 17 16,0 0-95-16,-26 0-145 16</inkml:trace>
  <inkml:trace contextRef="#ctx0" brushRef="#br0" timeOffset="27154">2697 445 346 0,'0'0'99'0,"0"0"-44"0,0 0 45 15,0 0-49-15,0 0-28 16,0 0 28-16,0 0-31 16,-10-31 14-16,2 31 29 15,2 0-33-15,-6 0-12 16,-2 9-18-16,0 15 0 16,-2 1 11-16,1 4-10 15,2 6-1-15,1 0 6 16,3 5-4-16,5 1-1 15,2-3-1-15,2-5 0 16,0-4 6-16,0-1-6 16,2-6-1-16,7-2 1 0,-2-1 0 15,-1-4 2-15,-3-3-2 16,-3-1-11-16,0-4 4 16,0 6-31-16,0 0-94 15,-16-3-50-15,-9-3-244 16</inkml:trace>
  <inkml:trace contextRef="#ctx0" brushRef="#br0" timeOffset="27373">2398 747 443 0,'0'0'138'0,"0"0"-130"15,0 0 24-15,0 0 62 16,0 0-41-16,0 0-10 15,191-19 10-15,-154 19-53 16,-10 0 3-16,-3 0 1 16,-8 0-4-16,-7 0-55 15,0 1-32-15,-1 9-33 16,-4-4 0-16,5-1-92 16</inkml:trace>
  <inkml:trace contextRef="#ctx0" brushRef="#br0" timeOffset="27692">2945 645 301 0,'0'0'153'0,"0"0"-34"0,0 0-36 16,0 0-31-16,0 0 20 15,0 0-48-15,0 0-1 16,0 10 4-16,0 6 0 16,-5 5 17-16,2 1-44 15,3 2 9-15,0-1 13 16,0 3-22-16,0 0 0 16,9 0 1-16,3-2-1 0,2-1-16 15,0-4-65-15,-5-6-49 16,3-7 91-16,-1-6-88 15,2 0 35-15,1-6 8 16,0-16-194-16</inkml:trace>
  <inkml:trace contextRef="#ctx0" brushRef="#br0" timeOffset="27992">3101 787 22 0,'0'0'127'0,"0"0"111"16,0 0-128-16,0 0 10 15,0 0-58-15,0 0-54 16,32-54 53-16,-18 42-39 15,-2 0 0-15,-3 4 13 16,0 3-28-16,-7 4 7 16,1 1-14-16,1 0 2 0,2 0 26 15,5 0-21-15,4 6-6 16,2 8 19-16,1 4-14 16,0 2-7-16,4 4 1 15,-3-2 0 1,3 4 3-16,-6-4-3 0,-1-3 0 15,-2 0 3-15,-7-6 5 16,1-2-16 0,-2-5 2-16,-4 1-52 0,-1-5 38 15,0 1-96-15,0-3 21 16,0 0-16-16,0-15-249 0</inkml:trace>
  <inkml:trace contextRef="#ctx0" brushRef="#br0" timeOffset="28173">3338 725 201 0,'0'0'188'16,"0"0"-97"-16,0 0 15 15,0 0-19-15,0 0-24 16,0 0-60-16,-45 120 7 16,42-102-10-16,3-2 2 15,0-7-19-15,0-1-71 16,0-8-90-16,4 0-211 15</inkml:trace>
  <inkml:trace contextRef="#ctx0" brushRef="#br0" timeOffset="28358">3566 604 458 0,'0'0'49'0,"0"0"93"16,0 0-36-16,0 0-27 15,0 0-41-15,0 0-32 16,30 243 7-16,-37-199-26 16,-16-2 4-16,-4-8-172 15,-8-6-202-15</inkml:trace>
  <inkml:trace contextRef="#ctx0" brushRef="#br0" timeOffset="29764">6805 568 129 0,'0'0'177'0,"0"0"-57"16,0 0-39-16,0 0-9 15,0 0 13-15,0 0-43 16,22-25-7-16,-12 6-23 16,-1-4-8-16,-1-2 19 15,-2-1-23-15,-3-4 0 16,-3 3 4-16,0 5-4 0,0 3 0 16,0 4-1-1,-3 3 4-15,-3 4 8 0,-2 2-5 16,4 1-6-16,-1 3 24 15,1 2-24-15,-2 0-3 16,-2 0 0-16,-1 3 6 16,-2 13-16-16,-4 5 13 15,4 0 0-15,2 5 24 16,2 0-12-16,2 2 2 16,5 3 6-16,0 0-14 15,0 2 18-15,0 2-24 16,9 3 0-16,5 1 14 15,0 1-13-15,-4-4-1 16,-5-3 0-16,-1-7 5 16,-4-1-1-16,0-5-4 0,0-1 0 15,-4-4-11-15,-13-4-15 16,-6-6-68-16,-2-5-12 16,-3 0-107-16,-2-19-272 15</inkml:trace>
  <inkml:trace contextRef="#ctx0" brushRef="#br0" timeOffset="29937">6547 720 398 0,'0'0'114'0,"0"0"-54"0,0 0-17 16,0 0 21 0,0 0 3-16,0 0-9 0,146-4-58 15,-100-2 0-15,-5 0 13 16,-4 0-13-16,-3 0-60 15,-5 0-67-15,-10-3-137 16</inkml:trace>
  <inkml:trace contextRef="#ctx0" brushRef="#br0" timeOffset="30176">7098 405 486 0,'0'0'124'0,"0"0"-104"16,0 0 52-16,0 0 10 15,0 0-19-15,0 0-39 16,-48 258-8-16,48-220-2 16,6-6-14-16,3-4 0 15,6-8-1-15,-4-5 1 16,-2-7-135-16,5-8-24 15,-2 0-262-15</inkml:trace>
  <inkml:trace contextRef="#ctx0" brushRef="#br0" timeOffset="30738">7206 571 437 0,'0'0'179'16,"0"0"-96"-16,0 0-12 16,0 0 7-16,0 0-78 15,0 0-12-15,55-97 6 16,-26 62-20-16,-5 4 23 15,-6 7-20-15,-2 5 23 16,-10 10 2-16,-2 5-2 16,1 4 0-16,-2 0 2 15,6 2-1-15,0 25 33 16,6 12-17-16,2 5 10 16,0 2 22-16,-2-5-41 15,3-6 1-15,-3-6 0 16,-1-2-8-16,-4-4 8 0,-2-6-9 15,-2-4 0-15,-3-7 2 16,-3-5-2-16,2-1-13 16,-2 0-41-16,3 0-47 15,-3-20-36-15,0-14-267 16</inkml:trace>
  <inkml:trace contextRef="#ctx0" brushRef="#br0" timeOffset="30925">7518 323 218 0,'0'0'254'0,"0"0"-181"0,0 0 4 16,0 0 9-16,0 0-8 15,0 0-40-15,-79 238-29 16,65-192 14-16,3-1-21 16,-1-5-4-16,5-4-29 15,2-11-79-15,5-9-63 16,0-13-190-16</inkml:trace>
  <inkml:trace contextRef="#ctx0" brushRef="#br0" timeOffset="31272">7723 555 187 0,'0'0'232'0,"0"0"-136"15,0 0 30-15,0 0-71 16,0 0-11-16,0 0 108 15,0 60-118-15,0-33 2 16,1-2-4-16,2-5-24 16,-1-3 13-16,2-5-21 0,-1 0 0 15,-3-7 7-15,2 0-7 16,-2-4-78-16,0-1 0 16,0 0-72-16,0 0 42 15,-6-6-391-15</inkml:trace>
  <inkml:trace contextRef="#ctx0" brushRef="#br0" timeOffset="31488">7586 715 123 0,'0'0'66'16,"0"0"76"-16,0 0-2 16,0 0-19-16,0 0-9 0,0 0-40 15,118 27-18-15,-89-25 21 16,0 4-63-16,-5-4-1 15,-2 3 10-15,-6-5-20 16,-5 0 14-16,-2 0-15 16,0 0-33-16,0 0-2 15,-1-12-153-15,-4-8-241 16</inkml:trace>
  <inkml:trace contextRef="#ctx0" brushRef="#br0" timeOffset="31688">7949 356 613 0,'0'0'8'0,"0"0"85"0,0 0 64 16,0 0-123-16,0 0 24 16,0 0-42-16,152 377-9 15,-148-304 22-15,-4 1-29 16,-7 7-8-16,-30-4-15 15,-16-1-103-15,-17-11-126 16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2:27.39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0 618 41 0,'0'0'71'0,"0"0"22"15,0 0 28-15,0 0-71 16,0 0-14-16,0 0-21 16,0 0-15-16,0 0 8 15,0 0-3-15,0 0-4 16,0 4 91-16,12 4-16 15,3 3-9-15,2 2-17 16,1 1-13-16,8 2 11 0,0-2-41 16,7-1-4-16,11-3 52 15,12-4-49-15,5-3 4 16,4-3 6 0,-1 0-15-16,-3 0 2 0,-6-7-3 15,-2-7 0-15,-9 3 0 16,-3 3 0-16,-6 0 0 15,-5 5 3-15,0-1-2 16,-1 2 1-16,2-3-2 16,-1 0 0-16,-1 2 1 15,0-6-1-15,-2 3 0 16,3-5-2-16,-5 3 4 16,1-3-4-16,-4 0-3 0,-5-1 2 15,-2 1-11-15,-1-2 14 16,-5-2 0-16,2 1 3 15,-5-3-3-15,1-1 1 16,-5-2-1-16,1-3 0 16,-3 2-6-16,0-2 6 15,0-1-1-15,0 2 0 16,-3 3 2-16,-8 1-1 16,2-1 0-16,2 4 0 15,-6-1 29-15,7-3-25 16,-3 1-1-16,0 1 0 15,0 3-2-15,-3 1-1 16,0-2 0-16,-2 1 0 16,-4-1-4-16,-7-1 4 0,-3 2 0 15,-1-4 3-15,-5 0-2 16,1 2-1-16,4-1 0 16,2 3 0-16,7 1 4 15,0 3-4-15,1 1 0 16,0 3 6-16,3 0-2 15,-1 4 7-15,2 2-11 16,-4 0 0-16,-6 0 0 16,-3 0 0-16,-5 0 0 15,0 10-1-15,-5 0 8 16,0 4-10-16,-5-5 3 16,2 0 0-16,2-5 5 0,2-2-5 15,5 4 0-15,2 1 1 16,3 5 6-16,-4-5-14 15,5 10 7-15,2 0 0 16,1 4-9-16,2 3 9 16,4 4 0-16,4 2-5 15,2-2 15-15,3 1-20 16,4 2 9-16,2 0 1 16,2 0 4-16,0 1-4 15,0-4 0-15,0 1 12 16,14-2-5-16,1-3-9 15,2 0 2-15,6-2 0 16,-1-4 9-16,6 0-9 16,5-2 0-16,5-5-2 0,9-4-65 15,8-7-105-15,6 0-133 16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2:27.96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0 185 64 0,'0'0'360'0,"0"0"-238"0,0 0 2 16,0 0-74-16,0 0 1 15,0 0-51-15,29-67 15 16,-14 54-7-16,3-4-8 16,-1 0 0-16,-4 4 0 15,-1-3 3-15,-1 2-6 0,-3 4 2 16,-2-1 1-1,-2 4-4-15,-4 7 4 16,0 0 0-16,0 0 16 0,0 0-11 16,0 0 1-1,0 0-6-15,0 0 3 0,0 12 19 16,0 4-15-16,0 6 6 16,3 1 27-16,-1 1-38 15,1 4 19-15,-3-1-21 16,1 2 0-16,-1-3 25 15,0-2-25-15,0-3 0 16,0-5 8-16,0-6-4 16,0-3-6-16,0-4 2 15,0-3 0-15,0 0 1 16,0 0-1-16,0 0 0 16,0 0-3-16,0 4-27 0,0 3-45 15,0 1-33-15,0 1-28 16,-4 1 14-16,-7-4-200 15</inkml:trace>
  <inkml:trace contextRef="#ctx0" brushRef="#br0" timeOffset="246">56 375 270 0,'0'0'150'16,"0"0"-77"-16,0 0 8 15,0 0-28-15,0 0-24 16,0 0 44-16,9 5-22 0,9-3 1 15,3 3 5 1,4-3-41-16,-2 3-4 0,1-2 2 16,-6-1-10-16,0-2 51 15,-1 0-54-15,-6 0 20 16,1 0 27-16,-3 0-47 16,-3 0 9-16,2-10-10 15,-2 1 13-15,1-2-39 16,2-5-74-16,-1 0-164 15</inkml:trace>
  <inkml:trace contextRef="#ctx0" brushRef="#br0" timeOffset="396">454 399 886 0,'0'0'74'0,"0"0"72"0,0 0-92 16,0 0-39-16,0 0 5 15,0 0-20-15,0 2-91 16,0-2-399-16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2:31.34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5 375 0,'0'0'77'15,"0"0"-12"-15,0 0-7 16,0 0-5-16,0 0-31 0,0 0-21 15,1 0 25-15,-1 0-19 16,0 0-7-16,0 0 23 16,0 0-9-16,3 0 20 15,-3 0-12-15,0 0-15 16,0 0 32-16,2 0-36 16,-2 0-3-16,3 0 4 15,-3 0 8-15,0 0-11 16,0 0-1-16,0 0 0 15,0 0 45-15,0 0-40 16,0 0 4-16,0 0 6 16,0 0-7-16,0 0-11 15,0 0 3-15,0 0 0 16,0 0-2-16,0 0 2 16,0 0-2-16,0 0 0 0,0 0-35 15,0 0-21-15,0 0-46 16,5 0-49-16,1-5-7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2:47.10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88 33 39 0,'0'0'2'0,"0"0"-4"15,0 0 5-15,0 0-6 0,0 0-27 16</inkml:trace>
  <inkml:trace contextRef="#ctx0" brushRef="#br0" timeOffset="141">88 33 17 0,'-14'14'1'0,"14"-14"-1"16,0 0-18-16</inkml:trace>
  <inkml:trace contextRef="#ctx0" brushRef="#br0" timeOffset="5262">0 0 487 0,'0'0'140'16,"0"0"-31"-16,0 0-18 16,0 0-64-16,0 0 7 15,0 0-32-15,0 1-2 16,12 17 2-16,3 1 1 15,4 0 0-15,2 3-3 0,0-3-34 16,-1-1-109-16,0-7-144 16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2:45.05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279 39 94 0,'0'0'182'16,"0"0"-86"-16,0 0 33 15,0 0-22-15,0 0-35 16,0 0-5-16,-59-42-29 16,30 42 28-16,-3 13-49 15,-4 9-3-15,1 7 31 16,0 6-45-16,11 1 0 15,4-3 21-15,14 1-21 0,6-2-7 16,0 0 3-16,22-4 4 16,18-1 0-16,6-3 0 15,5-5 0-15,-1-10-5 16,-1-4-16-16,-8-5-93 16,-9 0-45-16,-8 0-92 15</inkml:trace>
  <inkml:trace contextRef="#ctx0" brushRef="#br0" timeOffset="189">173 216 469 0,'0'0'369'0,"0"0"-352"0,0 0-17 15,0 0 8-15,0 0-8 16,0 0 15-16,177 0-15 15,-117 0-5-15,-7 0-129 16,-6 0-76-16,-15-4-283 16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2:44.17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94 0 598 0,'0'0'116'0,"0"0"-53"0,0 0-16 16,0 0 36-16,0 0-51 15,0 0-25-15,52 138 27 16,-42-114-34-16,-2-5 0 16,-2-8-1-16,-3-3 1 15,-3-2-49-15,0-1-51 16,0-3-41-16,-12-2-3 16,-12 0-366-16</inkml:trace>
  <inkml:trace contextRef="#ctx0" brushRef="#br0" timeOffset="213">0 213 417 0,'0'0'50'0,"0"0"35"15,0 0 27-15,0 0-47 16,0 0 41-16,0 0-59 16,146 14-23-16,-114-14 21 15,-2 0-45-15,-7 0 22 16,-2 0-22-16,-6-5 6 15,-3-3 19-15,-1-3-25 16,1 0-8-16,-1 0-49 16,-4-3-107-16,-2 4-84 15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2:43.74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0 189 409 0,'0'0'90'0,"0"0"46"16,0 0-65-16,0 0-18 15,0-2 32-15,0-5-79 0,0-3 6 16,0-3-12-16,0 2 0 16,4-4 16-16,5-2-16 15,5-4 0-15,6 3 5 16,2-3 2-16,3 2-8 16,1 5 1-16,-1 4 0 15,-5 1-16-15,0 7 16 16,-9 2 0-16,1 0-6 15,-3 0 6-15,0 9 0 16,2 13-2-16,4 14 8 16,-2 7 52-16,3 8-50 15,0 4 33-15,2-3-6 0,-1-9-27 16,-2 0 11 0,-2-11-19-16,-4-6 1 15,-3-7 2-15,-3-6-3 0,0-9-3 16,-2-1 0-16,-1-3-70 15,3 0 29-15,-3-12-40 16,5-24-124-16,1-16 1 16,-1-11-215-16</inkml:trace>
  <inkml:trace contextRef="#ctx0" brushRef="#br0" timeOffset="187">426 49 404 0,'0'0'59'16,"0"0"47"-16,0 0-37 0,0 0 10 15,0 0 28 1,0 0-70-16,-152 171 19 0,130-140-54 16,2-1 3-16,9-4-4 15,4-1 2-15,1-2-6 16,3-4-46-16,3 0-117 16,0-3 8-16,0-13-125 15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2:47.64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160 136 18 0,'0'0'4'0,"0"0"-3"16,0 0-1-16,0 0-13 15,0 0 3-15</inkml:trace>
  <inkml:trace contextRef="#ctx0" brushRef="#br0" timeOffset="2187">30 44 54 0,'0'0'83'16,"0"0"60"-16,0 0-52 16,0 0 13-16,0 0-79 15,0 0 70-15,3-44 8 16,-3 44-81-16,0 0 4 16,0 9 23-16,0 21-43 15,0 18 85-15,-8 12-41 16,-1 1 2-16,2-4-15 15,2-5-14-15,3-8-7 16,2-7-16-16,0-12 9 16,0-11 5-16,0-5-14 15,0-8 0-15,0-1-10 0,0 0 4 16,0 0-26-16,0-10-9 16,0-23-11-16,16-6 11 15,5-5-24-15,0 11-11 16,-6 12 73-16,-1 11-11 15,1 9 13-15,-6 1 1 16,2 0 7-16,-2 11 101 16,-1 10-74-16,-2 1-17 15,-2 3 35-15,1-3-42 16,-1-6-1-16,3-2-9 16,-6-3 9-16,7-5-28 15,2-2-5-15,4-4-83 16,4 0-93-16,3-18-127 0</inkml:trace>
  <inkml:trace contextRef="#ctx0" brushRef="#br0" timeOffset="2652">352 232 329 0,'0'0'348'0,"0"0"-278"16,0 0 71-16,0 0-93 15,0 0-6-15,0 0 10 16,-34 89-50-16,34-66 0 15,0-2-4-15,14-7-12 16,9-6-9-16,4-5-67 16,4-3-3-16,-1 0 7 15,-6-14-19-15,-3-3 25 16,-10-2 24-16,-3 0 38 0,-4 3 7 16,-4-3 21-16,0 6-10 15,0 5 90-15,0 6-3 16,0 2-1-16,0 0-30 15,0 4-45-15,0 28 29 16,0 13 6-16,0 13 13 16,0 2 11-16,0 3-38 15,0-1-4-15,0-7-28 16,0-5 13-16,-4-8 1 16,-4-13-14-16,-1-8 0 15,3-13 7-15,-6-5 0 16,-3-3-7-16,-2 0 0 15,-4-22 15-15,2-13-37 0,6-11 6 16,8-5 0-16,5 3-3 16,0 4 19-16,8 3-30 15,16 6-26-15,14 4-51 16,0 3-14-16,5 4-91 16,-7 2-302-16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2:53.0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44 1066 0,'0'0'115'0,"0"0"-40"16,0 0-74-16,0 0 20 15,0 0 27-15,0 0-48 16,4 0 0-16,-2-9-71 15,-2-26-453-15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2:51.25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0 453 279 0,'0'0'246'0,"0"0"-118"16,0 0-49-1,0 0 48-15,0 0-97 0,0 0 11 16,10 36-36-16,-2-4 28 16,-4 9 18-16,-2 1-44 15,1-4 3-15,-3 2-10 16,0-7 11-16,0-6 8 15,0-7-19-15,0-10 0 16,0-7-13-16,0-3 6 16,0 0-28-16,-5-11-5 15,1-20-79-15,1-18 11 16,3-8 37-16,0 1-44 16,3 6 62-16,12 14 28 15,2 11 25-15,1 11 9 16,-1 4 3-16,-2 8 53 0,3 2-22 15,2 0 17-15,-5 5 15 16,-1 11-4-16,-7 3-13 16,-2 2-30-16,-5-2-23 15,0 1 44-15,0-2-46 16,0-1-2-16,-3-4 18 16,-3-7-19-16,1-2 0 15,2-4-7-15,2 0-81 16,1 0 5-16,0-12-105 15,0-6 17-15,1 1 73 16,17 2 27-16,7 4 71 16,3 2 70-16,6 0 64 0,-1 3-11 15,1 2-69 1,-5 0-14-16,-2-1 21 0,2-1-18 16,-5 0-36-16,-3-1-3 15,-7 1 7-15,-6 2 4 16,-7 2-15-16,-1-3-18 15,0-5-10-15,0 2-42 16,-6-6 33-16,-6 4 26 16,0-1 8-16,3 5-5 15,3 6 16-15,2 0-4 16,3 0 11-16,-2 3-14 16,3 17-1-16,0 4 8 15,0 3-2-15,0-6 22 16,3-2-26-16,8-4-2 15,5-6 8-15,-2-8-8 0,3-1-15 16,1 0 11-16,-4-6-72 16,2-8 32-16,-5-3-19 15,1 4 14-15,-6 3 45 16,-3 5 8-16,-3 5 6 16,0 0 56-16,0 0-14 15,0 0 1-15,0 8-51 16,0 8 26-16,0 3 29 15,0-4-36-15,0-1-7 16,0-8-14-16,0 2 6 16,0-6 5-16,0-2-11 15,0 0 0-15,0 0-3 0,0 0-30 16,0-10-2-16,0-3-4 16,0-3-10-16,0-3 43 15,0 4-9-15,14 0 15 16,4 4 5-16,0 0-5 15,10-5 0-15,2 5-3 16,5-2-15-16,0 4 2 16,-8 0-132-16</inkml:trace>
  <inkml:trace contextRef="#ctx0" brushRef="#br0" timeOffset="501">871 335 588 0,'0'0'50'0,"0"0"3"16,0 0-6-16,0 0 79 0,0 0-81 16,0 0-39-16,0-6 32 15,0 6-33-15,0 0 10 16,0 0-8-16,0 10 4 16,0 24 5-16,0 13 31 15,0 9-22-15,0 2 4 16,0 0-26-16,0-4-1 15,0-2-2-15,0-6 2 16,0-7 3-16,3-10-5 16,-3-10 0-16,3-9-2 0,-3-10-2 15,0 0-24 1,0 0 1-16,0-5-47 0,0-25-28 16,0-15-88-16,-7-18 93 15,4-8-21-15,3-7-64 16,0 9-34-16,0 17 216 15,3 19 276-15,10 13-152 16,9 8-64-16,1 3 21 16,-1 5 28-16,1 4-75 15,-2 0 9-15,-2 0 22 16,-6 2-55-16,-5 10 32 16,-4 0-42-16,-4 2 0 15,0 0 17-15,0 0-13 16,-7 2 6-16,-8 0-9 15,-5-5 4-15,5-2-10 0,1-7-68 16,5-2-59-16,1-3 2 16,8-27-115-16</inkml:trace>
  <inkml:trace contextRef="#ctx0" brushRef="#br0" timeOffset="1715">1163 0 390 0,'0'0'302'0,"0"0"-302"16,0 0 30-16,0 0 101 16,0 0-93-16,0 0 2 15,-8 264-3-15,8-213-35 0,0-8 22 16,3-6-24 0,3-4 0-16,4-10-4 0,-3-4-21 15,-1-9-29-15,2-3-44 16,5-7-14-16,9 0 80 15,5-9-25-15,5-18-16 16,4-4 29-16,-2-4 8 16,-10 2 31-16,-7 3 4 15,-16 13 2-15,-1 5 90 16,0 6 41-16,-6 2-77 16,-12 4 46-16,-3 0-66 15,0 0 9-15,1 10 16 16,2 9-24-16,-2 4 17 0,6 0-36 15,5-5-12 1,8 1 16-16,1-2-21 0,0-1 0 16,0-8-2-16,9 2-27 15,9-9 11-15,5-1-81 16,2 0-12-16,3-14 30 16,-2-5-37-16,-7 3 43 15,-3 3 42-15,-10 9 33 16,-3-1 54-16,-3 5 6 15,0 0 25-15,0 0 40 16,0 0-76-16,0 0-11 16,0 0-24-16,0 0 8 0,0 0-26 15,4 9 4 1,1-1 0-16,1 2 15 0,3-3-15 16,0-1-13-16,8-4-34 15,1-2-33-15,8 0 23 16,3-8 25-16,1-12-54 15,0-4 42-15,-2 3-19 16,-10 5 55-16,-4 8 8 16,-10 4 14-16,-4 4 110 15,0 0-15-15,0 0-23 16,0 0-30-16,0 4-25 16,-6 12-3-16,-3 7 29 15,1 1-38-15,-1-9 36 16,5 0-55-16,-2-6 0 15,1-1 10-15,5-5-9 0,0-3-1 16,0 0 0-16,0 0-48 16,0 0 10-16,6-12-67 15,15-12-23-15,7-5 78 16,-1 1 9-16,-6 9 12 16,-5 8 22-16,-6 2 7 15,-5 7 13-15,-5 2 0 16,0 0 21-16,0 0 77 15,0 0-68-15,0 0-11 16,0 12 9-16,0 2-7 16,0 4 39-16,0-4-73 15,0 3 1-15,0-2 7 0,0-1-6 16,0-4-4-16,0-2-81 16,0-2-110-16,0-3 44 15,6-3-4-15,11 0-48 16,1 0-70-16,5-9 271 15,-2 1 56-15,-3 3 138 16,0 0-59-16,0 4 63 16,4 1-97-16,-3 0-12 15,1 0-10-15,0 0-35 16,1-4-13-16,5-2-31 16,-2 0 13-16,4-2 1 15,-4-2-14-15,-9-1-21 16,-1-3 7-16,-11-1-23 15,-3-2 26-15,0 1-18 16,-12 3 16-16,-13 7 1 0,-3 6 22 16,-1 0-10-16,3 10 31 15,5 15-15-15,7 2 17 16,9 0-3-16,5 0-22 16,0 0 62-16,14-1-55 15,12-6-13-15,10-4 11 16,16-7-13-16,12-9-137 15,7-2-140-15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2:54.48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45 0 460 0,'0'0'129'0,"0"0"-55"16,0 0 42-16,0 0-35 16,0 0 6-16,0 0-61 15,-42 222-17-15,42-193 4 16,15-3-12-16,6-1-2 15,-1-6-157-15,4-6-100 16,1-12-218-16</inkml:trace>
  <inkml:trace contextRef="#ctx0" brushRef="#br0" timeOffset="310">241 258 669 0,'0'0'93'0,"0"0"27"0,0 0-84 15,0 0 3-15,0 0 33 16,0 0-61-16,-6-134-1 16,11 125-10-16,1 4 2 15,1 2-6 1,-5 3 4-16,2 0 0 0,7 0 3 16,0 0-1-16,7 19 10 15,0 6 2-15,3 4-8 16,1 7 12-16,-4 3-18 15,-3-2 0-15,2 3 5 16,-4-2-5-16,0-6 0 0,-7-5 5 16,-2-6-4-1,-1-7-2-15,-1-8-55 0,-2-6-55 16,0 0 50-16,0-12-72 16,0-25-229-16</inkml:trace>
  <inkml:trace contextRef="#ctx0" brushRef="#br0" timeOffset="482">455 0 603 0,'0'0'133'16,"0"0"-24"-16,0 0-62 15,0 0-21-15,0 0 46 16,0 0-3-16,-124 170-53 16,101-128-5-16,0 1-5 15,2-4-5-15,7-4-1 16,4-3-133-16,7-18-119 0,3-12-309 15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2:54.13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370 76 520 0,'0'-24'108'0,"0"5"1"16,-1 4-18-16,-4 3-20 15,2 8 8-15,3 2-31 16,-1 2 1-16,-2 0-49 0,-2 0 0 16,-6 2-17-16,-8 31 28 15,-6 23-11-15,0 12 25 16,8 14-24-16,11-2 14 16,6-2-15-16,0-2 0 15,13-12 2-15,10-12-2 16,-5-13 0-16,1-12-1 15,-7-10 4-15,-8-8-6 16,-4-5-34-16,0-4-34 16,-1 0 51-16,-28 0-178 15,-9-27-86-15</inkml:trace>
  <inkml:trace contextRef="#ctx0" brushRef="#br0" timeOffset="159">0 429 640 0,'0'0'101'15,"0"0"4"-15,0 0-68 16,0 0-30-16,0 0 31 16,0 0-13-16,138-2-11 15,-77 2-14-15,-1-4-14 16,-2-6-59-16,-6-5-101 16,-7-6-78-16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2:56.39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0 861 0,'0'0'26'0,"0"0"-26"16,0 0-18-16,0 0 13 16,0 0 5-16,0 0-92 15,0 8-153-15,0-8-251 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2:55.78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115 298 280 0,'0'0'189'16,"0"0"-75"-16,0 0-3 16,0 0-41-16,0 0-2 15,0 0-7-15,0-3-55 16,0 21 21-16,0 0 21 0,0 1-38 15,0-4 7-15,0-6-17 16,0 2 0-16,0-3 14 16,0 1-14-16,0-3-83 15,0 3-92-15,0-5-82 16</inkml:trace>
  <inkml:trace contextRef="#ctx0" brushRef="#br0" timeOffset="202">0 508 454 0,'0'0'189'16,"0"0"-137"-16,0 0 7 0,0 0 61 15,0 0-60-15,0 0-16 16,38 0-44-16,-5 0 0 16,5 0 38-16,-5-2-36 15,-2-6-2-15,-4-1 0 16,-4 1-44-16,-2-2-9 15,-4-1-93-15,-7-6-6 16,-2-2-64-16</inkml:trace>
  <inkml:trace contextRef="#ctx0" brushRef="#br0" timeOffset="470">435 0 704 0,'0'0'85'0,"0"0"-42"16,0 0 56-16,0 0-1 15,0 0-1-15,0 0-87 16,146 203-4-16,-135-172 20 16,-8 4-26-16,-3 1 0 15,-3 1 5-15,-29 3-1 16,-8-3 7-16,1 1-11 15,-2-6-66-15,14-7-44 16,4-15-166-16,15-10-447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2:53.48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222 0 445 0,'0'0'127'0,"0"0"-32"16,0 0-56-16,0 0-2 15,0 0 58-15,0 0-61 0,-188 119-7 16,171-82-7-16,6-3-20 16,7-5 7-16,4-3-7 15,0-1 0-15,4-5-4 16,22-1 4-16,6-3 0 15,5-9-1-15,4-2 4 16,-2-4-7-16,-9-1-1 16,-11 0 5-16,-10 3-9 15,-9-2 9-15,0 5 0 16,-2 6 12-16,-24 3-9 16,-4 5 15-16,-2 3-18 15,2 1 0-15,7-1-1 16,5-2 1-16,4-3-2 0,7 1-9 15,7-4-123-15,0-10-37 16,0-5-170-16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2:58.29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15 590 0,'0'0'116'0,"0"0"-9"15,0 0-35-15,0 0-45 16,0 0 7-16,0 0-30 15,97-2 32-15,-47-3-3 16,-3 2-28-16,-9 0 10 16,-7 1-15-16,-10 2-23 15,-10 0-28-15,-4 0-79 16,-7 0-95-16,0 0-77 16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2:58.47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0 413 0,'0'0'78'16,"0"0"-29"-16,0 0 106 15,0 0-23-15,0 0-56 16,0 0-45-16,95 28 0 16,-56-28 25-16,-1 0-56 15,0 0 0-15,-2 0-8 16,-1 0-42-16,-1 0-69 15,-1 0-77-15,-6-1-142 16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2:58.83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120 49 622 0,'0'0'143'0,"0"0"-111"15,0 0 50-15,0 0-16 16,0 0-9-16,0 0 15 16,-118 212-65-16,118-164-4 15,12-7 30-15,24-8-33 0,11-13 3 16,9-14-1-1,5-6 3-15,-2-12-5 0,-5-23-2 16,-12-10-68-16,-15-4 54 16,-13 1-27-16,-14 2 40 15,0 2 2-15,-18 4 2 16,-16 5 49-16,-4 8-46 16,-4 10-4-16,-1 10 12 15,1 7-12-15,2 10-19 16,9 23-206-16,12-4-267 15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2:58.968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0 876 0,'0'0'246'0,"0"0"-243"15,0 0-3-15,0 0 25 16,0 0-25-16,0 0-335 15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3:00.67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50 277 0,'0'0'628'0,"0"0"-486"0,0 0-118 16,0 0 59-16,0 0-83 15,0 0 6-15,89-24 14 16,-28 15-18-16,0 3 2 16,-1 2-4-16,-6 1-28 15,-13 3 26-15,-11 0-112 16,-15 0-56-16,-10 0-20 16,-5 14-71-16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3:00.84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0 708 0,'0'0'178'0,"0"0"-140"16,0 0 45-16,0 0-65 16,0 0 12-16,0 0-10 15,196 0-10-15,-128 0-20 16,-6 0 3-16,-7 0-231 15,-11 0-136-15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3:01.00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0 103 1034 0,'0'0'133'0,"0"0"-133"16,0 0 0-16,0 0 62 15,0 0-60-15,0 0-2 16,3-45-67-16,18 18-150 16,-1-4-404-16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3:02.750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302 74 269 0,'0'0'76'16,"0"0"16"-16,0 0 54 16,0 0-94-16,0 0 9 0,0 0-13 15,0 0 32-15,-65-46 16 16,51 46-91-16,-3 0 46 16,-5 0-7-16,-6 18-38 15,-8 18-2-15,-2 13-4 16,4 11 4-16,9 4 22 15,8-1-26-15,11-4 0 16,6-4-9-16,0-4 3 16,6 0 6-16,23-5 0 15,7-3 2-15,13-6 32 0,5-9-28 16,7-5-4 0,-2-10 26-16,1-8-21 0,-9-5-9 15,-5 0 2-15,-7-18 0 16,1-14 17-16,-4-16-17 15,-1-8 0-15,-7-10-9 16,-12-7 4-16,-10-4 0 16,-6-2 0-16,0 4 5 15,-16 12-12-15,-7 15 18 16,-1 10-6-16,-5 13 18 16,1 12-18-16,-4 2 0 15,-2 5-1-15,-6 6 7 16,-1 0-18-16,-3 1 12 15,-5 20 0-15,2 4-4 16,3 11 4-16,5 6-27 16,4 4-117-16,11-5-167 15</inkml:trace>
  <inkml:trace contextRef="#ctx0" brushRef="#br0" timeOffset="146">566 540 740 0,'0'0'0'15,"0"0"-198"-15,0 0-309 16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3:04.816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0 714 0,'0'0'45'16,"0"0"-44"-16,0 0 22 15,0 0-23-15,0 0-7 16,0 0-1-16,0 0-19 15,0 0 24-15,0 0-17 16,0 0 20-16,0 0-11 16,0 0 12-16,0 0-1 15,0 0 0-15,0 0 1 16,0 0-3-16,0 0-28 16,0 0-55-16,0 0 13 0,7 0 27 15,-2 0-160-15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3:37.57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0 926 0,'0'0'148'0,"0"0"-121"15,0 0-27-15,0 0-99 16,0 0-377-16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02:53.81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59 34 624 0,'0'0'85'16,"0"0"-14"-16,0 0 8 16,0 0 3-16,0 0-42 15,0 0-19-15,-56 224 10 16,56-190-19-16,9-10 3 0,9-7-15 16,3-6 0-16,0-10 15 15,4-1-11-15,5-6-2 16,2-31 13-16,3-8-12 15,-8-10 7-15,-4 3-10 16,-9 5 0-16,-4 7 5 16,-5 11-5-16,-5 10 0 15,0 8-2-15,0 4 6 16,0 7-8-16,0 0 4 16,0 0-107-16,0 13-87 15,0 11-56-15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3:45.643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0 721 0,'0'0'0'0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1:42.56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47 739 72 0,'0'0'172'0,"0"0"24"15,0 0-63-15,0 0-15 16,0 0 8-16,0 0-51 16,-14-17-11-16,14 15-11 15,0 2-51-15,0 0 30 0,0 0-32 16,0 0 0-16,0 0 0 15,0 0 7-15,0 0-12 16,0 0 5-16,-1 0 0 16,-2 0-13-16,-3 0 13 15,-2 0-14-15,2 0 1 16,-1 0-7-16,5-2 19 16,2 2-2-16,0-3 3 15,0 1-11-15,0 2 11 16,0-4 0-16,9 0 3 15,11-2-2-15,6 0 16 16,1-1-16-16,0 1 14 16,4 0 22-16,-5 2-34 0,-7 0-2 15,-2 2 19-15,-9-1-11 16,-4 2-5-16,-4 1-4 16,0 0 0-16,0 0 41 15,0 0-36-15,0 0-4 16,0 0 7-16,0 0 2 15,0 0-14-15,0 0 4 16,0 0 0-16,0 0-7 16,0 0 7-16,0 0 0 15,5 0-4-15,5 0 13 16,4 0-2-16,4 0-7 0,7 0 7 16,-1 0 9-1,0 0-12-15,-4 0-4 0,-3 0 9 16,-4 0-1-16,-4 0-11 15,-4 0 3-15,-4 0 0 16,-1 0 2-16,0 0 0 16,0 0-2-16,0 0 18 15,0 0-18-15,0 0 2 16,0 0-2-16,0 0-19 16,-6-7 15-16,-10-3-167 15,0-2-109-15,-2 1-283 16</inkml:trace>
  <inkml:trace contextRef="#ctx0" brushRef="#br0" timeOffset="293">158 479 436 0,'0'0'50'15,"0"0"-3"-15,0 0 62 16,0 0 11-16,0 0 8 16,0 0-35-16,0 220-33 15,0-174 9-15,0-9-56 0,0-10-9 16,0-9 34 0,0-7-38-16,0-3 0 0,0-6 3 15,3-2 4-15,-3 0-14 16,2 0-6-16,-2 0-49 15,4 0-22-15,1-4-149 16,2-21-139-16</inkml:trace>
  <inkml:trace contextRef="#ctx0" brushRef="#br0" timeOffset="1312">923 568 28 0,'0'0'303'15,"0"0"-230"-15,0 0 7 16,0 0 17-16,0 0-38 16,0 0-5-16,-7-16-44 0,7 16-7 15,0 0 39-15,7 3-14 16,4 15 4-16,1 2 12 15,-3 5-28-15,0 4 18 16,-4 5-26-16,-2 5-2 16,-1 0 34-16,-2-1-28 15,0 3 3-15,0-9 2 16,0 0 0-16,0-10-2 16,0-6-15-16,0-8 3 15,0-3 18-15,0-5-14 16,0 0 4-16,0 0 9 15,0 0-9-15,0-17-4 16,0-15-7-16,0-7 0 16,0-7-5-16,3-1 5 0,7 9-4 15,4 7 2-15,1 8 1 16,3 3 0-16,2 2-6 16,1 1 4-16,1 4 1 15,-4 3 2-15,0 1 0 16,-7 5-1-16,-1 2 9 15,-5 2-10-15,-1 0 2 16,1 0-77-16,-1 6 14 16,1 13-153-16,-5 0-150 15</inkml:trace>
  <inkml:trace contextRef="#ctx0" brushRef="#br0" timeOffset="1496">1397 893 890 0,'0'0'94'0,"0"0"-32"16,0 0 67-16,0 0-79 16,0 0-2-16,0 0-17 15,0 1-22-15,0-1-8 16,0 0-1-16,3 0-80 16,8 0-7-16,4-13-233 15,-6-15-143-15</inkml:trace>
  <inkml:trace contextRef="#ctx0" brushRef="#br0" timeOffset="4485">1941 971 119 0,'0'0'156'0,"0"0"-25"16,0 0-10-16,0 0-67 0,0 0-35 16,0 0 33-16,0 39 16 15,-5 1 49-15,-1 1-63 16,2 0-39-16,-1-3 44 15,5-4-58-15,0-9 2 16,0-1 12-16,0-6-15 16,0-6 0-16,0-1 0 15,0-9-64-15,0-2 0 16,11 0-121-16,6-19 26 16,1-15-229-16</inkml:trace>
  <inkml:trace contextRef="#ctx0" brushRef="#br0" timeOffset="4664">2068 960 468 0,'0'0'140'0,"0"0"-41"0,0 0 2 15,0 0-17-15,0 0-20 16,0 0 3-16,0 170-4 16,0-124-57-16,0-5 0 15,0-5-6-15,0-7 6 16,0-5-22-16,7-5-12 15,6-7-124-15,2-9-50 16,-1-3-102-16</inkml:trace>
  <inkml:trace contextRef="#ctx0" brushRef="#br0" timeOffset="5205">2349 1018 613 0,'0'0'121'0,"0"0"-10"16,0 0-50-16,0 0 19 15,0 0-68-15,0 0-4 16,-45 100 61-16,45-65-50 16,0 0-3-16,0-6-16 15,0-4 11-15,9-3 1 16,5-9-12-16,-4 0 0 15,2-9 9-15,-1-2-6 16,0-2-3-16,-1 0 0 0,4 0-9 16,-2-14-11-16,-1-12 20 15,1-1-21-15,-3 3 11 16,-1 1 0-16,-7 11 10 16,2 8 0-16,-3 2 5 15,0 2 4-15,0 0-9 16,0 0 0-16,5 16 13 15,1 11-12-15,3 2 23 16,5 2-8-16,-1-4-6 16,7-5 16-16,-2-4-26 15,0-12 0-15,4-2 10 16,-3-4-8-16,3-4-2 0,1-20 0 16,2-9 5-1,-5-8-25-15,-3-2 18 0,-8 1-28 16,-6 5 28-16,-3 5-40 15,0 8 21-15,0 7 14 16,0 7-39-16,0 4 12 16,0 6-21-16,0 0-85 15,0 0-115-15,9 0-145 16</inkml:trace>
  <inkml:trace contextRef="#ctx0" brushRef="#br0" timeOffset="5437">2843 1041 359 0,'0'0'84'16,"0"0"-32"-16,0 0 111 16,0 0-47-16,0 0-5 0,0 0-7 15,9 206-30-15,-9-163-18 16,0-6-38-16,2 3-10 16,1-8 22-16,-2-7-30 15,2-8 0-15,-3-8 10 16,2-9-10-16,1 0-24 15,-2 0-20-15,4-13-42 16,4-19 4-16,5-20-129 16,2-7 71-16,-2-11-75 15</inkml:trace>
  <inkml:trace contextRef="#ctx0" brushRef="#br0" timeOffset="5633">3010 983 207 0,'3'35'220'16,"-1"16"-18"-16,2 6-61 15,-4 3-38-15,5-3-4 16,-1-4-26-16,1-5-37 16,2-6 21-16,-2-11-55 15,0-7 2-15,-2-9-4 16,-2-9 6-16,-1-4-27 16,0-2-60-16,3 0-147 15,3-17-67-15</inkml:trace>
  <inkml:trace contextRef="#ctx0" brushRef="#br0" timeOffset="5784">3227 1320 125 0,'0'0'851'0,"0"0"-735"0,0 0-60 16,0 0 24-16,0 0-64 16,0 0-6-16,0 2-10 15,0-2-13-15,6-11-154 16,2-17-530-16</inkml:trace>
  <inkml:trace contextRef="#ctx0" brushRef="#br0" timeOffset="2430">1757 707 220 0,'0'0'119'16,"0"0"-31"-16,0 0 50 16,0 0-26-16,0 0-20 15,0 0-25-15,-62 13-35 16,62-13-10-16,4 4-22 15,27 2 0-15,14 3 26 16,22 0 0-16,23 2 32 16,24-1-24-16,19-2-23 0,15-5 49 15,-4-3-54-15,-7 0 9 16,-20 0-8-16,-28 0-4 16,-28 0-6-16,-28 0-3 15,-13 0-24-15,-18 0 30 16,-2 0-26-16,0-3 8 15,-26-8-30-15,-8-2-40 16,-5 3-26-16,-5-5-116 16,0-2-273-16</inkml:trace>
  <inkml:trace contextRef="#ctx0" brushRef="#br0" timeOffset="2825">2226 326 135 0,'0'0'52'16,"0"0"-7"-16,0 0-44 16,0 0-1-16,0 0-104 15,0 0-7-15</inkml:trace>
  <inkml:trace contextRef="#ctx0" brushRef="#br0" timeOffset="3008">2226 326 9 0,'-86'-38'283'0,"86"38"-222"0,0 0 48 16,0 0-52-16,0 0-5 15,0 0-38-15,-14 43 25 16,14 5 57-16,-3 6 0 16,3-4-53-16,0-10-16 15,0-9-24-15,0-8 13 16,0-9-16-16,0-3 0 16,0-9-13-16,3-2-1 15,12 0-132-15,4-21 17 16,2-17-210-16</inkml:trace>
  <inkml:trace contextRef="#ctx0" brushRef="#br0" timeOffset="3347">2137 338 26 0,'0'0'29'15,"0"0"9"-15,0 0 7 16,0 0 18-16,0 0-15 16,0 0-20-16,0 4 2 15,0-1-27-15,0 5-3 16,0 0 0-16,0-1-178 16</inkml:trace>
  <inkml:trace contextRef="#ctx0" brushRef="#br0" timeOffset="3968">2113 554 175 0,'0'0'150'0,"0"0"-58"0,0 0-7 16,0 0 8-16,0 0-36 15,0 0 20-15,6 0 14 16,10-6-21-16,4-7-3 15,1-4-32 1,1-2-12-16,-3 0-10 0,1 0-9 16,-2-3 8-16,-3 6-12 15,-5 4 0-15,-1 1 3 16,-6 8 0-16,-2 0-3 0,2 3 0 16,-3 0 3-16,0 0-13 15,2 0 10-15,5 0-11 16,3 0-1-16,3 23 24 15,1 8-10-15,0 6 9 16,1 4-3-16,-6-8 25 16,0-3-33-16,0-7 0 15,-3-6 14-15,2-4-14 16,-2-8 0-16,-2-3-4 16,-1 0 19-16,7-2-9 15,-1 0-6-15,4 0 0 16,6-8 20-16,2-15-20 15,2-8 0-15,-1-4 0 16,1-5-12-16,-3 1-4 16,-5 3-11-16,-6 6 27 0,-4 4-9 15,-2 7 9-15,-3 8 0 16,0 3 11-16,0 8-11 16,0 0 49-16,0 0-49 15,0 0 0-15,1 0 18 16,-1 0-15-16,0 0-3 15,0 0 0-15,0 0 7 16,0 0-7-16,3 0 0 16,-3 0 0-16,2 0-8 15,1 0 5-15,3 0-82 16,5 0-163-16,-7 0-201 16</inkml:trace>
  <inkml:trace contextRef="#ctx0" brushRef="#br0" timeOffset="122939">612 86 37 0,'0'0'239'0,"0"0"-124"0,0 0-53 16,0 0-8 0,0 0 11-16,0 0 9 0,0 0-11 15,-9-59 54-15,9 57-81 16,0 2-19-16,0 0 9 16,0 0-26-16,5 0-2 15,17 0-4-15,13 14 12 16,6-3 8-16,12 2-14 15,13-4 0-15,7 2 13 16,12-7-13-16,9-4 0 16,8 0-1-16,7 0 8 15,8 0-4-15,0 0-3 16,-2 0 0-16,-2 0 1 16,-4-7-1-16,3-1-3 0,1-3 1 15,2 0 2-15,-1 0 7 16,-6-1-7-16,3 1 0 15,0 1 3-15,-2 5 3 16,0 2-6-16,-4 3 0 16,-3 0 10-16,-3 0-2 15,2 4-8-15,-4 10 0 16,-4-3 1-16,-6 1-1 16,-7-1 0-16,4-3-5 15,4-2 13-15,1-2 14 16,6 2-21-16,-1 0 1 15,-2 1 18-15,-1 2-20 0,2-1 0 16,0-3-1-16,1 3 10 16,3-3-6-1,-3-2-3-15,3 0 0 0,4-3 8 16,3 3-7-16,1 2-1 16,5-2 0-16,-7 5 1 15,-4 1 3-15,-2 1-4 16,-3 1 0-16,3-2 5 15,-3 4-5-15,-1 0 0 16,-3-1-4-16,-1-2 14 16,4 3-7-16,-2-6-3 15,2 5 0-15,-1-6 6 16,-1 0-3-16,5 1-3 0,3 1 0 16,-1 2 4-1,9 2 3-15,1 4-7 0,-2-3 0 16,0 2 1-16,1-1-1 15,0-4-4-15,6-1 2 16,5-4 4-16,1-2 5 16,-4-1-7-16,0-2 0 15,1 2 5-15,-4 3-5 16,-1-1 0-16,-5 2-2 16,-2 1 2-16,2-1 10 15,-3-2-10-15,1-1 0 16,-4 1-4-16,-11-4 4 15,-4 0 0-15,4 0-1 0,-7 0 1 16,3 0 1 0,-6 0-1-16,-11 0 0 0,-6 0 8 15,-10 0-5-15,-11 0-4 16,-11 0 1-16,-7 0 0 16,-11 0-1-16,-7 4 1 15,-5-3 0-15,0-1 18 16,0 0-16-16,0 0-1 15,0 0-1-15,0 2 4 16,6 4-19-16,7 9 15 16,4-7-144-16,-3-8-222 15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3:46.812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0 317 0,'0'0'138'0,"0"0"-79"15,0 0-26-15,0 0 54 16,0 0-45-16,0 0 3 16,0 0 39-16,0 72-19 15,0-21-17-15,0 14 20 16,4 14-16-16,4 6 2 16,1 9-30-16,2-2-12 15,-4-4 21-15,2-13-27 16,0-15-5-16,-1-11-2 15,-2-16 3-15,-1-12 9 16,-2-8-11-16,-2-11 0 16,2-2-8-16,-3 0 13 15,0 0-10-15,2 0 3 0,-2 0-39 16,3 0 29-16,-2-10-63 16,12-10-39-16,5-1-37 15,12-5-121-15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3:47.845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0 545 0,'0'0'67'0,"0"0"-67"15,0 0-137-15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3:48.12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0 687 0,'0'0'0'15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3:47.36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0 191 117 0,'0'0'229'0,"0"0"-148"16,0 0-13-1,0 0-21-15,0 0-45 0,0 0-4 16,26-19 2-16,-14 15-40 15,-2-2-9-15,-1 3-9 16,1-5-82-16,-2 0-2 16</inkml:trace>
  <inkml:trace contextRef="#ctx0" brushRef="#br0" timeOffset="349">225 0 203 0,'0'0'65'0,"0"0"25"0,0 0-21 15,0 0 8 1,0 0 36-16,0 0-19 0,38 170 40 16,-35-102-53-16,-1 13-11 15,-2 5 28-15,0-2-73 16,3-6-5-16,-2-15 10 15,2-10-29-15,2-14 9 16,-4-10-10-16,-1-9 8 16,0-7 8-16,0-9-16 15,0 0 0-15,0-4 7 16,0 0-4-16,0 2 6 16,0-2-9-16,0 0 7 0,0 0-14 15,0 0 7 1,0 0-26-16,0 0-14 0,0-7-127 15,0-23-310-15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3:10.829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0 354 225 0,'0'0'171'0,"0"0"-155"0,0 0 6 16,0 0 0-16,0 0-9 15,0 0 18-15,0 0-16 16,0-9-9-16,0 9 40 16,0 0-18-16,9 0 0 15,4 0 29-15,6 15 0 16,3 8 27-16,7 0-51 16,0 4-23-16,6 1 32 15,5-4-36-15,1-3-4 16,0-3 9-16,3-5-11 15,-5-3 1-15,1-4-1 16,-4 0 0-16,-1-6 5 16,0 0-2-16,1 0-3 0,1-10 11 15,7-9-9-15,0-3 6 16,1-1-8-16,1 3-2 16,1 1-6-16,-3 4 8 15,-1 2 0-15,-1 6 0 16,-2 1 0-16,-4 3 0 15,-4 3-4-15,-5 0 3 16,1 0-1-16,-3 0 4 16,1 6 6-16,0 7-4 15,-2-1-3-15,2-2 5 16,2 0-6-16,-3 2 0 0,3-5 8 16,-2 1 1-1,1-5-9-15,-1 1 2 0,1 0 0 16,5-4-1-16,3 3-1 15,4-3 0-15,2 0 9 16,8 0-9-16,0 0 0 16,5 0 0-16,1 0 5 15,3-13 0-15,-2 1-5 16,-2 0 0-16,0 8-3 16,0 4 3-16,2 0 0 15,7 0 0-15,1 0 0 16,-2 4-6-16,0 5 6 15,-9 0 0-15,-4-3-1 16,-5-2 1-16,-8 0 0 16,-1-4 3-16,-3 0 4 0,-1 0-3 15,-3 0-4-15,3 0 0 16,-1 0 0-16,2 0 0 16,0 0-6-16,1 5 5 15,-1 1 2-15,3 2-4 16,-8-3 2-16,4 3 1 15,-7-2 2-15,2 2-2 16,-5-3 0-16,-6-2-1 16,2 1 4-16,-6-4 5 15,-4 2-8-15,-2-2 0 16,-4 0 22-16,-1 0-21 16,0 0 13-16,0 0-4 0,0 0-9 15,0 0-1-15,-10-9-69 16,-30-25-407-16</inkml:trace>
  <inkml:trace contextRef="#ctx0" brushRef="#br0" timeOffset="1088">396 122 292 0,'0'0'101'0,"0"0"-71"16,0 0 26-16,0 0 33 15,0 0-71-15,0 0 32 16,-8 4-29-16,-11 13-4 16,-7 4 38-16,-1 4-15 15,1 4 14-15,4-5-21 16,4 0-24-16,5-4 31 16,3-4-40-16,1-1 0 0,6-5 6 15,2 0-6-15,1-6-1 16,0 3 0-1,0-2 2-15,0-4-3 16,0 1 2-16,0 1 0 0,0-3-1 16,0 0 1-16,0 0 0 15,0 0 0-15,0 0 1 16,0 0-10-16,4 0 9 16,13 0 0-16,1 0 3 15,2 1 3-15,6-1-6 16,6 0 0-16,7 0 1 15,7 0-2-15,2 0 1 16,-1-7 0-16,-9-1 11 16,-3 0-10-16,-9 3-1 15,-8-1 0-15,-1 1 4 0,-8 3 4 16,-4 0-4-16,-5 0-4 16,0 2 77-16,0-2-26 15,0-4-7-15,0-2-13 16,0-5-27-16,-5-1 27 15,-7-3-31-15,-2 0 0 16,1-2 8-16,-6 2-8 16,-2 1 0-16,3 0-2 15,0 1 4-15,0 3-29 16,1 4 12-16,0 0-122 0,-6 8-94 16</inkml:trace>
  <inkml:trace contextRef="#ctx0" brushRef="#br0" timeOffset="38176">186 216 515 0,'0'0'0'16,"0"0"-24"-16,0 0-405 15</inkml:trace>
  <inkml:trace contextRef="#ctx0" brushRef="#br0" timeOffset="38325">511 224 724 0,'0'0'31'0,"0"0"-50"0,0 0 19 15,0 0-44-15,0 0-135 16,0 0-266-16</inkml:trace>
  <inkml:trace contextRef="#ctx0" brushRef="#br0" timeOffset="38440">636 278 851 0,'0'0'0'0,"0"0"-52"15,0 0-191 1</inkml:trace>
  <inkml:trace contextRef="#ctx0" brushRef="#br0" timeOffset="38589">636 278 560 0,'-79'-17'28'0,"79"17"-28"16,0 0-27-16,0 0-104 16,0 0-250-16</inkml:trace>
  <inkml:trace contextRef="#ctx0" brushRef="#br0" timeOffset="39752">552 221 110 0,'0'0'274'0,"0"0"-222"16,0 0 21-16,0 0-6 15,0 0 2-15,0 0 23 16,-12-26-33-16,8 22-10 16,-1-1 17-16,4 2-17 15,-4-4-28-15,1 0 5 16,-1-1-6-16,0 1-7 15,1-1-13-15,-1 1 0 16,1 0 7-16,-4 2 1 16,4 2-8-16,-1 1 28 15,2 0-22-15,-2 1 20 0,1-5-26 16,-1 6 0-16,1-5 27 16,2 2-27-16,-1 1 8 15,2 2-4-15,-2-1 2 16,3 1 14-16,0 0-20 15,0 0 2-15,0 0 9 16,0 0-11-16,0 0 0 16,0 0 0-16,-2 0 5 15,2 0-5-15,0 0 0 16,0 0 0-16,0 0 3 16,0 0-3-16,0 0 0 15,-3-2 1-15,2-1 3 0,-4 2-5 16,1-1 1-16,-1-1 0 15,2 3 4-15,-2-2-4 16,5 2 0-16,0 0-6 16,0 0 12-16,0 0-10 15,-3 0 4-15,-1 0 0 16,-2 0 1-16,-3 0-1 16,-4 0 0-16,-2 0-1 15,-5 0 6-15,1 0-10 16,-4 2 1-16,2 10 4 15,2 5-8-15,1 2 8 16,2 3 0-16,2 0-3 16,0 0 9-16,7-8-11 15,1-3 5-15,3-7 0 16,1-2 2-16,-1 0-2 0,3-2 0 16,0 0 2-16,0 0 5 15,0 0-11-15,0 0 4 16,0 0 0-16,0 0 0 15,0 0 0-15,0 0 0 16,0 0-2-16,0 0 8 16,0 0-12-16,0 0 5 15,0 2 1-15,0-2-3 16,0 2 3-16,0-2 0 16,0 0-4-16,0 0 10 15,0 0-12-15,0 0 4 16,0 0 2-16,0 0-20 0,0 0 20 15,0 0-17-15,17 0 15 16,10 0-1-16,9 0-2 16,8 0 5-16,5-2 0 15,4-6 8-15,2 0-8 16,-2-3 0-16,-1-1-8 31,-11 2 7-31,-6 2-6 0,-13 1-4 0,-8 2 11 16,-9 5-2-16,-4 0 2 15,-1 0 0-15,0 0 3 16,0 0 5-16,0 0-3 16,0 0-4-16,0 0 3 15,0 0 19-15,0 0-21 0,0 0-2 16,0 0 3-16,0 0 4 16,0 0-9-16,0 0 2 15,0 0 0-15,0 0 8 16,0 0-8-16,0 0 0 15,0 0 9-15,0 0-3 16,0 0 0-16,0 0-6 16,0-1 4-16,0-4 16 15,0 0-20-15,-4-5 0 16,-12-5 6-16,-2-1 0 16,-8-3-10-16,5 0 4 15,-3 0-34-15,-2 2 21 0,3-3-157 16,-7-5-152-16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3:24.431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0 326 448 0,'0'0'100'0,"0"-2"-65"0,3 2-33 16,-3 0 22-16,0-3 7 16,0 3-25-16,0 0 52 15,0 0-26-15,0 0 3 16,0 0 12-16,0 0-40 16,0 0 13-16,0 0 3 15,0 0-23-15,2 0 31 16,-2 0-28-16,3 0 1 15,-3 0 14-15,1 0-14 16,8 0-1-16,8 0 6 0,14 0-4 16,10 0 68-16,18 0-71 15,11 0 5-15,6 0 13 16,9 0-7-16,4-4-15 16,11 0 2-16,5-2 0 15,2 1 1-15,-1 2-1 16,-9-4 0-16,-10-1-4 15,1-1 4-15,-3 0 0 16,0-6-2-16,3-2 2 16,-8 1 0-16,1-3 0 15,-2 5 0-15,-6 1-1 16,-3 5 1-16,-7 2 0 16,-2-1 0-16,-2 1 0 0,-4 6-1 15,-2-5 1 1,-4 5 0-16,-10 0 2 0,-7-1 2 15,-9 1-7-15,-9 0 3 16,-5 0 0-16,-6 0-1 16,-3 0 1-16,0 0-2 15,0 0-4-15,0 0-31 16,0-2-9-16,0-6-26 16,0-7-175-16,0-8-386 15</inkml:trace>
  <inkml:trace contextRef="#ctx0" brushRef="#br0" timeOffset="840">3622 315 356 0,'0'0'272'0,"0"0"-190"16,0 0 13-16,0 0-13 15,0 0-54-15,0 0 19 16,6-2-43-16,-1 2 2 15,6 0 27-15,-1 0-32 16,2 0 12-16,-1 0-2 16,-6 0-9-16,-2 0 8 15,-3 0-10-15,0 0 0 16,0 0 13-16,0 0-8 16,0 0 0-16,0 0 13 0,0 0-15 15,0 0 6-15,0 0-9 16,0 0 0-16,0 0 8 15,0 0-8-15,0 0 0 16,0 0 6-16,0 0-1 16,0 0-9-16,0 0 4 15,0 0 0-15,-5 0-4 16,-3 0 10-16,4 0-6 16,2 0 0-16,2 0 4 15,0 0 0-15,0 0-4 16,0 0 0-16,0 0 13 15,0 0-13-15,0 0-4 0,0 0-1 16,0 0-4-16,0 0-32 16,0 0-45-16,0 0-81 15,0 0-198-15</inkml:trace>
  <inkml:trace contextRef="#ctx0" brushRef="#br0" timeOffset="3498">2722 317 598 0,'0'0'111'0,"0"0"-50"15,0 0-4-15,0 0 17 16,0 0-60-16,0 0 1 15,0 0-3-15,0-2-7 16,0 2 0-16,0 0-5 16,0 0 0-16,0 0 19 15,0 0-19-15,0 0 0 16,0 0 8-16,0-2-7 16,1 2 10-16,-1-4-11 15,0 4 0-15,3 0-5 16,-3 0 7-16,0 0-4 0,0 0 2 15,0 0 0 1,0 0-2-16,0 0-1 0,0 0 3 16,0 0 5-16,0 0-2 15,0 0-3-15,0 0 9 16,0 0-7-16,0 0-2 16,-7 0-6-16,1 0 6 15,3 0-3-15,3 0 3 16,0 0-2-16,0 0 2 15,0 0-1-15,0 0-5 16,0 0-5-16,0 0 3 16,0 0 1-16,0 0 7 0,0 0-6 15,0 0 6 1,0 0 0-16,0 0 23 0,0 2-23 16,0-2 3-16,0 2 10 15,0-2-13-15,0 0 0 16,0 0-4-16,0 0 4 15,0 0-6-15,0 0 5 16,0 0 1-16,0 0 14 16,0 0-12-16,0 0 1 15,0 0-3-15,0 0 0 16,0 0-6-16,12 11-104 16,-6 11-114-16,-2 7-161 15</inkml:trace>
  <inkml:trace contextRef="#ctx0" brushRef="#br0" timeOffset="4574">2811 407 461 0,'0'0'384'0,"0"0"-361"0,0 0-12 16,0 0 22-16,0 0 5 15,0 0 14-15,0 0-52 16,0 0 3-16,0 3 45 15,-16 5-15-15,-9-2-20 16,0-5 3-16,-1-1-15 16,6 0 10-16,3-6-11 15,10-5 0-15,2 5 20 16,5 0-15-16,0 4-3 16,0 2-4-16,0 0 4 15,0 0-4-15,9 0-8 16,6 0 10-16,-1 0 6 0,-5 5-6 15,-4 1 0 1,-5-3-6-16,0 2 12 0,0 1 6 16,0 4-12-16,-3-2 0 15,-11 3 23-15,0-7-19 16,5-4-4-16,2 0 0 16,2-2-20-16,5-21 10 15,0-4-59-15,8-1 34 16,15 4 30-16,2 7 5 15,-6 10-3-15,-6 4 0 16,-5 3 3-16,-7 0 8 16,-1 0-4-16,0 0-4 15,0 0 35-15,0 0-29 0,0 7 3 16,-4 4 5 0,-13 0-6-16,-6-1-4 0,4 2-4 15,2-9-27-15,3 0 22 16,5-3-38-16,5 0-5 15,4 0 9-15,0 0-28 16,0 0-83-16,9 0-84 16,12 0 137-16,-3 0-167 15</inkml:trace>
  <inkml:trace contextRef="#ctx0" brushRef="#br0" timeOffset="5056">2722 360 572 0,'0'0'138'16,"0"0"-102"-16,0 0 41 0,0 0-17 16,0 0 12-16,0 0-19 15,-40 100 21-15,40-56-39 16,0 5-9-16,8 3 33 16,3 4-45-16,-2-1-13 15,-2 1 43-15,-2 1-43 16,-4 3 9-16,2 4-9 15,-1-1 5-15,-2 4 3 16,3-4-8-16,-2 4-1 16,-1-2 21-16,5-5-17 0,0-2 6 15,-1-11-10 1,4-8 7-16,-1-10-5 0,-1-8-2 16,-1-9 0-16,-2-5 1 15,-2-2-1-15,-1 1 0 16,0-2-7-16,3 2 16 15,-3 0-8-15,2 7-1 16,1 4 0-16,-1 1 3 16,-2 5-2-16,0-7-1 15,0-2 0-15,0-5 6 16,0-7-8-16,0-1 2 16,0-1 0-16,0 0-6 15,3 0 6-15,-3 0-22 16,1 0-17-16,2-7-32 15,-3-24 25-15,2-11-173 0,1-1-111 16,-2 5-33-16</inkml:trace>
  <inkml:trace contextRef="#ctx0" brushRef="#br0" timeOffset="5361">2799 1478 253 0,'0'0'239'0,"0"0"-78"16,0 0 22-16,0 0-113 15,0 0-29-15,0 0-33 16,26-5 5-16,6 0-16 15,12 2 12-15,2-3-9 16,-2 1 27-16,-9-4-27 16,-5 4 0-16,-12 2-3 15,-9 1 14-15,-4 2-9 0,-5 0 16 16,0 0-7-16,0 0 71 16,0 0-52-16,0 0-1 15,0 0-29-15,0 11 8 16,0 11 11-16,7 5-19 15,-1 1 0-15,2-7 12 16,-2 3-4-16,2-6-11 16,-2 1 3-16,-2-3 0 15,-1-3-15-15,-1 2-16 16,-2-1-63-16,0-4-50 16,-14-4-195-16</inkml:trace>
  <inkml:trace contextRef="#ctx0" brushRef="#br0" timeOffset="6030">491 1886 1034 0,'0'0'68'0,"0"0"-67"15,0 0 9 1,0 0 5-16,0 0-14 0,0 0-1 16,-50-2 0-16,54 2 14 15,27 0-24-15,23 18 22 16,31 8-12-16,22-3 45 15,14-8-45-15,4-6 0 16,2-9-3-16,2 0 11 16,6 0-11-16,4-14 3 15,3-2 0-15,0 3-1 16,-4 1 3-16,-4 0-2 16,-8 1 0-16,-2 3 8 15,1 2-12-15,-1 1 4 0,1 0 0 16,-5 0 5-1,-8-1-1-15,-4-2-8 0,-2 2 0 16,-4-2 4-16,1-1-9 16,-4 4 9-16,-3 0 0 15,-2 0 0-15,5 5 0 16,-2 0-1-16,-3 0-1 16,0 0 2-16,-10 0 1 15,-4 0-1-15,5-1 0 16,3-6 8-16,3-1-8 15,2-5-4-15,-8-1 4 16,-6-2 0-16,-8 5 4 16,-11-3-4-16,-3 3 0 15,-8 3 3-15,-8 0-3 0,-8 5 0 16,-10 1 0-16,-9-1 1 16,-8 3-10-16,-3 0 9 15,-3 0-17-15,0 0-3 16,0 0-106-16,-3-1-171 15</inkml:trace>
  <inkml:trace contextRef="#ctx0" brushRef="#br0" timeOffset="6183">5250 1733 1105 0,'0'0'20'0,"0"0"-3"0,0 0-17 15,0 0-96 1,0 0-49-16,0 0-202 0</inkml:trace>
  <inkml:trace contextRef="#ctx0" brushRef="#br0" timeOffset="7426">2664 210 371 0,'0'0'114'0,"0"0"13"15,0 0-19-15,0 0-17 16,0 0-6-16,0 0-71 15,-8 0-12-15,8 0 7 16,0 0-9-16,0 0-2 16,0 0 1-16,0 8 2 15,0 4 8-15,0 0-9 16,0-1 0-16,-1 3 9 16,-13 0-4-16,-2-3-5 15,3-4 0-15,4-5 5 16,3-2-1-16,2 0-4 0,-1 0 0 15,5 0-2 1,0-2 2-16,0-3-8 0,0 0 5 16,0-3 3-16,14-1-4 15,4-1 4-15,3 7 0 16,-1 3 5-16,-2 0 1 16,-1 0 5-16,-5 8 11 15,-3 6-8-15,-4-3 57 16,-5-4-70-16,0 1 9 15,0-6 32-15,0 2-41 16,-3-2 13-16,-11 0-14 16,-4-2 7-16,-5 0-17 15,2-15 10-15,3-7-84 16,4-7 47-16,6 10 7 0,8 6 3 16,0 6 26-16,0 5 1 15,8 2-21-15,15 0 21 16,3 0 0-16,1 14 7 15,-4 5-6-15,-5 4 31 16,-4-3-16-16,-10-4-9 16,-4-1 52-16,0 2-55 15,0-1 5-15,-15-1 13 16,-11-2-22-16,-1-9-1 16,-1-4-5-16,1 0-25 0,6-4 30 15,4-11-74-15,13-4 54 16,4 3 12-1,3-1-17-15,19 5 19 0,6 2-1 16,-2 5 4-16,-4 5-9 16,-5 0 18-16,-6 0-5 15,-7 0 34-15,-4 0-31 16,0 0 28-16,0 5 7 16,0 0-19-16,-1 6 36 15,-13 1-55-15,-6 1 0 16,7-4-5-16,3-6-8 15,6-3-56-15,-1 0-29 16,5 0-171-16</inkml:trace>
  <inkml:trace contextRef="#ctx0" brushRef="#br0" timeOffset="8692">3124 170 572 0,'0'0'106'16,"0"0"-76"-16,0 0-28 15,0 0-2-15,0 0 67 16,0 0-53-16,0 0-11 15,143-90 47-15,-122 90-24 16,-3 0-5-16,4 3-2 16,-3 17 0-16,6 8 58 15,-2 0-25-15,-4 4-33 16,1-4 14-16,-6 0-24 0,-1-3 2 16,-2-5-11-16,1 1 0 15,-3-3 8-15,0-3-8 16,-4-3 0-16,-1-10-4 15,0 1-67-15,-3-3-52 16,-1 0-56-16,0-24 64 16,0-23-86-16</inkml:trace>
  <inkml:trace contextRef="#ctx0" brushRef="#br0" timeOffset="8823">3452 0 463 0,'0'0'211'0,"0"0"-37"15,0 0-105 1,0 0-17-16,0 0-33 0,0 0-18 15,-76 102-2-15,61-43-3 16,6 3-74-16,0-10-141 16</inkml:trace>
  <inkml:trace contextRef="#ctx0" brushRef="#br0" timeOffset="10037">5375 1484 398 0,'0'0'78'0,"0"0"52"16,0 0-48-16,0 0-50 15,0 0 0-15,0 0 10 16,79 389-20-16,-78-370-1 16,2-9-21-16,-1-9 7 15,-2-1 20-15,0 0-9 16,0-11-8-16,-2-19-10 16,-7-11-79-16,2-4-18 15,7 12 97-15,0 9 0 0,0 10 15 16,0 9-10-16,12 5-4 15,5 0 22-15,1 0 25 16,5 0 20-16,-1 19-33 16,0 0-14-16,-3 8 49 15,-6-3-41-15,-3 2-9 16,-2-4-1-16,-4 3-13 16,1-4-12-16,-2-7-34 15,-2-3-60-15,2-10-40 16,2-1-105-16,0-6-122 15</inkml:trace>
  <inkml:trace contextRef="#ctx0" brushRef="#br0" timeOffset="10202">5756 1719 346 0,'0'0'117'0,"0"0"75"16,0 0-37-16,0 0-83 15,0 0 8-15,0 0-53 16,43 116-1-16,-36-110-26 15,5-2-2-15,4-4-60 16,0 0-69-16,-1-20-121 16,2-16-61-16</inkml:trace>
  <inkml:trace contextRef="#ctx0" brushRef="#br0" timeOffset="11339">5932 1675 305 0,'0'0'122'0,"0"0"7"0,0 0 8 15,0 0-19 1,0 0-2-16,0 0 18 0,22 193-79 15,-13-133-22-15,3-2-33 16,-2 4 4-16,0-8 15 16,-1 0-19-16,-3-7 0 15,-6-11 1-15,0-10 2 16,0-11-3-16,0-9 0 16,-11-6 0-16,-7 0 10 15,0-9-10-15,-1-18-13 16,6-9-23-16,4-7 17 15,9-11 7-15,0-9-29 16,10-9-78-16,28-5 16 16,8 3-131-16,9 5 97 15,1 12 42-15,-6 12-123 0,-11 17 218 16,-11 11 48 0,-16 13 68-16,-8 4 37 0,-2 0 2 15,-2 0-25-15,3 13 5 16,-3 12-48-16,4 10 30 15,1 8-66-15,3 0-29 16,-2 2 17-16,3-5-39 16,-2 2 5-16,-1-2-4 15,-1-10 5-15,-2-7-12 16,-1-11-4-16,-2-9-28 16,0-3 37-16,0 0-41 15,-7-19 12-15,-14-24-137 0,3-19-18 16,9-13 38-1,9-2-55-15,0 13 202 0,14 20 41 16,11 20 0-16,-2 16-14 16,0 5 22-16,0 3 25 15,0 0 20-15,2 17 23 16,1 4-77-16,-6 4 28 16,-3 1 0-16,-5-1-31 15,-6-4-14-15,-3-4-15 16,-3-3-4-16,0-4-4 15,0-2-44-15,0-3 10 16,-8-5-34-16,7 0-12 16,1 0-95-16,0-18 30 15,0-1 102-15,18 2 38 16,11-2 5-16,4 5 22 0,1 4 9 16,1 5 36-16,-4 3 9 15,3 2-3-15,-7 0-3 16,1 0-47-16,-7 0-16 15,-6 0 19-15,-3-2-26 16,-10 0-7-16,-2-5 5 16,0 1 2-16,-11-2 0 15,-12-2-28-15,-3 4 28 16,8 6 23-16,5 0-8 16,5 0 7-16,8 0 1 15,0 0-22-15,0 9-2 16,0 6-7-16,9 4 8 0,8-4-1 15,1-7 1 1,0 1-5-16,-1-9 1 0,3 0-40 16,-1 0-27-16,1-15-51 15,-2-6-46-15,-1-7 76 16,-3 7 55-16,-1 3-7 16,0 5 44-16,-3 8 40 15,-1 5 67-15,2 0-21 16,-2 5-8-16,2 15 73 15,1 5-69-15,2 0-43 16,-4 0-21-16,-2-4-4 16,-4-7-6-16,-4-1-8 15,0-7-10-15,0-1 6 16,0-5-37-16,0 0 4 0,0 0-7 16,-9 0-70-16,5-5 81 15,1 0 33-15,3 4 28 16,0-4 13-16,0-1-39 15,9-1 2-15,15-2-5 16,3-2 4-16,4-2 1 16,-2-1-4-16,-2 0-52 15,-3-3-103-15,-9 1-330 16</inkml:trace>
  <inkml:trace contextRef="#ctx0" brushRef="#br0" timeOffset="11646">7231 1418 209 0,'0'0'456'15,"0"0"-404"-15,0 0 84 16,0 0-47-16,0 0 1 15,0 0-27-15,59 384-27 16,-45-297-11-16,-1-1-25 16,1-13 0-16,0-6 11 15,-2-11-8-15,-3-19-3 16,-4-14 0-16,-1-15-2 0,-4-8 2 16,0 0-43-16,0-42-51 15,0-28-32-15,-6-30-239 16,-15-24 5-16</inkml:trace>
  <inkml:trace contextRef="#ctx0" brushRef="#br0" timeOffset="11853">7282 1426 479 0,'0'0'183'0,"0"0"-142"16,0 0 83-16,0 0-49 16,0 0-16-16,0 0 1 0,151 69-7 15,-133-40-39 1,-6 0-4-16,-7 2-6 0,-5 0-2 15,0 0 7-15,-8-4-9 16,-10-9-52-16,1-9-23 16,-1-9-73-16,4-14-96 15,5-32-149-15</inkml:trace>
  <inkml:trace contextRef="#ctx0" brushRef="#br0" timeOffset="12405">7554 1107 659 0,'0'0'82'16,"0"0"14"-16,0 0-25 15,0 0-23-15,0 0-11 0,0 0 4 16,43 446-41-16,-28-405 0 16,2-9-9-16,-1-13-14 15,3-10-44-15,-1-9-50 16,5 0-1-16,4-18 7 15,3-15-9-15,1-2 23 16,-4-1 29-16,-4 8 68 16,-5 4 0-16,-6 9 92 15,-6 9 9-15,-6 3 54 16,0 3 10-16,0 0-62 16,-6 0 1-16,-17 3-55 15,-5 16-22-15,-1 4 8 16,4 0-10-16,10-3 19 0,3-2-44 15,11 0 6-15,1-4-4 16,0 0-2-16,0-5-2 16,15 0-6-16,9-8-24 15,0-1 2-15,7 0-71 16,1-10-33-16,-5-5 24 16,-3-1 10-16,-9 8 58 15,-5 2 31-15,-6 4 11 16,-4 2 42-16,0 0 27 15,0 0 22-15,0 0-29 16,0 0-40-16,0 0 11 16,0 0-5-16,0 0-14 15,0 3-4-15,5 8-10 16,-1 3 0-16,4-1 1 0,-2-3-1 16,1 1-43-16,1-7-42 15,1-1-105-15,2-3 35 16,2 0 48-16,1-19-197 15</inkml:trace>
  <inkml:trace contextRef="#ctx0" brushRef="#br0" timeOffset="12608">8113 1501 12 0,'0'0'287'15,"0"0"-127"-15,0 0-24 16,0 0-39-16,0 0-49 16,0 0 0-16,38-12 28 0,-29 28-26 15,-6 9 41 1,-1 1-36-16,-2 2-43 0,0-3 25 15,0-7-37-15,0-5 0 16,0-4-1-16,0-5 3 16,0-4-6-16,0 0-39 15,0 0-55-15,0-14 0 16,15-16-187-16,5-1 21 16</inkml:trace>
  <inkml:trace contextRef="#ctx0" brushRef="#br0" timeOffset="12764">8297 1511 253 0,'0'0'150'0,"0"0"-2"16,0 0-4-16,0 0-30 16,0 0-14-16,0 0-69 15,6 21-5-15,-6-9 2 0,0 0-24 16,0 2-8-16,0-6-28 16,3-2-54-16,3-1-79 15,5-5-51-15,4 0-164 16</inkml:trace>
  <inkml:trace contextRef="#ctx0" brushRef="#br0" timeOffset="13033">8541 1520 263 0,'0'0'229'15,"0"0"-79"-15,0 0 11 16,0 0-68-16,0 0-70 16,0 0-16-16,122 0 14 15,-110 0-21-15,-6-12-15 0,-1-3 0 16,-5-2-74-16,0 3-47 15,-2 3 0-15,-21 6-57 16,-1 5-117-16,4 0 310 16,7 0 19-16,4 16 284 15,9 6-167-15,0 5 3 16,0 6-2-16,0 1-65 16,15-3-13-16,8-1-56 15,2-9-2-15,7-6-2 16,11-15-27-16,2 0-180 15,4-16-440-15</inkml:trace>
  <inkml:trace contextRef="#ctx0" brushRef="#br0" timeOffset="17461">2643 611 283 0,'0'0'105'0,"0"0"-57"16,0 0 5-16,0 0-37 15,0 0 7-15,0 0 61 16,26 0-38-16,-17 5 20 16,3 16 29-16,3 12-32 15,-3 10 0-15,-1 16-47 16,1 3-14-16,-6 6 43 15,5 5-44-15,-5-2 5 16,3-1 9-16,3-5-5 16,-1-6 18-16,5-1-28 15,-2-2 0-15,3-2 11 16,-4-6-11-16,-2-3 1 16,3-3-2-16,-7-5 2 0,2-4 2 15,-1-5-3-15,-6-2 0 16,2-5 4-16,-1-7 1 15,-3-6 0-15,2-4 1 16,-2 0-5-16,0-4 7 16,0 0-8-16,0 0 0 15,3 0 14-15,-3 0-13 16,0 0-1-16,0 0 0 16,0 0 6-16,0 0-5 15,0 0-1-15,0 0 0 0,0 0 0 16,0 0 3-1,0 0-3-15,0 0 0 0,0 0 2 16,0 0-5-16,0 0-41 16,1 0-76-16,4-21-103 15,-1-5-456-15</inkml:trace>
  <inkml:trace contextRef="#ctx0" brushRef="#br0" timeOffset="18006">2913 1427 340 0,'0'0'123'0,"0"0"-59"16,0 0 64-16,0 0-76 15,0 0 15-15,0 0-59 16,38 18-2-16,-18-18 21 16,-2 0-27-16,-3-2-3 15,-3-2 2-15,-7 2 2 16,-4 2-5-16,-1 0-1 16,0 0 5-16,0 0 2 15,0 0-2-15,0 0 11 16,0 0 9-16,4 0-5 15,3 8 24-15,4 4-22 16,-2 7-12-16,5 4 29 16,-1 7-19-16,-1 3 0 15,2 7 0-15,-5-3-9 16,0 2 1-16,3 1-7 16,2-4-19-16,0-3-49 0,-1-8-154 15,-4-12-187-15</inkml:trace>
  <inkml:trace contextRef="#ctx0" brushRef="#br0" timeOffset="18129">3328 1920 859 0,'0'0'13'0,"0"0"-13"15,0 0-272-15</inkml:trace>
  <inkml:trace contextRef="#ctx0" brushRef="#br0" timeOffset="34056">2000 118 282 0,'2'0'26'0,"-2"0"-21"15,0 0-1-15,0 0-6 16,0 0 5-16,0 0 18 16,0 0 68-16,3 0-19 15,-3 0 0-15,0 0 12 16,0 0-14-16,0 0-1 0,0 0-35 16,0 0-17-1,0 0 18-15,0 0-33 0,0 0-6 16,0 0-83-16,0 0-115 15,0 0-45 1</inkml:trace>
  <inkml:trace contextRef="#ctx0" brushRef="#br0" timeOffset="34166">2000 118 237 0,'81'77'106'16,"-81"-77"-94"-16,0 0-12 15,0 0-34-15,0 0-248 16</inkml:trace>
  <inkml:trace contextRef="#ctx0" brushRef="#br0" timeOffset="34296">2064 178 61 0,'0'0'0'16</inkml:trace>
  <inkml:trace contextRef="#ctx0" brushRef="#br0" timeOffset="34427">2064 178 561 0,'-29'7'53'15,"29"-7"-48"-15,0 0-5 16,0 0-133-16</inkml:trace>
  <inkml:trace contextRef="#ctx0" brushRef="#br0" timeOffset="34581">2174 199 916 0,'0'0'2'0,"0"0"52"16,0 0-54-16,0 0 6 0,0 0-12 16,0 0-134-1,-23 0-339-15</inkml:trace>
  <inkml:trace contextRef="#ctx0" brushRef="#br0" timeOffset="34716">2174 199 707 0,'-34'30'71'0,"34"-30"-71"15,0 0-41-15,0 0-275 16</inkml:trace>
  <inkml:trace contextRef="#ctx0" brushRef="#br0" timeOffset="34857">2134 204 722 0,'0'0'30'0,"0"0"-30"16,0 0-50-16,0 0-275 16</inkml:trace>
  <inkml:trace contextRef="#ctx0" brushRef="#br0" timeOffset="34998">2134 204 652 0,'-41'33'8'0,"41"-33"17"0,0 0-25 16,0 0-166-16,0 0-353 15</inkml:trace>
  <inkml:trace contextRef="#ctx0" brushRef="#br0" timeOffset="35152">2041 155 598 0,'0'0'46'0,"0"0"-14"0,0 0-32 15,0 0 0-15,0 0-32 16,0 0-186-16</inkml:trace>
  <inkml:trace contextRef="#ctx0" brushRef="#br0" timeOffset="35299">2041 155 586 0,'-10'-15'36'0,"10"15"-25"15,0 0-11-15,0 0-79 16,0 0-184-16</inkml:trace>
  <inkml:trace contextRef="#ctx0" brushRef="#br0" timeOffset="35443">2063 154 505 0,'0'0'61'0,"0"0"-32"16,0 0-29-16,0 0-136 16,0 0-323-16</inkml:trace>
  <inkml:trace contextRef="#ctx0" brushRef="#br0" timeOffset="35570">2063 154 377 0,'62'22'0'16,"-62"-22"-279"-16</inkml:trace>
  <inkml:trace contextRef="#ctx0" brushRef="#br0" timeOffset="35710">2245 223 583 0,'0'0'0'0,"0"0"-63"0</inkml:trace>
  <inkml:trace contextRef="#ctx0" brushRef="#br0" timeOffset="36003">2245 223 471 0,'-94'-30'0'0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6:25.09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0 111 99 0,'-4'-3'76'0,"2"3"57"0,-1 0-46 16,3 0 3-16,0 0-10 15,0 0-37-15,0-3 5 16,0 3 32-16,0 0-39 16,0 0-15-16,0 0-9 15,0 0-12-15,0 0-10 16,0 0-12-16,12 0 17 16,13 0 6-16,10 9-5 0,9-1-1 15,6-1 5-15,8-1-4 16,11-2 2-16,7-3-3 15,11-1 0-15,4 0 22 16,0 0-22-16,2-1-3 16,-4-5 0-16,1-2 3 15,0 3 16-15,1-1-16 16,-6 3 0-16,-8 3 0 16,-7 0 0-16,-8 0-1 15,-2 0 1-15,-7 0 5 16,0 0-2-16,0 3-3 15,-3-3-3-15,-1 0 3 0,-1 0 0 16,-4 0 0 0,0 0 0-16,-3 0 1 15,-1 0 6-15,5-3-7 0,1-7 0 16,6 3 6-16,1-3 1 16,1 4-4-16,4 1-2 15,4 0 2-15,-2 5 0 16,-3 0-2-16,0 0-1 15,-4 0 5-15,-6 0-5 16,1 0-1-16,-4 0-1 16,-3 0 2-16,-1 0 8 15,2 0-8-15,-4 0 0 16,2 0 3-16,1 0 2 0,-3 0-3 16,-2-6 5-1,-4 2-5-15,-4-2 20 0,0 5-22 16,0-4 0-16,-1 0 27 15,0 1-8-15,1 0 0 16,-4 3-8-16,-6-3-10 16,-3 4 29-16,-5-1-29 15,-6 1-1-15,-1 0 11 16,-3 0-10-16,0 0 2 16,0 0-3-16,0 0 6 15,0 0-7-15,0 0 1 16,0 0-18-16,0 0-38 15,-7-4-136-15,-18-19-166 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04-27T06:16:29.507"/>
    </inkml:context>
    <inkml:brush xml:id="br0">
      <inkml:brushProperty name="width" value="0.035" units="cm"/>
      <inkml:brushProperty name="height" value="0.035" units="cm"/>
      <inkml:brushProperty name="color" value="#ED1C24"/>
      <inkml:brushProperty name="fitToCurve" value="1"/>
    </inkml:brush>
  </inkml:definitions>
  <inkml:trace contextRef="#ctx0" brushRef="#br0">7 102 6 0,'-1'-5'511'15,"-2"4"-454"-15,3 1-55 16,0 0 3-16,0-2 67 16,0 2-24-16,0-3-5 15,0 3-43-15,0 0 10 16,18 0 4 0,11 0 9-16,2 5-20 0,9 1 42 15,1 0-42-15,3-2 1 16,9 2 4-16,6-6-7 0,13 3 14 15,7 2-15 1,6-5 0-16,-3 3 1 0,1-3 7 16,-7 0-8-16,0 0 0 15,0 0 0-15,0 0 6 16,3 0-6-16,-6 2 0 16,-2-2 1-16,-4 2-1 15,-2 0 0-15,-2 0 3 16,-1-2-2-16,0 0 0 15,2 0-1-15,3 0 0 16,3 0 6-16,-2-2 0 16,3 2-6-16,-1 0 0 15,-1 0 0-15,0 0 9 16,4 0-9-16,6-2 0 0,2-5 8 16,2 2-8-16,-2 4 0 15,-5 1-5-15,-9 0 12 16,-5 0-5-16,-4 0-2 15,4 0 0-15,5 0-3 16,1 6 4-16,6-1-1 16,-2-5 25-16,1 0-16 15,-2 0 3-15,0 0-12 16,1 0 0-16,-5-5 20 16,-2 0-16-16,-1 4-1 15,-3 1-2-15,-4 0 1 16,1 0-2-16,0 0-1 15,-7 6 1-15,1 3 1 16,-3-5 4-16,1-3-5 16,-2-1 3-16,7 0-1 0,1 0 1 15,2 0-3-15,0 0 0 16,-4 0 9-16,1 0-9 16,1 0-6-16,2 0 6 15,-1 0 4-15,3 0-4 16,0 0-2-16,0-5 2 15,3-4 8-15,0 4-1 16,-1 0-7-16,-6 4 6 16,-7 1-2-16,-8 0 7 15,-11 0-11-15,-6 0 0 0,-2 0-2 16,-6 0 10 0,-2 0-6-16,-5 0-2 0,-3 0 6 15,-3 0 20-15,-3 0-26 16,0 0 0-16,0 0 22 15,0 0-15-15,0 0-2 16,0-3-5-16,0-13-21 16,0-19-129-16,-21-26-401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530820CF-B880-4189-942D-D702A7CBA730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矩形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矩形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7915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7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等腰三角形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0909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4666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913226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092904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2307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871481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直接连接符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等腰三角形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01419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内容占位符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2337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等腰三角形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596492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8" name="直接连接符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直接连接符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等腰三角形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9667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5" Type="http://schemas.openxmlformats.org/officeDocument/2006/relationships/image" Target="../media/image3.emf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emf"/><Relationship Id="rId3" Type="http://schemas.openxmlformats.org/officeDocument/2006/relationships/customXml" Target="../ink/ink144.xml"/><Relationship Id="rId7" Type="http://schemas.openxmlformats.org/officeDocument/2006/relationships/customXml" Target="../ink/ink146.xml"/><Relationship Id="rId12" Type="http://schemas.openxmlformats.org/officeDocument/2006/relationships/image" Target="../media/image158.emf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5.emf"/><Relationship Id="rId11" Type="http://schemas.openxmlformats.org/officeDocument/2006/relationships/customXml" Target="../ink/ink148.xml"/><Relationship Id="rId5" Type="http://schemas.openxmlformats.org/officeDocument/2006/relationships/customXml" Target="../ink/ink145.xml"/><Relationship Id="rId10" Type="http://schemas.openxmlformats.org/officeDocument/2006/relationships/image" Target="../media/image157.emf"/><Relationship Id="rId4" Type="http://schemas.openxmlformats.org/officeDocument/2006/relationships/image" Target="../media/image154.emf"/><Relationship Id="rId9" Type="http://schemas.openxmlformats.org/officeDocument/2006/relationships/customXml" Target="../ink/ink14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emf"/><Relationship Id="rId13" Type="http://schemas.openxmlformats.org/officeDocument/2006/relationships/customXml" Target="../ink/ink154.xml"/><Relationship Id="rId18" Type="http://schemas.openxmlformats.org/officeDocument/2006/relationships/image" Target="../media/image167.emf"/><Relationship Id="rId3" Type="http://schemas.openxmlformats.org/officeDocument/2006/relationships/customXml" Target="../ink/ink149.xml"/><Relationship Id="rId7" Type="http://schemas.openxmlformats.org/officeDocument/2006/relationships/customXml" Target="../ink/ink151.xml"/><Relationship Id="rId12" Type="http://schemas.openxmlformats.org/officeDocument/2006/relationships/image" Target="../media/image164.emf"/><Relationship Id="rId17" Type="http://schemas.openxmlformats.org/officeDocument/2006/relationships/customXml" Target="../ink/ink156.xml"/><Relationship Id="rId2" Type="http://schemas.openxmlformats.org/officeDocument/2006/relationships/image" Target="../media/image159.png"/><Relationship Id="rId16" Type="http://schemas.openxmlformats.org/officeDocument/2006/relationships/image" Target="../media/image166.emf"/><Relationship Id="rId20" Type="http://schemas.openxmlformats.org/officeDocument/2006/relationships/image" Target="../media/image16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.emf"/><Relationship Id="rId11" Type="http://schemas.openxmlformats.org/officeDocument/2006/relationships/customXml" Target="../ink/ink153.xml"/><Relationship Id="rId5" Type="http://schemas.openxmlformats.org/officeDocument/2006/relationships/customXml" Target="../ink/ink150.xml"/><Relationship Id="rId15" Type="http://schemas.openxmlformats.org/officeDocument/2006/relationships/customXml" Target="../ink/ink155.xml"/><Relationship Id="rId10" Type="http://schemas.openxmlformats.org/officeDocument/2006/relationships/image" Target="../media/image163.emf"/><Relationship Id="rId19" Type="http://schemas.openxmlformats.org/officeDocument/2006/relationships/customXml" Target="../ink/ink157.xml"/><Relationship Id="rId4" Type="http://schemas.openxmlformats.org/officeDocument/2006/relationships/image" Target="../media/image160.emf"/><Relationship Id="rId9" Type="http://schemas.openxmlformats.org/officeDocument/2006/relationships/customXml" Target="../ink/ink152.xml"/><Relationship Id="rId14" Type="http://schemas.openxmlformats.org/officeDocument/2006/relationships/image" Target="../media/image165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emf"/><Relationship Id="rId3" Type="http://schemas.openxmlformats.org/officeDocument/2006/relationships/customXml" Target="../ink/ink158.xml"/><Relationship Id="rId7" Type="http://schemas.openxmlformats.org/officeDocument/2006/relationships/customXml" Target="../ink/ink160.xml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.emf"/><Relationship Id="rId5" Type="http://schemas.openxmlformats.org/officeDocument/2006/relationships/customXml" Target="../ink/ink159.xml"/><Relationship Id="rId10" Type="http://schemas.openxmlformats.org/officeDocument/2006/relationships/image" Target="../media/image173.emf"/><Relationship Id="rId4" Type="http://schemas.openxmlformats.org/officeDocument/2006/relationships/image" Target="../media/image170.emf"/><Relationship Id="rId9" Type="http://schemas.openxmlformats.org/officeDocument/2006/relationships/customXml" Target="../ink/ink161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67.xml"/><Relationship Id="rId18" Type="http://schemas.openxmlformats.org/officeDocument/2006/relationships/image" Target="../media/image182.emf"/><Relationship Id="rId26" Type="http://schemas.openxmlformats.org/officeDocument/2006/relationships/image" Target="../media/image186.emf"/><Relationship Id="rId39" Type="http://schemas.openxmlformats.org/officeDocument/2006/relationships/customXml" Target="../ink/ink180.xml"/><Relationship Id="rId21" Type="http://schemas.openxmlformats.org/officeDocument/2006/relationships/customXml" Target="../ink/ink171.xml"/><Relationship Id="rId34" Type="http://schemas.openxmlformats.org/officeDocument/2006/relationships/image" Target="../media/image190.emf"/><Relationship Id="rId42" Type="http://schemas.openxmlformats.org/officeDocument/2006/relationships/image" Target="../media/image194.emf"/><Relationship Id="rId47" Type="http://schemas.openxmlformats.org/officeDocument/2006/relationships/customXml" Target="../ink/ink184.xml"/><Relationship Id="rId50" Type="http://schemas.openxmlformats.org/officeDocument/2006/relationships/image" Target="../media/image198.emf"/><Relationship Id="rId55" Type="http://schemas.openxmlformats.org/officeDocument/2006/relationships/customXml" Target="../ink/ink188.xml"/><Relationship Id="rId7" Type="http://schemas.openxmlformats.org/officeDocument/2006/relationships/customXml" Target="../ink/ink164.xml"/><Relationship Id="rId2" Type="http://schemas.openxmlformats.org/officeDocument/2006/relationships/image" Target="../media/image174.png"/><Relationship Id="rId16" Type="http://schemas.openxmlformats.org/officeDocument/2006/relationships/image" Target="../media/image181.emf"/><Relationship Id="rId20" Type="http://schemas.openxmlformats.org/officeDocument/2006/relationships/image" Target="../media/image183.emf"/><Relationship Id="rId29" Type="http://schemas.openxmlformats.org/officeDocument/2006/relationships/customXml" Target="../ink/ink175.xml"/><Relationship Id="rId41" Type="http://schemas.openxmlformats.org/officeDocument/2006/relationships/customXml" Target="../ink/ink181.xml"/><Relationship Id="rId54" Type="http://schemas.openxmlformats.org/officeDocument/2006/relationships/image" Target="../media/image200.emf"/><Relationship Id="rId62" Type="http://schemas.openxmlformats.org/officeDocument/2006/relationships/image" Target="../media/image20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6.emf"/><Relationship Id="rId11" Type="http://schemas.openxmlformats.org/officeDocument/2006/relationships/customXml" Target="../ink/ink166.xml"/><Relationship Id="rId24" Type="http://schemas.openxmlformats.org/officeDocument/2006/relationships/image" Target="../media/image185.emf"/><Relationship Id="rId32" Type="http://schemas.openxmlformats.org/officeDocument/2006/relationships/image" Target="../media/image189.emf"/><Relationship Id="rId37" Type="http://schemas.openxmlformats.org/officeDocument/2006/relationships/customXml" Target="../ink/ink179.xml"/><Relationship Id="rId40" Type="http://schemas.openxmlformats.org/officeDocument/2006/relationships/image" Target="../media/image193.emf"/><Relationship Id="rId45" Type="http://schemas.openxmlformats.org/officeDocument/2006/relationships/customXml" Target="../ink/ink183.xml"/><Relationship Id="rId53" Type="http://schemas.openxmlformats.org/officeDocument/2006/relationships/customXml" Target="../ink/ink187.xml"/><Relationship Id="rId58" Type="http://schemas.openxmlformats.org/officeDocument/2006/relationships/image" Target="../media/image202.emf"/><Relationship Id="rId5" Type="http://schemas.openxmlformats.org/officeDocument/2006/relationships/customXml" Target="../ink/ink163.xml"/><Relationship Id="rId15" Type="http://schemas.openxmlformats.org/officeDocument/2006/relationships/customXml" Target="../ink/ink168.xml"/><Relationship Id="rId23" Type="http://schemas.openxmlformats.org/officeDocument/2006/relationships/customXml" Target="../ink/ink172.xml"/><Relationship Id="rId28" Type="http://schemas.openxmlformats.org/officeDocument/2006/relationships/image" Target="../media/image187.emf"/><Relationship Id="rId36" Type="http://schemas.openxmlformats.org/officeDocument/2006/relationships/image" Target="../media/image191.emf"/><Relationship Id="rId49" Type="http://schemas.openxmlformats.org/officeDocument/2006/relationships/customXml" Target="../ink/ink185.xml"/><Relationship Id="rId57" Type="http://schemas.openxmlformats.org/officeDocument/2006/relationships/customXml" Target="../ink/ink189.xml"/><Relationship Id="rId61" Type="http://schemas.openxmlformats.org/officeDocument/2006/relationships/customXml" Target="../ink/ink191.xml"/><Relationship Id="rId10" Type="http://schemas.openxmlformats.org/officeDocument/2006/relationships/image" Target="../media/image178.emf"/><Relationship Id="rId19" Type="http://schemas.openxmlformats.org/officeDocument/2006/relationships/customXml" Target="../ink/ink170.xml"/><Relationship Id="rId31" Type="http://schemas.openxmlformats.org/officeDocument/2006/relationships/customXml" Target="../ink/ink176.xml"/><Relationship Id="rId44" Type="http://schemas.openxmlformats.org/officeDocument/2006/relationships/image" Target="../media/image195.emf"/><Relationship Id="rId52" Type="http://schemas.openxmlformats.org/officeDocument/2006/relationships/image" Target="../media/image199.emf"/><Relationship Id="rId60" Type="http://schemas.openxmlformats.org/officeDocument/2006/relationships/image" Target="../media/image203.emf"/><Relationship Id="rId4" Type="http://schemas.openxmlformats.org/officeDocument/2006/relationships/image" Target="../media/image175.emf"/><Relationship Id="rId9" Type="http://schemas.openxmlformats.org/officeDocument/2006/relationships/customXml" Target="../ink/ink165.xml"/><Relationship Id="rId14" Type="http://schemas.openxmlformats.org/officeDocument/2006/relationships/image" Target="../media/image180.emf"/><Relationship Id="rId22" Type="http://schemas.openxmlformats.org/officeDocument/2006/relationships/image" Target="../media/image184.emf"/><Relationship Id="rId27" Type="http://schemas.openxmlformats.org/officeDocument/2006/relationships/customXml" Target="../ink/ink174.xml"/><Relationship Id="rId30" Type="http://schemas.openxmlformats.org/officeDocument/2006/relationships/image" Target="../media/image188.emf"/><Relationship Id="rId35" Type="http://schemas.openxmlformats.org/officeDocument/2006/relationships/customXml" Target="../ink/ink178.xml"/><Relationship Id="rId43" Type="http://schemas.openxmlformats.org/officeDocument/2006/relationships/customXml" Target="../ink/ink182.xml"/><Relationship Id="rId48" Type="http://schemas.openxmlformats.org/officeDocument/2006/relationships/image" Target="../media/image197.emf"/><Relationship Id="rId56" Type="http://schemas.openxmlformats.org/officeDocument/2006/relationships/image" Target="../media/image201.emf"/><Relationship Id="rId8" Type="http://schemas.openxmlformats.org/officeDocument/2006/relationships/image" Target="../media/image177.emf"/><Relationship Id="rId51" Type="http://schemas.openxmlformats.org/officeDocument/2006/relationships/customXml" Target="../ink/ink186.xml"/><Relationship Id="rId3" Type="http://schemas.openxmlformats.org/officeDocument/2006/relationships/customXml" Target="../ink/ink162.xml"/><Relationship Id="rId12" Type="http://schemas.openxmlformats.org/officeDocument/2006/relationships/image" Target="../media/image179.emf"/><Relationship Id="rId17" Type="http://schemas.openxmlformats.org/officeDocument/2006/relationships/customXml" Target="../ink/ink169.xml"/><Relationship Id="rId25" Type="http://schemas.openxmlformats.org/officeDocument/2006/relationships/customXml" Target="../ink/ink173.xml"/><Relationship Id="rId33" Type="http://schemas.openxmlformats.org/officeDocument/2006/relationships/customXml" Target="../ink/ink177.xml"/><Relationship Id="rId38" Type="http://schemas.openxmlformats.org/officeDocument/2006/relationships/image" Target="../media/image192.emf"/><Relationship Id="rId46" Type="http://schemas.openxmlformats.org/officeDocument/2006/relationships/image" Target="../media/image196.emf"/><Relationship Id="rId59" Type="http://schemas.openxmlformats.org/officeDocument/2006/relationships/customXml" Target="../ink/ink190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97.xml"/><Relationship Id="rId18" Type="http://schemas.openxmlformats.org/officeDocument/2006/relationships/image" Target="../media/image213.emf"/><Relationship Id="rId26" Type="http://schemas.openxmlformats.org/officeDocument/2006/relationships/image" Target="../media/image217.emf"/><Relationship Id="rId39" Type="http://schemas.openxmlformats.org/officeDocument/2006/relationships/customXml" Target="../ink/ink210.xml"/><Relationship Id="rId21" Type="http://schemas.openxmlformats.org/officeDocument/2006/relationships/customXml" Target="../ink/ink201.xml"/><Relationship Id="rId34" Type="http://schemas.openxmlformats.org/officeDocument/2006/relationships/image" Target="../media/image221.emf"/><Relationship Id="rId42" Type="http://schemas.openxmlformats.org/officeDocument/2006/relationships/image" Target="../media/image225.emf"/><Relationship Id="rId47" Type="http://schemas.openxmlformats.org/officeDocument/2006/relationships/customXml" Target="../ink/ink214.xml"/><Relationship Id="rId50" Type="http://schemas.openxmlformats.org/officeDocument/2006/relationships/image" Target="../media/image229.emf"/><Relationship Id="rId55" Type="http://schemas.openxmlformats.org/officeDocument/2006/relationships/customXml" Target="../ink/ink218.xml"/><Relationship Id="rId7" Type="http://schemas.openxmlformats.org/officeDocument/2006/relationships/customXml" Target="../ink/ink194.xml"/><Relationship Id="rId12" Type="http://schemas.openxmlformats.org/officeDocument/2006/relationships/image" Target="../media/image210.emf"/><Relationship Id="rId17" Type="http://schemas.openxmlformats.org/officeDocument/2006/relationships/customXml" Target="../ink/ink199.xml"/><Relationship Id="rId25" Type="http://schemas.openxmlformats.org/officeDocument/2006/relationships/customXml" Target="../ink/ink203.xml"/><Relationship Id="rId33" Type="http://schemas.openxmlformats.org/officeDocument/2006/relationships/customXml" Target="../ink/ink207.xml"/><Relationship Id="rId38" Type="http://schemas.openxmlformats.org/officeDocument/2006/relationships/image" Target="../media/image223.emf"/><Relationship Id="rId46" Type="http://schemas.openxmlformats.org/officeDocument/2006/relationships/image" Target="../media/image227.emf"/><Relationship Id="rId59" Type="http://schemas.openxmlformats.org/officeDocument/2006/relationships/customXml" Target="../ink/ink220.xml"/><Relationship Id="rId2" Type="http://schemas.openxmlformats.org/officeDocument/2006/relationships/image" Target="../media/image205.png"/><Relationship Id="rId16" Type="http://schemas.openxmlformats.org/officeDocument/2006/relationships/image" Target="../media/image212.emf"/><Relationship Id="rId20" Type="http://schemas.openxmlformats.org/officeDocument/2006/relationships/image" Target="../media/image214.emf"/><Relationship Id="rId29" Type="http://schemas.openxmlformats.org/officeDocument/2006/relationships/customXml" Target="../ink/ink205.xml"/><Relationship Id="rId41" Type="http://schemas.openxmlformats.org/officeDocument/2006/relationships/customXml" Target="../ink/ink211.xml"/><Relationship Id="rId54" Type="http://schemas.openxmlformats.org/officeDocument/2006/relationships/image" Target="../media/image23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7.emf"/><Relationship Id="rId11" Type="http://schemas.openxmlformats.org/officeDocument/2006/relationships/customXml" Target="../ink/ink196.xml"/><Relationship Id="rId24" Type="http://schemas.openxmlformats.org/officeDocument/2006/relationships/image" Target="../media/image216.emf"/><Relationship Id="rId32" Type="http://schemas.openxmlformats.org/officeDocument/2006/relationships/image" Target="../media/image220.emf"/><Relationship Id="rId37" Type="http://schemas.openxmlformats.org/officeDocument/2006/relationships/customXml" Target="../ink/ink209.xml"/><Relationship Id="rId40" Type="http://schemas.openxmlformats.org/officeDocument/2006/relationships/image" Target="../media/image224.emf"/><Relationship Id="rId45" Type="http://schemas.openxmlformats.org/officeDocument/2006/relationships/customXml" Target="../ink/ink213.xml"/><Relationship Id="rId53" Type="http://schemas.openxmlformats.org/officeDocument/2006/relationships/customXml" Target="../ink/ink217.xml"/><Relationship Id="rId58" Type="http://schemas.openxmlformats.org/officeDocument/2006/relationships/image" Target="../media/image233.emf"/><Relationship Id="rId5" Type="http://schemas.openxmlformats.org/officeDocument/2006/relationships/customXml" Target="../ink/ink193.xml"/><Relationship Id="rId15" Type="http://schemas.openxmlformats.org/officeDocument/2006/relationships/customXml" Target="../ink/ink198.xml"/><Relationship Id="rId23" Type="http://schemas.openxmlformats.org/officeDocument/2006/relationships/customXml" Target="../ink/ink202.xml"/><Relationship Id="rId28" Type="http://schemas.openxmlformats.org/officeDocument/2006/relationships/image" Target="../media/image218.emf"/><Relationship Id="rId36" Type="http://schemas.openxmlformats.org/officeDocument/2006/relationships/image" Target="../media/image222.emf"/><Relationship Id="rId49" Type="http://schemas.openxmlformats.org/officeDocument/2006/relationships/customXml" Target="../ink/ink215.xml"/><Relationship Id="rId57" Type="http://schemas.openxmlformats.org/officeDocument/2006/relationships/customXml" Target="../ink/ink219.xml"/><Relationship Id="rId10" Type="http://schemas.openxmlformats.org/officeDocument/2006/relationships/image" Target="../media/image209.emf"/><Relationship Id="rId19" Type="http://schemas.openxmlformats.org/officeDocument/2006/relationships/customXml" Target="../ink/ink200.xml"/><Relationship Id="rId31" Type="http://schemas.openxmlformats.org/officeDocument/2006/relationships/customXml" Target="../ink/ink206.xml"/><Relationship Id="rId44" Type="http://schemas.openxmlformats.org/officeDocument/2006/relationships/image" Target="../media/image226.emf"/><Relationship Id="rId52" Type="http://schemas.openxmlformats.org/officeDocument/2006/relationships/image" Target="../media/image230.emf"/><Relationship Id="rId60" Type="http://schemas.openxmlformats.org/officeDocument/2006/relationships/image" Target="../media/image234.emf"/><Relationship Id="rId4" Type="http://schemas.openxmlformats.org/officeDocument/2006/relationships/image" Target="../media/image206.emf"/><Relationship Id="rId9" Type="http://schemas.openxmlformats.org/officeDocument/2006/relationships/customXml" Target="../ink/ink195.xml"/><Relationship Id="rId14" Type="http://schemas.openxmlformats.org/officeDocument/2006/relationships/image" Target="../media/image211.emf"/><Relationship Id="rId22" Type="http://schemas.openxmlformats.org/officeDocument/2006/relationships/image" Target="../media/image215.emf"/><Relationship Id="rId27" Type="http://schemas.openxmlformats.org/officeDocument/2006/relationships/customXml" Target="../ink/ink204.xml"/><Relationship Id="rId30" Type="http://schemas.openxmlformats.org/officeDocument/2006/relationships/image" Target="../media/image219.emf"/><Relationship Id="rId35" Type="http://schemas.openxmlformats.org/officeDocument/2006/relationships/customXml" Target="../ink/ink208.xml"/><Relationship Id="rId43" Type="http://schemas.openxmlformats.org/officeDocument/2006/relationships/customXml" Target="../ink/ink212.xml"/><Relationship Id="rId48" Type="http://schemas.openxmlformats.org/officeDocument/2006/relationships/image" Target="../media/image228.emf"/><Relationship Id="rId56" Type="http://schemas.openxmlformats.org/officeDocument/2006/relationships/image" Target="../media/image232.emf"/><Relationship Id="rId8" Type="http://schemas.openxmlformats.org/officeDocument/2006/relationships/image" Target="../media/image208.emf"/><Relationship Id="rId51" Type="http://schemas.openxmlformats.org/officeDocument/2006/relationships/customXml" Target="../ink/ink216.xml"/><Relationship Id="rId3" Type="http://schemas.openxmlformats.org/officeDocument/2006/relationships/customXml" Target="../ink/ink19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8.emf"/><Relationship Id="rId13" Type="http://schemas.openxmlformats.org/officeDocument/2006/relationships/customXml" Target="../ink/ink226.xml"/><Relationship Id="rId18" Type="http://schemas.openxmlformats.org/officeDocument/2006/relationships/image" Target="../media/image243.emf"/><Relationship Id="rId3" Type="http://schemas.openxmlformats.org/officeDocument/2006/relationships/customXml" Target="../ink/ink221.xml"/><Relationship Id="rId7" Type="http://schemas.openxmlformats.org/officeDocument/2006/relationships/customXml" Target="../ink/ink223.xml"/><Relationship Id="rId12" Type="http://schemas.openxmlformats.org/officeDocument/2006/relationships/image" Target="../media/image240.emf"/><Relationship Id="rId17" Type="http://schemas.openxmlformats.org/officeDocument/2006/relationships/customXml" Target="../ink/ink228.xml"/><Relationship Id="rId2" Type="http://schemas.openxmlformats.org/officeDocument/2006/relationships/image" Target="../media/image235.png"/><Relationship Id="rId16" Type="http://schemas.openxmlformats.org/officeDocument/2006/relationships/image" Target="../media/image242.emf"/><Relationship Id="rId20" Type="http://schemas.openxmlformats.org/officeDocument/2006/relationships/image" Target="../media/image2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7.emf"/><Relationship Id="rId11" Type="http://schemas.openxmlformats.org/officeDocument/2006/relationships/customXml" Target="../ink/ink225.xml"/><Relationship Id="rId5" Type="http://schemas.openxmlformats.org/officeDocument/2006/relationships/customXml" Target="../ink/ink222.xml"/><Relationship Id="rId15" Type="http://schemas.openxmlformats.org/officeDocument/2006/relationships/customXml" Target="../ink/ink227.xml"/><Relationship Id="rId10" Type="http://schemas.openxmlformats.org/officeDocument/2006/relationships/image" Target="../media/image239.emf"/><Relationship Id="rId19" Type="http://schemas.openxmlformats.org/officeDocument/2006/relationships/customXml" Target="../ink/ink229.xml"/><Relationship Id="rId4" Type="http://schemas.openxmlformats.org/officeDocument/2006/relationships/image" Target="../media/image236.emf"/><Relationship Id="rId9" Type="http://schemas.openxmlformats.org/officeDocument/2006/relationships/customXml" Target="../ink/ink224.xml"/><Relationship Id="rId14" Type="http://schemas.openxmlformats.org/officeDocument/2006/relationships/image" Target="../media/image241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8.emf"/><Relationship Id="rId13" Type="http://schemas.openxmlformats.org/officeDocument/2006/relationships/customXml" Target="../ink/ink235.xml"/><Relationship Id="rId18" Type="http://schemas.openxmlformats.org/officeDocument/2006/relationships/image" Target="../media/image253.emf"/><Relationship Id="rId3" Type="http://schemas.openxmlformats.org/officeDocument/2006/relationships/customXml" Target="../ink/ink230.xml"/><Relationship Id="rId7" Type="http://schemas.openxmlformats.org/officeDocument/2006/relationships/customXml" Target="../ink/ink232.xml"/><Relationship Id="rId12" Type="http://schemas.openxmlformats.org/officeDocument/2006/relationships/image" Target="../media/image250.emf"/><Relationship Id="rId17" Type="http://schemas.openxmlformats.org/officeDocument/2006/relationships/customXml" Target="../ink/ink237.xml"/><Relationship Id="rId2" Type="http://schemas.openxmlformats.org/officeDocument/2006/relationships/image" Target="../media/image245.png"/><Relationship Id="rId16" Type="http://schemas.openxmlformats.org/officeDocument/2006/relationships/image" Target="../media/image252.emf"/><Relationship Id="rId20" Type="http://schemas.openxmlformats.org/officeDocument/2006/relationships/image" Target="../media/image25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7.emf"/><Relationship Id="rId11" Type="http://schemas.openxmlformats.org/officeDocument/2006/relationships/customXml" Target="../ink/ink234.xml"/><Relationship Id="rId5" Type="http://schemas.openxmlformats.org/officeDocument/2006/relationships/customXml" Target="../ink/ink231.xml"/><Relationship Id="rId15" Type="http://schemas.openxmlformats.org/officeDocument/2006/relationships/customXml" Target="../ink/ink236.xml"/><Relationship Id="rId10" Type="http://schemas.openxmlformats.org/officeDocument/2006/relationships/image" Target="../media/image249.emf"/><Relationship Id="rId19" Type="http://schemas.openxmlformats.org/officeDocument/2006/relationships/customXml" Target="../ink/ink238.xml"/><Relationship Id="rId4" Type="http://schemas.openxmlformats.org/officeDocument/2006/relationships/image" Target="../media/image246.emf"/><Relationship Id="rId9" Type="http://schemas.openxmlformats.org/officeDocument/2006/relationships/customXml" Target="../ink/ink233.xml"/><Relationship Id="rId14" Type="http://schemas.openxmlformats.org/officeDocument/2006/relationships/image" Target="../media/image251.emf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67.emf"/><Relationship Id="rId21" Type="http://schemas.openxmlformats.org/officeDocument/2006/relationships/customXml" Target="../ink/ink248.xml"/><Relationship Id="rId42" Type="http://schemas.openxmlformats.org/officeDocument/2006/relationships/image" Target="../media/image275.emf"/><Relationship Id="rId47" Type="http://schemas.openxmlformats.org/officeDocument/2006/relationships/customXml" Target="../ink/ink261.xml"/><Relationship Id="rId63" Type="http://schemas.openxmlformats.org/officeDocument/2006/relationships/customXml" Target="../ink/ink269.xml"/><Relationship Id="rId68" Type="http://schemas.openxmlformats.org/officeDocument/2006/relationships/image" Target="../media/image288.emf"/><Relationship Id="rId84" Type="http://schemas.openxmlformats.org/officeDocument/2006/relationships/image" Target="../media/image296.emf"/><Relationship Id="rId89" Type="http://schemas.openxmlformats.org/officeDocument/2006/relationships/customXml" Target="../ink/ink282.xml"/><Relationship Id="rId7" Type="http://schemas.openxmlformats.org/officeDocument/2006/relationships/customXml" Target="../ink/ink241.xml"/><Relationship Id="rId71" Type="http://schemas.openxmlformats.org/officeDocument/2006/relationships/customXml" Target="../ink/ink273.xml"/><Relationship Id="rId92" Type="http://schemas.openxmlformats.org/officeDocument/2006/relationships/image" Target="../media/image300.emf"/><Relationship Id="rId2" Type="http://schemas.openxmlformats.org/officeDocument/2006/relationships/image" Target="../media/image255.png"/><Relationship Id="rId16" Type="http://schemas.openxmlformats.org/officeDocument/2006/relationships/image" Target="../media/image262.emf"/><Relationship Id="rId29" Type="http://schemas.openxmlformats.org/officeDocument/2006/relationships/customXml" Target="../ink/ink252.xml"/><Relationship Id="rId11" Type="http://schemas.openxmlformats.org/officeDocument/2006/relationships/customXml" Target="../ink/ink243.xml"/><Relationship Id="rId24" Type="http://schemas.openxmlformats.org/officeDocument/2006/relationships/image" Target="../media/image266.emf"/><Relationship Id="rId32" Type="http://schemas.openxmlformats.org/officeDocument/2006/relationships/image" Target="../media/image270.emf"/><Relationship Id="rId37" Type="http://schemas.openxmlformats.org/officeDocument/2006/relationships/customXml" Target="../ink/ink256.xml"/><Relationship Id="rId40" Type="http://schemas.openxmlformats.org/officeDocument/2006/relationships/image" Target="../media/image274.emf"/><Relationship Id="rId45" Type="http://schemas.openxmlformats.org/officeDocument/2006/relationships/customXml" Target="../ink/ink260.xml"/><Relationship Id="rId53" Type="http://schemas.openxmlformats.org/officeDocument/2006/relationships/customXml" Target="../ink/ink264.xml"/><Relationship Id="rId58" Type="http://schemas.openxmlformats.org/officeDocument/2006/relationships/image" Target="../media/image283.emf"/><Relationship Id="rId66" Type="http://schemas.openxmlformats.org/officeDocument/2006/relationships/image" Target="../media/image287.emf"/><Relationship Id="rId74" Type="http://schemas.openxmlformats.org/officeDocument/2006/relationships/image" Target="../media/image291.emf"/><Relationship Id="rId79" Type="http://schemas.openxmlformats.org/officeDocument/2006/relationships/customXml" Target="../ink/ink277.xml"/><Relationship Id="rId87" Type="http://schemas.openxmlformats.org/officeDocument/2006/relationships/customXml" Target="../ink/ink281.xml"/><Relationship Id="rId102" Type="http://schemas.openxmlformats.org/officeDocument/2006/relationships/image" Target="../media/image305.emf"/><Relationship Id="rId5" Type="http://schemas.openxmlformats.org/officeDocument/2006/relationships/customXml" Target="../ink/ink240.xml"/><Relationship Id="rId61" Type="http://schemas.openxmlformats.org/officeDocument/2006/relationships/customXml" Target="../ink/ink268.xml"/><Relationship Id="rId82" Type="http://schemas.openxmlformats.org/officeDocument/2006/relationships/image" Target="../media/image295.emf"/><Relationship Id="rId90" Type="http://schemas.openxmlformats.org/officeDocument/2006/relationships/image" Target="../media/image299.emf"/><Relationship Id="rId95" Type="http://schemas.openxmlformats.org/officeDocument/2006/relationships/customXml" Target="../ink/ink285.xml"/><Relationship Id="rId19" Type="http://schemas.openxmlformats.org/officeDocument/2006/relationships/customXml" Target="../ink/ink247.xml"/><Relationship Id="rId14" Type="http://schemas.openxmlformats.org/officeDocument/2006/relationships/image" Target="../media/image261.emf"/><Relationship Id="rId22" Type="http://schemas.openxmlformats.org/officeDocument/2006/relationships/image" Target="../media/image265.emf"/><Relationship Id="rId27" Type="http://schemas.openxmlformats.org/officeDocument/2006/relationships/customXml" Target="../ink/ink251.xml"/><Relationship Id="rId30" Type="http://schemas.openxmlformats.org/officeDocument/2006/relationships/image" Target="../media/image269.emf"/><Relationship Id="rId35" Type="http://schemas.openxmlformats.org/officeDocument/2006/relationships/customXml" Target="../ink/ink255.xml"/><Relationship Id="rId43" Type="http://schemas.openxmlformats.org/officeDocument/2006/relationships/customXml" Target="../ink/ink259.xml"/><Relationship Id="rId48" Type="http://schemas.openxmlformats.org/officeDocument/2006/relationships/image" Target="../media/image278.emf"/><Relationship Id="rId56" Type="http://schemas.openxmlformats.org/officeDocument/2006/relationships/image" Target="../media/image282.emf"/><Relationship Id="rId64" Type="http://schemas.openxmlformats.org/officeDocument/2006/relationships/image" Target="../media/image286.emf"/><Relationship Id="rId69" Type="http://schemas.openxmlformats.org/officeDocument/2006/relationships/customXml" Target="../ink/ink272.xml"/><Relationship Id="rId77" Type="http://schemas.openxmlformats.org/officeDocument/2006/relationships/customXml" Target="../ink/ink276.xml"/><Relationship Id="rId100" Type="http://schemas.openxmlformats.org/officeDocument/2006/relationships/image" Target="../media/image304.emf"/><Relationship Id="rId8" Type="http://schemas.openxmlformats.org/officeDocument/2006/relationships/image" Target="../media/image258.emf"/><Relationship Id="rId51" Type="http://schemas.openxmlformats.org/officeDocument/2006/relationships/customXml" Target="../ink/ink263.xml"/><Relationship Id="rId72" Type="http://schemas.openxmlformats.org/officeDocument/2006/relationships/image" Target="../media/image290.emf"/><Relationship Id="rId80" Type="http://schemas.openxmlformats.org/officeDocument/2006/relationships/image" Target="../media/image294.emf"/><Relationship Id="rId85" Type="http://schemas.openxmlformats.org/officeDocument/2006/relationships/customXml" Target="../ink/ink280.xml"/><Relationship Id="rId93" Type="http://schemas.openxmlformats.org/officeDocument/2006/relationships/customXml" Target="../ink/ink284.xml"/><Relationship Id="rId98" Type="http://schemas.openxmlformats.org/officeDocument/2006/relationships/image" Target="../media/image303.emf"/><Relationship Id="rId3" Type="http://schemas.openxmlformats.org/officeDocument/2006/relationships/customXml" Target="../ink/ink239.xml"/><Relationship Id="rId12" Type="http://schemas.openxmlformats.org/officeDocument/2006/relationships/image" Target="../media/image260.emf"/><Relationship Id="rId17" Type="http://schemas.openxmlformats.org/officeDocument/2006/relationships/customXml" Target="../ink/ink246.xml"/><Relationship Id="rId25" Type="http://schemas.openxmlformats.org/officeDocument/2006/relationships/customXml" Target="../ink/ink250.xml"/><Relationship Id="rId33" Type="http://schemas.openxmlformats.org/officeDocument/2006/relationships/customXml" Target="../ink/ink254.xml"/><Relationship Id="rId38" Type="http://schemas.openxmlformats.org/officeDocument/2006/relationships/image" Target="../media/image273.emf"/><Relationship Id="rId46" Type="http://schemas.openxmlformats.org/officeDocument/2006/relationships/image" Target="../media/image277.emf"/><Relationship Id="rId59" Type="http://schemas.openxmlformats.org/officeDocument/2006/relationships/customXml" Target="../ink/ink267.xml"/><Relationship Id="rId67" Type="http://schemas.openxmlformats.org/officeDocument/2006/relationships/customXml" Target="../ink/ink271.xml"/><Relationship Id="rId103" Type="http://schemas.openxmlformats.org/officeDocument/2006/relationships/customXml" Target="../ink/ink289.xml"/><Relationship Id="rId20" Type="http://schemas.openxmlformats.org/officeDocument/2006/relationships/image" Target="../media/image264.emf"/><Relationship Id="rId41" Type="http://schemas.openxmlformats.org/officeDocument/2006/relationships/customXml" Target="../ink/ink258.xml"/><Relationship Id="rId54" Type="http://schemas.openxmlformats.org/officeDocument/2006/relationships/image" Target="../media/image281.emf"/><Relationship Id="rId62" Type="http://schemas.openxmlformats.org/officeDocument/2006/relationships/image" Target="../media/image285.emf"/><Relationship Id="rId70" Type="http://schemas.openxmlformats.org/officeDocument/2006/relationships/image" Target="../media/image289.emf"/><Relationship Id="rId75" Type="http://schemas.openxmlformats.org/officeDocument/2006/relationships/customXml" Target="../ink/ink275.xml"/><Relationship Id="rId83" Type="http://schemas.openxmlformats.org/officeDocument/2006/relationships/customXml" Target="../ink/ink279.xml"/><Relationship Id="rId88" Type="http://schemas.openxmlformats.org/officeDocument/2006/relationships/image" Target="../media/image298.emf"/><Relationship Id="rId91" Type="http://schemas.openxmlformats.org/officeDocument/2006/relationships/customXml" Target="../ink/ink283.xml"/><Relationship Id="rId96" Type="http://schemas.openxmlformats.org/officeDocument/2006/relationships/image" Target="../media/image30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7.emf"/><Relationship Id="rId15" Type="http://schemas.openxmlformats.org/officeDocument/2006/relationships/customXml" Target="../ink/ink245.xml"/><Relationship Id="rId23" Type="http://schemas.openxmlformats.org/officeDocument/2006/relationships/customXml" Target="../ink/ink249.xml"/><Relationship Id="rId28" Type="http://schemas.openxmlformats.org/officeDocument/2006/relationships/image" Target="../media/image268.emf"/><Relationship Id="rId36" Type="http://schemas.openxmlformats.org/officeDocument/2006/relationships/image" Target="../media/image272.emf"/><Relationship Id="rId49" Type="http://schemas.openxmlformats.org/officeDocument/2006/relationships/customXml" Target="../ink/ink262.xml"/><Relationship Id="rId57" Type="http://schemas.openxmlformats.org/officeDocument/2006/relationships/customXml" Target="../ink/ink266.xml"/><Relationship Id="rId10" Type="http://schemas.openxmlformats.org/officeDocument/2006/relationships/image" Target="../media/image259.emf"/><Relationship Id="rId31" Type="http://schemas.openxmlformats.org/officeDocument/2006/relationships/customXml" Target="../ink/ink253.xml"/><Relationship Id="rId44" Type="http://schemas.openxmlformats.org/officeDocument/2006/relationships/image" Target="../media/image276.emf"/><Relationship Id="rId52" Type="http://schemas.openxmlformats.org/officeDocument/2006/relationships/image" Target="../media/image280.emf"/><Relationship Id="rId60" Type="http://schemas.openxmlformats.org/officeDocument/2006/relationships/image" Target="../media/image284.emf"/><Relationship Id="rId65" Type="http://schemas.openxmlformats.org/officeDocument/2006/relationships/customXml" Target="../ink/ink270.xml"/><Relationship Id="rId73" Type="http://schemas.openxmlformats.org/officeDocument/2006/relationships/customXml" Target="../ink/ink274.xml"/><Relationship Id="rId78" Type="http://schemas.openxmlformats.org/officeDocument/2006/relationships/image" Target="../media/image293.emf"/><Relationship Id="rId81" Type="http://schemas.openxmlformats.org/officeDocument/2006/relationships/customXml" Target="../ink/ink278.xml"/><Relationship Id="rId86" Type="http://schemas.openxmlformats.org/officeDocument/2006/relationships/image" Target="../media/image297.emf"/><Relationship Id="rId94" Type="http://schemas.openxmlformats.org/officeDocument/2006/relationships/image" Target="../media/image301.emf"/><Relationship Id="rId99" Type="http://schemas.openxmlformats.org/officeDocument/2006/relationships/customXml" Target="../ink/ink287.xml"/><Relationship Id="rId101" Type="http://schemas.openxmlformats.org/officeDocument/2006/relationships/customXml" Target="../ink/ink288.xml"/><Relationship Id="rId4" Type="http://schemas.openxmlformats.org/officeDocument/2006/relationships/image" Target="../media/image256.emf"/><Relationship Id="rId9" Type="http://schemas.openxmlformats.org/officeDocument/2006/relationships/customXml" Target="../ink/ink242.xml"/><Relationship Id="rId13" Type="http://schemas.openxmlformats.org/officeDocument/2006/relationships/customXml" Target="../ink/ink244.xml"/><Relationship Id="rId18" Type="http://schemas.openxmlformats.org/officeDocument/2006/relationships/image" Target="../media/image263.emf"/><Relationship Id="rId39" Type="http://schemas.openxmlformats.org/officeDocument/2006/relationships/customXml" Target="../ink/ink257.xml"/><Relationship Id="rId34" Type="http://schemas.openxmlformats.org/officeDocument/2006/relationships/image" Target="../media/image271.emf"/><Relationship Id="rId50" Type="http://schemas.openxmlformats.org/officeDocument/2006/relationships/image" Target="../media/image279.emf"/><Relationship Id="rId55" Type="http://schemas.openxmlformats.org/officeDocument/2006/relationships/customXml" Target="../ink/ink265.xml"/><Relationship Id="rId76" Type="http://schemas.openxmlformats.org/officeDocument/2006/relationships/image" Target="../media/image292.emf"/><Relationship Id="rId97" Type="http://schemas.openxmlformats.org/officeDocument/2006/relationships/customXml" Target="../ink/ink286.xml"/><Relationship Id="rId104" Type="http://schemas.openxmlformats.org/officeDocument/2006/relationships/image" Target="../media/image306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emf"/><Relationship Id="rId13" Type="http://schemas.openxmlformats.org/officeDocument/2006/relationships/customXml" Target="../ink/ink295.xml"/><Relationship Id="rId18" Type="http://schemas.openxmlformats.org/officeDocument/2006/relationships/image" Target="../media/image315.emf"/><Relationship Id="rId26" Type="http://schemas.openxmlformats.org/officeDocument/2006/relationships/image" Target="../media/image319.emf"/><Relationship Id="rId3" Type="http://schemas.openxmlformats.org/officeDocument/2006/relationships/customXml" Target="../ink/ink290.xml"/><Relationship Id="rId21" Type="http://schemas.openxmlformats.org/officeDocument/2006/relationships/customXml" Target="../ink/ink299.xml"/><Relationship Id="rId34" Type="http://schemas.openxmlformats.org/officeDocument/2006/relationships/image" Target="../media/image323.emf"/><Relationship Id="rId7" Type="http://schemas.openxmlformats.org/officeDocument/2006/relationships/customXml" Target="../ink/ink292.xml"/><Relationship Id="rId12" Type="http://schemas.openxmlformats.org/officeDocument/2006/relationships/image" Target="../media/image312.emf"/><Relationship Id="rId17" Type="http://schemas.openxmlformats.org/officeDocument/2006/relationships/customXml" Target="../ink/ink297.xml"/><Relationship Id="rId25" Type="http://schemas.openxmlformats.org/officeDocument/2006/relationships/customXml" Target="../ink/ink301.xml"/><Relationship Id="rId33" Type="http://schemas.openxmlformats.org/officeDocument/2006/relationships/customXml" Target="../ink/ink305.xml"/><Relationship Id="rId2" Type="http://schemas.openxmlformats.org/officeDocument/2006/relationships/image" Target="../media/image307.png"/><Relationship Id="rId16" Type="http://schemas.openxmlformats.org/officeDocument/2006/relationships/image" Target="../media/image314.emf"/><Relationship Id="rId20" Type="http://schemas.openxmlformats.org/officeDocument/2006/relationships/image" Target="../media/image316.emf"/><Relationship Id="rId29" Type="http://schemas.openxmlformats.org/officeDocument/2006/relationships/customXml" Target="../ink/ink30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9.emf"/><Relationship Id="rId11" Type="http://schemas.openxmlformats.org/officeDocument/2006/relationships/customXml" Target="../ink/ink294.xml"/><Relationship Id="rId24" Type="http://schemas.openxmlformats.org/officeDocument/2006/relationships/image" Target="../media/image318.emf"/><Relationship Id="rId32" Type="http://schemas.openxmlformats.org/officeDocument/2006/relationships/image" Target="../media/image322.emf"/><Relationship Id="rId5" Type="http://schemas.openxmlformats.org/officeDocument/2006/relationships/customXml" Target="../ink/ink291.xml"/><Relationship Id="rId15" Type="http://schemas.openxmlformats.org/officeDocument/2006/relationships/customXml" Target="../ink/ink296.xml"/><Relationship Id="rId23" Type="http://schemas.openxmlformats.org/officeDocument/2006/relationships/customXml" Target="../ink/ink300.xml"/><Relationship Id="rId28" Type="http://schemas.openxmlformats.org/officeDocument/2006/relationships/image" Target="../media/image320.emf"/><Relationship Id="rId36" Type="http://schemas.openxmlformats.org/officeDocument/2006/relationships/image" Target="../media/image324.emf"/><Relationship Id="rId10" Type="http://schemas.openxmlformats.org/officeDocument/2006/relationships/image" Target="../media/image311.emf"/><Relationship Id="rId19" Type="http://schemas.openxmlformats.org/officeDocument/2006/relationships/customXml" Target="../ink/ink298.xml"/><Relationship Id="rId31" Type="http://schemas.openxmlformats.org/officeDocument/2006/relationships/customXml" Target="../ink/ink304.xml"/><Relationship Id="rId4" Type="http://schemas.openxmlformats.org/officeDocument/2006/relationships/image" Target="../media/image308.emf"/><Relationship Id="rId9" Type="http://schemas.openxmlformats.org/officeDocument/2006/relationships/customXml" Target="../ink/ink293.xml"/><Relationship Id="rId14" Type="http://schemas.openxmlformats.org/officeDocument/2006/relationships/image" Target="../media/image313.emf"/><Relationship Id="rId22" Type="http://schemas.openxmlformats.org/officeDocument/2006/relationships/image" Target="../media/image317.emf"/><Relationship Id="rId27" Type="http://schemas.openxmlformats.org/officeDocument/2006/relationships/customXml" Target="../ink/ink302.xml"/><Relationship Id="rId30" Type="http://schemas.openxmlformats.org/officeDocument/2006/relationships/image" Target="../media/image321.emf"/><Relationship Id="rId35" Type="http://schemas.openxmlformats.org/officeDocument/2006/relationships/customXml" Target="../ink/ink306.xml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12.xml"/><Relationship Id="rId18" Type="http://schemas.openxmlformats.org/officeDocument/2006/relationships/image" Target="../media/image332.emf"/><Relationship Id="rId26" Type="http://schemas.openxmlformats.org/officeDocument/2006/relationships/image" Target="../media/image336.emf"/><Relationship Id="rId39" Type="http://schemas.openxmlformats.org/officeDocument/2006/relationships/customXml" Target="../ink/ink325.xml"/><Relationship Id="rId21" Type="http://schemas.openxmlformats.org/officeDocument/2006/relationships/customXml" Target="../ink/ink316.xml"/><Relationship Id="rId34" Type="http://schemas.openxmlformats.org/officeDocument/2006/relationships/image" Target="../media/image340.emf"/><Relationship Id="rId42" Type="http://schemas.openxmlformats.org/officeDocument/2006/relationships/image" Target="../media/image344.emf"/><Relationship Id="rId47" Type="http://schemas.openxmlformats.org/officeDocument/2006/relationships/customXml" Target="../ink/ink329.xml"/><Relationship Id="rId50" Type="http://schemas.openxmlformats.org/officeDocument/2006/relationships/image" Target="../media/image348.emf"/><Relationship Id="rId55" Type="http://schemas.openxmlformats.org/officeDocument/2006/relationships/customXml" Target="../ink/ink333.xml"/><Relationship Id="rId63" Type="http://schemas.openxmlformats.org/officeDocument/2006/relationships/customXml" Target="../ink/ink337.xml"/><Relationship Id="rId68" Type="http://schemas.openxmlformats.org/officeDocument/2006/relationships/image" Target="../media/image357.emf"/><Relationship Id="rId76" Type="http://schemas.openxmlformats.org/officeDocument/2006/relationships/image" Target="../media/image361.emf"/><Relationship Id="rId7" Type="http://schemas.openxmlformats.org/officeDocument/2006/relationships/customXml" Target="../ink/ink309.xml"/><Relationship Id="rId71" Type="http://schemas.openxmlformats.org/officeDocument/2006/relationships/customXml" Target="../ink/ink341.xml"/><Relationship Id="rId2" Type="http://schemas.openxmlformats.org/officeDocument/2006/relationships/image" Target="../media/image19.png"/><Relationship Id="rId16" Type="http://schemas.openxmlformats.org/officeDocument/2006/relationships/image" Target="../media/image331.emf"/><Relationship Id="rId29" Type="http://schemas.openxmlformats.org/officeDocument/2006/relationships/customXml" Target="../ink/ink320.xml"/><Relationship Id="rId11" Type="http://schemas.openxmlformats.org/officeDocument/2006/relationships/customXml" Target="../ink/ink311.xml"/><Relationship Id="rId24" Type="http://schemas.openxmlformats.org/officeDocument/2006/relationships/image" Target="../media/image335.emf"/><Relationship Id="rId32" Type="http://schemas.openxmlformats.org/officeDocument/2006/relationships/image" Target="../media/image339.emf"/><Relationship Id="rId37" Type="http://schemas.openxmlformats.org/officeDocument/2006/relationships/customXml" Target="../ink/ink324.xml"/><Relationship Id="rId40" Type="http://schemas.openxmlformats.org/officeDocument/2006/relationships/image" Target="../media/image343.emf"/><Relationship Id="rId45" Type="http://schemas.openxmlformats.org/officeDocument/2006/relationships/customXml" Target="../ink/ink328.xml"/><Relationship Id="rId53" Type="http://schemas.openxmlformats.org/officeDocument/2006/relationships/customXml" Target="../ink/ink332.xml"/><Relationship Id="rId58" Type="http://schemas.openxmlformats.org/officeDocument/2006/relationships/image" Target="../media/image352.emf"/><Relationship Id="rId66" Type="http://schemas.openxmlformats.org/officeDocument/2006/relationships/image" Target="../media/image356.emf"/><Relationship Id="rId74" Type="http://schemas.openxmlformats.org/officeDocument/2006/relationships/image" Target="../media/image360.emf"/><Relationship Id="rId5" Type="http://schemas.openxmlformats.org/officeDocument/2006/relationships/customXml" Target="../ink/ink308.xml"/><Relationship Id="rId15" Type="http://schemas.openxmlformats.org/officeDocument/2006/relationships/customXml" Target="../ink/ink313.xml"/><Relationship Id="rId23" Type="http://schemas.openxmlformats.org/officeDocument/2006/relationships/customXml" Target="../ink/ink317.xml"/><Relationship Id="rId28" Type="http://schemas.openxmlformats.org/officeDocument/2006/relationships/image" Target="../media/image337.emf"/><Relationship Id="rId36" Type="http://schemas.openxmlformats.org/officeDocument/2006/relationships/image" Target="../media/image341.emf"/><Relationship Id="rId49" Type="http://schemas.openxmlformats.org/officeDocument/2006/relationships/customXml" Target="../ink/ink330.xml"/><Relationship Id="rId57" Type="http://schemas.openxmlformats.org/officeDocument/2006/relationships/customXml" Target="../ink/ink334.xml"/><Relationship Id="rId61" Type="http://schemas.openxmlformats.org/officeDocument/2006/relationships/customXml" Target="../ink/ink336.xml"/><Relationship Id="rId10" Type="http://schemas.openxmlformats.org/officeDocument/2006/relationships/image" Target="../media/image328.emf"/><Relationship Id="rId19" Type="http://schemas.openxmlformats.org/officeDocument/2006/relationships/customXml" Target="../ink/ink315.xml"/><Relationship Id="rId31" Type="http://schemas.openxmlformats.org/officeDocument/2006/relationships/customXml" Target="../ink/ink321.xml"/><Relationship Id="rId44" Type="http://schemas.openxmlformats.org/officeDocument/2006/relationships/image" Target="../media/image345.emf"/><Relationship Id="rId52" Type="http://schemas.openxmlformats.org/officeDocument/2006/relationships/image" Target="../media/image349.emf"/><Relationship Id="rId60" Type="http://schemas.openxmlformats.org/officeDocument/2006/relationships/image" Target="../media/image353.emf"/><Relationship Id="rId65" Type="http://schemas.openxmlformats.org/officeDocument/2006/relationships/customXml" Target="../ink/ink338.xml"/><Relationship Id="rId73" Type="http://schemas.openxmlformats.org/officeDocument/2006/relationships/customXml" Target="../ink/ink342.xml"/><Relationship Id="rId78" Type="http://schemas.openxmlformats.org/officeDocument/2006/relationships/image" Target="../media/image362.emf"/><Relationship Id="rId4" Type="http://schemas.openxmlformats.org/officeDocument/2006/relationships/image" Target="../media/image325.emf"/><Relationship Id="rId9" Type="http://schemas.openxmlformats.org/officeDocument/2006/relationships/customXml" Target="../ink/ink310.xml"/><Relationship Id="rId14" Type="http://schemas.openxmlformats.org/officeDocument/2006/relationships/image" Target="../media/image330.emf"/><Relationship Id="rId22" Type="http://schemas.openxmlformats.org/officeDocument/2006/relationships/image" Target="../media/image334.emf"/><Relationship Id="rId27" Type="http://schemas.openxmlformats.org/officeDocument/2006/relationships/customXml" Target="../ink/ink319.xml"/><Relationship Id="rId30" Type="http://schemas.openxmlformats.org/officeDocument/2006/relationships/image" Target="../media/image338.emf"/><Relationship Id="rId35" Type="http://schemas.openxmlformats.org/officeDocument/2006/relationships/customXml" Target="../ink/ink323.xml"/><Relationship Id="rId43" Type="http://schemas.openxmlformats.org/officeDocument/2006/relationships/customXml" Target="../ink/ink327.xml"/><Relationship Id="rId48" Type="http://schemas.openxmlformats.org/officeDocument/2006/relationships/image" Target="../media/image347.emf"/><Relationship Id="rId56" Type="http://schemas.openxmlformats.org/officeDocument/2006/relationships/image" Target="../media/image351.emf"/><Relationship Id="rId64" Type="http://schemas.openxmlformats.org/officeDocument/2006/relationships/image" Target="../media/image355.emf"/><Relationship Id="rId69" Type="http://schemas.openxmlformats.org/officeDocument/2006/relationships/customXml" Target="../ink/ink340.xml"/><Relationship Id="rId77" Type="http://schemas.openxmlformats.org/officeDocument/2006/relationships/customXml" Target="../ink/ink344.xml"/><Relationship Id="rId8" Type="http://schemas.openxmlformats.org/officeDocument/2006/relationships/image" Target="../media/image327.emf"/><Relationship Id="rId51" Type="http://schemas.openxmlformats.org/officeDocument/2006/relationships/customXml" Target="../ink/ink331.xml"/><Relationship Id="rId72" Type="http://schemas.openxmlformats.org/officeDocument/2006/relationships/image" Target="../media/image359.emf"/><Relationship Id="rId3" Type="http://schemas.openxmlformats.org/officeDocument/2006/relationships/customXml" Target="../ink/ink307.xml"/><Relationship Id="rId12" Type="http://schemas.openxmlformats.org/officeDocument/2006/relationships/image" Target="../media/image329.emf"/><Relationship Id="rId17" Type="http://schemas.openxmlformats.org/officeDocument/2006/relationships/customXml" Target="../ink/ink314.xml"/><Relationship Id="rId25" Type="http://schemas.openxmlformats.org/officeDocument/2006/relationships/customXml" Target="../ink/ink318.xml"/><Relationship Id="rId33" Type="http://schemas.openxmlformats.org/officeDocument/2006/relationships/customXml" Target="../ink/ink322.xml"/><Relationship Id="rId38" Type="http://schemas.openxmlformats.org/officeDocument/2006/relationships/image" Target="../media/image342.emf"/><Relationship Id="rId46" Type="http://schemas.openxmlformats.org/officeDocument/2006/relationships/image" Target="../media/image346.emf"/><Relationship Id="rId59" Type="http://schemas.openxmlformats.org/officeDocument/2006/relationships/customXml" Target="../ink/ink335.xml"/><Relationship Id="rId67" Type="http://schemas.openxmlformats.org/officeDocument/2006/relationships/customXml" Target="../ink/ink339.xml"/><Relationship Id="rId20" Type="http://schemas.openxmlformats.org/officeDocument/2006/relationships/image" Target="../media/image333.emf"/><Relationship Id="rId41" Type="http://schemas.openxmlformats.org/officeDocument/2006/relationships/customXml" Target="../ink/ink326.xml"/><Relationship Id="rId54" Type="http://schemas.openxmlformats.org/officeDocument/2006/relationships/image" Target="../media/image350.emf"/><Relationship Id="rId62" Type="http://schemas.openxmlformats.org/officeDocument/2006/relationships/image" Target="../media/image354.emf"/><Relationship Id="rId70" Type="http://schemas.openxmlformats.org/officeDocument/2006/relationships/image" Target="../media/image358.emf"/><Relationship Id="rId75" Type="http://schemas.openxmlformats.org/officeDocument/2006/relationships/customXml" Target="../ink/ink3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0.emf"/><Relationship Id="rId3" Type="http://schemas.openxmlformats.org/officeDocument/2006/relationships/image" Target="../media/image5.emf"/><Relationship Id="rId7" Type="http://schemas.openxmlformats.org/officeDocument/2006/relationships/image" Target="../media/image7.emf"/><Relationship Id="rId12" Type="http://schemas.openxmlformats.org/officeDocument/2006/relationships/customXml" Target="../ink/ink9.xml"/><Relationship Id="rId17" Type="http://schemas.openxmlformats.org/officeDocument/2006/relationships/image" Target="../media/image12.emf"/><Relationship Id="rId2" Type="http://schemas.openxmlformats.org/officeDocument/2006/relationships/customXml" Target="../ink/ink4.xml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5" Type="http://schemas.openxmlformats.org/officeDocument/2006/relationships/image" Target="../media/image11.emf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8.emf"/><Relationship Id="rId14" Type="http://schemas.openxmlformats.org/officeDocument/2006/relationships/customXml" Target="../ink/ink10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49.xml"/><Relationship Id="rId18" Type="http://schemas.openxmlformats.org/officeDocument/2006/relationships/image" Target="../media/image371.emf"/><Relationship Id="rId26" Type="http://schemas.openxmlformats.org/officeDocument/2006/relationships/image" Target="../media/image375.emf"/><Relationship Id="rId39" Type="http://schemas.openxmlformats.org/officeDocument/2006/relationships/customXml" Target="../ink/ink362.xml"/><Relationship Id="rId21" Type="http://schemas.openxmlformats.org/officeDocument/2006/relationships/customXml" Target="../ink/ink353.xml"/><Relationship Id="rId34" Type="http://schemas.openxmlformats.org/officeDocument/2006/relationships/image" Target="../media/image379.emf"/><Relationship Id="rId42" Type="http://schemas.openxmlformats.org/officeDocument/2006/relationships/image" Target="../media/image383.emf"/><Relationship Id="rId47" Type="http://schemas.openxmlformats.org/officeDocument/2006/relationships/customXml" Target="../ink/ink366.xml"/><Relationship Id="rId50" Type="http://schemas.openxmlformats.org/officeDocument/2006/relationships/image" Target="../media/image387.emf"/><Relationship Id="rId55" Type="http://schemas.openxmlformats.org/officeDocument/2006/relationships/customXml" Target="../ink/ink370.xml"/><Relationship Id="rId63" Type="http://schemas.openxmlformats.org/officeDocument/2006/relationships/customXml" Target="../ink/ink374.xml"/><Relationship Id="rId7" Type="http://schemas.openxmlformats.org/officeDocument/2006/relationships/customXml" Target="../ink/ink346.xml"/><Relationship Id="rId2" Type="http://schemas.openxmlformats.org/officeDocument/2006/relationships/image" Target="../media/image20.png"/><Relationship Id="rId16" Type="http://schemas.openxmlformats.org/officeDocument/2006/relationships/image" Target="../media/image370.emf"/><Relationship Id="rId20" Type="http://schemas.openxmlformats.org/officeDocument/2006/relationships/image" Target="../media/image372.emf"/><Relationship Id="rId29" Type="http://schemas.openxmlformats.org/officeDocument/2006/relationships/customXml" Target="../ink/ink357.xml"/><Relationship Id="rId41" Type="http://schemas.openxmlformats.org/officeDocument/2006/relationships/customXml" Target="../ink/ink363.xml"/><Relationship Id="rId54" Type="http://schemas.openxmlformats.org/officeDocument/2006/relationships/image" Target="../media/image389.emf"/><Relationship Id="rId62" Type="http://schemas.openxmlformats.org/officeDocument/2006/relationships/image" Target="../media/image39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5.emf"/><Relationship Id="rId11" Type="http://schemas.openxmlformats.org/officeDocument/2006/relationships/customXml" Target="../ink/ink348.xml"/><Relationship Id="rId24" Type="http://schemas.openxmlformats.org/officeDocument/2006/relationships/image" Target="../media/image374.emf"/><Relationship Id="rId32" Type="http://schemas.openxmlformats.org/officeDocument/2006/relationships/image" Target="../media/image378.emf"/><Relationship Id="rId37" Type="http://schemas.openxmlformats.org/officeDocument/2006/relationships/customXml" Target="../ink/ink361.xml"/><Relationship Id="rId40" Type="http://schemas.openxmlformats.org/officeDocument/2006/relationships/image" Target="../media/image382.emf"/><Relationship Id="rId45" Type="http://schemas.openxmlformats.org/officeDocument/2006/relationships/customXml" Target="../ink/ink365.xml"/><Relationship Id="rId53" Type="http://schemas.openxmlformats.org/officeDocument/2006/relationships/customXml" Target="../ink/ink369.xml"/><Relationship Id="rId58" Type="http://schemas.openxmlformats.org/officeDocument/2006/relationships/image" Target="../media/image391.emf"/><Relationship Id="rId5" Type="http://schemas.openxmlformats.org/officeDocument/2006/relationships/customXml" Target="../ink/ink345.xml"/><Relationship Id="rId15" Type="http://schemas.openxmlformats.org/officeDocument/2006/relationships/customXml" Target="../ink/ink350.xml"/><Relationship Id="rId23" Type="http://schemas.openxmlformats.org/officeDocument/2006/relationships/customXml" Target="../ink/ink354.xml"/><Relationship Id="rId28" Type="http://schemas.openxmlformats.org/officeDocument/2006/relationships/image" Target="../media/image376.emf"/><Relationship Id="rId36" Type="http://schemas.openxmlformats.org/officeDocument/2006/relationships/image" Target="../media/image380.emf"/><Relationship Id="rId49" Type="http://schemas.openxmlformats.org/officeDocument/2006/relationships/customXml" Target="../ink/ink367.xml"/><Relationship Id="rId57" Type="http://schemas.openxmlformats.org/officeDocument/2006/relationships/customXml" Target="../ink/ink371.xml"/><Relationship Id="rId61" Type="http://schemas.openxmlformats.org/officeDocument/2006/relationships/customXml" Target="../ink/ink373.xml"/><Relationship Id="rId10" Type="http://schemas.openxmlformats.org/officeDocument/2006/relationships/image" Target="../media/image367.emf"/><Relationship Id="rId19" Type="http://schemas.openxmlformats.org/officeDocument/2006/relationships/customXml" Target="../ink/ink352.xml"/><Relationship Id="rId31" Type="http://schemas.openxmlformats.org/officeDocument/2006/relationships/customXml" Target="../ink/ink358.xml"/><Relationship Id="rId44" Type="http://schemas.openxmlformats.org/officeDocument/2006/relationships/image" Target="../media/image384.emf"/><Relationship Id="rId52" Type="http://schemas.openxmlformats.org/officeDocument/2006/relationships/image" Target="../media/image388.emf"/><Relationship Id="rId60" Type="http://schemas.openxmlformats.org/officeDocument/2006/relationships/image" Target="../media/image392.emf"/><Relationship Id="rId4" Type="http://schemas.openxmlformats.org/officeDocument/2006/relationships/image" Target="../media/image364.png"/><Relationship Id="rId9" Type="http://schemas.openxmlformats.org/officeDocument/2006/relationships/customXml" Target="../ink/ink347.xml"/><Relationship Id="rId14" Type="http://schemas.openxmlformats.org/officeDocument/2006/relationships/image" Target="../media/image369.emf"/><Relationship Id="rId22" Type="http://schemas.openxmlformats.org/officeDocument/2006/relationships/image" Target="../media/image373.emf"/><Relationship Id="rId27" Type="http://schemas.openxmlformats.org/officeDocument/2006/relationships/customXml" Target="../ink/ink356.xml"/><Relationship Id="rId30" Type="http://schemas.openxmlformats.org/officeDocument/2006/relationships/image" Target="../media/image377.emf"/><Relationship Id="rId35" Type="http://schemas.openxmlformats.org/officeDocument/2006/relationships/customXml" Target="../ink/ink360.xml"/><Relationship Id="rId43" Type="http://schemas.openxmlformats.org/officeDocument/2006/relationships/customXml" Target="../ink/ink364.xml"/><Relationship Id="rId48" Type="http://schemas.openxmlformats.org/officeDocument/2006/relationships/image" Target="../media/image386.emf"/><Relationship Id="rId56" Type="http://schemas.openxmlformats.org/officeDocument/2006/relationships/image" Target="../media/image390.emf"/><Relationship Id="rId64" Type="http://schemas.openxmlformats.org/officeDocument/2006/relationships/image" Target="../media/image394.emf"/><Relationship Id="rId8" Type="http://schemas.openxmlformats.org/officeDocument/2006/relationships/image" Target="../media/image366.emf"/><Relationship Id="rId51" Type="http://schemas.openxmlformats.org/officeDocument/2006/relationships/customXml" Target="../ink/ink368.xml"/><Relationship Id="rId3" Type="http://schemas.openxmlformats.org/officeDocument/2006/relationships/image" Target="../media/image363.png"/><Relationship Id="rId12" Type="http://schemas.openxmlformats.org/officeDocument/2006/relationships/image" Target="../media/image368.emf"/><Relationship Id="rId17" Type="http://schemas.openxmlformats.org/officeDocument/2006/relationships/customXml" Target="../ink/ink351.xml"/><Relationship Id="rId25" Type="http://schemas.openxmlformats.org/officeDocument/2006/relationships/customXml" Target="../ink/ink355.xml"/><Relationship Id="rId33" Type="http://schemas.openxmlformats.org/officeDocument/2006/relationships/customXml" Target="../ink/ink359.xml"/><Relationship Id="rId38" Type="http://schemas.openxmlformats.org/officeDocument/2006/relationships/image" Target="../media/image381.emf"/><Relationship Id="rId46" Type="http://schemas.openxmlformats.org/officeDocument/2006/relationships/image" Target="../media/image385.emf"/><Relationship Id="rId59" Type="http://schemas.openxmlformats.org/officeDocument/2006/relationships/customXml" Target="../ink/ink37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7.emf"/><Relationship Id="rId13" Type="http://schemas.openxmlformats.org/officeDocument/2006/relationships/customXml" Target="../ink/ink380.xml"/><Relationship Id="rId18" Type="http://schemas.openxmlformats.org/officeDocument/2006/relationships/image" Target="../media/image402.emf"/><Relationship Id="rId26" Type="http://schemas.openxmlformats.org/officeDocument/2006/relationships/image" Target="../media/image406.emf"/><Relationship Id="rId3" Type="http://schemas.openxmlformats.org/officeDocument/2006/relationships/customXml" Target="../ink/ink375.xml"/><Relationship Id="rId21" Type="http://schemas.openxmlformats.org/officeDocument/2006/relationships/customXml" Target="../ink/ink384.xml"/><Relationship Id="rId34" Type="http://schemas.openxmlformats.org/officeDocument/2006/relationships/image" Target="../media/image410.emf"/><Relationship Id="rId7" Type="http://schemas.openxmlformats.org/officeDocument/2006/relationships/customXml" Target="../ink/ink377.xml"/><Relationship Id="rId12" Type="http://schemas.openxmlformats.org/officeDocument/2006/relationships/image" Target="../media/image399.emf"/><Relationship Id="rId17" Type="http://schemas.openxmlformats.org/officeDocument/2006/relationships/customXml" Target="../ink/ink382.xml"/><Relationship Id="rId25" Type="http://schemas.openxmlformats.org/officeDocument/2006/relationships/customXml" Target="../ink/ink386.xml"/><Relationship Id="rId33" Type="http://schemas.openxmlformats.org/officeDocument/2006/relationships/customXml" Target="../ink/ink390.xml"/><Relationship Id="rId2" Type="http://schemas.openxmlformats.org/officeDocument/2006/relationships/image" Target="../media/image23.png"/><Relationship Id="rId16" Type="http://schemas.openxmlformats.org/officeDocument/2006/relationships/image" Target="../media/image401.emf"/><Relationship Id="rId20" Type="http://schemas.openxmlformats.org/officeDocument/2006/relationships/image" Target="../media/image403.emf"/><Relationship Id="rId29" Type="http://schemas.openxmlformats.org/officeDocument/2006/relationships/customXml" Target="../ink/ink38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6.emf"/><Relationship Id="rId11" Type="http://schemas.openxmlformats.org/officeDocument/2006/relationships/customXml" Target="../ink/ink379.xml"/><Relationship Id="rId24" Type="http://schemas.openxmlformats.org/officeDocument/2006/relationships/image" Target="../media/image405.emf"/><Relationship Id="rId32" Type="http://schemas.openxmlformats.org/officeDocument/2006/relationships/image" Target="../media/image409.emf"/><Relationship Id="rId5" Type="http://schemas.openxmlformats.org/officeDocument/2006/relationships/customXml" Target="../ink/ink376.xml"/><Relationship Id="rId15" Type="http://schemas.openxmlformats.org/officeDocument/2006/relationships/customXml" Target="../ink/ink381.xml"/><Relationship Id="rId23" Type="http://schemas.openxmlformats.org/officeDocument/2006/relationships/customXml" Target="../ink/ink385.xml"/><Relationship Id="rId28" Type="http://schemas.openxmlformats.org/officeDocument/2006/relationships/image" Target="../media/image407.emf"/><Relationship Id="rId10" Type="http://schemas.openxmlformats.org/officeDocument/2006/relationships/image" Target="../media/image398.emf"/><Relationship Id="rId19" Type="http://schemas.openxmlformats.org/officeDocument/2006/relationships/customXml" Target="../ink/ink383.xml"/><Relationship Id="rId31" Type="http://schemas.openxmlformats.org/officeDocument/2006/relationships/customXml" Target="../ink/ink389.xml"/><Relationship Id="rId4" Type="http://schemas.openxmlformats.org/officeDocument/2006/relationships/image" Target="../media/image395.emf"/><Relationship Id="rId9" Type="http://schemas.openxmlformats.org/officeDocument/2006/relationships/customXml" Target="../ink/ink378.xml"/><Relationship Id="rId14" Type="http://schemas.openxmlformats.org/officeDocument/2006/relationships/image" Target="../media/image400.emf"/><Relationship Id="rId22" Type="http://schemas.openxmlformats.org/officeDocument/2006/relationships/image" Target="../media/image404.emf"/><Relationship Id="rId27" Type="http://schemas.openxmlformats.org/officeDocument/2006/relationships/customXml" Target="../ink/ink387.xml"/><Relationship Id="rId30" Type="http://schemas.openxmlformats.org/officeDocument/2006/relationships/image" Target="../media/image408.e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emf"/><Relationship Id="rId13" Type="http://schemas.openxmlformats.org/officeDocument/2006/relationships/customXml" Target="../ink/ink396.xml"/><Relationship Id="rId18" Type="http://schemas.openxmlformats.org/officeDocument/2006/relationships/image" Target="../media/image419.emf"/><Relationship Id="rId26" Type="http://schemas.openxmlformats.org/officeDocument/2006/relationships/image" Target="../media/image423.emf"/><Relationship Id="rId39" Type="http://schemas.openxmlformats.org/officeDocument/2006/relationships/customXml" Target="../ink/ink409.xml"/><Relationship Id="rId3" Type="http://schemas.openxmlformats.org/officeDocument/2006/relationships/customXml" Target="../ink/ink391.xml"/><Relationship Id="rId21" Type="http://schemas.openxmlformats.org/officeDocument/2006/relationships/customXml" Target="../ink/ink400.xml"/><Relationship Id="rId34" Type="http://schemas.openxmlformats.org/officeDocument/2006/relationships/image" Target="../media/image427.emf"/><Relationship Id="rId42" Type="http://schemas.openxmlformats.org/officeDocument/2006/relationships/image" Target="../media/image431.emf"/><Relationship Id="rId7" Type="http://schemas.openxmlformats.org/officeDocument/2006/relationships/customXml" Target="../ink/ink393.xml"/><Relationship Id="rId12" Type="http://schemas.openxmlformats.org/officeDocument/2006/relationships/image" Target="../media/image416.emf"/><Relationship Id="rId17" Type="http://schemas.openxmlformats.org/officeDocument/2006/relationships/customXml" Target="../ink/ink398.xml"/><Relationship Id="rId25" Type="http://schemas.openxmlformats.org/officeDocument/2006/relationships/customXml" Target="../ink/ink402.xml"/><Relationship Id="rId33" Type="http://schemas.openxmlformats.org/officeDocument/2006/relationships/customXml" Target="../ink/ink406.xml"/><Relationship Id="rId38" Type="http://schemas.openxmlformats.org/officeDocument/2006/relationships/image" Target="../media/image429.emf"/><Relationship Id="rId2" Type="http://schemas.openxmlformats.org/officeDocument/2006/relationships/image" Target="../media/image411.png"/><Relationship Id="rId16" Type="http://schemas.openxmlformats.org/officeDocument/2006/relationships/image" Target="../media/image418.emf"/><Relationship Id="rId20" Type="http://schemas.openxmlformats.org/officeDocument/2006/relationships/image" Target="../media/image420.emf"/><Relationship Id="rId29" Type="http://schemas.openxmlformats.org/officeDocument/2006/relationships/customXml" Target="../ink/ink404.xml"/><Relationship Id="rId41" Type="http://schemas.openxmlformats.org/officeDocument/2006/relationships/customXml" Target="../ink/ink4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3.emf"/><Relationship Id="rId11" Type="http://schemas.openxmlformats.org/officeDocument/2006/relationships/customXml" Target="../ink/ink395.xml"/><Relationship Id="rId24" Type="http://schemas.openxmlformats.org/officeDocument/2006/relationships/image" Target="../media/image422.emf"/><Relationship Id="rId32" Type="http://schemas.openxmlformats.org/officeDocument/2006/relationships/image" Target="../media/image426.emf"/><Relationship Id="rId37" Type="http://schemas.openxmlformats.org/officeDocument/2006/relationships/customXml" Target="../ink/ink408.xml"/><Relationship Id="rId40" Type="http://schemas.openxmlformats.org/officeDocument/2006/relationships/image" Target="../media/image430.emf"/><Relationship Id="rId5" Type="http://schemas.openxmlformats.org/officeDocument/2006/relationships/customXml" Target="../ink/ink392.xml"/><Relationship Id="rId15" Type="http://schemas.openxmlformats.org/officeDocument/2006/relationships/customXml" Target="../ink/ink397.xml"/><Relationship Id="rId23" Type="http://schemas.openxmlformats.org/officeDocument/2006/relationships/customXml" Target="../ink/ink401.xml"/><Relationship Id="rId28" Type="http://schemas.openxmlformats.org/officeDocument/2006/relationships/image" Target="../media/image424.emf"/><Relationship Id="rId36" Type="http://schemas.openxmlformats.org/officeDocument/2006/relationships/image" Target="../media/image428.emf"/><Relationship Id="rId10" Type="http://schemas.openxmlformats.org/officeDocument/2006/relationships/image" Target="../media/image415.emf"/><Relationship Id="rId19" Type="http://schemas.openxmlformats.org/officeDocument/2006/relationships/customXml" Target="../ink/ink399.xml"/><Relationship Id="rId31" Type="http://schemas.openxmlformats.org/officeDocument/2006/relationships/customXml" Target="../ink/ink405.xml"/><Relationship Id="rId44" Type="http://schemas.openxmlformats.org/officeDocument/2006/relationships/image" Target="../media/image432.emf"/><Relationship Id="rId4" Type="http://schemas.openxmlformats.org/officeDocument/2006/relationships/image" Target="../media/image412.emf"/><Relationship Id="rId9" Type="http://schemas.openxmlformats.org/officeDocument/2006/relationships/customXml" Target="../ink/ink394.xml"/><Relationship Id="rId14" Type="http://schemas.openxmlformats.org/officeDocument/2006/relationships/image" Target="../media/image417.emf"/><Relationship Id="rId22" Type="http://schemas.openxmlformats.org/officeDocument/2006/relationships/image" Target="../media/image421.emf"/><Relationship Id="rId27" Type="http://schemas.openxmlformats.org/officeDocument/2006/relationships/customXml" Target="../ink/ink403.xml"/><Relationship Id="rId30" Type="http://schemas.openxmlformats.org/officeDocument/2006/relationships/image" Target="../media/image425.emf"/><Relationship Id="rId35" Type="http://schemas.openxmlformats.org/officeDocument/2006/relationships/customXml" Target="../ink/ink407.xml"/><Relationship Id="rId43" Type="http://schemas.openxmlformats.org/officeDocument/2006/relationships/customXml" Target="../ink/ink41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5.emf"/><Relationship Id="rId13" Type="http://schemas.openxmlformats.org/officeDocument/2006/relationships/customXml" Target="../ink/ink417.xml"/><Relationship Id="rId18" Type="http://schemas.openxmlformats.org/officeDocument/2006/relationships/image" Target="../media/image440.emf"/><Relationship Id="rId26" Type="http://schemas.openxmlformats.org/officeDocument/2006/relationships/image" Target="../media/image444.emf"/><Relationship Id="rId3" Type="http://schemas.openxmlformats.org/officeDocument/2006/relationships/customXml" Target="../ink/ink412.xml"/><Relationship Id="rId21" Type="http://schemas.openxmlformats.org/officeDocument/2006/relationships/customXml" Target="../ink/ink421.xml"/><Relationship Id="rId7" Type="http://schemas.openxmlformats.org/officeDocument/2006/relationships/customXml" Target="../ink/ink414.xml"/><Relationship Id="rId12" Type="http://schemas.openxmlformats.org/officeDocument/2006/relationships/image" Target="../media/image437.emf"/><Relationship Id="rId17" Type="http://schemas.openxmlformats.org/officeDocument/2006/relationships/customXml" Target="../ink/ink419.xml"/><Relationship Id="rId25" Type="http://schemas.openxmlformats.org/officeDocument/2006/relationships/customXml" Target="../ink/ink423.xml"/><Relationship Id="rId2" Type="http://schemas.openxmlformats.org/officeDocument/2006/relationships/image" Target="../media/image25.png"/><Relationship Id="rId16" Type="http://schemas.openxmlformats.org/officeDocument/2006/relationships/image" Target="../media/image439.emf"/><Relationship Id="rId20" Type="http://schemas.openxmlformats.org/officeDocument/2006/relationships/image" Target="../media/image44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4.emf"/><Relationship Id="rId11" Type="http://schemas.openxmlformats.org/officeDocument/2006/relationships/customXml" Target="../ink/ink416.xml"/><Relationship Id="rId24" Type="http://schemas.openxmlformats.org/officeDocument/2006/relationships/image" Target="../media/image443.emf"/><Relationship Id="rId5" Type="http://schemas.openxmlformats.org/officeDocument/2006/relationships/customXml" Target="../ink/ink413.xml"/><Relationship Id="rId15" Type="http://schemas.openxmlformats.org/officeDocument/2006/relationships/customXml" Target="../ink/ink418.xml"/><Relationship Id="rId23" Type="http://schemas.openxmlformats.org/officeDocument/2006/relationships/customXml" Target="../ink/ink422.xml"/><Relationship Id="rId10" Type="http://schemas.openxmlformats.org/officeDocument/2006/relationships/image" Target="../media/image436.emf"/><Relationship Id="rId19" Type="http://schemas.openxmlformats.org/officeDocument/2006/relationships/customXml" Target="../ink/ink420.xml"/><Relationship Id="rId4" Type="http://schemas.openxmlformats.org/officeDocument/2006/relationships/image" Target="../media/image433.emf"/><Relationship Id="rId9" Type="http://schemas.openxmlformats.org/officeDocument/2006/relationships/customXml" Target="../ink/ink415.xml"/><Relationship Id="rId14" Type="http://schemas.openxmlformats.org/officeDocument/2006/relationships/image" Target="../media/image438.emf"/><Relationship Id="rId22" Type="http://schemas.openxmlformats.org/officeDocument/2006/relationships/image" Target="../media/image44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24.xml"/><Relationship Id="rId2" Type="http://schemas.openxmlformats.org/officeDocument/2006/relationships/hyperlink" Target="http://www.csie.ntu.edu.tw/~cjlin/libsv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3.wmf"/><Relationship Id="rId7" Type="http://schemas.openxmlformats.org/officeDocument/2006/relationships/image" Target="../media/image15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customXml" Target="../ink/ink21.xml"/><Relationship Id="rId18" Type="http://schemas.openxmlformats.org/officeDocument/2006/relationships/image" Target="../media/image26.emf"/><Relationship Id="rId26" Type="http://schemas.openxmlformats.org/officeDocument/2006/relationships/image" Target="../media/image30.emf"/><Relationship Id="rId3" Type="http://schemas.openxmlformats.org/officeDocument/2006/relationships/customXml" Target="../ink/ink16.xml"/><Relationship Id="rId21" Type="http://schemas.openxmlformats.org/officeDocument/2006/relationships/customXml" Target="../ink/ink25.xml"/><Relationship Id="rId7" Type="http://schemas.openxmlformats.org/officeDocument/2006/relationships/customXml" Target="../ink/ink18.xml"/><Relationship Id="rId12" Type="http://schemas.openxmlformats.org/officeDocument/2006/relationships/image" Target="../media/image23.emf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2" Type="http://schemas.openxmlformats.org/officeDocument/2006/relationships/image" Target="../media/image18.wmf"/><Relationship Id="rId16" Type="http://schemas.openxmlformats.org/officeDocument/2006/relationships/image" Target="../media/image25.emf"/><Relationship Id="rId20" Type="http://schemas.openxmlformats.org/officeDocument/2006/relationships/image" Target="../media/image2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11" Type="http://schemas.openxmlformats.org/officeDocument/2006/relationships/customXml" Target="../ink/ink20.xml"/><Relationship Id="rId24" Type="http://schemas.openxmlformats.org/officeDocument/2006/relationships/image" Target="../media/image29.emf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31.emf"/><Relationship Id="rId10" Type="http://schemas.openxmlformats.org/officeDocument/2006/relationships/image" Target="../media/image22.emf"/><Relationship Id="rId19" Type="http://schemas.openxmlformats.org/officeDocument/2006/relationships/customXml" Target="../ink/ink24.xml"/><Relationship Id="rId4" Type="http://schemas.openxmlformats.org/officeDocument/2006/relationships/image" Target="../media/image19.emf"/><Relationship Id="rId9" Type="http://schemas.openxmlformats.org/officeDocument/2006/relationships/customXml" Target="../ink/ink19.xml"/><Relationship Id="rId14" Type="http://schemas.openxmlformats.org/officeDocument/2006/relationships/image" Target="../media/image24.emf"/><Relationship Id="rId22" Type="http://schemas.openxmlformats.org/officeDocument/2006/relationships/image" Target="../media/image28.emf"/><Relationship Id="rId27" Type="http://schemas.openxmlformats.org/officeDocument/2006/relationships/customXml" Target="../ink/ink2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1.xml"/><Relationship Id="rId13" Type="http://schemas.openxmlformats.org/officeDocument/2006/relationships/image" Target="../media/image38.emf"/><Relationship Id="rId18" Type="http://schemas.openxmlformats.org/officeDocument/2006/relationships/customXml" Target="../ink/ink36.xml"/><Relationship Id="rId26" Type="http://schemas.openxmlformats.org/officeDocument/2006/relationships/customXml" Target="../ink/ink40.xml"/><Relationship Id="rId39" Type="http://schemas.openxmlformats.org/officeDocument/2006/relationships/image" Target="../media/image51.emf"/><Relationship Id="rId3" Type="http://schemas.openxmlformats.org/officeDocument/2006/relationships/image" Target="../media/image33.wmf"/><Relationship Id="rId21" Type="http://schemas.openxmlformats.org/officeDocument/2006/relationships/image" Target="../media/image42.emf"/><Relationship Id="rId34" Type="http://schemas.openxmlformats.org/officeDocument/2006/relationships/customXml" Target="../ink/ink44.xml"/><Relationship Id="rId7" Type="http://schemas.openxmlformats.org/officeDocument/2006/relationships/image" Target="../media/image35.emf"/><Relationship Id="rId12" Type="http://schemas.openxmlformats.org/officeDocument/2006/relationships/customXml" Target="../ink/ink33.xml"/><Relationship Id="rId17" Type="http://schemas.openxmlformats.org/officeDocument/2006/relationships/image" Target="../media/image40.emf"/><Relationship Id="rId25" Type="http://schemas.openxmlformats.org/officeDocument/2006/relationships/image" Target="../media/image44.emf"/><Relationship Id="rId33" Type="http://schemas.openxmlformats.org/officeDocument/2006/relationships/image" Target="../media/image48.emf"/><Relationship Id="rId38" Type="http://schemas.openxmlformats.org/officeDocument/2006/relationships/customXml" Target="../ink/ink46.xml"/><Relationship Id="rId2" Type="http://schemas.openxmlformats.org/officeDocument/2006/relationships/image" Target="../media/image32.png"/><Relationship Id="rId16" Type="http://schemas.openxmlformats.org/officeDocument/2006/relationships/customXml" Target="../ink/ink35.xml"/><Relationship Id="rId20" Type="http://schemas.openxmlformats.org/officeDocument/2006/relationships/customXml" Target="../ink/ink37.xml"/><Relationship Id="rId29" Type="http://schemas.openxmlformats.org/officeDocument/2006/relationships/image" Target="../media/image46.emf"/><Relationship Id="rId41" Type="http://schemas.openxmlformats.org/officeDocument/2006/relationships/image" Target="../media/image52.emf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0.xml"/><Relationship Id="rId11" Type="http://schemas.openxmlformats.org/officeDocument/2006/relationships/image" Target="../media/image37.emf"/><Relationship Id="rId24" Type="http://schemas.openxmlformats.org/officeDocument/2006/relationships/customXml" Target="../ink/ink39.xml"/><Relationship Id="rId32" Type="http://schemas.openxmlformats.org/officeDocument/2006/relationships/customXml" Target="../ink/ink43.xml"/><Relationship Id="rId37" Type="http://schemas.openxmlformats.org/officeDocument/2006/relationships/image" Target="../media/image50.emf"/><Relationship Id="rId40" Type="http://schemas.openxmlformats.org/officeDocument/2006/relationships/customXml" Target="../ink/ink47.xml"/><Relationship Id="rId5" Type="http://schemas.openxmlformats.org/officeDocument/2006/relationships/image" Target="../media/image34.emf"/><Relationship Id="rId15" Type="http://schemas.openxmlformats.org/officeDocument/2006/relationships/image" Target="../media/image39.emf"/><Relationship Id="rId23" Type="http://schemas.openxmlformats.org/officeDocument/2006/relationships/image" Target="../media/image43.emf"/><Relationship Id="rId28" Type="http://schemas.openxmlformats.org/officeDocument/2006/relationships/customXml" Target="../ink/ink41.xml"/><Relationship Id="rId36" Type="http://schemas.openxmlformats.org/officeDocument/2006/relationships/customXml" Target="../ink/ink45.xml"/><Relationship Id="rId10" Type="http://schemas.openxmlformats.org/officeDocument/2006/relationships/customXml" Target="../ink/ink32.xml"/><Relationship Id="rId19" Type="http://schemas.openxmlformats.org/officeDocument/2006/relationships/image" Target="../media/image41.emf"/><Relationship Id="rId31" Type="http://schemas.openxmlformats.org/officeDocument/2006/relationships/image" Target="../media/image47.emf"/><Relationship Id="rId4" Type="http://schemas.openxmlformats.org/officeDocument/2006/relationships/customXml" Target="../ink/ink29.xml"/><Relationship Id="rId9" Type="http://schemas.openxmlformats.org/officeDocument/2006/relationships/image" Target="../media/image36.emf"/><Relationship Id="rId14" Type="http://schemas.openxmlformats.org/officeDocument/2006/relationships/customXml" Target="../ink/ink34.xml"/><Relationship Id="rId22" Type="http://schemas.openxmlformats.org/officeDocument/2006/relationships/customXml" Target="../ink/ink38.xml"/><Relationship Id="rId27" Type="http://schemas.openxmlformats.org/officeDocument/2006/relationships/image" Target="../media/image45.emf"/><Relationship Id="rId30" Type="http://schemas.openxmlformats.org/officeDocument/2006/relationships/customXml" Target="../ink/ink42.xml"/><Relationship Id="rId35" Type="http://schemas.openxmlformats.org/officeDocument/2006/relationships/image" Target="../media/image49.emf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5.emf"/><Relationship Id="rId21" Type="http://schemas.openxmlformats.org/officeDocument/2006/relationships/customXml" Target="../ink/ink57.xml"/><Relationship Id="rId34" Type="http://schemas.openxmlformats.org/officeDocument/2006/relationships/image" Target="../media/image69.emf"/><Relationship Id="rId42" Type="http://schemas.openxmlformats.org/officeDocument/2006/relationships/image" Target="../media/image73.emf"/><Relationship Id="rId47" Type="http://schemas.openxmlformats.org/officeDocument/2006/relationships/customXml" Target="../ink/ink70.xml"/><Relationship Id="rId50" Type="http://schemas.openxmlformats.org/officeDocument/2006/relationships/image" Target="../media/image77.emf"/><Relationship Id="rId55" Type="http://schemas.openxmlformats.org/officeDocument/2006/relationships/customXml" Target="../ink/ink74.xml"/><Relationship Id="rId63" Type="http://schemas.openxmlformats.org/officeDocument/2006/relationships/customXml" Target="../ink/ink78.xml"/><Relationship Id="rId68" Type="http://schemas.openxmlformats.org/officeDocument/2006/relationships/image" Target="../media/image86.emf"/><Relationship Id="rId76" Type="http://schemas.openxmlformats.org/officeDocument/2006/relationships/image" Target="../media/image90.emf"/><Relationship Id="rId84" Type="http://schemas.openxmlformats.org/officeDocument/2006/relationships/image" Target="../media/image94.emf"/><Relationship Id="rId89" Type="http://schemas.openxmlformats.org/officeDocument/2006/relationships/customXml" Target="../ink/ink91.xml"/><Relationship Id="rId97" Type="http://schemas.openxmlformats.org/officeDocument/2006/relationships/customXml" Target="../ink/ink95.xml"/><Relationship Id="rId7" Type="http://schemas.openxmlformats.org/officeDocument/2006/relationships/customXml" Target="../ink/ink50.xml"/><Relationship Id="rId71" Type="http://schemas.openxmlformats.org/officeDocument/2006/relationships/customXml" Target="../ink/ink82.xml"/><Relationship Id="rId92" Type="http://schemas.openxmlformats.org/officeDocument/2006/relationships/image" Target="../media/image98.emf"/><Relationship Id="rId2" Type="http://schemas.openxmlformats.org/officeDocument/2006/relationships/image" Target="../media/image53.png"/><Relationship Id="rId16" Type="http://schemas.openxmlformats.org/officeDocument/2006/relationships/image" Target="../media/image60.emf"/><Relationship Id="rId29" Type="http://schemas.openxmlformats.org/officeDocument/2006/relationships/customXml" Target="../ink/ink61.xml"/><Relationship Id="rId11" Type="http://schemas.openxmlformats.org/officeDocument/2006/relationships/customXml" Target="../ink/ink52.xml"/><Relationship Id="rId24" Type="http://schemas.openxmlformats.org/officeDocument/2006/relationships/image" Target="../media/image64.emf"/><Relationship Id="rId32" Type="http://schemas.openxmlformats.org/officeDocument/2006/relationships/image" Target="../media/image68.emf"/><Relationship Id="rId37" Type="http://schemas.openxmlformats.org/officeDocument/2006/relationships/customXml" Target="../ink/ink65.xml"/><Relationship Id="rId40" Type="http://schemas.openxmlformats.org/officeDocument/2006/relationships/image" Target="../media/image72.emf"/><Relationship Id="rId45" Type="http://schemas.openxmlformats.org/officeDocument/2006/relationships/customXml" Target="../ink/ink69.xml"/><Relationship Id="rId53" Type="http://schemas.openxmlformats.org/officeDocument/2006/relationships/customXml" Target="../ink/ink73.xml"/><Relationship Id="rId58" Type="http://schemas.openxmlformats.org/officeDocument/2006/relationships/image" Target="../media/image81.emf"/><Relationship Id="rId66" Type="http://schemas.openxmlformats.org/officeDocument/2006/relationships/image" Target="../media/image85.emf"/><Relationship Id="rId74" Type="http://schemas.openxmlformats.org/officeDocument/2006/relationships/image" Target="../media/image89.emf"/><Relationship Id="rId79" Type="http://schemas.openxmlformats.org/officeDocument/2006/relationships/customXml" Target="../ink/ink86.xml"/><Relationship Id="rId87" Type="http://schemas.openxmlformats.org/officeDocument/2006/relationships/customXml" Target="../ink/ink90.xml"/><Relationship Id="rId102" Type="http://schemas.openxmlformats.org/officeDocument/2006/relationships/image" Target="../media/image103.emf"/><Relationship Id="rId5" Type="http://schemas.openxmlformats.org/officeDocument/2006/relationships/customXml" Target="../ink/ink49.xml"/><Relationship Id="rId61" Type="http://schemas.openxmlformats.org/officeDocument/2006/relationships/customXml" Target="../ink/ink77.xml"/><Relationship Id="rId82" Type="http://schemas.openxmlformats.org/officeDocument/2006/relationships/image" Target="../media/image93.emf"/><Relationship Id="rId90" Type="http://schemas.openxmlformats.org/officeDocument/2006/relationships/image" Target="../media/image97.emf"/><Relationship Id="rId95" Type="http://schemas.openxmlformats.org/officeDocument/2006/relationships/customXml" Target="../ink/ink94.xml"/><Relationship Id="rId19" Type="http://schemas.openxmlformats.org/officeDocument/2006/relationships/customXml" Target="../ink/ink56.xml"/><Relationship Id="rId14" Type="http://schemas.openxmlformats.org/officeDocument/2006/relationships/image" Target="../media/image59.emf"/><Relationship Id="rId22" Type="http://schemas.openxmlformats.org/officeDocument/2006/relationships/image" Target="../media/image63.emf"/><Relationship Id="rId27" Type="http://schemas.openxmlformats.org/officeDocument/2006/relationships/customXml" Target="../ink/ink60.xml"/><Relationship Id="rId30" Type="http://schemas.openxmlformats.org/officeDocument/2006/relationships/image" Target="../media/image67.emf"/><Relationship Id="rId35" Type="http://schemas.openxmlformats.org/officeDocument/2006/relationships/customXml" Target="../ink/ink64.xml"/><Relationship Id="rId43" Type="http://schemas.openxmlformats.org/officeDocument/2006/relationships/customXml" Target="../ink/ink68.xml"/><Relationship Id="rId48" Type="http://schemas.openxmlformats.org/officeDocument/2006/relationships/image" Target="../media/image76.emf"/><Relationship Id="rId56" Type="http://schemas.openxmlformats.org/officeDocument/2006/relationships/image" Target="../media/image80.emf"/><Relationship Id="rId64" Type="http://schemas.openxmlformats.org/officeDocument/2006/relationships/image" Target="../media/image84.emf"/><Relationship Id="rId69" Type="http://schemas.openxmlformats.org/officeDocument/2006/relationships/customXml" Target="../ink/ink81.xml"/><Relationship Id="rId77" Type="http://schemas.openxmlformats.org/officeDocument/2006/relationships/customXml" Target="../ink/ink85.xml"/><Relationship Id="rId100" Type="http://schemas.openxmlformats.org/officeDocument/2006/relationships/image" Target="../media/image102.emf"/><Relationship Id="rId8" Type="http://schemas.openxmlformats.org/officeDocument/2006/relationships/image" Target="../media/image56.emf"/><Relationship Id="rId51" Type="http://schemas.openxmlformats.org/officeDocument/2006/relationships/customXml" Target="../ink/ink72.xml"/><Relationship Id="rId72" Type="http://schemas.openxmlformats.org/officeDocument/2006/relationships/image" Target="../media/image88.emf"/><Relationship Id="rId80" Type="http://schemas.openxmlformats.org/officeDocument/2006/relationships/image" Target="../media/image92.emf"/><Relationship Id="rId85" Type="http://schemas.openxmlformats.org/officeDocument/2006/relationships/customXml" Target="../ink/ink89.xml"/><Relationship Id="rId93" Type="http://schemas.openxmlformats.org/officeDocument/2006/relationships/customXml" Target="../ink/ink93.xml"/><Relationship Id="rId98" Type="http://schemas.openxmlformats.org/officeDocument/2006/relationships/image" Target="../media/image101.emf"/><Relationship Id="rId3" Type="http://schemas.openxmlformats.org/officeDocument/2006/relationships/customXml" Target="../ink/ink48.xml"/><Relationship Id="rId12" Type="http://schemas.openxmlformats.org/officeDocument/2006/relationships/image" Target="../media/image58.emf"/><Relationship Id="rId17" Type="http://schemas.openxmlformats.org/officeDocument/2006/relationships/customXml" Target="../ink/ink55.xml"/><Relationship Id="rId25" Type="http://schemas.openxmlformats.org/officeDocument/2006/relationships/customXml" Target="../ink/ink59.xml"/><Relationship Id="rId33" Type="http://schemas.openxmlformats.org/officeDocument/2006/relationships/customXml" Target="../ink/ink63.xml"/><Relationship Id="rId38" Type="http://schemas.openxmlformats.org/officeDocument/2006/relationships/image" Target="../media/image71.emf"/><Relationship Id="rId46" Type="http://schemas.openxmlformats.org/officeDocument/2006/relationships/image" Target="../media/image75.emf"/><Relationship Id="rId59" Type="http://schemas.openxmlformats.org/officeDocument/2006/relationships/customXml" Target="../ink/ink76.xml"/><Relationship Id="rId67" Type="http://schemas.openxmlformats.org/officeDocument/2006/relationships/customXml" Target="../ink/ink80.xml"/><Relationship Id="rId20" Type="http://schemas.openxmlformats.org/officeDocument/2006/relationships/image" Target="../media/image62.emf"/><Relationship Id="rId41" Type="http://schemas.openxmlformats.org/officeDocument/2006/relationships/customXml" Target="../ink/ink67.xml"/><Relationship Id="rId54" Type="http://schemas.openxmlformats.org/officeDocument/2006/relationships/image" Target="../media/image79.emf"/><Relationship Id="rId62" Type="http://schemas.openxmlformats.org/officeDocument/2006/relationships/image" Target="../media/image83.emf"/><Relationship Id="rId70" Type="http://schemas.openxmlformats.org/officeDocument/2006/relationships/image" Target="../media/image87.emf"/><Relationship Id="rId75" Type="http://schemas.openxmlformats.org/officeDocument/2006/relationships/customXml" Target="../ink/ink84.xml"/><Relationship Id="rId83" Type="http://schemas.openxmlformats.org/officeDocument/2006/relationships/customXml" Target="../ink/ink88.xml"/><Relationship Id="rId88" Type="http://schemas.openxmlformats.org/officeDocument/2006/relationships/image" Target="../media/image96.emf"/><Relationship Id="rId91" Type="http://schemas.openxmlformats.org/officeDocument/2006/relationships/customXml" Target="../ink/ink92.xml"/><Relationship Id="rId96" Type="http://schemas.openxmlformats.org/officeDocument/2006/relationships/image" Target="../media/image10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emf"/><Relationship Id="rId15" Type="http://schemas.openxmlformats.org/officeDocument/2006/relationships/customXml" Target="../ink/ink54.xml"/><Relationship Id="rId23" Type="http://schemas.openxmlformats.org/officeDocument/2006/relationships/customXml" Target="../ink/ink58.xml"/><Relationship Id="rId28" Type="http://schemas.openxmlformats.org/officeDocument/2006/relationships/image" Target="../media/image66.emf"/><Relationship Id="rId36" Type="http://schemas.openxmlformats.org/officeDocument/2006/relationships/image" Target="../media/image70.emf"/><Relationship Id="rId49" Type="http://schemas.openxmlformats.org/officeDocument/2006/relationships/customXml" Target="../ink/ink71.xml"/><Relationship Id="rId57" Type="http://schemas.openxmlformats.org/officeDocument/2006/relationships/customXml" Target="../ink/ink75.xml"/><Relationship Id="rId10" Type="http://schemas.openxmlformats.org/officeDocument/2006/relationships/image" Target="../media/image57.emf"/><Relationship Id="rId31" Type="http://schemas.openxmlformats.org/officeDocument/2006/relationships/customXml" Target="../ink/ink62.xml"/><Relationship Id="rId44" Type="http://schemas.openxmlformats.org/officeDocument/2006/relationships/image" Target="../media/image74.emf"/><Relationship Id="rId52" Type="http://schemas.openxmlformats.org/officeDocument/2006/relationships/image" Target="../media/image78.emf"/><Relationship Id="rId60" Type="http://schemas.openxmlformats.org/officeDocument/2006/relationships/image" Target="../media/image82.emf"/><Relationship Id="rId65" Type="http://schemas.openxmlformats.org/officeDocument/2006/relationships/customXml" Target="../ink/ink79.xml"/><Relationship Id="rId73" Type="http://schemas.openxmlformats.org/officeDocument/2006/relationships/customXml" Target="../ink/ink83.xml"/><Relationship Id="rId78" Type="http://schemas.openxmlformats.org/officeDocument/2006/relationships/image" Target="../media/image91.emf"/><Relationship Id="rId81" Type="http://schemas.openxmlformats.org/officeDocument/2006/relationships/customXml" Target="../ink/ink87.xml"/><Relationship Id="rId86" Type="http://schemas.openxmlformats.org/officeDocument/2006/relationships/image" Target="../media/image95.emf"/><Relationship Id="rId94" Type="http://schemas.openxmlformats.org/officeDocument/2006/relationships/image" Target="../media/image99.emf"/><Relationship Id="rId99" Type="http://schemas.openxmlformats.org/officeDocument/2006/relationships/customXml" Target="../ink/ink96.xml"/><Relationship Id="rId101" Type="http://schemas.openxmlformats.org/officeDocument/2006/relationships/customXml" Target="../ink/ink97.xml"/><Relationship Id="rId4" Type="http://schemas.openxmlformats.org/officeDocument/2006/relationships/image" Target="../media/image54.emf"/><Relationship Id="rId9" Type="http://schemas.openxmlformats.org/officeDocument/2006/relationships/customXml" Target="../ink/ink51.xml"/><Relationship Id="rId13" Type="http://schemas.openxmlformats.org/officeDocument/2006/relationships/customXml" Target="../ink/ink53.xml"/><Relationship Id="rId18" Type="http://schemas.openxmlformats.org/officeDocument/2006/relationships/image" Target="../media/image61.emf"/><Relationship Id="rId39" Type="http://schemas.openxmlformats.org/officeDocument/2006/relationships/customXml" Target="../ink/ink6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emf"/><Relationship Id="rId13" Type="http://schemas.openxmlformats.org/officeDocument/2006/relationships/customXml" Target="../ink/ink103.xml"/><Relationship Id="rId18" Type="http://schemas.openxmlformats.org/officeDocument/2006/relationships/image" Target="../media/image112.emf"/><Relationship Id="rId26" Type="http://schemas.openxmlformats.org/officeDocument/2006/relationships/image" Target="../media/image116.emf"/><Relationship Id="rId39" Type="http://schemas.openxmlformats.org/officeDocument/2006/relationships/customXml" Target="../ink/ink116.xml"/><Relationship Id="rId3" Type="http://schemas.openxmlformats.org/officeDocument/2006/relationships/customXml" Target="../ink/ink98.xml"/><Relationship Id="rId21" Type="http://schemas.openxmlformats.org/officeDocument/2006/relationships/customXml" Target="../ink/ink107.xml"/><Relationship Id="rId34" Type="http://schemas.openxmlformats.org/officeDocument/2006/relationships/image" Target="../media/image120.emf"/><Relationship Id="rId42" Type="http://schemas.openxmlformats.org/officeDocument/2006/relationships/image" Target="../media/image124.emf"/><Relationship Id="rId7" Type="http://schemas.openxmlformats.org/officeDocument/2006/relationships/customXml" Target="../ink/ink100.xml"/><Relationship Id="rId12" Type="http://schemas.openxmlformats.org/officeDocument/2006/relationships/image" Target="../media/image109.emf"/><Relationship Id="rId17" Type="http://schemas.openxmlformats.org/officeDocument/2006/relationships/customXml" Target="../ink/ink105.xml"/><Relationship Id="rId25" Type="http://schemas.openxmlformats.org/officeDocument/2006/relationships/customXml" Target="../ink/ink109.xml"/><Relationship Id="rId33" Type="http://schemas.openxmlformats.org/officeDocument/2006/relationships/customXml" Target="../ink/ink113.xml"/><Relationship Id="rId38" Type="http://schemas.openxmlformats.org/officeDocument/2006/relationships/image" Target="../media/image122.emf"/><Relationship Id="rId46" Type="http://schemas.openxmlformats.org/officeDocument/2006/relationships/image" Target="../media/image126.emf"/><Relationship Id="rId2" Type="http://schemas.openxmlformats.org/officeDocument/2006/relationships/image" Target="../media/image104.png"/><Relationship Id="rId16" Type="http://schemas.openxmlformats.org/officeDocument/2006/relationships/image" Target="../media/image111.emf"/><Relationship Id="rId20" Type="http://schemas.openxmlformats.org/officeDocument/2006/relationships/image" Target="../media/image113.emf"/><Relationship Id="rId29" Type="http://schemas.openxmlformats.org/officeDocument/2006/relationships/customXml" Target="../ink/ink111.xml"/><Relationship Id="rId41" Type="http://schemas.openxmlformats.org/officeDocument/2006/relationships/customXml" Target="../ink/ink1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emf"/><Relationship Id="rId11" Type="http://schemas.openxmlformats.org/officeDocument/2006/relationships/customXml" Target="../ink/ink102.xml"/><Relationship Id="rId24" Type="http://schemas.openxmlformats.org/officeDocument/2006/relationships/image" Target="../media/image115.emf"/><Relationship Id="rId32" Type="http://schemas.openxmlformats.org/officeDocument/2006/relationships/image" Target="../media/image119.emf"/><Relationship Id="rId37" Type="http://schemas.openxmlformats.org/officeDocument/2006/relationships/customXml" Target="../ink/ink115.xml"/><Relationship Id="rId40" Type="http://schemas.openxmlformats.org/officeDocument/2006/relationships/image" Target="../media/image123.emf"/><Relationship Id="rId45" Type="http://schemas.openxmlformats.org/officeDocument/2006/relationships/customXml" Target="../ink/ink119.xml"/><Relationship Id="rId5" Type="http://schemas.openxmlformats.org/officeDocument/2006/relationships/customXml" Target="../ink/ink99.xml"/><Relationship Id="rId15" Type="http://schemas.openxmlformats.org/officeDocument/2006/relationships/customXml" Target="../ink/ink104.xml"/><Relationship Id="rId23" Type="http://schemas.openxmlformats.org/officeDocument/2006/relationships/customXml" Target="../ink/ink108.xml"/><Relationship Id="rId28" Type="http://schemas.openxmlformats.org/officeDocument/2006/relationships/image" Target="../media/image117.emf"/><Relationship Id="rId36" Type="http://schemas.openxmlformats.org/officeDocument/2006/relationships/image" Target="../media/image121.emf"/><Relationship Id="rId10" Type="http://schemas.openxmlformats.org/officeDocument/2006/relationships/image" Target="../media/image108.emf"/><Relationship Id="rId19" Type="http://schemas.openxmlformats.org/officeDocument/2006/relationships/customXml" Target="../ink/ink106.xml"/><Relationship Id="rId31" Type="http://schemas.openxmlformats.org/officeDocument/2006/relationships/customXml" Target="../ink/ink112.xml"/><Relationship Id="rId44" Type="http://schemas.openxmlformats.org/officeDocument/2006/relationships/image" Target="../media/image125.emf"/><Relationship Id="rId4" Type="http://schemas.openxmlformats.org/officeDocument/2006/relationships/image" Target="../media/image105.emf"/><Relationship Id="rId9" Type="http://schemas.openxmlformats.org/officeDocument/2006/relationships/customXml" Target="../ink/ink101.xml"/><Relationship Id="rId14" Type="http://schemas.openxmlformats.org/officeDocument/2006/relationships/image" Target="../media/image110.emf"/><Relationship Id="rId22" Type="http://schemas.openxmlformats.org/officeDocument/2006/relationships/image" Target="../media/image114.emf"/><Relationship Id="rId27" Type="http://schemas.openxmlformats.org/officeDocument/2006/relationships/customXml" Target="../ink/ink110.xml"/><Relationship Id="rId30" Type="http://schemas.openxmlformats.org/officeDocument/2006/relationships/image" Target="../media/image118.emf"/><Relationship Id="rId35" Type="http://schemas.openxmlformats.org/officeDocument/2006/relationships/customXml" Target="../ink/ink114.xml"/><Relationship Id="rId43" Type="http://schemas.openxmlformats.org/officeDocument/2006/relationships/customXml" Target="../ink/ink1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emf"/><Relationship Id="rId3" Type="http://schemas.openxmlformats.org/officeDocument/2006/relationships/customXml" Target="../ink/ink120.xml"/><Relationship Id="rId7" Type="http://schemas.openxmlformats.org/officeDocument/2006/relationships/customXml" Target="../ink/ink122.xml"/><Relationship Id="rId2" Type="http://schemas.openxmlformats.org/officeDocument/2006/relationships/image" Target="../media/image1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emf"/><Relationship Id="rId5" Type="http://schemas.openxmlformats.org/officeDocument/2006/relationships/customXml" Target="../ink/ink121.xml"/><Relationship Id="rId10" Type="http://schemas.openxmlformats.org/officeDocument/2006/relationships/image" Target="../media/image131.emf"/><Relationship Id="rId4" Type="http://schemas.openxmlformats.org/officeDocument/2006/relationships/image" Target="../media/image128.emf"/><Relationship Id="rId9" Type="http://schemas.openxmlformats.org/officeDocument/2006/relationships/customXml" Target="../ink/ink12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emf"/><Relationship Id="rId13" Type="http://schemas.openxmlformats.org/officeDocument/2006/relationships/customXml" Target="../ink/ink129.xml"/><Relationship Id="rId18" Type="http://schemas.openxmlformats.org/officeDocument/2006/relationships/image" Target="../media/image140.emf"/><Relationship Id="rId26" Type="http://schemas.openxmlformats.org/officeDocument/2006/relationships/image" Target="../media/image144.emf"/><Relationship Id="rId39" Type="http://schemas.openxmlformats.org/officeDocument/2006/relationships/customXml" Target="../ink/ink142.xml"/><Relationship Id="rId3" Type="http://schemas.openxmlformats.org/officeDocument/2006/relationships/customXml" Target="../ink/ink124.xml"/><Relationship Id="rId21" Type="http://schemas.openxmlformats.org/officeDocument/2006/relationships/customXml" Target="../ink/ink133.xml"/><Relationship Id="rId34" Type="http://schemas.openxmlformats.org/officeDocument/2006/relationships/image" Target="../media/image148.emf"/><Relationship Id="rId42" Type="http://schemas.openxmlformats.org/officeDocument/2006/relationships/image" Target="../media/image152.emf"/><Relationship Id="rId7" Type="http://schemas.openxmlformats.org/officeDocument/2006/relationships/customXml" Target="../ink/ink126.xml"/><Relationship Id="rId12" Type="http://schemas.openxmlformats.org/officeDocument/2006/relationships/image" Target="../media/image137.emf"/><Relationship Id="rId17" Type="http://schemas.openxmlformats.org/officeDocument/2006/relationships/customXml" Target="../ink/ink131.xml"/><Relationship Id="rId25" Type="http://schemas.openxmlformats.org/officeDocument/2006/relationships/customXml" Target="../ink/ink135.xml"/><Relationship Id="rId33" Type="http://schemas.openxmlformats.org/officeDocument/2006/relationships/customXml" Target="../ink/ink139.xml"/><Relationship Id="rId38" Type="http://schemas.openxmlformats.org/officeDocument/2006/relationships/image" Target="../media/image150.emf"/><Relationship Id="rId2" Type="http://schemas.openxmlformats.org/officeDocument/2006/relationships/image" Target="../media/image132.png"/><Relationship Id="rId16" Type="http://schemas.openxmlformats.org/officeDocument/2006/relationships/image" Target="../media/image139.emf"/><Relationship Id="rId20" Type="http://schemas.openxmlformats.org/officeDocument/2006/relationships/image" Target="../media/image141.emf"/><Relationship Id="rId29" Type="http://schemas.openxmlformats.org/officeDocument/2006/relationships/customXml" Target="../ink/ink137.xml"/><Relationship Id="rId41" Type="http://schemas.openxmlformats.org/officeDocument/2006/relationships/customXml" Target="../ink/ink1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4.emf"/><Relationship Id="rId11" Type="http://schemas.openxmlformats.org/officeDocument/2006/relationships/customXml" Target="../ink/ink128.xml"/><Relationship Id="rId24" Type="http://schemas.openxmlformats.org/officeDocument/2006/relationships/image" Target="../media/image143.emf"/><Relationship Id="rId32" Type="http://schemas.openxmlformats.org/officeDocument/2006/relationships/image" Target="../media/image147.emf"/><Relationship Id="rId37" Type="http://schemas.openxmlformats.org/officeDocument/2006/relationships/customXml" Target="../ink/ink141.xml"/><Relationship Id="rId40" Type="http://schemas.openxmlformats.org/officeDocument/2006/relationships/image" Target="../media/image151.emf"/><Relationship Id="rId5" Type="http://schemas.openxmlformats.org/officeDocument/2006/relationships/customXml" Target="../ink/ink125.xml"/><Relationship Id="rId15" Type="http://schemas.openxmlformats.org/officeDocument/2006/relationships/customXml" Target="../ink/ink130.xml"/><Relationship Id="rId23" Type="http://schemas.openxmlformats.org/officeDocument/2006/relationships/customXml" Target="../ink/ink134.xml"/><Relationship Id="rId28" Type="http://schemas.openxmlformats.org/officeDocument/2006/relationships/image" Target="../media/image145.emf"/><Relationship Id="rId36" Type="http://schemas.openxmlformats.org/officeDocument/2006/relationships/image" Target="../media/image149.emf"/><Relationship Id="rId10" Type="http://schemas.openxmlformats.org/officeDocument/2006/relationships/image" Target="../media/image136.emf"/><Relationship Id="rId19" Type="http://schemas.openxmlformats.org/officeDocument/2006/relationships/customXml" Target="../ink/ink132.xml"/><Relationship Id="rId31" Type="http://schemas.openxmlformats.org/officeDocument/2006/relationships/customXml" Target="../ink/ink138.xml"/><Relationship Id="rId4" Type="http://schemas.openxmlformats.org/officeDocument/2006/relationships/image" Target="../media/image133.emf"/><Relationship Id="rId9" Type="http://schemas.openxmlformats.org/officeDocument/2006/relationships/customXml" Target="../ink/ink127.xml"/><Relationship Id="rId14" Type="http://schemas.openxmlformats.org/officeDocument/2006/relationships/image" Target="../media/image138.emf"/><Relationship Id="rId22" Type="http://schemas.openxmlformats.org/officeDocument/2006/relationships/image" Target="../media/image142.emf"/><Relationship Id="rId27" Type="http://schemas.openxmlformats.org/officeDocument/2006/relationships/customXml" Target="../ink/ink136.xml"/><Relationship Id="rId30" Type="http://schemas.openxmlformats.org/officeDocument/2006/relationships/image" Target="../media/image146.emf"/><Relationship Id="rId35" Type="http://schemas.openxmlformats.org/officeDocument/2006/relationships/customXml" Target="../ink/ink1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58679-5CCB-43B1-9646-BB0E5DE66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Support Vector Machine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C61500-0AFA-465E-98B5-2AE6C5F122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Yong Peng</a:t>
            </a:r>
          </a:p>
          <a:p>
            <a:r>
              <a:rPr lang="en-US" altLang="zh-CN" dirty="0"/>
              <a:t>2021/04/15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0DEE0962-8CEC-4303-92E5-695D59A567C7}"/>
                  </a:ext>
                </a:extLst>
              </p14:cNvPr>
              <p14:cNvContentPartPr/>
              <p14:nvPr/>
            </p14:nvContentPartPr>
            <p14:xfrm>
              <a:off x="465531" y="459140"/>
              <a:ext cx="185400" cy="2286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0DEE0962-8CEC-4303-92E5-695D59A567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9411" y="453020"/>
                <a:ext cx="19764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17B62B44-3113-4421-B262-BA1BAEE0A7E1}"/>
                  </a:ext>
                </a:extLst>
              </p14:cNvPr>
              <p14:cNvContentPartPr/>
              <p14:nvPr/>
            </p14:nvContentPartPr>
            <p14:xfrm>
              <a:off x="1367331" y="710420"/>
              <a:ext cx="14400" cy="180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17B62B44-3113-4421-B262-BA1BAEE0A7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1211" y="704300"/>
                <a:ext cx="2664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45FD23A9-5FEE-45A0-9AA1-8CAA35204A13}"/>
                  </a:ext>
                </a:extLst>
              </p14:cNvPr>
              <p14:cNvContentPartPr/>
              <p14:nvPr/>
            </p14:nvContentPartPr>
            <p14:xfrm>
              <a:off x="798531" y="417740"/>
              <a:ext cx="474480" cy="25200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45FD23A9-5FEE-45A0-9AA1-8CAA35204A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2411" y="411620"/>
                <a:ext cx="486720" cy="26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1383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24485-FFE8-4488-BBC6-D69059338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Lagrangian</a:t>
            </a:r>
            <a:r>
              <a:rPr lang="en-US" altLang="zh-CN" dirty="0"/>
              <a:t> multiplier method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D8C934-9292-4F11-AA6E-84FE3354EFA7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𝒘</m:t>
                    </m:r>
                    <m:r>
                      <a:rPr lang="en-US" altLang="zh-CN" b="1" i="1">
                        <a:latin typeface="Cambria Math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)−1</m:t>
                            </m:r>
                          </m:e>
                        </m:d>
                      </m:e>
                    </m:nary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>
                    <a:solidFill>
                      <a:srgbClr val="FF0000"/>
                    </a:solidFill>
                  </a:rPr>
                  <a:t>Subject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≥0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b="1" i="1"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dirty="0"/>
                  <a:t>        </a:t>
                </a:r>
                <a:r>
                  <a:rPr lang="en-US" altLang="zh-CN" dirty="0">
                    <a:sym typeface="Wingdings" pitchFamily="2" charset="2"/>
                  </a:rPr>
                  <a:t>          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sym typeface="Wingdings" pitchFamily="2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sym typeface="Wingdings" pitchFamily="2" charset="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𝜕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den>
                    </m:f>
                    <m:r>
                      <a:rPr lang="en-US" altLang="zh-CN" i="1">
                        <a:latin typeface="Cambria Math"/>
                      </a:rPr>
                      <m:t>=0</m:t>
                    </m:r>
                  </m:oMath>
                </a14:m>
                <a:r>
                  <a:rPr lang="zh-CN" altLang="en-US" dirty="0"/>
                  <a:t>        </a:t>
                </a:r>
                <a:r>
                  <a:rPr lang="en-US" altLang="zh-CN" dirty="0">
                    <a:sym typeface="Wingdings" pitchFamily="2" charset="2"/>
                  </a:rPr>
                  <a:t>      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0=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sym typeface="Wingdings" pitchFamily="2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Substituting the above two equations into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𝐿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𝜶</m:t>
                        </m:r>
                      </m:e>
                    </m:d>
                  </m:oMath>
                </a14:m>
                <a:r>
                  <a:rPr lang="en-US" altLang="zh-CN" dirty="0"/>
                  <a:t>, we can obtain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/>
                          </a:rPr>
                          <m:t>𝐿</m:t>
                        </m:r>
                      </m:e>
                    </m:acc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zh-CN" altLang="en-US" b="1" i="1">
                        <a:latin typeface="Cambria Math"/>
                      </a:rPr>
                      <m:t>𝜶</m:t>
                    </m:r>
                    <m:r>
                      <a:rPr lang="en-US" altLang="zh-CN" i="1">
                        <a:latin typeface="Cambria Math"/>
                      </a:rPr>
                      <m:t>)=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𝑗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1D8C934-9292-4F11-AA6E-84FE3354EF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9F16B07E-B25E-4F15-AB4C-400DEF001125}"/>
                  </a:ext>
                </a:extLst>
              </p14:cNvPr>
              <p14:cNvContentPartPr/>
              <p14:nvPr/>
            </p14:nvContentPartPr>
            <p14:xfrm>
              <a:off x="3652971" y="2261660"/>
              <a:ext cx="2426400" cy="129996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9F16B07E-B25E-4F15-AB4C-400DEF0011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6851" y="2255540"/>
                <a:ext cx="2438640" cy="13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7" name="墨迹 36">
                <a:extLst>
                  <a:ext uri="{FF2B5EF4-FFF2-40B4-BE49-F238E27FC236}">
                    <a16:creationId xmlns:a16="http://schemas.microsoft.com/office/drawing/2014/main" id="{F741DB10-E84F-43AE-B122-AF1D3EA63E3A}"/>
                  </a:ext>
                </a:extLst>
              </p14:cNvPr>
              <p14:cNvContentPartPr/>
              <p14:nvPr/>
            </p14:nvContentPartPr>
            <p14:xfrm>
              <a:off x="-113709" y="1540580"/>
              <a:ext cx="1058760" cy="2534400"/>
            </p14:xfrm>
          </p:contentPart>
        </mc:Choice>
        <mc:Fallback>
          <p:pic>
            <p:nvPicPr>
              <p:cNvPr id="37" name="墨迹 36">
                <a:extLst>
                  <a:ext uri="{FF2B5EF4-FFF2-40B4-BE49-F238E27FC236}">
                    <a16:creationId xmlns:a16="http://schemas.microsoft.com/office/drawing/2014/main" id="{F741DB10-E84F-43AE-B122-AF1D3EA63E3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19829" y="1534460"/>
                <a:ext cx="1071000" cy="254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57FA89E3-0239-4C7A-BC81-E5F6036498E6}"/>
                  </a:ext>
                </a:extLst>
              </p14:cNvPr>
              <p14:cNvContentPartPr/>
              <p14:nvPr/>
            </p14:nvContentPartPr>
            <p14:xfrm>
              <a:off x="2102091" y="5299700"/>
              <a:ext cx="4323240" cy="6984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57FA89E3-0239-4C7A-BC81-E5F6036498E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95971" y="5293580"/>
                <a:ext cx="43354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2E456B71-4472-4876-B9C3-28F13205B48F}"/>
                  </a:ext>
                </a:extLst>
              </p14:cNvPr>
              <p14:cNvContentPartPr/>
              <p14:nvPr/>
            </p14:nvContentPartPr>
            <p14:xfrm>
              <a:off x="1559571" y="5355500"/>
              <a:ext cx="360" cy="36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2E456B71-4472-4876-B9C3-28F13205B48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553451" y="53493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1647837D-49AE-4589-9E62-655811D2AF34}"/>
                  </a:ext>
                </a:extLst>
              </p14:cNvPr>
              <p14:cNvContentPartPr/>
              <p14:nvPr/>
            </p14:nvContentPartPr>
            <p14:xfrm>
              <a:off x="1383171" y="5206820"/>
              <a:ext cx="238320" cy="9756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1647837D-49AE-4589-9E62-655811D2AF3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77051" y="5200700"/>
                <a:ext cx="250560" cy="10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5193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25B32-7939-437A-BA65-ACC8AF123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dual form of SVM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31279B-F9C0-4F57-9E46-54880CCCE45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Originally, the variables are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 SVM </a:t>
                </a:r>
                <a:r>
                  <a:rPr lang="en-US" altLang="zh-C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primal</a:t>
                </a:r>
                <a:r>
                  <a:rPr lang="en-US" altLang="zh-CN" dirty="0">
                    <a:sym typeface="Wingdings" panose="05000000000000000000" pitchFamily="2" charset="2"/>
                  </a:rPr>
                  <a:t> form</a:t>
                </a:r>
              </a:p>
              <a:p>
                <a:r>
                  <a:rPr lang="en-US" altLang="zh-CN" dirty="0">
                    <a:sym typeface="Wingdings" panose="05000000000000000000" pitchFamily="2" charset="2"/>
                  </a:rPr>
                  <a:t>Now,  the variables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(Lagrangian multipliers)</a:t>
                </a:r>
                <a:r>
                  <a:rPr lang="en-US" altLang="zh-CN" dirty="0">
                    <a:sym typeface="Wingdings" panose="05000000000000000000" pitchFamily="2" charset="2"/>
                  </a:rPr>
                  <a:t> SVM </a:t>
                </a:r>
                <a:r>
                  <a:rPr lang="en-US" altLang="zh-CN" dirty="0">
                    <a:solidFill>
                      <a:srgbClr val="00B0F0"/>
                    </a:solidFill>
                    <a:sym typeface="Wingdings" panose="05000000000000000000" pitchFamily="2" charset="2"/>
                  </a:rPr>
                  <a:t>dual</a:t>
                </a:r>
                <a:r>
                  <a:rPr lang="en-US" altLang="zh-CN" dirty="0">
                    <a:sym typeface="Wingdings" panose="05000000000000000000" pitchFamily="2" charset="2"/>
                  </a:rPr>
                  <a:t> form</a:t>
                </a:r>
                <a:r>
                  <a:rPr lang="en-US" altLang="zh-CN" dirty="0"/>
                  <a:t> </a:t>
                </a:r>
              </a:p>
              <a:p>
                <a:r>
                  <a:rPr lang="en-US" altLang="zh-CN" dirty="0"/>
                  <a:t>After finishing the optimization in dual space, </a:t>
                </a:r>
                <a14:m>
                  <m:oMath xmlns:m="http://schemas.openxmlformats.org/officeDocument/2006/math">
                    <m:r>
                      <a:rPr lang="zh-CN" altLang="en-US" b="1" i="1">
                        <a:latin typeface="Cambria Math"/>
                      </a:rPr>
                      <m:t>𝜶</m:t>
                    </m:r>
                  </m:oMath>
                </a14:m>
                <a:r>
                  <a:rPr lang="en-US" altLang="zh-CN" dirty="0"/>
                  <a:t> can be obtained; then we can achieve the solution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altLang="zh-CN" dirty="0"/>
                  <a:t> in original space based on the following equation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sym typeface="Wingdings" pitchFamily="2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sym typeface="Wingdings" pitchFamily="2" charset="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SVM dual form</a:t>
                </a:r>
              </a:p>
              <a:p>
                <a:pPr lvl="1"/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arg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zh-CN" altLang="en-US" b="1" i="1">
                                      <a:latin typeface="Cambria Math"/>
                                    </a:rPr>
                                    <m:t>𝜶</m:t>
                                  </m:r>
                                </m:lim>
                              </m:limLow>
                            </m:fName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.      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          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sym typeface="Wingdings" pitchFamily="2" charset="2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  <a:sym typeface="Wingdings" pitchFamily="2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  <a:sym typeface="Wingdings" pitchFamily="2" charset="2"/>
                                </a:rPr>
                                <m:t>=0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31279B-F9C0-4F57-9E46-54880CCCE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235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C272D781-7D7C-4024-AAB0-77FA94A6C355}"/>
                  </a:ext>
                </a:extLst>
              </p14:cNvPr>
              <p14:cNvContentPartPr/>
              <p14:nvPr/>
            </p14:nvContentPartPr>
            <p14:xfrm>
              <a:off x="1535091" y="1079060"/>
              <a:ext cx="1738440" cy="241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C272D781-7D7C-4024-AAB0-77FA94A6C3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28971" y="1072940"/>
                <a:ext cx="17506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F692988-627C-48A5-8F61-1DFB70C0EB3F}"/>
                  </a:ext>
                </a:extLst>
              </p14:cNvPr>
              <p14:cNvContentPartPr/>
              <p14:nvPr/>
            </p14:nvContentPartPr>
            <p14:xfrm>
              <a:off x="4519131" y="1665140"/>
              <a:ext cx="865080" cy="219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F692988-627C-48A5-8F61-1DFB70C0EB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3011" y="1659020"/>
                <a:ext cx="8773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E27DECE2-9FB3-4998-BB41-20525C224D90}"/>
                  </a:ext>
                </a:extLst>
              </p14:cNvPr>
              <p14:cNvContentPartPr/>
              <p14:nvPr/>
            </p14:nvContentPartPr>
            <p14:xfrm>
              <a:off x="4624971" y="2118740"/>
              <a:ext cx="2717640" cy="619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E27DECE2-9FB3-4998-BB41-20525C224D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18851" y="2112620"/>
                <a:ext cx="272988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2A001FE2-ABB8-4803-82C2-29AFBEE3A070}"/>
                  </a:ext>
                </a:extLst>
              </p14:cNvPr>
              <p14:cNvContentPartPr/>
              <p14:nvPr/>
            </p14:nvContentPartPr>
            <p14:xfrm>
              <a:off x="803571" y="2452820"/>
              <a:ext cx="1221840" cy="838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2A001FE2-ABB8-4803-82C2-29AFBEE3A07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97451" y="2446700"/>
                <a:ext cx="123408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DAFC6D0A-8112-44D7-A478-8FFBAF9F64F8}"/>
                  </a:ext>
                </a:extLst>
              </p14:cNvPr>
              <p14:cNvContentPartPr/>
              <p14:nvPr/>
            </p14:nvContentPartPr>
            <p14:xfrm>
              <a:off x="6916011" y="2989220"/>
              <a:ext cx="230040" cy="1944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DAFC6D0A-8112-44D7-A478-8FFBAF9F64F8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909891" y="2983100"/>
                <a:ext cx="24228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DA934271-BDF0-4C5F-8CD2-7325931FF436}"/>
                  </a:ext>
                </a:extLst>
              </p14:cNvPr>
              <p14:cNvContentPartPr/>
              <p14:nvPr/>
            </p14:nvContentPartPr>
            <p14:xfrm>
              <a:off x="1208211" y="4226540"/>
              <a:ext cx="1800" cy="36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DA934271-BDF0-4C5F-8CD2-7325931FF43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202091" y="4220420"/>
                <a:ext cx="140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0867D032-0BC7-4B7C-915D-D9EFD874BA68}"/>
                  </a:ext>
                </a:extLst>
              </p14:cNvPr>
              <p14:cNvContentPartPr/>
              <p14:nvPr/>
            </p14:nvContentPartPr>
            <p14:xfrm>
              <a:off x="2437251" y="4225100"/>
              <a:ext cx="701280" cy="6444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0867D032-0BC7-4B7C-915D-D9EFD874BA6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31131" y="4218980"/>
                <a:ext cx="71352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02F71774-E25C-4F4E-B6AF-796C33FD9CDB}"/>
                  </a:ext>
                </a:extLst>
              </p14:cNvPr>
              <p14:cNvContentPartPr/>
              <p14:nvPr/>
            </p14:nvContentPartPr>
            <p14:xfrm>
              <a:off x="4869051" y="5421740"/>
              <a:ext cx="153000" cy="13536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02F71774-E25C-4F4E-B6AF-796C33FD9CD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862931" y="5415620"/>
                <a:ext cx="16524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EDFE13D9-AB28-4F40-B295-A3BBDFE47CDB}"/>
                  </a:ext>
                </a:extLst>
              </p14:cNvPr>
              <p14:cNvContentPartPr/>
              <p14:nvPr/>
            </p14:nvContentPartPr>
            <p14:xfrm>
              <a:off x="3269931" y="6054980"/>
              <a:ext cx="1952640" cy="16452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EDFE13D9-AB28-4F40-B295-A3BBDFE47CD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63811" y="6048860"/>
                <a:ext cx="1964880" cy="17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57846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B0A1BA-D90B-4E17-8D43-C1E736551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Remaining tasks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1619DD-A00A-47D9-BE9B-A4BCCFBA8C79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How to perform optimization”</a:t>
                </a:r>
              </a:p>
              <a:p>
                <a:pPr lvl="1"/>
                <a:r>
                  <a:rPr lang="en-US" altLang="zh-CN" dirty="0"/>
                  <a:t>In original space? In dual space?</a:t>
                </a:r>
              </a:p>
              <a:p>
                <a:pPr lvl="1"/>
                <a:r>
                  <a:rPr lang="en-US" altLang="zh-CN" dirty="0"/>
                  <a:t>Optimization (CVX package)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Case 1</a:t>
                </a:r>
                <a:r>
                  <a:rPr lang="en-US" altLang="zh-CN" dirty="0"/>
                  <a:t>: whether we can allow a small number of data points to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1</m:t>
                    </m:r>
                  </m:oMath>
                </a14:m>
                <a:r>
                  <a:rPr lang="en-US" altLang="zh-CN" dirty="0"/>
                  <a:t> and then greatly maximize the margin?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Case 2</a:t>
                </a:r>
                <a:r>
                  <a:rPr lang="en-US" altLang="zh-CN" dirty="0"/>
                  <a:t>: if the samples are not linearly separable, but nonlinearly separable?</a:t>
                </a: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Case 3</a:t>
                </a:r>
                <a:r>
                  <a:rPr lang="en-US" altLang="zh-CN" dirty="0"/>
                  <a:t>: If more than two classes?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21619DD-A00A-47D9-BE9B-A4BCCFBA8C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6ECEC89B-94C6-4759-8D93-C45E07514A9A}"/>
                  </a:ext>
                </a:extLst>
              </p14:cNvPr>
              <p14:cNvContentPartPr/>
              <p14:nvPr/>
            </p14:nvContentPartPr>
            <p14:xfrm>
              <a:off x="2874651" y="2488460"/>
              <a:ext cx="1456920" cy="486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6ECEC89B-94C6-4759-8D93-C45E07514A9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68531" y="2482340"/>
                <a:ext cx="146916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5AC1C148-E738-4214-8C58-4653AFEC3081}"/>
                  </a:ext>
                </a:extLst>
              </p14:cNvPr>
              <p14:cNvContentPartPr/>
              <p14:nvPr/>
            </p14:nvContentPartPr>
            <p14:xfrm>
              <a:off x="5389971" y="2183900"/>
              <a:ext cx="914040" cy="19152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5AC1C148-E738-4214-8C58-4653AFEC30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383851" y="2177780"/>
                <a:ext cx="92628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52FB7D5F-CCF8-4EAB-9DA0-A80DDAFCE663}"/>
                  </a:ext>
                </a:extLst>
              </p14:cNvPr>
              <p14:cNvContentPartPr/>
              <p14:nvPr/>
            </p14:nvContentPartPr>
            <p14:xfrm>
              <a:off x="134691" y="3239420"/>
              <a:ext cx="188640" cy="198072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52FB7D5F-CCF8-4EAB-9DA0-A80DDAFCE6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8571" y="3233300"/>
                <a:ext cx="200880" cy="199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594B9F1B-0901-469A-B1C3-0C23FDF8F75C}"/>
                  </a:ext>
                </a:extLst>
              </p14:cNvPr>
              <p14:cNvContentPartPr/>
              <p14:nvPr/>
            </p14:nvContentPartPr>
            <p14:xfrm>
              <a:off x="2992011" y="3805700"/>
              <a:ext cx="1664280" cy="7668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594B9F1B-0901-469A-B1C3-0C23FDF8F75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985891" y="3799580"/>
                <a:ext cx="1676520" cy="88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451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9EC71A-8B1D-46B6-9492-27F872F10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 margin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65E44E-059C-409A-98D6-0E984C37D2E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altLang="zh-CN" dirty="0"/>
                  <a:t>We allow some exceptions that some of the margins less than one.</a:t>
                </a:r>
              </a:p>
              <a:p>
                <a:pPr lvl="1"/>
                <a:r>
                  <a:rPr lang="en-US" altLang="zh-CN" dirty="0"/>
                  <a:t>However, punishment is compulsory;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solidFill>
                          <a:schemeClr val="tx1"/>
                        </a:solidFill>
                        <a:latin typeface="Cambria Math"/>
                      </a:rPr>
                      <m:t>≥1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sym typeface="Wingdings" pitchFamily="2" charset="2"/>
                  </a:rPr>
                  <a:t>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  <m:r>
                          <a:rPr lang="en-US" altLang="zh-CN" i="1">
                            <a:latin typeface="Cambria Math"/>
                          </a:rPr>
                          <m:t>𝑏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≥1−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: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slack variable</a:t>
                </a:r>
                <a:r>
                  <a:rPr lang="en-US" altLang="zh-CN" dirty="0"/>
                  <a:t>, corresponding to the price we pay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/>
                      </a:rPr>
                      <m:t>≥0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zh-CN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/>
                  <a:t>What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=0,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(0,1),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=1,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</a:rPr>
                  <a:t>&gt;1 respectively mean?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=0, there is no extra price;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zh-CN" dirty="0"/>
                  <a:t>(0,1],  this sample is still correctly classified, but the margin is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altLang="zh-CN" dirty="0"/>
                  <a:t>, the price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;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dirty="0"/>
                  <a:t>, this example is wrongly classified, and the price is still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;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Hence, the total price is </a:t>
                </a:r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>
                            <a:latin typeface="Cambria Math"/>
                          </a:rPr>
                          <m:t>𝑖</m:t>
                        </m:r>
                        <m:r>
                          <a:rPr lang="en-US" altLang="zh-CN" sz="2800" i="1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zh-CN" sz="2800" i="1">
                            <a:latin typeface="Cambria Math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𝜉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965E44E-059C-409A-98D6-0E984C37D2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370" t="-1481" b="-1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5C69D097-73C5-419F-971A-A20315017237}"/>
                  </a:ext>
                </a:extLst>
              </p14:cNvPr>
              <p14:cNvContentPartPr/>
              <p14:nvPr/>
            </p14:nvContentPartPr>
            <p14:xfrm>
              <a:off x="6309411" y="697974"/>
              <a:ext cx="122400" cy="30420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5C69D097-73C5-419F-971A-A203150172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03291" y="691854"/>
                <a:ext cx="134640" cy="31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158E80F0-0E5E-49D5-AAE2-A1CC591CF56E}"/>
                  </a:ext>
                </a:extLst>
              </p14:cNvPr>
              <p14:cNvContentPartPr/>
              <p14:nvPr/>
            </p14:nvContentPartPr>
            <p14:xfrm>
              <a:off x="7036611" y="871134"/>
              <a:ext cx="16560" cy="6264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158E80F0-0E5E-49D5-AAE2-A1CC591CF5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030491" y="865014"/>
                <a:ext cx="288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46DF658A-78C0-42B4-A58C-A2084B637857}"/>
                  </a:ext>
                </a:extLst>
              </p14:cNvPr>
              <p14:cNvContentPartPr/>
              <p14:nvPr/>
            </p14:nvContentPartPr>
            <p14:xfrm>
              <a:off x="7076211" y="769614"/>
              <a:ext cx="32400" cy="2340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46DF658A-78C0-42B4-A58C-A2084B63785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70091" y="763494"/>
                <a:ext cx="4464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19E6AC97-973C-41C6-91E0-8ED31C1E0B56}"/>
                  </a:ext>
                </a:extLst>
              </p14:cNvPr>
              <p14:cNvContentPartPr/>
              <p14:nvPr/>
            </p14:nvContentPartPr>
            <p14:xfrm>
              <a:off x="7174491" y="744414"/>
              <a:ext cx="59400" cy="20592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19E6AC97-973C-41C6-91E0-8ED31C1E0B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168371" y="738294"/>
                <a:ext cx="716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CD858993-9AEC-4BF3-B054-E9A6EAEC6833}"/>
                  </a:ext>
                </a:extLst>
              </p14:cNvPr>
              <p14:cNvContentPartPr/>
              <p14:nvPr/>
            </p14:nvContentPartPr>
            <p14:xfrm>
              <a:off x="7394811" y="788334"/>
              <a:ext cx="118440" cy="867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CD858993-9AEC-4BF3-B054-E9A6EAEC683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88691" y="782214"/>
                <a:ext cx="1306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BF957846-B3CC-47EB-8875-7089DA1B2620}"/>
                  </a:ext>
                </a:extLst>
              </p14:cNvPr>
              <p14:cNvContentPartPr/>
              <p14:nvPr/>
            </p14:nvContentPartPr>
            <p14:xfrm>
              <a:off x="7702611" y="733974"/>
              <a:ext cx="17280" cy="19980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BF957846-B3CC-47EB-8875-7089DA1B26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96491" y="727854"/>
                <a:ext cx="2952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A983A3CE-B7D2-45FB-B247-9020BDB1806D}"/>
                  </a:ext>
                </a:extLst>
              </p14:cNvPr>
              <p14:cNvContentPartPr/>
              <p14:nvPr/>
            </p14:nvContentPartPr>
            <p14:xfrm>
              <a:off x="7790091" y="908214"/>
              <a:ext cx="360" cy="36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A983A3CE-B7D2-45FB-B247-9020BDB1806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783971" y="90209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840DD0F8-0C43-4566-9EA8-174FED9E3D12}"/>
                  </a:ext>
                </a:extLst>
              </p14:cNvPr>
              <p14:cNvContentPartPr/>
              <p14:nvPr/>
            </p14:nvContentPartPr>
            <p14:xfrm>
              <a:off x="6879291" y="783294"/>
              <a:ext cx="99360" cy="17496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840DD0F8-0C43-4566-9EA8-174FED9E3D1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73171" y="777174"/>
                <a:ext cx="1116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EC0337E6-A7F9-4523-AE24-68727C2CDA5B}"/>
                  </a:ext>
                </a:extLst>
              </p14:cNvPr>
              <p14:cNvContentPartPr/>
              <p14:nvPr/>
            </p14:nvContentPartPr>
            <p14:xfrm>
              <a:off x="6531531" y="660894"/>
              <a:ext cx="285840" cy="30276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EC0337E6-A7F9-4523-AE24-68727C2CDA5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525411" y="654774"/>
                <a:ext cx="298080" cy="31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5" name="墨迹 24">
                <a:extLst>
                  <a:ext uri="{FF2B5EF4-FFF2-40B4-BE49-F238E27FC236}">
                    <a16:creationId xmlns:a16="http://schemas.microsoft.com/office/drawing/2014/main" id="{145C5C7E-18E9-4F5C-B878-53B5A4F9AC7F}"/>
                  </a:ext>
                </a:extLst>
              </p14:cNvPr>
              <p14:cNvContentPartPr/>
              <p14:nvPr/>
            </p14:nvContentPartPr>
            <p14:xfrm>
              <a:off x="6311211" y="1117374"/>
              <a:ext cx="937440" cy="84960"/>
            </p14:xfrm>
          </p:contentPart>
        </mc:Choice>
        <mc:Fallback>
          <p:pic>
            <p:nvPicPr>
              <p:cNvPr id="25" name="墨迹 24">
                <a:extLst>
                  <a:ext uri="{FF2B5EF4-FFF2-40B4-BE49-F238E27FC236}">
                    <a16:creationId xmlns:a16="http://schemas.microsoft.com/office/drawing/2014/main" id="{145C5C7E-18E9-4F5C-B878-53B5A4F9AC7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305091" y="1111254"/>
                <a:ext cx="94968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6D186BD0-4D01-4359-A770-E5B1EB51AC26}"/>
                  </a:ext>
                </a:extLst>
              </p14:cNvPr>
              <p14:cNvContentPartPr/>
              <p14:nvPr/>
            </p14:nvContentPartPr>
            <p14:xfrm>
              <a:off x="1108491" y="2262894"/>
              <a:ext cx="1890000" cy="3636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6D186BD0-4D01-4359-A770-E5B1EB51AC2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02371" y="2256774"/>
                <a:ext cx="190224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B5505C94-23B9-4B01-9F17-9827C58D83EF}"/>
                  </a:ext>
                </a:extLst>
              </p14:cNvPr>
              <p14:cNvContentPartPr/>
              <p14:nvPr/>
            </p14:nvContentPartPr>
            <p14:xfrm>
              <a:off x="3504291" y="2280534"/>
              <a:ext cx="2467440" cy="7632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B5505C94-23B9-4B01-9F17-9827C58D83E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98171" y="2274414"/>
                <a:ext cx="247968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3173D803-A5F9-4075-AEC1-B8AEC13FB056}"/>
                  </a:ext>
                </a:extLst>
              </p14:cNvPr>
              <p14:cNvContentPartPr/>
              <p14:nvPr/>
            </p14:nvContentPartPr>
            <p14:xfrm>
              <a:off x="1055571" y="2589774"/>
              <a:ext cx="1646640" cy="4428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3173D803-A5F9-4075-AEC1-B8AEC13FB05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49451" y="2583654"/>
                <a:ext cx="16588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6292420C-245A-493E-A73E-B44D391C9DD7}"/>
                  </a:ext>
                </a:extLst>
              </p14:cNvPr>
              <p14:cNvContentPartPr/>
              <p14:nvPr/>
            </p14:nvContentPartPr>
            <p14:xfrm>
              <a:off x="1002651" y="2997294"/>
              <a:ext cx="783000" cy="6948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6292420C-245A-493E-A73E-B44D391C9DD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96531" y="2991174"/>
                <a:ext cx="7952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731C6311-9B6D-4B81-9883-58C805D2F95E}"/>
                  </a:ext>
                </a:extLst>
              </p14:cNvPr>
              <p14:cNvContentPartPr/>
              <p14:nvPr/>
            </p14:nvContentPartPr>
            <p14:xfrm>
              <a:off x="1854411" y="3221934"/>
              <a:ext cx="3396600" cy="65196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731C6311-9B6D-4B81-9883-58C805D2F95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848291" y="3215814"/>
                <a:ext cx="3408840" cy="66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91C5CAB8-06F8-4039-99D3-61DE4A1C00D0}"/>
                  </a:ext>
                </a:extLst>
              </p14:cNvPr>
              <p14:cNvContentPartPr/>
              <p14:nvPr/>
            </p14:nvContentPartPr>
            <p14:xfrm>
              <a:off x="5443971" y="3760134"/>
              <a:ext cx="224280" cy="226800"/>
            </p14:xfrm>
          </p:contentPart>
        </mc:Choice>
        <mc:Fallback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91C5CAB8-06F8-4039-99D3-61DE4A1C00D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437851" y="3754014"/>
                <a:ext cx="2365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8" name="墨迹 77">
                <a:extLst>
                  <a:ext uri="{FF2B5EF4-FFF2-40B4-BE49-F238E27FC236}">
                    <a16:creationId xmlns:a16="http://schemas.microsoft.com/office/drawing/2014/main" id="{853B452B-6A5D-497F-A501-75AB575199CA}"/>
                  </a:ext>
                </a:extLst>
              </p14:cNvPr>
              <p14:cNvContentPartPr/>
              <p14:nvPr/>
            </p14:nvContentPartPr>
            <p14:xfrm>
              <a:off x="7045971" y="3760854"/>
              <a:ext cx="54360" cy="207000"/>
            </p14:xfrm>
          </p:contentPart>
        </mc:Choice>
        <mc:Fallback>
          <p:pic>
            <p:nvPicPr>
              <p:cNvPr id="78" name="墨迹 77">
                <a:extLst>
                  <a:ext uri="{FF2B5EF4-FFF2-40B4-BE49-F238E27FC236}">
                    <a16:creationId xmlns:a16="http://schemas.microsoft.com/office/drawing/2014/main" id="{853B452B-6A5D-497F-A501-75AB575199C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039851" y="3754734"/>
                <a:ext cx="6660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7B75639E-F6C9-46DC-9FFC-C69C70BC53D7}"/>
                  </a:ext>
                </a:extLst>
              </p14:cNvPr>
              <p14:cNvContentPartPr/>
              <p14:nvPr/>
            </p14:nvContentPartPr>
            <p14:xfrm>
              <a:off x="7609371" y="3761574"/>
              <a:ext cx="23400" cy="176400"/>
            </p14:xfrm>
          </p:contentPart>
        </mc:Choice>
        <mc:Fallback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7B75639E-F6C9-46DC-9FFC-C69C70BC53D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603251" y="3755454"/>
                <a:ext cx="356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03E68EEB-A151-4673-941A-228C765508C8}"/>
                  </a:ext>
                </a:extLst>
              </p14:cNvPr>
              <p14:cNvContentPartPr/>
              <p14:nvPr/>
            </p14:nvContentPartPr>
            <p14:xfrm>
              <a:off x="7868931" y="3667974"/>
              <a:ext cx="273600" cy="276120"/>
            </p14:xfrm>
          </p:contentPart>
        </mc:Choice>
        <mc:Fallback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03E68EEB-A151-4673-941A-228C765508C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62811" y="3661854"/>
                <a:ext cx="28584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3" name="墨迹 82">
                <a:extLst>
                  <a:ext uri="{FF2B5EF4-FFF2-40B4-BE49-F238E27FC236}">
                    <a16:creationId xmlns:a16="http://schemas.microsoft.com/office/drawing/2014/main" id="{DADCA23B-06F1-4F00-B081-12FB7EEB6491}"/>
                  </a:ext>
                </a:extLst>
              </p14:cNvPr>
              <p14:cNvContentPartPr/>
              <p14:nvPr/>
            </p14:nvContentPartPr>
            <p14:xfrm>
              <a:off x="7238931" y="3815934"/>
              <a:ext cx="196200" cy="125280"/>
            </p14:xfrm>
          </p:contentPart>
        </mc:Choice>
        <mc:Fallback>
          <p:pic>
            <p:nvPicPr>
              <p:cNvPr id="83" name="墨迹 82">
                <a:extLst>
                  <a:ext uri="{FF2B5EF4-FFF2-40B4-BE49-F238E27FC236}">
                    <a16:creationId xmlns:a16="http://schemas.microsoft.com/office/drawing/2014/main" id="{DADCA23B-06F1-4F00-B081-12FB7EEB649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232811" y="3809814"/>
                <a:ext cx="2084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5" name="墨迹 84">
                <a:extLst>
                  <a:ext uri="{FF2B5EF4-FFF2-40B4-BE49-F238E27FC236}">
                    <a16:creationId xmlns:a16="http://schemas.microsoft.com/office/drawing/2014/main" id="{6885AAC1-A086-40AA-B3A0-1B0D24F0EC8A}"/>
                  </a:ext>
                </a:extLst>
              </p14:cNvPr>
              <p14:cNvContentPartPr/>
              <p14:nvPr/>
            </p14:nvContentPartPr>
            <p14:xfrm>
              <a:off x="5774091" y="3734574"/>
              <a:ext cx="1147680" cy="227160"/>
            </p14:xfrm>
          </p:contentPart>
        </mc:Choice>
        <mc:Fallback>
          <p:pic>
            <p:nvPicPr>
              <p:cNvPr id="85" name="墨迹 84">
                <a:extLst>
                  <a:ext uri="{FF2B5EF4-FFF2-40B4-BE49-F238E27FC236}">
                    <a16:creationId xmlns:a16="http://schemas.microsoft.com/office/drawing/2014/main" id="{6885AAC1-A086-40AA-B3A0-1B0D24F0EC8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5767971" y="3728454"/>
                <a:ext cx="115992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D60FE64A-6EBE-46E3-852B-09586D38CB8E}"/>
                  </a:ext>
                </a:extLst>
              </p14:cNvPr>
              <p14:cNvContentPartPr/>
              <p14:nvPr/>
            </p14:nvContentPartPr>
            <p14:xfrm>
              <a:off x="1660731" y="4329294"/>
              <a:ext cx="207000" cy="41040"/>
            </p14:xfrm>
          </p:contentPart>
        </mc:Choice>
        <mc:Fallback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D60FE64A-6EBE-46E3-852B-09586D38CB8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654611" y="4323174"/>
                <a:ext cx="2192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B24541FB-70F3-4E32-8BE4-7B0311875A6B}"/>
                  </a:ext>
                </a:extLst>
              </p14:cNvPr>
              <p14:cNvContentPartPr/>
              <p14:nvPr/>
            </p14:nvContentPartPr>
            <p14:xfrm>
              <a:off x="7784331" y="4377534"/>
              <a:ext cx="462960" cy="72000"/>
            </p14:xfrm>
          </p:contentPart>
        </mc:Choice>
        <mc:Fallback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B24541FB-70F3-4E32-8BE4-7B0311875A6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778211" y="4371414"/>
                <a:ext cx="475200" cy="8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63B3936F-4FDC-477B-9787-C8D5B56189F4}"/>
                  </a:ext>
                </a:extLst>
              </p14:cNvPr>
              <p14:cNvContentPartPr/>
              <p14:nvPr/>
            </p14:nvContentPartPr>
            <p14:xfrm>
              <a:off x="999771" y="4611534"/>
              <a:ext cx="850680" cy="70560"/>
            </p14:xfrm>
          </p:contentPart>
        </mc:Choice>
        <mc:Fallback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63B3936F-4FDC-477B-9787-C8D5B56189F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93651" y="4605414"/>
                <a:ext cx="86292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98" name="墨迹 97">
                <a:extLst>
                  <a:ext uri="{FF2B5EF4-FFF2-40B4-BE49-F238E27FC236}">
                    <a16:creationId xmlns:a16="http://schemas.microsoft.com/office/drawing/2014/main" id="{D65C8E2F-C65C-44ED-8FDF-0D74B4778CA1}"/>
                  </a:ext>
                </a:extLst>
              </p14:cNvPr>
              <p14:cNvContentPartPr/>
              <p14:nvPr/>
            </p14:nvContentPartPr>
            <p14:xfrm>
              <a:off x="3248331" y="4723494"/>
              <a:ext cx="360" cy="360"/>
            </p14:xfrm>
          </p:contentPart>
        </mc:Choice>
        <mc:Fallback>
          <p:pic>
            <p:nvPicPr>
              <p:cNvPr id="98" name="墨迹 97">
                <a:extLst>
                  <a:ext uri="{FF2B5EF4-FFF2-40B4-BE49-F238E27FC236}">
                    <a16:creationId xmlns:a16="http://schemas.microsoft.com/office/drawing/2014/main" id="{D65C8E2F-C65C-44ED-8FDF-0D74B4778CA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242211" y="4717374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04" name="墨迹 103">
                <a:extLst>
                  <a:ext uri="{FF2B5EF4-FFF2-40B4-BE49-F238E27FC236}">
                    <a16:creationId xmlns:a16="http://schemas.microsoft.com/office/drawing/2014/main" id="{3EBE3FBF-4DDF-48A6-8796-BCB8A6754016}"/>
                  </a:ext>
                </a:extLst>
              </p14:cNvPr>
              <p14:cNvContentPartPr/>
              <p14:nvPr/>
            </p14:nvContentPartPr>
            <p14:xfrm>
              <a:off x="2989491" y="4625934"/>
              <a:ext cx="406800" cy="65520"/>
            </p14:xfrm>
          </p:contentPart>
        </mc:Choice>
        <mc:Fallback>
          <p:pic>
            <p:nvPicPr>
              <p:cNvPr id="104" name="墨迹 103">
                <a:extLst>
                  <a:ext uri="{FF2B5EF4-FFF2-40B4-BE49-F238E27FC236}">
                    <a16:creationId xmlns:a16="http://schemas.microsoft.com/office/drawing/2014/main" id="{3EBE3FBF-4DDF-48A6-8796-BCB8A6754016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983371" y="4619814"/>
                <a:ext cx="41904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05" name="墨迹 104">
                <a:extLst>
                  <a:ext uri="{FF2B5EF4-FFF2-40B4-BE49-F238E27FC236}">
                    <a16:creationId xmlns:a16="http://schemas.microsoft.com/office/drawing/2014/main" id="{CBEA9F43-CDDE-44EA-A4E8-B73EB374F238}"/>
                  </a:ext>
                </a:extLst>
              </p14:cNvPr>
              <p14:cNvContentPartPr/>
              <p14:nvPr/>
            </p14:nvContentPartPr>
            <p14:xfrm>
              <a:off x="1003011" y="4987374"/>
              <a:ext cx="773280" cy="112680"/>
            </p14:xfrm>
          </p:contentPart>
        </mc:Choice>
        <mc:Fallback>
          <p:pic>
            <p:nvPicPr>
              <p:cNvPr id="105" name="墨迹 104">
                <a:extLst>
                  <a:ext uri="{FF2B5EF4-FFF2-40B4-BE49-F238E27FC236}">
                    <a16:creationId xmlns:a16="http://schemas.microsoft.com/office/drawing/2014/main" id="{CBEA9F43-CDDE-44EA-A4E8-B73EB374F23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996891" y="4981254"/>
                <a:ext cx="7855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D1D9919C-8C1B-4071-B458-710A56BC33D9}"/>
                  </a:ext>
                </a:extLst>
              </p14:cNvPr>
              <p14:cNvContentPartPr/>
              <p14:nvPr/>
            </p14:nvContentPartPr>
            <p14:xfrm>
              <a:off x="2143491" y="4988814"/>
              <a:ext cx="3011400" cy="117000"/>
            </p14:xfrm>
          </p:contentPart>
        </mc:Choice>
        <mc:Fallback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D1D9919C-8C1B-4071-B458-710A56BC33D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2137371" y="4982694"/>
                <a:ext cx="3023640" cy="1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6416FE45-2DC9-448E-85B3-169516613A66}"/>
                  </a:ext>
                </a:extLst>
              </p14:cNvPr>
              <p14:cNvContentPartPr/>
              <p14:nvPr/>
            </p14:nvContentPartPr>
            <p14:xfrm>
              <a:off x="5831331" y="4991694"/>
              <a:ext cx="1947600" cy="66960"/>
            </p14:xfrm>
          </p:contentPart>
        </mc:Choice>
        <mc:Fallback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6416FE45-2DC9-448E-85B3-169516613A6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825211" y="4985574"/>
                <a:ext cx="195984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37E92DC3-16F3-476E-93D2-773E8C2257B7}"/>
                  </a:ext>
                </a:extLst>
              </p14:cNvPr>
              <p14:cNvContentPartPr/>
              <p14:nvPr/>
            </p14:nvContentPartPr>
            <p14:xfrm>
              <a:off x="1209651" y="6229374"/>
              <a:ext cx="1244160" cy="62640"/>
            </p14:xfrm>
          </p:contentPart>
        </mc:Choice>
        <mc:Fallback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37E92DC3-16F3-476E-93D2-773E8C2257B7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03531" y="6223254"/>
                <a:ext cx="1256400" cy="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521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1D1A35-CAD1-48D9-9377-BB057409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punish?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EAA39A-C468-49A1-BEB1-7958E3A9CF0F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Taking the punishment as regularization term, we have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primal linear SVM formu</a:t>
                </a:r>
                <a:r>
                  <a:rPr lang="en-US" altLang="zh-CN" dirty="0"/>
                  <a:t>lation as</a:t>
                </a:r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arg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/>
                                    </a:rPr>
                                    <m:t>in</m:t>
                                  </m:r>
                                </m:e>
                                <m:lim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𝒘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𝑏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𝝃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  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/>
                                </a:rPr>
                                <m:t>𝒘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𝐶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𝜉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rgbClr val="FF0000"/>
                                          </a:solidFill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func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.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𝒘</m:t>
                                      </m:r>
                                    </m:e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1" i="1">
                                          <a:latin typeface="Cambria Math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𝑏</m:t>
                                  </m:r>
                                </m:e>
                              </m:d>
                              <m:r>
                                <a:rPr lang="en-US" altLang="zh-CN" i="1">
                                  <a:latin typeface="Cambria Math"/>
                                </a:rPr>
                                <m:t>≥1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𝜉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≥0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𝐶</m:t>
                    </m:r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CN" dirty="0"/>
                  <a:t>: regularization parameter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: cost which we want to minimize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𝒘</m:t>
                    </m:r>
                  </m:oMath>
                </a14:m>
                <a:r>
                  <a:rPr lang="en-US" altLang="zh-CN" dirty="0"/>
                  <a:t>: regularization term, which is used to control the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model complexity</a:t>
                </a:r>
              </a:p>
              <a:p>
                <a:pPr lvl="1"/>
                <a:r>
                  <a:rPr lang="en-US" altLang="zh-CN" dirty="0"/>
                  <a:t>How to determine the value of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EAA39A-C468-49A1-BEB1-7958E3A9CF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 r="-2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C504C421-BFAB-48F8-8B18-E0B667FEC58F}"/>
                  </a:ext>
                </a:extLst>
              </p14:cNvPr>
              <p14:cNvContentPartPr/>
              <p14:nvPr/>
            </p14:nvContentPartPr>
            <p14:xfrm>
              <a:off x="4604451" y="1145300"/>
              <a:ext cx="576000" cy="69048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C504C421-BFAB-48F8-8B18-E0B667FEC5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8331" y="1139180"/>
                <a:ext cx="588240" cy="70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75B06972-169F-4C2E-A8AD-BFBF254C28D8}"/>
                  </a:ext>
                </a:extLst>
              </p14:cNvPr>
              <p14:cNvContentPartPr/>
              <p14:nvPr/>
            </p14:nvContentPartPr>
            <p14:xfrm>
              <a:off x="5291331" y="931460"/>
              <a:ext cx="605160" cy="29412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75B06972-169F-4C2E-A8AD-BFBF254C28D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85211" y="925340"/>
                <a:ext cx="6174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13C1D07F-3E76-4F60-8EA9-C489927B8D28}"/>
                  </a:ext>
                </a:extLst>
              </p14:cNvPr>
              <p14:cNvContentPartPr/>
              <p14:nvPr/>
            </p14:nvContentPartPr>
            <p14:xfrm>
              <a:off x="6095931" y="968180"/>
              <a:ext cx="439920" cy="33516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13C1D07F-3E76-4F60-8EA9-C489927B8D2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89811" y="962060"/>
                <a:ext cx="45216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0DAEAE18-F4C1-40DC-8290-A6265F6D5C08}"/>
                  </a:ext>
                </a:extLst>
              </p14:cNvPr>
              <p14:cNvContentPartPr/>
              <p14:nvPr/>
            </p14:nvContentPartPr>
            <p14:xfrm>
              <a:off x="7627371" y="1131980"/>
              <a:ext cx="7920" cy="864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0DAEAE18-F4C1-40DC-8290-A6265F6D5C0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621251" y="1125860"/>
                <a:ext cx="20160" cy="2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6DE83B59-420E-4228-87C2-5202C767285D}"/>
                  </a:ext>
                </a:extLst>
              </p14:cNvPr>
              <p14:cNvContentPartPr/>
              <p14:nvPr/>
            </p14:nvContentPartPr>
            <p14:xfrm>
              <a:off x="6761931" y="973220"/>
              <a:ext cx="745560" cy="32364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6DE83B59-420E-4228-87C2-5202C767285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755811" y="967100"/>
                <a:ext cx="75780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D18423C2-3BDE-4793-BD7B-01D568EE7319}"/>
                  </a:ext>
                </a:extLst>
              </p14:cNvPr>
              <p14:cNvContentPartPr/>
              <p14:nvPr/>
            </p14:nvContentPartPr>
            <p14:xfrm>
              <a:off x="2424651" y="2125580"/>
              <a:ext cx="664560" cy="53352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D18423C2-3BDE-4793-BD7B-01D568EE731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18531" y="2119460"/>
                <a:ext cx="676800" cy="54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0F5BCEE3-2C6A-4005-9DAD-DCD25BF0A40A}"/>
                  </a:ext>
                </a:extLst>
              </p14:cNvPr>
              <p14:cNvContentPartPr/>
              <p14:nvPr/>
            </p14:nvContentPartPr>
            <p14:xfrm>
              <a:off x="5719731" y="2383700"/>
              <a:ext cx="1159920" cy="29052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0F5BCEE3-2C6A-4005-9DAD-DCD25BF0A40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13611" y="2377580"/>
                <a:ext cx="117216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0436D49D-ED65-46A0-810E-D05B6327F088}"/>
                  </a:ext>
                </a:extLst>
              </p14:cNvPr>
              <p14:cNvContentPartPr/>
              <p14:nvPr/>
            </p14:nvContentPartPr>
            <p14:xfrm>
              <a:off x="4025211" y="3621380"/>
              <a:ext cx="360" cy="360"/>
            </p14:xfrm>
          </p:contentPart>
        </mc:Choice>
        <mc:Fallback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0436D49D-ED65-46A0-810E-D05B6327F08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19091" y="36152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86AB7E52-E136-4160-AD7E-A2CEDAAB1F13}"/>
                  </a:ext>
                </a:extLst>
              </p14:cNvPr>
              <p14:cNvContentPartPr/>
              <p14:nvPr/>
            </p14:nvContentPartPr>
            <p14:xfrm>
              <a:off x="1402611" y="3082460"/>
              <a:ext cx="3018960" cy="47880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86AB7E52-E136-4160-AD7E-A2CEDAAB1F1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396491" y="3076340"/>
                <a:ext cx="303120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A1D083DB-C8C5-4051-BD47-7A7CD8C4E439}"/>
                  </a:ext>
                </a:extLst>
              </p14:cNvPr>
              <p14:cNvContentPartPr/>
              <p14:nvPr/>
            </p14:nvContentPartPr>
            <p14:xfrm>
              <a:off x="1673331" y="3927740"/>
              <a:ext cx="11880" cy="36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A1D083DB-C8C5-4051-BD47-7A7CD8C4E43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667211" y="3921620"/>
                <a:ext cx="241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088E2C77-3560-473E-A287-6CCBE58BE064}"/>
                  </a:ext>
                </a:extLst>
              </p14:cNvPr>
              <p14:cNvContentPartPr/>
              <p14:nvPr/>
            </p14:nvContentPartPr>
            <p14:xfrm>
              <a:off x="2834691" y="3991100"/>
              <a:ext cx="360" cy="36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088E2C77-3560-473E-A287-6CCBE58BE06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828571" y="39849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CDCCA476-01A5-4BFC-A0FB-C18650CB3204}"/>
                  </a:ext>
                </a:extLst>
              </p14:cNvPr>
              <p14:cNvContentPartPr/>
              <p14:nvPr/>
            </p14:nvContentPartPr>
            <p14:xfrm>
              <a:off x="7135251" y="2367500"/>
              <a:ext cx="1234440" cy="311400"/>
            </p14:xfrm>
          </p:contentPart>
        </mc:Choice>
        <mc:Fallback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CDCCA476-01A5-4BFC-A0FB-C18650CB320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129131" y="2361380"/>
                <a:ext cx="124668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D50D7F4F-CEAA-41DD-AC1A-1B6D3691FC29}"/>
                  </a:ext>
                </a:extLst>
              </p14:cNvPr>
              <p14:cNvContentPartPr/>
              <p14:nvPr/>
            </p14:nvContentPartPr>
            <p14:xfrm>
              <a:off x="2166891" y="3868340"/>
              <a:ext cx="11880" cy="4320"/>
            </p14:xfrm>
          </p:contentPart>
        </mc:Choice>
        <mc:Fallback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D50D7F4F-CEAA-41DD-AC1A-1B6D3691FC2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60771" y="3862220"/>
                <a:ext cx="2412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FCAFD249-1521-4AB3-8D96-F015ABB1597A}"/>
                  </a:ext>
                </a:extLst>
              </p14:cNvPr>
              <p14:cNvContentPartPr/>
              <p14:nvPr/>
            </p14:nvContentPartPr>
            <p14:xfrm>
              <a:off x="2560731" y="3857540"/>
              <a:ext cx="360" cy="360"/>
            </p14:xfrm>
          </p:contentPart>
        </mc:Choice>
        <mc:Fallback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FCAFD249-1521-4AB3-8D96-F015ABB1597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554611" y="38514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2888BF8E-75A6-4FFF-81B9-1FB748E8486E}"/>
                  </a:ext>
                </a:extLst>
              </p14:cNvPr>
              <p14:cNvContentPartPr/>
              <p14:nvPr/>
            </p14:nvContentPartPr>
            <p14:xfrm>
              <a:off x="5480331" y="4242380"/>
              <a:ext cx="41040" cy="61560"/>
            </p14:xfrm>
          </p:contentPart>
        </mc:Choice>
        <mc:Fallback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2888BF8E-75A6-4FFF-81B9-1FB748E8486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474211" y="4236260"/>
                <a:ext cx="5328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9DA2D077-85BC-420A-89A9-BCB5B2DE7E7C}"/>
                  </a:ext>
                </a:extLst>
              </p14:cNvPr>
              <p14:cNvContentPartPr/>
              <p14:nvPr/>
            </p14:nvContentPartPr>
            <p14:xfrm>
              <a:off x="5710011" y="3961220"/>
              <a:ext cx="711000" cy="275760"/>
            </p14:xfrm>
          </p:contentPart>
        </mc:Choice>
        <mc:Fallback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9DA2D077-85BC-420A-89A9-BCB5B2DE7E7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03891" y="3955100"/>
                <a:ext cx="72324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16BF93BF-34C0-4BAF-8484-3100F4F3A7E4}"/>
                  </a:ext>
                </a:extLst>
              </p14:cNvPr>
              <p14:cNvContentPartPr/>
              <p14:nvPr/>
            </p14:nvContentPartPr>
            <p14:xfrm>
              <a:off x="7856331" y="4104500"/>
              <a:ext cx="37440" cy="7200"/>
            </p14:xfrm>
          </p:contentPart>
        </mc:Choice>
        <mc:Fallback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16BF93BF-34C0-4BAF-8484-3100F4F3A7E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850211" y="4098380"/>
                <a:ext cx="496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0485B466-0603-40CD-88E6-364365B361F9}"/>
                  </a:ext>
                </a:extLst>
              </p14:cNvPr>
              <p14:cNvContentPartPr/>
              <p14:nvPr/>
            </p14:nvContentPartPr>
            <p14:xfrm>
              <a:off x="6675531" y="3893180"/>
              <a:ext cx="1074960" cy="244440"/>
            </p14:xfrm>
          </p:contentPart>
        </mc:Choice>
        <mc:Fallback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0485B466-0603-40CD-88E6-364365B361F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69411" y="3887060"/>
                <a:ext cx="10872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06A7EDD5-0CFD-4BC0-8246-8279A46996E1}"/>
                  </a:ext>
                </a:extLst>
              </p14:cNvPr>
              <p14:cNvContentPartPr/>
              <p14:nvPr/>
            </p14:nvContentPartPr>
            <p14:xfrm>
              <a:off x="3201891" y="4788140"/>
              <a:ext cx="1165680" cy="484920"/>
            </p14:xfrm>
          </p:contentPart>
        </mc:Choice>
        <mc:Fallback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06A7EDD5-0CFD-4BC0-8246-8279A46996E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195771" y="4782020"/>
                <a:ext cx="1177920" cy="49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21" name="墨迹 120">
                <a:extLst>
                  <a:ext uri="{FF2B5EF4-FFF2-40B4-BE49-F238E27FC236}">
                    <a16:creationId xmlns:a16="http://schemas.microsoft.com/office/drawing/2014/main" id="{5E20EFB0-531B-4BE9-8A6F-8659C2AA6B8D}"/>
                  </a:ext>
                </a:extLst>
              </p14:cNvPr>
              <p14:cNvContentPartPr/>
              <p14:nvPr/>
            </p14:nvContentPartPr>
            <p14:xfrm>
              <a:off x="5696691" y="4457660"/>
              <a:ext cx="1582920" cy="1571400"/>
            </p14:xfrm>
          </p:contentPart>
        </mc:Choice>
        <mc:Fallback>
          <p:pic>
            <p:nvPicPr>
              <p:cNvPr id="121" name="墨迹 120">
                <a:extLst>
                  <a:ext uri="{FF2B5EF4-FFF2-40B4-BE49-F238E27FC236}">
                    <a16:creationId xmlns:a16="http://schemas.microsoft.com/office/drawing/2014/main" id="{5E20EFB0-531B-4BE9-8A6F-8659C2AA6B8D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5690571" y="4451540"/>
                <a:ext cx="1595160" cy="15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34" name="墨迹 133">
                <a:extLst>
                  <a:ext uri="{FF2B5EF4-FFF2-40B4-BE49-F238E27FC236}">
                    <a16:creationId xmlns:a16="http://schemas.microsoft.com/office/drawing/2014/main" id="{F21C5983-0D0B-4E9F-BA1F-70EE7E02FD1A}"/>
                  </a:ext>
                </a:extLst>
              </p14:cNvPr>
              <p14:cNvContentPartPr/>
              <p14:nvPr/>
            </p14:nvContentPartPr>
            <p14:xfrm>
              <a:off x="8422251" y="5808380"/>
              <a:ext cx="29880" cy="360"/>
            </p14:xfrm>
          </p:contentPart>
        </mc:Choice>
        <mc:Fallback>
          <p:pic>
            <p:nvPicPr>
              <p:cNvPr id="134" name="墨迹 133">
                <a:extLst>
                  <a:ext uri="{FF2B5EF4-FFF2-40B4-BE49-F238E27FC236}">
                    <a16:creationId xmlns:a16="http://schemas.microsoft.com/office/drawing/2014/main" id="{F21C5983-0D0B-4E9F-BA1F-70EE7E02FD1A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416131" y="5802260"/>
                <a:ext cx="421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39" name="墨迹 138">
                <a:extLst>
                  <a:ext uri="{FF2B5EF4-FFF2-40B4-BE49-F238E27FC236}">
                    <a16:creationId xmlns:a16="http://schemas.microsoft.com/office/drawing/2014/main" id="{9975DB88-71ED-448E-ACF0-710F66A8AB69}"/>
                  </a:ext>
                </a:extLst>
              </p14:cNvPr>
              <p14:cNvContentPartPr/>
              <p14:nvPr/>
            </p14:nvContentPartPr>
            <p14:xfrm>
              <a:off x="8752731" y="5700380"/>
              <a:ext cx="327960" cy="263880"/>
            </p14:xfrm>
          </p:contentPart>
        </mc:Choice>
        <mc:Fallback>
          <p:pic>
            <p:nvPicPr>
              <p:cNvPr id="139" name="墨迹 138">
                <a:extLst>
                  <a:ext uri="{FF2B5EF4-FFF2-40B4-BE49-F238E27FC236}">
                    <a16:creationId xmlns:a16="http://schemas.microsoft.com/office/drawing/2014/main" id="{9975DB88-71ED-448E-ACF0-710F66A8AB6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746611" y="5694260"/>
                <a:ext cx="34020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40" name="墨迹 139">
                <a:extLst>
                  <a:ext uri="{FF2B5EF4-FFF2-40B4-BE49-F238E27FC236}">
                    <a16:creationId xmlns:a16="http://schemas.microsoft.com/office/drawing/2014/main" id="{AB1CD25F-0B6C-46EA-AE30-FCAE7EC85505}"/>
                  </a:ext>
                </a:extLst>
              </p14:cNvPr>
              <p14:cNvContentPartPr/>
              <p14:nvPr/>
            </p14:nvContentPartPr>
            <p14:xfrm>
              <a:off x="8433411" y="5877500"/>
              <a:ext cx="188280" cy="100800"/>
            </p14:xfrm>
          </p:contentPart>
        </mc:Choice>
        <mc:Fallback>
          <p:pic>
            <p:nvPicPr>
              <p:cNvPr id="140" name="墨迹 139">
                <a:extLst>
                  <a:ext uri="{FF2B5EF4-FFF2-40B4-BE49-F238E27FC236}">
                    <a16:creationId xmlns:a16="http://schemas.microsoft.com/office/drawing/2014/main" id="{AB1CD25F-0B6C-46EA-AE30-FCAE7EC85505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427291" y="5871380"/>
                <a:ext cx="20052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41" name="墨迹 140">
                <a:extLst>
                  <a:ext uri="{FF2B5EF4-FFF2-40B4-BE49-F238E27FC236}">
                    <a16:creationId xmlns:a16="http://schemas.microsoft.com/office/drawing/2014/main" id="{926ACFB7-0DA3-4B2F-91A3-6D2BBBDAA938}"/>
                  </a:ext>
                </a:extLst>
              </p14:cNvPr>
              <p14:cNvContentPartPr/>
              <p14:nvPr/>
            </p14:nvContentPartPr>
            <p14:xfrm>
              <a:off x="7467171" y="5754740"/>
              <a:ext cx="770040" cy="223920"/>
            </p14:xfrm>
          </p:contentPart>
        </mc:Choice>
        <mc:Fallback>
          <p:pic>
            <p:nvPicPr>
              <p:cNvPr id="141" name="墨迹 140">
                <a:extLst>
                  <a:ext uri="{FF2B5EF4-FFF2-40B4-BE49-F238E27FC236}">
                    <a16:creationId xmlns:a16="http://schemas.microsoft.com/office/drawing/2014/main" id="{926ACFB7-0DA3-4B2F-91A3-6D2BBBDAA93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461051" y="5748620"/>
                <a:ext cx="782280" cy="23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42" name="墨迹 141">
                <a:extLst>
                  <a:ext uri="{FF2B5EF4-FFF2-40B4-BE49-F238E27FC236}">
                    <a16:creationId xmlns:a16="http://schemas.microsoft.com/office/drawing/2014/main" id="{1B01AE08-7C64-484A-9A63-E43FE7CCB7EA}"/>
                  </a:ext>
                </a:extLst>
              </p14:cNvPr>
              <p14:cNvContentPartPr/>
              <p14:nvPr/>
            </p14:nvContentPartPr>
            <p14:xfrm>
              <a:off x="7593531" y="5281700"/>
              <a:ext cx="852120" cy="263880"/>
            </p14:xfrm>
          </p:contentPart>
        </mc:Choice>
        <mc:Fallback>
          <p:pic>
            <p:nvPicPr>
              <p:cNvPr id="142" name="墨迹 141">
                <a:extLst>
                  <a:ext uri="{FF2B5EF4-FFF2-40B4-BE49-F238E27FC236}">
                    <a16:creationId xmlns:a16="http://schemas.microsoft.com/office/drawing/2014/main" id="{1B01AE08-7C64-484A-9A63-E43FE7CCB7E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587411" y="5275580"/>
                <a:ext cx="86436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58" name="墨迹 157">
                <a:extLst>
                  <a:ext uri="{FF2B5EF4-FFF2-40B4-BE49-F238E27FC236}">
                    <a16:creationId xmlns:a16="http://schemas.microsoft.com/office/drawing/2014/main" id="{64DBE56E-388A-493F-BB2F-70AC44534951}"/>
                  </a:ext>
                </a:extLst>
              </p14:cNvPr>
              <p14:cNvContentPartPr/>
              <p14:nvPr/>
            </p14:nvContentPartPr>
            <p14:xfrm>
              <a:off x="969171" y="4303580"/>
              <a:ext cx="1046880" cy="666360"/>
            </p14:xfrm>
          </p:contentPart>
        </mc:Choice>
        <mc:Fallback>
          <p:pic>
            <p:nvPicPr>
              <p:cNvPr id="158" name="墨迹 157">
                <a:extLst>
                  <a:ext uri="{FF2B5EF4-FFF2-40B4-BE49-F238E27FC236}">
                    <a16:creationId xmlns:a16="http://schemas.microsoft.com/office/drawing/2014/main" id="{64DBE56E-388A-493F-BB2F-70AC44534951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963051" y="4297460"/>
                <a:ext cx="1059120" cy="67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65" name="墨迹 164">
                <a:extLst>
                  <a:ext uri="{FF2B5EF4-FFF2-40B4-BE49-F238E27FC236}">
                    <a16:creationId xmlns:a16="http://schemas.microsoft.com/office/drawing/2014/main" id="{9352A99A-0A42-4788-A930-B09472A695E1}"/>
                  </a:ext>
                </a:extLst>
              </p14:cNvPr>
              <p14:cNvContentPartPr/>
              <p14:nvPr/>
            </p14:nvContentPartPr>
            <p14:xfrm>
              <a:off x="3434451" y="2095700"/>
              <a:ext cx="2093040" cy="740520"/>
            </p14:xfrm>
          </p:contentPart>
        </mc:Choice>
        <mc:Fallback>
          <p:pic>
            <p:nvPicPr>
              <p:cNvPr id="165" name="墨迹 164">
                <a:extLst>
                  <a:ext uri="{FF2B5EF4-FFF2-40B4-BE49-F238E27FC236}">
                    <a16:creationId xmlns:a16="http://schemas.microsoft.com/office/drawing/2014/main" id="{9352A99A-0A42-4788-A930-B09472A695E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428331" y="2089580"/>
                <a:ext cx="2105280" cy="75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77" name="墨迹 176">
                <a:extLst>
                  <a:ext uri="{FF2B5EF4-FFF2-40B4-BE49-F238E27FC236}">
                    <a16:creationId xmlns:a16="http://schemas.microsoft.com/office/drawing/2014/main" id="{CA45F1AE-BBE2-4DBA-B000-A15DC6506081}"/>
                  </a:ext>
                </a:extLst>
              </p14:cNvPr>
              <p14:cNvContentPartPr/>
              <p14:nvPr/>
            </p14:nvContentPartPr>
            <p14:xfrm>
              <a:off x="1110651" y="5627300"/>
              <a:ext cx="3985200" cy="147600"/>
            </p14:xfrm>
          </p:contentPart>
        </mc:Choice>
        <mc:Fallback>
          <p:pic>
            <p:nvPicPr>
              <p:cNvPr id="177" name="墨迹 176">
                <a:extLst>
                  <a:ext uri="{FF2B5EF4-FFF2-40B4-BE49-F238E27FC236}">
                    <a16:creationId xmlns:a16="http://schemas.microsoft.com/office/drawing/2014/main" id="{CA45F1AE-BBE2-4DBA-B000-A15DC6506081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04531" y="5621180"/>
                <a:ext cx="39974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78" name="墨迹 177">
                <a:extLst>
                  <a:ext uri="{FF2B5EF4-FFF2-40B4-BE49-F238E27FC236}">
                    <a16:creationId xmlns:a16="http://schemas.microsoft.com/office/drawing/2014/main" id="{9B699BD3-FCDC-40D6-9EB8-B193F982C70F}"/>
                  </a:ext>
                </a:extLst>
              </p14:cNvPr>
              <p14:cNvContentPartPr/>
              <p14:nvPr/>
            </p14:nvContentPartPr>
            <p14:xfrm>
              <a:off x="4869051" y="5813060"/>
              <a:ext cx="56160" cy="41400"/>
            </p14:xfrm>
          </p:contentPart>
        </mc:Choice>
        <mc:Fallback>
          <p:pic>
            <p:nvPicPr>
              <p:cNvPr id="178" name="墨迹 177">
                <a:extLst>
                  <a:ext uri="{FF2B5EF4-FFF2-40B4-BE49-F238E27FC236}">
                    <a16:creationId xmlns:a16="http://schemas.microsoft.com/office/drawing/2014/main" id="{9B699BD3-FCDC-40D6-9EB8-B193F982C70F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862931" y="5806940"/>
                <a:ext cx="68400" cy="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1566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CEE33-99C1-4B70-933F-FF84835A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 margin: the dual form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03DC54-E4BF-443F-8ACE-791F5B4642B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CN" dirty="0"/>
                  <a:t>Using the almost same procedure as in linearly separable case, we obtain the new dual form</a:t>
                </a:r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arg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zh-CN" altLang="en-US" b="1" i="1">
                                      <a:latin typeface="Cambria Math"/>
                                    </a:rPr>
                                    <m:t>𝜶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b="1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altLang="zh-CN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𝑛</m:t>
                                  </m:r>
                                </m:sup>
                                <m:e>
                                  <m:nary>
                                    <m:naryPr>
                                      <m:chr m:val="∑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bSup>
                                        <m:sSubSup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𝑇</m:t>
                                          </m:r>
                                        </m:sup>
                                      </m:sSub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1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func>
                        </m:e>
                      </m:mr>
                      <m:mr>
                        <m:e>
                          <m:eqArr>
                            <m:eqArr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𝑠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.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.         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𝐶</m:t>
                                  </m:r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≥0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             </m:t>
                              </m:r>
                              <m:nary>
                                <m:naryPr>
                                  <m:chr m:val="∑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sym typeface="Wingdings" pitchFamily="2" charset="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  <a:sym typeface="Wingdings" pitchFamily="2" charset="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sym typeface="Wingdings" pitchFamily="2" charset="2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  <a:sym typeface="Wingdings" pitchFamily="2" charset="2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/>
                                  <a:sym typeface="Wingdings" pitchFamily="2" charset="2"/>
                                </a:rPr>
                                <m:t>=0</m:t>
                              </m:r>
                            </m:e>
                          </m:eqArr>
                        </m:e>
                      </m:mr>
                    </m:m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en-US" altLang="zh-CN" dirty="0"/>
                  <a:t>Which only relies on the ‘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inner product</a:t>
                </a:r>
                <a:r>
                  <a:rPr lang="en-US" altLang="zh-CN" dirty="0"/>
                  <a:t>’ form.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In soft margin SVM, we call the samples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corresponding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CN" dirty="0"/>
                  <a:t> as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support vectors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zh-CN" altLang="en-US" b="1" i="1" dirty="0">
                        <a:latin typeface="Cambria Math"/>
                      </a:rPr>
                      <m:t>𝜶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sparse;</a:t>
                </a:r>
              </a:p>
              <a:p>
                <a:pPr lvl="1"/>
                <a:r>
                  <a:rPr lang="en-US" altLang="zh-CN" dirty="0"/>
                  <a:t>The number of samples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i="1" dirty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&gt;0</m:t>
                    </m:r>
                  </m:oMath>
                </a14:m>
                <a:r>
                  <a:rPr lang="en-US" altLang="zh-CN" dirty="0"/>
                  <a:t> controls the complexity of training model, not the whole number of samples;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03DC54-E4BF-443F-8ACE-791F5B4642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1728" r="-5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9D39D983-D63A-4EA1-B75F-D3ADEF70EEF2}"/>
                  </a:ext>
                </a:extLst>
              </p14:cNvPr>
              <p14:cNvContentPartPr/>
              <p14:nvPr/>
            </p14:nvContentPartPr>
            <p14:xfrm>
              <a:off x="4933491" y="3815780"/>
              <a:ext cx="1440" cy="828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9D39D983-D63A-4EA1-B75F-D3ADEF70EE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27371" y="3809660"/>
                <a:ext cx="1368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8707E8C0-5046-41AB-9B35-398288492119}"/>
                  </a:ext>
                </a:extLst>
              </p14:cNvPr>
              <p14:cNvContentPartPr/>
              <p14:nvPr/>
            </p14:nvContentPartPr>
            <p14:xfrm>
              <a:off x="3904971" y="3892460"/>
              <a:ext cx="1585080" cy="525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8707E8C0-5046-41AB-9B35-39828849211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98851" y="3886340"/>
                <a:ext cx="15973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7D55AD03-3483-43AA-871C-DE479500CED0}"/>
                  </a:ext>
                </a:extLst>
              </p14:cNvPr>
              <p14:cNvContentPartPr/>
              <p14:nvPr/>
            </p14:nvContentPartPr>
            <p14:xfrm>
              <a:off x="5184771" y="1928660"/>
              <a:ext cx="1009440" cy="163260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7D55AD03-3483-43AA-871C-DE479500CED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78651" y="1922540"/>
                <a:ext cx="1021680" cy="164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5F4D532-ACB5-428C-8046-4E92D6DCAE1B}"/>
                  </a:ext>
                </a:extLst>
              </p14:cNvPr>
              <p14:cNvContentPartPr/>
              <p14:nvPr/>
            </p14:nvContentPartPr>
            <p14:xfrm>
              <a:off x="5747091" y="4662860"/>
              <a:ext cx="227160" cy="2520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5F4D532-ACB5-428C-8046-4E92D6DCAE1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40971" y="4656740"/>
                <a:ext cx="2394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10BCA9A0-B6E5-4E4F-A34C-A02939903655}"/>
                  </a:ext>
                </a:extLst>
              </p14:cNvPr>
              <p14:cNvContentPartPr/>
              <p14:nvPr/>
            </p14:nvContentPartPr>
            <p14:xfrm>
              <a:off x="824091" y="4981820"/>
              <a:ext cx="788760" cy="7848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10BCA9A0-B6E5-4E4F-A34C-A0293990365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7971" y="4975700"/>
                <a:ext cx="80100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36557144-E4AF-438F-BAA7-2E77AA3022D6}"/>
                  </a:ext>
                </a:extLst>
              </p14:cNvPr>
              <p14:cNvContentPartPr/>
              <p14:nvPr/>
            </p14:nvContentPartPr>
            <p14:xfrm>
              <a:off x="2189211" y="4927820"/>
              <a:ext cx="1915200" cy="8316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36557144-E4AF-438F-BAA7-2E77AA3022D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83091" y="4921700"/>
                <a:ext cx="192744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F95BC175-C9F4-4204-A7FB-99478E19386E}"/>
                  </a:ext>
                </a:extLst>
              </p14:cNvPr>
              <p14:cNvContentPartPr/>
              <p14:nvPr/>
            </p14:nvContentPartPr>
            <p14:xfrm>
              <a:off x="715371" y="3684740"/>
              <a:ext cx="177120" cy="6912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F95BC175-C9F4-4204-A7FB-99478E19386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09251" y="3678620"/>
                <a:ext cx="18936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4E550DEE-BFC7-4FA8-89EC-CF40BA023073}"/>
                  </a:ext>
                </a:extLst>
              </p14:cNvPr>
              <p14:cNvContentPartPr/>
              <p14:nvPr/>
            </p14:nvContentPartPr>
            <p14:xfrm>
              <a:off x="190491" y="3852860"/>
              <a:ext cx="820080" cy="36720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4E550DEE-BFC7-4FA8-89EC-CF40BA023073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4371" y="3846740"/>
                <a:ext cx="832320" cy="37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10B3B9C4-16BB-4C50-B73B-1FD6698AC64F}"/>
                  </a:ext>
                </a:extLst>
              </p14:cNvPr>
              <p14:cNvContentPartPr/>
              <p14:nvPr/>
            </p14:nvContentPartPr>
            <p14:xfrm>
              <a:off x="1076451" y="5312300"/>
              <a:ext cx="1289880" cy="4140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10B3B9C4-16BB-4C50-B73B-1FD6698AC64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0331" y="5306180"/>
                <a:ext cx="1302120" cy="5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4341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E8BDA6-5A1F-4D9B-B04D-071582757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Inner product 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027007-3D4F-4FFE-B35C-F5920BF1DF9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Sometimes, linearity and nonlinearity are closely related by inner product. </a:t>
                </a:r>
              </a:p>
              <a:p>
                <a:r>
                  <a:rPr lang="en-US" altLang="zh-CN" dirty="0"/>
                  <a:t>For example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</a:rPr>
                      <m:t>,</m:t>
                    </m:r>
                    <m:r>
                      <a:rPr lang="en-US" altLang="zh-CN" b="1" i="1">
                        <a:latin typeface="Cambria Math"/>
                      </a:rPr>
                      <m:t>𝒛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𝒛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/>
                              </a:rPr>
                              <m:t>𝒛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1+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i="1" dirty="0">
                  <a:latin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300" i="1">
                          <a:latin typeface="Cambria Math"/>
                        </a:rPr>
                        <m:t>=1+2</m:t>
                      </m:r>
                      <m:sSub>
                        <m:sSub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3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3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3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300" i="1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altLang="zh-CN" sz="2300" i="1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300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sz="23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3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3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300" i="1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23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3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3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3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3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300" i="1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3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zh-CN" sz="2300" i="1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3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3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3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3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300" i="1">
                              <a:latin typeface="Cambria Math"/>
                            </a:rPr>
                            <m:t>2</m:t>
                          </m:r>
                        </m:sub>
                        <m:sup>
                          <m:r>
                            <a:rPr lang="en-US" altLang="zh-CN" sz="23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en-US" altLang="zh-CN" sz="2300" i="1">
                          <a:latin typeface="Cambria Math"/>
                        </a:rPr>
                        <m:t>+2</m:t>
                      </m:r>
                      <m:sSub>
                        <m:sSub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3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3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3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300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3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300" i="1">
                              <a:latin typeface="Cambria Math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300" i="1">
                              <a:latin typeface="Cambria Math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2300" i="1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sz="23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3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23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altLang="zh-CN" sz="23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sz="23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sz="23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  <m:sSub>
                                            <m:sSubPr>
                                              <m:ctrlPr>
                                                <a:rPr lang="en-US" altLang="zh-CN" sz="23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3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3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  <m:mr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sz="23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sz="23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  <m:sSub>
                                            <m:sSubPr>
                                              <m:ctrlPr>
                                                <a:rPr lang="en-US" altLang="zh-CN" sz="23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3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3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altLang="zh-CN" sz="23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23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3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3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3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zh-CN" sz="23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altLang="zh-CN" sz="23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3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zh-CN" sz="23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e>
                                      </m:mr>
                                      <m:mr>
                                        <m:e>
                                          <m:rad>
                                            <m:radPr>
                                              <m:degHide m:val="on"/>
                                              <m:ctrlPr>
                                                <a:rPr lang="en-US" altLang="zh-CN" sz="23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radPr>
                                            <m:deg/>
                                            <m:e>
                                              <m:r>
                                                <a:rPr lang="en-US" altLang="zh-CN" sz="23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e>
                                          </m:rad>
                                          <m:sSub>
                                            <m:sSubPr>
                                              <m:ctrlPr>
                                                <a:rPr lang="en-US" altLang="zh-CN" sz="23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3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300" i="1">
                                                  <a:latin typeface="Cambria Math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sSub>
                                            <m:sSubPr>
                                              <m:ctrlPr>
                                                <a:rPr lang="en-US" altLang="zh-CN" sz="23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sz="2300" i="1">
                                                  <a:latin typeface="Cambria Math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sz="2300" i="1">
                                                  <a:latin typeface="Cambria Math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altLang="zh-CN" sz="2300" i="1">
                              <a:latin typeface="Cambria Math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altLang="zh-CN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3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300" i="1">
                                          <a:latin typeface="Cambria Math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3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  <m:sSub>
                                        <m:sSubPr>
                                          <m:ctrlPr>
                                            <a:rPr lang="en-US" altLang="zh-CN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3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3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3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  <m:sSub>
                                        <m:sSubPr>
                                          <m:ctrlPr>
                                            <a:rPr lang="en-US" altLang="zh-CN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3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3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3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3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3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3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altLang="zh-CN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altLang="zh-CN" sz="23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3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  <m:sup>
                                          <m:r>
                                            <a:rPr lang="en-US" altLang="zh-CN" sz="23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rad>
                                        <m:radPr>
                                          <m:degHide m:val="on"/>
                                          <m:ctrlPr>
                                            <a:rPr lang="en-US" altLang="zh-CN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radPr>
                                        <m:deg/>
                                        <m:e>
                                          <m:r>
                                            <a:rPr lang="en-US" altLang="zh-CN" sz="23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e>
                                      </m:rad>
                                      <m:sSub>
                                        <m:sSubPr>
                                          <m:ctrlPr>
                                            <a:rPr lang="en-US" altLang="zh-CN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3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300" i="1">
                                              <a:latin typeface="Cambria Math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sz="23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3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300" i="1">
                                              <a:latin typeface="Cambria Math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3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027007-3D4F-4FFE-B35C-F5920BF1DF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23AE07E-B36A-40C7-A4A2-B3546863242C}"/>
                  </a:ext>
                </a:extLst>
              </p14:cNvPr>
              <p14:cNvContentPartPr/>
              <p14:nvPr/>
            </p14:nvContentPartPr>
            <p14:xfrm>
              <a:off x="1269411" y="1900220"/>
              <a:ext cx="1784160" cy="1105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23AE07E-B36A-40C7-A4A2-B3546863242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63291" y="1894100"/>
                <a:ext cx="179640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233FB87F-FE85-4024-99FE-8E09A4B3BFF4}"/>
                  </a:ext>
                </a:extLst>
              </p14:cNvPr>
              <p14:cNvContentPartPr/>
              <p14:nvPr/>
            </p14:nvContentPartPr>
            <p14:xfrm>
              <a:off x="1049091" y="2809220"/>
              <a:ext cx="292680" cy="255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233FB87F-FE85-4024-99FE-8E09A4B3BF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42971" y="2803100"/>
                <a:ext cx="3049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7B218AA3-CDEB-49A0-928A-93E11293AD46}"/>
                  </a:ext>
                </a:extLst>
              </p14:cNvPr>
              <p14:cNvContentPartPr/>
              <p14:nvPr/>
            </p14:nvContentPartPr>
            <p14:xfrm>
              <a:off x="2732451" y="2820020"/>
              <a:ext cx="156240" cy="4104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7B218AA3-CDEB-49A0-928A-93E11293AD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26331" y="2813900"/>
                <a:ext cx="16848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A539ED78-6306-42F9-9640-7A5B6C4CB7F3}"/>
                  </a:ext>
                </a:extLst>
              </p14:cNvPr>
              <p14:cNvContentPartPr/>
              <p14:nvPr/>
            </p14:nvContentPartPr>
            <p14:xfrm>
              <a:off x="1121091" y="3224300"/>
              <a:ext cx="6840" cy="21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A539ED78-6306-42F9-9640-7A5B6C4CB7F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14971" y="3218180"/>
                <a:ext cx="1908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E0E0F2F5-0D46-4B73-9D65-A7D2EA23ECBE}"/>
                  </a:ext>
                </a:extLst>
              </p14:cNvPr>
              <p14:cNvContentPartPr/>
              <p14:nvPr/>
            </p14:nvContentPartPr>
            <p14:xfrm>
              <a:off x="2407011" y="3191900"/>
              <a:ext cx="1379160" cy="12996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E0E0F2F5-0D46-4B73-9D65-A7D2EA23ECB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00891" y="3185780"/>
                <a:ext cx="139140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4FDFA009-53EB-4FF0-B638-2A9D576F54CD}"/>
                  </a:ext>
                </a:extLst>
              </p14:cNvPr>
              <p14:cNvContentPartPr/>
              <p14:nvPr/>
            </p14:nvContentPartPr>
            <p14:xfrm>
              <a:off x="3341571" y="6081260"/>
              <a:ext cx="1184400" cy="5148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4FDFA009-53EB-4FF0-B638-2A9D576F54C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35451" y="6075140"/>
                <a:ext cx="119664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7356E236-1269-40BC-A1F1-22F49A6D244A}"/>
                  </a:ext>
                </a:extLst>
              </p14:cNvPr>
              <p14:cNvContentPartPr/>
              <p14:nvPr/>
            </p14:nvContentPartPr>
            <p14:xfrm>
              <a:off x="4885251" y="6078380"/>
              <a:ext cx="1173240" cy="2844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7356E236-1269-40BC-A1F1-22F49A6D244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79131" y="6072260"/>
                <a:ext cx="11854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FA0401ED-9611-47B5-B4B4-478BA21F5DCB}"/>
                  </a:ext>
                </a:extLst>
              </p14:cNvPr>
              <p14:cNvContentPartPr/>
              <p14:nvPr/>
            </p14:nvContentPartPr>
            <p14:xfrm>
              <a:off x="4095771" y="6148940"/>
              <a:ext cx="159480" cy="17172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FA0401ED-9611-47B5-B4B4-478BA21F5DC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89651" y="6142820"/>
                <a:ext cx="1717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F4109C6F-1BB2-459C-BED5-AA4EAC29F125}"/>
                  </a:ext>
                </a:extLst>
              </p14:cNvPr>
              <p14:cNvContentPartPr/>
              <p14:nvPr/>
            </p14:nvContentPartPr>
            <p14:xfrm>
              <a:off x="5432091" y="6175580"/>
              <a:ext cx="188640" cy="14760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F4109C6F-1BB2-459C-BED5-AA4EAC29F12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425971" y="6169460"/>
                <a:ext cx="200880" cy="159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05442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3A3923-A87F-46D2-9BC2-A08397DB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Kernel trick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610881-93F3-4129-9DFC-1D82B6C651C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Two vectors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𝒙</m:t>
                    </m:r>
                    <m:r>
                      <a:rPr lang="en-US" altLang="zh-CN" i="1" dirty="0">
                        <a:latin typeface="Cambria Math"/>
                      </a:rPr>
                      <m:t>,</m:t>
                    </m:r>
                    <m:r>
                      <a:rPr lang="en-US" altLang="zh-CN" b="1" i="1" dirty="0">
                        <a:latin typeface="Cambria Math"/>
                      </a:rPr>
                      <m:t>𝒚</m:t>
                    </m:r>
                    <m:r>
                      <a:rPr lang="en-US" altLang="zh-CN" i="1" dirty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, and one nonlinear function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/>
                  <a:t>For some functions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𝐾</m:t>
                    </m:r>
                  </m:oMath>
                </a14:m>
                <a:r>
                  <a:rPr lang="en-US" altLang="zh-CN" dirty="0"/>
                  <a:t> (which should satisfy the Mercer’s condition), there exists a mapping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𝜙</m:t>
                    </m:r>
                    <m:r>
                      <a:rPr lang="en-US" altLang="zh-CN" i="1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  <m:r>
                      <a:rPr lang="en-US" altLang="zh-CN" i="1" dirty="0">
                        <a:latin typeface="Cambria Math"/>
                        <a:ea typeface="Cambria Math"/>
                      </a:rPr>
                      <m:t>↦</m:t>
                    </m:r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en-US" altLang="zh-CN" dirty="0"/>
                  <a:t>,  for any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𝒙</m:t>
                    </m:r>
                    <m:r>
                      <a:rPr lang="en-US" altLang="zh-CN" i="1" dirty="0">
                        <a:latin typeface="Cambria Math"/>
                      </a:rPr>
                      <m:t>,</m:t>
                    </m:r>
                    <m:r>
                      <a:rPr lang="en-US" altLang="zh-CN" b="1" i="1" dirty="0">
                        <a:latin typeface="Cambria Math"/>
                      </a:rPr>
                      <m:t>𝒚</m:t>
                    </m:r>
                  </m:oMath>
                </a14:m>
                <a:r>
                  <a:rPr lang="en-US" altLang="zh-CN" dirty="0"/>
                  <a:t>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𝒚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This nonlinear function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𝐾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measures the similarity of samples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𝒚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Which is equivalent to the inner product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>
                  <a:latin typeface="Cambria Math"/>
                  <a:ea typeface="Cambria Math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>
                        <a:latin typeface="Cambria Math"/>
                        <a:ea typeface="Cambria Math"/>
                      </a:rPr>
                      <m:t>Φ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/>
                  <a:t>feature space</a:t>
                </a:r>
              </a:p>
              <a:p>
                <a:pPr lvl="1"/>
                <a:r>
                  <a:rPr lang="en-US" altLang="zh-CN" dirty="0"/>
                  <a:t>Its dimensionality can be finite or infinite (infinite dimensional Hilbert space)</a:t>
                </a: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1610881-93F3-4129-9DFC-1D82B6C651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864" r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197FD178-47D4-49FC-88AE-66BC93820AF0}"/>
                  </a:ext>
                </a:extLst>
              </p14:cNvPr>
              <p14:cNvContentPartPr/>
              <p14:nvPr/>
            </p14:nvContentPartPr>
            <p14:xfrm>
              <a:off x="3919371" y="292820"/>
              <a:ext cx="296640" cy="50436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197FD178-47D4-49FC-88AE-66BC93820A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13251" y="286700"/>
                <a:ext cx="308880" cy="51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68899DB2-466A-4FC3-96DD-FC81A9B7850E}"/>
                  </a:ext>
                </a:extLst>
              </p14:cNvPr>
              <p14:cNvContentPartPr/>
              <p14:nvPr/>
            </p14:nvContentPartPr>
            <p14:xfrm>
              <a:off x="4804251" y="218660"/>
              <a:ext cx="74880" cy="13932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68899DB2-466A-4FC3-96DD-FC81A9B7850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8131" y="212540"/>
                <a:ext cx="8712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B3E0D585-DB48-4B8E-B723-CCA3E2E8BF2B}"/>
                  </a:ext>
                </a:extLst>
              </p14:cNvPr>
              <p14:cNvContentPartPr/>
              <p14:nvPr/>
            </p14:nvContentPartPr>
            <p14:xfrm>
              <a:off x="4498611" y="221540"/>
              <a:ext cx="248760" cy="16308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B3E0D585-DB48-4B8E-B723-CCA3E2E8BF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92491" y="215420"/>
                <a:ext cx="261000" cy="17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97EB11FE-81E8-4DD0-B01E-8F42DD9268C3}"/>
                  </a:ext>
                </a:extLst>
              </p14:cNvPr>
              <p14:cNvContentPartPr/>
              <p14:nvPr/>
            </p14:nvContentPartPr>
            <p14:xfrm>
              <a:off x="5022411" y="177980"/>
              <a:ext cx="663840" cy="20952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97EB11FE-81E8-4DD0-B01E-8F42DD9268C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16291" y="171860"/>
                <a:ext cx="6760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FDA56719-8835-4663-9170-52852510BCF9}"/>
                  </a:ext>
                </a:extLst>
              </p14:cNvPr>
              <p14:cNvContentPartPr/>
              <p14:nvPr/>
            </p14:nvContentPartPr>
            <p14:xfrm>
              <a:off x="4503651" y="674060"/>
              <a:ext cx="689760" cy="19296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FDA56719-8835-4663-9170-52852510BCF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97531" y="667940"/>
                <a:ext cx="7020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3" name="墨迹 32">
                <a:extLst>
                  <a:ext uri="{FF2B5EF4-FFF2-40B4-BE49-F238E27FC236}">
                    <a16:creationId xmlns:a16="http://schemas.microsoft.com/office/drawing/2014/main" id="{D659101E-811B-4186-BDA9-0E21F6039EDF}"/>
                  </a:ext>
                </a:extLst>
              </p14:cNvPr>
              <p14:cNvContentPartPr/>
              <p14:nvPr/>
            </p14:nvContentPartPr>
            <p14:xfrm>
              <a:off x="6178371" y="804380"/>
              <a:ext cx="1440" cy="3600"/>
            </p14:xfrm>
          </p:contentPart>
        </mc:Choice>
        <mc:Fallback>
          <p:pic>
            <p:nvPicPr>
              <p:cNvPr id="33" name="墨迹 32">
                <a:extLst>
                  <a:ext uri="{FF2B5EF4-FFF2-40B4-BE49-F238E27FC236}">
                    <a16:creationId xmlns:a16="http://schemas.microsoft.com/office/drawing/2014/main" id="{D659101E-811B-4186-BDA9-0E21F6039ED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172251" y="798260"/>
                <a:ext cx="1368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93FB3C6B-DFA8-42AB-BE18-B5F44F375B5C}"/>
                  </a:ext>
                </a:extLst>
              </p14:cNvPr>
              <p14:cNvContentPartPr/>
              <p14:nvPr/>
            </p14:nvContentPartPr>
            <p14:xfrm>
              <a:off x="5419131" y="641660"/>
              <a:ext cx="650160" cy="21852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93FB3C6B-DFA8-42AB-BE18-B5F44F375B5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13011" y="635540"/>
                <a:ext cx="66240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F1E279E4-30E4-4DAC-8D50-C88C0098AC6B}"/>
                  </a:ext>
                </a:extLst>
              </p14:cNvPr>
              <p14:cNvContentPartPr/>
              <p14:nvPr/>
            </p14:nvContentPartPr>
            <p14:xfrm>
              <a:off x="5425971" y="2419340"/>
              <a:ext cx="264960" cy="6552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F1E279E4-30E4-4DAC-8D50-C88C0098AC6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19851" y="2413220"/>
                <a:ext cx="27720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5902B292-A2EB-46BE-82E8-C08335FC6100}"/>
                  </a:ext>
                </a:extLst>
              </p14:cNvPr>
              <p14:cNvContentPartPr/>
              <p14:nvPr/>
            </p14:nvContentPartPr>
            <p14:xfrm>
              <a:off x="5701731" y="2300900"/>
              <a:ext cx="38520" cy="972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5902B292-A2EB-46BE-82E8-C08335FC610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695611" y="2294780"/>
                <a:ext cx="507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998DAE8B-9BC3-4930-A487-6E1B5523CCB3}"/>
                  </a:ext>
                </a:extLst>
              </p14:cNvPr>
              <p14:cNvContentPartPr/>
              <p14:nvPr/>
            </p14:nvContentPartPr>
            <p14:xfrm>
              <a:off x="6287091" y="2453180"/>
              <a:ext cx="153000" cy="1692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998DAE8B-9BC3-4930-A487-6E1B5523CCB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280971" y="2447060"/>
                <a:ext cx="1652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850E6201-98F7-4A9D-AC59-8E4823B2F08D}"/>
                  </a:ext>
                </a:extLst>
              </p14:cNvPr>
              <p14:cNvContentPartPr/>
              <p14:nvPr/>
            </p14:nvContentPartPr>
            <p14:xfrm>
              <a:off x="6330291" y="2507180"/>
              <a:ext cx="103320" cy="1008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850E6201-98F7-4A9D-AC59-8E4823B2F08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324171" y="2501060"/>
                <a:ext cx="11556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D23CBE10-94E1-4153-83A7-65575A13973D}"/>
                  </a:ext>
                </a:extLst>
              </p14:cNvPr>
              <p14:cNvContentPartPr/>
              <p14:nvPr/>
            </p14:nvContentPartPr>
            <p14:xfrm>
              <a:off x="1105251" y="2852780"/>
              <a:ext cx="768600" cy="1692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D23CBE10-94E1-4153-83A7-65575A13973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99131" y="2846660"/>
                <a:ext cx="780840" cy="2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C00C8FCF-3B89-4CB6-B9F3-CDCF9147369C}"/>
                  </a:ext>
                </a:extLst>
              </p14:cNvPr>
              <p14:cNvContentPartPr/>
              <p14:nvPr/>
            </p14:nvContentPartPr>
            <p14:xfrm>
              <a:off x="2100291" y="2026580"/>
              <a:ext cx="1379880" cy="9504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C00C8FCF-3B89-4CB6-B9F3-CDCF9147369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94171" y="2020460"/>
                <a:ext cx="13921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8" name="墨迹 47">
                <a:extLst>
                  <a:ext uri="{FF2B5EF4-FFF2-40B4-BE49-F238E27FC236}">
                    <a16:creationId xmlns:a16="http://schemas.microsoft.com/office/drawing/2014/main" id="{BF3BABFE-6654-4347-857A-35E4A97CCBF0}"/>
                  </a:ext>
                </a:extLst>
              </p14:cNvPr>
              <p14:cNvContentPartPr/>
              <p14:nvPr/>
            </p14:nvContentPartPr>
            <p14:xfrm>
              <a:off x="5637291" y="1998140"/>
              <a:ext cx="1768320" cy="89280"/>
            </p14:xfrm>
          </p:contentPart>
        </mc:Choice>
        <mc:Fallback>
          <p:pic>
            <p:nvPicPr>
              <p:cNvPr id="48" name="墨迹 47">
                <a:extLst>
                  <a:ext uri="{FF2B5EF4-FFF2-40B4-BE49-F238E27FC236}">
                    <a16:creationId xmlns:a16="http://schemas.microsoft.com/office/drawing/2014/main" id="{BF3BABFE-6654-4347-857A-35E4A97CCBF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631171" y="1992020"/>
                <a:ext cx="178056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9" name="墨迹 48">
                <a:extLst>
                  <a:ext uri="{FF2B5EF4-FFF2-40B4-BE49-F238E27FC236}">
                    <a16:creationId xmlns:a16="http://schemas.microsoft.com/office/drawing/2014/main" id="{BE12CA59-DC5B-4162-86EA-8EE180E6AF84}"/>
                  </a:ext>
                </a:extLst>
              </p14:cNvPr>
              <p14:cNvContentPartPr/>
              <p14:nvPr/>
            </p14:nvContentPartPr>
            <p14:xfrm>
              <a:off x="892131" y="2355620"/>
              <a:ext cx="992160" cy="162720"/>
            </p14:xfrm>
          </p:contentPart>
        </mc:Choice>
        <mc:Fallback>
          <p:pic>
            <p:nvPicPr>
              <p:cNvPr id="49" name="墨迹 48">
                <a:extLst>
                  <a:ext uri="{FF2B5EF4-FFF2-40B4-BE49-F238E27FC236}">
                    <a16:creationId xmlns:a16="http://schemas.microsoft.com/office/drawing/2014/main" id="{BE12CA59-DC5B-4162-86EA-8EE180E6AF8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86011" y="2349500"/>
                <a:ext cx="100440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D82CAED0-7F12-42E8-A5BE-CBB1211BE079}"/>
                  </a:ext>
                </a:extLst>
              </p14:cNvPr>
              <p14:cNvContentPartPr/>
              <p14:nvPr/>
            </p14:nvContentPartPr>
            <p14:xfrm>
              <a:off x="5032851" y="2462180"/>
              <a:ext cx="248760" cy="6804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D82CAED0-7F12-42E8-A5BE-CBB1211BE07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26731" y="2456060"/>
                <a:ext cx="26100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88774C7D-74E4-4B9A-8769-F4E4D494C5D8}"/>
                  </a:ext>
                </a:extLst>
              </p14:cNvPr>
              <p14:cNvContentPartPr/>
              <p14:nvPr/>
            </p14:nvContentPartPr>
            <p14:xfrm>
              <a:off x="3391251" y="5163980"/>
              <a:ext cx="326160" cy="10944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88774C7D-74E4-4B9A-8769-F4E4D494C5D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385131" y="5157860"/>
                <a:ext cx="3384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306AD6CC-E0AF-456B-A737-703AB5350ED6}"/>
                  </a:ext>
                </a:extLst>
              </p14:cNvPr>
              <p14:cNvContentPartPr/>
              <p14:nvPr/>
            </p14:nvContentPartPr>
            <p14:xfrm>
              <a:off x="3951051" y="5082980"/>
              <a:ext cx="537840" cy="21888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306AD6CC-E0AF-456B-A737-703AB5350ED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944931" y="5076860"/>
                <a:ext cx="55008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CF79992B-C97A-4517-8A87-151FDB57AC98}"/>
                  </a:ext>
                </a:extLst>
              </p14:cNvPr>
              <p14:cNvContentPartPr/>
              <p14:nvPr/>
            </p14:nvContentPartPr>
            <p14:xfrm>
              <a:off x="5619651" y="5077220"/>
              <a:ext cx="1125720" cy="21564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CF79992B-C97A-4517-8A87-151FDB57AC9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613531" y="5071100"/>
                <a:ext cx="113796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A9A85882-38F1-45C5-B973-EA00BA2C33E1}"/>
                  </a:ext>
                </a:extLst>
              </p14:cNvPr>
              <p14:cNvContentPartPr/>
              <p14:nvPr/>
            </p14:nvContentPartPr>
            <p14:xfrm>
              <a:off x="4801371" y="5077220"/>
              <a:ext cx="538200" cy="17892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A9A85882-38F1-45C5-B973-EA00BA2C33E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795251" y="5071100"/>
                <a:ext cx="5504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1B328E0B-270D-4CD5-AD47-754FE973D3CC}"/>
                  </a:ext>
                </a:extLst>
              </p14:cNvPr>
              <p14:cNvContentPartPr/>
              <p14:nvPr/>
            </p14:nvContentPartPr>
            <p14:xfrm>
              <a:off x="8006811" y="4980020"/>
              <a:ext cx="350640" cy="429840"/>
            </p14:xfrm>
          </p:contentPart>
        </mc:Choice>
        <mc:Fallback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1B328E0B-270D-4CD5-AD47-754FE973D3C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8000691" y="4973900"/>
                <a:ext cx="362880" cy="44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49236FD7-B916-4D82-9991-015FF3F45ED1}"/>
                  </a:ext>
                </a:extLst>
              </p14:cNvPr>
              <p14:cNvContentPartPr/>
              <p14:nvPr/>
            </p14:nvContentPartPr>
            <p14:xfrm>
              <a:off x="7530171" y="5116820"/>
              <a:ext cx="192960" cy="229320"/>
            </p14:xfrm>
          </p:contentPart>
        </mc:Choice>
        <mc:Fallback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49236FD7-B916-4D82-9991-015FF3F45ED1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524051" y="5110700"/>
                <a:ext cx="20520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B4788E03-0893-41F6-8EDF-FEEC54FED19D}"/>
                  </a:ext>
                </a:extLst>
              </p14:cNvPr>
              <p14:cNvContentPartPr/>
              <p14:nvPr/>
            </p14:nvContentPartPr>
            <p14:xfrm>
              <a:off x="6900171" y="5045900"/>
              <a:ext cx="489600" cy="351360"/>
            </p14:xfrm>
          </p:contentPart>
        </mc:Choice>
        <mc:Fallback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B4788E03-0893-41F6-8EDF-FEEC54FED19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894051" y="5039780"/>
                <a:ext cx="50184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BF9A90AA-82C5-4280-8E3D-30A16602831B}"/>
                  </a:ext>
                </a:extLst>
              </p14:cNvPr>
              <p14:cNvContentPartPr/>
              <p14:nvPr/>
            </p14:nvContentPartPr>
            <p14:xfrm>
              <a:off x="2946651" y="5607140"/>
              <a:ext cx="226080" cy="253800"/>
            </p14:xfrm>
          </p:contentPart>
        </mc:Choice>
        <mc:Fallback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BF9A90AA-82C5-4280-8E3D-30A16602831B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940531" y="5601020"/>
                <a:ext cx="23832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89" name="墨迹 88">
                <a:extLst>
                  <a:ext uri="{FF2B5EF4-FFF2-40B4-BE49-F238E27FC236}">
                    <a16:creationId xmlns:a16="http://schemas.microsoft.com/office/drawing/2014/main" id="{2EA5CDC0-33F8-42F2-9012-D096A3E7D6A6}"/>
                  </a:ext>
                </a:extLst>
              </p14:cNvPr>
              <p14:cNvContentPartPr/>
              <p14:nvPr/>
            </p14:nvContentPartPr>
            <p14:xfrm>
              <a:off x="3414651" y="5661500"/>
              <a:ext cx="358920" cy="191160"/>
            </p14:xfrm>
          </p:contentPart>
        </mc:Choice>
        <mc:Fallback>
          <p:pic>
            <p:nvPicPr>
              <p:cNvPr id="89" name="墨迹 88">
                <a:extLst>
                  <a:ext uri="{FF2B5EF4-FFF2-40B4-BE49-F238E27FC236}">
                    <a16:creationId xmlns:a16="http://schemas.microsoft.com/office/drawing/2014/main" id="{2EA5CDC0-33F8-42F2-9012-D096A3E7D6A6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408531" y="5655380"/>
                <a:ext cx="37116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90" name="墨迹 89">
                <a:extLst>
                  <a:ext uri="{FF2B5EF4-FFF2-40B4-BE49-F238E27FC236}">
                    <a16:creationId xmlns:a16="http://schemas.microsoft.com/office/drawing/2014/main" id="{1E75AAB6-2BC8-42E9-B8A3-43622D9102FB}"/>
                  </a:ext>
                </a:extLst>
              </p14:cNvPr>
              <p14:cNvContentPartPr/>
              <p14:nvPr/>
            </p14:nvContentPartPr>
            <p14:xfrm>
              <a:off x="4115571" y="5747900"/>
              <a:ext cx="275760" cy="114120"/>
            </p14:xfrm>
          </p:contentPart>
        </mc:Choice>
        <mc:Fallback>
          <p:pic>
            <p:nvPicPr>
              <p:cNvPr id="90" name="墨迹 89">
                <a:extLst>
                  <a:ext uri="{FF2B5EF4-FFF2-40B4-BE49-F238E27FC236}">
                    <a16:creationId xmlns:a16="http://schemas.microsoft.com/office/drawing/2014/main" id="{1E75AAB6-2BC8-42E9-B8A3-43622D9102F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109451" y="5741780"/>
                <a:ext cx="2880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88278032-A9AC-4154-A723-3BADC2929534}"/>
                  </a:ext>
                </a:extLst>
              </p14:cNvPr>
              <p14:cNvContentPartPr/>
              <p14:nvPr/>
            </p14:nvContentPartPr>
            <p14:xfrm>
              <a:off x="4576011" y="5729540"/>
              <a:ext cx="358920" cy="104040"/>
            </p14:xfrm>
          </p:contentPart>
        </mc:Choice>
        <mc:Fallback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88278032-A9AC-4154-A723-3BADC292953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569891" y="5723420"/>
                <a:ext cx="371160" cy="11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00" name="墨迹 99">
                <a:extLst>
                  <a:ext uri="{FF2B5EF4-FFF2-40B4-BE49-F238E27FC236}">
                    <a16:creationId xmlns:a16="http://schemas.microsoft.com/office/drawing/2014/main" id="{F0A74EB0-920F-430F-8E44-6C30D538E15F}"/>
                  </a:ext>
                </a:extLst>
              </p14:cNvPr>
              <p14:cNvContentPartPr/>
              <p14:nvPr/>
            </p14:nvContentPartPr>
            <p14:xfrm>
              <a:off x="7020411" y="5652140"/>
              <a:ext cx="88920" cy="18720"/>
            </p14:xfrm>
          </p:contentPart>
        </mc:Choice>
        <mc:Fallback>
          <p:pic>
            <p:nvPicPr>
              <p:cNvPr id="100" name="墨迹 99">
                <a:extLst>
                  <a:ext uri="{FF2B5EF4-FFF2-40B4-BE49-F238E27FC236}">
                    <a16:creationId xmlns:a16="http://schemas.microsoft.com/office/drawing/2014/main" id="{F0A74EB0-920F-430F-8E44-6C30D538E15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014291" y="5646020"/>
                <a:ext cx="1011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05" name="墨迹 104">
                <a:extLst>
                  <a:ext uri="{FF2B5EF4-FFF2-40B4-BE49-F238E27FC236}">
                    <a16:creationId xmlns:a16="http://schemas.microsoft.com/office/drawing/2014/main" id="{10380011-7001-4F4C-BA10-5CF81303A5DB}"/>
                  </a:ext>
                </a:extLst>
              </p14:cNvPr>
              <p14:cNvContentPartPr/>
              <p14:nvPr/>
            </p14:nvContentPartPr>
            <p14:xfrm>
              <a:off x="7040211" y="5711540"/>
              <a:ext cx="556200" cy="121320"/>
            </p14:xfrm>
          </p:contentPart>
        </mc:Choice>
        <mc:Fallback>
          <p:pic>
            <p:nvPicPr>
              <p:cNvPr id="105" name="墨迹 104">
                <a:extLst>
                  <a:ext uri="{FF2B5EF4-FFF2-40B4-BE49-F238E27FC236}">
                    <a16:creationId xmlns:a16="http://schemas.microsoft.com/office/drawing/2014/main" id="{10380011-7001-4F4C-BA10-5CF81303A5DB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034091" y="5705420"/>
                <a:ext cx="56844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9AE8B185-4EFD-48A1-909F-2485DD21637C}"/>
                  </a:ext>
                </a:extLst>
              </p14:cNvPr>
              <p14:cNvContentPartPr/>
              <p14:nvPr/>
            </p14:nvContentPartPr>
            <p14:xfrm>
              <a:off x="6433611" y="5623340"/>
              <a:ext cx="345960" cy="192240"/>
            </p14:xfrm>
          </p:contentPart>
        </mc:Choice>
        <mc:Fallback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9AE8B185-4EFD-48A1-909F-2485DD21637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427491" y="5617220"/>
                <a:ext cx="35820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61087176-8376-439E-9D8D-CF9F10D9B84F}"/>
                  </a:ext>
                </a:extLst>
              </p14:cNvPr>
              <p14:cNvContentPartPr/>
              <p14:nvPr/>
            </p14:nvContentPartPr>
            <p14:xfrm>
              <a:off x="5138691" y="5659700"/>
              <a:ext cx="1094040" cy="212400"/>
            </p14:xfrm>
          </p:contentPart>
        </mc:Choice>
        <mc:Fallback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61087176-8376-439E-9D8D-CF9F10D9B84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132571" y="5653580"/>
                <a:ext cx="110628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23" name="墨迹 122">
                <a:extLst>
                  <a:ext uri="{FF2B5EF4-FFF2-40B4-BE49-F238E27FC236}">
                    <a16:creationId xmlns:a16="http://schemas.microsoft.com/office/drawing/2014/main" id="{2D704C6A-296D-4DA0-9968-86B487965B12}"/>
                  </a:ext>
                </a:extLst>
              </p14:cNvPr>
              <p14:cNvContentPartPr/>
              <p14:nvPr/>
            </p14:nvContentPartPr>
            <p14:xfrm>
              <a:off x="4286211" y="6078740"/>
              <a:ext cx="622440" cy="282960"/>
            </p14:xfrm>
          </p:contentPart>
        </mc:Choice>
        <mc:Fallback>
          <p:pic>
            <p:nvPicPr>
              <p:cNvPr id="123" name="墨迹 122">
                <a:extLst>
                  <a:ext uri="{FF2B5EF4-FFF2-40B4-BE49-F238E27FC236}">
                    <a16:creationId xmlns:a16="http://schemas.microsoft.com/office/drawing/2014/main" id="{2D704C6A-296D-4DA0-9968-86B487965B12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280091" y="6072620"/>
                <a:ext cx="63468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24" name="墨迹 123">
                <a:extLst>
                  <a:ext uri="{FF2B5EF4-FFF2-40B4-BE49-F238E27FC236}">
                    <a16:creationId xmlns:a16="http://schemas.microsoft.com/office/drawing/2014/main" id="{64EA546D-8447-4531-9D59-56B9651AC450}"/>
                  </a:ext>
                </a:extLst>
              </p14:cNvPr>
              <p14:cNvContentPartPr/>
              <p14:nvPr/>
            </p14:nvContentPartPr>
            <p14:xfrm>
              <a:off x="3590691" y="5991980"/>
              <a:ext cx="322560" cy="304920"/>
            </p14:xfrm>
          </p:contentPart>
        </mc:Choice>
        <mc:Fallback>
          <p:pic>
            <p:nvPicPr>
              <p:cNvPr id="124" name="墨迹 123">
                <a:extLst>
                  <a:ext uri="{FF2B5EF4-FFF2-40B4-BE49-F238E27FC236}">
                    <a16:creationId xmlns:a16="http://schemas.microsoft.com/office/drawing/2014/main" id="{64EA546D-8447-4531-9D59-56B9651AC45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584571" y="5985860"/>
                <a:ext cx="334800" cy="31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25" name="墨迹 124">
                <a:extLst>
                  <a:ext uri="{FF2B5EF4-FFF2-40B4-BE49-F238E27FC236}">
                    <a16:creationId xmlns:a16="http://schemas.microsoft.com/office/drawing/2014/main" id="{23AFF416-509B-44D8-A726-B20232C871F6}"/>
                  </a:ext>
                </a:extLst>
              </p14:cNvPr>
              <p14:cNvContentPartPr/>
              <p14:nvPr/>
            </p14:nvContentPartPr>
            <p14:xfrm>
              <a:off x="7902771" y="5595980"/>
              <a:ext cx="853920" cy="327600"/>
            </p14:xfrm>
          </p:contentPart>
        </mc:Choice>
        <mc:Fallback>
          <p:pic>
            <p:nvPicPr>
              <p:cNvPr id="125" name="墨迹 124">
                <a:extLst>
                  <a:ext uri="{FF2B5EF4-FFF2-40B4-BE49-F238E27FC236}">
                    <a16:creationId xmlns:a16="http://schemas.microsoft.com/office/drawing/2014/main" id="{23AFF416-509B-44D8-A726-B20232C871F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896651" y="5589860"/>
                <a:ext cx="86616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26" name="墨迹 125">
                <a:extLst>
                  <a:ext uri="{FF2B5EF4-FFF2-40B4-BE49-F238E27FC236}">
                    <a16:creationId xmlns:a16="http://schemas.microsoft.com/office/drawing/2014/main" id="{9677C48C-C232-4F15-9284-24FBCDD0980F}"/>
                  </a:ext>
                </a:extLst>
              </p14:cNvPr>
              <p14:cNvContentPartPr/>
              <p14:nvPr/>
            </p14:nvContentPartPr>
            <p14:xfrm>
              <a:off x="5049771" y="6116180"/>
              <a:ext cx="398520" cy="180360"/>
            </p14:xfrm>
          </p:contentPart>
        </mc:Choice>
        <mc:Fallback>
          <p:pic>
            <p:nvPicPr>
              <p:cNvPr id="126" name="墨迹 125">
                <a:extLst>
                  <a:ext uri="{FF2B5EF4-FFF2-40B4-BE49-F238E27FC236}">
                    <a16:creationId xmlns:a16="http://schemas.microsoft.com/office/drawing/2014/main" id="{9677C48C-C232-4F15-9284-24FBCDD0980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043651" y="6110060"/>
                <a:ext cx="41076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32" name="墨迹 131">
                <a:extLst>
                  <a:ext uri="{FF2B5EF4-FFF2-40B4-BE49-F238E27FC236}">
                    <a16:creationId xmlns:a16="http://schemas.microsoft.com/office/drawing/2014/main" id="{2FBAD98D-1FAD-4552-B27C-11FE7679F46A}"/>
                  </a:ext>
                </a:extLst>
              </p14:cNvPr>
              <p14:cNvContentPartPr/>
              <p14:nvPr/>
            </p14:nvContentPartPr>
            <p14:xfrm>
              <a:off x="5721891" y="6065420"/>
              <a:ext cx="642600" cy="322560"/>
            </p14:xfrm>
          </p:contentPart>
        </mc:Choice>
        <mc:Fallback>
          <p:pic>
            <p:nvPicPr>
              <p:cNvPr id="132" name="墨迹 131">
                <a:extLst>
                  <a:ext uri="{FF2B5EF4-FFF2-40B4-BE49-F238E27FC236}">
                    <a16:creationId xmlns:a16="http://schemas.microsoft.com/office/drawing/2014/main" id="{2FBAD98D-1FAD-4552-B27C-11FE7679F46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715771" y="6059300"/>
                <a:ext cx="65484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36" name="墨迹 135">
                <a:extLst>
                  <a:ext uri="{FF2B5EF4-FFF2-40B4-BE49-F238E27FC236}">
                    <a16:creationId xmlns:a16="http://schemas.microsoft.com/office/drawing/2014/main" id="{3AB24A51-C7F9-4608-BCD9-C9E5C8FA269E}"/>
                  </a:ext>
                </a:extLst>
              </p14:cNvPr>
              <p14:cNvContentPartPr/>
              <p14:nvPr/>
            </p14:nvContentPartPr>
            <p14:xfrm>
              <a:off x="6723051" y="6076940"/>
              <a:ext cx="225360" cy="315000"/>
            </p14:xfrm>
          </p:contentPart>
        </mc:Choice>
        <mc:Fallback>
          <p:pic>
            <p:nvPicPr>
              <p:cNvPr id="136" name="墨迹 135">
                <a:extLst>
                  <a:ext uri="{FF2B5EF4-FFF2-40B4-BE49-F238E27FC236}">
                    <a16:creationId xmlns:a16="http://schemas.microsoft.com/office/drawing/2014/main" id="{3AB24A51-C7F9-4608-BCD9-C9E5C8FA269E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716931" y="6070820"/>
                <a:ext cx="237600" cy="32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48" name="墨迹 147">
                <a:extLst>
                  <a:ext uri="{FF2B5EF4-FFF2-40B4-BE49-F238E27FC236}">
                    <a16:creationId xmlns:a16="http://schemas.microsoft.com/office/drawing/2014/main" id="{73D65B4D-69A1-467C-89F9-B0A1D42E4B1F}"/>
                  </a:ext>
                </a:extLst>
              </p14:cNvPr>
              <p14:cNvContentPartPr/>
              <p14:nvPr/>
            </p14:nvContentPartPr>
            <p14:xfrm>
              <a:off x="7272411" y="6016460"/>
              <a:ext cx="1110960" cy="328680"/>
            </p14:xfrm>
          </p:contentPart>
        </mc:Choice>
        <mc:Fallback>
          <p:pic>
            <p:nvPicPr>
              <p:cNvPr id="148" name="墨迹 147">
                <a:extLst>
                  <a:ext uri="{FF2B5EF4-FFF2-40B4-BE49-F238E27FC236}">
                    <a16:creationId xmlns:a16="http://schemas.microsoft.com/office/drawing/2014/main" id="{73D65B4D-69A1-467C-89F9-B0A1D42E4B1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7266291" y="6010340"/>
                <a:ext cx="112320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62" name="墨迹 161">
                <a:extLst>
                  <a:ext uri="{FF2B5EF4-FFF2-40B4-BE49-F238E27FC236}">
                    <a16:creationId xmlns:a16="http://schemas.microsoft.com/office/drawing/2014/main" id="{022A20DF-8CA2-4FB6-B660-3016BCE8673D}"/>
                  </a:ext>
                </a:extLst>
              </p14:cNvPr>
              <p14:cNvContentPartPr/>
              <p14:nvPr/>
            </p14:nvContentPartPr>
            <p14:xfrm>
              <a:off x="5476011" y="6460340"/>
              <a:ext cx="463320" cy="295200"/>
            </p14:xfrm>
          </p:contentPart>
        </mc:Choice>
        <mc:Fallback>
          <p:pic>
            <p:nvPicPr>
              <p:cNvPr id="162" name="墨迹 161">
                <a:extLst>
                  <a:ext uri="{FF2B5EF4-FFF2-40B4-BE49-F238E27FC236}">
                    <a16:creationId xmlns:a16="http://schemas.microsoft.com/office/drawing/2014/main" id="{022A20DF-8CA2-4FB6-B660-3016BCE8673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5469891" y="6454220"/>
                <a:ext cx="4755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63" name="墨迹 162">
                <a:extLst>
                  <a:ext uri="{FF2B5EF4-FFF2-40B4-BE49-F238E27FC236}">
                    <a16:creationId xmlns:a16="http://schemas.microsoft.com/office/drawing/2014/main" id="{FC2E9BF3-9C13-437A-B679-CF6E71C935DD}"/>
                  </a:ext>
                </a:extLst>
              </p14:cNvPr>
              <p14:cNvContentPartPr/>
              <p14:nvPr/>
            </p14:nvContentPartPr>
            <p14:xfrm>
              <a:off x="6165771" y="6505340"/>
              <a:ext cx="1198800" cy="297360"/>
            </p14:xfrm>
          </p:contentPart>
        </mc:Choice>
        <mc:Fallback>
          <p:pic>
            <p:nvPicPr>
              <p:cNvPr id="163" name="墨迹 162">
                <a:extLst>
                  <a:ext uri="{FF2B5EF4-FFF2-40B4-BE49-F238E27FC236}">
                    <a16:creationId xmlns:a16="http://schemas.microsoft.com/office/drawing/2014/main" id="{FC2E9BF3-9C13-437A-B679-CF6E71C935D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159651" y="6499220"/>
                <a:ext cx="121104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64" name="墨迹 163">
                <a:extLst>
                  <a:ext uri="{FF2B5EF4-FFF2-40B4-BE49-F238E27FC236}">
                    <a16:creationId xmlns:a16="http://schemas.microsoft.com/office/drawing/2014/main" id="{7B5AFFA8-9097-4E7A-8DB0-B832BBD980D2}"/>
                  </a:ext>
                </a:extLst>
              </p14:cNvPr>
              <p14:cNvContentPartPr/>
              <p14:nvPr/>
            </p14:nvContentPartPr>
            <p14:xfrm>
              <a:off x="4265331" y="6475820"/>
              <a:ext cx="788400" cy="250920"/>
            </p14:xfrm>
          </p:contentPart>
        </mc:Choice>
        <mc:Fallback>
          <p:pic>
            <p:nvPicPr>
              <p:cNvPr id="164" name="墨迹 163">
                <a:extLst>
                  <a:ext uri="{FF2B5EF4-FFF2-40B4-BE49-F238E27FC236}">
                    <a16:creationId xmlns:a16="http://schemas.microsoft.com/office/drawing/2014/main" id="{7B5AFFA8-9097-4E7A-8DB0-B832BBD980D2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4259211" y="6469700"/>
                <a:ext cx="80064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66" name="墨迹 165">
                <a:extLst>
                  <a:ext uri="{FF2B5EF4-FFF2-40B4-BE49-F238E27FC236}">
                    <a16:creationId xmlns:a16="http://schemas.microsoft.com/office/drawing/2014/main" id="{66C2678E-7525-4B49-8C7F-91EB9A642B4E}"/>
                  </a:ext>
                </a:extLst>
              </p14:cNvPr>
              <p14:cNvContentPartPr/>
              <p14:nvPr/>
            </p14:nvContentPartPr>
            <p14:xfrm>
              <a:off x="2280291" y="2836220"/>
              <a:ext cx="1360440" cy="141120"/>
            </p14:xfrm>
          </p:contentPart>
        </mc:Choice>
        <mc:Fallback>
          <p:pic>
            <p:nvPicPr>
              <p:cNvPr id="166" name="墨迹 165">
                <a:extLst>
                  <a:ext uri="{FF2B5EF4-FFF2-40B4-BE49-F238E27FC236}">
                    <a16:creationId xmlns:a16="http://schemas.microsoft.com/office/drawing/2014/main" id="{66C2678E-7525-4B49-8C7F-91EB9A642B4E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2274169" y="2830100"/>
                <a:ext cx="1372683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67" name="墨迹 166">
                <a:extLst>
                  <a:ext uri="{FF2B5EF4-FFF2-40B4-BE49-F238E27FC236}">
                    <a16:creationId xmlns:a16="http://schemas.microsoft.com/office/drawing/2014/main" id="{5263482D-1700-4B18-829B-35AF09B76B54}"/>
                  </a:ext>
                </a:extLst>
              </p14:cNvPr>
              <p14:cNvContentPartPr/>
              <p14:nvPr/>
            </p14:nvContentPartPr>
            <p14:xfrm>
              <a:off x="7777491" y="3307100"/>
              <a:ext cx="4680" cy="4320"/>
            </p14:xfrm>
          </p:contentPart>
        </mc:Choice>
        <mc:Fallback>
          <p:pic>
            <p:nvPicPr>
              <p:cNvPr id="167" name="墨迹 166">
                <a:extLst>
                  <a:ext uri="{FF2B5EF4-FFF2-40B4-BE49-F238E27FC236}">
                    <a16:creationId xmlns:a16="http://schemas.microsoft.com/office/drawing/2014/main" id="{5263482D-1700-4B18-829B-35AF09B76B5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771371" y="3300980"/>
                <a:ext cx="1692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83" name="墨迹 182">
                <a:extLst>
                  <a:ext uri="{FF2B5EF4-FFF2-40B4-BE49-F238E27FC236}">
                    <a16:creationId xmlns:a16="http://schemas.microsoft.com/office/drawing/2014/main" id="{A3FB5953-6542-4500-9A08-EA89053AD0CA}"/>
                  </a:ext>
                </a:extLst>
              </p14:cNvPr>
              <p14:cNvContentPartPr/>
              <p14:nvPr/>
            </p14:nvContentPartPr>
            <p14:xfrm>
              <a:off x="1359051" y="3578900"/>
              <a:ext cx="4920480" cy="149760"/>
            </p14:xfrm>
          </p:contentPart>
        </mc:Choice>
        <mc:Fallback>
          <p:pic>
            <p:nvPicPr>
              <p:cNvPr id="183" name="墨迹 182">
                <a:extLst>
                  <a:ext uri="{FF2B5EF4-FFF2-40B4-BE49-F238E27FC236}">
                    <a16:creationId xmlns:a16="http://schemas.microsoft.com/office/drawing/2014/main" id="{A3FB5953-6542-4500-9A08-EA89053AD0C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352931" y="3572780"/>
                <a:ext cx="493272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84" name="墨迹 183">
                <a:extLst>
                  <a:ext uri="{FF2B5EF4-FFF2-40B4-BE49-F238E27FC236}">
                    <a16:creationId xmlns:a16="http://schemas.microsoft.com/office/drawing/2014/main" id="{EE1DA3B2-83FC-40ED-900C-E7F2F9B8FC6E}"/>
                  </a:ext>
                </a:extLst>
              </p14:cNvPr>
              <p14:cNvContentPartPr/>
              <p14:nvPr/>
            </p14:nvContentPartPr>
            <p14:xfrm>
              <a:off x="887091" y="4395020"/>
              <a:ext cx="4320" cy="23040"/>
            </p14:xfrm>
          </p:contentPart>
        </mc:Choice>
        <mc:Fallback>
          <p:pic>
            <p:nvPicPr>
              <p:cNvPr id="184" name="墨迹 183">
                <a:extLst>
                  <a:ext uri="{FF2B5EF4-FFF2-40B4-BE49-F238E27FC236}">
                    <a16:creationId xmlns:a16="http://schemas.microsoft.com/office/drawing/2014/main" id="{EE1DA3B2-83FC-40ED-900C-E7F2F9B8FC6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880971" y="4388900"/>
                <a:ext cx="16560" cy="3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85" name="墨迹 184">
                <a:extLst>
                  <a:ext uri="{FF2B5EF4-FFF2-40B4-BE49-F238E27FC236}">
                    <a16:creationId xmlns:a16="http://schemas.microsoft.com/office/drawing/2014/main" id="{918A5644-5573-447C-A2FF-0B0C94CDA3F0}"/>
                  </a:ext>
                </a:extLst>
              </p14:cNvPr>
              <p14:cNvContentPartPr/>
              <p14:nvPr/>
            </p14:nvContentPartPr>
            <p14:xfrm>
              <a:off x="2266611" y="4445060"/>
              <a:ext cx="6840" cy="4320"/>
            </p14:xfrm>
          </p:contentPart>
        </mc:Choice>
        <mc:Fallback>
          <p:pic>
            <p:nvPicPr>
              <p:cNvPr id="185" name="墨迹 184">
                <a:extLst>
                  <a:ext uri="{FF2B5EF4-FFF2-40B4-BE49-F238E27FC236}">
                    <a16:creationId xmlns:a16="http://schemas.microsoft.com/office/drawing/2014/main" id="{918A5644-5573-447C-A2FF-0B0C94CDA3F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260491" y="4438940"/>
                <a:ext cx="19080" cy="1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86" name="墨迹 185">
                <a:extLst>
                  <a:ext uri="{FF2B5EF4-FFF2-40B4-BE49-F238E27FC236}">
                    <a16:creationId xmlns:a16="http://schemas.microsoft.com/office/drawing/2014/main" id="{A489C79A-2373-4AF4-80D9-EF794D2DBF9E}"/>
                  </a:ext>
                </a:extLst>
              </p14:cNvPr>
              <p14:cNvContentPartPr/>
              <p14:nvPr/>
            </p14:nvContentPartPr>
            <p14:xfrm>
              <a:off x="1545531" y="4739900"/>
              <a:ext cx="24120" cy="360"/>
            </p14:xfrm>
          </p:contentPart>
        </mc:Choice>
        <mc:Fallback>
          <p:pic>
            <p:nvPicPr>
              <p:cNvPr id="186" name="墨迹 185">
                <a:extLst>
                  <a:ext uri="{FF2B5EF4-FFF2-40B4-BE49-F238E27FC236}">
                    <a16:creationId xmlns:a16="http://schemas.microsoft.com/office/drawing/2014/main" id="{A489C79A-2373-4AF4-80D9-EF794D2DBF9E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539411" y="4733780"/>
                <a:ext cx="363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87" name="墨迹 186">
                <a:extLst>
                  <a:ext uri="{FF2B5EF4-FFF2-40B4-BE49-F238E27FC236}">
                    <a16:creationId xmlns:a16="http://schemas.microsoft.com/office/drawing/2014/main" id="{B54621B0-C1C1-40E2-B149-4F68C5343825}"/>
                  </a:ext>
                </a:extLst>
              </p14:cNvPr>
              <p14:cNvContentPartPr/>
              <p14:nvPr/>
            </p14:nvContentPartPr>
            <p14:xfrm>
              <a:off x="2138451" y="4786340"/>
              <a:ext cx="360" cy="360"/>
            </p14:xfrm>
          </p:contentPart>
        </mc:Choice>
        <mc:Fallback>
          <p:pic>
            <p:nvPicPr>
              <p:cNvPr id="187" name="墨迹 186">
                <a:extLst>
                  <a:ext uri="{FF2B5EF4-FFF2-40B4-BE49-F238E27FC236}">
                    <a16:creationId xmlns:a16="http://schemas.microsoft.com/office/drawing/2014/main" id="{B54621B0-C1C1-40E2-B149-4F68C5343825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2132331" y="47802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97" name="墨迹 196">
                <a:extLst>
                  <a:ext uri="{FF2B5EF4-FFF2-40B4-BE49-F238E27FC236}">
                    <a16:creationId xmlns:a16="http://schemas.microsoft.com/office/drawing/2014/main" id="{259F01D5-08A6-404A-A12D-EBA610235490}"/>
                  </a:ext>
                </a:extLst>
              </p14:cNvPr>
              <p14:cNvContentPartPr/>
              <p14:nvPr/>
            </p14:nvContentPartPr>
            <p14:xfrm>
              <a:off x="5231931" y="4166420"/>
              <a:ext cx="9360" cy="10080"/>
            </p14:xfrm>
          </p:contentPart>
        </mc:Choice>
        <mc:Fallback>
          <p:pic>
            <p:nvPicPr>
              <p:cNvPr id="197" name="墨迹 196">
                <a:extLst>
                  <a:ext uri="{FF2B5EF4-FFF2-40B4-BE49-F238E27FC236}">
                    <a16:creationId xmlns:a16="http://schemas.microsoft.com/office/drawing/2014/main" id="{259F01D5-08A6-404A-A12D-EBA61023549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5225811" y="4160300"/>
                <a:ext cx="2160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08" name="墨迹 207">
                <a:extLst>
                  <a:ext uri="{FF2B5EF4-FFF2-40B4-BE49-F238E27FC236}">
                    <a16:creationId xmlns:a16="http://schemas.microsoft.com/office/drawing/2014/main" id="{A0B24590-A6FC-45E1-A5EF-D9DF74F379C5}"/>
                  </a:ext>
                </a:extLst>
              </p14:cNvPr>
              <p14:cNvContentPartPr/>
              <p14:nvPr/>
            </p14:nvContentPartPr>
            <p14:xfrm>
              <a:off x="4007211" y="4091540"/>
              <a:ext cx="1086840" cy="363960"/>
            </p14:xfrm>
          </p:contentPart>
        </mc:Choice>
        <mc:Fallback>
          <p:pic>
            <p:nvPicPr>
              <p:cNvPr id="208" name="墨迹 207">
                <a:extLst>
                  <a:ext uri="{FF2B5EF4-FFF2-40B4-BE49-F238E27FC236}">
                    <a16:creationId xmlns:a16="http://schemas.microsoft.com/office/drawing/2014/main" id="{A0B24590-A6FC-45E1-A5EF-D9DF74F379C5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4001091" y="4085420"/>
                <a:ext cx="109908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18" name="墨迹 217">
                <a:extLst>
                  <a:ext uri="{FF2B5EF4-FFF2-40B4-BE49-F238E27FC236}">
                    <a16:creationId xmlns:a16="http://schemas.microsoft.com/office/drawing/2014/main" id="{12AB9D8B-9AF0-460B-856C-2A5632E1EBF6}"/>
                  </a:ext>
                </a:extLst>
              </p14:cNvPr>
              <p14:cNvContentPartPr/>
              <p14:nvPr/>
            </p14:nvContentPartPr>
            <p14:xfrm>
              <a:off x="5527131" y="3889940"/>
              <a:ext cx="1793160" cy="562680"/>
            </p14:xfrm>
          </p:contentPart>
        </mc:Choice>
        <mc:Fallback>
          <p:pic>
            <p:nvPicPr>
              <p:cNvPr id="218" name="墨迹 217">
                <a:extLst>
                  <a:ext uri="{FF2B5EF4-FFF2-40B4-BE49-F238E27FC236}">
                    <a16:creationId xmlns:a16="http://schemas.microsoft.com/office/drawing/2014/main" id="{12AB9D8B-9AF0-460B-856C-2A5632E1EBF6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5521011" y="3883820"/>
                <a:ext cx="1805400" cy="57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9394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0B4032-F0B0-4D57-8120-04F6461E2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Mercer’s condition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40EC4D-BDA2-4C23-A4D2-D1906BA06048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For any function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𝑔</m:t>
                    </m:r>
                  </m:oMath>
                </a14:m>
                <a:r>
                  <a:rPr lang="en-US" altLang="zh-CN" dirty="0"/>
                  <a:t> which satisfies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∫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𝒖</m:t>
                        </m:r>
                      </m:e>
                    </m:d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b="1" i="1">
                        <a:latin typeface="Cambria Math"/>
                      </a:rPr>
                      <m:t>𝒖</m:t>
                    </m:r>
                    <m:r>
                      <a:rPr lang="en-US" altLang="zh-CN" i="1">
                        <a:latin typeface="Cambria Math"/>
                      </a:rPr>
                      <m:t>&lt;∞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a symmetric function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𝐾</m:t>
                    </m:r>
                  </m:oMath>
                </a14:m>
                <a:r>
                  <a:rPr lang="en-US" altLang="zh-CN" dirty="0"/>
                  <a:t>satisfies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Mercer’s condition if for any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𝒖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limLoc m:val="undOvr"/>
                        <m:subHide m:val="on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i="1"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𝒖</m:t>
                            </m:r>
                          </m:e>
                        </m:d>
                        <m:r>
                          <a:rPr lang="en-US" altLang="zh-CN" i="1">
                            <a:latin typeface="Cambria Math"/>
                          </a:rPr>
                          <m:t>𝐾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</a:rPr>
                          <m:t>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𝒗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𝑔</m:t>
                        </m:r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</a:rPr>
                          <m:t>𝒗</m:t>
                        </m:r>
                        <m:r>
                          <a:rPr lang="en-US" altLang="zh-CN" i="1">
                            <a:latin typeface="Cambria Math"/>
                          </a:rPr>
                          <m:t>)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  <m:r>
                          <a:rPr lang="en-US" altLang="zh-CN" b="1" i="1">
                            <a:latin typeface="Cambria Math"/>
                          </a:rPr>
                          <m:t>𝒖</m:t>
                        </m:r>
                        <m:r>
                          <a:rPr lang="en-US" altLang="zh-CN" i="1">
                            <a:latin typeface="Cambria Math"/>
                          </a:rPr>
                          <m:t>𝑑</m:t>
                        </m:r>
                        <m:r>
                          <a:rPr lang="en-US" altLang="zh-CN" b="1" i="1">
                            <a:latin typeface="Cambria Math"/>
                          </a:rPr>
                          <m:t>𝒗</m:t>
                        </m:r>
                      </m:e>
                    </m:nary>
                    <m:r>
                      <a:rPr lang="en-US" altLang="zh-CN" i="1">
                        <a:latin typeface="Cambria Math"/>
                      </a:rPr>
                      <m:t>≥0</m:t>
                    </m:r>
                  </m:oMath>
                </a14:m>
                <a:r>
                  <a:rPr lang="en-US" altLang="zh-CN" dirty="0"/>
                  <a:t> is true.</a:t>
                </a:r>
              </a:p>
              <a:p>
                <a:pPr lvl="1"/>
                <a:r>
                  <a:rPr lang="en-US" altLang="zh-CN" dirty="0"/>
                  <a:t>See section 6.2 of lecture notes for detailed explanations.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The following equivalent form is much easier to understand</a:t>
                </a:r>
              </a:p>
              <a:p>
                <a:pPr lvl="1"/>
                <a:r>
                  <a:rPr lang="en-US" altLang="zh-CN" dirty="0"/>
                  <a:t>for sample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 dirty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ℝ</m:t>
                        </m:r>
                      </m:e>
                      <m:sup>
                        <m:r>
                          <a:rPr lang="en-US" altLang="zh-CN" i="1" dirty="0">
                            <a:latin typeface="Cambria Math"/>
                            <a:ea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dirty="0"/>
                  <a:t>, </a:t>
                </a:r>
                <a:r>
                  <a:rPr lang="en-US" altLang="zh-CN" dirty="0">
                    <a:solidFill>
                      <a:srgbClr val="00B0F0"/>
                    </a:solidFill>
                  </a:rPr>
                  <a:t>if matrix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B0F0"/>
                        </a:solidFill>
                        <a:latin typeface="Cambria Math"/>
                      </a:rPr>
                      <m:t>𝐾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00B0F0"/>
                                    </a:solidFill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B0F0"/>
                    </a:solidFill>
                  </a:rPr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𝐾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solidFill>
                          <a:srgbClr val="00B0F0"/>
                        </a:solidFill>
                        <a:latin typeface="Cambria Math"/>
                      </a:rPr>
                      <m:t>=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/>
                      </a:rPr>
                      <m:t>𝐾</m:t>
                    </m:r>
                    <m:r>
                      <a:rPr lang="en-US" altLang="zh-CN" i="1">
                        <a:solidFill>
                          <a:srgbClr val="00B0F0"/>
                        </a:solidFill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00B0F0"/>
                        </a:solidFill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B0F0"/>
                            </a:solidFill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altLang="zh-CN" i="1">
                        <a:solidFill>
                          <a:srgbClr val="00B0F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>
                    <a:solidFill>
                      <a:srgbClr val="00B0F0"/>
                    </a:solidFill>
                  </a:rPr>
                  <a:t> is always positive semi-definite</a:t>
                </a:r>
                <a:r>
                  <a:rPr lang="en-US" altLang="zh-CN" dirty="0"/>
                  <a:t>, then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𝐾</m:t>
                    </m:r>
                  </m:oMath>
                </a14:m>
                <a:r>
                  <a:rPr lang="en-US" altLang="zh-CN" dirty="0"/>
                  <a:t> satisfies Mercer’s condition.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A40EC4D-BDA2-4C23-A4D2-D1906BA060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988" r="-11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C41A0DA-2B64-49C3-96CC-2B073D43FA56}"/>
                  </a:ext>
                </a:extLst>
              </p14:cNvPr>
              <p14:cNvContentPartPr/>
              <p14:nvPr/>
            </p14:nvContentPartPr>
            <p14:xfrm>
              <a:off x="279051" y="1551020"/>
              <a:ext cx="221040" cy="12319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C41A0DA-2B64-49C3-96CC-2B073D43FA5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2931" y="1544900"/>
                <a:ext cx="233280" cy="124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F517FF7B-1B63-4A1D-8EB9-37D9AD39D58C}"/>
                  </a:ext>
                </a:extLst>
              </p14:cNvPr>
              <p14:cNvContentPartPr/>
              <p14:nvPr/>
            </p14:nvContentPartPr>
            <p14:xfrm>
              <a:off x="2970771" y="4708580"/>
              <a:ext cx="31320" cy="111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F517FF7B-1B63-4A1D-8EB9-37D9AD39D5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64651" y="4702460"/>
                <a:ext cx="4356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1A679B2B-F1CA-4613-89EA-192FB74FB8C7}"/>
                  </a:ext>
                </a:extLst>
              </p14:cNvPr>
              <p14:cNvContentPartPr/>
              <p14:nvPr/>
            </p14:nvContentPartPr>
            <p14:xfrm>
              <a:off x="6422091" y="4699940"/>
              <a:ext cx="276840" cy="54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1A679B2B-F1CA-4613-89EA-192FB74FB8C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15971" y="4693820"/>
                <a:ext cx="28908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519F82B9-8281-48A3-AAE1-4F5C5D943861}"/>
                  </a:ext>
                </a:extLst>
              </p14:cNvPr>
              <p14:cNvContentPartPr/>
              <p14:nvPr/>
            </p14:nvContentPartPr>
            <p14:xfrm>
              <a:off x="1109931" y="5109260"/>
              <a:ext cx="1956960" cy="9648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519F82B9-8281-48A3-AAE1-4F5C5D9438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103811" y="5103140"/>
                <a:ext cx="1969200" cy="1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1E42E0F9-236C-4EB6-96D4-9FAA4B792002}"/>
                  </a:ext>
                </a:extLst>
              </p14:cNvPr>
              <p14:cNvContentPartPr/>
              <p14:nvPr/>
            </p14:nvContentPartPr>
            <p14:xfrm>
              <a:off x="4435971" y="5189540"/>
              <a:ext cx="1004760" cy="44172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1E42E0F9-236C-4EB6-96D4-9FAA4B7920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29851" y="5183420"/>
                <a:ext cx="1017000" cy="45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0126B6B2-DE72-4FBB-A265-A0DFC4C51441}"/>
                  </a:ext>
                </a:extLst>
              </p14:cNvPr>
              <p14:cNvContentPartPr/>
              <p14:nvPr/>
            </p14:nvContentPartPr>
            <p14:xfrm>
              <a:off x="7315251" y="5123300"/>
              <a:ext cx="1089720" cy="6012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0126B6B2-DE72-4FBB-A265-A0DFC4C5144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309131" y="5117180"/>
                <a:ext cx="110196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F5EC65E5-37D9-49E4-B594-0D970F8C117C}"/>
                  </a:ext>
                </a:extLst>
              </p14:cNvPr>
              <p14:cNvContentPartPr/>
              <p14:nvPr/>
            </p14:nvContentPartPr>
            <p14:xfrm>
              <a:off x="2423931" y="5816300"/>
              <a:ext cx="125280" cy="25920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F5EC65E5-37D9-49E4-B594-0D970F8C117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417811" y="5810180"/>
                <a:ext cx="13752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61CE6B6B-31F6-4968-AB8E-A2DCF92035E8}"/>
                  </a:ext>
                </a:extLst>
              </p14:cNvPr>
              <p14:cNvContentPartPr/>
              <p14:nvPr/>
            </p14:nvContentPartPr>
            <p14:xfrm>
              <a:off x="3618051" y="5665100"/>
              <a:ext cx="150840" cy="15336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61CE6B6B-31F6-4968-AB8E-A2DCF92035E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611931" y="5658980"/>
                <a:ext cx="163080" cy="16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83511FB2-F89A-4E34-B633-54C74EB03042}"/>
                  </a:ext>
                </a:extLst>
              </p14:cNvPr>
              <p14:cNvContentPartPr/>
              <p14:nvPr/>
            </p14:nvContentPartPr>
            <p14:xfrm>
              <a:off x="3080211" y="5860940"/>
              <a:ext cx="724680" cy="39816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83511FB2-F89A-4E34-B633-54C74EB0304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074091" y="5854820"/>
                <a:ext cx="73692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DFF9686C-3011-40D2-8230-D1EA067F01BF}"/>
                  </a:ext>
                </a:extLst>
              </p14:cNvPr>
              <p14:cNvContentPartPr/>
              <p14:nvPr/>
            </p14:nvContentPartPr>
            <p14:xfrm>
              <a:off x="2762331" y="5986940"/>
              <a:ext cx="175320" cy="6552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DFF9686C-3011-40D2-8230-D1EA067F01B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756211" y="5980820"/>
                <a:ext cx="1875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E1827664-7FF3-4303-86A1-72A65C200E07}"/>
                  </a:ext>
                </a:extLst>
              </p14:cNvPr>
              <p14:cNvContentPartPr/>
              <p14:nvPr/>
            </p14:nvContentPartPr>
            <p14:xfrm>
              <a:off x="2105331" y="5564300"/>
              <a:ext cx="239040" cy="59796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E1827664-7FF3-4303-86A1-72A65C200E0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099211" y="5558187"/>
                <a:ext cx="251280" cy="6101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B8582B5C-6D70-4A34-B5B1-CDC8603A3D26}"/>
                  </a:ext>
                </a:extLst>
              </p14:cNvPr>
              <p14:cNvContentPartPr/>
              <p14:nvPr/>
            </p14:nvContentPartPr>
            <p14:xfrm>
              <a:off x="1309011" y="5765540"/>
              <a:ext cx="614880" cy="33696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B8582B5C-6D70-4A34-B5B1-CDC8603A3D2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302891" y="5759420"/>
                <a:ext cx="62712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C8D0C00D-7253-46AE-85E6-78475D5D4705}"/>
                  </a:ext>
                </a:extLst>
              </p14:cNvPr>
              <p14:cNvContentPartPr/>
              <p14:nvPr/>
            </p14:nvContentPartPr>
            <p14:xfrm>
              <a:off x="5034651" y="6081980"/>
              <a:ext cx="14040" cy="2412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C8D0C00D-7253-46AE-85E6-78475D5D470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028531" y="6075860"/>
                <a:ext cx="262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7E7C34ED-1BDA-4013-A85D-D22EFAF2C8AD}"/>
                  </a:ext>
                </a:extLst>
              </p14:cNvPr>
              <p14:cNvContentPartPr/>
              <p14:nvPr/>
            </p14:nvContentPartPr>
            <p14:xfrm>
              <a:off x="4330851" y="5900540"/>
              <a:ext cx="558360" cy="359640"/>
            </p14:xfrm>
          </p:contentPart>
        </mc:Choice>
        <mc:Fallback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7E7C34ED-1BDA-4013-A85D-D22EFAF2C8A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324731" y="5894420"/>
                <a:ext cx="57060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C4336669-3554-4DE1-AB2C-F0504BEE7E40}"/>
                  </a:ext>
                </a:extLst>
              </p14:cNvPr>
              <p14:cNvContentPartPr/>
              <p14:nvPr/>
            </p14:nvContentPartPr>
            <p14:xfrm>
              <a:off x="4056531" y="5855180"/>
              <a:ext cx="183960" cy="41364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C4336669-3554-4DE1-AB2C-F0504BEE7E4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050411" y="5849060"/>
                <a:ext cx="19620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1" name="墨迹 60">
                <a:extLst>
                  <a:ext uri="{FF2B5EF4-FFF2-40B4-BE49-F238E27FC236}">
                    <a16:creationId xmlns:a16="http://schemas.microsoft.com/office/drawing/2014/main" id="{E419B0DD-569C-4F8C-8D54-3AC4662D889E}"/>
                  </a:ext>
                </a:extLst>
              </p14:cNvPr>
              <p14:cNvContentPartPr/>
              <p14:nvPr/>
            </p14:nvContentPartPr>
            <p14:xfrm>
              <a:off x="6460611" y="4014140"/>
              <a:ext cx="204120" cy="243720"/>
            </p14:xfrm>
          </p:contentPart>
        </mc:Choice>
        <mc:Fallback>
          <p:pic>
            <p:nvPicPr>
              <p:cNvPr id="61" name="墨迹 60">
                <a:extLst>
                  <a:ext uri="{FF2B5EF4-FFF2-40B4-BE49-F238E27FC236}">
                    <a16:creationId xmlns:a16="http://schemas.microsoft.com/office/drawing/2014/main" id="{E419B0DD-569C-4F8C-8D54-3AC4662D889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454491" y="4008020"/>
                <a:ext cx="21636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68A99660-3CC1-4A4B-B81F-D0700D1B9BDB}"/>
                  </a:ext>
                </a:extLst>
              </p14:cNvPr>
              <p14:cNvContentPartPr/>
              <p14:nvPr/>
            </p14:nvContentPartPr>
            <p14:xfrm>
              <a:off x="6904851" y="3450740"/>
              <a:ext cx="1635120" cy="614160"/>
            </p14:xfrm>
          </p:contentPart>
        </mc:Choice>
        <mc:Fallback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68A99660-3CC1-4A4B-B81F-D0700D1B9BD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898731" y="3444620"/>
                <a:ext cx="1647360" cy="626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373402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F4C8E-21FE-4796-ADFF-ED712E43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 SVM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009678-C765-4D5D-9265-F99F8F26F4EE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zh-CN" dirty="0"/>
                  <a:t>kernel function: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𝐾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The dual form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zh-CN" altLang="en-US" b="1" i="1">
                                <a:latin typeface="Cambria Math"/>
                              </a:rPr>
                              <m:t>𝜶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𝐾</m:t>
                                </m:r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func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Classification boundary</a:t>
                </a:r>
              </a:p>
              <a:p>
                <a:pPr lvl="1"/>
                <a:r>
                  <a:rPr lang="en-US" altLang="zh-CN" b="1" dirty="0">
                    <a:sym typeface="Wingdings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sym typeface="Wingdings" pitchFamily="2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𝜙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How to perform prediction?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𝜙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altLang="zh-CN">
                        <a:latin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</a:rPr>
                      <m:t>𝜙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naryPr>
                          <m:sub>
                            <m:r>
                              <a:rPr lang="en-US" altLang="zh-CN" i="1">
                                <a:latin typeface="Cambria Math"/>
                                <a:sym typeface="Wingdings" pitchFamily="2" charset="2"/>
                              </a:rPr>
                              <m:t>𝑖</m:t>
                            </m:r>
                            <m:r>
                              <a:rPr lang="en-US" altLang="zh-CN" i="1">
                                <a:latin typeface="Cambria Math"/>
                                <a:sym typeface="Wingdings" pitchFamily="2" charset="2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/>
                                <a:sym typeface="Wingdings" pitchFamily="2" charset="2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  <a:sym typeface="Wingdings" pitchFamily="2" charset="2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sym typeface="Wingdings" pitchFamily="2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/>
                            <a:sym typeface="Wingdings" pitchFamily="2" charset="2"/>
                          </a:rPr>
                          <m:t>𝜙</m:t>
                        </m:r>
                        <m:d>
                          <m:d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ingdings" pitchFamily="2" charset="2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/>
                                    <a:sym typeface="Wingdings" pitchFamily="2" charset="2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i="1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sym typeface="Wingdings" pitchFamily="2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𝐾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(</m:t>
                    </m:r>
                    <m:r>
                      <a:rPr lang="en-US" altLang="zh-CN" b="1" i="1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𝒙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  <a:sym typeface="Wingdings" pitchFamily="2" charset="2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In linear case: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  <a:sym typeface="Wingdings" pitchFamily="2" charset="2"/>
                      </a:rPr>
                      <m:t>𝒘</m:t>
                    </m:r>
                    <m:r>
                      <a:rPr lang="en-US" altLang="zh-CN" i="1">
                        <a:latin typeface="Cambria Math"/>
                        <a:sym typeface="Wingdings" pitchFamily="2" charset="2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=1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sym typeface="Wingdings" pitchFamily="2" charset="2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sym typeface="Wingdings" pitchFamily="2" charset="2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sym typeface="Wingdings" pitchFamily="2" charset="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The complexity of 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CN" b="1" dirty="0"/>
                  <a:t> </a:t>
                </a:r>
                <a:r>
                  <a:rPr lang="en-US" altLang="zh-CN" dirty="0"/>
                  <a:t>is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𝑂</m:t>
                    </m:r>
                    <m:r>
                      <a:rPr lang="en-US" altLang="zh-CN" i="1" dirty="0">
                        <a:latin typeface="Cambria Math"/>
                      </a:rPr>
                      <m:t>(</m:t>
                    </m:r>
                    <m:r>
                      <a:rPr lang="en-US" altLang="zh-CN" i="1" dirty="0">
                        <a:latin typeface="Cambria Math"/>
                      </a:rPr>
                      <m:t>𝑑</m:t>
                    </m:r>
                    <m:r>
                      <a:rPr lang="en-US" altLang="zh-CN" i="1" dirty="0">
                        <a:latin typeface="Cambria Math"/>
                      </a:rPr>
                      <m:t>)</m:t>
                    </m:r>
                  </m:oMath>
                </a14:m>
                <a:endParaRPr lang="en-US" altLang="zh-CN" b="1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D009678-C765-4D5D-9265-F99F8F26F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2469" b="-80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1FD1769E-BF61-4551-9F4F-B8081D89D187}"/>
                  </a:ext>
                </a:extLst>
              </p14:cNvPr>
              <p14:cNvContentPartPr/>
              <p14:nvPr/>
            </p14:nvContentPartPr>
            <p14:xfrm>
              <a:off x="4454691" y="305780"/>
              <a:ext cx="110160" cy="9504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1FD1769E-BF61-4551-9F4F-B8081D89D1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48571" y="299660"/>
                <a:ext cx="12240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9B64E841-6652-4ECC-B661-F80E89F5085B}"/>
                  </a:ext>
                </a:extLst>
              </p14:cNvPr>
              <p14:cNvContentPartPr/>
              <p14:nvPr/>
            </p14:nvContentPartPr>
            <p14:xfrm>
              <a:off x="3770331" y="247460"/>
              <a:ext cx="622800" cy="17892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9B64E841-6652-4ECC-B661-F80E89F5085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64211" y="241340"/>
                <a:ext cx="6350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B8B30A98-E31F-497E-B413-DFE3D40653B6}"/>
                  </a:ext>
                </a:extLst>
              </p14:cNvPr>
              <p14:cNvContentPartPr/>
              <p14:nvPr/>
            </p14:nvContentPartPr>
            <p14:xfrm>
              <a:off x="6394371" y="134060"/>
              <a:ext cx="622080" cy="37476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B8B30A98-E31F-497E-B413-DFE3D40653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388187" y="127905"/>
                <a:ext cx="634449" cy="3870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F388E517-7769-46AE-89DD-B34C88A5AD1B}"/>
                  </a:ext>
                </a:extLst>
              </p14:cNvPr>
              <p14:cNvContentPartPr/>
              <p14:nvPr/>
            </p14:nvContentPartPr>
            <p14:xfrm>
              <a:off x="5147691" y="171500"/>
              <a:ext cx="1037520" cy="36504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F388E517-7769-46AE-89DD-B34C88A5AD1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41571" y="165380"/>
                <a:ext cx="104976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96421E62-625F-4C00-9F55-015CAB3281E1}"/>
                  </a:ext>
                </a:extLst>
              </p14:cNvPr>
              <p14:cNvContentPartPr/>
              <p14:nvPr/>
            </p14:nvContentPartPr>
            <p14:xfrm>
              <a:off x="5542611" y="1299020"/>
              <a:ext cx="866520" cy="73044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96421E62-625F-4C00-9F55-015CAB3281E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36491" y="1292900"/>
                <a:ext cx="87876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9D43009C-4423-4D27-B367-8EE9A7945D7C}"/>
                  </a:ext>
                </a:extLst>
              </p14:cNvPr>
              <p14:cNvContentPartPr/>
              <p14:nvPr/>
            </p14:nvContentPartPr>
            <p14:xfrm>
              <a:off x="5403651" y="2451740"/>
              <a:ext cx="1036440" cy="9828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9D43009C-4423-4D27-B367-8EE9A7945D7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397531" y="2445620"/>
                <a:ext cx="1048680" cy="11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1A86178A-B2EA-4F04-9CB7-C22DDD73D1D8}"/>
                  </a:ext>
                </a:extLst>
              </p14:cNvPr>
              <p14:cNvContentPartPr/>
              <p14:nvPr/>
            </p14:nvContentPartPr>
            <p14:xfrm>
              <a:off x="4590051" y="2883380"/>
              <a:ext cx="271800" cy="20268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1A86178A-B2EA-4F04-9CB7-C22DDD73D1D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583931" y="2877260"/>
                <a:ext cx="28404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0FB307E6-0324-4947-BDFD-CE66E5F050A6}"/>
                  </a:ext>
                </a:extLst>
              </p14:cNvPr>
              <p14:cNvContentPartPr/>
              <p14:nvPr/>
            </p14:nvContentPartPr>
            <p14:xfrm>
              <a:off x="5070651" y="2631380"/>
              <a:ext cx="1086840" cy="399960"/>
            </p14:xfrm>
          </p:contentPart>
        </mc:Choice>
        <mc:Fallback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0FB307E6-0324-4947-BDFD-CE66E5F050A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064531" y="2625260"/>
                <a:ext cx="109908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0758D0DB-D321-47B2-8A46-6D53A89B581C}"/>
                  </a:ext>
                </a:extLst>
              </p14:cNvPr>
              <p14:cNvContentPartPr/>
              <p14:nvPr/>
            </p14:nvContentPartPr>
            <p14:xfrm>
              <a:off x="7237491" y="2857460"/>
              <a:ext cx="66240" cy="213480"/>
            </p14:xfrm>
          </p:contentPart>
        </mc:Choice>
        <mc:Fallback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0758D0DB-D321-47B2-8A46-6D53A89B581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231371" y="2851340"/>
                <a:ext cx="784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4" name="墨迹 73">
                <a:extLst>
                  <a:ext uri="{FF2B5EF4-FFF2-40B4-BE49-F238E27FC236}">
                    <a16:creationId xmlns:a16="http://schemas.microsoft.com/office/drawing/2014/main" id="{77CF025D-909F-49D5-AF03-CEA0ED15290E}"/>
                  </a:ext>
                </a:extLst>
              </p14:cNvPr>
              <p14:cNvContentPartPr/>
              <p14:nvPr/>
            </p14:nvContentPartPr>
            <p14:xfrm>
              <a:off x="4429491" y="3139700"/>
              <a:ext cx="455760" cy="40320"/>
            </p14:xfrm>
          </p:contentPart>
        </mc:Choice>
        <mc:Fallback>
          <p:pic>
            <p:nvPicPr>
              <p:cNvPr id="74" name="墨迹 73">
                <a:extLst>
                  <a:ext uri="{FF2B5EF4-FFF2-40B4-BE49-F238E27FC236}">
                    <a16:creationId xmlns:a16="http://schemas.microsoft.com/office/drawing/2014/main" id="{77CF025D-909F-49D5-AF03-CEA0ED15290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4423371" y="3133580"/>
                <a:ext cx="4680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F4A82B34-F81D-4136-94B6-B9005E2CCD5B}"/>
                  </a:ext>
                </a:extLst>
              </p14:cNvPr>
              <p14:cNvContentPartPr/>
              <p14:nvPr/>
            </p14:nvContentPartPr>
            <p14:xfrm>
              <a:off x="6533691" y="2755220"/>
              <a:ext cx="537840" cy="280440"/>
            </p14:xfrm>
          </p:contentPart>
        </mc:Choice>
        <mc:Fallback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F4A82B34-F81D-4136-94B6-B9005E2CCD5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27571" y="2749100"/>
                <a:ext cx="55008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86" name="墨迹 85">
                <a:extLst>
                  <a:ext uri="{FF2B5EF4-FFF2-40B4-BE49-F238E27FC236}">
                    <a16:creationId xmlns:a16="http://schemas.microsoft.com/office/drawing/2014/main" id="{3AD2A125-44AD-4B7A-B8AC-15370C9FB924}"/>
                  </a:ext>
                </a:extLst>
              </p14:cNvPr>
              <p14:cNvContentPartPr/>
              <p14:nvPr/>
            </p14:nvContentPartPr>
            <p14:xfrm>
              <a:off x="5932491" y="3411140"/>
              <a:ext cx="4680" cy="5400"/>
            </p14:xfrm>
          </p:contentPart>
        </mc:Choice>
        <mc:Fallback>
          <p:pic>
            <p:nvPicPr>
              <p:cNvPr id="86" name="墨迹 85">
                <a:extLst>
                  <a:ext uri="{FF2B5EF4-FFF2-40B4-BE49-F238E27FC236}">
                    <a16:creationId xmlns:a16="http://schemas.microsoft.com/office/drawing/2014/main" id="{3AD2A125-44AD-4B7A-B8AC-15370C9FB92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5926371" y="3405020"/>
                <a:ext cx="16920" cy="1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E5D0648F-68C4-4680-B0C5-2ECD4ED3046F}"/>
                  </a:ext>
                </a:extLst>
              </p14:cNvPr>
              <p14:cNvContentPartPr/>
              <p14:nvPr/>
            </p14:nvContentPartPr>
            <p14:xfrm>
              <a:off x="5293851" y="3358220"/>
              <a:ext cx="520200" cy="169200"/>
            </p14:xfrm>
          </p:contentPart>
        </mc:Choice>
        <mc:Fallback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E5D0648F-68C4-4680-B0C5-2ECD4ED3046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87731" y="3352100"/>
                <a:ext cx="5324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7B4BCC06-6A1B-40F1-9C33-47C9E270064E}"/>
                  </a:ext>
                </a:extLst>
              </p14:cNvPr>
              <p14:cNvContentPartPr/>
              <p14:nvPr/>
            </p14:nvContentPartPr>
            <p14:xfrm>
              <a:off x="4374771" y="3306380"/>
              <a:ext cx="775080" cy="291600"/>
            </p14:xfrm>
          </p:contentPart>
        </mc:Choice>
        <mc:Fallback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7B4BCC06-6A1B-40F1-9C33-47C9E270064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368651" y="3300260"/>
                <a:ext cx="7873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9AAA4E5F-9DB4-4CB4-B90A-AF398F3B1114}"/>
                  </a:ext>
                </a:extLst>
              </p14:cNvPr>
              <p14:cNvContentPartPr/>
              <p14:nvPr/>
            </p14:nvContentPartPr>
            <p14:xfrm>
              <a:off x="6472131" y="3261740"/>
              <a:ext cx="384480" cy="234000"/>
            </p14:xfrm>
          </p:contentPart>
        </mc:Choice>
        <mc:Fallback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9AAA4E5F-9DB4-4CB4-B90A-AF398F3B111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466011" y="3255620"/>
                <a:ext cx="39672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99" name="墨迹 98">
                <a:extLst>
                  <a:ext uri="{FF2B5EF4-FFF2-40B4-BE49-F238E27FC236}">
                    <a16:creationId xmlns:a16="http://schemas.microsoft.com/office/drawing/2014/main" id="{10369841-DCC0-4CF5-8221-1C21E6A4F132}"/>
                  </a:ext>
                </a:extLst>
              </p14:cNvPr>
              <p14:cNvContentPartPr/>
              <p14:nvPr/>
            </p14:nvContentPartPr>
            <p14:xfrm>
              <a:off x="6949851" y="3228620"/>
              <a:ext cx="353160" cy="194040"/>
            </p14:xfrm>
          </p:contentPart>
        </mc:Choice>
        <mc:Fallback>
          <p:pic>
            <p:nvPicPr>
              <p:cNvPr id="99" name="墨迹 98">
                <a:extLst>
                  <a:ext uri="{FF2B5EF4-FFF2-40B4-BE49-F238E27FC236}">
                    <a16:creationId xmlns:a16="http://schemas.microsoft.com/office/drawing/2014/main" id="{10369841-DCC0-4CF5-8221-1C21E6A4F132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943731" y="3222500"/>
                <a:ext cx="36540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8FB8C866-162D-464F-939C-1E5D0FCB1007}"/>
                  </a:ext>
                </a:extLst>
              </p14:cNvPr>
              <p14:cNvContentPartPr/>
              <p14:nvPr/>
            </p14:nvContentPartPr>
            <p14:xfrm>
              <a:off x="7456731" y="3301340"/>
              <a:ext cx="18360" cy="35280"/>
            </p14:xfrm>
          </p:contentPart>
        </mc:Choice>
        <mc:Fallback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8FB8C866-162D-464F-939C-1E5D0FCB100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50611" y="3295220"/>
                <a:ext cx="306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108" name="墨迹 107">
                <a:extLst>
                  <a:ext uri="{FF2B5EF4-FFF2-40B4-BE49-F238E27FC236}">
                    <a16:creationId xmlns:a16="http://schemas.microsoft.com/office/drawing/2014/main" id="{68912E88-E5BD-4219-9A32-9CA113E27C56}"/>
                  </a:ext>
                </a:extLst>
              </p14:cNvPr>
              <p14:cNvContentPartPr/>
              <p14:nvPr/>
            </p14:nvContentPartPr>
            <p14:xfrm>
              <a:off x="8135331" y="3655220"/>
              <a:ext cx="17280" cy="13320"/>
            </p14:xfrm>
          </p:contentPart>
        </mc:Choice>
        <mc:Fallback>
          <p:pic>
            <p:nvPicPr>
              <p:cNvPr id="108" name="墨迹 107">
                <a:extLst>
                  <a:ext uri="{FF2B5EF4-FFF2-40B4-BE49-F238E27FC236}">
                    <a16:creationId xmlns:a16="http://schemas.microsoft.com/office/drawing/2014/main" id="{68912E88-E5BD-4219-9A32-9CA113E27C5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129211" y="3649100"/>
                <a:ext cx="295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9" name="墨迹 108">
                <a:extLst>
                  <a:ext uri="{FF2B5EF4-FFF2-40B4-BE49-F238E27FC236}">
                    <a16:creationId xmlns:a16="http://schemas.microsoft.com/office/drawing/2014/main" id="{509B9F6C-EF59-4013-9186-8E9CD6CE5898}"/>
                  </a:ext>
                </a:extLst>
              </p14:cNvPr>
              <p14:cNvContentPartPr/>
              <p14:nvPr/>
            </p14:nvContentPartPr>
            <p14:xfrm>
              <a:off x="7669851" y="3262460"/>
              <a:ext cx="321840" cy="362880"/>
            </p14:xfrm>
          </p:contentPart>
        </mc:Choice>
        <mc:Fallback>
          <p:pic>
            <p:nvPicPr>
              <p:cNvPr id="109" name="墨迹 108">
                <a:extLst>
                  <a:ext uri="{FF2B5EF4-FFF2-40B4-BE49-F238E27FC236}">
                    <a16:creationId xmlns:a16="http://schemas.microsoft.com/office/drawing/2014/main" id="{509B9F6C-EF59-4013-9186-8E9CD6CE589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663731" y="3256340"/>
                <a:ext cx="334080" cy="37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10" name="墨迹 109">
                <a:extLst>
                  <a:ext uri="{FF2B5EF4-FFF2-40B4-BE49-F238E27FC236}">
                    <a16:creationId xmlns:a16="http://schemas.microsoft.com/office/drawing/2014/main" id="{8EC418EB-5933-4320-AF6F-0CAAB1DE58FF}"/>
                  </a:ext>
                </a:extLst>
              </p14:cNvPr>
              <p14:cNvContentPartPr/>
              <p14:nvPr/>
            </p14:nvContentPartPr>
            <p14:xfrm>
              <a:off x="7414611" y="3390620"/>
              <a:ext cx="98640" cy="24120"/>
            </p14:xfrm>
          </p:contentPart>
        </mc:Choice>
        <mc:Fallback>
          <p:pic>
            <p:nvPicPr>
              <p:cNvPr id="110" name="墨迹 109">
                <a:extLst>
                  <a:ext uri="{FF2B5EF4-FFF2-40B4-BE49-F238E27FC236}">
                    <a16:creationId xmlns:a16="http://schemas.microsoft.com/office/drawing/2014/main" id="{8EC418EB-5933-4320-AF6F-0CAAB1DE58FF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408491" y="3384500"/>
                <a:ext cx="11088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11" name="墨迹 110">
                <a:extLst>
                  <a:ext uri="{FF2B5EF4-FFF2-40B4-BE49-F238E27FC236}">
                    <a16:creationId xmlns:a16="http://schemas.microsoft.com/office/drawing/2014/main" id="{30622118-F04A-4CC1-994B-46867B8ABF4C}"/>
                  </a:ext>
                </a:extLst>
              </p14:cNvPr>
              <p14:cNvContentPartPr/>
              <p14:nvPr/>
            </p14:nvContentPartPr>
            <p14:xfrm>
              <a:off x="6499491" y="3135740"/>
              <a:ext cx="1052280" cy="36360"/>
            </p14:xfrm>
          </p:contentPart>
        </mc:Choice>
        <mc:Fallback>
          <p:pic>
            <p:nvPicPr>
              <p:cNvPr id="111" name="墨迹 110">
                <a:extLst>
                  <a:ext uri="{FF2B5EF4-FFF2-40B4-BE49-F238E27FC236}">
                    <a16:creationId xmlns:a16="http://schemas.microsoft.com/office/drawing/2014/main" id="{30622118-F04A-4CC1-994B-46867B8ABF4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493371" y="3129620"/>
                <a:ext cx="10645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19" name="墨迹 118">
                <a:extLst>
                  <a:ext uri="{FF2B5EF4-FFF2-40B4-BE49-F238E27FC236}">
                    <a16:creationId xmlns:a16="http://schemas.microsoft.com/office/drawing/2014/main" id="{45FB800E-E041-4448-A679-D5A425C796DB}"/>
                  </a:ext>
                </a:extLst>
              </p14:cNvPr>
              <p14:cNvContentPartPr/>
              <p14:nvPr/>
            </p14:nvContentPartPr>
            <p14:xfrm>
              <a:off x="2791491" y="2934860"/>
              <a:ext cx="801360" cy="721440"/>
            </p14:xfrm>
          </p:contentPart>
        </mc:Choice>
        <mc:Fallback>
          <p:pic>
            <p:nvPicPr>
              <p:cNvPr id="119" name="墨迹 118">
                <a:extLst>
                  <a:ext uri="{FF2B5EF4-FFF2-40B4-BE49-F238E27FC236}">
                    <a16:creationId xmlns:a16="http://schemas.microsoft.com/office/drawing/2014/main" id="{45FB800E-E041-4448-A679-D5A425C796D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785371" y="2928740"/>
                <a:ext cx="813600" cy="73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20" name="墨迹 119">
                <a:extLst>
                  <a:ext uri="{FF2B5EF4-FFF2-40B4-BE49-F238E27FC236}">
                    <a16:creationId xmlns:a16="http://schemas.microsoft.com/office/drawing/2014/main" id="{72990DBC-3766-441E-B470-1F8474F71AE0}"/>
                  </a:ext>
                </a:extLst>
              </p14:cNvPr>
              <p14:cNvContentPartPr/>
              <p14:nvPr/>
            </p14:nvContentPartPr>
            <p14:xfrm>
              <a:off x="3038451" y="2644340"/>
              <a:ext cx="271800" cy="161640"/>
            </p14:xfrm>
          </p:contentPart>
        </mc:Choice>
        <mc:Fallback>
          <p:pic>
            <p:nvPicPr>
              <p:cNvPr id="120" name="墨迹 119">
                <a:extLst>
                  <a:ext uri="{FF2B5EF4-FFF2-40B4-BE49-F238E27FC236}">
                    <a16:creationId xmlns:a16="http://schemas.microsoft.com/office/drawing/2014/main" id="{72990DBC-3766-441E-B470-1F8474F71AE0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032331" y="2638220"/>
                <a:ext cx="2840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87" name="墨迹 186">
                <a:extLst>
                  <a:ext uri="{FF2B5EF4-FFF2-40B4-BE49-F238E27FC236}">
                    <a16:creationId xmlns:a16="http://schemas.microsoft.com/office/drawing/2014/main" id="{C1DE35FC-B808-4ACA-A19A-02704C681596}"/>
                  </a:ext>
                </a:extLst>
              </p14:cNvPr>
              <p14:cNvContentPartPr/>
              <p14:nvPr/>
            </p14:nvContentPartPr>
            <p14:xfrm>
              <a:off x="913371" y="4158860"/>
              <a:ext cx="4082760" cy="1034280"/>
            </p14:xfrm>
          </p:contentPart>
        </mc:Choice>
        <mc:Fallback>
          <p:pic>
            <p:nvPicPr>
              <p:cNvPr id="187" name="墨迹 186">
                <a:extLst>
                  <a:ext uri="{FF2B5EF4-FFF2-40B4-BE49-F238E27FC236}">
                    <a16:creationId xmlns:a16="http://schemas.microsoft.com/office/drawing/2014/main" id="{C1DE35FC-B808-4ACA-A19A-02704C68159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907251" y="4152740"/>
                <a:ext cx="4095000" cy="10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202" name="墨迹 201">
                <a:extLst>
                  <a:ext uri="{FF2B5EF4-FFF2-40B4-BE49-F238E27FC236}">
                    <a16:creationId xmlns:a16="http://schemas.microsoft.com/office/drawing/2014/main" id="{9FAEE85E-EE1F-4BE6-AF30-1EC5C0F272E3}"/>
                  </a:ext>
                </a:extLst>
              </p14:cNvPr>
              <p14:cNvContentPartPr/>
              <p14:nvPr/>
            </p14:nvContentPartPr>
            <p14:xfrm>
              <a:off x="1158891" y="3578180"/>
              <a:ext cx="253440" cy="63000"/>
            </p14:xfrm>
          </p:contentPart>
        </mc:Choice>
        <mc:Fallback>
          <p:pic>
            <p:nvPicPr>
              <p:cNvPr id="202" name="墨迹 201">
                <a:extLst>
                  <a:ext uri="{FF2B5EF4-FFF2-40B4-BE49-F238E27FC236}">
                    <a16:creationId xmlns:a16="http://schemas.microsoft.com/office/drawing/2014/main" id="{9FAEE85E-EE1F-4BE6-AF30-1EC5C0F272E3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152771" y="3572060"/>
                <a:ext cx="26568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232" name="墨迹 231">
                <a:extLst>
                  <a:ext uri="{FF2B5EF4-FFF2-40B4-BE49-F238E27FC236}">
                    <a16:creationId xmlns:a16="http://schemas.microsoft.com/office/drawing/2014/main" id="{59027E20-69B8-4942-BF25-21753F3AC4D0}"/>
                  </a:ext>
                </a:extLst>
              </p14:cNvPr>
              <p14:cNvContentPartPr/>
              <p14:nvPr/>
            </p14:nvContentPartPr>
            <p14:xfrm>
              <a:off x="5405451" y="4213220"/>
              <a:ext cx="3061800" cy="944280"/>
            </p14:xfrm>
          </p:contentPart>
        </mc:Choice>
        <mc:Fallback>
          <p:pic>
            <p:nvPicPr>
              <p:cNvPr id="232" name="墨迹 231">
                <a:extLst>
                  <a:ext uri="{FF2B5EF4-FFF2-40B4-BE49-F238E27FC236}">
                    <a16:creationId xmlns:a16="http://schemas.microsoft.com/office/drawing/2014/main" id="{59027E20-69B8-4942-BF25-21753F3AC4D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399331" y="4207093"/>
                <a:ext cx="3074040" cy="9565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233" name="墨迹 232">
                <a:extLst>
                  <a:ext uri="{FF2B5EF4-FFF2-40B4-BE49-F238E27FC236}">
                    <a16:creationId xmlns:a16="http://schemas.microsoft.com/office/drawing/2014/main" id="{4B6D1BE4-6A33-43E3-A71E-A81F0727E0D8}"/>
                  </a:ext>
                </a:extLst>
              </p14:cNvPr>
              <p14:cNvContentPartPr/>
              <p14:nvPr/>
            </p14:nvContentPartPr>
            <p14:xfrm>
              <a:off x="2744691" y="5436860"/>
              <a:ext cx="348480" cy="336240"/>
            </p14:xfrm>
          </p:contentPart>
        </mc:Choice>
        <mc:Fallback>
          <p:pic>
            <p:nvPicPr>
              <p:cNvPr id="233" name="墨迹 232">
                <a:extLst>
                  <a:ext uri="{FF2B5EF4-FFF2-40B4-BE49-F238E27FC236}">
                    <a16:creationId xmlns:a16="http://schemas.microsoft.com/office/drawing/2014/main" id="{4B6D1BE4-6A33-43E3-A71E-A81F0727E0D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2738571" y="5430740"/>
                <a:ext cx="36072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234" name="墨迹 233">
                <a:extLst>
                  <a:ext uri="{FF2B5EF4-FFF2-40B4-BE49-F238E27FC236}">
                    <a16:creationId xmlns:a16="http://schemas.microsoft.com/office/drawing/2014/main" id="{EA452D3A-3A78-4D52-9C4B-CEC460678EC8}"/>
                  </a:ext>
                </a:extLst>
              </p14:cNvPr>
              <p14:cNvContentPartPr/>
              <p14:nvPr/>
            </p14:nvContentPartPr>
            <p14:xfrm>
              <a:off x="4418691" y="6058220"/>
              <a:ext cx="439920" cy="44280"/>
            </p14:xfrm>
          </p:contentPart>
        </mc:Choice>
        <mc:Fallback>
          <p:pic>
            <p:nvPicPr>
              <p:cNvPr id="234" name="墨迹 233">
                <a:extLst>
                  <a:ext uri="{FF2B5EF4-FFF2-40B4-BE49-F238E27FC236}">
                    <a16:creationId xmlns:a16="http://schemas.microsoft.com/office/drawing/2014/main" id="{EA452D3A-3A78-4D52-9C4B-CEC460678EC8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2571" y="6052100"/>
                <a:ext cx="45216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244" name="墨迹 243">
                <a:extLst>
                  <a:ext uri="{FF2B5EF4-FFF2-40B4-BE49-F238E27FC236}">
                    <a16:creationId xmlns:a16="http://schemas.microsoft.com/office/drawing/2014/main" id="{8B2EBFF2-1916-4F27-9C08-491B7B16B357}"/>
                  </a:ext>
                </a:extLst>
              </p14:cNvPr>
              <p14:cNvContentPartPr/>
              <p14:nvPr/>
            </p14:nvContentPartPr>
            <p14:xfrm>
              <a:off x="1301811" y="6177380"/>
              <a:ext cx="484920" cy="160920"/>
            </p14:xfrm>
          </p:contentPart>
        </mc:Choice>
        <mc:Fallback>
          <p:pic>
            <p:nvPicPr>
              <p:cNvPr id="244" name="墨迹 243">
                <a:extLst>
                  <a:ext uri="{FF2B5EF4-FFF2-40B4-BE49-F238E27FC236}">
                    <a16:creationId xmlns:a16="http://schemas.microsoft.com/office/drawing/2014/main" id="{8B2EBFF2-1916-4F27-9C08-491B7B16B357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295691" y="6171260"/>
                <a:ext cx="4971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251" name="墨迹 250">
                <a:extLst>
                  <a:ext uri="{FF2B5EF4-FFF2-40B4-BE49-F238E27FC236}">
                    <a16:creationId xmlns:a16="http://schemas.microsoft.com/office/drawing/2014/main" id="{39F3E50B-9006-4015-AB65-E2FE5B5E98B0}"/>
                  </a:ext>
                </a:extLst>
              </p14:cNvPr>
              <p14:cNvContentPartPr/>
              <p14:nvPr/>
            </p14:nvContentPartPr>
            <p14:xfrm>
              <a:off x="2946651" y="6152540"/>
              <a:ext cx="397440" cy="178560"/>
            </p14:xfrm>
          </p:contentPart>
        </mc:Choice>
        <mc:Fallback>
          <p:pic>
            <p:nvPicPr>
              <p:cNvPr id="251" name="墨迹 250">
                <a:extLst>
                  <a:ext uri="{FF2B5EF4-FFF2-40B4-BE49-F238E27FC236}">
                    <a16:creationId xmlns:a16="http://schemas.microsoft.com/office/drawing/2014/main" id="{39F3E50B-9006-4015-AB65-E2FE5B5E98B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940531" y="6146420"/>
                <a:ext cx="40968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252" name="墨迹 251">
                <a:extLst>
                  <a:ext uri="{FF2B5EF4-FFF2-40B4-BE49-F238E27FC236}">
                    <a16:creationId xmlns:a16="http://schemas.microsoft.com/office/drawing/2014/main" id="{A379D687-3DD4-4F84-A956-480A78B55387}"/>
                  </a:ext>
                </a:extLst>
              </p14:cNvPr>
              <p14:cNvContentPartPr/>
              <p14:nvPr/>
            </p14:nvContentPartPr>
            <p14:xfrm>
              <a:off x="2060331" y="6148940"/>
              <a:ext cx="644400" cy="147240"/>
            </p14:xfrm>
          </p:contentPart>
        </mc:Choice>
        <mc:Fallback>
          <p:pic>
            <p:nvPicPr>
              <p:cNvPr id="252" name="墨迹 251">
                <a:extLst>
                  <a:ext uri="{FF2B5EF4-FFF2-40B4-BE49-F238E27FC236}">
                    <a16:creationId xmlns:a16="http://schemas.microsoft.com/office/drawing/2014/main" id="{A379D687-3DD4-4F84-A956-480A78B55387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054211" y="6142820"/>
                <a:ext cx="65664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265" name="墨迹 264">
                <a:extLst>
                  <a:ext uri="{FF2B5EF4-FFF2-40B4-BE49-F238E27FC236}">
                    <a16:creationId xmlns:a16="http://schemas.microsoft.com/office/drawing/2014/main" id="{5E4F4489-4A8C-41C5-9B2D-DC7A946150B3}"/>
                  </a:ext>
                </a:extLst>
              </p14:cNvPr>
              <p14:cNvContentPartPr/>
              <p14:nvPr/>
            </p14:nvContentPartPr>
            <p14:xfrm>
              <a:off x="3547851" y="6177020"/>
              <a:ext cx="1324800" cy="306720"/>
            </p14:xfrm>
          </p:contentPart>
        </mc:Choice>
        <mc:Fallback>
          <p:pic>
            <p:nvPicPr>
              <p:cNvPr id="265" name="墨迹 264">
                <a:extLst>
                  <a:ext uri="{FF2B5EF4-FFF2-40B4-BE49-F238E27FC236}">
                    <a16:creationId xmlns:a16="http://schemas.microsoft.com/office/drawing/2014/main" id="{5E4F4489-4A8C-41C5-9B2D-DC7A946150B3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3541731" y="6170900"/>
                <a:ext cx="133704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270" name="墨迹 269">
                <a:extLst>
                  <a:ext uri="{FF2B5EF4-FFF2-40B4-BE49-F238E27FC236}">
                    <a16:creationId xmlns:a16="http://schemas.microsoft.com/office/drawing/2014/main" id="{8093BA21-8352-4239-A18E-8478BBEDCDD6}"/>
                  </a:ext>
                </a:extLst>
              </p14:cNvPr>
              <p14:cNvContentPartPr/>
              <p14:nvPr/>
            </p14:nvContentPartPr>
            <p14:xfrm>
              <a:off x="7521171" y="6076580"/>
              <a:ext cx="178560" cy="156600"/>
            </p14:xfrm>
          </p:contentPart>
        </mc:Choice>
        <mc:Fallback>
          <p:pic>
            <p:nvPicPr>
              <p:cNvPr id="270" name="墨迹 269">
                <a:extLst>
                  <a:ext uri="{FF2B5EF4-FFF2-40B4-BE49-F238E27FC236}">
                    <a16:creationId xmlns:a16="http://schemas.microsoft.com/office/drawing/2014/main" id="{8093BA21-8352-4239-A18E-8478BBEDCDD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515051" y="6070460"/>
                <a:ext cx="19080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271" name="墨迹 270">
                <a:extLst>
                  <a:ext uri="{FF2B5EF4-FFF2-40B4-BE49-F238E27FC236}">
                    <a16:creationId xmlns:a16="http://schemas.microsoft.com/office/drawing/2014/main" id="{0D1BBDCD-0D41-44A3-A594-848F717E69AD}"/>
                  </a:ext>
                </a:extLst>
              </p14:cNvPr>
              <p14:cNvContentPartPr/>
              <p14:nvPr/>
            </p14:nvContentPartPr>
            <p14:xfrm>
              <a:off x="7676331" y="6309500"/>
              <a:ext cx="26640" cy="35280"/>
            </p14:xfrm>
          </p:contentPart>
        </mc:Choice>
        <mc:Fallback>
          <p:pic>
            <p:nvPicPr>
              <p:cNvPr id="271" name="墨迹 270">
                <a:extLst>
                  <a:ext uri="{FF2B5EF4-FFF2-40B4-BE49-F238E27FC236}">
                    <a16:creationId xmlns:a16="http://schemas.microsoft.com/office/drawing/2014/main" id="{0D1BBDCD-0D41-44A3-A594-848F717E69A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670211" y="6303380"/>
                <a:ext cx="388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272" name="墨迹 271">
                <a:extLst>
                  <a:ext uri="{FF2B5EF4-FFF2-40B4-BE49-F238E27FC236}">
                    <a16:creationId xmlns:a16="http://schemas.microsoft.com/office/drawing/2014/main" id="{703AD05E-1F58-4A00-92B8-314D6CFE295B}"/>
                  </a:ext>
                </a:extLst>
              </p14:cNvPr>
              <p14:cNvContentPartPr/>
              <p14:nvPr/>
            </p14:nvContentPartPr>
            <p14:xfrm>
              <a:off x="7796571" y="6093500"/>
              <a:ext cx="244440" cy="148320"/>
            </p14:xfrm>
          </p:contentPart>
        </mc:Choice>
        <mc:Fallback>
          <p:pic>
            <p:nvPicPr>
              <p:cNvPr id="272" name="墨迹 271">
                <a:extLst>
                  <a:ext uri="{FF2B5EF4-FFF2-40B4-BE49-F238E27FC236}">
                    <a16:creationId xmlns:a16="http://schemas.microsoft.com/office/drawing/2014/main" id="{703AD05E-1F58-4A00-92B8-314D6CFE295B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790451" y="6087380"/>
                <a:ext cx="2566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273" name="墨迹 272">
                <a:extLst>
                  <a:ext uri="{FF2B5EF4-FFF2-40B4-BE49-F238E27FC236}">
                    <a16:creationId xmlns:a16="http://schemas.microsoft.com/office/drawing/2014/main" id="{9DB8E3F4-C734-4DF6-B781-59D3818CAC64}"/>
                  </a:ext>
                </a:extLst>
              </p14:cNvPr>
              <p14:cNvContentPartPr/>
              <p14:nvPr/>
            </p14:nvContentPartPr>
            <p14:xfrm>
              <a:off x="7970091" y="6280340"/>
              <a:ext cx="34200" cy="41040"/>
            </p14:xfrm>
          </p:contentPart>
        </mc:Choice>
        <mc:Fallback>
          <p:pic>
            <p:nvPicPr>
              <p:cNvPr id="273" name="墨迹 272">
                <a:extLst>
                  <a:ext uri="{FF2B5EF4-FFF2-40B4-BE49-F238E27FC236}">
                    <a16:creationId xmlns:a16="http://schemas.microsoft.com/office/drawing/2014/main" id="{9DB8E3F4-C734-4DF6-B781-59D3818CAC64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7963971" y="6274220"/>
                <a:ext cx="464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274" name="墨迹 273">
                <a:extLst>
                  <a:ext uri="{FF2B5EF4-FFF2-40B4-BE49-F238E27FC236}">
                    <a16:creationId xmlns:a16="http://schemas.microsoft.com/office/drawing/2014/main" id="{5E39070D-48E4-4B11-A363-B9B31B98BDD3}"/>
                  </a:ext>
                </a:extLst>
              </p14:cNvPr>
              <p14:cNvContentPartPr/>
              <p14:nvPr/>
            </p14:nvContentPartPr>
            <p14:xfrm>
              <a:off x="6749331" y="6056420"/>
              <a:ext cx="648000" cy="237600"/>
            </p14:xfrm>
          </p:contentPart>
        </mc:Choice>
        <mc:Fallback>
          <p:pic>
            <p:nvPicPr>
              <p:cNvPr id="274" name="墨迹 273">
                <a:extLst>
                  <a:ext uri="{FF2B5EF4-FFF2-40B4-BE49-F238E27FC236}">
                    <a16:creationId xmlns:a16="http://schemas.microsoft.com/office/drawing/2014/main" id="{5E39070D-48E4-4B11-A363-B9B31B98BDD3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743211" y="6050300"/>
                <a:ext cx="6602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275" name="墨迹 274">
                <a:extLst>
                  <a:ext uri="{FF2B5EF4-FFF2-40B4-BE49-F238E27FC236}">
                    <a16:creationId xmlns:a16="http://schemas.microsoft.com/office/drawing/2014/main" id="{41845AC6-B320-4714-B1A9-E793711692BC}"/>
                  </a:ext>
                </a:extLst>
              </p14:cNvPr>
              <p14:cNvContentPartPr/>
              <p14:nvPr/>
            </p14:nvContentPartPr>
            <p14:xfrm>
              <a:off x="5183331" y="6049580"/>
              <a:ext cx="1266120" cy="335520"/>
            </p14:xfrm>
          </p:contentPart>
        </mc:Choice>
        <mc:Fallback>
          <p:pic>
            <p:nvPicPr>
              <p:cNvPr id="275" name="墨迹 274">
                <a:extLst>
                  <a:ext uri="{FF2B5EF4-FFF2-40B4-BE49-F238E27FC236}">
                    <a16:creationId xmlns:a16="http://schemas.microsoft.com/office/drawing/2014/main" id="{41845AC6-B320-4714-B1A9-E793711692BC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177211" y="6043460"/>
                <a:ext cx="1278360" cy="34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6293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98D3C-6AB7-40C8-9985-B75FF1410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Objectives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94830-B72D-45E2-8952-BEDA0D7D860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Understand and master the meaning, description and mathematical expression of the main ideas in SVM</a:t>
            </a:r>
          </a:p>
          <a:p>
            <a:pPr lvl="1"/>
            <a:r>
              <a:rPr lang="en-US" altLang="zh-CN" sz="2000" dirty="0"/>
              <a:t>How to formalize a good idea</a:t>
            </a:r>
          </a:p>
          <a:p>
            <a:pPr lvl="1"/>
            <a:r>
              <a:rPr lang="en-US" altLang="zh-CN" sz="2000" dirty="0"/>
              <a:t>Can apply SVM in real applications</a:t>
            </a:r>
          </a:p>
          <a:p>
            <a:pPr lvl="1"/>
            <a:endParaRPr lang="en-US" altLang="zh-CN" sz="2000" dirty="0"/>
          </a:p>
          <a:p>
            <a:r>
              <a:rPr lang="en-US" altLang="zh-CN" sz="2400" dirty="0"/>
              <a:t>Advanced objectives</a:t>
            </a:r>
          </a:p>
          <a:p>
            <a:pPr lvl="1"/>
            <a:r>
              <a:rPr lang="en-US" altLang="zh-CN" sz="2000" dirty="0"/>
              <a:t>Understand related derivation, and be able to complete the derivation independently with the help of literature</a:t>
            </a:r>
          </a:p>
          <a:p>
            <a:pPr lvl="1"/>
            <a:r>
              <a:rPr lang="en-US" altLang="zh-CN" sz="2000" dirty="0"/>
              <a:t>Understand the statistics by reading materials</a:t>
            </a:r>
            <a:endParaRPr lang="zh-CN" altLang="en-US" sz="20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EA816C94-C1F3-4E0D-8E81-6AB3C32935CA}"/>
                  </a:ext>
                </a:extLst>
              </p14:cNvPr>
              <p14:cNvContentPartPr/>
              <p14:nvPr/>
            </p14:nvContentPartPr>
            <p14:xfrm>
              <a:off x="5268651" y="2440580"/>
              <a:ext cx="35640" cy="3081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EA816C94-C1F3-4E0D-8E81-6AB3C32935C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62531" y="2434460"/>
                <a:ext cx="478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38B14AC8-F382-4E8F-846B-E7CED6CAB2FF}"/>
                  </a:ext>
                </a:extLst>
              </p14:cNvPr>
              <p14:cNvContentPartPr/>
              <p14:nvPr/>
            </p14:nvContentPartPr>
            <p14:xfrm>
              <a:off x="5395371" y="2621300"/>
              <a:ext cx="18000" cy="8712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38B14AC8-F382-4E8F-846B-E7CED6CAB2F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89251" y="2615180"/>
                <a:ext cx="302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3392E6F9-75FF-4019-8FA6-73689F6C1292}"/>
                  </a:ext>
                </a:extLst>
              </p14:cNvPr>
              <p14:cNvContentPartPr/>
              <p14:nvPr/>
            </p14:nvContentPartPr>
            <p14:xfrm>
              <a:off x="5516331" y="2495660"/>
              <a:ext cx="124560" cy="26496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3392E6F9-75FF-4019-8FA6-73689F6C129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510264" y="2489540"/>
                <a:ext cx="136695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9CC2CEBD-A943-444D-B095-1A3888DBB735}"/>
                  </a:ext>
                </a:extLst>
              </p14:cNvPr>
              <p14:cNvContentPartPr/>
              <p14:nvPr/>
            </p14:nvContentPartPr>
            <p14:xfrm>
              <a:off x="5413011" y="2512580"/>
              <a:ext cx="46440" cy="4608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9CC2CEBD-A943-444D-B095-1A3888DBB7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406891" y="2506460"/>
                <a:ext cx="586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16F05BA1-EC77-4C17-895A-2D057E3F685C}"/>
                  </a:ext>
                </a:extLst>
              </p14:cNvPr>
              <p14:cNvContentPartPr/>
              <p14:nvPr/>
            </p14:nvContentPartPr>
            <p14:xfrm>
              <a:off x="5716851" y="2544980"/>
              <a:ext cx="86400" cy="19584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16F05BA1-EC77-4C17-895A-2D057E3F685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710731" y="2538860"/>
                <a:ext cx="9864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3F86BA69-DDE5-46CF-A90B-ECCFE8A44FA0}"/>
                  </a:ext>
                </a:extLst>
              </p14:cNvPr>
              <p14:cNvContentPartPr/>
              <p14:nvPr/>
            </p14:nvContentPartPr>
            <p14:xfrm>
              <a:off x="5853291" y="2584220"/>
              <a:ext cx="99000" cy="12564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3F86BA69-DDE5-46CF-A90B-ECCFE8A44F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47171" y="2578100"/>
                <a:ext cx="11124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DDFBA800-6A6C-4074-A42F-D0E420D2270C}"/>
                  </a:ext>
                </a:extLst>
              </p14:cNvPr>
              <p14:cNvContentPartPr/>
              <p14:nvPr/>
            </p14:nvContentPartPr>
            <p14:xfrm>
              <a:off x="6006291" y="2578820"/>
              <a:ext cx="274680" cy="14148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DDFBA800-6A6C-4074-A42F-D0E420D227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000171" y="2572700"/>
                <a:ext cx="2869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60BF1361-277A-40C4-9037-95B4D2771271}"/>
                  </a:ext>
                </a:extLst>
              </p14:cNvPr>
              <p14:cNvContentPartPr/>
              <p14:nvPr/>
            </p14:nvContentPartPr>
            <p14:xfrm>
              <a:off x="6360891" y="2674580"/>
              <a:ext cx="360" cy="792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60BF1361-277A-40C4-9037-95B4D277127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54771" y="2668460"/>
                <a:ext cx="12600" cy="2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8602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B51A7-6E96-44EA-A1BA-5B5B1293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Nonlinear kernels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B38071-58C9-48F5-A782-9EDD513459F6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linear kernel, dot-product kernel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𝒚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non-linear kernel</a:t>
                </a:r>
              </a:p>
              <a:p>
                <a:pPr lvl="1"/>
                <a:r>
                  <a:rPr lang="en-US" altLang="zh-CN" dirty="0"/>
                  <a:t>RBF(radial basis function)</a:t>
                </a:r>
                <a:r>
                  <a:rPr lang="zh-CN" altLang="en-US" dirty="0"/>
                  <a:t>、</a:t>
                </a:r>
                <a:r>
                  <a:rPr lang="en-US" altLang="zh-CN" dirty="0"/>
                  <a:t>Gaussian kernel: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b="1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exp</m:t>
                    </m:r>
                    <m:r>
                      <a:rPr lang="en-US" altLang="zh-CN" i="1">
                        <a:latin typeface="Cambria Math"/>
                      </a:rPr>
                      <m:t>⁡(−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𝛾</m:t>
                    </m:r>
                    <m:sSup>
                      <m:sSupPr>
                        <m:ctrlPr>
                          <a:rPr lang="en-US" altLang="zh-CN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−</m:t>
                            </m:r>
                            <m:r>
                              <a:rPr lang="en-US" altLang="zh-CN" b="1" i="1">
                                <a:latin typeface="Cambria Math"/>
                              </a:rPr>
                              <m:t>𝒚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Polynomial kernel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𝐾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b="1" i="1">
                            <a:latin typeface="Cambria Math"/>
                          </a:rPr>
                          <m:t>𝒚</m:t>
                        </m:r>
                      </m:e>
                    </m:d>
                    <m:r>
                      <a:rPr lang="en-US" altLang="zh-CN" b="1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𝛾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latin typeface="Cambria Math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latin typeface="Cambria Math"/>
                              </a:rPr>
                              <m:t>𝒚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𝑐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endParaRPr lang="en-US" altLang="zh-CN" b="1" dirty="0"/>
              </a:p>
              <a:p>
                <a:pPr lvl="1"/>
                <a:r>
                  <a:rPr lang="en-US" altLang="zh-CN" dirty="0"/>
                  <a:t>The illustration of non-linear classifiers.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9B38071-58C9-48F5-A782-9EDD513459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609BD7D5-C465-4E02-A23B-D1DEF0A76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5" y="3933056"/>
            <a:ext cx="2808312" cy="235870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93810B-D8A7-4C0B-AB58-6AD07D42C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835" y="3789040"/>
            <a:ext cx="3426678" cy="252826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墨迹 10">
                <a:extLst>
                  <a:ext uri="{FF2B5EF4-FFF2-40B4-BE49-F238E27FC236}">
                    <a16:creationId xmlns:a16="http://schemas.microsoft.com/office/drawing/2014/main" id="{051B4A84-8B17-41C7-8F40-2A85203C90E1}"/>
                  </a:ext>
                </a:extLst>
              </p14:cNvPr>
              <p14:cNvContentPartPr/>
              <p14:nvPr/>
            </p14:nvContentPartPr>
            <p14:xfrm>
              <a:off x="162051" y="1579100"/>
              <a:ext cx="2671200" cy="547200"/>
            </p14:xfrm>
          </p:contentPart>
        </mc:Choice>
        <mc:Fallback>
          <p:pic>
            <p:nvPicPr>
              <p:cNvPr id="11" name="墨迹 10">
                <a:extLst>
                  <a:ext uri="{FF2B5EF4-FFF2-40B4-BE49-F238E27FC236}">
                    <a16:creationId xmlns:a16="http://schemas.microsoft.com/office/drawing/2014/main" id="{051B4A84-8B17-41C7-8F40-2A85203C90E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5931" y="1572980"/>
                <a:ext cx="268344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B0AE717A-6D7F-4C94-A44D-2573BBA54F4D}"/>
                  </a:ext>
                </a:extLst>
              </p14:cNvPr>
              <p14:cNvContentPartPr/>
              <p14:nvPr/>
            </p14:nvContentPartPr>
            <p14:xfrm>
              <a:off x="5565651" y="1657220"/>
              <a:ext cx="834840" cy="1389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B0AE717A-6D7F-4C94-A44D-2573BBA54F4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59531" y="1651100"/>
                <a:ext cx="84708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5ABB41E6-05FA-417A-B924-F68DE90FFED9}"/>
                  </a:ext>
                </a:extLst>
              </p14:cNvPr>
              <p14:cNvContentPartPr/>
              <p14:nvPr/>
            </p14:nvContentPartPr>
            <p14:xfrm>
              <a:off x="6970011" y="1671980"/>
              <a:ext cx="132840" cy="1512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5ABB41E6-05FA-417A-B924-F68DE90FFED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963891" y="1665860"/>
                <a:ext cx="14508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78EE64AC-0E88-4D0B-B6E2-67142F52FD2A}"/>
                  </a:ext>
                </a:extLst>
              </p14:cNvPr>
              <p14:cNvContentPartPr/>
              <p14:nvPr/>
            </p14:nvContentPartPr>
            <p14:xfrm>
              <a:off x="7328211" y="1693220"/>
              <a:ext cx="250920" cy="648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78EE64AC-0E88-4D0B-B6E2-67142F52FD2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322091" y="1687100"/>
                <a:ext cx="26316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A38F9AED-0DB5-4974-9F05-D9F4E1C16E5F}"/>
                  </a:ext>
                </a:extLst>
              </p14:cNvPr>
              <p14:cNvContentPartPr/>
              <p14:nvPr/>
            </p14:nvContentPartPr>
            <p14:xfrm>
              <a:off x="7737171" y="1783940"/>
              <a:ext cx="360" cy="36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A38F9AED-0DB5-4974-9F05-D9F4E1C16E5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731051" y="17778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1FA9114F-82DD-4596-ACA4-0FB9D2F8F542}"/>
                  </a:ext>
                </a:extLst>
              </p14:cNvPr>
              <p14:cNvContentPartPr/>
              <p14:nvPr/>
            </p14:nvContentPartPr>
            <p14:xfrm>
              <a:off x="7536651" y="1746500"/>
              <a:ext cx="11880" cy="4752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1FA9114F-82DD-4596-ACA4-0FB9D2F8F54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530531" y="1740380"/>
                <a:ext cx="2412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CC4BC4C7-11DE-4B93-9AF8-5ACA53F76F29}"/>
                  </a:ext>
                </a:extLst>
              </p14:cNvPr>
              <p14:cNvContentPartPr/>
              <p14:nvPr/>
            </p14:nvContentPartPr>
            <p14:xfrm>
              <a:off x="1080051" y="2486660"/>
              <a:ext cx="531360" cy="5148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CC4BC4C7-11DE-4B93-9AF8-5ACA53F76F2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73931" y="2480540"/>
                <a:ext cx="543600" cy="6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7E0F4DF8-26C1-40D8-9702-A79CC475F5ED}"/>
                  </a:ext>
                </a:extLst>
              </p14:cNvPr>
              <p14:cNvContentPartPr/>
              <p14:nvPr/>
            </p14:nvContentPartPr>
            <p14:xfrm>
              <a:off x="6714051" y="2553980"/>
              <a:ext cx="130680" cy="108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7E0F4DF8-26C1-40D8-9702-A79CC475F5E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707931" y="2547860"/>
                <a:ext cx="14292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F7D99CA9-F8AB-45AC-85B3-DF640BB53277}"/>
                  </a:ext>
                </a:extLst>
              </p14:cNvPr>
              <p14:cNvContentPartPr/>
              <p14:nvPr/>
            </p14:nvContentPartPr>
            <p14:xfrm>
              <a:off x="6942291" y="2584940"/>
              <a:ext cx="164880" cy="1044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F7D99CA9-F8AB-45AC-85B3-DF640BB5327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936171" y="2578820"/>
                <a:ext cx="17712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F69F1205-A2AD-4C60-A3E6-5E70E62A054B}"/>
                  </a:ext>
                </a:extLst>
              </p14:cNvPr>
              <p14:cNvContentPartPr/>
              <p14:nvPr/>
            </p14:nvContentPartPr>
            <p14:xfrm>
              <a:off x="3136371" y="2745140"/>
              <a:ext cx="360" cy="36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F69F1205-A2AD-4C60-A3E6-5E70E62A054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130251" y="27390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55DC5E9D-57BE-4B9F-88E2-3B84F994F758}"/>
                  </a:ext>
                </a:extLst>
              </p14:cNvPr>
              <p14:cNvContentPartPr/>
              <p14:nvPr/>
            </p14:nvContentPartPr>
            <p14:xfrm>
              <a:off x="1825251" y="2879060"/>
              <a:ext cx="1419120" cy="5364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55DC5E9D-57BE-4B9F-88E2-3B84F994F75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819131" y="2872940"/>
                <a:ext cx="143136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94E8E1C3-B598-4870-8F26-5E5CF68CCB42}"/>
                  </a:ext>
                </a:extLst>
              </p14:cNvPr>
              <p14:cNvContentPartPr/>
              <p14:nvPr/>
            </p14:nvContentPartPr>
            <p14:xfrm>
              <a:off x="6765171" y="2915780"/>
              <a:ext cx="117360" cy="17280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94E8E1C3-B598-4870-8F26-5E5CF68CCB4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759051" y="2909660"/>
                <a:ext cx="1296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FBF5ADBD-E822-4014-BAFD-44A2E03469BC}"/>
                  </a:ext>
                </a:extLst>
              </p14:cNvPr>
              <p14:cNvContentPartPr/>
              <p14:nvPr/>
            </p14:nvContentPartPr>
            <p14:xfrm>
              <a:off x="7392291" y="3053660"/>
              <a:ext cx="14040" cy="1116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FBF5ADBD-E822-4014-BAFD-44A2E03469B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86171" y="3047540"/>
                <a:ext cx="2628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44EE00F2-E3C5-4768-A241-3CDC78E61902}"/>
                  </a:ext>
                </a:extLst>
              </p14:cNvPr>
              <p14:cNvContentPartPr/>
              <p14:nvPr/>
            </p14:nvContentPartPr>
            <p14:xfrm>
              <a:off x="6967851" y="2977340"/>
              <a:ext cx="338760" cy="11916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44EE00F2-E3C5-4768-A241-3CDC78E6190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961731" y="2971220"/>
                <a:ext cx="35100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44111FBC-07D9-439C-B398-0D37FF4CEC49}"/>
                  </a:ext>
                </a:extLst>
              </p14:cNvPr>
              <p14:cNvContentPartPr/>
              <p14:nvPr/>
            </p14:nvContentPartPr>
            <p14:xfrm>
              <a:off x="6813051" y="3144380"/>
              <a:ext cx="476640" cy="1800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44111FBC-07D9-439C-B398-0D37FF4CEC4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806931" y="3138260"/>
                <a:ext cx="48888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469373EE-322E-45C2-81B1-30F03753B475}"/>
                  </a:ext>
                </a:extLst>
              </p14:cNvPr>
              <p14:cNvContentPartPr/>
              <p14:nvPr/>
            </p14:nvContentPartPr>
            <p14:xfrm>
              <a:off x="7259451" y="3231860"/>
              <a:ext cx="360" cy="36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469373EE-322E-45C2-81B1-30F03753B475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253331" y="32257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8FF87D68-F1F7-41BD-B4F1-25502B3C061E}"/>
                  </a:ext>
                </a:extLst>
              </p14:cNvPr>
              <p14:cNvContentPartPr/>
              <p14:nvPr/>
            </p14:nvContentPartPr>
            <p14:xfrm>
              <a:off x="3463251" y="3731540"/>
              <a:ext cx="1835640" cy="4608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8FF87D68-F1F7-41BD-B4F1-25502B3C061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3457131" y="3725420"/>
                <a:ext cx="184788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18CDBCDC-8803-42CA-A208-988A70BBCA46}"/>
                  </a:ext>
                </a:extLst>
              </p14:cNvPr>
              <p14:cNvContentPartPr/>
              <p14:nvPr/>
            </p14:nvContentPartPr>
            <p14:xfrm>
              <a:off x="5002251" y="3861500"/>
              <a:ext cx="360" cy="36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18CDBCDC-8803-42CA-A208-988A70BBCA4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996131" y="38553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0" name="墨迹 49">
                <a:extLst>
                  <a:ext uri="{FF2B5EF4-FFF2-40B4-BE49-F238E27FC236}">
                    <a16:creationId xmlns:a16="http://schemas.microsoft.com/office/drawing/2014/main" id="{622BC91C-8DD2-4503-8B04-FAAB48A0F197}"/>
                  </a:ext>
                </a:extLst>
              </p14:cNvPr>
              <p14:cNvContentPartPr/>
              <p14:nvPr/>
            </p14:nvContentPartPr>
            <p14:xfrm>
              <a:off x="3438411" y="5897660"/>
              <a:ext cx="716760" cy="353880"/>
            </p14:xfrm>
          </p:contentPart>
        </mc:Choice>
        <mc:Fallback>
          <p:pic>
            <p:nvPicPr>
              <p:cNvPr id="50" name="墨迹 49">
                <a:extLst>
                  <a:ext uri="{FF2B5EF4-FFF2-40B4-BE49-F238E27FC236}">
                    <a16:creationId xmlns:a16="http://schemas.microsoft.com/office/drawing/2014/main" id="{622BC91C-8DD2-4503-8B04-FAAB48A0F19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432291" y="5891540"/>
                <a:ext cx="729000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72F1F83A-9664-44F2-BE2C-81FCC3B1A0A2}"/>
                  </a:ext>
                </a:extLst>
              </p14:cNvPr>
              <p14:cNvContentPartPr/>
              <p14:nvPr/>
            </p14:nvContentPartPr>
            <p14:xfrm>
              <a:off x="3144651" y="5577980"/>
              <a:ext cx="360" cy="360"/>
            </p14:xfrm>
          </p:contentPart>
        </mc:Choice>
        <mc:Fallback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72F1F83A-9664-44F2-BE2C-81FCC3B1A0A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38531" y="55718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DFA70539-4FDD-41AB-ABD6-D54DADDCE5CE}"/>
                  </a:ext>
                </a:extLst>
              </p14:cNvPr>
              <p14:cNvContentPartPr/>
              <p14:nvPr/>
            </p14:nvContentPartPr>
            <p14:xfrm>
              <a:off x="1562091" y="6268100"/>
              <a:ext cx="1024560" cy="4680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DFA70539-4FDD-41AB-ABD6-D54DADDCE5C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555971" y="6261980"/>
                <a:ext cx="103680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A86E8454-438F-482C-AEFB-C38861C08B8F}"/>
                  </a:ext>
                </a:extLst>
              </p14:cNvPr>
              <p14:cNvContentPartPr/>
              <p14:nvPr/>
            </p14:nvContentPartPr>
            <p14:xfrm>
              <a:off x="1062771" y="4455500"/>
              <a:ext cx="1055160" cy="983880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A86E8454-438F-482C-AEFB-C38861C08B8F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56651" y="4449380"/>
                <a:ext cx="1067400" cy="9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784DE053-9B47-4C4B-B65E-21E1C624606C}"/>
                  </a:ext>
                </a:extLst>
              </p14:cNvPr>
              <p14:cNvContentPartPr/>
              <p14:nvPr/>
            </p14:nvContentPartPr>
            <p14:xfrm>
              <a:off x="2377851" y="4572500"/>
              <a:ext cx="879840" cy="93564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784DE053-9B47-4C4B-B65E-21E1C624606C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371731" y="4566380"/>
                <a:ext cx="892080" cy="9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04C659AB-5AF4-4B3B-9C33-677272E9C907}"/>
                  </a:ext>
                </a:extLst>
              </p14:cNvPr>
              <p14:cNvContentPartPr/>
              <p14:nvPr/>
            </p14:nvContentPartPr>
            <p14:xfrm>
              <a:off x="2531571" y="4202420"/>
              <a:ext cx="360" cy="360"/>
            </p14:xfrm>
          </p:contentPart>
        </mc:Choice>
        <mc:Fallback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04C659AB-5AF4-4B3B-9C33-677272E9C907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2525451" y="41963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7B1AA72F-0F1A-4C41-8739-2A9D4BE56444}"/>
                  </a:ext>
                </a:extLst>
              </p14:cNvPr>
              <p14:cNvContentPartPr/>
              <p14:nvPr/>
            </p14:nvContentPartPr>
            <p14:xfrm>
              <a:off x="2077971" y="3848540"/>
              <a:ext cx="336240" cy="262800"/>
            </p14:xfrm>
          </p:contentPart>
        </mc:Choice>
        <mc:Fallback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7B1AA72F-0F1A-4C41-8739-2A9D4BE5644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2071851" y="3842420"/>
                <a:ext cx="348480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C0DB68D5-14E7-49A3-A60D-C432BB0CB183}"/>
                  </a:ext>
                </a:extLst>
              </p14:cNvPr>
              <p14:cNvContentPartPr/>
              <p14:nvPr/>
            </p14:nvContentPartPr>
            <p14:xfrm>
              <a:off x="5124651" y="4450460"/>
              <a:ext cx="309600" cy="32364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C0DB68D5-14E7-49A3-A60D-C432BB0CB183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118531" y="4444340"/>
                <a:ext cx="321840" cy="33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A6BD039B-E8EC-4FC3-8BBC-8365FA7250E6}"/>
                  </a:ext>
                </a:extLst>
              </p14:cNvPr>
              <p14:cNvContentPartPr/>
              <p14:nvPr/>
            </p14:nvContentPartPr>
            <p14:xfrm>
              <a:off x="7568691" y="4694900"/>
              <a:ext cx="2520" cy="36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A6BD039B-E8EC-4FC3-8BBC-8365FA7250E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562571" y="4688780"/>
                <a:ext cx="1476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5AD6F886-6928-4CA9-BBB8-628416099976}"/>
                  </a:ext>
                </a:extLst>
              </p14:cNvPr>
              <p14:cNvContentPartPr/>
              <p14:nvPr/>
            </p14:nvContentPartPr>
            <p14:xfrm>
              <a:off x="6795771" y="4208900"/>
              <a:ext cx="360" cy="360"/>
            </p14:xfrm>
          </p:contentPart>
        </mc:Choice>
        <mc:Fallback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5AD6F886-6928-4CA9-BBB8-628416099976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789651" y="42027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76" name="墨迹 75">
                <a:extLst>
                  <a:ext uri="{FF2B5EF4-FFF2-40B4-BE49-F238E27FC236}">
                    <a16:creationId xmlns:a16="http://schemas.microsoft.com/office/drawing/2014/main" id="{8843407C-ED3F-4E26-A95B-E63A4E33A908}"/>
                  </a:ext>
                </a:extLst>
              </p14:cNvPr>
              <p14:cNvContentPartPr/>
              <p14:nvPr/>
            </p14:nvContentPartPr>
            <p14:xfrm>
              <a:off x="6305451" y="3747020"/>
              <a:ext cx="375120" cy="258480"/>
            </p14:xfrm>
          </p:contentPart>
        </mc:Choice>
        <mc:Fallback>
          <p:pic>
            <p:nvPicPr>
              <p:cNvPr id="76" name="墨迹 75">
                <a:extLst>
                  <a:ext uri="{FF2B5EF4-FFF2-40B4-BE49-F238E27FC236}">
                    <a16:creationId xmlns:a16="http://schemas.microsoft.com/office/drawing/2014/main" id="{8843407C-ED3F-4E26-A95B-E63A4E33A90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299331" y="3740900"/>
                <a:ext cx="38736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032D99A2-0203-474E-9918-0ED1B6A28576}"/>
                  </a:ext>
                </a:extLst>
              </p14:cNvPr>
              <p14:cNvContentPartPr/>
              <p14:nvPr/>
            </p14:nvContentPartPr>
            <p14:xfrm>
              <a:off x="7868571" y="4668260"/>
              <a:ext cx="300240" cy="279360"/>
            </p14:xfrm>
          </p:contentPart>
        </mc:Choice>
        <mc:Fallback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032D99A2-0203-474E-9918-0ED1B6A2857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862451" y="4662140"/>
                <a:ext cx="312480" cy="2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8972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BAE1B-8925-4508-81E7-965A6F78D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Hyperparameters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10FEE8-EABD-47F9-BE5E-E2D3B747E28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How to determine the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𝐶</m:t>
                    </m:r>
                  </m:oMath>
                </a14:m>
                <a:r>
                  <a:rPr lang="zh-CN" altLang="en-US" dirty="0"/>
                  <a:t>、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𝛾</m:t>
                    </m:r>
                  </m:oMath>
                </a14:m>
                <a:r>
                  <a:rPr lang="zh-CN" altLang="en-US" dirty="0"/>
                  <a:t>、</a:t>
                </a:r>
                <a:r>
                  <a:rPr lang="en-US" altLang="zh-CN" dirty="0"/>
                  <a:t>…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zh-CN" dirty="0"/>
                  <a:t> – the trade-off parameter,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𝛾</m:t>
                    </m:r>
                  </m:oMath>
                </a14:m>
                <a:r>
                  <a:rPr lang="en-US" altLang="zh-CN" dirty="0"/>
                  <a:t>– the kernel parameter (e.g., RBF)</a:t>
                </a:r>
              </a:p>
              <a:p>
                <a:pPr lvl="1"/>
                <a:r>
                  <a:rPr lang="en-US" altLang="zh-CN" dirty="0"/>
                  <a:t>We must provide these parameters before training SVM;</a:t>
                </a:r>
              </a:p>
              <a:p>
                <a:pPr lvl="1"/>
                <a:r>
                  <a:rPr lang="en-US" altLang="zh-CN" dirty="0"/>
                  <a:t>Hyper-parameter.</a:t>
                </a:r>
              </a:p>
              <a:p>
                <a:pPr lvl="1"/>
                <a:r>
                  <a:rPr lang="en-US" altLang="zh-CN" dirty="0"/>
                  <a:t>May greatly affect the performance of SVM.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Using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cross-validation</a:t>
                </a:r>
                <a:r>
                  <a:rPr lang="en-US" altLang="zh-CN" dirty="0"/>
                  <a:t> on the training set</a:t>
                </a:r>
              </a:p>
              <a:p>
                <a:pPr lvl="1"/>
                <a:r>
                  <a:rPr lang="en-US" altLang="zh-CN" dirty="0"/>
                  <a:t>We will get different cross-validation accuracies on the training set corresponding to different hyper-parameters</a:t>
                </a:r>
              </a:p>
              <a:p>
                <a:pPr lvl="1"/>
                <a:r>
                  <a:rPr lang="en-US" altLang="zh-CN" dirty="0"/>
                  <a:t>Select the hyper-parameters corresponding to the best accuracy</a:t>
                </a:r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B10FEE8-EABD-47F9-BE5E-E2D3B747E2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358" r="-2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0CCF1069-8346-450F-A9E6-2516AAA70C8D}"/>
                  </a:ext>
                </a:extLst>
              </p14:cNvPr>
              <p14:cNvContentPartPr/>
              <p14:nvPr/>
            </p14:nvContentPartPr>
            <p14:xfrm>
              <a:off x="3956451" y="1626260"/>
              <a:ext cx="237240" cy="309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0CCF1069-8346-450F-A9E6-2516AAA70C8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50331" y="1620140"/>
                <a:ext cx="2494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F2F91087-6FDD-4B6F-929C-9B5705C11CF0}"/>
                  </a:ext>
                </a:extLst>
              </p14:cNvPr>
              <p14:cNvContentPartPr/>
              <p14:nvPr/>
            </p14:nvContentPartPr>
            <p14:xfrm>
              <a:off x="1274091" y="1874300"/>
              <a:ext cx="360" cy="3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F2F91087-6FDD-4B6F-929C-9B5705C11CF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67971" y="18681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06582F6C-5188-4E83-8792-142AE7095912}"/>
                  </a:ext>
                </a:extLst>
              </p14:cNvPr>
              <p14:cNvContentPartPr/>
              <p14:nvPr/>
            </p14:nvContentPartPr>
            <p14:xfrm>
              <a:off x="1092291" y="2066180"/>
              <a:ext cx="136800" cy="1188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06582F6C-5188-4E83-8792-142AE709591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86171" y="2060060"/>
                <a:ext cx="14904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墨迹 11">
                <a:extLst>
                  <a:ext uri="{FF2B5EF4-FFF2-40B4-BE49-F238E27FC236}">
                    <a16:creationId xmlns:a16="http://schemas.microsoft.com/office/drawing/2014/main" id="{D39C0FB6-1F55-4950-961B-DDECD3AAA56C}"/>
                  </a:ext>
                </a:extLst>
              </p14:cNvPr>
              <p14:cNvContentPartPr/>
              <p14:nvPr/>
            </p14:nvContentPartPr>
            <p14:xfrm>
              <a:off x="5140131" y="2086340"/>
              <a:ext cx="2156040" cy="64440"/>
            </p14:xfrm>
          </p:contentPart>
        </mc:Choice>
        <mc:Fallback>
          <p:pic>
            <p:nvPicPr>
              <p:cNvPr id="12" name="墨迹 11">
                <a:extLst>
                  <a:ext uri="{FF2B5EF4-FFF2-40B4-BE49-F238E27FC236}">
                    <a16:creationId xmlns:a16="http://schemas.microsoft.com/office/drawing/2014/main" id="{D39C0FB6-1F55-4950-961B-DDECD3AAA56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134011" y="2080220"/>
                <a:ext cx="216828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A71D1119-C0FF-4751-B97F-01E7EA940DAF}"/>
                  </a:ext>
                </a:extLst>
              </p14:cNvPr>
              <p14:cNvContentPartPr/>
              <p14:nvPr/>
            </p14:nvContentPartPr>
            <p14:xfrm>
              <a:off x="8108331" y="2114420"/>
              <a:ext cx="582120" cy="1800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A71D1119-C0FF-4751-B97F-01E7EA940DA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102211" y="2108300"/>
                <a:ext cx="59436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DB47BE35-FADD-45C2-86FD-D135A7501A44}"/>
                  </a:ext>
                </a:extLst>
              </p14:cNvPr>
              <p14:cNvContentPartPr/>
              <p14:nvPr/>
            </p14:nvContentPartPr>
            <p14:xfrm>
              <a:off x="2100291" y="2070140"/>
              <a:ext cx="2582640" cy="12312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DB47BE35-FADD-45C2-86FD-D135A7501A4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94171" y="2064020"/>
                <a:ext cx="259488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0" name="墨迹 29">
                <a:extLst>
                  <a:ext uri="{FF2B5EF4-FFF2-40B4-BE49-F238E27FC236}">
                    <a16:creationId xmlns:a16="http://schemas.microsoft.com/office/drawing/2014/main" id="{A7E95A9F-A039-44ED-BE05-C0A0447085BD}"/>
                  </a:ext>
                </a:extLst>
              </p14:cNvPr>
              <p14:cNvContentPartPr/>
              <p14:nvPr/>
            </p14:nvContentPartPr>
            <p14:xfrm>
              <a:off x="2029371" y="3423020"/>
              <a:ext cx="360" cy="1800"/>
            </p14:xfrm>
          </p:contentPart>
        </mc:Choice>
        <mc:Fallback>
          <p:pic>
            <p:nvPicPr>
              <p:cNvPr id="30" name="墨迹 29">
                <a:extLst>
                  <a:ext uri="{FF2B5EF4-FFF2-40B4-BE49-F238E27FC236}">
                    <a16:creationId xmlns:a16="http://schemas.microsoft.com/office/drawing/2014/main" id="{A7E95A9F-A039-44ED-BE05-C0A0447085BD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23251" y="3416900"/>
                <a:ext cx="12600" cy="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CC881100-CB6D-4B55-AB3B-6EA915CC130E}"/>
                  </a:ext>
                </a:extLst>
              </p14:cNvPr>
              <p14:cNvContentPartPr/>
              <p14:nvPr/>
            </p14:nvContentPartPr>
            <p14:xfrm>
              <a:off x="1250331" y="3543260"/>
              <a:ext cx="237240" cy="34164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CC881100-CB6D-4B55-AB3B-6EA915CC130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244211" y="3537140"/>
                <a:ext cx="24948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3A688C19-B035-46C1-B152-EDC020E9A826}"/>
                  </a:ext>
                </a:extLst>
              </p14:cNvPr>
              <p14:cNvContentPartPr/>
              <p14:nvPr/>
            </p14:nvContentPartPr>
            <p14:xfrm>
              <a:off x="460851" y="3473780"/>
              <a:ext cx="570960" cy="26604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3A688C19-B035-46C1-B152-EDC020E9A82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54731" y="3467660"/>
                <a:ext cx="583200" cy="27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96011815-6B08-4643-BFE5-4E916EB31ABA}"/>
                  </a:ext>
                </a:extLst>
              </p14:cNvPr>
              <p14:cNvContentPartPr/>
              <p14:nvPr/>
            </p14:nvContentPartPr>
            <p14:xfrm>
              <a:off x="2932971" y="3585740"/>
              <a:ext cx="772920" cy="18756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96011815-6B08-4643-BFE5-4E916EB31AB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926851" y="3579620"/>
                <a:ext cx="78516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1ED84837-5E33-4107-A28F-79D778C975A0}"/>
                  </a:ext>
                </a:extLst>
              </p14:cNvPr>
              <p14:cNvContentPartPr/>
              <p14:nvPr/>
            </p14:nvContentPartPr>
            <p14:xfrm>
              <a:off x="2439771" y="3559460"/>
              <a:ext cx="243000" cy="17892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1ED84837-5E33-4107-A28F-79D778C975A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33651" y="3553340"/>
                <a:ext cx="255240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3B5E6A08-723D-4253-B4B9-494C16FCAB00}"/>
                  </a:ext>
                </a:extLst>
              </p14:cNvPr>
              <p14:cNvContentPartPr/>
              <p14:nvPr/>
            </p14:nvContentPartPr>
            <p14:xfrm>
              <a:off x="1577931" y="3594740"/>
              <a:ext cx="771480" cy="143640"/>
            </p14:xfrm>
          </p:contentPart>
        </mc:Choice>
        <mc:Fallback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3B5E6A08-723D-4253-B4B9-494C16FCAB0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571811" y="3588620"/>
                <a:ext cx="78372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B152B473-57E1-4A62-8D92-8A3F22AA0B35}"/>
                  </a:ext>
                </a:extLst>
              </p14:cNvPr>
              <p14:cNvContentPartPr/>
              <p14:nvPr/>
            </p14:nvContentPartPr>
            <p14:xfrm>
              <a:off x="3978051" y="3550460"/>
              <a:ext cx="1180080" cy="307440"/>
            </p14:xfrm>
          </p:contentPart>
        </mc:Choice>
        <mc:Fallback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B152B473-57E1-4A62-8D92-8A3F22AA0B3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971931" y="3544340"/>
                <a:ext cx="119232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038F3B43-9A50-49FD-B161-0EA1F35DECD2}"/>
                  </a:ext>
                </a:extLst>
              </p14:cNvPr>
              <p14:cNvContentPartPr/>
              <p14:nvPr/>
            </p14:nvContentPartPr>
            <p14:xfrm>
              <a:off x="7030131" y="3699140"/>
              <a:ext cx="360" cy="900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038F3B43-9A50-49FD-B161-0EA1F35DECD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24011" y="3693020"/>
                <a:ext cx="126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36A8B329-0587-492C-9648-ECB2E2AC71CA}"/>
                  </a:ext>
                </a:extLst>
              </p14:cNvPr>
              <p14:cNvContentPartPr/>
              <p14:nvPr/>
            </p14:nvContentPartPr>
            <p14:xfrm>
              <a:off x="6349371" y="3518780"/>
              <a:ext cx="545040" cy="23796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36A8B329-0587-492C-9648-ECB2E2AC71C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343251" y="3512660"/>
                <a:ext cx="55728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64" name="墨迹 63">
                <a:extLst>
                  <a:ext uri="{FF2B5EF4-FFF2-40B4-BE49-F238E27FC236}">
                    <a16:creationId xmlns:a16="http://schemas.microsoft.com/office/drawing/2014/main" id="{EBC991E9-4B45-4582-A946-75AFDE627D1A}"/>
                  </a:ext>
                </a:extLst>
              </p14:cNvPr>
              <p14:cNvContentPartPr/>
              <p14:nvPr/>
            </p14:nvContentPartPr>
            <p14:xfrm>
              <a:off x="5462331" y="3544340"/>
              <a:ext cx="709200" cy="265680"/>
            </p14:xfrm>
          </p:contentPart>
        </mc:Choice>
        <mc:Fallback>
          <p:pic>
            <p:nvPicPr>
              <p:cNvPr id="64" name="墨迹 63">
                <a:extLst>
                  <a:ext uri="{FF2B5EF4-FFF2-40B4-BE49-F238E27FC236}">
                    <a16:creationId xmlns:a16="http://schemas.microsoft.com/office/drawing/2014/main" id="{EBC991E9-4B45-4582-A946-75AFDE627D1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456211" y="3538220"/>
                <a:ext cx="721440" cy="277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1848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04654-8981-46F5-B8DC-0C0224235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Multiclass SVMs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F2AFA4-E600-4A83-8D67-767EE3DA0B60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zh-CN" sz="2400" dirty="0"/>
                  <a:t>classes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/>
                      </a:rPr>
                      <m:t>{1,2,…,</m:t>
                    </m:r>
                    <m:r>
                      <a:rPr lang="en-US" altLang="zh-CN" sz="2400" i="1">
                        <a:latin typeface="Cambria Math"/>
                      </a:rPr>
                      <m:t>𝐶</m:t>
                    </m:r>
                    <m:r>
                      <a:rPr lang="en-US" altLang="zh-CN" sz="2400" i="1">
                        <a:latin typeface="Cambria Math"/>
                      </a:rPr>
                      <m:t>}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Idea: convert the multiclass classification task to binary classification tasks. </a:t>
                </a:r>
              </a:p>
              <a:p>
                <a:r>
                  <a:rPr lang="en-US" altLang="zh-CN" sz="2400" dirty="0"/>
                  <a:t>1-vs-1 (one versus one): </a:t>
                </a:r>
                <a:r>
                  <a:rPr lang="en-US" altLang="zh-CN" sz="2000" dirty="0"/>
                  <a:t>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𝐶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/>
                  <a:t> classifiers: use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sz="2000" dirty="0"/>
                  <a:t>-</a:t>
                </a:r>
                <a:r>
                  <a:rPr lang="en-US" altLang="zh-CN" sz="2000" dirty="0" err="1"/>
                  <a:t>th</a:t>
                </a:r>
                <a:r>
                  <a:rPr lang="en-US" altLang="zh-CN" sz="2000" dirty="0"/>
                  <a:t> and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sz="2000" dirty="0"/>
                  <a:t>-</a:t>
                </a:r>
                <a:r>
                  <a:rPr lang="en-US" altLang="zh-CN" sz="2000" dirty="0" err="1"/>
                  <a:t>th</a:t>
                </a:r>
                <a:r>
                  <a:rPr lang="en-US" altLang="zh-CN" sz="2000" dirty="0"/>
                  <a:t> (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</a:rPr>
                      <m:t>𝑖</m:t>
                    </m:r>
                    <m:r>
                      <a:rPr lang="en-US" altLang="zh-CN" sz="2000" i="1" dirty="0">
                        <a:latin typeface="Cambria Math"/>
                      </a:rPr>
                      <m:t>&gt;</m:t>
                    </m:r>
                    <m:r>
                      <a:rPr lang="en-US" altLang="zh-CN" sz="2000" i="1" dirty="0">
                        <a:latin typeface="Cambria Math"/>
                      </a:rPr>
                      <m:t>𝑗</m:t>
                    </m:r>
                  </m:oMath>
                </a14:m>
                <a:r>
                  <a:rPr lang="en-US" altLang="zh-CN" sz="2000" dirty="0"/>
                  <a:t>)  classes to train the binary SVM, each class appears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zh-CN" sz="2000" dirty="0"/>
                  <a:t> times;</a:t>
                </a:r>
              </a:p>
              <a:p>
                <a:pPr lvl="1"/>
                <a:r>
                  <a:rPr lang="en-US" altLang="zh-CN" sz="2000" dirty="0"/>
                  <a:t>There are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𝐶</m:t>
                        </m:r>
                        <m:r>
                          <a:rPr lang="en-US" altLang="zh-CN" sz="20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CN" sz="2000" i="1">
                        <a:latin typeface="Cambria Math"/>
                      </a:rPr>
                      <m:t>/2</m:t>
                    </m:r>
                  </m:oMath>
                </a14:m>
                <a:r>
                  <a:rPr lang="en-US" altLang="zh-CN" sz="2000" dirty="0"/>
                  <a:t> binary SVM classifiers;</a:t>
                </a:r>
              </a:p>
              <a:p>
                <a:pPr lvl="1"/>
                <a:r>
                  <a:rPr lang="en-US" altLang="zh-CN" sz="2000" dirty="0"/>
                  <a:t>For each test sample </a:t>
                </a:r>
                <a14:m>
                  <m:oMath xmlns:m="http://schemas.openxmlformats.org/officeDocument/2006/math">
                    <m:r>
                      <a:rPr lang="en-US" altLang="zh-CN" sz="2000" b="1" i="1" dirty="0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CN" sz="2000" dirty="0"/>
                  <a:t>, we will get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𝐶</m:t>
                        </m:r>
                        <m:r>
                          <a:rPr lang="en-US" altLang="zh-CN" sz="2000" i="1">
                            <a:latin typeface="Cambria Math"/>
                          </a:rPr>
                          <m:t>−1</m:t>
                        </m:r>
                      </m:e>
                    </m:d>
                    <m:r>
                      <a:rPr lang="en-US" altLang="zh-CN" sz="2000" i="1">
                        <a:latin typeface="Cambria Math"/>
                      </a:rPr>
                      <m:t>/2</m:t>
                    </m:r>
                  </m:oMath>
                </a14:m>
                <a:r>
                  <a:rPr lang="en-US" altLang="zh-CN" sz="2000" dirty="0"/>
                  <a:t> prediction results and then use </a:t>
                </a:r>
                <a:r>
                  <a:rPr lang="en-US" altLang="zh-CN" sz="2000" dirty="0">
                    <a:solidFill>
                      <a:srgbClr val="FF0000"/>
                    </a:solidFill>
                  </a:rPr>
                  <a:t>voting</a:t>
                </a:r>
                <a:r>
                  <a:rPr lang="en-US" altLang="zh-CN" sz="2000" dirty="0"/>
                  <a:t> to make final decision;</a:t>
                </a:r>
              </a:p>
              <a:p>
                <a:pPr lvl="1"/>
                <a:r>
                  <a:rPr lang="en-US" altLang="zh-CN" sz="1800" dirty="0"/>
                  <a:t>Each binary SVM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sz="1800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800" dirty="0"/>
                  <a:t> uses binary output, that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dirty="0" smtClean="0">
                        <a:latin typeface="Cambria Math"/>
                      </a:rPr>
                      <m:t>s</m:t>
                    </m:r>
                    <m:r>
                      <m:rPr>
                        <m:sty m:val="p"/>
                      </m:rPr>
                      <a:rPr lang="en-US" altLang="zh-CN" sz="2000" dirty="0">
                        <a:latin typeface="Cambria Math"/>
                      </a:rPr>
                      <m:t>ign</m:t>
                    </m:r>
                    <m:r>
                      <a:rPr lang="en-US" altLang="zh-CN" sz="20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000" i="1">
                        <a:latin typeface="Cambria Math"/>
                      </a:rPr>
                      <m:t>(</m:t>
                    </m:r>
                    <m:r>
                      <a:rPr lang="en-US" altLang="zh-CN" sz="2000" b="1" i="1">
                        <a:latin typeface="Cambria Math"/>
                      </a:rPr>
                      <m:t>𝒙</m:t>
                    </m:r>
                    <m:r>
                      <a:rPr lang="en-US" altLang="zh-CN" sz="2000" i="1">
                        <a:latin typeface="Cambria Math"/>
                      </a:rPr>
                      <m:t>))</m:t>
                    </m:r>
                  </m:oMath>
                </a14:m>
                <a:endParaRPr lang="en-US" altLang="zh-CN" sz="2000" dirty="0"/>
              </a:p>
              <a:p>
                <a:pPr lvl="1"/>
                <a:endParaRPr lang="zh-CN" altLang="en-US" sz="1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F2AFA4-E600-4A83-8D67-767EE3DA0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3B40AB0-68DD-4910-AE1E-7A49F84F2D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58045"/>
              </p:ext>
            </p:extLst>
          </p:nvPr>
        </p:nvGraphicFramePr>
        <p:xfrm>
          <a:off x="1763688" y="4652352"/>
          <a:ext cx="5544616" cy="1584960"/>
        </p:xfrm>
        <a:graphic>
          <a:graphicData uri="http://schemas.openxmlformats.org/drawingml/2006/table">
            <a:tbl>
              <a:tblPr firstRow="1" bandRow="1"/>
              <a:tblGrid>
                <a:gridCol w="1386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6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1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61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2038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2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3</a:t>
                      </a:r>
                      <a:endParaRPr lang="zh-CN" alt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1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2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0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3</a:t>
                      </a:r>
                      <a:endParaRPr lang="zh-CN" alt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zh-CN" altLang="en-US" sz="2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ADEC6238-650B-46C1-AD74-DD293A7CEEBF}"/>
                  </a:ext>
                </a:extLst>
              </p14:cNvPr>
              <p14:cNvContentPartPr/>
              <p14:nvPr/>
            </p14:nvContentPartPr>
            <p14:xfrm>
              <a:off x="816891" y="1689620"/>
              <a:ext cx="184320" cy="72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ADEC6238-650B-46C1-AD74-DD293A7CEEB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0771" y="1683500"/>
                <a:ext cx="19656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5FE97298-DBE4-46FF-8AC4-544095C0BE80}"/>
                  </a:ext>
                </a:extLst>
              </p14:cNvPr>
              <p14:cNvContentPartPr/>
              <p14:nvPr/>
            </p14:nvContentPartPr>
            <p14:xfrm>
              <a:off x="1018491" y="1665140"/>
              <a:ext cx="360" cy="36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5FE97298-DBE4-46FF-8AC4-544095C0BE8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12371" y="165902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8672267B-E5CE-4BFB-8BF3-DB732AAE46B5}"/>
                  </a:ext>
                </a:extLst>
              </p14:cNvPr>
              <p14:cNvContentPartPr/>
              <p14:nvPr/>
            </p14:nvContentPartPr>
            <p14:xfrm>
              <a:off x="3413571" y="1632020"/>
              <a:ext cx="876240" cy="1764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8672267B-E5CE-4BFB-8BF3-DB732AAE46B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407451" y="1625900"/>
                <a:ext cx="88848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墨迹 7">
                <a:extLst>
                  <a:ext uri="{FF2B5EF4-FFF2-40B4-BE49-F238E27FC236}">
                    <a16:creationId xmlns:a16="http://schemas.microsoft.com/office/drawing/2014/main" id="{86681475-455B-46E0-97FF-2D93D5915061}"/>
                  </a:ext>
                </a:extLst>
              </p14:cNvPr>
              <p14:cNvContentPartPr/>
              <p14:nvPr/>
            </p14:nvContentPartPr>
            <p14:xfrm>
              <a:off x="4507611" y="374540"/>
              <a:ext cx="358920" cy="675360"/>
            </p14:xfrm>
          </p:contentPart>
        </mc:Choice>
        <mc:Fallback>
          <p:pic>
            <p:nvPicPr>
              <p:cNvPr id="8" name="墨迹 7">
                <a:extLst>
                  <a:ext uri="{FF2B5EF4-FFF2-40B4-BE49-F238E27FC236}">
                    <a16:creationId xmlns:a16="http://schemas.microsoft.com/office/drawing/2014/main" id="{86681475-455B-46E0-97FF-2D93D591506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501491" y="368420"/>
                <a:ext cx="371160" cy="68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1AA31394-CD9A-4698-BD46-DE940405254C}"/>
                  </a:ext>
                </a:extLst>
              </p14:cNvPr>
              <p14:cNvContentPartPr/>
              <p14:nvPr/>
            </p14:nvContentPartPr>
            <p14:xfrm>
              <a:off x="5629731" y="307940"/>
              <a:ext cx="266400" cy="11916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1AA31394-CD9A-4698-BD46-DE940405254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23611" y="301820"/>
                <a:ext cx="278640" cy="13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58460C0F-CF34-4125-9B80-3BC07520EBF7}"/>
                  </a:ext>
                </a:extLst>
              </p14:cNvPr>
              <p14:cNvContentPartPr/>
              <p14:nvPr/>
            </p14:nvContentPartPr>
            <p14:xfrm>
              <a:off x="5019891" y="323060"/>
              <a:ext cx="346320" cy="10548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58460C0F-CF34-4125-9B80-3BC07520EBF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013771" y="316940"/>
                <a:ext cx="35856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73FFEB77-4122-4972-9400-7BD7E88E734A}"/>
                  </a:ext>
                </a:extLst>
              </p14:cNvPr>
              <p14:cNvContentPartPr/>
              <p14:nvPr/>
            </p14:nvContentPartPr>
            <p14:xfrm>
              <a:off x="6612891" y="433220"/>
              <a:ext cx="2160" cy="216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73FFEB77-4122-4972-9400-7BD7E88E734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606771" y="427100"/>
                <a:ext cx="1440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7877DDB5-7A1E-4B73-8808-B059D6D13AE9}"/>
                  </a:ext>
                </a:extLst>
              </p14:cNvPr>
              <p14:cNvContentPartPr/>
              <p14:nvPr/>
            </p14:nvContentPartPr>
            <p14:xfrm>
              <a:off x="6138051" y="298220"/>
              <a:ext cx="351360" cy="8928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7877DDB5-7A1E-4B73-8808-B059D6D13AE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31931" y="292100"/>
                <a:ext cx="36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7C9BD941-787A-49A1-80BD-888E857846C9}"/>
                  </a:ext>
                </a:extLst>
              </p14:cNvPr>
              <p14:cNvContentPartPr/>
              <p14:nvPr/>
            </p14:nvContentPartPr>
            <p14:xfrm>
              <a:off x="5915571" y="986540"/>
              <a:ext cx="6120" cy="4248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7C9BD941-787A-49A1-80BD-888E857846C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09451" y="980420"/>
                <a:ext cx="183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C62E6DD4-273A-489D-92A7-E699C0FAF55A}"/>
                  </a:ext>
                </a:extLst>
              </p14:cNvPr>
              <p14:cNvContentPartPr/>
              <p14:nvPr/>
            </p14:nvContentPartPr>
            <p14:xfrm>
              <a:off x="5632611" y="911300"/>
              <a:ext cx="188280" cy="10008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C62E6DD4-273A-489D-92A7-E699C0FAF55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626491" y="905180"/>
                <a:ext cx="200520" cy="11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6365F269-90EB-4BF7-83D0-02F536070648}"/>
                  </a:ext>
                </a:extLst>
              </p14:cNvPr>
              <p14:cNvContentPartPr/>
              <p14:nvPr/>
            </p14:nvContentPartPr>
            <p14:xfrm>
              <a:off x="5071371" y="888620"/>
              <a:ext cx="356760" cy="10152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6365F269-90EB-4BF7-83D0-02F536070648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065251" y="882500"/>
                <a:ext cx="3690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5C074D28-C1AA-40F2-9717-E90614B76B74}"/>
                  </a:ext>
                </a:extLst>
              </p14:cNvPr>
              <p14:cNvContentPartPr/>
              <p14:nvPr/>
            </p14:nvContentPartPr>
            <p14:xfrm>
              <a:off x="6194211" y="855500"/>
              <a:ext cx="487440" cy="13860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5C074D28-C1AA-40F2-9717-E90614B76B7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88091" y="849380"/>
                <a:ext cx="4996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3CAE0C39-52D5-455B-BC26-521A21E4BF85}"/>
                  </a:ext>
                </a:extLst>
              </p14:cNvPr>
              <p14:cNvContentPartPr/>
              <p14:nvPr/>
            </p14:nvContentPartPr>
            <p14:xfrm>
              <a:off x="4745571" y="3925940"/>
              <a:ext cx="1209600" cy="12168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3CAE0C39-52D5-455B-BC26-521A21E4BF8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39451" y="3919820"/>
                <a:ext cx="12218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79A6D452-5A1B-40FF-82BE-36B0C9996426}"/>
                  </a:ext>
                </a:extLst>
              </p14:cNvPr>
              <p14:cNvContentPartPr/>
              <p14:nvPr/>
            </p14:nvContentPartPr>
            <p14:xfrm>
              <a:off x="3604371" y="2289020"/>
              <a:ext cx="310320" cy="22932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79A6D452-5A1B-40FF-82BE-36B0C999642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598251" y="2282900"/>
                <a:ext cx="32256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E263F615-EF5A-4F93-9885-243B29FAF60E}"/>
                  </a:ext>
                </a:extLst>
              </p14:cNvPr>
              <p14:cNvContentPartPr/>
              <p14:nvPr/>
            </p14:nvContentPartPr>
            <p14:xfrm>
              <a:off x="4567731" y="2197220"/>
              <a:ext cx="15840" cy="2664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E263F615-EF5A-4F93-9885-243B29FAF60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61611" y="2191100"/>
                <a:ext cx="2808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95652DBC-0FD8-4879-B235-5D552D371A37}"/>
                  </a:ext>
                </a:extLst>
              </p14:cNvPr>
              <p14:cNvContentPartPr/>
              <p14:nvPr/>
            </p14:nvContentPartPr>
            <p14:xfrm>
              <a:off x="4583211" y="2278580"/>
              <a:ext cx="28080" cy="900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95652DBC-0FD8-4879-B235-5D552D371A37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577091" y="2272460"/>
                <a:ext cx="4032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CA17F28A-37A4-4072-AD37-752BB197FAD4}"/>
                  </a:ext>
                </a:extLst>
              </p14:cNvPr>
              <p14:cNvContentPartPr/>
              <p14:nvPr/>
            </p14:nvContentPartPr>
            <p14:xfrm>
              <a:off x="4114131" y="2014700"/>
              <a:ext cx="277200" cy="42156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CA17F28A-37A4-4072-AD37-752BB197FAD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4108011" y="2008580"/>
                <a:ext cx="28944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5214F721-6E6A-438F-A8B0-4A894F85CB41}"/>
                  </a:ext>
                </a:extLst>
              </p14:cNvPr>
              <p14:cNvContentPartPr/>
              <p14:nvPr/>
            </p14:nvContentPartPr>
            <p14:xfrm>
              <a:off x="4988211" y="2103260"/>
              <a:ext cx="706320" cy="28044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5214F721-6E6A-438F-A8B0-4A894F85CB4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982091" y="2097140"/>
                <a:ext cx="71856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38D0CA36-838C-463C-8898-E91FF691D6B1}"/>
                  </a:ext>
                </a:extLst>
              </p14:cNvPr>
              <p14:cNvContentPartPr/>
              <p14:nvPr/>
            </p14:nvContentPartPr>
            <p14:xfrm>
              <a:off x="7681011" y="2271740"/>
              <a:ext cx="3600" cy="2520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38D0CA36-838C-463C-8898-E91FF691D6B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674891" y="2265620"/>
                <a:ext cx="1584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2A936F5E-6F98-4BA6-B928-3828A6AE69A8}"/>
                  </a:ext>
                </a:extLst>
              </p14:cNvPr>
              <p14:cNvContentPartPr/>
              <p14:nvPr/>
            </p14:nvContentPartPr>
            <p14:xfrm>
              <a:off x="6055611" y="2094980"/>
              <a:ext cx="1523520" cy="19656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2A936F5E-6F98-4BA6-B928-3828A6AE69A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049491" y="2088860"/>
                <a:ext cx="1535760" cy="20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710B755A-5713-4256-9EA8-9BAFE8DC2E79}"/>
                  </a:ext>
                </a:extLst>
              </p14:cNvPr>
              <p14:cNvContentPartPr/>
              <p14:nvPr/>
            </p14:nvContentPartPr>
            <p14:xfrm>
              <a:off x="6214371" y="4058060"/>
              <a:ext cx="1926000" cy="619560"/>
            </p14:xfrm>
          </p:contentPart>
        </mc:Choice>
        <mc:Fallback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710B755A-5713-4256-9EA8-9BAFE8DC2E79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208251" y="4051940"/>
                <a:ext cx="1938240" cy="63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73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086A0-BAB7-4B89-9B77-F7443E6B7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Multiclass SVMs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8608CF-59BF-499D-94BE-D96A52FC6D74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1-vs.-all (also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called1-vs.-rest)</a:t>
                </a:r>
              </a:p>
              <a:p>
                <a:pPr lvl="1"/>
                <a:r>
                  <a:rPr lang="en-US" altLang="zh-CN" dirty="0"/>
                  <a:t>There are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classifiers; for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classifier, it treats the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-</a:t>
                </a:r>
                <a:r>
                  <a:rPr lang="en-US" altLang="zh-CN" dirty="0" err="1"/>
                  <a:t>th</a:t>
                </a:r>
                <a:r>
                  <a:rPr lang="en-US" altLang="zh-CN" dirty="0"/>
                  <a:t> class as positive class, and the remaining classes as negative;</a:t>
                </a:r>
              </a:p>
              <a:p>
                <a:pPr lvl="2"/>
                <a:r>
                  <a:rPr lang="en-US" altLang="zh-CN" dirty="0"/>
                  <a:t>Somewhat similar to the cross-validation process</a:t>
                </a:r>
              </a:p>
              <a:p>
                <a:pPr lvl="2"/>
                <a:endParaRPr lang="en-US" altLang="zh-CN" dirty="0"/>
              </a:p>
              <a:p>
                <a:r>
                  <a:rPr lang="en-US" altLang="zh-CN" sz="2400" dirty="0"/>
                  <a:t>Each binary SVM classifier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sz="2400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outputs a real-value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/>
                      </a:rPr>
                      <m:t>(</m:t>
                    </m:r>
                    <m:r>
                      <a:rPr lang="en-US" altLang="zh-CN" sz="2400" b="1" i="1">
                        <a:latin typeface="Cambria Math"/>
                      </a:rPr>
                      <m:t>𝒙</m:t>
                    </m:r>
                    <m:r>
                      <a:rPr lang="en-US" altLang="zh-CN" sz="24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sz="2400" dirty="0"/>
                  <a:t>, which measures the ‘confidence’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sz="2400" i="1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 on test sample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/>
                      </a:rPr>
                      <m:t>𝒙</m:t>
                    </m:r>
                  </m:oMath>
                </a14:m>
                <a:endParaRPr lang="en-US" altLang="zh-CN" sz="2400" dirty="0"/>
              </a:p>
              <a:p>
                <a:r>
                  <a:rPr lang="en-US" altLang="zh-CN" sz="2400" dirty="0"/>
                  <a:t>Finally, the decision is made on 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/>
                      </a:rPr>
                      <m:t>𝒙</m:t>
                    </m:r>
                  </m:oMath>
                </a14:m>
                <a:r>
                  <a:rPr lang="en-US" altLang="zh-CN" sz="2400" dirty="0"/>
                  <a:t> by </a:t>
                </a:r>
              </a:p>
              <a:p>
                <a:pPr marL="27432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/>
                            </a:rPr>
                            <m:t>(</m:t>
                          </m:r>
                          <m:r>
                            <a:rPr lang="en-US" altLang="zh-CN" b="1" i="1">
                              <a:latin typeface="Cambria Math"/>
                            </a:rPr>
                            <m:t>𝒙</m:t>
                          </m:r>
                          <m:r>
                            <a:rPr lang="en-US" altLang="zh-CN" i="1">
                              <a:latin typeface="Cambria Math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18608CF-59BF-499D-94BE-D96A52FC6D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" name="墨迹 9">
                <a:extLst>
                  <a:ext uri="{FF2B5EF4-FFF2-40B4-BE49-F238E27FC236}">
                    <a16:creationId xmlns:a16="http://schemas.microsoft.com/office/drawing/2014/main" id="{1E8E5A1F-3095-4834-9568-9E9E5993799D}"/>
                  </a:ext>
                </a:extLst>
              </p14:cNvPr>
              <p14:cNvContentPartPr/>
              <p14:nvPr/>
            </p14:nvContentPartPr>
            <p14:xfrm>
              <a:off x="3495651" y="1629860"/>
              <a:ext cx="1233720" cy="42480"/>
            </p14:xfrm>
          </p:contentPart>
        </mc:Choice>
        <mc:Fallback>
          <p:pic>
            <p:nvPicPr>
              <p:cNvPr id="10" name="墨迹 9">
                <a:extLst>
                  <a:ext uri="{FF2B5EF4-FFF2-40B4-BE49-F238E27FC236}">
                    <a16:creationId xmlns:a16="http://schemas.microsoft.com/office/drawing/2014/main" id="{1E8E5A1F-3095-4834-9568-9E9E599379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9531" y="1623740"/>
                <a:ext cx="124596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A68CD4B0-5F03-4183-9204-B4E5E3A5B4AF}"/>
                  </a:ext>
                </a:extLst>
              </p14:cNvPr>
              <p14:cNvContentPartPr/>
              <p14:nvPr/>
            </p14:nvContentPartPr>
            <p14:xfrm>
              <a:off x="2883291" y="2378660"/>
              <a:ext cx="184680" cy="15588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A68CD4B0-5F03-4183-9204-B4E5E3A5B4A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77171" y="2372540"/>
                <a:ext cx="19692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7748F7DE-0392-4186-885E-BA8ED221266D}"/>
                  </a:ext>
                </a:extLst>
              </p14:cNvPr>
              <p14:cNvContentPartPr/>
              <p14:nvPr/>
            </p14:nvContentPartPr>
            <p14:xfrm>
              <a:off x="4438851" y="2413940"/>
              <a:ext cx="2304000" cy="3240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7748F7DE-0392-4186-885E-BA8ED221266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32731" y="2407820"/>
                <a:ext cx="23162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118FC9DD-B13F-4D80-BA1E-91A243037835}"/>
                  </a:ext>
                </a:extLst>
              </p14:cNvPr>
              <p14:cNvContentPartPr/>
              <p14:nvPr/>
            </p14:nvContentPartPr>
            <p14:xfrm>
              <a:off x="7317411" y="2484500"/>
              <a:ext cx="267480" cy="255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118FC9DD-B13F-4D80-BA1E-91A24303783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11291" y="2478380"/>
                <a:ext cx="27972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1972CA0D-081C-4A81-BF9E-0289676B5837}"/>
                  </a:ext>
                </a:extLst>
              </p14:cNvPr>
              <p14:cNvContentPartPr/>
              <p14:nvPr/>
            </p14:nvContentPartPr>
            <p14:xfrm>
              <a:off x="6025371" y="2917940"/>
              <a:ext cx="5400" cy="828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1972CA0D-081C-4A81-BF9E-0289676B583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019251" y="2911820"/>
                <a:ext cx="1764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96E4E917-E02F-4849-8116-3B4B6A7C0DC1}"/>
                  </a:ext>
                </a:extLst>
              </p14:cNvPr>
              <p14:cNvContentPartPr/>
              <p14:nvPr/>
            </p14:nvContentPartPr>
            <p14:xfrm>
              <a:off x="6070011" y="2886260"/>
              <a:ext cx="25200" cy="1800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96E4E917-E02F-4849-8116-3B4B6A7C0DC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063891" y="2880140"/>
                <a:ext cx="37440" cy="3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2C75693A-ACA7-4728-A7B9-979D1DA771C4}"/>
                  </a:ext>
                </a:extLst>
              </p14:cNvPr>
              <p14:cNvContentPartPr/>
              <p14:nvPr/>
            </p14:nvContentPartPr>
            <p14:xfrm>
              <a:off x="6943731" y="3692300"/>
              <a:ext cx="473400" cy="2988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2C75693A-ACA7-4728-A7B9-979D1DA771C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37611" y="3686180"/>
                <a:ext cx="48564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1" name="墨迹 20">
                <a:extLst>
                  <a:ext uri="{FF2B5EF4-FFF2-40B4-BE49-F238E27FC236}">
                    <a16:creationId xmlns:a16="http://schemas.microsoft.com/office/drawing/2014/main" id="{18B23197-7591-4545-9CA0-396BBC5F685E}"/>
                  </a:ext>
                </a:extLst>
              </p14:cNvPr>
              <p14:cNvContentPartPr/>
              <p14:nvPr/>
            </p14:nvContentPartPr>
            <p14:xfrm>
              <a:off x="4369011" y="4037900"/>
              <a:ext cx="258840" cy="6480"/>
            </p14:xfrm>
          </p:contentPart>
        </mc:Choice>
        <mc:Fallback>
          <p:pic>
            <p:nvPicPr>
              <p:cNvPr id="21" name="墨迹 20">
                <a:extLst>
                  <a:ext uri="{FF2B5EF4-FFF2-40B4-BE49-F238E27FC236}">
                    <a16:creationId xmlns:a16="http://schemas.microsoft.com/office/drawing/2014/main" id="{18B23197-7591-4545-9CA0-396BBC5F685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362891" y="4031780"/>
                <a:ext cx="271080" cy="1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2" name="墨迹 21">
                <a:extLst>
                  <a:ext uri="{FF2B5EF4-FFF2-40B4-BE49-F238E27FC236}">
                    <a16:creationId xmlns:a16="http://schemas.microsoft.com/office/drawing/2014/main" id="{00AB6BF2-B59D-42FA-81FE-937C5F81C499}"/>
                  </a:ext>
                </a:extLst>
              </p14:cNvPr>
              <p14:cNvContentPartPr/>
              <p14:nvPr/>
            </p14:nvContentPartPr>
            <p14:xfrm>
              <a:off x="4394571" y="4071380"/>
              <a:ext cx="266400" cy="11160"/>
            </p14:xfrm>
          </p:contentPart>
        </mc:Choice>
        <mc:Fallback>
          <p:pic>
            <p:nvPicPr>
              <p:cNvPr id="22" name="墨迹 21">
                <a:extLst>
                  <a:ext uri="{FF2B5EF4-FFF2-40B4-BE49-F238E27FC236}">
                    <a16:creationId xmlns:a16="http://schemas.microsoft.com/office/drawing/2014/main" id="{00AB6BF2-B59D-42FA-81FE-937C5F81C49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388451" y="4065260"/>
                <a:ext cx="278640" cy="2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3" name="墨迹 22">
                <a:extLst>
                  <a:ext uri="{FF2B5EF4-FFF2-40B4-BE49-F238E27FC236}">
                    <a16:creationId xmlns:a16="http://schemas.microsoft.com/office/drawing/2014/main" id="{103CFE1F-1E67-4135-8E27-322ACEA91E94}"/>
                  </a:ext>
                </a:extLst>
              </p14:cNvPr>
              <p14:cNvContentPartPr/>
              <p14:nvPr/>
            </p14:nvContentPartPr>
            <p14:xfrm>
              <a:off x="6633411" y="4037540"/>
              <a:ext cx="149760" cy="10440"/>
            </p14:xfrm>
          </p:contentPart>
        </mc:Choice>
        <mc:Fallback>
          <p:pic>
            <p:nvPicPr>
              <p:cNvPr id="23" name="墨迹 22">
                <a:extLst>
                  <a:ext uri="{FF2B5EF4-FFF2-40B4-BE49-F238E27FC236}">
                    <a16:creationId xmlns:a16="http://schemas.microsoft.com/office/drawing/2014/main" id="{103CFE1F-1E67-4135-8E27-322ACEA91E9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627291" y="4031420"/>
                <a:ext cx="1620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" name="墨迹 23">
                <a:extLst>
                  <a:ext uri="{FF2B5EF4-FFF2-40B4-BE49-F238E27FC236}">
                    <a16:creationId xmlns:a16="http://schemas.microsoft.com/office/drawing/2014/main" id="{BDE17FF9-54C7-4398-B109-4B7B81155389}"/>
                  </a:ext>
                </a:extLst>
              </p14:cNvPr>
              <p14:cNvContentPartPr/>
              <p14:nvPr/>
            </p14:nvContentPartPr>
            <p14:xfrm>
              <a:off x="6642051" y="4124300"/>
              <a:ext cx="144000" cy="6120"/>
            </p14:xfrm>
          </p:contentPart>
        </mc:Choice>
        <mc:Fallback>
          <p:pic>
            <p:nvPicPr>
              <p:cNvPr id="24" name="墨迹 23">
                <a:extLst>
                  <a:ext uri="{FF2B5EF4-FFF2-40B4-BE49-F238E27FC236}">
                    <a16:creationId xmlns:a16="http://schemas.microsoft.com/office/drawing/2014/main" id="{BDE17FF9-54C7-4398-B109-4B7B8115538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35931" y="4118180"/>
                <a:ext cx="156240" cy="1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C80741B3-6FA8-43A9-AFE7-2A016B492377}"/>
                  </a:ext>
                </a:extLst>
              </p14:cNvPr>
              <p14:cNvContentPartPr/>
              <p14:nvPr/>
            </p14:nvContentPartPr>
            <p14:xfrm>
              <a:off x="3421491" y="4476380"/>
              <a:ext cx="2129400" cy="56376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C80741B3-6FA8-43A9-AFE7-2A016B49237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15371" y="4470260"/>
                <a:ext cx="2141640" cy="57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03224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FD27C-E2C9-43C4-BEDC-A66965B2A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Appendix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5308CB-B54F-4AF5-9F8F-0CB55DD9F34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Please check my lecture notes for details on the derivation or optimization on the SVM objective if you want to know more;</a:t>
            </a:r>
          </a:p>
          <a:p>
            <a:r>
              <a:rPr lang="en-US" altLang="zh-CN" dirty="0"/>
              <a:t>On its </a:t>
            </a:r>
            <a:r>
              <a:rPr lang="en-US" altLang="zh-CN" dirty="0">
                <a:solidFill>
                  <a:srgbClr val="FF0000"/>
                </a:solidFill>
              </a:rPr>
              <a:t>implementation</a:t>
            </a:r>
            <a:r>
              <a:rPr lang="en-US" altLang="zh-CN" dirty="0"/>
              <a:t>:</a:t>
            </a:r>
          </a:p>
          <a:p>
            <a:pPr lvl="1"/>
            <a:r>
              <a:rPr lang="en-US" altLang="zh-CN" dirty="0"/>
              <a:t>LIBSVM is a widely used software package for learning kernel SVM classifiers and regressors. LIBSVM also has an accompanying page that collects datasets.</a:t>
            </a:r>
          </a:p>
          <a:p>
            <a:pPr lvl="1"/>
            <a:r>
              <a:rPr lang="en-US" altLang="zh-CN" dirty="0"/>
              <a:t>Download the LIBSVM software package from </a:t>
            </a:r>
            <a:r>
              <a:rPr lang="en-US" altLang="zh-CN" dirty="0">
                <a:hlinkClick r:id="rId2"/>
              </a:rPr>
              <a:t>http://www.csie.ntu.edu.tw/~cjlin/libsvm/</a:t>
            </a:r>
            <a:r>
              <a:rPr lang="en-US" altLang="zh-CN" dirty="0"/>
              <a:t>.  Read the instructions and compile the software from the source code.</a:t>
            </a:r>
          </a:p>
          <a:p>
            <a:r>
              <a:rPr lang="en-US" altLang="zh-CN" dirty="0"/>
              <a:t>Thanks.</a:t>
            </a:r>
            <a:endParaRPr lang="zh-CN" alt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64BC943-650D-4449-9429-F3323F4E3BCB}"/>
                  </a:ext>
                </a:extLst>
              </p14:cNvPr>
              <p14:cNvContentPartPr/>
              <p14:nvPr/>
            </p14:nvContentPartPr>
            <p14:xfrm>
              <a:off x="1063491" y="3294860"/>
              <a:ext cx="932400" cy="6732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64BC943-650D-4449-9429-F3323F4E3B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7371" y="3288740"/>
                <a:ext cx="944640" cy="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17396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FAA8FE-9024-4F9E-8F41-68BE197E3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large margin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003F44-63A1-47E3-AE42-12B5E31BFB05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Task: classify these two classes with a linear boundary</a:t>
                </a:r>
              </a:p>
              <a:p>
                <a:pPr marL="617220" lvl="1" indent="-342900">
                  <a:buFont typeface="Arial" pitchFamily="34" charset="0"/>
                  <a:buChar char="•"/>
                </a:pPr>
                <a:r>
                  <a:rPr lang="en-US" altLang="zh-CN" sz="2100" dirty="0"/>
                  <a:t>positive class,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1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100" i="1">
                        <a:latin typeface="Cambria Math"/>
                      </a:rPr>
                      <m:t>=1</m:t>
                    </m:r>
                  </m:oMath>
                </a14:m>
                <a:endParaRPr lang="en-US" altLang="zh-CN" sz="2100" dirty="0"/>
              </a:p>
              <a:p>
                <a:pPr marL="617220" lvl="1" indent="-342900">
                  <a:buFont typeface="Arial" pitchFamily="34" charset="0"/>
                  <a:buChar char="•"/>
                </a:pPr>
                <a:r>
                  <a:rPr lang="en-US" altLang="zh-CN" sz="2100" dirty="0"/>
                  <a:t>negative class,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sz="21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sz="2100" i="1">
                        <a:latin typeface="Cambria Math"/>
                      </a:rPr>
                      <m:t>=−1</m:t>
                    </m:r>
                  </m:oMath>
                </a14:m>
                <a:endParaRPr lang="en-US" altLang="zh-CN" sz="2100" dirty="0"/>
              </a:p>
              <a:p>
                <a:endParaRPr lang="en-US" altLang="zh-CN" sz="2400" dirty="0"/>
              </a:p>
              <a:p>
                <a:r>
                  <a:rPr lang="en-US" altLang="zh-CN" sz="2400" dirty="0"/>
                  <a:t>Many boundaries can perfectly classify the training samples (assume that the samples can be linearly separated). </a:t>
                </a:r>
              </a:p>
              <a:p>
                <a:pPr lvl="1"/>
                <a:r>
                  <a:rPr lang="en-US" altLang="zh-CN" sz="2100" dirty="0"/>
                  <a:t>Which one is the best?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617220" lvl="1" indent="-342900">
                  <a:buFont typeface="Arial" pitchFamily="34" charset="0"/>
                  <a:buChar char="•"/>
                </a:pPr>
                <a:endParaRPr lang="en-US" altLang="zh-CN" sz="2100" dirty="0"/>
              </a:p>
              <a:p>
                <a:pPr marL="342900" indent="-342900">
                  <a:buFont typeface="Arial" pitchFamily="34" charset="0"/>
                  <a:buChar char="•"/>
                </a:pPr>
                <a:endParaRPr lang="en-US" altLang="zh-CN" sz="2400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003F44-63A1-47E3-AE42-12B5E31BFB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D9DC4C2-8B62-4E5B-B721-42AB615361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8957" y="3716143"/>
            <a:ext cx="2583483" cy="259317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C529AB47-9311-4C36-9050-F407DBA7BDBE}"/>
                  </a:ext>
                </a:extLst>
              </p14:cNvPr>
              <p14:cNvContentPartPr/>
              <p14:nvPr/>
            </p14:nvContentPartPr>
            <p14:xfrm>
              <a:off x="3418611" y="1564340"/>
              <a:ext cx="3600" cy="2196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C529AB47-9311-4C36-9050-F407DBA7BDB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12491" y="1558220"/>
                <a:ext cx="1584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C7BAAAC6-D132-41D8-AE5C-A224615383C5}"/>
                  </a:ext>
                </a:extLst>
              </p14:cNvPr>
              <p14:cNvContentPartPr/>
              <p14:nvPr/>
            </p14:nvContentPartPr>
            <p14:xfrm>
              <a:off x="3439851" y="1620140"/>
              <a:ext cx="1177200" cy="259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C7BAAAC6-D132-41D8-AE5C-A224615383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33731" y="1614020"/>
                <a:ext cx="118944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7" name="墨迹 16">
                <a:extLst>
                  <a:ext uri="{FF2B5EF4-FFF2-40B4-BE49-F238E27FC236}">
                    <a16:creationId xmlns:a16="http://schemas.microsoft.com/office/drawing/2014/main" id="{64AD00B6-A7FC-47C2-9ADA-C4E1552B6885}"/>
                  </a:ext>
                </a:extLst>
              </p14:cNvPr>
              <p14:cNvContentPartPr/>
              <p14:nvPr/>
            </p14:nvContentPartPr>
            <p14:xfrm>
              <a:off x="1328451" y="4054460"/>
              <a:ext cx="2047320" cy="78120"/>
            </p14:xfrm>
          </p:contentPart>
        </mc:Choice>
        <mc:Fallback>
          <p:pic>
            <p:nvPicPr>
              <p:cNvPr id="17" name="墨迹 16">
                <a:extLst>
                  <a:ext uri="{FF2B5EF4-FFF2-40B4-BE49-F238E27FC236}">
                    <a16:creationId xmlns:a16="http://schemas.microsoft.com/office/drawing/2014/main" id="{64AD00B6-A7FC-47C2-9ADA-C4E1552B688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22331" y="4048340"/>
                <a:ext cx="205956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墨迹 25">
                <a:extLst>
                  <a:ext uri="{FF2B5EF4-FFF2-40B4-BE49-F238E27FC236}">
                    <a16:creationId xmlns:a16="http://schemas.microsoft.com/office/drawing/2014/main" id="{384B7DC8-7439-4934-A4E6-8523FAE418EB}"/>
                  </a:ext>
                </a:extLst>
              </p14:cNvPr>
              <p14:cNvContentPartPr/>
              <p14:nvPr/>
            </p14:nvContentPartPr>
            <p14:xfrm>
              <a:off x="5496531" y="3721820"/>
              <a:ext cx="3178080" cy="2387160"/>
            </p14:xfrm>
          </p:contentPart>
        </mc:Choice>
        <mc:Fallback>
          <p:pic>
            <p:nvPicPr>
              <p:cNvPr id="26" name="墨迹 25">
                <a:extLst>
                  <a:ext uri="{FF2B5EF4-FFF2-40B4-BE49-F238E27FC236}">
                    <a16:creationId xmlns:a16="http://schemas.microsoft.com/office/drawing/2014/main" id="{384B7DC8-7439-4934-A4E6-8523FAE418E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90411" y="3715700"/>
                <a:ext cx="3190320" cy="239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738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D070AA-1B2D-457D-811A-AD520ACC6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6417"/>
            <a:ext cx="8229600" cy="990600"/>
          </a:xfrm>
        </p:spPr>
        <p:txBody>
          <a:bodyPr/>
          <a:lstStyle/>
          <a:p>
            <a:r>
              <a:rPr lang="en-US" altLang="zh-CN" dirty="0"/>
              <a:t>margin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ED6496-A3EE-4460-87F0-236F3043813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zh-CN" dirty="0"/>
              <a:t>The margin of a sample is the perpendicular distance from it to the separating hyperplane;</a:t>
            </a:r>
          </a:p>
          <a:p>
            <a:endParaRPr lang="en-US" altLang="zh-CN" dirty="0"/>
          </a:p>
          <a:p>
            <a:r>
              <a:rPr lang="en-US" altLang="zh-CN" dirty="0"/>
              <a:t>SVM maximizes the minimal margin of samples</a:t>
            </a:r>
          </a:p>
          <a:p>
            <a:pPr lvl="1"/>
            <a:r>
              <a:rPr lang="en-US" altLang="zh-CN" dirty="0"/>
              <a:t>Support vectors: the samples which have the minimal margin;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SVM: Support vector machine</a:t>
            </a:r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128617-14E1-47A1-99A1-0B92B07621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578820"/>
            <a:ext cx="3099544" cy="25604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9" name="墨迹 28">
                <a:extLst>
                  <a:ext uri="{FF2B5EF4-FFF2-40B4-BE49-F238E27FC236}">
                    <a16:creationId xmlns:a16="http://schemas.microsoft.com/office/drawing/2014/main" id="{036E8800-9B80-4C74-A416-5B730A1548B8}"/>
                  </a:ext>
                </a:extLst>
              </p14:cNvPr>
              <p14:cNvContentPartPr/>
              <p14:nvPr/>
            </p14:nvContentPartPr>
            <p14:xfrm>
              <a:off x="6356931" y="4234460"/>
              <a:ext cx="424800" cy="410040"/>
            </p14:xfrm>
          </p:contentPart>
        </mc:Choice>
        <mc:Fallback>
          <p:pic>
            <p:nvPicPr>
              <p:cNvPr id="29" name="墨迹 28">
                <a:extLst>
                  <a:ext uri="{FF2B5EF4-FFF2-40B4-BE49-F238E27FC236}">
                    <a16:creationId xmlns:a16="http://schemas.microsoft.com/office/drawing/2014/main" id="{036E8800-9B80-4C74-A416-5B730A1548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0811" y="4228340"/>
                <a:ext cx="437040" cy="42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E99D5E70-2705-40DE-A96D-94DE8B310EFE}"/>
                  </a:ext>
                </a:extLst>
              </p14:cNvPr>
              <p14:cNvContentPartPr/>
              <p14:nvPr/>
            </p14:nvContentPartPr>
            <p14:xfrm>
              <a:off x="6593451" y="4836020"/>
              <a:ext cx="631440" cy="47916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E99D5E70-2705-40DE-A96D-94DE8B310E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87331" y="4829900"/>
                <a:ext cx="643680" cy="49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7F47C57D-8AF8-4EE2-8770-4608A7DF0AF2}"/>
                  </a:ext>
                </a:extLst>
              </p14:cNvPr>
              <p14:cNvContentPartPr/>
              <p14:nvPr/>
            </p14:nvContentPartPr>
            <p14:xfrm>
              <a:off x="7527651" y="3639020"/>
              <a:ext cx="401400" cy="14832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7F47C57D-8AF8-4EE2-8770-4608A7DF0A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521531" y="3632900"/>
                <a:ext cx="4136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585D3229-82BC-4973-90C8-D6EF7AC0468C}"/>
                  </a:ext>
                </a:extLst>
              </p14:cNvPr>
              <p14:cNvContentPartPr/>
              <p14:nvPr/>
            </p14:nvContentPartPr>
            <p14:xfrm>
              <a:off x="8042811" y="3494660"/>
              <a:ext cx="988560" cy="32760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585D3229-82BC-4973-90C8-D6EF7AC0468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036691" y="3488540"/>
                <a:ext cx="1000800" cy="33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26188331-4875-4508-9D4B-2F1E14A5E42C}"/>
                  </a:ext>
                </a:extLst>
              </p14:cNvPr>
              <p14:cNvContentPartPr/>
              <p14:nvPr/>
            </p14:nvContentPartPr>
            <p14:xfrm>
              <a:off x="1628691" y="2964020"/>
              <a:ext cx="888480" cy="32400"/>
            </p14:xfrm>
          </p:contentPart>
        </mc:Choice>
        <mc:Fallback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26188331-4875-4508-9D4B-2F1E14A5E42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622571" y="2957900"/>
                <a:ext cx="9007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88CAE388-AFCE-416B-984C-03B6B5540F97}"/>
                  </a:ext>
                </a:extLst>
              </p14:cNvPr>
              <p14:cNvContentPartPr/>
              <p14:nvPr/>
            </p14:nvContentPartPr>
            <p14:xfrm>
              <a:off x="3367491" y="2973380"/>
              <a:ext cx="3755520" cy="10944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88CAE388-AFCE-416B-984C-03B6B5540F9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361371" y="2967260"/>
                <a:ext cx="376776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29AB86B0-9081-4861-BDA3-FF62A8164E76}"/>
                  </a:ext>
                </a:extLst>
              </p14:cNvPr>
              <p14:cNvContentPartPr/>
              <p14:nvPr/>
            </p14:nvContentPartPr>
            <p14:xfrm>
              <a:off x="5220411" y="4587260"/>
              <a:ext cx="978480" cy="88128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29AB86B0-9081-4861-BDA3-FF62A8164E7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14291" y="4581140"/>
                <a:ext cx="990720" cy="89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9328C9BA-CFC4-4052-8078-A8F22AE93800}"/>
                  </a:ext>
                </a:extLst>
              </p14:cNvPr>
              <p14:cNvContentPartPr/>
              <p14:nvPr/>
            </p14:nvContentPartPr>
            <p14:xfrm>
              <a:off x="6199251" y="3886340"/>
              <a:ext cx="180360" cy="215640"/>
            </p14:xfrm>
          </p:contentPart>
        </mc:Choice>
        <mc:Fallback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9328C9BA-CFC4-4052-8078-A8F22AE9380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93131" y="3880220"/>
                <a:ext cx="19260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66FC5CD0-5B1E-453F-899A-588095E3EA3F}"/>
                  </a:ext>
                </a:extLst>
              </p14:cNvPr>
              <p14:cNvContentPartPr/>
              <p14:nvPr/>
            </p14:nvContentPartPr>
            <p14:xfrm>
              <a:off x="7007451" y="4418420"/>
              <a:ext cx="250560" cy="24624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66FC5CD0-5B1E-453F-899A-588095E3EA3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01331" y="4412300"/>
                <a:ext cx="2628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4EE26906-B7A0-4E95-9221-401CB5EB3B3F}"/>
                  </a:ext>
                </a:extLst>
              </p14:cNvPr>
              <p14:cNvContentPartPr/>
              <p14:nvPr/>
            </p14:nvContentPartPr>
            <p14:xfrm>
              <a:off x="1181211" y="3461540"/>
              <a:ext cx="1702440" cy="8244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4EE26906-B7A0-4E95-9221-401CB5EB3B3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175091" y="3455420"/>
                <a:ext cx="171468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0E90608F-9DFD-48CE-B2FF-350A2CA57D7D}"/>
                  </a:ext>
                </a:extLst>
              </p14:cNvPr>
              <p14:cNvContentPartPr/>
              <p14:nvPr/>
            </p14:nvContentPartPr>
            <p14:xfrm>
              <a:off x="1092291" y="4291700"/>
              <a:ext cx="467640" cy="1908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0E90608F-9DFD-48CE-B2FF-350A2CA57D7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86171" y="4285580"/>
                <a:ext cx="47988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54B487F6-1359-462A-80BA-38A76AC8F961}"/>
                  </a:ext>
                </a:extLst>
              </p14:cNvPr>
              <p14:cNvContentPartPr/>
              <p14:nvPr/>
            </p14:nvContentPartPr>
            <p14:xfrm>
              <a:off x="1833531" y="4273700"/>
              <a:ext cx="2555640" cy="63360"/>
            </p14:xfrm>
          </p:contentPart>
        </mc:Choice>
        <mc:Fallback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54B487F6-1359-462A-80BA-38A76AC8F961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827411" y="4267580"/>
                <a:ext cx="25678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75" name="墨迹 74">
                <a:extLst>
                  <a:ext uri="{FF2B5EF4-FFF2-40B4-BE49-F238E27FC236}">
                    <a16:creationId xmlns:a16="http://schemas.microsoft.com/office/drawing/2014/main" id="{DF14106A-A83E-4232-9356-FE2A0843E214}"/>
                  </a:ext>
                </a:extLst>
              </p14:cNvPr>
              <p14:cNvContentPartPr/>
              <p14:nvPr/>
            </p14:nvContentPartPr>
            <p14:xfrm>
              <a:off x="1897971" y="4400780"/>
              <a:ext cx="1424520" cy="31680"/>
            </p14:xfrm>
          </p:contentPart>
        </mc:Choice>
        <mc:Fallback>
          <p:pic>
            <p:nvPicPr>
              <p:cNvPr id="75" name="墨迹 74">
                <a:extLst>
                  <a:ext uri="{FF2B5EF4-FFF2-40B4-BE49-F238E27FC236}">
                    <a16:creationId xmlns:a16="http://schemas.microsoft.com/office/drawing/2014/main" id="{DF14106A-A83E-4232-9356-FE2A0843E21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891851" y="4394660"/>
                <a:ext cx="1436760" cy="4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5620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4BC6F9-ECB7-44CB-8EA7-A84EA0CD5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Geometry illustration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B24A0D-3631-42F8-9D48-0A97BE47366D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separating hyperplane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>
                                <a:latin typeface="Cambria Math"/>
                              </a:rPr>
                              <m:t>𝒙</m:t>
                            </m:r>
                          </m:e>
                        </m:d>
                        <m:r>
                          <a:rPr lang="en-US" altLang="zh-CN" sz="2000" i="1">
                            <a:latin typeface="Cambria Math"/>
                          </a:rPr>
                          <m:t>=</m:t>
                        </m:r>
                        <m:r>
                          <a:rPr lang="en-US" altLang="zh-CN" sz="2000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sz="2000" b="1" i="1">
                        <a:latin typeface="Cambria Math"/>
                      </a:rPr>
                      <m:t>𝒙</m:t>
                    </m:r>
                    <m:r>
                      <a:rPr lang="en-US" altLang="zh-CN" sz="2000" i="1">
                        <a:latin typeface="Cambria Math"/>
                      </a:rPr>
                      <m:t>+</m:t>
                    </m:r>
                    <m:r>
                      <a:rPr lang="en-US" altLang="zh-CN" sz="2000" i="1">
                        <a:latin typeface="Cambria Math"/>
                      </a:rPr>
                      <m:t>𝑏</m:t>
                    </m:r>
                    <m:r>
                      <a:rPr lang="en-US" altLang="zh-CN" sz="2000" i="1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CN" sz="2000" dirty="0"/>
                  <a:t>,  </a:t>
                </a:r>
                <a:r>
                  <a:rPr lang="en-US" altLang="zh-CN" sz="2000" dirty="0">
                    <a:solidFill>
                      <a:srgbClr val="00B0F0"/>
                    </a:solidFill>
                  </a:rPr>
                  <a:t>blue</a:t>
                </a:r>
              </a:p>
              <a:p>
                <a:pPr lvl="1"/>
                <a:r>
                  <a:rPr lang="en-US" altLang="zh-CN" dirty="0"/>
                  <a:t>Normal vector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/>
                      </a:rPr>
                      <m:t>𝒘</m:t>
                    </m:r>
                  </m:oMath>
                </a14:m>
                <a:r>
                  <a:rPr lang="en-US" altLang="zh-CN" dirty="0"/>
                  <a:t>,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red arrow</a:t>
                </a: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/>
                  <a:t>For any sample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𝒙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What is its distance to the hyperplane?</a:t>
                </a: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AB24A0D-3631-42F8-9D48-0A97BE4736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2F2E27E9-0544-46BD-B574-5757313F28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080" y="1484784"/>
            <a:ext cx="3384376" cy="353765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0D015142-43CF-4C52-8382-CFED75485C70}"/>
                  </a:ext>
                </a:extLst>
              </p14:cNvPr>
              <p14:cNvContentPartPr/>
              <p14:nvPr/>
            </p14:nvContentPartPr>
            <p14:xfrm>
              <a:off x="9088611" y="2777540"/>
              <a:ext cx="3240" cy="468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0D015142-43CF-4C52-8382-CFED75485C7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082491" y="2771420"/>
                <a:ext cx="15480" cy="1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ADFA8B70-7133-4AE6-926A-A46087AE9CC3}"/>
                  </a:ext>
                </a:extLst>
              </p14:cNvPr>
              <p14:cNvContentPartPr/>
              <p14:nvPr/>
            </p14:nvContentPartPr>
            <p14:xfrm>
              <a:off x="8330811" y="2259860"/>
              <a:ext cx="709560" cy="55224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ADFA8B70-7133-4AE6-926A-A46087AE9CC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24691" y="2253740"/>
                <a:ext cx="72180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4" name="墨迹 33">
                <a:extLst>
                  <a:ext uri="{FF2B5EF4-FFF2-40B4-BE49-F238E27FC236}">
                    <a16:creationId xmlns:a16="http://schemas.microsoft.com/office/drawing/2014/main" id="{A3EBAC5F-7407-4183-8D1C-45E44079F4FF}"/>
                  </a:ext>
                </a:extLst>
              </p14:cNvPr>
              <p14:cNvContentPartPr/>
              <p14:nvPr/>
            </p14:nvContentPartPr>
            <p14:xfrm>
              <a:off x="6412011" y="2984180"/>
              <a:ext cx="180360" cy="23400"/>
            </p14:xfrm>
          </p:contentPart>
        </mc:Choice>
        <mc:Fallback>
          <p:pic>
            <p:nvPicPr>
              <p:cNvPr id="34" name="墨迹 33">
                <a:extLst>
                  <a:ext uri="{FF2B5EF4-FFF2-40B4-BE49-F238E27FC236}">
                    <a16:creationId xmlns:a16="http://schemas.microsoft.com/office/drawing/2014/main" id="{A3EBAC5F-7407-4183-8D1C-45E44079F4F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5891" y="2978060"/>
                <a:ext cx="192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33A45DB5-BCCB-4BD8-94A8-0A2748125E9B}"/>
                  </a:ext>
                </a:extLst>
              </p14:cNvPr>
              <p14:cNvContentPartPr/>
              <p14:nvPr/>
            </p14:nvContentPartPr>
            <p14:xfrm>
              <a:off x="7021491" y="2957180"/>
              <a:ext cx="401760" cy="36648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33A45DB5-BCCB-4BD8-94A8-0A2748125E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015371" y="2951060"/>
                <a:ext cx="41400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D2FBB0B5-B9B9-4932-B219-D7D15AEE77D2}"/>
                  </a:ext>
                </a:extLst>
              </p14:cNvPr>
              <p14:cNvContentPartPr/>
              <p14:nvPr/>
            </p14:nvContentPartPr>
            <p14:xfrm>
              <a:off x="7475811" y="3373700"/>
              <a:ext cx="262080" cy="24516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D2FBB0B5-B9B9-4932-B219-D7D15AEE77D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69691" y="3367580"/>
                <a:ext cx="2743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4" name="墨迹 43">
                <a:extLst>
                  <a:ext uri="{FF2B5EF4-FFF2-40B4-BE49-F238E27FC236}">
                    <a16:creationId xmlns:a16="http://schemas.microsoft.com/office/drawing/2014/main" id="{45E0B406-F701-4289-A69D-946D46C8B674}"/>
                  </a:ext>
                </a:extLst>
              </p14:cNvPr>
              <p14:cNvContentPartPr/>
              <p14:nvPr/>
            </p14:nvContentPartPr>
            <p14:xfrm>
              <a:off x="7981611" y="3822980"/>
              <a:ext cx="10080" cy="30240"/>
            </p14:xfrm>
          </p:contentPart>
        </mc:Choice>
        <mc:Fallback>
          <p:pic>
            <p:nvPicPr>
              <p:cNvPr id="44" name="墨迹 43">
                <a:extLst>
                  <a:ext uri="{FF2B5EF4-FFF2-40B4-BE49-F238E27FC236}">
                    <a16:creationId xmlns:a16="http://schemas.microsoft.com/office/drawing/2014/main" id="{45E0B406-F701-4289-A69D-946D46C8B67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75491" y="3816860"/>
                <a:ext cx="2232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E66BF76A-B711-48BB-BD3C-0FC01BB7B9AF}"/>
                  </a:ext>
                </a:extLst>
              </p14:cNvPr>
              <p14:cNvContentPartPr/>
              <p14:nvPr/>
            </p14:nvContentPartPr>
            <p14:xfrm>
              <a:off x="7625571" y="3793460"/>
              <a:ext cx="285120" cy="13320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E66BF76A-B711-48BB-BD3C-0FC01BB7B9A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619451" y="3787340"/>
                <a:ext cx="29736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6" name="墨迹 45">
                <a:extLst>
                  <a:ext uri="{FF2B5EF4-FFF2-40B4-BE49-F238E27FC236}">
                    <a16:creationId xmlns:a16="http://schemas.microsoft.com/office/drawing/2014/main" id="{53181FC4-BBEE-4059-A7EA-6984C21FF223}"/>
                  </a:ext>
                </a:extLst>
              </p14:cNvPr>
              <p14:cNvContentPartPr/>
              <p14:nvPr/>
            </p14:nvContentPartPr>
            <p14:xfrm>
              <a:off x="3468651" y="2507540"/>
              <a:ext cx="1091880" cy="38520"/>
            </p14:xfrm>
          </p:contentPart>
        </mc:Choice>
        <mc:Fallback>
          <p:pic>
            <p:nvPicPr>
              <p:cNvPr id="46" name="墨迹 45">
                <a:extLst>
                  <a:ext uri="{FF2B5EF4-FFF2-40B4-BE49-F238E27FC236}">
                    <a16:creationId xmlns:a16="http://schemas.microsoft.com/office/drawing/2014/main" id="{53181FC4-BBEE-4059-A7EA-6984C21FF22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62531" y="2501420"/>
                <a:ext cx="11041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7" name="墨迹 46">
                <a:extLst>
                  <a:ext uri="{FF2B5EF4-FFF2-40B4-BE49-F238E27FC236}">
                    <a16:creationId xmlns:a16="http://schemas.microsoft.com/office/drawing/2014/main" id="{667F8D65-33AF-4A3E-AA52-E5F48D760813}"/>
                  </a:ext>
                </a:extLst>
              </p14:cNvPr>
              <p14:cNvContentPartPr/>
              <p14:nvPr/>
            </p14:nvContentPartPr>
            <p14:xfrm>
              <a:off x="4603371" y="2563700"/>
              <a:ext cx="360" cy="360"/>
            </p14:xfrm>
          </p:contentPart>
        </mc:Choice>
        <mc:Fallback>
          <p:pic>
            <p:nvPicPr>
              <p:cNvPr id="47" name="墨迹 46">
                <a:extLst>
                  <a:ext uri="{FF2B5EF4-FFF2-40B4-BE49-F238E27FC236}">
                    <a16:creationId xmlns:a16="http://schemas.microsoft.com/office/drawing/2014/main" id="{667F8D65-33AF-4A3E-AA52-E5F48D76081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97251" y="25575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1935B7CD-D241-49D5-9662-D4F4BAB089D7}"/>
                  </a:ext>
                </a:extLst>
              </p14:cNvPr>
              <p14:cNvContentPartPr/>
              <p14:nvPr/>
            </p14:nvContentPartPr>
            <p14:xfrm>
              <a:off x="7584531" y="2816420"/>
              <a:ext cx="117000" cy="6660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1935B7CD-D241-49D5-9662-D4F4BAB089D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578411" y="2810300"/>
                <a:ext cx="12924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3" name="墨迹 52">
                <a:extLst>
                  <a:ext uri="{FF2B5EF4-FFF2-40B4-BE49-F238E27FC236}">
                    <a16:creationId xmlns:a16="http://schemas.microsoft.com/office/drawing/2014/main" id="{BC2857D0-DCBA-4B51-B86F-93C80938B4CA}"/>
                  </a:ext>
                </a:extLst>
              </p14:cNvPr>
              <p14:cNvContentPartPr/>
              <p14:nvPr/>
            </p14:nvContentPartPr>
            <p14:xfrm>
              <a:off x="6697491" y="1921820"/>
              <a:ext cx="26280" cy="33840"/>
            </p14:xfrm>
          </p:contentPart>
        </mc:Choice>
        <mc:Fallback>
          <p:pic>
            <p:nvPicPr>
              <p:cNvPr id="53" name="墨迹 52">
                <a:extLst>
                  <a:ext uri="{FF2B5EF4-FFF2-40B4-BE49-F238E27FC236}">
                    <a16:creationId xmlns:a16="http://schemas.microsoft.com/office/drawing/2014/main" id="{BC2857D0-DCBA-4B51-B86F-93C80938B4C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691371" y="1915700"/>
                <a:ext cx="385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4" name="墨迹 53">
                <a:extLst>
                  <a:ext uri="{FF2B5EF4-FFF2-40B4-BE49-F238E27FC236}">
                    <a16:creationId xmlns:a16="http://schemas.microsoft.com/office/drawing/2014/main" id="{C1C7AEFF-C1ED-490C-98AB-E20B10650AEA}"/>
                  </a:ext>
                </a:extLst>
              </p14:cNvPr>
              <p14:cNvContentPartPr/>
              <p14:nvPr/>
            </p14:nvContentPartPr>
            <p14:xfrm>
              <a:off x="6783171" y="2032340"/>
              <a:ext cx="150480" cy="254160"/>
            </p14:xfrm>
          </p:contentPart>
        </mc:Choice>
        <mc:Fallback>
          <p:pic>
            <p:nvPicPr>
              <p:cNvPr id="54" name="墨迹 53">
                <a:extLst>
                  <a:ext uri="{FF2B5EF4-FFF2-40B4-BE49-F238E27FC236}">
                    <a16:creationId xmlns:a16="http://schemas.microsoft.com/office/drawing/2014/main" id="{C1C7AEFF-C1ED-490C-98AB-E20B10650AE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777051" y="2026220"/>
                <a:ext cx="16272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6151D3A7-1B41-4B7B-8D58-58C9D791E3B9}"/>
                  </a:ext>
                </a:extLst>
              </p14:cNvPr>
              <p14:cNvContentPartPr/>
              <p14:nvPr/>
            </p14:nvContentPartPr>
            <p14:xfrm>
              <a:off x="7052811" y="2436980"/>
              <a:ext cx="121680" cy="12312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6151D3A7-1B41-4B7B-8D58-58C9D791E3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046691" y="2430860"/>
                <a:ext cx="13392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6" name="墨迹 55">
                <a:extLst>
                  <a:ext uri="{FF2B5EF4-FFF2-40B4-BE49-F238E27FC236}">
                    <a16:creationId xmlns:a16="http://schemas.microsoft.com/office/drawing/2014/main" id="{5BCEED7F-709B-453F-93E7-7035EB3F92E5}"/>
                  </a:ext>
                </a:extLst>
              </p14:cNvPr>
              <p14:cNvContentPartPr/>
              <p14:nvPr/>
            </p14:nvContentPartPr>
            <p14:xfrm>
              <a:off x="7264131" y="2694740"/>
              <a:ext cx="66600" cy="71640"/>
            </p14:xfrm>
          </p:contentPart>
        </mc:Choice>
        <mc:Fallback>
          <p:pic>
            <p:nvPicPr>
              <p:cNvPr id="56" name="墨迹 55">
                <a:extLst>
                  <a:ext uri="{FF2B5EF4-FFF2-40B4-BE49-F238E27FC236}">
                    <a16:creationId xmlns:a16="http://schemas.microsoft.com/office/drawing/2014/main" id="{5BCEED7F-709B-453F-93E7-7035EB3F92E5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58011" y="2688620"/>
                <a:ext cx="788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7" name="墨迹 56">
                <a:extLst>
                  <a:ext uri="{FF2B5EF4-FFF2-40B4-BE49-F238E27FC236}">
                    <a16:creationId xmlns:a16="http://schemas.microsoft.com/office/drawing/2014/main" id="{0DAFE506-1F23-4399-AE4E-870FCD3A7F19}"/>
                  </a:ext>
                </a:extLst>
              </p14:cNvPr>
              <p14:cNvContentPartPr/>
              <p14:nvPr/>
            </p14:nvContentPartPr>
            <p14:xfrm>
              <a:off x="7464291" y="2912900"/>
              <a:ext cx="41400" cy="24480"/>
            </p14:xfrm>
          </p:contentPart>
        </mc:Choice>
        <mc:Fallback>
          <p:pic>
            <p:nvPicPr>
              <p:cNvPr id="57" name="墨迹 56">
                <a:extLst>
                  <a:ext uri="{FF2B5EF4-FFF2-40B4-BE49-F238E27FC236}">
                    <a16:creationId xmlns:a16="http://schemas.microsoft.com/office/drawing/2014/main" id="{0DAFE506-1F23-4399-AE4E-870FCD3A7F1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458171" y="2906780"/>
                <a:ext cx="536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8" name="墨迹 57">
                <a:extLst>
                  <a:ext uri="{FF2B5EF4-FFF2-40B4-BE49-F238E27FC236}">
                    <a16:creationId xmlns:a16="http://schemas.microsoft.com/office/drawing/2014/main" id="{F9201585-B41A-4AA5-8487-A03301A11CD7}"/>
                  </a:ext>
                </a:extLst>
              </p14:cNvPr>
              <p14:cNvContentPartPr/>
              <p14:nvPr/>
            </p14:nvContentPartPr>
            <p14:xfrm>
              <a:off x="7576971" y="3002900"/>
              <a:ext cx="30960" cy="9360"/>
            </p14:xfrm>
          </p:contentPart>
        </mc:Choice>
        <mc:Fallback>
          <p:pic>
            <p:nvPicPr>
              <p:cNvPr id="58" name="墨迹 57">
                <a:extLst>
                  <a:ext uri="{FF2B5EF4-FFF2-40B4-BE49-F238E27FC236}">
                    <a16:creationId xmlns:a16="http://schemas.microsoft.com/office/drawing/2014/main" id="{F9201585-B41A-4AA5-8487-A03301A11CD7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570851" y="2996780"/>
                <a:ext cx="4320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9" name="墨迹 58">
                <a:extLst>
                  <a:ext uri="{FF2B5EF4-FFF2-40B4-BE49-F238E27FC236}">
                    <a16:creationId xmlns:a16="http://schemas.microsoft.com/office/drawing/2014/main" id="{673985EC-9A41-48B4-BC92-4627C0066FC7}"/>
                  </a:ext>
                </a:extLst>
              </p14:cNvPr>
              <p14:cNvContentPartPr/>
              <p14:nvPr/>
            </p14:nvContentPartPr>
            <p14:xfrm>
              <a:off x="7654011" y="3002900"/>
              <a:ext cx="7920" cy="18720"/>
            </p14:xfrm>
          </p:contentPart>
        </mc:Choice>
        <mc:Fallback>
          <p:pic>
            <p:nvPicPr>
              <p:cNvPr id="59" name="墨迹 58">
                <a:extLst>
                  <a:ext uri="{FF2B5EF4-FFF2-40B4-BE49-F238E27FC236}">
                    <a16:creationId xmlns:a16="http://schemas.microsoft.com/office/drawing/2014/main" id="{673985EC-9A41-48B4-BC92-4627C0066FC7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647891" y="2996780"/>
                <a:ext cx="201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2" name="墨迹 61">
                <a:extLst>
                  <a:ext uri="{FF2B5EF4-FFF2-40B4-BE49-F238E27FC236}">
                    <a16:creationId xmlns:a16="http://schemas.microsoft.com/office/drawing/2014/main" id="{FF656C0B-98BF-488B-96B4-A74568143716}"/>
                  </a:ext>
                </a:extLst>
              </p14:cNvPr>
              <p14:cNvContentPartPr/>
              <p14:nvPr/>
            </p14:nvContentPartPr>
            <p14:xfrm>
              <a:off x="7793331" y="3141500"/>
              <a:ext cx="42480" cy="15480"/>
            </p14:xfrm>
          </p:contentPart>
        </mc:Choice>
        <mc:Fallback>
          <p:pic>
            <p:nvPicPr>
              <p:cNvPr id="62" name="墨迹 61">
                <a:extLst>
                  <a:ext uri="{FF2B5EF4-FFF2-40B4-BE49-F238E27FC236}">
                    <a16:creationId xmlns:a16="http://schemas.microsoft.com/office/drawing/2014/main" id="{FF656C0B-98BF-488B-96B4-A7456814371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787211" y="3135380"/>
                <a:ext cx="5472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3" name="墨迹 62">
                <a:extLst>
                  <a:ext uri="{FF2B5EF4-FFF2-40B4-BE49-F238E27FC236}">
                    <a16:creationId xmlns:a16="http://schemas.microsoft.com/office/drawing/2014/main" id="{14032C47-F097-44EF-9CCD-D59D13E852A0}"/>
                  </a:ext>
                </a:extLst>
              </p14:cNvPr>
              <p14:cNvContentPartPr/>
              <p14:nvPr/>
            </p14:nvContentPartPr>
            <p14:xfrm>
              <a:off x="6888651" y="1680620"/>
              <a:ext cx="360" cy="360"/>
            </p14:xfrm>
          </p:contentPart>
        </mc:Choice>
        <mc:Fallback>
          <p:pic>
            <p:nvPicPr>
              <p:cNvPr id="63" name="墨迹 62">
                <a:extLst>
                  <a:ext uri="{FF2B5EF4-FFF2-40B4-BE49-F238E27FC236}">
                    <a16:creationId xmlns:a16="http://schemas.microsoft.com/office/drawing/2014/main" id="{14032C47-F097-44EF-9CCD-D59D13E852A0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6882531" y="167450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5082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7525C-32FE-470A-B498-6CFE66C7F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calculate the margin?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74FDFE-88C6-4FEA-85A6-0B9A36B24C31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projection of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/>
                      </a:rPr>
                      <m:t>𝒙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  <m:r>
                          <a:rPr lang="en-US" altLang="zh-CN" b="1" i="1">
                            <a:latin typeface="Cambria Math"/>
                          </a:rPr>
                          <m:t>−</m:t>
                        </m:r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is the distance vector;</a:t>
                </a:r>
              </a:p>
              <a:p>
                <a:pPr lvl="1"/>
                <a:r>
                  <a:rPr lang="en-US" altLang="zh-CN" dirty="0"/>
                  <a:t>Its direction is identical to </a:t>
                </a:r>
                <a14:m>
                  <m:oMath xmlns:m="http://schemas.openxmlformats.org/officeDocument/2006/math">
                    <m:r>
                      <a:rPr lang="en-US" altLang="zh-CN" sz="2000" b="1" i="1">
                        <a:latin typeface="Cambria Math"/>
                      </a:rPr>
                      <m:t>𝒘</m:t>
                    </m:r>
                  </m:oMath>
                </a14:m>
                <a:r>
                  <a:rPr lang="en-US" altLang="zh-CN" dirty="0"/>
                  <a:t>,  that is,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𝒘</m:t>
                    </m:r>
                    <m:r>
                      <a:rPr lang="en-US" altLang="zh-CN" i="1">
                        <a:latin typeface="Cambria Math"/>
                      </a:rPr>
                      <m:t>/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Its length can be 0, +, or -; here,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margin</a:t>
                </a:r>
                <a:r>
                  <a:rPr lang="en-US" altLang="zh-CN" dirty="0"/>
                  <a:t> is its absolute value.</a:t>
                </a:r>
              </a:p>
              <a:p>
                <a:pPr lvl="1"/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𝑟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,  multiply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dirty="0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zh-CN" dirty="0"/>
                  <a:t>and add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/>
                      </a:rPr>
                      <m:t>𝑏</m:t>
                    </m:r>
                  </m:oMath>
                </a14:m>
                <a:r>
                  <a:rPr lang="en-US" altLang="zh-CN" dirty="0"/>
                  <a:t> on both sides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𝑟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𝒘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⊥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𝑟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en-US" altLang="zh-CN" dirty="0"/>
                  <a:t> (since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𝒘</m:t>
                    </m:r>
                  </m:oMath>
                </a14:m>
                <a:r>
                  <a:rPr lang="en-US" altLang="zh-CN" dirty="0"/>
                  <a:t>=1)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𝑟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𝑓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)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  (since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⊥</m:t>
                        </m:r>
                      </m:sub>
                    </m:sSub>
                  </m:oMath>
                </a14:m>
                <a:r>
                  <a:rPr lang="en-US" altLang="zh-CN" dirty="0"/>
                  <a:t> is on the plane,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⊥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=0)</a:t>
                </a:r>
              </a:p>
              <a:p>
                <a:r>
                  <a:rPr lang="en-US" altLang="zh-CN" dirty="0"/>
                  <a:t>The margin of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  <a:ea typeface="Cambria Math"/>
                      </a:rPr>
                      <m:t>𝒙</m:t>
                    </m:r>
                  </m:oMath>
                </a14:m>
                <a:r>
                  <a:rPr lang="en-US" altLang="zh-CN" dirty="0">
                    <a:ea typeface="Cambria Math"/>
                  </a:rPr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𝑓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(</m:t>
                            </m:r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)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  <m:r>
                      <a:rPr lang="en-US" altLang="zh-CN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1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𝒘</m:t>
                                </m:r>
                              </m:e>
                              <m:sup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Cambria Math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𝒙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+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/>
                                <a:ea typeface="Cambria Math"/>
                              </a:rPr>
                              <m:t>𝑏</m:t>
                            </m:r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74FDFE-88C6-4FEA-85A6-0B9A36B24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7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墨迹 5">
                <a:extLst>
                  <a:ext uri="{FF2B5EF4-FFF2-40B4-BE49-F238E27FC236}">
                    <a16:creationId xmlns:a16="http://schemas.microsoft.com/office/drawing/2014/main" id="{BC03E620-4B14-4B99-AD9A-F748E596F4DB}"/>
                  </a:ext>
                </a:extLst>
              </p14:cNvPr>
              <p14:cNvContentPartPr/>
              <p14:nvPr/>
            </p14:nvContentPartPr>
            <p14:xfrm>
              <a:off x="3862851" y="1685660"/>
              <a:ext cx="1576080" cy="69120"/>
            </p14:xfrm>
          </p:contentPart>
        </mc:Choice>
        <mc:Fallback>
          <p:pic>
            <p:nvPicPr>
              <p:cNvPr id="6" name="墨迹 5">
                <a:extLst>
                  <a:ext uri="{FF2B5EF4-FFF2-40B4-BE49-F238E27FC236}">
                    <a16:creationId xmlns:a16="http://schemas.microsoft.com/office/drawing/2014/main" id="{BC03E620-4B14-4B99-AD9A-F748E596F4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6731" y="1679540"/>
                <a:ext cx="1588320" cy="8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30C2A28A-51B7-4641-BD42-4C3463AE82A8}"/>
                  </a:ext>
                </a:extLst>
              </p14:cNvPr>
              <p14:cNvContentPartPr/>
              <p14:nvPr/>
            </p14:nvContentPartPr>
            <p14:xfrm>
              <a:off x="759291" y="2750180"/>
              <a:ext cx="83520" cy="1044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30C2A28A-51B7-4641-BD42-4C3463AE82A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3171" y="2744060"/>
                <a:ext cx="957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4" name="墨迹 13">
                <a:extLst>
                  <a:ext uri="{FF2B5EF4-FFF2-40B4-BE49-F238E27FC236}">
                    <a16:creationId xmlns:a16="http://schemas.microsoft.com/office/drawing/2014/main" id="{7922A3F6-9623-43E4-B5F1-11A892BECA71}"/>
                  </a:ext>
                </a:extLst>
              </p14:cNvPr>
              <p14:cNvContentPartPr/>
              <p14:nvPr/>
            </p14:nvContentPartPr>
            <p14:xfrm>
              <a:off x="1157091" y="2741540"/>
              <a:ext cx="120240" cy="103320"/>
            </p14:xfrm>
          </p:contentPart>
        </mc:Choice>
        <mc:Fallback>
          <p:pic>
            <p:nvPicPr>
              <p:cNvPr id="14" name="墨迹 13">
                <a:extLst>
                  <a:ext uri="{FF2B5EF4-FFF2-40B4-BE49-F238E27FC236}">
                    <a16:creationId xmlns:a16="http://schemas.microsoft.com/office/drawing/2014/main" id="{7922A3F6-9623-43E4-B5F1-11A892BECA7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50971" y="2735420"/>
                <a:ext cx="13248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9DD93A10-80F4-4DE5-97F3-90AECCA3CBBA}"/>
                  </a:ext>
                </a:extLst>
              </p14:cNvPr>
              <p14:cNvContentPartPr/>
              <p14:nvPr/>
            </p14:nvContentPartPr>
            <p14:xfrm>
              <a:off x="946131" y="2651900"/>
              <a:ext cx="116280" cy="16848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9DD93A10-80F4-4DE5-97F3-90AECCA3CBB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0011" y="2645780"/>
                <a:ext cx="12852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B7485626-8E56-449B-9BEE-DCCF915848B4}"/>
                  </a:ext>
                </a:extLst>
              </p14:cNvPr>
              <p14:cNvContentPartPr/>
              <p14:nvPr/>
            </p14:nvContentPartPr>
            <p14:xfrm>
              <a:off x="459051" y="2692940"/>
              <a:ext cx="157680" cy="15984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B7485626-8E56-449B-9BEE-DCCF915848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52931" y="2686820"/>
                <a:ext cx="169920" cy="1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CB0FF021-60A7-42C0-8709-3837D073632B}"/>
                  </a:ext>
                </a:extLst>
              </p14:cNvPr>
              <p14:cNvContentPartPr/>
              <p14:nvPr/>
            </p14:nvContentPartPr>
            <p14:xfrm>
              <a:off x="1511331" y="2705900"/>
              <a:ext cx="260280" cy="10944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CB0FF021-60A7-42C0-8709-3837D073632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505211" y="2699780"/>
                <a:ext cx="27252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7" name="墨迹 26">
                <a:extLst>
                  <a:ext uri="{FF2B5EF4-FFF2-40B4-BE49-F238E27FC236}">
                    <a16:creationId xmlns:a16="http://schemas.microsoft.com/office/drawing/2014/main" id="{5D9CB7EC-80DE-46E5-B2A0-919B9CF03809}"/>
                  </a:ext>
                </a:extLst>
              </p14:cNvPr>
              <p14:cNvContentPartPr/>
              <p14:nvPr/>
            </p14:nvContentPartPr>
            <p14:xfrm>
              <a:off x="2268051" y="2795180"/>
              <a:ext cx="424800" cy="189720"/>
            </p14:xfrm>
          </p:contentPart>
        </mc:Choice>
        <mc:Fallback>
          <p:pic>
            <p:nvPicPr>
              <p:cNvPr id="27" name="墨迹 26">
                <a:extLst>
                  <a:ext uri="{FF2B5EF4-FFF2-40B4-BE49-F238E27FC236}">
                    <a16:creationId xmlns:a16="http://schemas.microsoft.com/office/drawing/2014/main" id="{5D9CB7EC-80DE-46E5-B2A0-919B9CF0380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61931" y="2789060"/>
                <a:ext cx="4370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8" name="墨迹 27">
                <a:extLst>
                  <a:ext uri="{FF2B5EF4-FFF2-40B4-BE49-F238E27FC236}">
                    <a16:creationId xmlns:a16="http://schemas.microsoft.com/office/drawing/2014/main" id="{7B842709-B789-4559-BB34-CF86DBF94299}"/>
                  </a:ext>
                </a:extLst>
              </p14:cNvPr>
              <p14:cNvContentPartPr/>
              <p14:nvPr/>
            </p14:nvContentPartPr>
            <p14:xfrm>
              <a:off x="2152851" y="2561900"/>
              <a:ext cx="478800" cy="190800"/>
            </p14:xfrm>
          </p:contentPart>
        </mc:Choice>
        <mc:Fallback>
          <p:pic>
            <p:nvPicPr>
              <p:cNvPr id="28" name="墨迹 27">
                <a:extLst>
                  <a:ext uri="{FF2B5EF4-FFF2-40B4-BE49-F238E27FC236}">
                    <a16:creationId xmlns:a16="http://schemas.microsoft.com/office/drawing/2014/main" id="{7B842709-B789-4559-BB34-CF86DBF9429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146731" y="2555780"/>
                <a:ext cx="49104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1" name="墨迹 30">
                <a:extLst>
                  <a:ext uri="{FF2B5EF4-FFF2-40B4-BE49-F238E27FC236}">
                    <a16:creationId xmlns:a16="http://schemas.microsoft.com/office/drawing/2014/main" id="{F6E3DEDB-5C7E-4524-85E2-B69666E194E3}"/>
                  </a:ext>
                </a:extLst>
              </p14:cNvPr>
              <p14:cNvContentPartPr/>
              <p14:nvPr/>
            </p14:nvContentPartPr>
            <p14:xfrm>
              <a:off x="1901211" y="2643980"/>
              <a:ext cx="157320" cy="136080"/>
            </p14:xfrm>
          </p:contentPart>
        </mc:Choice>
        <mc:Fallback>
          <p:pic>
            <p:nvPicPr>
              <p:cNvPr id="31" name="墨迹 30">
                <a:extLst>
                  <a:ext uri="{FF2B5EF4-FFF2-40B4-BE49-F238E27FC236}">
                    <a16:creationId xmlns:a16="http://schemas.microsoft.com/office/drawing/2014/main" id="{F6E3DEDB-5C7E-4524-85E2-B69666E194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895091" y="2637860"/>
                <a:ext cx="16956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DAA9C3C2-F943-435E-AE24-3C9E0C6A9A6E}"/>
                  </a:ext>
                </a:extLst>
              </p14:cNvPr>
              <p14:cNvContentPartPr/>
              <p14:nvPr/>
            </p14:nvContentPartPr>
            <p14:xfrm>
              <a:off x="3181731" y="2698700"/>
              <a:ext cx="197640" cy="12996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DAA9C3C2-F943-435E-AE24-3C9E0C6A9A6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175611" y="2692580"/>
                <a:ext cx="2098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38" name="墨迹 37">
                <a:extLst>
                  <a:ext uri="{FF2B5EF4-FFF2-40B4-BE49-F238E27FC236}">
                    <a16:creationId xmlns:a16="http://schemas.microsoft.com/office/drawing/2014/main" id="{6D1C27C8-5F5E-4B33-8A23-FCC99E1B5E95}"/>
                  </a:ext>
                </a:extLst>
              </p14:cNvPr>
              <p14:cNvContentPartPr/>
              <p14:nvPr/>
            </p14:nvContentPartPr>
            <p14:xfrm>
              <a:off x="3937371" y="2717420"/>
              <a:ext cx="122760" cy="13320"/>
            </p14:xfrm>
          </p:contentPart>
        </mc:Choice>
        <mc:Fallback>
          <p:pic>
            <p:nvPicPr>
              <p:cNvPr id="38" name="墨迹 37">
                <a:extLst>
                  <a:ext uri="{FF2B5EF4-FFF2-40B4-BE49-F238E27FC236}">
                    <a16:creationId xmlns:a16="http://schemas.microsoft.com/office/drawing/2014/main" id="{6D1C27C8-5F5E-4B33-8A23-FCC99E1B5E9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931251" y="2711300"/>
                <a:ext cx="13500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9" name="墨迹 38">
                <a:extLst>
                  <a:ext uri="{FF2B5EF4-FFF2-40B4-BE49-F238E27FC236}">
                    <a16:creationId xmlns:a16="http://schemas.microsoft.com/office/drawing/2014/main" id="{CC62CBCB-DCAE-435A-829A-4C1B66615B78}"/>
                  </a:ext>
                </a:extLst>
              </p14:cNvPr>
              <p14:cNvContentPartPr/>
              <p14:nvPr/>
            </p14:nvContentPartPr>
            <p14:xfrm>
              <a:off x="3964731" y="2778260"/>
              <a:ext cx="99360" cy="17280"/>
            </p14:xfrm>
          </p:contentPart>
        </mc:Choice>
        <mc:Fallback>
          <p:pic>
            <p:nvPicPr>
              <p:cNvPr id="39" name="墨迹 38">
                <a:extLst>
                  <a:ext uri="{FF2B5EF4-FFF2-40B4-BE49-F238E27FC236}">
                    <a16:creationId xmlns:a16="http://schemas.microsoft.com/office/drawing/2014/main" id="{CC62CBCB-DCAE-435A-829A-4C1B66615B7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958611" y="2772140"/>
                <a:ext cx="11160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EA396F0C-200A-4FE9-8209-70B92044A317}"/>
                  </a:ext>
                </a:extLst>
              </p14:cNvPr>
              <p14:cNvContentPartPr/>
              <p14:nvPr/>
            </p14:nvContentPartPr>
            <p14:xfrm>
              <a:off x="3660891" y="2625980"/>
              <a:ext cx="133560" cy="21960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EA396F0C-200A-4FE9-8209-70B92044A31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54771" y="2619860"/>
                <a:ext cx="14580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5" name="墨迹 44">
                <a:extLst>
                  <a:ext uri="{FF2B5EF4-FFF2-40B4-BE49-F238E27FC236}">
                    <a16:creationId xmlns:a16="http://schemas.microsoft.com/office/drawing/2014/main" id="{E1EF925B-75E7-4927-BDB6-B00FBED25E7E}"/>
                  </a:ext>
                </a:extLst>
              </p14:cNvPr>
              <p14:cNvContentPartPr/>
              <p14:nvPr/>
            </p14:nvContentPartPr>
            <p14:xfrm>
              <a:off x="4235451" y="2649380"/>
              <a:ext cx="240840" cy="204480"/>
            </p14:xfrm>
          </p:contentPart>
        </mc:Choice>
        <mc:Fallback>
          <p:pic>
            <p:nvPicPr>
              <p:cNvPr id="45" name="墨迹 44">
                <a:extLst>
                  <a:ext uri="{FF2B5EF4-FFF2-40B4-BE49-F238E27FC236}">
                    <a16:creationId xmlns:a16="http://schemas.microsoft.com/office/drawing/2014/main" id="{E1EF925B-75E7-4927-BDB6-B00FBED25E7E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229331" y="2643260"/>
                <a:ext cx="253080" cy="21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67" name="墨迹 66">
                <a:extLst>
                  <a:ext uri="{FF2B5EF4-FFF2-40B4-BE49-F238E27FC236}">
                    <a16:creationId xmlns:a16="http://schemas.microsoft.com/office/drawing/2014/main" id="{7916CB00-2B05-4D3F-A984-9E9129F441AD}"/>
                  </a:ext>
                </a:extLst>
              </p14:cNvPr>
              <p14:cNvContentPartPr/>
              <p14:nvPr/>
            </p14:nvContentPartPr>
            <p14:xfrm>
              <a:off x="5883171" y="3466940"/>
              <a:ext cx="360" cy="1080"/>
            </p14:xfrm>
          </p:contentPart>
        </mc:Choice>
        <mc:Fallback>
          <p:pic>
            <p:nvPicPr>
              <p:cNvPr id="67" name="墨迹 66">
                <a:extLst>
                  <a:ext uri="{FF2B5EF4-FFF2-40B4-BE49-F238E27FC236}">
                    <a16:creationId xmlns:a16="http://schemas.microsoft.com/office/drawing/2014/main" id="{7916CB00-2B05-4D3F-A984-9E9129F441AD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877051" y="3460820"/>
                <a:ext cx="12600" cy="1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EEFB093C-8076-42C2-9180-F21435E5D33A}"/>
                  </a:ext>
                </a:extLst>
              </p14:cNvPr>
              <p14:cNvContentPartPr/>
              <p14:nvPr/>
            </p14:nvContentPartPr>
            <p14:xfrm>
              <a:off x="1174731" y="4095500"/>
              <a:ext cx="913320" cy="6552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EEFB093C-8076-42C2-9180-F21435E5D33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168611" y="4089380"/>
                <a:ext cx="9255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D85F3EA2-A6E3-413B-85D0-22FB7495ED79}"/>
                  </a:ext>
                </a:extLst>
              </p14:cNvPr>
              <p14:cNvContentPartPr/>
              <p14:nvPr/>
            </p14:nvContentPartPr>
            <p14:xfrm>
              <a:off x="2762331" y="4136180"/>
              <a:ext cx="2150280" cy="7884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D85F3EA2-A6E3-413B-85D0-22FB7495ED7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56211" y="4130060"/>
                <a:ext cx="21625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84" name="墨迹 83">
                <a:extLst>
                  <a:ext uri="{FF2B5EF4-FFF2-40B4-BE49-F238E27FC236}">
                    <a16:creationId xmlns:a16="http://schemas.microsoft.com/office/drawing/2014/main" id="{18D64CA2-385D-411B-B4A8-96226C512E18}"/>
                  </a:ext>
                </a:extLst>
              </p14:cNvPr>
              <p14:cNvContentPartPr/>
              <p14:nvPr/>
            </p14:nvContentPartPr>
            <p14:xfrm>
              <a:off x="4736211" y="4632980"/>
              <a:ext cx="847080" cy="82080"/>
            </p14:xfrm>
          </p:contentPart>
        </mc:Choice>
        <mc:Fallback>
          <p:pic>
            <p:nvPicPr>
              <p:cNvPr id="84" name="墨迹 83">
                <a:extLst>
                  <a:ext uri="{FF2B5EF4-FFF2-40B4-BE49-F238E27FC236}">
                    <a16:creationId xmlns:a16="http://schemas.microsoft.com/office/drawing/2014/main" id="{18D64CA2-385D-411B-B4A8-96226C512E1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730091" y="4626860"/>
                <a:ext cx="85932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101" name="墨迹 100">
                <a:extLst>
                  <a:ext uri="{FF2B5EF4-FFF2-40B4-BE49-F238E27FC236}">
                    <a16:creationId xmlns:a16="http://schemas.microsoft.com/office/drawing/2014/main" id="{D0BE7D66-F652-4BB5-936B-89BF3315E8DF}"/>
                  </a:ext>
                </a:extLst>
              </p14:cNvPr>
              <p14:cNvContentPartPr/>
              <p14:nvPr/>
            </p14:nvContentPartPr>
            <p14:xfrm>
              <a:off x="766851" y="3499340"/>
              <a:ext cx="2920680" cy="424800"/>
            </p14:xfrm>
          </p:contentPart>
        </mc:Choice>
        <mc:Fallback>
          <p:pic>
            <p:nvPicPr>
              <p:cNvPr id="101" name="墨迹 100">
                <a:extLst>
                  <a:ext uri="{FF2B5EF4-FFF2-40B4-BE49-F238E27FC236}">
                    <a16:creationId xmlns:a16="http://schemas.microsoft.com/office/drawing/2014/main" id="{D0BE7D66-F652-4BB5-936B-89BF3315E8D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60731" y="3493220"/>
                <a:ext cx="2932920" cy="4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102" name="墨迹 101">
                <a:extLst>
                  <a:ext uri="{FF2B5EF4-FFF2-40B4-BE49-F238E27FC236}">
                    <a16:creationId xmlns:a16="http://schemas.microsoft.com/office/drawing/2014/main" id="{8A36CAD0-596B-4505-A386-310E017AEDD5}"/>
                  </a:ext>
                </a:extLst>
              </p14:cNvPr>
              <p14:cNvContentPartPr/>
              <p14:nvPr/>
            </p14:nvContentPartPr>
            <p14:xfrm>
              <a:off x="4370451" y="3626060"/>
              <a:ext cx="414000" cy="264240"/>
            </p14:xfrm>
          </p:contentPart>
        </mc:Choice>
        <mc:Fallback>
          <p:pic>
            <p:nvPicPr>
              <p:cNvPr id="102" name="墨迹 101">
                <a:extLst>
                  <a:ext uri="{FF2B5EF4-FFF2-40B4-BE49-F238E27FC236}">
                    <a16:creationId xmlns:a16="http://schemas.microsoft.com/office/drawing/2014/main" id="{8A36CAD0-596B-4505-A386-310E017AEDD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364331" y="3619940"/>
                <a:ext cx="42624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106" name="墨迹 105">
                <a:extLst>
                  <a:ext uri="{FF2B5EF4-FFF2-40B4-BE49-F238E27FC236}">
                    <a16:creationId xmlns:a16="http://schemas.microsoft.com/office/drawing/2014/main" id="{5241AAB5-5F4B-41B2-A314-929AA390BC90}"/>
                  </a:ext>
                </a:extLst>
              </p14:cNvPr>
              <p14:cNvContentPartPr/>
              <p14:nvPr/>
            </p14:nvContentPartPr>
            <p14:xfrm>
              <a:off x="4864731" y="3693740"/>
              <a:ext cx="163800" cy="144720"/>
            </p14:xfrm>
          </p:contentPart>
        </mc:Choice>
        <mc:Fallback>
          <p:pic>
            <p:nvPicPr>
              <p:cNvPr id="106" name="墨迹 105">
                <a:extLst>
                  <a:ext uri="{FF2B5EF4-FFF2-40B4-BE49-F238E27FC236}">
                    <a16:creationId xmlns:a16="http://schemas.microsoft.com/office/drawing/2014/main" id="{5241AAB5-5F4B-41B2-A314-929AA390BC9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858611" y="3687620"/>
                <a:ext cx="17604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107" name="墨迹 106">
                <a:extLst>
                  <a:ext uri="{FF2B5EF4-FFF2-40B4-BE49-F238E27FC236}">
                    <a16:creationId xmlns:a16="http://schemas.microsoft.com/office/drawing/2014/main" id="{04BEDDBF-9412-4F9C-8A45-D4849F9AEF35}"/>
                  </a:ext>
                </a:extLst>
              </p14:cNvPr>
              <p14:cNvContentPartPr/>
              <p14:nvPr/>
            </p14:nvContentPartPr>
            <p14:xfrm>
              <a:off x="1199931" y="4639460"/>
              <a:ext cx="7560" cy="2160"/>
            </p14:xfrm>
          </p:contentPart>
        </mc:Choice>
        <mc:Fallback>
          <p:pic>
            <p:nvPicPr>
              <p:cNvPr id="107" name="墨迹 106">
                <a:extLst>
                  <a:ext uri="{FF2B5EF4-FFF2-40B4-BE49-F238E27FC236}">
                    <a16:creationId xmlns:a16="http://schemas.microsoft.com/office/drawing/2014/main" id="{04BEDDBF-9412-4F9C-8A45-D4849F9AEF3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93811" y="4633340"/>
                <a:ext cx="19800" cy="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114" name="墨迹 113">
                <a:extLst>
                  <a:ext uri="{FF2B5EF4-FFF2-40B4-BE49-F238E27FC236}">
                    <a16:creationId xmlns:a16="http://schemas.microsoft.com/office/drawing/2014/main" id="{A2EB2FA5-577B-4E0A-81E5-CEAA28927B23}"/>
                  </a:ext>
                </a:extLst>
              </p14:cNvPr>
              <p14:cNvContentPartPr/>
              <p14:nvPr/>
            </p14:nvContentPartPr>
            <p14:xfrm>
              <a:off x="7187811" y="3901100"/>
              <a:ext cx="195480" cy="135360"/>
            </p14:xfrm>
          </p:contentPart>
        </mc:Choice>
        <mc:Fallback>
          <p:pic>
            <p:nvPicPr>
              <p:cNvPr id="114" name="墨迹 113">
                <a:extLst>
                  <a:ext uri="{FF2B5EF4-FFF2-40B4-BE49-F238E27FC236}">
                    <a16:creationId xmlns:a16="http://schemas.microsoft.com/office/drawing/2014/main" id="{A2EB2FA5-577B-4E0A-81E5-CEAA28927B2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181691" y="3894980"/>
                <a:ext cx="20772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15" name="墨迹 114">
                <a:extLst>
                  <a:ext uri="{FF2B5EF4-FFF2-40B4-BE49-F238E27FC236}">
                    <a16:creationId xmlns:a16="http://schemas.microsoft.com/office/drawing/2014/main" id="{ED9C8C6C-3B95-4DF1-B0AE-B6850D436E58}"/>
                  </a:ext>
                </a:extLst>
              </p14:cNvPr>
              <p14:cNvContentPartPr/>
              <p14:nvPr/>
            </p14:nvContentPartPr>
            <p14:xfrm>
              <a:off x="6832851" y="3965900"/>
              <a:ext cx="117360" cy="82080"/>
            </p14:xfrm>
          </p:contentPart>
        </mc:Choice>
        <mc:Fallback>
          <p:pic>
            <p:nvPicPr>
              <p:cNvPr id="115" name="墨迹 114">
                <a:extLst>
                  <a:ext uri="{FF2B5EF4-FFF2-40B4-BE49-F238E27FC236}">
                    <a16:creationId xmlns:a16="http://schemas.microsoft.com/office/drawing/2014/main" id="{ED9C8C6C-3B95-4DF1-B0AE-B6850D436E58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826731" y="3959780"/>
                <a:ext cx="12960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16" name="墨迹 115">
                <a:extLst>
                  <a:ext uri="{FF2B5EF4-FFF2-40B4-BE49-F238E27FC236}">
                    <a16:creationId xmlns:a16="http://schemas.microsoft.com/office/drawing/2014/main" id="{39516B3B-14E7-4887-A601-E304BA9347D4}"/>
                  </a:ext>
                </a:extLst>
              </p14:cNvPr>
              <p14:cNvContentPartPr/>
              <p14:nvPr/>
            </p14:nvContentPartPr>
            <p14:xfrm>
              <a:off x="6616491" y="3894620"/>
              <a:ext cx="153720" cy="162720"/>
            </p14:xfrm>
          </p:contentPart>
        </mc:Choice>
        <mc:Fallback>
          <p:pic>
            <p:nvPicPr>
              <p:cNvPr id="116" name="墨迹 115">
                <a:extLst>
                  <a:ext uri="{FF2B5EF4-FFF2-40B4-BE49-F238E27FC236}">
                    <a16:creationId xmlns:a16="http://schemas.microsoft.com/office/drawing/2014/main" id="{39516B3B-14E7-4887-A601-E304BA9347D4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610371" y="3888500"/>
                <a:ext cx="165960" cy="17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123" name="墨迹 122">
                <a:extLst>
                  <a:ext uri="{FF2B5EF4-FFF2-40B4-BE49-F238E27FC236}">
                    <a16:creationId xmlns:a16="http://schemas.microsoft.com/office/drawing/2014/main" id="{034DFBDE-87B2-436A-94B1-889916F743EB}"/>
                  </a:ext>
                </a:extLst>
              </p14:cNvPr>
              <p14:cNvContentPartPr/>
              <p14:nvPr/>
            </p14:nvContentPartPr>
            <p14:xfrm>
              <a:off x="7620891" y="3791660"/>
              <a:ext cx="205200" cy="286920"/>
            </p14:xfrm>
          </p:contentPart>
        </mc:Choice>
        <mc:Fallback>
          <p:pic>
            <p:nvPicPr>
              <p:cNvPr id="123" name="墨迹 122">
                <a:extLst>
                  <a:ext uri="{FF2B5EF4-FFF2-40B4-BE49-F238E27FC236}">
                    <a16:creationId xmlns:a16="http://schemas.microsoft.com/office/drawing/2014/main" id="{034DFBDE-87B2-436A-94B1-889916F743E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614771" y="3785540"/>
                <a:ext cx="21744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125" name="墨迹 124">
                <a:extLst>
                  <a:ext uri="{FF2B5EF4-FFF2-40B4-BE49-F238E27FC236}">
                    <a16:creationId xmlns:a16="http://schemas.microsoft.com/office/drawing/2014/main" id="{69D70574-8097-47CF-92E7-EB8300F2559F}"/>
                  </a:ext>
                </a:extLst>
              </p14:cNvPr>
              <p14:cNvContentPartPr/>
              <p14:nvPr/>
            </p14:nvContentPartPr>
            <p14:xfrm>
              <a:off x="8836251" y="3901460"/>
              <a:ext cx="2880" cy="16200"/>
            </p14:xfrm>
          </p:contentPart>
        </mc:Choice>
        <mc:Fallback>
          <p:pic>
            <p:nvPicPr>
              <p:cNvPr id="125" name="墨迹 124">
                <a:extLst>
                  <a:ext uri="{FF2B5EF4-FFF2-40B4-BE49-F238E27FC236}">
                    <a16:creationId xmlns:a16="http://schemas.microsoft.com/office/drawing/2014/main" id="{69D70574-8097-47CF-92E7-EB8300F2559F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830131" y="3895340"/>
                <a:ext cx="1512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126" name="墨迹 125">
                <a:extLst>
                  <a:ext uri="{FF2B5EF4-FFF2-40B4-BE49-F238E27FC236}">
                    <a16:creationId xmlns:a16="http://schemas.microsoft.com/office/drawing/2014/main" id="{699BAFAA-2FE2-452B-8E44-78EB3A7D589C}"/>
                  </a:ext>
                </a:extLst>
              </p14:cNvPr>
              <p14:cNvContentPartPr/>
              <p14:nvPr/>
            </p14:nvContentPartPr>
            <p14:xfrm>
              <a:off x="7902411" y="3723260"/>
              <a:ext cx="806040" cy="303120"/>
            </p14:xfrm>
          </p:contentPart>
        </mc:Choice>
        <mc:Fallback>
          <p:pic>
            <p:nvPicPr>
              <p:cNvPr id="126" name="墨迹 125">
                <a:extLst>
                  <a:ext uri="{FF2B5EF4-FFF2-40B4-BE49-F238E27FC236}">
                    <a16:creationId xmlns:a16="http://schemas.microsoft.com/office/drawing/2014/main" id="{699BAFAA-2FE2-452B-8E44-78EB3A7D589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896291" y="3717140"/>
                <a:ext cx="8182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132" name="墨迹 131">
                <a:extLst>
                  <a:ext uri="{FF2B5EF4-FFF2-40B4-BE49-F238E27FC236}">
                    <a16:creationId xmlns:a16="http://schemas.microsoft.com/office/drawing/2014/main" id="{A7C01EAD-E4CC-413D-9B11-7304771AB664}"/>
                  </a:ext>
                </a:extLst>
              </p14:cNvPr>
              <p14:cNvContentPartPr/>
              <p14:nvPr/>
            </p14:nvContentPartPr>
            <p14:xfrm>
              <a:off x="7437651" y="4297100"/>
              <a:ext cx="164160" cy="169560"/>
            </p14:xfrm>
          </p:contentPart>
        </mc:Choice>
        <mc:Fallback>
          <p:pic>
            <p:nvPicPr>
              <p:cNvPr id="132" name="墨迹 131">
                <a:extLst>
                  <a:ext uri="{FF2B5EF4-FFF2-40B4-BE49-F238E27FC236}">
                    <a16:creationId xmlns:a16="http://schemas.microsoft.com/office/drawing/2014/main" id="{A7C01EAD-E4CC-413D-9B11-7304771AB664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431531" y="4290980"/>
                <a:ext cx="17640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133" name="墨迹 132">
                <a:extLst>
                  <a:ext uri="{FF2B5EF4-FFF2-40B4-BE49-F238E27FC236}">
                    <a16:creationId xmlns:a16="http://schemas.microsoft.com/office/drawing/2014/main" id="{ECF9189C-2247-43F0-887F-BFA07D555402}"/>
                  </a:ext>
                </a:extLst>
              </p14:cNvPr>
              <p14:cNvContentPartPr/>
              <p14:nvPr/>
            </p14:nvContentPartPr>
            <p14:xfrm>
              <a:off x="7219491" y="4246340"/>
              <a:ext cx="149400" cy="249120"/>
            </p14:xfrm>
          </p:contentPart>
        </mc:Choice>
        <mc:Fallback>
          <p:pic>
            <p:nvPicPr>
              <p:cNvPr id="133" name="墨迹 132">
                <a:extLst>
                  <a:ext uri="{FF2B5EF4-FFF2-40B4-BE49-F238E27FC236}">
                    <a16:creationId xmlns:a16="http://schemas.microsoft.com/office/drawing/2014/main" id="{ECF9189C-2247-43F0-887F-BFA07D55540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7213371" y="4240220"/>
                <a:ext cx="161640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137" name="墨迹 136">
                <a:extLst>
                  <a:ext uri="{FF2B5EF4-FFF2-40B4-BE49-F238E27FC236}">
                    <a16:creationId xmlns:a16="http://schemas.microsoft.com/office/drawing/2014/main" id="{6CC8D594-F942-47CA-870A-F7087F40D905}"/>
                  </a:ext>
                </a:extLst>
              </p14:cNvPr>
              <p14:cNvContentPartPr/>
              <p14:nvPr/>
            </p14:nvContentPartPr>
            <p14:xfrm>
              <a:off x="7965051" y="4412660"/>
              <a:ext cx="360" cy="3240"/>
            </p14:xfrm>
          </p:contentPart>
        </mc:Choice>
        <mc:Fallback>
          <p:pic>
            <p:nvPicPr>
              <p:cNvPr id="137" name="墨迹 136">
                <a:extLst>
                  <a:ext uri="{FF2B5EF4-FFF2-40B4-BE49-F238E27FC236}">
                    <a16:creationId xmlns:a16="http://schemas.microsoft.com/office/drawing/2014/main" id="{6CC8D594-F942-47CA-870A-F7087F40D905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958931" y="4406540"/>
                <a:ext cx="12600" cy="1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138" name="墨迹 137">
                <a:extLst>
                  <a:ext uri="{FF2B5EF4-FFF2-40B4-BE49-F238E27FC236}">
                    <a16:creationId xmlns:a16="http://schemas.microsoft.com/office/drawing/2014/main" id="{BA83BF56-101B-4049-8D75-4BBCED7BEFE7}"/>
                  </a:ext>
                </a:extLst>
              </p14:cNvPr>
              <p14:cNvContentPartPr/>
              <p14:nvPr/>
            </p14:nvContentPartPr>
            <p14:xfrm>
              <a:off x="7667331" y="4285940"/>
              <a:ext cx="214560" cy="189000"/>
            </p14:xfrm>
          </p:contentPart>
        </mc:Choice>
        <mc:Fallback>
          <p:pic>
            <p:nvPicPr>
              <p:cNvPr id="138" name="墨迹 137">
                <a:extLst>
                  <a:ext uri="{FF2B5EF4-FFF2-40B4-BE49-F238E27FC236}">
                    <a16:creationId xmlns:a16="http://schemas.microsoft.com/office/drawing/2014/main" id="{BA83BF56-101B-4049-8D75-4BBCED7BEFE7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661211" y="4279820"/>
                <a:ext cx="226800" cy="20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139" name="墨迹 138">
                <a:extLst>
                  <a:ext uri="{FF2B5EF4-FFF2-40B4-BE49-F238E27FC236}">
                    <a16:creationId xmlns:a16="http://schemas.microsoft.com/office/drawing/2014/main" id="{C0F599C4-F23C-4EEF-B5AC-83FBD0C2FA2E}"/>
                  </a:ext>
                </a:extLst>
              </p14:cNvPr>
              <p14:cNvContentPartPr/>
              <p14:nvPr/>
            </p14:nvContentPartPr>
            <p14:xfrm>
              <a:off x="8003931" y="4322300"/>
              <a:ext cx="109080" cy="5760"/>
            </p14:xfrm>
          </p:contentPart>
        </mc:Choice>
        <mc:Fallback>
          <p:pic>
            <p:nvPicPr>
              <p:cNvPr id="139" name="墨迹 138">
                <a:extLst>
                  <a:ext uri="{FF2B5EF4-FFF2-40B4-BE49-F238E27FC236}">
                    <a16:creationId xmlns:a16="http://schemas.microsoft.com/office/drawing/2014/main" id="{C0F599C4-F23C-4EEF-B5AC-83FBD0C2FA2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997811" y="4316180"/>
                <a:ext cx="121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140" name="墨迹 139">
                <a:extLst>
                  <a:ext uri="{FF2B5EF4-FFF2-40B4-BE49-F238E27FC236}">
                    <a16:creationId xmlns:a16="http://schemas.microsoft.com/office/drawing/2014/main" id="{51736C0A-24CD-4B0B-A5DC-CE2D5D8600AA}"/>
                  </a:ext>
                </a:extLst>
              </p14:cNvPr>
              <p14:cNvContentPartPr/>
              <p14:nvPr/>
            </p14:nvContentPartPr>
            <p14:xfrm>
              <a:off x="8027331" y="4392140"/>
              <a:ext cx="135360" cy="10440"/>
            </p14:xfrm>
          </p:contentPart>
        </mc:Choice>
        <mc:Fallback>
          <p:pic>
            <p:nvPicPr>
              <p:cNvPr id="140" name="墨迹 139">
                <a:extLst>
                  <a:ext uri="{FF2B5EF4-FFF2-40B4-BE49-F238E27FC236}">
                    <a16:creationId xmlns:a16="http://schemas.microsoft.com/office/drawing/2014/main" id="{51736C0A-24CD-4B0B-A5DC-CE2D5D8600AA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8021211" y="4386020"/>
                <a:ext cx="14760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41" name="墨迹 140">
                <a:extLst>
                  <a:ext uri="{FF2B5EF4-FFF2-40B4-BE49-F238E27FC236}">
                    <a16:creationId xmlns:a16="http://schemas.microsoft.com/office/drawing/2014/main" id="{10EA4C56-2C71-4F10-A5FC-6A6FA03EBEF0}"/>
                  </a:ext>
                </a:extLst>
              </p14:cNvPr>
              <p14:cNvContentPartPr/>
              <p14:nvPr/>
            </p14:nvContentPartPr>
            <p14:xfrm>
              <a:off x="8281131" y="4280900"/>
              <a:ext cx="147960" cy="149400"/>
            </p14:xfrm>
          </p:contentPart>
        </mc:Choice>
        <mc:Fallback>
          <p:pic>
            <p:nvPicPr>
              <p:cNvPr id="141" name="墨迹 140">
                <a:extLst>
                  <a:ext uri="{FF2B5EF4-FFF2-40B4-BE49-F238E27FC236}">
                    <a16:creationId xmlns:a16="http://schemas.microsoft.com/office/drawing/2014/main" id="{10EA4C56-2C71-4F10-A5FC-6A6FA03EBEF0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275011" y="4274780"/>
                <a:ext cx="1602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42" name="墨迹 141">
                <a:extLst>
                  <a:ext uri="{FF2B5EF4-FFF2-40B4-BE49-F238E27FC236}">
                    <a16:creationId xmlns:a16="http://schemas.microsoft.com/office/drawing/2014/main" id="{A06A6CE8-56FC-4F90-8FA5-1589838F465B}"/>
                  </a:ext>
                </a:extLst>
              </p14:cNvPr>
              <p14:cNvContentPartPr/>
              <p14:nvPr/>
            </p14:nvContentPartPr>
            <p14:xfrm>
              <a:off x="8526651" y="4499060"/>
              <a:ext cx="360" cy="360"/>
            </p14:xfrm>
          </p:contentPart>
        </mc:Choice>
        <mc:Fallback>
          <p:pic>
            <p:nvPicPr>
              <p:cNvPr id="142" name="墨迹 141">
                <a:extLst>
                  <a:ext uri="{FF2B5EF4-FFF2-40B4-BE49-F238E27FC236}">
                    <a16:creationId xmlns:a16="http://schemas.microsoft.com/office/drawing/2014/main" id="{A06A6CE8-56FC-4F90-8FA5-1589838F465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520531" y="44929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43" name="墨迹 142">
                <a:extLst>
                  <a:ext uri="{FF2B5EF4-FFF2-40B4-BE49-F238E27FC236}">
                    <a16:creationId xmlns:a16="http://schemas.microsoft.com/office/drawing/2014/main" id="{8691E921-AB64-4230-9E53-A604E897BDB7}"/>
                  </a:ext>
                </a:extLst>
              </p14:cNvPr>
              <p14:cNvContentPartPr/>
              <p14:nvPr/>
            </p14:nvContentPartPr>
            <p14:xfrm>
              <a:off x="8236491" y="4526060"/>
              <a:ext cx="150120" cy="18360"/>
            </p14:xfrm>
          </p:contentPart>
        </mc:Choice>
        <mc:Fallback>
          <p:pic>
            <p:nvPicPr>
              <p:cNvPr id="143" name="墨迹 142">
                <a:extLst>
                  <a:ext uri="{FF2B5EF4-FFF2-40B4-BE49-F238E27FC236}">
                    <a16:creationId xmlns:a16="http://schemas.microsoft.com/office/drawing/2014/main" id="{8691E921-AB64-4230-9E53-A604E897BDB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8230371" y="4519940"/>
                <a:ext cx="16236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44" name="墨迹 143">
                <a:extLst>
                  <a:ext uri="{FF2B5EF4-FFF2-40B4-BE49-F238E27FC236}">
                    <a16:creationId xmlns:a16="http://schemas.microsoft.com/office/drawing/2014/main" id="{EAA05BFA-AD9D-4A62-8C92-39475EC8FDB2}"/>
                  </a:ext>
                </a:extLst>
              </p14:cNvPr>
              <p14:cNvContentPartPr/>
              <p14:nvPr/>
            </p14:nvContentPartPr>
            <p14:xfrm>
              <a:off x="8244051" y="4593380"/>
              <a:ext cx="153360" cy="360"/>
            </p14:xfrm>
          </p:contentPart>
        </mc:Choice>
        <mc:Fallback>
          <p:pic>
            <p:nvPicPr>
              <p:cNvPr id="144" name="墨迹 143">
                <a:extLst>
                  <a:ext uri="{FF2B5EF4-FFF2-40B4-BE49-F238E27FC236}">
                    <a16:creationId xmlns:a16="http://schemas.microsoft.com/office/drawing/2014/main" id="{EAA05BFA-AD9D-4A62-8C92-39475EC8FDB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237931" y="4587260"/>
                <a:ext cx="165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145" name="墨迹 144">
                <a:extLst>
                  <a:ext uri="{FF2B5EF4-FFF2-40B4-BE49-F238E27FC236}">
                    <a16:creationId xmlns:a16="http://schemas.microsoft.com/office/drawing/2014/main" id="{62BE2E86-4BAC-4103-99D3-28CF7185946E}"/>
                  </a:ext>
                </a:extLst>
              </p14:cNvPr>
              <p14:cNvContentPartPr/>
              <p14:nvPr/>
            </p14:nvContentPartPr>
            <p14:xfrm>
              <a:off x="8503251" y="4621820"/>
              <a:ext cx="16200" cy="37440"/>
            </p14:xfrm>
          </p:contentPart>
        </mc:Choice>
        <mc:Fallback>
          <p:pic>
            <p:nvPicPr>
              <p:cNvPr id="145" name="墨迹 144">
                <a:extLst>
                  <a:ext uri="{FF2B5EF4-FFF2-40B4-BE49-F238E27FC236}">
                    <a16:creationId xmlns:a16="http://schemas.microsoft.com/office/drawing/2014/main" id="{62BE2E86-4BAC-4103-99D3-28CF7185946E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8497131" y="4615700"/>
                <a:ext cx="284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48" name="墨迹 147">
                <a:extLst>
                  <a:ext uri="{FF2B5EF4-FFF2-40B4-BE49-F238E27FC236}">
                    <a16:creationId xmlns:a16="http://schemas.microsoft.com/office/drawing/2014/main" id="{A8729CF9-4E51-4C4C-B928-8DC7E65FCC4F}"/>
                  </a:ext>
                </a:extLst>
              </p14:cNvPr>
              <p14:cNvContentPartPr/>
              <p14:nvPr/>
            </p14:nvContentPartPr>
            <p14:xfrm>
              <a:off x="2398371" y="4305020"/>
              <a:ext cx="237240" cy="264240"/>
            </p14:xfrm>
          </p:contentPart>
        </mc:Choice>
        <mc:Fallback>
          <p:pic>
            <p:nvPicPr>
              <p:cNvPr id="148" name="墨迹 147">
                <a:extLst>
                  <a:ext uri="{FF2B5EF4-FFF2-40B4-BE49-F238E27FC236}">
                    <a16:creationId xmlns:a16="http://schemas.microsoft.com/office/drawing/2014/main" id="{A8729CF9-4E51-4C4C-B928-8DC7E65FCC4F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2392251" y="4298900"/>
                <a:ext cx="24948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49" name="墨迹 148">
                <a:extLst>
                  <a:ext uri="{FF2B5EF4-FFF2-40B4-BE49-F238E27FC236}">
                    <a16:creationId xmlns:a16="http://schemas.microsoft.com/office/drawing/2014/main" id="{E41257F7-04CA-4D08-8876-6D3D9C35F8C4}"/>
                  </a:ext>
                </a:extLst>
              </p14:cNvPr>
              <p14:cNvContentPartPr/>
              <p14:nvPr/>
            </p14:nvContentPartPr>
            <p14:xfrm>
              <a:off x="1370571" y="4662140"/>
              <a:ext cx="4680" cy="360"/>
            </p14:xfrm>
          </p:contentPart>
        </mc:Choice>
        <mc:Fallback>
          <p:pic>
            <p:nvPicPr>
              <p:cNvPr id="149" name="墨迹 148">
                <a:extLst>
                  <a:ext uri="{FF2B5EF4-FFF2-40B4-BE49-F238E27FC236}">
                    <a16:creationId xmlns:a16="http://schemas.microsoft.com/office/drawing/2014/main" id="{E41257F7-04CA-4D08-8876-6D3D9C35F8C4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364451" y="4656020"/>
                <a:ext cx="1692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78" name="墨迹 177">
                <a:extLst>
                  <a:ext uri="{FF2B5EF4-FFF2-40B4-BE49-F238E27FC236}">
                    <a16:creationId xmlns:a16="http://schemas.microsoft.com/office/drawing/2014/main" id="{61908FF7-369A-46B5-B1E3-523C46BC52C4}"/>
                  </a:ext>
                </a:extLst>
              </p14:cNvPr>
              <p14:cNvContentPartPr/>
              <p14:nvPr/>
            </p14:nvContentPartPr>
            <p14:xfrm>
              <a:off x="4907931" y="6506780"/>
              <a:ext cx="360" cy="360"/>
            </p14:xfrm>
          </p:contentPart>
        </mc:Choice>
        <mc:Fallback>
          <p:pic>
            <p:nvPicPr>
              <p:cNvPr id="178" name="墨迹 177">
                <a:extLst>
                  <a:ext uri="{FF2B5EF4-FFF2-40B4-BE49-F238E27FC236}">
                    <a16:creationId xmlns:a16="http://schemas.microsoft.com/office/drawing/2014/main" id="{61908FF7-369A-46B5-B1E3-523C46BC52C4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901811" y="65006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85" name="墨迹 184">
                <a:extLst>
                  <a:ext uri="{FF2B5EF4-FFF2-40B4-BE49-F238E27FC236}">
                    <a16:creationId xmlns:a16="http://schemas.microsoft.com/office/drawing/2014/main" id="{4AC7907A-795E-4D89-9960-7C9A2AD73D34}"/>
                  </a:ext>
                </a:extLst>
              </p14:cNvPr>
              <p14:cNvContentPartPr/>
              <p14:nvPr/>
            </p14:nvContentPartPr>
            <p14:xfrm>
              <a:off x="8312451" y="2666660"/>
              <a:ext cx="360" cy="360"/>
            </p14:xfrm>
          </p:contentPart>
        </mc:Choice>
        <mc:Fallback>
          <p:pic>
            <p:nvPicPr>
              <p:cNvPr id="185" name="墨迹 184">
                <a:extLst>
                  <a:ext uri="{FF2B5EF4-FFF2-40B4-BE49-F238E27FC236}">
                    <a16:creationId xmlns:a16="http://schemas.microsoft.com/office/drawing/2014/main" id="{4AC7907A-795E-4D89-9960-7C9A2AD73D34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306331" y="26605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186" name="墨迹 185">
                <a:extLst>
                  <a:ext uri="{FF2B5EF4-FFF2-40B4-BE49-F238E27FC236}">
                    <a16:creationId xmlns:a16="http://schemas.microsoft.com/office/drawing/2014/main" id="{315EE4C3-EC56-4FB4-AED7-14C9B8B11D1F}"/>
                  </a:ext>
                </a:extLst>
              </p14:cNvPr>
              <p14:cNvContentPartPr/>
              <p14:nvPr/>
            </p14:nvContentPartPr>
            <p14:xfrm>
              <a:off x="4655211" y="2470460"/>
              <a:ext cx="3560760" cy="528120"/>
            </p14:xfrm>
          </p:contentPart>
        </mc:Choice>
        <mc:Fallback>
          <p:pic>
            <p:nvPicPr>
              <p:cNvPr id="186" name="墨迹 185">
                <a:extLst>
                  <a:ext uri="{FF2B5EF4-FFF2-40B4-BE49-F238E27FC236}">
                    <a16:creationId xmlns:a16="http://schemas.microsoft.com/office/drawing/2014/main" id="{315EE4C3-EC56-4FB4-AED7-14C9B8B11D1F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4649091" y="2464340"/>
                <a:ext cx="3573000" cy="54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187" name="墨迹 186">
                <a:extLst>
                  <a:ext uri="{FF2B5EF4-FFF2-40B4-BE49-F238E27FC236}">
                    <a16:creationId xmlns:a16="http://schemas.microsoft.com/office/drawing/2014/main" id="{1ABC0538-6F77-4E8B-8309-7D938B270F46}"/>
                  </a:ext>
                </a:extLst>
              </p14:cNvPr>
              <p14:cNvContentPartPr/>
              <p14:nvPr/>
            </p14:nvContentPartPr>
            <p14:xfrm>
              <a:off x="3390171" y="5312300"/>
              <a:ext cx="54360" cy="316800"/>
            </p14:xfrm>
          </p:contentPart>
        </mc:Choice>
        <mc:Fallback>
          <p:pic>
            <p:nvPicPr>
              <p:cNvPr id="187" name="墨迹 186">
                <a:extLst>
                  <a:ext uri="{FF2B5EF4-FFF2-40B4-BE49-F238E27FC236}">
                    <a16:creationId xmlns:a16="http://schemas.microsoft.com/office/drawing/2014/main" id="{1ABC0538-6F77-4E8B-8309-7D938B270F4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3384051" y="5306180"/>
                <a:ext cx="6660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190" name="墨迹 189">
                <a:extLst>
                  <a:ext uri="{FF2B5EF4-FFF2-40B4-BE49-F238E27FC236}">
                    <a16:creationId xmlns:a16="http://schemas.microsoft.com/office/drawing/2014/main" id="{F778629B-4DD6-4212-9FA3-D1B30E1FBF6F}"/>
                  </a:ext>
                </a:extLst>
              </p14:cNvPr>
              <p14:cNvContentPartPr/>
              <p14:nvPr/>
            </p14:nvContentPartPr>
            <p14:xfrm>
              <a:off x="4059411" y="5665100"/>
              <a:ext cx="360" cy="360"/>
            </p14:xfrm>
          </p:contentPart>
        </mc:Choice>
        <mc:Fallback>
          <p:pic>
            <p:nvPicPr>
              <p:cNvPr id="190" name="墨迹 189">
                <a:extLst>
                  <a:ext uri="{FF2B5EF4-FFF2-40B4-BE49-F238E27FC236}">
                    <a16:creationId xmlns:a16="http://schemas.microsoft.com/office/drawing/2014/main" id="{F778629B-4DD6-4212-9FA3-D1B30E1FBF6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053291" y="56589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191" name="墨迹 190">
                <a:extLst>
                  <a:ext uri="{FF2B5EF4-FFF2-40B4-BE49-F238E27FC236}">
                    <a16:creationId xmlns:a16="http://schemas.microsoft.com/office/drawing/2014/main" id="{B8CD3EB2-FD6A-455B-A36D-E3BFB96E690C}"/>
                  </a:ext>
                </a:extLst>
              </p14:cNvPr>
              <p14:cNvContentPartPr/>
              <p14:nvPr/>
            </p14:nvContentPartPr>
            <p14:xfrm>
              <a:off x="735171" y="6216980"/>
              <a:ext cx="360" cy="360"/>
            </p14:xfrm>
          </p:contentPart>
        </mc:Choice>
        <mc:Fallback>
          <p:pic>
            <p:nvPicPr>
              <p:cNvPr id="191" name="墨迹 190">
                <a:extLst>
                  <a:ext uri="{FF2B5EF4-FFF2-40B4-BE49-F238E27FC236}">
                    <a16:creationId xmlns:a16="http://schemas.microsoft.com/office/drawing/2014/main" id="{B8CD3EB2-FD6A-455B-A36D-E3BFB96E690C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29051" y="621086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192" name="墨迹 191">
                <a:extLst>
                  <a:ext uri="{FF2B5EF4-FFF2-40B4-BE49-F238E27FC236}">
                    <a16:creationId xmlns:a16="http://schemas.microsoft.com/office/drawing/2014/main" id="{564F9EC4-3FC6-49E1-84A3-8039896F4FE1}"/>
                  </a:ext>
                </a:extLst>
              </p14:cNvPr>
              <p14:cNvContentPartPr/>
              <p14:nvPr/>
            </p14:nvContentPartPr>
            <p14:xfrm>
              <a:off x="3892371" y="5315900"/>
              <a:ext cx="101520" cy="283680"/>
            </p14:xfrm>
          </p:contentPart>
        </mc:Choice>
        <mc:Fallback>
          <p:pic>
            <p:nvPicPr>
              <p:cNvPr id="192" name="墨迹 191">
                <a:extLst>
                  <a:ext uri="{FF2B5EF4-FFF2-40B4-BE49-F238E27FC236}">
                    <a16:creationId xmlns:a16="http://schemas.microsoft.com/office/drawing/2014/main" id="{564F9EC4-3FC6-49E1-84A3-8039896F4FE1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3886251" y="5309780"/>
                <a:ext cx="113760" cy="29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199" name="墨迹 198">
                <a:extLst>
                  <a:ext uri="{FF2B5EF4-FFF2-40B4-BE49-F238E27FC236}">
                    <a16:creationId xmlns:a16="http://schemas.microsoft.com/office/drawing/2014/main" id="{A606D10B-5F0F-4C95-9217-034C4F52CBD0}"/>
                  </a:ext>
                </a:extLst>
              </p14:cNvPr>
              <p14:cNvContentPartPr/>
              <p14:nvPr/>
            </p14:nvContentPartPr>
            <p14:xfrm>
              <a:off x="1033251" y="5130140"/>
              <a:ext cx="1100880" cy="201960"/>
            </p14:xfrm>
          </p:contentPart>
        </mc:Choice>
        <mc:Fallback>
          <p:pic>
            <p:nvPicPr>
              <p:cNvPr id="199" name="墨迹 198">
                <a:extLst>
                  <a:ext uri="{FF2B5EF4-FFF2-40B4-BE49-F238E27FC236}">
                    <a16:creationId xmlns:a16="http://schemas.microsoft.com/office/drawing/2014/main" id="{A606D10B-5F0F-4C95-9217-034C4F52CBD0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1027131" y="5124020"/>
                <a:ext cx="111312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14" name="墨迹 213">
                <a:extLst>
                  <a:ext uri="{FF2B5EF4-FFF2-40B4-BE49-F238E27FC236}">
                    <a16:creationId xmlns:a16="http://schemas.microsoft.com/office/drawing/2014/main" id="{1F2AD8C1-B4CF-4645-8D25-EAAA7F9A6457}"/>
                  </a:ext>
                </a:extLst>
              </p14:cNvPr>
              <p14:cNvContentPartPr/>
              <p14:nvPr/>
            </p14:nvContentPartPr>
            <p14:xfrm>
              <a:off x="1562811" y="5872820"/>
              <a:ext cx="3178080" cy="824040"/>
            </p14:xfrm>
          </p:contentPart>
        </mc:Choice>
        <mc:Fallback>
          <p:pic>
            <p:nvPicPr>
              <p:cNvPr id="214" name="墨迹 213">
                <a:extLst>
                  <a:ext uri="{FF2B5EF4-FFF2-40B4-BE49-F238E27FC236}">
                    <a16:creationId xmlns:a16="http://schemas.microsoft.com/office/drawing/2014/main" id="{1F2AD8C1-B4CF-4645-8D25-EAAA7F9A6457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1556691" y="5866700"/>
                <a:ext cx="3190320" cy="83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3823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C7A6D5-A87E-45C2-B220-8E8608341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Classification &amp; Evaluation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7D31D-06BC-4D92-9E9F-D329D94F8A9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/>
                  <a:t>Consider the simplified task</a:t>
                </a:r>
              </a:p>
              <a:p>
                <a:pPr lvl="1"/>
                <a:r>
                  <a:rPr lang="en-US" altLang="zh-CN" dirty="0"/>
                  <a:t>There are only two classes;</a:t>
                </a:r>
              </a:p>
              <a:p>
                <a:pPr lvl="1"/>
                <a:r>
                  <a:rPr lang="en-US" altLang="zh-CN" dirty="0"/>
                  <a:t>They are linearly separable.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How to perform classification?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  <m:r>
                      <a:rPr lang="en-US" altLang="zh-CN" i="1">
                        <a:latin typeface="Cambria Math"/>
                        <a:ea typeface="Cambria Math"/>
                      </a:rPr>
                      <m:t>&gt;0</m:t>
                    </m:r>
                  </m:oMath>
                </a14:m>
                <a:r>
                  <a:rPr lang="en-US" altLang="zh-CN" dirty="0"/>
                  <a:t>: positive,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latin typeface="Cambria Math"/>
                        <a:ea typeface="Cambria Math"/>
                      </a:rPr>
                      <m:t>&lt;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CN" dirty="0"/>
                  <a:t>: negative</a:t>
                </a:r>
              </a:p>
              <a:p>
                <a:pPr lvl="1"/>
                <a:r>
                  <a:rPr lang="en-US" altLang="zh-CN" dirty="0"/>
                  <a:t>How about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  <m:r>
                      <a:rPr lang="en-US" altLang="zh-CN" b="1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zh-CN" dirty="0"/>
                  <a:t> ? It is on the hyperplane.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For any instance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, how to evaluate its prediction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CN" dirty="0"/>
                  <a:t>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m:rPr>
                        <m:nor/>
                      </m:rPr>
                      <a:rPr lang="en-US" altLang="zh-CN" dirty="0"/>
                      <m:t>&gt;0</m:t>
                    </m:r>
                  </m:oMath>
                </a14:m>
                <a:r>
                  <a:rPr lang="en-US" altLang="zh-CN" dirty="0"/>
                  <a:t>: correct,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latin typeface="Cambria Math"/>
                        <a:ea typeface="Cambria Math"/>
                      </a:rPr>
                      <m:t>&lt;</m:t>
                    </m:r>
                    <m:r>
                      <m:rPr>
                        <m:nor/>
                      </m:rPr>
                      <a:rPr lang="en-US" altLang="zh-CN" dirty="0"/>
                      <m:t>0</m:t>
                    </m:r>
                  </m:oMath>
                </a14:m>
                <a:r>
                  <a:rPr lang="en-US" altLang="zh-CN" dirty="0"/>
                  <a:t>: wrong;</a:t>
                </a:r>
              </a:p>
              <a:p>
                <a:pPr lvl="1"/>
                <a:r>
                  <a:rPr lang="en-US" altLang="zh-CN" dirty="0"/>
                  <a:t>We assume that the two classes can be linearly separable, so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1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altLang="zh-CN" b="1" i="1">
                                <a:latin typeface="Cambria Math"/>
                                <a:ea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  <a:ea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1" i="1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1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/>
                            <a:ea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1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1" i="1">
                                    <a:latin typeface="Cambria Math"/>
                                    <a:ea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487D31D-06BC-4D92-9E9F-D329D94F8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667" t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AC562A5E-1595-435B-AB96-3653BC1228EC}"/>
                  </a:ext>
                </a:extLst>
              </p14:cNvPr>
              <p14:cNvContentPartPr/>
              <p14:nvPr/>
            </p14:nvContentPartPr>
            <p14:xfrm>
              <a:off x="2998491" y="1969700"/>
              <a:ext cx="1162440" cy="5328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AC562A5E-1595-435B-AB96-3653BC1228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92371" y="1963580"/>
                <a:ext cx="11746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E6C5C0B8-BFCE-4981-A2C1-218F99EDDD41}"/>
                  </a:ext>
                </a:extLst>
              </p14:cNvPr>
              <p14:cNvContentPartPr/>
              <p14:nvPr/>
            </p14:nvContentPartPr>
            <p14:xfrm>
              <a:off x="2300091" y="2390540"/>
              <a:ext cx="1882440" cy="52200"/>
            </p14:xfrm>
          </p:contentPart>
        </mc:Choice>
        <mc:Fallback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E6C5C0B8-BFCE-4981-A2C1-218F99EDDD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93971" y="2384420"/>
                <a:ext cx="189468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墨迹 6">
                <a:extLst>
                  <a:ext uri="{FF2B5EF4-FFF2-40B4-BE49-F238E27FC236}">
                    <a16:creationId xmlns:a16="http://schemas.microsoft.com/office/drawing/2014/main" id="{68AF1C39-E5FD-4772-ABD7-D7C9D73427C2}"/>
                  </a:ext>
                </a:extLst>
              </p14:cNvPr>
              <p14:cNvContentPartPr/>
              <p14:nvPr/>
            </p14:nvContentPartPr>
            <p14:xfrm>
              <a:off x="4608771" y="2107940"/>
              <a:ext cx="180360" cy="146160"/>
            </p14:xfrm>
          </p:contentPart>
        </mc:Choice>
        <mc:Fallback>
          <p:pic>
            <p:nvPicPr>
              <p:cNvPr id="7" name="墨迹 6">
                <a:extLst>
                  <a:ext uri="{FF2B5EF4-FFF2-40B4-BE49-F238E27FC236}">
                    <a16:creationId xmlns:a16="http://schemas.microsoft.com/office/drawing/2014/main" id="{68AF1C39-E5FD-4772-ABD7-D7C9D73427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02651" y="2101820"/>
                <a:ext cx="19260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" name="墨迹 8">
                <a:extLst>
                  <a:ext uri="{FF2B5EF4-FFF2-40B4-BE49-F238E27FC236}">
                    <a16:creationId xmlns:a16="http://schemas.microsoft.com/office/drawing/2014/main" id="{FDC4D759-E5AC-4D1F-AAB8-AF32BE5E43E0}"/>
                  </a:ext>
                </a:extLst>
              </p14:cNvPr>
              <p14:cNvContentPartPr/>
              <p14:nvPr/>
            </p14:nvContentPartPr>
            <p14:xfrm>
              <a:off x="4622091" y="1820660"/>
              <a:ext cx="141120" cy="126000"/>
            </p14:xfrm>
          </p:contentPart>
        </mc:Choice>
        <mc:Fallback>
          <p:pic>
            <p:nvPicPr>
              <p:cNvPr id="9" name="墨迹 8">
                <a:extLst>
                  <a:ext uri="{FF2B5EF4-FFF2-40B4-BE49-F238E27FC236}">
                    <a16:creationId xmlns:a16="http://schemas.microsoft.com/office/drawing/2014/main" id="{FDC4D759-E5AC-4D1F-AAB8-AF32BE5E43E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15971" y="1814540"/>
                <a:ext cx="15336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8" name="墨迹 17">
                <a:extLst>
                  <a:ext uri="{FF2B5EF4-FFF2-40B4-BE49-F238E27FC236}">
                    <a16:creationId xmlns:a16="http://schemas.microsoft.com/office/drawing/2014/main" id="{D26A25A6-D0AD-4B03-B931-AEBAD28BA4B0}"/>
                  </a:ext>
                </a:extLst>
              </p14:cNvPr>
              <p14:cNvContentPartPr/>
              <p14:nvPr/>
            </p14:nvContentPartPr>
            <p14:xfrm>
              <a:off x="6469971" y="1864220"/>
              <a:ext cx="5040" cy="15840"/>
            </p14:xfrm>
          </p:contentPart>
        </mc:Choice>
        <mc:Fallback>
          <p:pic>
            <p:nvPicPr>
              <p:cNvPr id="18" name="墨迹 17">
                <a:extLst>
                  <a:ext uri="{FF2B5EF4-FFF2-40B4-BE49-F238E27FC236}">
                    <a16:creationId xmlns:a16="http://schemas.microsoft.com/office/drawing/2014/main" id="{D26A25A6-D0AD-4B03-B931-AEBAD28BA4B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63851" y="1858100"/>
                <a:ext cx="17280" cy="2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D1D6B859-38D5-401B-A9EB-37999B1B2B43}"/>
                  </a:ext>
                </a:extLst>
              </p14:cNvPr>
              <p14:cNvContentPartPr/>
              <p14:nvPr/>
            </p14:nvContentPartPr>
            <p14:xfrm>
              <a:off x="5231931" y="1705820"/>
              <a:ext cx="1115280" cy="23940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D1D6B859-38D5-401B-A9EB-37999B1B2B4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225811" y="1699700"/>
                <a:ext cx="112752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2" name="墨迹 31">
                <a:extLst>
                  <a:ext uri="{FF2B5EF4-FFF2-40B4-BE49-F238E27FC236}">
                    <a16:creationId xmlns:a16="http://schemas.microsoft.com/office/drawing/2014/main" id="{DBE9A254-AE4B-400C-BEE8-996B218A89C0}"/>
                  </a:ext>
                </a:extLst>
              </p14:cNvPr>
              <p14:cNvContentPartPr/>
              <p14:nvPr/>
            </p14:nvContentPartPr>
            <p14:xfrm>
              <a:off x="8226411" y="912740"/>
              <a:ext cx="133560" cy="123480"/>
            </p14:xfrm>
          </p:contentPart>
        </mc:Choice>
        <mc:Fallback>
          <p:pic>
            <p:nvPicPr>
              <p:cNvPr id="32" name="墨迹 31">
                <a:extLst>
                  <a:ext uri="{FF2B5EF4-FFF2-40B4-BE49-F238E27FC236}">
                    <a16:creationId xmlns:a16="http://schemas.microsoft.com/office/drawing/2014/main" id="{DBE9A254-AE4B-400C-BEE8-996B218A89C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220291" y="906620"/>
                <a:ext cx="145800" cy="13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35" name="墨迹 34">
                <a:extLst>
                  <a:ext uri="{FF2B5EF4-FFF2-40B4-BE49-F238E27FC236}">
                    <a16:creationId xmlns:a16="http://schemas.microsoft.com/office/drawing/2014/main" id="{E8D0DCE1-E696-492D-BEBB-E1E5157036EA}"/>
                  </a:ext>
                </a:extLst>
              </p14:cNvPr>
              <p14:cNvContentPartPr/>
              <p14:nvPr/>
            </p14:nvContentPartPr>
            <p14:xfrm>
              <a:off x="8478411" y="892580"/>
              <a:ext cx="172080" cy="151920"/>
            </p14:xfrm>
          </p:contentPart>
        </mc:Choice>
        <mc:Fallback>
          <p:pic>
            <p:nvPicPr>
              <p:cNvPr id="35" name="墨迹 34">
                <a:extLst>
                  <a:ext uri="{FF2B5EF4-FFF2-40B4-BE49-F238E27FC236}">
                    <a16:creationId xmlns:a16="http://schemas.microsoft.com/office/drawing/2014/main" id="{E8D0DCE1-E696-492D-BEBB-E1E5157036E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472291" y="886460"/>
                <a:ext cx="18432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E9478264-45F7-4E10-B565-73017605C380}"/>
                  </a:ext>
                </a:extLst>
              </p14:cNvPr>
              <p14:cNvContentPartPr/>
              <p14:nvPr/>
            </p14:nvContentPartPr>
            <p14:xfrm>
              <a:off x="7571931" y="797900"/>
              <a:ext cx="500760" cy="321480"/>
            </p14:xfrm>
          </p:contentPart>
        </mc:Choice>
        <mc:Fallback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E9478264-45F7-4E10-B565-73017605C38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565811" y="791780"/>
                <a:ext cx="51300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6D67F3BA-87B1-4C10-9D35-1CB50B90C5C8}"/>
                  </a:ext>
                </a:extLst>
              </p14:cNvPr>
              <p14:cNvContentPartPr/>
              <p14:nvPr/>
            </p14:nvContentPartPr>
            <p14:xfrm>
              <a:off x="2656851" y="3111260"/>
              <a:ext cx="181440" cy="27864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6D67F3BA-87B1-4C10-9D35-1CB50B90C5C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650731" y="3105140"/>
                <a:ext cx="193680" cy="29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52" name="墨迹 51">
                <a:extLst>
                  <a:ext uri="{FF2B5EF4-FFF2-40B4-BE49-F238E27FC236}">
                    <a16:creationId xmlns:a16="http://schemas.microsoft.com/office/drawing/2014/main" id="{56EBFE09-DDE4-43A6-BDD6-41CD6568466B}"/>
                  </a:ext>
                </a:extLst>
              </p14:cNvPr>
              <p14:cNvContentPartPr/>
              <p14:nvPr/>
            </p14:nvContentPartPr>
            <p14:xfrm>
              <a:off x="5211411" y="3087140"/>
              <a:ext cx="210600" cy="3960"/>
            </p14:xfrm>
          </p:contentPart>
        </mc:Choice>
        <mc:Fallback>
          <p:pic>
            <p:nvPicPr>
              <p:cNvPr id="52" name="墨迹 51">
                <a:extLst>
                  <a:ext uri="{FF2B5EF4-FFF2-40B4-BE49-F238E27FC236}">
                    <a16:creationId xmlns:a16="http://schemas.microsoft.com/office/drawing/2014/main" id="{56EBFE09-DDE4-43A6-BDD6-41CD6568466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205291" y="3081020"/>
                <a:ext cx="222840" cy="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55" name="墨迹 54">
                <a:extLst>
                  <a:ext uri="{FF2B5EF4-FFF2-40B4-BE49-F238E27FC236}">
                    <a16:creationId xmlns:a16="http://schemas.microsoft.com/office/drawing/2014/main" id="{CE776334-523F-4B12-A6CE-D8C0290C1218}"/>
                  </a:ext>
                </a:extLst>
              </p14:cNvPr>
              <p14:cNvContentPartPr/>
              <p14:nvPr/>
            </p14:nvContentPartPr>
            <p14:xfrm>
              <a:off x="2543811" y="3969860"/>
              <a:ext cx="1119600" cy="75240"/>
            </p14:xfrm>
          </p:contentPart>
        </mc:Choice>
        <mc:Fallback>
          <p:pic>
            <p:nvPicPr>
              <p:cNvPr id="55" name="墨迹 54">
                <a:extLst>
                  <a:ext uri="{FF2B5EF4-FFF2-40B4-BE49-F238E27FC236}">
                    <a16:creationId xmlns:a16="http://schemas.microsoft.com/office/drawing/2014/main" id="{CE776334-523F-4B12-A6CE-D8C0290C1218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537691" y="3963740"/>
                <a:ext cx="113184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5" name="墨迹 64">
                <a:extLst>
                  <a:ext uri="{FF2B5EF4-FFF2-40B4-BE49-F238E27FC236}">
                    <a16:creationId xmlns:a16="http://schemas.microsoft.com/office/drawing/2014/main" id="{18C88345-27A5-4C9B-831B-BAE8E85E31C9}"/>
                  </a:ext>
                </a:extLst>
              </p14:cNvPr>
              <p14:cNvContentPartPr/>
              <p14:nvPr/>
            </p14:nvContentPartPr>
            <p14:xfrm>
              <a:off x="6744291" y="1301180"/>
              <a:ext cx="2261520" cy="1761120"/>
            </p14:xfrm>
          </p:contentPart>
        </mc:Choice>
        <mc:Fallback>
          <p:pic>
            <p:nvPicPr>
              <p:cNvPr id="65" name="墨迹 64">
                <a:extLst>
                  <a:ext uri="{FF2B5EF4-FFF2-40B4-BE49-F238E27FC236}">
                    <a16:creationId xmlns:a16="http://schemas.microsoft.com/office/drawing/2014/main" id="{18C88345-27A5-4C9B-831B-BAE8E85E31C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738171" y="1295060"/>
                <a:ext cx="2273760" cy="177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E7A22C2A-F1C3-4684-AB06-A32035C83794}"/>
                  </a:ext>
                </a:extLst>
              </p14:cNvPr>
              <p14:cNvContentPartPr/>
              <p14:nvPr/>
            </p14:nvContentPartPr>
            <p14:xfrm>
              <a:off x="1133331" y="3541820"/>
              <a:ext cx="1023120" cy="38880"/>
            </p14:xfrm>
          </p:contentPart>
        </mc:Choice>
        <mc:Fallback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E7A22C2A-F1C3-4684-AB06-A32035C8379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127211" y="3535700"/>
                <a:ext cx="10353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0E78F5F8-61D2-4A71-ADAF-8C85730EF9EA}"/>
                  </a:ext>
                </a:extLst>
              </p14:cNvPr>
              <p14:cNvContentPartPr/>
              <p14:nvPr/>
            </p14:nvContentPartPr>
            <p14:xfrm>
              <a:off x="1116771" y="4747100"/>
              <a:ext cx="91800" cy="20412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0E78F5F8-61D2-4A71-ADAF-8C85730EF9EA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110651" y="4740980"/>
                <a:ext cx="10404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71" name="墨迹 70">
                <a:extLst>
                  <a:ext uri="{FF2B5EF4-FFF2-40B4-BE49-F238E27FC236}">
                    <a16:creationId xmlns:a16="http://schemas.microsoft.com/office/drawing/2014/main" id="{1E63EFE8-8863-45A8-BEC2-64F4F640BED9}"/>
                  </a:ext>
                </a:extLst>
              </p14:cNvPr>
              <p14:cNvContentPartPr/>
              <p14:nvPr/>
            </p14:nvContentPartPr>
            <p14:xfrm>
              <a:off x="1052691" y="5102060"/>
              <a:ext cx="1173600" cy="23760"/>
            </p14:xfrm>
          </p:contentPart>
        </mc:Choice>
        <mc:Fallback>
          <p:pic>
            <p:nvPicPr>
              <p:cNvPr id="71" name="墨迹 70">
                <a:extLst>
                  <a:ext uri="{FF2B5EF4-FFF2-40B4-BE49-F238E27FC236}">
                    <a16:creationId xmlns:a16="http://schemas.microsoft.com/office/drawing/2014/main" id="{1E63EFE8-8863-45A8-BEC2-64F4F640BED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46571" y="5095940"/>
                <a:ext cx="11858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72" name="墨迹 71">
                <a:extLst>
                  <a:ext uri="{FF2B5EF4-FFF2-40B4-BE49-F238E27FC236}">
                    <a16:creationId xmlns:a16="http://schemas.microsoft.com/office/drawing/2014/main" id="{E4C469B1-7FF1-447B-8D8C-EFB4AF817D16}"/>
                  </a:ext>
                </a:extLst>
              </p14:cNvPr>
              <p14:cNvContentPartPr/>
              <p14:nvPr/>
            </p14:nvContentPartPr>
            <p14:xfrm>
              <a:off x="2709411" y="4623980"/>
              <a:ext cx="185760" cy="267840"/>
            </p14:xfrm>
          </p:contentPart>
        </mc:Choice>
        <mc:Fallback>
          <p:pic>
            <p:nvPicPr>
              <p:cNvPr id="72" name="墨迹 71">
                <a:extLst>
                  <a:ext uri="{FF2B5EF4-FFF2-40B4-BE49-F238E27FC236}">
                    <a16:creationId xmlns:a16="http://schemas.microsoft.com/office/drawing/2014/main" id="{E4C469B1-7FF1-447B-8D8C-EFB4AF817D1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703291" y="4617860"/>
                <a:ext cx="198000" cy="28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73" name="墨迹 72">
                <a:extLst>
                  <a:ext uri="{FF2B5EF4-FFF2-40B4-BE49-F238E27FC236}">
                    <a16:creationId xmlns:a16="http://schemas.microsoft.com/office/drawing/2014/main" id="{E7503A95-685C-4276-A3D7-B4030829B783}"/>
                  </a:ext>
                </a:extLst>
              </p14:cNvPr>
              <p14:cNvContentPartPr/>
              <p14:nvPr/>
            </p14:nvContentPartPr>
            <p14:xfrm>
              <a:off x="4913691" y="3256700"/>
              <a:ext cx="149760" cy="15120"/>
            </p14:xfrm>
          </p:contentPart>
        </mc:Choice>
        <mc:Fallback>
          <p:pic>
            <p:nvPicPr>
              <p:cNvPr id="73" name="墨迹 72">
                <a:extLst>
                  <a:ext uri="{FF2B5EF4-FFF2-40B4-BE49-F238E27FC236}">
                    <a16:creationId xmlns:a16="http://schemas.microsoft.com/office/drawing/2014/main" id="{E7503A95-685C-4276-A3D7-B4030829B78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4907571" y="3250580"/>
                <a:ext cx="16200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79" name="墨迹 78">
                <a:extLst>
                  <a:ext uri="{FF2B5EF4-FFF2-40B4-BE49-F238E27FC236}">
                    <a16:creationId xmlns:a16="http://schemas.microsoft.com/office/drawing/2014/main" id="{E59B732D-366B-4F3C-96C2-E4EA97C598EF}"/>
                  </a:ext>
                </a:extLst>
              </p14:cNvPr>
              <p14:cNvContentPartPr/>
              <p14:nvPr/>
            </p14:nvContentPartPr>
            <p14:xfrm>
              <a:off x="1111731" y="5157140"/>
              <a:ext cx="1177560" cy="32400"/>
            </p14:xfrm>
          </p:contentPart>
        </mc:Choice>
        <mc:Fallback>
          <p:pic>
            <p:nvPicPr>
              <p:cNvPr id="79" name="墨迹 78">
                <a:extLst>
                  <a:ext uri="{FF2B5EF4-FFF2-40B4-BE49-F238E27FC236}">
                    <a16:creationId xmlns:a16="http://schemas.microsoft.com/office/drawing/2014/main" id="{E59B732D-366B-4F3C-96C2-E4EA97C598E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105611" y="5151020"/>
                <a:ext cx="11898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80" name="墨迹 79">
                <a:extLst>
                  <a:ext uri="{FF2B5EF4-FFF2-40B4-BE49-F238E27FC236}">
                    <a16:creationId xmlns:a16="http://schemas.microsoft.com/office/drawing/2014/main" id="{A6EE7421-AD9F-40B1-9ABD-E588C00D439E}"/>
                  </a:ext>
                </a:extLst>
              </p14:cNvPr>
              <p14:cNvContentPartPr/>
              <p14:nvPr/>
            </p14:nvContentPartPr>
            <p14:xfrm>
              <a:off x="3494571" y="5178380"/>
              <a:ext cx="2287800" cy="81000"/>
            </p14:xfrm>
          </p:contentPart>
        </mc:Choice>
        <mc:Fallback>
          <p:pic>
            <p:nvPicPr>
              <p:cNvPr id="80" name="墨迹 79">
                <a:extLst>
                  <a:ext uri="{FF2B5EF4-FFF2-40B4-BE49-F238E27FC236}">
                    <a16:creationId xmlns:a16="http://schemas.microsoft.com/office/drawing/2014/main" id="{A6EE7421-AD9F-40B1-9ABD-E588C00D439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488451" y="5172260"/>
                <a:ext cx="230004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22D73087-04D2-4E46-97A7-AB08FB2F3243}"/>
                  </a:ext>
                </a:extLst>
              </p14:cNvPr>
              <p14:cNvContentPartPr/>
              <p14:nvPr/>
            </p14:nvContentPartPr>
            <p14:xfrm>
              <a:off x="2148171" y="5942300"/>
              <a:ext cx="828360" cy="66600"/>
            </p14:xfrm>
          </p:contentPart>
        </mc:Choice>
        <mc:Fallback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22D73087-04D2-4E46-97A7-AB08FB2F3243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142051" y="5936180"/>
                <a:ext cx="8406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82" name="墨迹 81">
                <a:extLst>
                  <a:ext uri="{FF2B5EF4-FFF2-40B4-BE49-F238E27FC236}">
                    <a16:creationId xmlns:a16="http://schemas.microsoft.com/office/drawing/2014/main" id="{739AE79E-0A93-4CB0-80F3-2A7DA3709597}"/>
                  </a:ext>
                </a:extLst>
              </p14:cNvPr>
              <p14:cNvContentPartPr/>
              <p14:nvPr/>
            </p14:nvContentPartPr>
            <p14:xfrm>
              <a:off x="3607251" y="5932220"/>
              <a:ext cx="668880" cy="98640"/>
            </p14:xfrm>
          </p:contentPart>
        </mc:Choice>
        <mc:Fallback>
          <p:pic>
            <p:nvPicPr>
              <p:cNvPr id="82" name="墨迹 81">
                <a:extLst>
                  <a:ext uri="{FF2B5EF4-FFF2-40B4-BE49-F238E27FC236}">
                    <a16:creationId xmlns:a16="http://schemas.microsoft.com/office/drawing/2014/main" id="{739AE79E-0A93-4CB0-80F3-2A7DA370959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601131" y="5926100"/>
                <a:ext cx="681120" cy="110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632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3ABAAD-D0E3-4146-9866-9B19D86D7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SVM Formalization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547313-A7CE-4D07-B24A-556D209D6DAA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2737" y="1268760"/>
                <a:ext cx="8229600" cy="4937760"/>
              </a:xfrm>
            </p:spPr>
            <p:txBody>
              <a:bodyPr/>
              <a:lstStyle/>
              <a:p>
                <a:r>
                  <a:rPr lang="en-US" altLang="zh-CN" dirty="0"/>
                  <a:t>SVM objective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/>
                                </a:rPr>
                                <m:t>𝒘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d>
                                            <m:dPr>
                                              <m:begChr m:val="|"/>
                                              <m:endChr m:val="|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b="1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sSub>
                                                <m:sSubPr>
                                                  <m:ctrlP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/>
                                </a:rPr>
                                <m:t>𝒘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en-US" altLang="zh-CN" b="1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𝑇</m:t>
                                                  </m:r>
                                                </m:sup>
                                              </m:sSup>
                                              <m:sSub>
                                                <m:sSubPr>
                                                  <m:ctrlPr>
                                                    <a:rPr lang="en-US" altLang="zh-CN" b="1" i="1">
                                                      <a:latin typeface="Cambria Math" panose="02040503050406030204" pitchFamily="18" charset="0"/>
                                                      <a:ea typeface="Cambria Math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zh-CN" b="1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𝒙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zh-CN" i="1">
                                                      <a:latin typeface="Cambria Math"/>
                                                      <a:ea typeface="Cambria Math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zh-CN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altLang="zh-CN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en-US" altLang="zh-CN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b="1" dirty="0">
                  <a:ea typeface="Cambria Math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dirty="0">
                                  <a:latin typeface="Cambria Math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altLang="zh-CN" b="1" i="1">
                                  <a:latin typeface="Cambria Math"/>
                                </a:rPr>
                                <m:t>𝒘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/>
                                </a:rPr>
                                <m:t>𝑏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den>
                              </m:f>
                              <m:func>
                                <m:func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>
                                          <a:latin typeface="Cambria Math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altLang="zh-CN" i="1">
                                          <a:latin typeface="Cambria Math"/>
                                        </a:rPr>
                                        <m:t>𝑖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𝒘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altLang="zh-CN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sSub>
                                            <m:sSubPr>
                                              <m:ctrlPr>
                                                <a:rPr lang="en-US" altLang="zh-CN" b="1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CN" b="1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𝒙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CN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CN" i="1">
                                              <a:latin typeface="Cambria Math"/>
                                              <a:ea typeface="Cambria Math"/>
                                            </a:rPr>
                                            <m:t>+</m:t>
                                          </m:r>
                                          <m:r>
                                            <a:rPr lang="en-US" altLang="zh-CN" i="1">
                                              <a:latin typeface="Cambria Math"/>
                                              <a:ea typeface="Cambria Math"/>
                                            </a:rPr>
                                            <m:t>𝑏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Which is difficult to optimize?</a:t>
                </a:r>
              </a:p>
              <a:p>
                <a:pPr lvl="1"/>
                <a:r>
                  <a:rPr lang="en-US" altLang="zh-CN" dirty="0"/>
                  <a:t>We need some simplifications to the above objective.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547313-A7CE-4D07-B24A-556D209D6D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2737" y="1268760"/>
                <a:ext cx="8229600" cy="4937760"/>
              </a:xfrm>
              <a:blipFill>
                <a:blip r:embed="rId2"/>
                <a:stretch>
                  <a:fillRect l="-667" t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7" name="墨迹 86">
                <a:extLst>
                  <a:ext uri="{FF2B5EF4-FFF2-40B4-BE49-F238E27FC236}">
                    <a16:creationId xmlns:a16="http://schemas.microsoft.com/office/drawing/2014/main" id="{329FD220-DB45-40B7-80C2-CB66025DB982}"/>
                  </a:ext>
                </a:extLst>
              </p14:cNvPr>
              <p14:cNvContentPartPr/>
              <p14:nvPr/>
            </p14:nvContentPartPr>
            <p14:xfrm>
              <a:off x="3667371" y="2985980"/>
              <a:ext cx="2696760" cy="809640"/>
            </p14:xfrm>
          </p:contentPart>
        </mc:Choice>
        <mc:Fallback>
          <p:pic>
            <p:nvPicPr>
              <p:cNvPr id="87" name="墨迹 86">
                <a:extLst>
                  <a:ext uri="{FF2B5EF4-FFF2-40B4-BE49-F238E27FC236}">
                    <a16:creationId xmlns:a16="http://schemas.microsoft.com/office/drawing/2014/main" id="{329FD220-DB45-40B7-80C2-CB66025DB9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61251" y="2979860"/>
                <a:ext cx="2709000" cy="82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88" name="墨迹 87">
                <a:extLst>
                  <a:ext uri="{FF2B5EF4-FFF2-40B4-BE49-F238E27FC236}">
                    <a16:creationId xmlns:a16="http://schemas.microsoft.com/office/drawing/2014/main" id="{25C0A654-395C-4457-9E84-A0AFDEE01A14}"/>
                  </a:ext>
                </a:extLst>
              </p14:cNvPr>
              <p14:cNvContentPartPr/>
              <p14:nvPr/>
            </p14:nvContentPartPr>
            <p14:xfrm>
              <a:off x="2009211" y="4417340"/>
              <a:ext cx="5029560" cy="126000"/>
            </p14:xfrm>
          </p:contentPart>
        </mc:Choice>
        <mc:Fallback>
          <p:pic>
            <p:nvPicPr>
              <p:cNvPr id="88" name="墨迹 87">
                <a:extLst>
                  <a:ext uri="{FF2B5EF4-FFF2-40B4-BE49-F238E27FC236}">
                    <a16:creationId xmlns:a16="http://schemas.microsoft.com/office/drawing/2014/main" id="{25C0A654-395C-4457-9E84-A0AFDEE01A1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03091" y="4411220"/>
                <a:ext cx="504180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2A490FB2-852E-4339-9CF9-0B546ADA1AA9}"/>
                  </a:ext>
                </a:extLst>
              </p14:cNvPr>
              <p14:cNvContentPartPr/>
              <p14:nvPr/>
            </p14:nvContentPartPr>
            <p14:xfrm>
              <a:off x="855051" y="857660"/>
              <a:ext cx="8182440" cy="1824840"/>
            </p14:xfrm>
          </p:contentPart>
        </mc:Choice>
        <mc:Fallback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2A490FB2-852E-4339-9CF9-0B546ADA1AA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8931" y="851540"/>
                <a:ext cx="8194680" cy="18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95" name="墨迹 94">
                <a:extLst>
                  <a:ext uri="{FF2B5EF4-FFF2-40B4-BE49-F238E27FC236}">
                    <a16:creationId xmlns:a16="http://schemas.microsoft.com/office/drawing/2014/main" id="{15A282AE-1E2D-4CC3-BD7A-F5DFD4911907}"/>
                  </a:ext>
                </a:extLst>
              </p14:cNvPr>
              <p14:cNvContentPartPr/>
              <p14:nvPr/>
            </p14:nvContentPartPr>
            <p14:xfrm>
              <a:off x="5712531" y="4656740"/>
              <a:ext cx="172080" cy="242640"/>
            </p14:xfrm>
          </p:contentPart>
        </mc:Choice>
        <mc:Fallback>
          <p:pic>
            <p:nvPicPr>
              <p:cNvPr id="95" name="墨迹 94">
                <a:extLst>
                  <a:ext uri="{FF2B5EF4-FFF2-40B4-BE49-F238E27FC236}">
                    <a16:creationId xmlns:a16="http://schemas.microsoft.com/office/drawing/2014/main" id="{15A282AE-1E2D-4CC3-BD7A-F5DFD491190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706411" y="4650620"/>
                <a:ext cx="184320" cy="2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113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D5716-BC4F-43EE-82EE-94688AC24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Simplification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AF4FE3-6B1E-4172-A3F8-8876B05AEA73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altLang="zh-CN" dirty="0"/>
                  <a:t>Till now, </a:t>
                </a:r>
              </a:p>
              <a:p>
                <a:pPr lvl="1"/>
                <a:r>
                  <a:rPr lang="en-US" altLang="zh-CN" dirty="0"/>
                  <a:t>there is no constraint on </a:t>
                </a:r>
                <a14:m>
                  <m:oMath xmlns:m="http://schemas.openxmlformats.org/officeDocument/2006/math">
                    <m:r>
                      <a:rPr lang="en-US" altLang="zh-CN" b="1" i="1" dirty="0">
                        <a:latin typeface="Cambria Math"/>
                      </a:rPr>
                      <m:t>𝒘</m:t>
                    </m:r>
                  </m:oMath>
                </a14:m>
                <a:r>
                  <a:rPr lang="en-US" altLang="zh-CN" dirty="0"/>
                  <a:t>;</a:t>
                </a:r>
              </a:p>
              <a:p>
                <a:pPr lvl="1"/>
                <a:r>
                  <a:rPr lang="en-US" altLang="zh-CN" dirty="0"/>
                  <a:t>Directly maximize the minimal margin is</a:t>
                </a:r>
                <a:r>
                  <a:rPr lang="en-US" altLang="zh-CN" dirty="0">
                    <a:sym typeface="Wingdings" panose="05000000000000000000" pitchFamily="2" charset="2"/>
                  </a:rPr>
                  <a:t> hard;</a:t>
                </a:r>
              </a:p>
              <a:p>
                <a:r>
                  <a:rPr lang="en-US" altLang="zh-CN" dirty="0">
                    <a:sym typeface="Wingdings" panose="05000000000000000000" pitchFamily="2" charset="2"/>
                  </a:rPr>
                  <a:t>Evaluation: 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𝑦</m:t>
                    </m:r>
                    <m:r>
                      <a:rPr lang="en-US" altLang="zh-CN" i="1">
                        <a:latin typeface="Cambria Math"/>
                        <a:ea typeface="Cambria Math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altLang="zh-CN" b="1" i="1">
                            <a:latin typeface="Cambria Math"/>
                            <a:ea typeface="Cambria Math"/>
                          </a:rPr>
                          <m:t>𝒙</m:t>
                        </m:r>
                      </m:e>
                    </m:d>
                    <m:r>
                      <m:rPr>
                        <m:nor/>
                      </m:rPr>
                      <a:rPr lang="en-US" altLang="zh-CN" dirty="0"/>
                      <m:t>&gt;0</m:t>
                    </m:r>
                  </m:oMath>
                </a14:m>
                <a:r>
                  <a:rPr lang="en-US" altLang="zh-CN" dirty="0"/>
                  <a:t>, the prediction is correct.</a:t>
                </a:r>
              </a:p>
              <a:p>
                <a:pPr lvl="1"/>
                <a:r>
                  <a:rPr lang="en-US" altLang="zh-CN" dirty="0"/>
                  <a:t>That 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𝑦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/>
                          </a:rPr>
                          <m:t>𝒘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𝑇</m:t>
                        </m:r>
                      </m:sup>
                    </m:sSup>
                    <m:r>
                      <a:rPr lang="en-US" altLang="zh-CN" b="1" i="1">
                        <a:latin typeface="Cambria Math"/>
                      </a:rPr>
                      <m:t>𝒙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  <m:r>
                      <m:rPr>
                        <m:nor/>
                      </m:rPr>
                      <a:rPr lang="en-US" altLang="zh-CN" dirty="0"/>
                      <m:t>&gt;0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sym typeface="Wingdings" panose="05000000000000000000" pitchFamily="2" charset="2"/>
                  </a:rPr>
                  <a:t>that is, we only need to care the </a:t>
                </a:r>
                <a:r>
                  <a:rPr lang="en-US" altLang="zh-CN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sign</a:t>
                </a:r>
                <a:r>
                  <a:rPr lang="en-US" altLang="zh-CN" dirty="0">
                    <a:sym typeface="Wingdings" panose="05000000000000000000" pitchFamily="2" charset="2"/>
                  </a:rPr>
                  <a:t>;</a:t>
                </a:r>
              </a:p>
              <a:p>
                <a:pPr lvl="1"/>
                <a:r>
                  <a:rPr lang="en-US" altLang="zh-CN" dirty="0">
                    <a:sym typeface="Wingdings" panose="05000000000000000000" pitchFamily="2" charset="2"/>
                  </a:rPr>
                  <a:t>Then for any solution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 (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𝜆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&gt;0</m:t>
                    </m:r>
                  </m:oMath>
                </a14:m>
                <a:r>
                  <a:rPr lang="en-US" altLang="zh-CN" dirty="0">
                    <a:sym typeface="Wingdings" panose="05000000000000000000" pitchFamily="2" charset="2"/>
                  </a:rPr>
                  <a:t>) is also a solution;</a:t>
                </a:r>
              </a:p>
              <a:p>
                <a:pPr lvl="1"/>
                <a:r>
                  <a:rPr lang="en-US" altLang="zh-CN" dirty="0"/>
                  <a:t>We can constrain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  <a:ea typeface="Cambria Math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to be one; </a:t>
                </a:r>
              </a:p>
              <a:p>
                <a:pPr lvl="1"/>
                <a:r>
                  <a:rPr lang="en-US" altLang="zh-CN" dirty="0"/>
                  <a:t>now the problem was converted to maximizing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dirty="0"/>
                  <a:t> by constraining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min</m:t>
                            </m:r>
                          </m:e>
                          <m:lim>
                            <m:r>
                              <a:rPr lang="en-US" altLang="zh-CN" i="1">
                                <a:latin typeface="Cambria Math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  <a:ea typeface="Cambria Math"/>
                                      </a:rPr>
                                      <m:t>𝒘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𝑇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altLang="zh-CN" b="1" i="1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1" i="1">
                                        <a:latin typeface="Cambria Math"/>
                                        <a:ea typeface="Cambria Math"/>
                                      </a:rPr>
                                      <m:t>𝒙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/>
                                        <a:ea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r>
                                  <a:rPr lang="en-US" altLang="zh-CN" i="1">
                                    <a:latin typeface="Cambria Math"/>
                                    <a:ea typeface="Cambria Math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en-US" altLang="zh-CN" dirty="0"/>
                  <a:t> to be one</a:t>
                </a:r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i="1">
                                      <a:latin typeface="Cambria Math"/>
                                    </a:rPr>
                                    <m:t>arg</m:t>
                                  </m:r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m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in</m:t>
                                  </m:r>
                                </m:e>
                                <m:lim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𝒘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𝑏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altLang="zh-CN" i="1">
                                  <a:latin typeface="Cambria Math"/>
                                </a:rPr>
                                <m:t>             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altLang="zh-CN" b="1" i="1">
                                  <a:latin typeface="Cambria Math"/>
                                </a:rPr>
                                <m:t>𝒘</m:t>
                              </m:r>
                            </m:e>
                          </m:func>
                        </m:e>
                      </m:mr>
                      <m:mr>
                        <m:e>
                          <m:r>
                            <a:rPr lang="en-US" altLang="zh-CN" i="1" smtClean="0">
                              <a:latin typeface="Cambria Math"/>
                            </a:rPr>
                            <m:t>𝑠</m:t>
                          </m:r>
                          <m:r>
                            <a:rPr lang="en-US" altLang="zh-CN" i="1" smtClean="0">
                              <a:latin typeface="Cambria Math"/>
                            </a:rPr>
                            <m:t>.</m:t>
                          </m:r>
                          <m:r>
                            <a:rPr lang="en-US" altLang="zh-CN" i="1" smtClean="0">
                              <a:latin typeface="Cambria Math"/>
                            </a:rPr>
                            <m:t>𝑡</m:t>
                          </m:r>
                          <m:r>
                            <a:rPr lang="en-US" altLang="zh-CN" i="1" smtClean="0">
                              <a:latin typeface="Cambria Math"/>
                            </a:rPr>
                            <m:t>.   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𝒘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1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𝑏</m:t>
                              </m:r>
                            </m:e>
                          </m:d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≥1, ∀</m:t>
                          </m:r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</m:mr>
                    </m:m>
                  </m:oMath>
                </a14:m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AF4FE3-6B1E-4172-A3F8-8876B05AEA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2"/>
                <a:stretch>
                  <a:fillRect l="-519" t="-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F005126A-59B5-41B0-B8A6-2259EA985563}"/>
                  </a:ext>
                </a:extLst>
              </p14:cNvPr>
              <p14:cNvContentPartPr/>
              <p14:nvPr/>
            </p14:nvContentPartPr>
            <p14:xfrm>
              <a:off x="2414571" y="2768540"/>
              <a:ext cx="1078560" cy="55440"/>
            </p14:xfrm>
          </p:contentPart>
        </mc:Choice>
        <mc:Fallback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F005126A-59B5-41B0-B8A6-2259EA9855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08451" y="2762420"/>
                <a:ext cx="1090800" cy="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墨迹 12">
                <a:extLst>
                  <a:ext uri="{FF2B5EF4-FFF2-40B4-BE49-F238E27FC236}">
                    <a16:creationId xmlns:a16="http://schemas.microsoft.com/office/drawing/2014/main" id="{B273E4A2-0E9F-4D58-B889-39C429EA4958}"/>
                  </a:ext>
                </a:extLst>
              </p14:cNvPr>
              <p14:cNvContentPartPr/>
              <p14:nvPr/>
            </p14:nvContentPartPr>
            <p14:xfrm>
              <a:off x="1924971" y="3182540"/>
              <a:ext cx="1593720" cy="68400"/>
            </p14:xfrm>
          </p:contentPart>
        </mc:Choice>
        <mc:Fallback>
          <p:pic>
            <p:nvPicPr>
              <p:cNvPr id="13" name="墨迹 12">
                <a:extLst>
                  <a:ext uri="{FF2B5EF4-FFF2-40B4-BE49-F238E27FC236}">
                    <a16:creationId xmlns:a16="http://schemas.microsoft.com/office/drawing/2014/main" id="{B273E4A2-0E9F-4D58-B889-39C429EA495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918851" y="3176420"/>
                <a:ext cx="16059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5" name="墨迹 14">
                <a:extLst>
                  <a:ext uri="{FF2B5EF4-FFF2-40B4-BE49-F238E27FC236}">
                    <a16:creationId xmlns:a16="http://schemas.microsoft.com/office/drawing/2014/main" id="{FAE4C8FD-9E5E-48C3-9DBC-DF11A9207549}"/>
                  </a:ext>
                </a:extLst>
              </p14:cNvPr>
              <p14:cNvContentPartPr/>
              <p14:nvPr/>
            </p14:nvContentPartPr>
            <p14:xfrm>
              <a:off x="7451691" y="3167780"/>
              <a:ext cx="520200" cy="75960"/>
            </p14:xfrm>
          </p:contentPart>
        </mc:Choice>
        <mc:Fallback>
          <p:pic>
            <p:nvPicPr>
              <p:cNvPr id="15" name="墨迹 14">
                <a:extLst>
                  <a:ext uri="{FF2B5EF4-FFF2-40B4-BE49-F238E27FC236}">
                    <a16:creationId xmlns:a16="http://schemas.microsoft.com/office/drawing/2014/main" id="{FAE4C8FD-9E5E-48C3-9DBC-DF11A920754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45571" y="3161660"/>
                <a:ext cx="53244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6" name="墨迹 15">
                <a:extLst>
                  <a:ext uri="{FF2B5EF4-FFF2-40B4-BE49-F238E27FC236}">
                    <a16:creationId xmlns:a16="http://schemas.microsoft.com/office/drawing/2014/main" id="{B5E026E6-177D-4E6C-A757-7693E5689F6F}"/>
                  </a:ext>
                </a:extLst>
              </p14:cNvPr>
              <p14:cNvContentPartPr/>
              <p14:nvPr/>
            </p14:nvContentPartPr>
            <p14:xfrm>
              <a:off x="3532731" y="3587900"/>
              <a:ext cx="650520" cy="41400"/>
            </p14:xfrm>
          </p:contentPart>
        </mc:Choice>
        <mc:Fallback>
          <p:pic>
            <p:nvPicPr>
              <p:cNvPr id="16" name="墨迹 15">
                <a:extLst>
                  <a:ext uri="{FF2B5EF4-FFF2-40B4-BE49-F238E27FC236}">
                    <a16:creationId xmlns:a16="http://schemas.microsoft.com/office/drawing/2014/main" id="{B5E026E6-177D-4E6C-A757-7693E5689F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526611" y="3581780"/>
                <a:ext cx="66276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墨迹 18">
                <a:extLst>
                  <a:ext uri="{FF2B5EF4-FFF2-40B4-BE49-F238E27FC236}">
                    <a16:creationId xmlns:a16="http://schemas.microsoft.com/office/drawing/2014/main" id="{E0A421E8-D7EB-4F45-B7FB-C6502B81C6C5}"/>
                  </a:ext>
                </a:extLst>
              </p14:cNvPr>
              <p14:cNvContentPartPr/>
              <p14:nvPr/>
            </p14:nvContentPartPr>
            <p14:xfrm>
              <a:off x="4442451" y="3583580"/>
              <a:ext cx="696600" cy="24120"/>
            </p14:xfrm>
          </p:contentPart>
        </mc:Choice>
        <mc:Fallback>
          <p:pic>
            <p:nvPicPr>
              <p:cNvPr id="19" name="墨迹 18">
                <a:extLst>
                  <a:ext uri="{FF2B5EF4-FFF2-40B4-BE49-F238E27FC236}">
                    <a16:creationId xmlns:a16="http://schemas.microsoft.com/office/drawing/2014/main" id="{E0A421E8-D7EB-4F45-B7FB-C6502B81C6C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36331" y="3577460"/>
                <a:ext cx="708840" cy="3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墨迹 19">
                <a:extLst>
                  <a:ext uri="{FF2B5EF4-FFF2-40B4-BE49-F238E27FC236}">
                    <a16:creationId xmlns:a16="http://schemas.microsoft.com/office/drawing/2014/main" id="{AA932524-BDC8-40A5-B339-AAD80FD8CFBA}"/>
                  </a:ext>
                </a:extLst>
              </p14:cNvPr>
              <p14:cNvContentPartPr/>
              <p14:nvPr/>
            </p14:nvContentPartPr>
            <p14:xfrm>
              <a:off x="5407971" y="3598340"/>
              <a:ext cx="642240" cy="116280"/>
            </p14:xfrm>
          </p:contentPart>
        </mc:Choice>
        <mc:Fallback>
          <p:pic>
            <p:nvPicPr>
              <p:cNvPr id="20" name="墨迹 19">
                <a:extLst>
                  <a:ext uri="{FF2B5EF4-FFF2-40B4-BE49-F238E27FC236}">
                    <a16:creationId xmlns:a16="http://schemas.microsoft.com/office/drawing/2014/main" id="{AA932524-BDC8-40A5-B339-AAD80FD8CFB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01851" y="3592220"/>
                <a:ext cx="6544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0" name="墨迹 39">
                <a:extLst>
                  <a:ext uri="{FF2B5EF4-FFF2-40B4-BE49-F238E27FC236}">
                    <a16:creationId xmlns:a16="http://schemas.microsoft.com/office/drawing/2014/main" id="{334DBDD3-E04D-4E18-B6D0-96E6C6C0B0E4}"/>
                  </a:ext>
                </a:extLst>
              </p14:cNvPr>
              <p14:cNvContentPartPr/>
              <p14:nvPr/>
            </p14:nvContentPartPr>
            <p14:xfrm>
              <a:off x="7615851" y="3896780"/>
              <a:ext cx="51120" cy="37440"/>
            </p14:xfrm>
          </p:contentPart>
        </mc:Choice>
        <mc:Fallback>
          <p:pic>
            <p:nvPicPr>
              <p:cNvPr id="40" name="墨迹 39">
                <a:extLst>
                  <a:ext uri="{FF2B5EF4-FFF2-40B4-BE49-F238E27FC236}">
                    <a16:creationId xmlns:a16="http://schemas.microsoft.com/office/drawing/2014/main" id="{334DBDD3-E04D-4E18-B6D0-96E6C6C0B0E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09731" y="3890660"/>
                <a:ext cx="6336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1" name="墨迹 40">
                <a:extLst>
                  <a:ext uri="{FF2B5EF4-FFF2-40B4-BE49-F238E27FC236}">
                    <a16:creationId xmlns:a16="http://schemas.microsoft.com/office/drawing/2014/main" id="{D3493578-603F-472D-B32F-EF477FB61366}"/>
                  </a:ext>
                </a:extLst>
              </p14:cNvPr>
              <p14:cNvContentPartPr/>
              <p14:nvPr/>
            </p14:nvContentPartPr>
            <p14:xfrm>
              <a:off x="7713771" y="3970940"/>
              <a:ext cx="97560" cy="81000"/>
            </p14:xfrm>
          </p:contentPart>
        </mc:Choice>
        <mc:Fallback>
          <p:pic>
            <p:nvPicPr>
              <p:cNvPr id="41" name="墨迹 40">
                <a:extLst>
                  <a:ext uri="{FF2B5EF4-FFF2-40B4-BE49-F238E27FC236}">
                    <a16:creationId xmlns:a16="http://schemas.microsoft.com/office/drawing/2014/main" id="{D3493578-603F-472D-B32F-EF477FB6136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707651" y="3964820"/>
                <a:ext cx="109800" cy="9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2" name="墨迹 41">
                <a:extLst>
                  <a:ext uri="{FF2B5EF4-FFF2-40B4-BE49-F238E27FC236}">
                    <a16:creationId xmlns:a16="http://schemas.microsoft.com/office/drawing/2014/main" id="{92239B8A-C6AB-46A3-9FF4-03CFEC0582CB}"/>
                  </a:ext>
                </a:extLst>
              </p14:cNvPr>
              <p14:cNvContentPartPr/>
              <p14:nvPr/>
            </p14:nvContentPartPr>
            <p14:xfrm>
              <a:off x="7918611" y="4034300"/>
              <a:ext cx="360" cy="3600"/>
            </p14:xfrm>
          </p:contentPart>
        </mc:Choice>
        <mc:Fallback>
          <p:pic>
            <p:nvPicPr>
              <p:cNvPr id="42" name="墨迹 41">
                <a:extLst>
                  <a:ext uri="{FF2B5EF4-FFF2-40B4-BE49-F238E27FC236}">
                    <a16:creationId xmlns:a16="http://schemas.microsoft.com/office/drawing/2014/main" id="{92239B8A-C6AB-46A3-9FF4-03CFEC0582C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912491" y="4028180"/>
                <a:ext cx="12600" cy="1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3" name="墨迹 42">
                <a:extLst>
                  <a:ext uri="{FF2B5EF4-FFF2-40B4-BE49-F238E27FC236}">
                    <a16:creationId xmlns:a16="http://schemas.microsoft.com/office/drawing/2014/main" id="{62434A38-961E-4024-973F-A2A2EA8B0887}"/>
                  </a:ext>
                </a:extLst>
              </p14:cNvPr>
              <p14:cNvContentPartPr/>
              <p14:nvPr/>
            </p14:nvContentPartPr>
            <p14:xfrm>
              <a:off x="7052091" y="3977780"/>
              <a:ext cx="558000" cy="177480"/>
            </p14:xfrm>
          </p:contentPart>
        </mc:Choice>
        <mc:Fallback>
          <p:pic>
            <p:nvPicPr>
              <p:cNvPr id="43" name="墨迹 42">
                <a:extLst>
                  <a:ext uri="{FF2B5EF4-FFF2-40B4-BE49-F238E27FC236}">
                    <a16:creationId xmlns:a16="http://schemas.microsoft.com/office/drawing/2014/main" id="{62434A38-961E-4024-973F-A2A2EA8B088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045971" y="3971660"/>
                <a:ext cx="5702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66" name="墨迹 65">
                <a:extLst>
                  <a:ext uri="{FF2B5EF4-FFF2-40B4-BE49-F238E27FC236}">
                    <a16:creationId xmlns:a16="http://schemas.microsoft.com/office/drawing/2014/main" id="{353576BF-B975-49B2-82DE-2A73DC73EB54}"/>
                  </a:ext>
                </a:extLst>
              </p14:cNvPr>
              <p14:cNvContentPartPr/>
              <p14:nvPr/>
            </p14:nvContentPartPr>
            <p14:xfrm>
              <a:off x="2920011" y="3676100"/>
              <a:ext cx="51480" cy="198000"/>
            </p14:xfrm>
          </p:contentPart>
        </mc:Choice>
        <mc:Fallback>
          <p:pic>
            <p:nvPicPr>
              <p:cNvPr id="66" name="墨迹 65">
                <a:extLst>
                  <a:ext uri="{FF2B5EF4-FFF2-40B4-BE49-F238E27FC236}">
                    <a16:creationId xmlns:a16="http://schemas.microsoft.com/office/drawing/2014/main" id="{353576BF-B975-49B2-82DE-2A73DC73EB5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913891" y="3669980"/>
                <a:ext cx="6372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68" name="墨迹 67">
                <a:extLst>
                  <a:ext uri="{FF2B5EF4-FFF2-40B4-BE49-F238E27FC236}">
                    <a16:creationId xmlns:a16="http://schemas.microsoft.com/office/drawing/2014/main" id="{C4BA565B-9B6B-4B5D-9144-B3A96263A26B}"/>
                  </a:ext>
                </a:extLst>
              </p14:cNvPr>
              <p14:cNvContentPartPr/>
              <p14:nvPr/>
            </p14:nvContentPartPr>
            <p14:xfrm>
              <a:off x="2752971" y="3902180"/>
              <a:ext cx="4062240" cy="959760"/>
            </p14:xfrm>
          </p:contentPart>
        </mc:Choice>
        <mc:Fallback>
          <p:pic>
            <p:nvPicPr>
              <p:cNvPr id="68" name="墨迹 67">
                <a:extLst>
                  <a:ext uri="{FF2B5EF4-FFF2-40B4-BE49-F238E27FC236}">
                    <a16:creationId xmlns:a16="http://schemas.microsoft.com/office/drawing/2014/main" id="{C4BA565B-9B6B-4B5D-9144-B3A96263A26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746851" y="3896060"/>
                <a:ext cx="4074480" cy="9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69" name="墨迹 68">
                <a:extLst>
                  <a:ext uri="{FF2B5EF4-FFF2-40B4-BE49-F238E27FC236}">
                    <a16:creationId xmlns:a16="http://schemas.microsoft.com/office/drawing/2014/main" id="{8AA67632-A5B1-4A9D-B040-66242C090A35}"/>
                  </a:ext>
                </a:extLst>
              </p14:cNvPr>
              <p14:cNvContentPartPr/>
              <p14:nvPr/>
            </p14:nvContentPartPr>
            <p14:xfrm>
              <a:off x="1174011" y="5103500"/>
              <a:ext cx="2331720" cy="23400"/>
            </p14:xfrm>
          </p:contentPart>
        </mc:Choice>
        <mc:Fallback>
          <p:pic>
            <p:nvPicPr>
              <p:cNvPr id="69" name="墨迹 68">
                <a:extLst>
                  <a:ext uri="{FF2B5EF4-FFF2-40B4-BE49-F238E27FC236}">
                    <a16:creationId xmlns:a16="http://schemas.microsoft.com/office/drawing/2014/main" id="{8AA67632-A5B1-4A9D-B040-66242C090A3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167891" y="5097380"/>
                <a:ext cx="23439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70" name="墨迹 69">
                <a:extLst>
                  <a:ext uri="{FF2B5EF4-FFF2-40B4-BE49-F238E27FC236}">
                    <a16:creationId xmlns:a16="http://schemas.microsoft.com/office/drawing/2014/main" id="{3F40AC15-E642-413F-AC56-1D057B0E89DD}"/>
                  </a:ext>
                </a:extLst>
              </p14:cNvPr>
              <p14:cNvContentPartPr/>
              <p14:nvPr/>
            </p14:nvContentPartPr>
            <p14:xfrm>
              <a:off x="4153731" y="5073620"/>
              <a:ext cx="360" cy="360"/>
            </p14:xfrm>
          </p:contentPart>
        </mc:Choice>
        <mc:Fallback>
          <p:pic>
            <p:nvPicPr>
              <p:cNvPr id="70" name="墨迹 69">
                <a:extLst>
                  <a:ext uri="{FF2B5EF4-FFF2-40B4-BE49-F238E27FC236}">
                    <a16:creationId xmlns:a16="http://schemas.microsoft.com/office/drawing/2014/main" id="{3F40AC15-E642-413F-AC56-1D057B0E89D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4147611" y="506750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77" name="墨迹 76">
                <a:extLst>
                  <a:ext uri="{FF2B5EF4-FFF2-40B4-BE49-F238E27FC236}">
                    <a16:creationId xmlns:a16="http://schemas.microsoft.com/office/drawing/2014/main" id="{508AF4B6-ED48-4C2C-B81D-94982E96B3C2}"/>
                  </a:ext>
                </a:extLst>
              </p14:cNvPr>
              <p14:cNvContentPartPr/>
              <p14:nvPr/>
            </p14:nvContentPartPr>
            <p14:xfrm>
              <a:off x="4429851" y="5151380"/>
              <a:ext cx="402840" cy="152280"/>
            </p14:xfrm>
          </p:contentPart>
        </mc:Choice>
        <mc:Fallback>
          <p:pic>
            <p:nvPicPr>
              <p:cNvPr id="77" name="墨迹 76">
                <a:extLst>
                  <a:ext uri="{FF2B5EF4-FFF2-40B4-BE49-F238E27FC236}">
                    <a16:creationId xmlns:a16="http://schemas.microsoft.com/office/drawing/2014/main" id="{508AF4B6-ED48-4C2C-B81D-94982E96B3C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423731" y="5145260"/>
                <a:ext cx="4150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81" name="墨迹 80">
                <a:extLst>
                  <a:ext uri="{FF2B5EF4-FFF2-40B4-BE49-F238E27FC236}">
                    <a16:creationId xmlns:a16="http://schemas.microsoft.com/office/drawing/2014/main" id="{395297F2-C455-4E68-B5EC-8B07426C9AA9}"/>
                  </a:ext>
                </a:extLst>
              </p14:cNvPr>
              <p14:cNvContentPartPr/>
              <p14:nvPr/>
            </p14:nvContentPartPr>
            <p14:xfrm>
              <a:off x="5078931" y="5033660"/>
              <a:ext cx="973080" cy="292320"/>
            </p14:xfrm>
          </p:contentPart>
        </mc:Choice>
        <mc:Fallback>
          <p:pic>
            <p:nvPicPr>
              <p:cNvPr id="81" name="墨迹 80">
                <a:extLst>
                  <a:ext uri="{FF2B5EF4-FFF2-40B4-BE49-F238E27FC236}">
                    <a16:creationId xmlns:a16="http://schemas.microsoft.com/office/drawing/2014/main" id="{395297F2-C455-4E68-B5EC-8B07426C9AA9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72811" y="5027540"/>
                <a:ext cx="98532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91" name="墨迹 90">
                <a:extLst>
                  <a:ext uri="{FF2B5EF4-FFF2-40B4-BE49-F238E27FC236}">
                    <a16:creationId xmlns:a16="http://schemas.microsoft.com/office/drawing/2014/main" id="{DA362EC7-31A9-481C-B452-C6B25FEDC2F8}"/>
                  </a:ext>
                </a:extLst>
              </p14:cNvPr>
              <p14:cNvContentPartPr/>
              <p14:nvPr/>
            </p14:nvContentPartPr>
            <p14:xfrm>
              <a:off x="7294731" y="5058860"/>
              <a:ext cx="239400" cy="366480"/>
            </p14:xfrm>
          </p:contentPart>
        </mc:Choice>
        <mc:Fallback>
          <p:pic>
            <p:nvPicPr>
              <p:cNvPr id="91" name="墨迹 90">
                <a:extLst>
                  <a:ext uri="{FF2B5EF4-FFF2-40B4-BE49-F238E27FC236}">
                    <a16:creationId xmlns:a16="http://schemas.microsoft.com/office/drawing/2014/main" id="{DA362EC7-31A9-481C-B452-C6B25FEDC2F8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288611" y="5052740"/>
                <a:ext cx="25164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92" name="墨迹 91">
                <a:extLst>
                  <a:ext uri="{FF2B5EF4-FFF2-40B4-BE49-F238E27FC236}">
                    <a16:creationId xmlns:a16="http://schemas.microsoft.com/office/drawing/2014/main" id="{434F3B6A-9F0B-4E4C-ABD8-AD7DF812DA41}"/>
                  </a:ext>
                </a:extLst>
              </p14:cNvPr>
              <p14:cNvContentPartPr/>
              <p14:nvPr/>
            </p14:nvContentPartPr>
            <p14:xfrm>
              <a:off x="6263691" y="5067500"/>
              <a:ext cx="883800" cy="392760"/>
            </p14:xfrm>
          </p:contentPart>
        </mc:Choice>
        <mc:Fallback>
          <p:pic>
            <p:nvPicPr>
              <p:cNvPr id="92" name="墨迹 91">
                <a:extLst>
                  <a:ext uri="{FF2B5EF4-FFF2-40B4-BE49-F238E27FC236}">
                    <a16:creationId xmlns:a16="http://schemas.microsoft.com/office/drawing/2014/main" id="{434F3B6A-9F0B-4E4C-ABD8-AD7DF812DA41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257571" y="5061380"/>
                <a:ext cx="896040" cy="40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93" name="墨迹 92">
                <a:extLst>
                  <a:ext uri="{FF2B5EF4-FFF2-40B4-BE49-F238E27FC236}">
                    <a16:creationId xmlns:a16="http://schemas.microsoft.com/office/drawing/2014/main" id="{5107EED4-AAC9-452D-ADDE-990406BFA8C6}"/>
                  </a:ext>
                </a:extLst>
              </p14:cNvPr>
              <p14:cNvContentPartPr/>
              <p14:nvPr/>
            </p14:nvContentPartPr>
            <p14:xfrm>
              <a:off x="7812771" y="5014940"/>
              <a:ext cx="98640" cy="155160"/>
            </p14:xfrm>
          </p:contentPart>
        </mc:Choice>
        <mc:Fallback>
          <p:pic>
            <p:nvPicPr>
              <p:cNvPr id="93" name="墨迹 92">
                <a:extLst>
                  <a:ext uri="{FF2B5EF4-FFF2-40B4-BE49-F238E27FC236}">
                    <a16:creationId xmlns:a16="http://schemas.microsoft.com/office/drawing/2014/main" id="{5107EED4-AAC9-452D-ADDE-990406BFA8C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806651" y="5008820"/>
                <a:ext cx="1108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96" name="墨迹 95">
                <a:extLst>
                  <a:ext uri="{FF2B5EF4-FFF2-40B4-BE49-F238E27FC236}">
                    <a16:creationId xmlns:a16="http://schemas.microsoft.com/office/drawing/2014/main" id="{3C381EEA-55A7-4CEE-A94B-7A21E9B578B2}"/>
                  </a:ext>
                </a:extLst>
              </p14:cNvPr>
              <p14:cNvContentPartPr/>
              <p14:nvPr/>
            </p14:nvContentPartPr>
            <p14:xfrm>
              <a:off x="8005731" y="5070740"/>
              <a:ext cx="450720" cy="197640"/>
            </p14:xfrm>
          </p:contentPart>
        </mc:Choice>
        <mc:Fallback>
          <p:pic>
            <p:nvPicPr>
              <p:cNvPr id="96" name="墨迹 95">
                <a:extLst>
                  <a:ext uri="{FF2B5EF4-FFF2-40B4-BE49-F238E27FC236}">
                    <a16:creationId xmlns:a16="http://schemas.microsoft.com/office/drawing/2014/main" id="{3C381EEA-55A7-4CEE-A94B-7A21E9B578B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999611" y="5064620"/>
                <a:ext cx="462960" cy="2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22961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课件">
  <a:themeElements>
    <a:clrScheme name="质朴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质朴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质朴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6-FLD</Template>
  <TotalTime>1478</TotalTime>
  <Words>1679</Words>
  <Application>Microsoft Office PowerPoint</Application>
  <PresentationFormat>全屏显示(4:3)</PresentationFormat>
  <Paragraphs>212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3" baseType="lpstr">
      <vt:lpstr>华文新魏</vt:lpstr>
      <vt:lpstr>宋体</vt:lpstr>
      <vt:lpstr>Arial</vt:lpstr>
      <vt:lpstr>Bookman Old Style</vt:lpstr>
      <vt:lpstr>Cambria Math</vt:lpstr>
      <vt:lpstr>Gill Sans MT</vt:lpstr>
      <vt:lpstr>Wingdings</vt:lpstr>
      <vt:lpstr>Wingdings 3</vt:lpstr>
      <vt:lpstr>课件</vt:lpstr>
      <vt:lpstr>Support Vector Machine</vt:lpstr>
      <vt:lpstr>Objectives</vt:lpstr>
      <vt:lpstr>large margin</vt:lpstr>
      <vt:lpstr>margin</vt:lpstr>
      <vt:lpstr>Geometry illustration</vt:lpstr>
      <vt:lpstr>How to calculate the margin?</vt:lpstr>
      <vt:lpstr>Classification &amp; Evaluation</vt:lpstr>
      <vt:lpstr>SVM Formalization</vt:lpstr>
      <vt:lpstr>Simplification</vt:lpstr>
      <vt:lpstr>Lagrangian multiplier method</vt:lpstr>
      <vt:lpstr>The dual form of SVM</vt:lpstr>
      <vt:lpstr>Remaining tasks</vt:lpstr>
      <vt:lpstr>Soft margin</vt:lpstr>
      <vt:lpstr>How to punish?</vt:lpstr>
      <vt:lpstr>Soft margin: the dual form</vt:lpstr>
      <vt:lpstr>Inner product </vt:lpstr>
      <vt:lpstr>Kernel trick</vt:lpstr>
      <vt:lpstr>Mercer’s condition</vt:lpstr>
      <vt:lpstr>Kernel SVM</vt:lpstr>
      <vt:lpstr>Nonlinear kernels</vt:lpstr>
      <vt:lpstr>Hyperparameters</vt:lpstr>
      <vt:lpstr>Multiclass SVMs</vt:lpstr>
      <vt:lpstr>Multiclass SVMs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</dc:title>
  <dc:creator>mi</dc:creator>
  <cp:lastModifiedBy>mi</cp:lastModifiedBy>
  <cp:revision>68</cp:revision>
  <dcterms:created xsi:type="dcterms:W3CDTF">2021-04-15T01:44:51Z</dcterms:created>
  <dcterms:modified xsi:type="dcterms:W3CDTF">2021-04-27T07:11:25Z</dcterms:modified>
</cp:coreProperties>
</file>