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91" d="100"/>
          <a:sy n="91" d="100"/>
        </p:scale>
        <p:origin x="142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7:24.4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493 18 172 0,'0'0'70'0,"0"0"-35"0,0 0 54 16,0 0-27-16,0 0-23 16,0 0 15-16,0 0-9 15,-4 0 13-15,4 0-22 16,0-2-14-16,0 2-17 15,0 0-4-15,0 0-1 16,0 0 0-16,0 0 0 16,0 0-8-16,0 0 8 15,0 0-1-15,0 0 0 16,0 0 2-16,0 0-1 16,0 0 0-16,0 0 0 15,0 0 17-15,0 0-14 0,0 0 13 16,0 0 6-16,0 0 2 15,0 0 8-15,0 0-32 16,0 0 4-16,0-5 14 16,-5 4-14-16,5-2-4 15,-3 3 9-15,2 0-7 16,-2 0 6-16,-2 0-8 16,4-2 0-16,-4 1 12 15,0-2-12-15,1 3 0 16,-1 0-2-16,1 0 8 15,-1 0-12-15,1 0 6 16,-5 0 0-16,-4 0-3 16,0 0 3-16,-1 3 0 15,2 0-1-15,6 1 3 0,1 0-1 16,2-3-1-16,2-1 0 16,-4 4-2-16,-2 2 2 15,2 2-4-15,-4 5 2 16,-3 2 4-16,6-1-6 15,-2 1 3-15,2-1 1 16,2 1 0-16,0 1 0 16,0 1-4-16,2-1-1 15,2 6 10-15,0-3-9 16,0 5 4-16,0 0 0 16,0 4-3-16,6 1 3 0,2 1-4 15,3 2 2 1,1 0 4-16,-2 2 4 0,3-2-6 15,-1 4 0-15,-3 0 19 16,0 3-17-16,-3-2 5 16,-1 1-1-16,-2-1-6 15,-3 3 8-15,0-1-8 16,0 0 0-16,0-1 8 16,-8-3-6-16,-1 0-2 15,-5-2 4-15,-2 0 0 16,-3 1 1-16,0-2-5 15,-3 0 0-15,-3-4 10 16,-3 0-10-16,-4-1 0 16,2-3 0-16,-2 4 1 15,0-3 2-15,2-1-3 0,2-4 0 16,7-2 6-16,3-8-6 16,10-6 0-16,4 1 0 15,4-5 3-15,0 0-4 16,0 0 1-16,0 0-25 15,0 0 24-15,0 0-16 16,0 0 4-16,0 0 9 16,0 0 4-16,0 0-6 15,3 0-3-15,3 0 9 16,2 0 7-16,1 0-6 16,0 8 13-16,3 3 16 15,2 5-23-15,-1 3 14 0,1 5-21 16,3 1 1-16,-2 6 15 15,-2 0-13-15,4-1-1 16,0 6 2-16,-2 3-3 16,-3-1 3-16,-1 0-4 15,-4 1 0-15,-7-6 7 16,0 1-7-16,0 1 0 16,0 0 3-16,0 4-3 15,-3 3 3-15,-1-1-3 16,-2-1 0-16,1-4 4 15,1 1-4-15,-4 1 0 16,2 0 6-16,1-1-1 16,1 2-4-16,-1 1-1 0,1-1 0 15,-4 0 1 1,-1-3 4-16,1 2-5 0,-1-7 9 16,0 2-8-16,3-2 2 15,2-2-3-15,-4 0 0 16,6 2 17-16,2 0-17 15,-3 0 0-15,3 1 9 16,0-2-7-16,-1-3 8 16,1 3-10-16,-3-8 0 15,-2-1 8-15,5 0-8 16,0-4 0-16,0-4 6 16,0-2-5-16,0-3 5 15,0 1-6-15,0-4 0 16,0 4 12-16,0 1-12 0,8 1 0 15,6 4 8-15,-1-4-6 16,10 11 13-16,3-3-15 16,-2 5 0-16,2-1 16 15,1-5-11-15,-1 1-5 16,5 6 9-16,-3 0 0 16,3 0 7-16,-5-3-16 15,-8-9 0-15,-8-4 6 16,-2-6-6-16,-8 1 0 15,0-4 5-15,0 0-5 16,0 0 0-16,0-1-21 16,-26-37-120-16,-12-12-276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8:37.3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267 208 74 0,'0'0'6'0,"0"0"-6"15,0 0-26-15</inkml:trace>
  <inkml:trace contextRef="#ctx0" brushRef="#br0" timeOffset="747">245 0 281 0,'0'0'65'0,"0"0"-56"15,0 0 17-15,0 0 114 16,0 0-27-16,0 0-56 0,54 171 13 16,-38-119-21-16,-1-4-5 15,2-5-26-15,-3-2-13 16,-5-3 7-16,0-3-12 16,-4-6 0-16,-2-4 14 15,-3-6-14-15,0-11 0 16,1-4-1-16,-1-2 7 15,0-2 14-15,0 0-17 16,0-8 8-16,-20-21-11 16,-14-8-89-16,-1-3 12 15,-2 7 60-15,2 10 11 16,11 14 6-16,0 4 10 16,5 5-4-16,4 0 29 0,-1 0-7 15,6 5-4 1,3 2-21-16,7 5 8 0,0 2 2 15,0 4-13-15,0 1 0 16,0-1 10-16,21-1-7 16,5-1-3-16,6-2 0 15,9-7 1-15,6-6-13 16,0-1-47-16,0 0-30 16,-1-13 11-16,-7-4-25 15,-7-4 33-15,-5 5 26 16,-10 5 44-16,-3 3 3 15,-7 3-3-15,-7 5 26 0,0 0 58 16,0 0-2 0,0 0-28-16,0 0-46 0,0 0 3 15,0 15 20-15,5 9-13 16,1 2 8-16,-2 3 10 16,-1-4-31-16,-1-4-10 15,1-5-4-15,-3-7-62 16,0-8 22-16,0-1-109 15,0-22 22-15</inkml:trace>
  <inkml:trace contextRef="#ctx0" brushRef="#br0" timeOffset="919">557 116 709 0,'0'0'51'0,"0"0"-37"0,0 0-5 16,0 0-4-16,0 0 10 15,0 0 26-15,21 68-39 16,-1-44-1-16,9 1-1 16,4-5-115-16,0-8-90 15</inkml:trace>
  <inkml:trace contextRef="#ctx0" brushRef="#br0" timeOffset="1234">935 339 721 0,'0'0'130'16,"0"0"-86"-16,0 0 14 16,0 0-13-16,0 0 58 0,0 0-83 15,-134 24-19-15,134-24-2 16,0 3-1-16,0 8-54 16,2 3-10-16,18 4 66 15,-1 4-18-15,4-6 18 16,-2-2-1-16,1 1-10 15,-7-6 10-15,-2 2-3 16,-5-3 2-16,-8 1 2 16,0-3-1-16,0 7 1 15,-3 4 0-15,-12 3 1 16,-3 5 4-16,-1-6-10 16,3-2 2-16,8-3-45 0,4-6-31 15,4-1-47-15,0-7-38 16,0 0-173-16</inkml:trace>
  <inkml:trace contextRef="#ctx0" brushRef="#br0" timeOffset="1445">994 414 551 0,'0'0'120'16,"0"0"-112"-16,0 0 30 15,0 0-31-15,0 0 25 16,0 0 107-16,151-45-132 15,-115 38-3-15,-1 0-4 16,-12 1 0-16,-5 6 4 16,-6 0-4-16,-7 0-9 0,-5 0-4 15,0 0-76-15,0-4 31 16,0 0-50-16,0-1-59 16</inkml:trace>
  <inkml:trace contextRef="#ctx0" brushRef="#br0" timeOffset="2187">1145 143 465 0,'0'0'46'0,"0"0"-26"16,0 0-10-16,0 0-4 15,0 0-8-15,0 0 2 16,0-3 0-16,0 3 4 15,0 0-2-15,0 0 9 16,0 0 29-16,0 0-40 16,0 0 0-16,0 0 0 0,0 0-29 15,0 0 8-15,-4 0-135 16,-2 0-174-16</inkml:trace>
  <inkml:trace contextRef="#ctx0" brushRef="#br0" timeOffset="3005">1243 341 5 0,'0'0'81'16,"0"0"-61"-16,0 0 29 0,0 0 64 15,0 0 10 1,0 0-17-16,0-51 0 0,-9 51-46 16,-2 0 0-16,-4 12-46 15,2 11 12-15,-1 1 23 16,5 7-9-16,4 1-9 16,4 2-23-16,1-1-4 15,0 1 10-15,0 0-13 16,1-5-1-16,11-4 9 15,2-12-2-15,0-2-7 16,4-5 0-16,5-6 0 16,4-1 8-16,8-31-8 15,0-9 0-15,-3-4-8 16,-5-1-45-16,-1 7-13 16,-8 5 28-16,-4 10 33 15,-6 10 1-15,-7 8 4 0,-1 6 0 16,0 0 50-16,0 0 25 15,0 0-28-15,0 0-41 16,0 0-2-16,0 17 9 16,0 10-9-16,5 11-4 15,-1 2 32-15,1-7-30 16,1 3 6-16,-2 0-8 16,1-5 0-16,-5-5 3 15,1-7-3-15,-1-8 0 16,3-9-1-16,-3-2 9 15,0 0-4-15,2 0 4 16,-2 0-4-16,0-21 43 16,0-16-47-16,0-13-8 0,0-6-1 15,0 2 3-15,9 8-4 16,0 13-18-16,0 10 28 16,-1 9-16-16,-2 3 16 15,2 8 0-15,4 0-3 16,1 3-69-16,3 0-71 15,0 0-12-15,-2 16-256 16</inkml:trace>
  <inkml:trace contextRef="#ctx0" brushRef="#br0" timeOffset="3552">1747 479 364 0,'0'0'118'0,"0"0"-63"15,0 0 32-15,0 0-25 0,0 0-38 16,0 0 17-1,66-14-18-15,-53-10-14 0,1 2 1 16,-9 2-10-16,-5 5 0 16,0 3 9-1,0 6-3-15,-14 2-4 0,0 4-1 16,-2 0 3-16,2 1 22 16,-1 18-26-16,3 6 0 15,2 9 26-15,7 4-14 16,3 0 7-16,0-2-19 15,0-6 0-15,20-6 9 16,0-6-9-16,6-7 0 0,4-11 7 16,7 0 0-16,11-35-9 15,5-19 2-15,5-9 0 16,-2-3-14-16,-4 8-29 16,-11 4 1-16,-14 9 35 15,-10 9-19-15,-17 9 23 16,0 11-6-16,0 8 9 15,0 8 131-15,0 0-65 16,0 0 7-16,-5 0-14 16,-4 8-53-16,0 14-6 15,2 10-7-15,5 4 7 16,2 4 22-16,0-2-20 16,0 3-1-16,0 1 20 0,6-4-15 15,2-2-10-15,2-3 4 16,-2-5 0-16,1-6 0 15,-4-7 0-15,-2-7-39 16,-3-4-28-16,0-4-32 16,0 0-31-16,0-3 75 15,-26-28-174-15,-6-12-284 16</inkml:trace>
  <inkml:trace contextRef="#ctx0" brushRef="#br0" timeOffset="3722">2000 298 491 0,'0'0'114'0,"0"0"19"15,0 0-100-15,0 0-5 16,0 0-1-16,0 0-27 0,9-11 0 16,16 11-3-16,4 0 3 15,3 0 15-15,2 0-12 16,-7 0-2-16,-4 0-1 16,-2 0-10-16,-6-6-69 15,-7-4-87-15</inkml:trace>
  <inkml:trace contextRef="#ctx0" brushRef="#br0" timeOffset="4846">2458 427 602 0,'0'0'20'0,"0"0"-14"0,0 0 3 0,0 0-3 0,0 0 25 0,0 0-23 0,172-8-5 16,-148-8 12-16,-10 1-9 15,-13 1-5-15,-1 3 0 16,0 3 2-16,-24-2 46 16,-9 4 16-16,1 3-47 15,1 3-1-15,7 0-8 16,7 0 0-16,8 0-9 15,5 5 5-15,4 9 1 16,0 0-4-16,0 5-2 0,9 5 8 16,17-5-4-16,-2-1-1 15,6-2-3-15,5-9-5 16,6-3-6-16,0-4-114 16,3 0-155-16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26.2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0 688 0,'0'0'100'16,"0"0"-58"-16,0 0 37 16,0 0-3-16,0 0-38 15,0 0-37-15,134 0 20 0,-104 0-21 16,-4 0-14-16,-8 0-120 15,-9 0-93-15,-9 0-281 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26.3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3 610 0,'0'0'69'16,"0"0"-60"-16,0 0 28 15,0 0 1-15,0 0 0 16,0 0-38-16,107 3 10 16,-70-3-28-16,-2 0-27 15,-8-6-217-15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26.7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61 0 556 0,'0'0'43'15,"0"0"-37"-15,0 0 55 16,0 0 5-16,0 0-6 16,0 0 21-16,-60 233-66 15,60-190-2-15,10-6 17 16,11-2-26-16,6-7 16 15,8-6-3-15,5-7-4 16,5-9 38-16,5-6-51 16,2 0 4-16,-2-17-4 0,-6-12-170 15,-12-1-55-15,-9-6-125 16</inkml:trace>
  <inkml:trace contextRef="#ctx0" brushRef="#br0" timeOffset="188">367 49 495 0,'0'0'108'16,"0"0"-59"-16,0 0-7 16,0 0 74-16,0 0-48 15,0 0-21-15,-277 267-19 16,255-216-23-16,9 3 14 16,3-2-19-16,7-1 0 15,3-3-4-15,0-4-71 16,0-9-93-16,0-14-101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25.5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16 688 0,'0'0'81'15,"0"0"-62"-15,0 0 58 0,0 0-39 16,0 0-32-16,0 0 21 16,46 0-24-16,-24 0 19 15,0 0 8-15,-4-4-16 16,-4 2 13-16,-1 1-27 15,-4-2 0-15,-1 1 12 16,1 2-12-16,0 0 0 16,3 0-4-16,2 0 4 15,4 12-3-15,0 19-22 16,-1 7 19-16,-3 7-3 16,-4 5 9-16,-2 0 0 15,-2-1 4-15,-3 1-2 0,-1-2-3 16,-2-6 1-1,0-5-18-15,0-9-1 0,0-11-77 16,0-11-25-16,0-6-4 16,0-19-46-16</inkml:trace>
  <inkml:trace contextRef="#ctx0" brushRef="#br0" timeOffset="207">437 0 553 0,'0'0'173'0,"0"0"-158"16,0 0-12-16,0 0 16 16,0 0 3-16,0 0 44 15,0 0-58-15,-255 216 0 0,222-173 4 16,4 4-12-16,3 4-6 16,5-6-59-16,10-8-87 15,7-18-109-15</inkml:trace>
  <inkml:trace contextRef="#ctx0" brushRef="#br0" timeOffset="459">526 192 663 0,'0'0'94'15,"0"0"-58"-15,0 0 7 16,0 0-5-16,0 0-13 0,0 0-25 15,1 13 0 1,2 2-1-16,-3 3 5 0,0 3-8 16,0 2 4-16,0-7 0 15,0 0 2-15,0-5-2 16,0-3-1-16,0 1 0 16,11-3 2-16,2-2-2 15,12-1 1-15,4-3-37 16,9 0-15-16,3-9-127 15,4-10-341-15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33.1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296 0 437 0,'0'0'64'0,"0"0"61"0,0 0-4 16,0 0-33-16,0 0-69 15,0 0-19-15,-46 91 5 16,12-13 39-16,-6-1-10 16,4-6-31-16,5-9 29 15,7-10-27-15,-2-5-5 16,5-6 9-16,3-9 1 16,4-11-15-16,8-10 5 15,6-7 0-15,0-4 3 16,0 0-3-16,0-9-42 15,6-26 28-15,17-19-195 16,7-13 92-16,1-3 3 16,-4 0-8-16,-4 1-94 15,-1 14 123 1,-3 13 93-16,-7 14 109 0,0 17 58 16,-6 2-47-16,-1 7-38 0,-1 2-45 15,1 0 7-15,4 0-41 16,4 31-3-16,3 17 49 15,-1 12-12-15,-2 2 22 16,0-6-6-16,-4-6-47 16,-3-6 44-16,-2-9-50 15,4-11 4-15,-3-5 4 16,-2-10 2-16,1-8-13 16,-4-1 3-16,2 0 0 0,11-1 29 15,15-33-29-15,10-18-3 16,6-12-4-16,-3-5-44 15,-9 5 33-15,-10 15-26 16,-5 16 44-16,-8 17-6 16,-4 13 8-16,-5 3-2 15,0 0 43-15,0 12-43 16,0 28 0-16,0 11 24 16,-3 11-10-16,1-7 33 15,-2-7-41-15,4-7-5 16,0-3 34-16,0-6-30 15,0-7-3-15,0-2-2 16,9-8-30-16,9-3-31 16,3-11-149-16,2-1-188 15</inkml:trace>
  <inkml:trace contextRef="#ctx0" brushRef="#br0" timeOffset="482">753 486 428 0,'0'0'83'0,"0"0"-67"15,0 0 46-15,0 0-21 16,0 0 20-16,0 0-15 15,23 3-24-15,-5-1 29 16,0-2-42-16,1 0 30 16,-6 0-1-16,-4 0-34 0,-6 0 13 15,2 0-17-15,-5 0 2 16,0 0 36-16,0 0-28 16,0 0 13-16,0 0 33 15,0 0-48-15,-3 0-4 16,-8 0-4-16,-5-19-196 15,-4-9-192-15</inkml:trace>
  <inkml:trace contextRef="#ctx0" brushRef="#br0" timeOffset="2250">796 452 594 0,'0'0'122'0,"0"0"-41"15,0 0-35-15,0 0-13 16,0 0-2-16,0 0-24 16,70-6 8-16,-39 6-3 15,-5 0-6-15,-4 0 30 16,-12 0-36-16,-2 0 0 16,-7 0 6-16,-1 0-5 15,0 0-1-15,0 0 0 16,0 0 4-16,0 0-9 15,3 0 5-15,6 0-86 16,1 0 2-16,0 0-100 16,1 0-168-16</inkml:trace>
  <inkml:trace contextRef="#ctx0" brushRef="#br0" timeOffset="2927">1183 379 532 0,'0'0'98'0,"0"0"-92"16,0 0-2-16,0 0 33 16,0 0-20-16,0 0 18 15,0 0-4-15,-58 93-24 0,49-72 51 16,5 0-46-16,2-1-5 15,2-1 3-15,0 0-9 16,0-3-1-16,0-1 5 16,0-7 2-16,0-3-1 15,0-5-6-15,2 0 0 16,10 0 15-16,6 0-15 16,5-9 9-16,0-13-5 15,2-6 5-15,1-2-18 16,-3-4 9-16,0 0-9 15,-7 6-3-15,-5 8 6 16,-3 5 3-16,-2 7 2 16,-3 3 2-16,1 4 5 0,1 1-6 15,-1 0 0-15,6 0 4 16,2 0-2-16,-2 0-2 16,4 7 2-16,0 7-1 15,-2 1 8-15,-3 1-9 16,-1-2 0-16,-4-3 10 15,-4 0-10-15,0 0 0 16,0 1 3-16,-4 0 0 16,-15-1 20-16,0 0-23 15,-1-5 0-15,2-2 32 16,2-3-26-16,6-1 11 16,-2 0 20-16,3 0 4 0,-2-14-3 15,-1-11-38 1,0-2 0-16,1-1 12 0,-1 2-9 15,1 6-3-15,-1 5 0 16,3 7 8-16,3 3-7 16,1-3-1-16,-1 6 0 15,5 0-2-15,1 0 2 16,-3 2-29-16,3 0-92 16,0 0-62-16,0-4-59 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29.9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83 161 68 0,'0'0'194'16,"0"0"-40"-16,0 0-28 16,0 0-13-16,0 0-22 15,0 0-75-15,0-20 65 16,0 14-48-16,0-1-19 0,0 6 28 15,0-4-29-15,-3 1 7 16,3 0-20-16,0 0 6 16,0 0 0-16,0-3-6 15,0 0 0-15,0-3 5 16,0 3-5-16,0 1-2 16,0 0-1-16,0 3 3 15,0 0 3-15,3 2-3 16,-3 1 0-16,0-2 1 15,0 2-1-15,0 0 0 16,3 0-4-16,-3 0 11 16,0 0 5-16,0 0-12 15,0 0 0-15,0 0 9 0,0 0-7 16,0 0-2-16,0 0 0 16,0 0 0-16,0 0-2 15,0 0 2-15,0 0 0 16,0 0 1-16,0 0-1 15,0 0-11-15,0 0-2 16,0 0-8-16,0 17 9 16,0 15 3-16,0 6 9 15,0 8 1-15,-6 5-1 16,0-4 0-16,-1-2-2 16,2-4 8-16,1-3-5 15,2-3-1-15,-1-3 0 16,1-8-4-16,-1-5 7 0,3-7-6 15,-1-5 3-15,1-6 0 16,0-1-1-16,-3 0 1 16,1 0 0-16,-2 0 1 15,-1 0-1-15,-2-14-26 16,1-8-31-16,-2-4-32 16,3-5 67-16,2-3-54 15,2 0-10-15,1-6 42 16,0 0 2-16,0 4-3 15,4 1 35-15,6 3 10 16,-1 5 16-16,4 5-14 16,1 3 16-16,-2 2 26 0,3 5-15 15,1 4-4 1,-1-1 5-16,1 4-3 0,3 5 41 16,-1 0-50-16,5 0 0 15,-2 0 4-15,-3 16-22 16,-6 2 0-16,-6 0 0 15,-3 1 0-15,-3 0-6 16,0 2 6-16,0 1 0 16,-16-1 14-16,-6 2-14 15,0-2 7-15,2-3-7 16,0-1-5-16,2-4-6 16,7-5-71-16,2-6-79 15,6-2-74-15</inkml:trace>
  <inkml:trace contextRef="#ctx0" brushRef="#br0" timeOffset="230">301 150 446 0,'0'0'164'0,"0"0"-44"15,0 0-89-15,0 0-6 16,0 0-15-16,0 0-5 15,36 4 11-15,-10 6-15 16,6-2-1-16,0 0 26 16,-5-1-22-16,0-3-8 15,-7-3-14-15,-9-1-24 0,-8 0-76 16,-3 0-153-16</inkml:trace>
  <inkml:trace contextRef="#ctx0" brushRef="#br0" timeOffset="432">275 280 321 0,'0'0'83'15,"0"0"-79"-15,0 0 64 16,0 0 45-16,0 0-32 16,0 0-12-16,101 33-41 15,-73-30-11-15,-7 1-13 16,-7-2-1-16,-5-2-3 15,-5 2 0-15,-2-2-83 0,-2 0-23 16,0 0-178-16</inkml:trace>
  <inkml:trace contextRef="#ctx0" brushRef="#br0" timeOffset="1290">779 258 233 0,'0'0'193'0,"0"0"-130"0,0 0 24 16,0 0-6-16,0 0-81 16,0 0 6-16,21 10 60 15,-6-7-27-15,7 2-16 16,-4-1 11-16,-1-2-4 16,-2-2-8-16,0 0-22 15,-4 0 0-15,1 0 6 16,-2 0-6-16,3 0-66 15,-3 0-50-15,7 0-125 16</inkml:trace>
  <inkml:trace contextRef="#ctx0" brushRef="#br0" timeOffset="1808">1335 106 568 0,'0'0'94'15,"0"0"-85"-15,0 0 6 16,0 0 23-16,0 0 1 16,0 0 16-16,-105 152-43 15,100-120-5-15,5-5 2 16,0-6-8-16,0-4 4 16,0-9-5-16,0-2 0 15,0-6 2-15,0 0-1 16,0 0-1-16,3 0 15 0,4 0 2 15,8-1 3-15,9-23-20 16,6-9-8-16,5-7-8 16,0 2 6-16,2-3-21 15,-1 10 24-15,-1 5 6 16,-8 9-9-16,-5 9 9 16,-4 4 1-16,-3 4 4 15,0 0 3-15,-1 21-7 16,0 7 19-16,-4 4-9 15,-1 0 10-15,-4-4-20 16,-2-4 4-16,-3-3 16 0,0-6-17 16,0-5 3-1,0-3 9-15,-12-1 3 0,-8-4 21 16,-9-2-32-16,0 0 0 16,-1-12 10-16,3-16-12 15,5-9-8-15,4-7 3 16,4-6-15-16,7 5-15 15,5 5-5-15,2 8-79 16,0 7 55-16,0 6-231 16</inkml:trace>
  <inkml:trace contextRef="#ctx0" brushRef="#br0" timeOffset="4101">235 54 455 0,'0'0'130'0,"0"0"-105"16,0 0-19-16,0 0 12 16,0 0 24-16,0 0 7 15,388 73-11-15,-237-40-7 16,9-6 40-16,-4-5-50 15,-11-4 1-15,-21-11 8 16,-40 3-28-16,-36-9-2 16,-30-1 0-16,-18 0-72 15,-27 0 9-15,-40 0 12 16,-27 0-113-16,-20-11-20 16</inkml:trace>
  <inkml:trace contextRef="#ctx0" brushRef="#br0" timeOffset="4313">76 225 288 0,'0'0'326'0,"0"0"-305"16,0 0-7-16,0 0 66 16,0 0 49-16,0 0-55 15,922 67-33-15,-758-67 17 16,-25 3-58-16,-28-2 0 15,-32-1-12-15,-33 0-41 16,-37 0-103-16,-9 0-21 16,-55-11-421-16</inkml:trace>
  <inkml:trace contextRef="#ctx0" brushRef="#br0" timeOffset="4553">70 282 671 0,'0'0'0'0,"0"0"13"15,0 0-1-15,0 0 109 16,0 0-39-16,0 0-15 16,976 92-32-16,-842-84-23 0,-28-3-1 15,-30 0-11 1,-27-5-16-16,-22 0-13 0,-19 0-106 15,-8-5 59-15,-16-17-3 16,-34-8-398-16</inkml:trace>
  <inkml:trace contextRef="#ctx0" brushRef="#br0" timeOffset="4762">636 125 117 0,'0'0'352'0,"0"0"-342"15,0 0 35-15,0 0 60 16,0 0-33-16,0 0 26 16,576 30-54-16,-429-19 12 15,-9-3 28-15,-18 1-75 0,-26-1-7 16,-28-1-2 0,-22 4-15-16,-26 5-96 0,-18 3-102 15,-3 3-46-15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38.3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0 440 0,'0'0'146'16,"0"0"-32"-16,0 0-59 0,0 0-15 15,0 0-40-15,0 0 7 16,70-3 73-16,-27 6-23 16,-1-1-13-16,-5 2-24 15,-7-2-15-15,-7 3-10 16,-5-4 5-16,-4 1-23 16,-7 2-39-16,-7 0-105 15,0-1-83-15,-18 0-251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38.5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0 423 0,'0'0'24'0,"0"0"23"16,0 0 18-16,0 0 48 15,0 0-3-15,0 0-39 16,144 38-43-16,-91-38-28 15,-3 0 8-15,2 0-26 16,1 0-81-16,-9-6-64 16,-10-11-125-16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38.9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22 423 0,'0'0'119'15,"0"0"-55"-15,0 0 50 16,0 0-39-16,0 0-20 15,0 0-2-15,250-11-42 16,-222 30-9-16,-11 0 3 16,-12 1-1-16,-5 4-8 0,-9 1 1 15,-23 1 3-15,-6 0 14 16,6-8-14-16,14-8 0 16,10-4 0-16,8-4 9 15,0-2-18-15,12 3 9 16,23 1 0-16,6 2 19 15,8 3-19-15,-5-3 5 16,-9 3 11-16,-11 1-10 16,-10-4-12-16,-10 3-3 15,-4-1 3-15,-4 10-3 16,-30 5 18-16,-13 6-8 16,-3-3 18-16,3-5-19 15,9-6-19-15,9-6-62 16,11-9-129-16,12 0-18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40.6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 69 0,'0'0'100'0,"0"0"90"16,0 0-97-16,0 0-8 16,0 0-9-16,0 0-3 15,7-2 11-15,4 2-13 16,12 0-42-16,15 0 54 16,9 3-30-16,9 2-20 15,6 0-33-15,-3-1 11 16,-1-1 4-16,-11 2-15 15,-13 1-24-15,-16-1-80 16,-15-5-149-16,-3 0-311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8:42.7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5 168 753 0,'0'0'167'16,"0"0"-136"-16,0 0-17 15,0 0-14-15,0 0 0 16,0 0 33-16,-5 241-23 15,5-165-1-15,0-1 3 16,0-9-5-16,0-8 2 16,0-15-9-16,5-13 0 15,-3-16 8-15,1-8-8 16,-2-6-17-16,-1 0-5 16,0-25-7-16,0-25-21 15,0-20-130-15,0-13 84 16,0-4-3-16,-6 6-188 0</inkml:trace>
  <inkml:trace contextRef="#ctx0" brushRef="#br0" timeOffset="355">5 168 124 0,'-8'66'136'0,"8"-66"-39"16,0 0-37-16,0 0-15 15,0 0-29-15,0 0 43 16,14-11 0-16,7 52 71 16,2 6-3-16,3 4-75 15,-3-3-28-15,-2-4 18 16,-6-7-39-16,2-6 5 15,-5-8 10-15,-3-11-17 16,-3-6 3-16,-3-6-4 0,-1 0 0 16,2-28-15-16,4-20 10 15,-2-14-48-15,2-1 4 16,-4 4-38-16,1 11 44 16,-4 14 30-16,4 13 13 15,-2 8 13-15,-3 12 2 16,0 1 17-16,0 0 29 15,0 0-19-15,0 0-15 16,4 19-26-16,5 12-1 16,4 7 46-16,0 4-46 15,5 4 1-15,4 1-1 16,2-5-9-16,6-6-50 16,7-14-100-16,2-15-36 15,10-7-17-15</inkml:trace>
  <inkml:trace contextRef="#ctx0" brushRef="#br0" timeOffset="707">749 271 415 0,'0'0'149'0,"0"0"-12"15,0 0-23-15,0 0-4 16,0 0-75-16,0 0-26 16,-147 19 10-16,124 15 38 15,6 0-45-15,8 1-6 16,6-3 4-16,3-6-2 15,0-4-15-15,0-10 7 16,12-6 0-16,5-6-4 16,3 0 4-16,3-7-19 0,2-26-16 15,-2-2-29-15,-2 4 26 16,-7 8 2-16,-6 13 36 16,-4 8-2-16,-4 2 2 15,0 0 0-15,0 0 46 16,0 0-38-16,0 0 11 15,0 13-18-15,2 11-1 16,7 5 44-16,0 1-32 16,3-2-9-16,-1-4-3 15,-2 3-43-15,2-7-85 16,-7-9-69-16,-4-10-280 16</inkml:trace>
  <inkml:trace contextRef="#ctx0" brushRef="#br0" timeOffset="932">903 325 615 0,'0'0'106'16,"0"0"-3"-16,0 0-51 15,0 0-23-15,0 0-29 16,0 0 3-16,51-6 23 16,-33 6-26-16,4 0 2 15,-3 0 9-15,4 0-9 16,3 0-4-16,-5-3-10 15,-6 2-114-15,-2-5-7 16,-12-6-32-16,-1-1-267 0</inkml:trace>
  <inkml:trace contextRef="#ctx0" brushRef="#br0" timeOffset="1657">1000 148 559 0,'0'0'110'15,"0"0"-24"-15,0 0-21 16,0 0-62-16,0 0 44 15,0 0 52-15,-46 210-61 16,46-156-14-16,0-4 17 16,15-6-39-16,2-3 3 15,6-7-5-15,4-12 0 16,7-11-7-16,-1-11 7 16,6-18-47-16,2-33-48 15,-1-15-91-15,-1-7-13 16,-4-3 7-16,-4-3 83 0,-11 2 101 15,-8 11 16-15,-12 15 23 16,0 18 146-16,0 19-69 16,0 6 34-16,-3 6-53 15,1 2 32-15,-2 0-18 16,-1 0-66-16,-4 10-15 16,-3 19 2-16,0 18-7 15,2 6 13-15,4 0-13 16,3 0-16-16,2-6 26 15,1-6-24-15,0-6-3 0,0-2 3 16,0-3 8 0,0-5-17-16,4-7 6 0,1-7 0 15,0-9-7-15,-4-2 7 16,4 0-22-16,2 0 7 16,7-21-13-16,4-13 17 15,3-3-56-15,-2 5-12 16,-3 13 77-16,-7 8-12 15,-4 10 14-15,-5 1-7 16,0 0 3-16,0 0 1 16,0 0 1-16,1 0 2 15,2 12 62-15,4 6 16 16,0-5-49-16,-1 3 2 16,6-1-23-16,1-2-7 15,-3 0-1-15,7-1-1 0,3-6-13 16,4 0-65-16,5-3-61 15,4-3-18-15,-1 0 34 16,0 0-1-16,-5 0 38 16,-4 0 87-16,-8 0 28 15,-1 9 49-15,-5 2 56 16,-3 2-22-16,-1-3 48 16,-5-6-68-16,0-4-8 15,0 0-62-15,0 0-6 16,4 0-15-16,1-15-147 15,-1-30-168-15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24.8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 17 582 0,'0'0'32'0,"0"0"49"16,0 0-16-16,0 0-55 15,0 0-4-15,0 0-6 16,0 0 0-16,97-14 0 15,-63 14-1-15,-8 2 3 16,-8 7-8-16,-9 4-3 16,-6 6 1-16,-3 8 5 15,-3 5 4-15,-29 6-1 16,-4 2 8-16,-2-3-3 16,9-8-3-16,12-10-2 15,8-9 0-15,9-1-8 16,0-1 8-16,8 2 0 15,16 3 6-15,9-1-2 0,4-2 14 16,-2 1-18-16,-3-3 0 16,-13 1 13-16,-6-2-13 15,-9-2 0-15,-4-1 0 16,0 1 0-16,-4 8-1 16,-28 4 1-16,-9 10 0 15,-6 2-4-15,10-4-4 16,14 0-51-16,10-8-68 15,13-8-185-15</inkml:trace>
  <inkml:trace contextRef="#ctx0" brushRef="#br0" timeOffset="165">407 632 168 0,'0'0'336'15,"0"0"-279"-15,0 0 32 16,0 0-5-16,0 0-32 15,0 0-31-15,0 0-21 16,-81 100-19-16,72-76-20 16,9-6-138-16,0-12-185 15</inkml:trace>
  <inkml:trace contextRef="#ctx0" brushRef="#br0" timeOffset="15076">0 702 172 0,'0'0'323'16,"0"0"-253"-16,0 0-41 15,0 0 32-15,0 0-8 16,0 0-52-16,15 0 5 15,11 6 27-15,6 5-9 16,-2-4 21-16,2 0-45 16,8 3 0-16,4-2 9 15,13 1-5-15,12-2-8 0,11 0-62 16,4-5-134 0,1-2-354-16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43.0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148 55 558 0,'0'0'133'0,"0"0"-133"0,0 0 3 16,0 0-3-1,0 0 24-15,0 0 14 0,-58 217-14 16,44-157-3-16,1-1 46 16,-4-2-54-16,3-9-5 15,4-2 1-15,-2-16-8 16,4-8-1-16,6-8 0 15,2-10 2-15,0-4-15 16,0 0 5-16,0-28-97 16,17-19-87-16,3-17-300 15</inkml:trace>
  <inkml:trace contextRef="#ctx0" brushRef="#br0" timeOffset="396">187 0 370 0,'0'0'46'0,"0"0"-28"0,0 0-11 16,0 0 79-16,0 0 50 16,0 0-66-16,31 263 21 15,-25-206-48-15,1-4-24 16,-1-12 32-16,-1-7-51 16,-1-14 0-16,1-5 19 15,0-11-14-15,-2-4-3 16,3 0 0-16,10-9-1 15,10-23-2-15,8-18-13 16,4-13-29-16,-5-1 23 16,-7 7-40-16,-5 8 33 0,-7 17 26 15,-5 13 2-15,-5 11 44 16,-1 5-23-16,-3 3-3 16,0 0-8-16,0 23-11 15,0 19 0-15,0 12 27 16,0 4-10-16,0-6 22 15,0-3-39-15,0-5 0 16,2-6 20-16,6-6-20 16,-2-5 0-16,1-4 0 15,-1-4-10-15,3-7-19 16,8-6-99-16,10-6-83 16,8 0 25-16</inkml:trace>
  <inkml:trace contextRef="#ctx0" brushRef="#br0" timeOffset="1111">848 330 286 0,'0'0'182'16,"0"0"-94"-16,0 0-15 0,0 0 12 16,0 0-55-16,0 0 58 15,-35 60-32-15,21-32-49 16,8-2 30-16,-1-2-35 16,2 1 2-16,4-4-4 15,1-1 4-15,0-1 5 16,0-6-9-16,0-2 0 15,0-4 1-15,0-4-1 16,0 0 0-16,0-3 0 16,1 0 5-16,16 0 16 15,9 0-20-15,7-22-1 16,6-4 0-16,3-8-3 16,0 2-20-16,1 0 0 15,-4 2 1-15,-1 4 7 0,-9 7 11 16,-8 8 4-1,-7 3-1-15,-7 8 9 0,-2 0-7 16,-1 0 4-16,3 5-1 16,0 13 30-16,-2 3-34 15,-1-1 6-15,-2 3 26 16,-2-5-30-16,0 3 3 16,0-6-4-16,0 0 5 15,-2-6 10-15,-10 2-16 16,-2-3 0-16,-1 1 46 15,-1-3-27-15,-3-4 3 16,3 2-4-16,-3-4-12 16,1 0 39-16,-3 0-45 15,1-2 0-15,-1-17 17 0,0-5-16 16,1-4-1-16,-4-5 0 16,5 2 4-16,1 7 4 15,4 3-8-15,5 6 0 16,5 7-1-16,1 2 1 15,3 4 0-15,0 2 0 16,0 0-11-16,0 0 3 16,0-4-182-16,0-8-168 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46.1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 50 467 0,'0'0'128'0,"0"0"1"16,0 0-32-16,0 0-30 15,0 0-56-15,0 0 31 16,6-14-41-16,-6 14 3 15,3 0 13-15,-3-3-17 16,0 3 23-16,0 0-23 16,0 0 0-16,0 0 44 0,0 0-40 15,0 0 6-15,0 0 0 16,0 0-9-16,0 0 2 16,0 0-3-16,0 0 0 15,0 0 1 1,0 0-1-16,0 0 0 0,0 0-2 15,0 0 4-15,0 0-8 16,0 0-6-16,0 0 10 16,-3 13-8-16,-8 10 10 15,-1 5 0-15,6 1-4 16,3 2 8-16,3-1-5 16,0 2 1-16,18-4 0 15,11-2 25-15,3-6-21 0,7-2 4 16,2-9 1-16,5-4-9 15,6-5 8-15,-5 0-8 16,0-3-85-16,-11-17-30 16,-5-9-83-16,-13-5-65 15</inkml:trace>
  <inkml:trace contextRef="#ctx0" brushRef="#br0" timeOffset="218">396 0 409 0,'0'0'152'0,"0"0"-12"15,0 0-22-15,0 0-32 16,0 0-64-16,0 0 28 0,-183 79-21 16,152-32 17-16,4 3-12 15,4 1-25-15,3 0-4 16,7 8-5-16,-1 1-13 16,3 3 8-16,-1 2-158 15,6-14-82-15,-2-16-234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45.4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7 398 0,'0'0'135'16,"0"0"-17"-16,0 0-29 16,0 0-35-16,0 0-45 15,0 0 34-15,0 0 29 16,147-5-65-16,-112 5 5 16,-6 0-11-16,-5 5 3 15,-10-1-8-15,-8 1-23 16,-6 3-128-16,0-4 6 15,-28-4-148-15</inkml:trace>
  <inkml:trace contextRef="#ctx0" brushRef="#br0" timeOffset="177">0 7 376 0,'4'130'45'0,"-4"-130"-10"0,0 0 80 16,0 0 0-16,0 0-70 15,0 0-20-15,166 32-5 16,-131-31-13-16,-3 1-13 16,-2 1 6-16,-3-3-85 15,-1 0-35-15,1 0-211 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50.2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25 266 0,'0'0'169'0,"0"0"-62"0,0 0-20 16,0 0-5-16,0 0-37 15,0 0 3-15,0-8-7 16,0 8-24-16,0 0 36 15,0 0-46-15,0 0 1 16,0 0 9-16,0 0-15 0,0 0 5 16,0 0-7-16,0 0 0 15,0 0 9-15,0 0-9 16,0 0 0-16,0-5 3 16,-4 1 3-16,0 1-8 15,-1 0 2-15,4 1 0 16,1 2 5-16,0 0-5 15,0 0 0-15,0 0 8 16,0 0-8-16,0 0 0 16,0 0-2-16,14 0 2 15,11 0 12-15,9 6 9 16,10 0 20-16,4 1-11 16,2-7-1-16,-2 0 6 0,-7 0-35 15,-6 0 0-15,-11 0 9 16,-7 0-8-16,-8 0-1 15,-6 0 0-15,-3-2-29 16,0-3-31-16,-20 4-200 16,-21 1-93-1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50.4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0 317 0,'0'0'70'15,"0"0"31"-15,0 0 25 0,0 0 8 16,0 0-12 0,0 0-76-16,88 58 27 0,-42-52-23 15,2 2-32-15,4-3-7 16,-8-3-10-16,-10 0-2 16,-4-2-49-16,-9 0-135 15,-3 0-46-15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47.1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141 0 538 0,'0'0'93'0,"0"0"-57"0,0 0-15 16,0 0-18-16,0 0 55 16,0 0-23-16,-88 308 33 15,78-241-60-15,0-10-1 16,-2-4 28-16,0-9-31 15,8-8 1-15,-1-7-1 16,5-15-2-16,0-5-2 16,0-4 0-16,0-5 0 15,0 0-14-15,0-17 14 16,18-23-93-16,13-10-38 16,-4-14-2-16,-1-4-64 15</inkml:trace>
  <inkml:trace contextRef="#ctx0" brushRef="#br0" timeOffset="605">217 5 346 0,'0'0'112'0,"0"0"11"15,0 0-62-15,0 0-26 16,0 0-21-16,0 0-7 16,12 45 3-16,-6 6 64 15,2 14-2-15,-3 3 2 16,-1-5-55-16,1-4 20 15,1-7-16-15,1-13-7 16,2-4 30-16,-3-10-46 16,2-8 0-16,-3-7 16 0,-1-9-9 15,-1-1-7-15,-1 0 16 16,7-6-5-16,3-22 7 16,8-11-18-16,1-11 0 15,-3-1-18-15,0-5 13 16,-1-2-10-16,-3 1-18 15,3 9 1-15,-4 8 20 16,1 15-14-16,-5 3 26 16,0 10-4-16,-1 2 4 15,-2 3 0-15,-3 4 0 16,-2 0 3-16,-1 3-6 16,0 0 3-16,0 0 0 15,0 0 11-15,0 0-11 0,0 0-10 16,0 19 10-16,0 14 7 15,0 16 30-15,0 11-17 16,0 9 14-16,-1-4 10 16,-2-3-34-16,1-10-5 15,2-6 7-15,0-6-9 16,0-10 3-16,0-3-6 16,0-8 0-16,0-7 11 15,0-7-11-15,2-1 0 16,-2-3 4-16,0-1-2 15,0 0 7-15,0 0-9 16,0 0 0-16,0 0 10 0,0 0-10 16,0 0-2-1,0-19-31-15,0-8-64 0,0-11-60 16,0-6-178-16</inkml:trace>
  <inkml:trace contextRef="#ctx0" brushRef="#br0" timeOffset="1674">749 541 116 0,'0'0'377'0,"0"0"-261"15,0 0-49 1,0 0 32-16,0 0-59 0,0 0 34 15,60 0-27-15,-32 0 11 16,4 2 8-16,0 2-45 16,1-3-20-1,-4-1 25-15,-5 0-26 16,-9 0 0-16,-1 0 2 0,-9 0-2 16,-2 0 7-16,-3 0-7 15,0 0-20-15,0 3 18 16,0-3-122-16,0 2-45 15,4-2-31-15,2 0-171 16</inkml:trace>
  <inkml:trace contextRef="#ctx0" brushRef="#br0" timeOffset="2170">1297 340 468 0,'0'0'138'0,"0"0"-6"15,0 0-47-15,0 0 2 16,0 0-70-16,0 0-15 16,0 0 35-16,0 0-36 15,0 0 5-15,0 0 23 16,0 0 9-16,0 0 12 16,0 0-41-16,0 0-6 15,0 0 38 1,0 0-38-16,0 0 2 0,0 0 8 15,0 0-6-15,0 0-6 16,0 0-1-16,0 0-3 0,0 23-11 16,0 8 14-16,-6 7 0 15,-3 0 0-15,4-2 1 16,1-3 1-16,1-5-2 16,1-1 0-16,-1-4 0 15,2-4 0-15,-2-4 0 16,1-2 0-16,2-3 4 15,0-4-6-15,0 0 2 16,0-1 0-16,0-3-2 0,0-2 2 16,0 1 0-16,0-1 3 15,0 0 3-15,0 0-4 16,0 0-2-16,0 0 0 16,0 0 10-16,0 0-9 15,0 0-2-15,-3 0 1 16,1-12-111-16,-2-20-255 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51.4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0 372 0,'0'0'108'15,"0"0"21"-15,0 0-52 16,0 0-45-16,0 0-27 16,0 0 8-16,125 0 8 15,-80 15-21-15,-2-1 0 16,-11 4 11-16,-14-1-11 16,-10-2 0-16,-8 3-4 15,-5 3 10-15,-28 2 7 0,-11-1 1 16,1-1-14-16,4-4 50 15,11-4-41 1,15-7-1-16,10-5 15 0,3 7-22 16,12-5 1-16,21 3-2 15,14 0 0-15,3-6 19 16,-1 0-19-16,-5 0 0 16,-8 0-6-16,-8 0-87 15,-15 7-28-15,-13 3-100 16,0 1-247-16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51.8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0 635 0,'0'0'73'0,"0"0"-58"0,0 0 7 15,0 0 15 1,0 0 52-16,0 0-73 0,538 34 15 15,-371-31 6-15,20 0 20 16,7 2 17-16,2 2-72 16,-12 0-1-16,-20 9 27 15,-26 1-28-15,-30-4 0 16,-34-2 1-16,-28-2 5 16,-25-6-12-16,-15 0-16 15,-6-3-4-15,0 0 11 16,-17 0-6-16,-15 0-133 15,-9 0-111-15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55.4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0 383 0,'0'0'189'0,"0"0"-147"16,0 0 42-16,0 0-67 16,0 0-11-16,0 0 37 15,66 15-6-15,-36-9-8 16,-6 1-17-16,-2-1-9 15,-10 0 2-15,-8-3-5 16,-4-1 0-16,0 0-11 16,0-1 11-16,0 4-20 15,0-2 11-15,-4 0 9 0,4-3-14 16,0 0 10-16,0 5-8 16,0-2 0-16,0 8 12 15,6-1 0-15,6 3 8 16,-3-3-8-16,-3 3 40 15,2-4-40-15,-8 4 2 16,0 2 23-16,0-1-20 16,-8 2-2-16,-16 1 8 15,-10-7-8-15,-2-4-6 16,1-6-74-16,3 0-58 16,9-30-55-16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9:19.8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92 81 575 0,'0'0'332'0,"0"0"-279"16,0 0-35-16,0 0-16 15,0 0-4-15,0 0-9 16,-80-26-71-16,80 26 76 15,0 0-9-15,0 0 15 16,0 0 12-16,0 0-5 16,0 0 44-16,0 0-34 15,0-8-15-15,-3-3 17 16,-2-4-19-16,1 3 0 0,4 7 0 16,0 1 6-16,0 4-12 15,0 0 5-15,0 0-1 16,0 0-11-16,18 2 13 15,0 15 0-15,-1 3-1 16,-3 3 5-16,-5-2-5 16,-6-4 1-16,-3-10 0 15,0 1-2-15,0-8 5 16,0 0-3-16,0 0 17 16,-17-4-11-16,3-11-5 15,2-2-1-15,8 4 0 16,4 5 10-16,0 5-10 0,0 0 0 15,0 3 0-15,0 0-4 16,0 0 0-16,0 0-2 16,0 4 6-16,0 4-6 15,0 5 6-15,0-3 0 16,0 3-5-16,0-1-1 16,-5-6-117-16,-19-6-115 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56.3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0 183 403 0,'0'0'284'0,"0"0"-255"0,0 0 11 16,0 0-27-16,0 0-5 15,0 0 0-15,81 5 0 16,-36-4 35-16,1 4-41 16,1-5 1-16,-7 0 42 15,-12 2-25-15,-9-2 2 16,-9 3-22-16,-8-3 7 16,-2 0 4-16,0 0-11 15,0 0-18-15,-9 1-21 16,-10-1-83-16,-2 0 4 15,3 0-46-15,1 0-224 0</inkml:trace>
  <inkml:trace contextRef="#ctx0" brushRef="#br0" timeOffset="193">205 0 128 0,'0'0'107'0,"0"0"23"15,0 0-60-15,0 0-64 16,0 0-2-16,0 0 11 15,-21 65 29-15,15-28 26 16,-6 1-21-16,3 2-30 16,0-3 11-16,0 1-23 15,1-5-7-15,2 3 0 16,-2-4-8-16,4-7-26 16,4-11-151-16</inkml:trace>
  <inkml:trace contextRef="#ctx0" brushRef="#br0" timeOffset="440">691 12 662 0,'0'0'145'16,"0"0"-129"-16,0 0-4 0,0 0-3 15,0 0-9 1,0 0 0-16,0 74 16 0,0-48-13 16,0 4-3-16,0-5 0 15,0-1-18-15,0 2-36 16,-12-11-93-16,-1-1-78 16</inkml:trace>
  <inkml:trace contextRef="#ctx0" brushRef="#br0" timeOffset="707">420 270 653 0,'0'0'18'0,"0"0"3"16,0 0 55-16,0 0 19 0,0 0-62 15,0 0-11-15,349 26 64 16,-287-23-36-16,-6-3-20 16,-19 0-25-16,-16 0 8 15,-10 0 1-15,-11 0-14 16,0 0 0-16,0 0-10 16,-11 0-127-16,-22 0-79 15,-4 0-133-15</inkml:trace>
  <inkml:trace contextRef="#ctx0" brushRef="#br0" timeOffset="949">593 412 363 0,'0'0'90'0,"0"0"-17"16,0 0 27-16,0 0-39 15,0 0-10-15,0 0 56 16,-47 187-98-16,47-155 0 15,0-7 35-15,9-4-40 16,7-5 6-16,6-3 8 16,2-7-17-16,6-2 38 15,2-4-39-15,5 0-6 16,1-8-33-16,-3-13-143 16,-8-8-56-16,-9-6-241 15</inkml:trace>
  <inkml:trace contextRef="#ctx0" brushRef="#br0" timeOffset="1125">758 426 428 0,'0'0'147'0,"0"0"-70"15,0 0 23-15,0 0 34 16,0 0-61-16,0 0-11 16,-182 301-8-16,168-258-52 15,2 2 23-15,6-1-25 16,1 2-10-16,5-3-23 15,0-7-185-15,0-16-169 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55.0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0 342 538 0,'0'0'77'0,"0"0"-5"0,0 0 12 16,0 0-54-16,0 0 23 15,0 0 19-15,0 0-38 16,266-27-9-16,-208 27 2 15,-5 0-24-15,-3 0 19 16,-9 0-22-16,-6 0 0 16,-9-6 15-16,-12 4-15 15,-10 0-7-15,-4 2-62 16,0 0-79-16,-17 2-15 16,-17 17 10-16,-7 3-236 15</inkml:trace>
  <inkml:trace contextRef="#ctx0" brushRef="#br0" timeOffset="756">374 0 538 0,'0'0'132'16,"0"0"-35"-16,0 0-2 16,0 0-85-16,0 0-2 15,0 0-8-15,0 12 0 16,0 21-2-16,-1 7 2 0,-7 3-2 16,0 4-2-16,2-1-4 15,3-1-86-15,3-7-59 16,0-15-208-16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58.7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135 100 599 0,'0'0'80'0,"0"0"1"15,0 0-66-15,0 0 43 16,0 0-21-16,0 0-33 15,-12 75 118-15,-7-25-86 16,-3-1-15-16,1 2 21 0,3-6-40 16,4-8 2-1,3-8-4-15,2-6 7 0,5-8-6 16,-1-3-1 0,2-8 0-16,3-4 0 0,0 0 0 15,0 0-23-15,0-22-5 16,9-16-118-16,14-22 89 15,0-8-34-15,3-6 3 16,-4 3 38-16,-3 10-45 16,-3 20 90-16,-3 13 5 15,-7 12 39-15,-3 8 47 16,1 5-19-16,-4 3-20 16,0 0-2-16,5 0-45 0,1 17 0 15,6 23 8-15,2 14 19 16,2 8 45-16,-2 6-65 15,-3-1-7-15,2-9 15 16,-4-7-5-16,4-13-10 16,-6-9 0-16,-1-15 2 15,-3-6-7-15,-1-5 5 16,1-3 0-16,3 0 44 16,6-29-44-16,6-19-13 15,8-16-37-15,-2-12 1 16,2 2 14-16,-3 13-38 15,-6 13 73-15,-4 16-13 0,-3 18 20 16,-6 3-7 0,1 11 16-16,-5 0-9 0,0 0 14 15,0 13-8-15,0 20-4 16,0 13 58-16,0 8-42 16,0 3-8-16,0-2-17 15,0-2 12-15,0-5 2 16,0-5-14-16,0-7 0 15,0-5-12-15,0-4-39 16,13-10-129-16,13-12-127 16</inkml:trace>
  <inkml:trace contextRef="#ctx0" brushRef="#br0" timeOffset="247">702 450 684 0,'0'0'110'0,"0"0"-71"0,0 0 11 16,0 0-22-16,0 0 6 16,0 0 3-16,44 0 0 15,-17 0 15-15,-1 0-52 16,-3 0 0-16,-2-1 0 15,-1-5-66-15,-3 4-60 16,-1 0-53-16,-7 2-63 0</inkml:trace>
  <inkml:trace contextRef="#ctx0" brushRef="#br0" timeOffset="1559">776 446 90 0,'0'0'161'15,"0"0"-86"-15,0 0 12 16,0 0-22-16,0 0-49 15,0 0 41-15,-18 0-49 16,10 3-1-16,-4 9 43 0,-1 1-33 16,-1 11 19-1,3-1-4-15,-1 4-13 0,8-4 48 16,2-3-41-16,2-2-5 16,0 0 25-1,0-6-36-15,18-2 11 0,7-3-4 16,5-5-14-16,5-2 36 15,1 0-39-15,1-8 0 16,-4-11 15-16,-5-6-11 16,-9 3-8-16,-8-5-1 15,-6 0 5-15,-5 0-2 16,0 2 2-16,0 2 0 16,-17 9-5-16,0 3 20 15,2 7-15-15,-3 4 0 0,-2 0 5 16,0 0 21-16,-3 0-26 15,-1 1 0-15,1 13 18 16,5-5-10-16,0 2-8 16,6-4 0-16,3-1 5 15,3 0 5-15,1-2-10 16,5-4 0-16,0 2 7 16,0-2 0-16,0 0-7 15,0 0 0-15,0 0 5 16,0 0 8-16,0 0-13 15,0 0 0-15,0 0 0 16,0 0 5-16,0 1-9 16,0 2 4-16,0-1 0 0,-3-1-1 15,3 3 1-15,0-4 0 16,0 0 8-16,0 0 1 16,0 0-9-16,0 0 0 15,0 0 3-15,0 0 13 16,0 0-16-16,0 0 0 15,0 0 15-15,0 0-5 16,0 0-9-16,0 0-1 16,0 0 0-16,0 0 9 15,0 0-9-15,0 0 0 0,0 0-6 16,3-11-61 0,8-1-135-16,-2-5-141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01.36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10 586 0,'0'0'114'0,"0"0"-74"0,0 0 67 16,0 0-64-16,0 0-31 16,0 0 35-16,123-2-14 15,-66 2-9-15,-3 0-24 16,-16 0-23-16,-8 8 19 15,-13 5-142-15,-17-1-60 16,0-2-222-16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01.5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0 590 0,'0'0'0'15,"0"0"0"-15,0 0 56 16,0 0-13-16,0 0-23 16,0 0-20-16,215 54-29 15,-177-49-31-15,-3-5-214 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01.9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235 6 599 0,'0'0'142'0,"0"0"-98"16,0 0 13-16,0 0-18 16,0 0-35-16,0 0 17 15,77-6-21-15,-77 23 0 16,0 7 1-16,0 4 6 16,-22 1-13-16,-6 0 6 15,-2-5 0-15,9-5-6 0,7-8 6 16,9-7 0-1,5-2-4-15,0-1 7 0,0-1-6 16,19 0-5-16,5 0 8 16,3 0 44-16,-4 0-43 15,-5 0 10-15,-1 0-2 16,-3 0 2-16,-4 0-22 16,2 0 9-16,-2 4-88 15,-7 9-70-15,-3-1-153 16</inkml:trace>
  <inkml:trace contextRef="#ctx0" brushRef="#br0" timeOffset="728">0 964 435 0,'0'0'134'15,"0"0"-45"-15,0 0-24 16,0 0-19-16,0 0 3 16,0 0 25-16,25-99-64 15,-6 80-6-15,-4 4 29 16,-2 7-25-16,0 2 28 15,-4 3-36-15,-2 3 12 0,2 0-29 16,-3 7 7 0,2 21 7-16,-3 13 3 0,-4 8 1 15,-1 7 4-15,0 3-5 16,0-4 3-16,0 1-3 16,0-2 0-16,0-6 0 15,0-9-3-15,3-9 12 16,-1-8-11-16,-2-8 2 15,3-7 0-15,-3-4 1 16,0-3 4-16,1 0 27 16,2 0 54-16,2-13-33 15,1-15-37-15,6-7-16 16,2-8 0-16,-1-8 17 16,9-13-17-16,3-12 0 0,7-19-1 15,5-14 9-15,7-9-13 16,0-1 5-1,-3 10 0-15,-5 17-10 0,-1 13 10 16,-7 15 0-16,-6 17 0 16,0 14 3-16,-6 7-2 15,0 3-1-15,0 6-18 16,1 1 7-16,3 2-55 16,-2 9-78-16,-1 5-70 15,-5 0-177-15</inkml:trace>
  <inkml:trace contextRef="#ctx0" brushRef="#br0" timeOffset="1603">636 91 174 0,'0'0'181'0,"0"0"-106"16,0 0-21-16,0 0 27 15,0 0-26-15,0 0-31 16,0 0 9-16,0 0-26 16,0 0-3-16,0 0 33 15,0 0-37-15,0 4 26 0,4 1 18 16,7-4-6 0,3 4 2-16,13-1-27 0,22 0-4 15,16 1 18-15,15-2-20 16,15 3-6-16,2 5 0 15,6 2 4-15,0 5-2 16,-1 0-3-16,0 3 0 16,-3 0-4-16,4-2 7 15,3-5-3-15,11-3 17 16,2-7-6-16,-4-2 26 16,-7 0-37-16,-19 0 4 15,-14 0 13-15,-21 2-17 16,-14 1-1-16,-13-2-4 15,-8 2 10-15,-7-2-10 16,-3 0 4-16,-3 2 1 0,-3-4-2 16,-3-1 4-1,0 0-2-15,0 0 10 0,0 0-9 16,0 0-2-16,0 0-3 16,-8 6-45-16,-14 0-49 15,-7-6-169-15</inkml:trace>
  <inkml:trace contextRef="#ctx0" brushRef="#br0" timeOffset="4951">1225 738 268 0,'0'0'81'0,"0"0"-18"15,0 0 37-15,0 0-6 16,0 0-37-16,0 0-33 16,-112 230 18-16,100-201-38 15,4-6 3-15,3-6-7 16,4-5 4-16,-2-3-3 15,3-6-1-15,0-1-12 16,0 1 5-16,0-3-137 16,4 0-163-16</inkml:trace>
  <inkml:trace contextRef="#ctx0" brushRef="#br0" timeOffset="5293">1591 736 687 0,'0'0'107'0,"0"0"-104"16,0 0 60-16,0 0 32 16,0 0-47-16,0 0-17 0,160 68-31 15,-132-54 17-15,-3-1-15 16,-15 0-2-16,-10 1-9 15,0 4-3-15,-19 2 14 16,-21 7-3-16,-4-1 1 16,0 2 0-16,9-8 0 15,15-5 0-15,8-5 0 16,12-7-9-16,0 0 5 16,0 0 4-16,12 3 24 15,17-2-8-15,11-3 53 16,4 1-69-16,1-2 0 15,-2 0 8-15,-2 0-8 16,-2 0-20-16,-4 0-71 0,-1 0-72 16,-5 0-72-16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10.4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0 414 0,'0'0'171'0,"0"0"-48"15,0 0-61-15,0 0 55 16,0 0-85-16,0 0-11 16,0 0 93-16,143 14-78 15,-98-4-17-15,-2-2 8 16,-4-3-26-16,-7-4 1 0,-7 2-2 16,-9-3 0-16,-11 0-15 15,-5 0-98-15,0-11-122 16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10.6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0 717 0,'0'0'154'15,"0"0"-125"-15,0 0 76 16,0 0 4-16,0 0-73 15,0 0 0-15,179 5-36 16,-138-5 0-16,-8 0 2 16,-5 0-2-16,-9 0-69 0,-3 5-111 15,-10-2-140-15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09.3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146 0 474 0,'0'0'93'0,"0"0"-85"16,0 0 25-16,0 0-33 15,0 0 47-15,0 0 19 16,0 0-51-16,-27 184 16 15,8-130 28-15,-2-1-34 16,3-8 41-16,0-4-59 16,4-5 4-16,5-10 9 15,1-5-15-15,4-6-7 0,-1-4 2 16,4-5 0 0,1-5-8-16,0 1 8 0,0-2-107 15,0 0 24-15,1-6-79 16,17-23-40-16</inkml:trace>
  <inkml:trace contextRef="#ctx0" brushRef="#br0" timeOffset="516">261 29 486 0,'0'0'114'16,"0"0"-64"-16,0 0-50 15,0 0 16-15,0 0 44 16,0 0-8-16,44 182 12 0,-39-133-11 16,1-11-42-1,-1 0 11-15,-2-8-15 0,-2-6-4 16,-1-1 47-16,3-11-50 16,-3-6 1-16,0-4 14 15,0-2-3-15,0 0-12 16,0 0 3-16,5 0 3 15,2-2 49-15,9-21-55 16,6-8 4-16,9-12-10 16,-1-5-26-16,-3 0-3 15,-1 5-13-15,-6 10 35 16,-3 6 1-16,-5 6 12 0,-6 9 0 16,-2 1-1-16,0 7 12 15,-4 4 0-15,0 0 10 16,1 0-19-16,-1 0 35 15,0 0-37-15,0 5-21 16,3 23 19-16,-1 14 2 16,-2 10 25-16,0 1 1 15,0 1-14-15,0-4 41 16,0-8-52-16,0-8 4 16,0-6 2-16,0-6 1 15,0-3-11-15,0-10 3 16,0 1 0-16,0-4-13 15,4-6-26-15,13 0-101 0,10 0-10 16,5-27-123 0</inkml:trace>
  <inkml:trace contextRef="#ctx0" brushRef="#br0" timeOffset="750">886 473 519 0,'0'0'95'15,"0"0"9"-15,0 0 32 16,0 0-64-16,0 0-27 16,0 0-18-16,-17 187-25 15,15-163 25-15,2-2-26 16,0-8-1-16,0 0 0 16,0-6 0-16,0-6-72 0,0-2-72 15,0 0 1-15,0-26-13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13.0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0 732 0,'0'0'122'0,"0"0"-76"15,0 0 43-15,0 0-55 16,0 0-4-16,0 0 19 15,157 38-49-15,-138-24-1 16,-9 5 1-16,-10 3 0 0,0 3-3 16,-25 7 3-16,-14-3 0 15,-1-2 15-15,10-11-15 16,15-6 0-16,10-4 0 16,5-6 4-16,0 0-8 15,2 0 4-15,28 0 0 16,11 0 55-16,8-4-54 15,-1-5 2-15,-4-2-3 16,-9 5-12-16,-7-1 9 16,-7 1-129-16,-7 0-152 15,-10-7-132-15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9:21.4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0 316 751 0,'0'0'83'0,"0"0"-62"16,0 0-21-16,0 0-64 15,0 0 22-15,0 0-31 16,124-102 60-16,-84 51-10 15,-10 8 23-15,-12 7 9 16,-12 10 20-16,-3 11 31 16,-3 5 13-16,0 7-41 15,0 3 35-15,0 0-67 16,0 0 0-16,0 15-5 16,-9 19 5-16,-4 11 0 15,3 2-2-15,3-1 7 16,7-6-3-16,0-14-2 0,0-7 0 15,18-9 1 1,8-10-1-16,6 0 0 0,7-29-2 16,10-20-31-16,-1-11 2 15,-5-3-37 1,-13 12 58-16,-8 15 0 0,-13 17 20 16,-8 14 3-16,-1 5 62 15,0 4-69-15,0 31 7 16,0 24-5-16,0 14 13 15,-9 7 28-15,0-6-48 16,3-12-1-16,1-14 0 16,2-17 5-16,3-10-3 15,0-13-2-15,0-8 0 16,0 0 12-16,0 0-12 16,0-16-3-16,0-22-98 0,0-16-171 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12.6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0 714 545 0,'0'0'172'16,"0"0"-73"-16,0 0-74 16,0 0 33-16,0 0-29 15,0 0-22-15,369 40 13 16,-276-24-20-16,-8-2 0 15,-17-5-3-15,-12-4 3 16,-13 3 0-16,-14-6 0 16,-14 0 1-16,-8 0-16 15,-7-2 15-15,0 4-27 16,0 2 6-16,-16 4-135 0,-13 1-53 16,-15-3-311-16</inkml:trace>
  <inkml:trace contextRef="#ctx0" brushRef="#br0" timeOffset="1458">30 11 173 0,'0'0'132'0,"0"0"-50"16,0 0-19-16,0 0 43 15,0 0-72-15,0 0 2 16,-4-6 17-16,4 6-38 16,0 0 8-16,0 0 8 15,0 0-28-15,0 0 41 0,0 0-39 16,0 0 2 0,0 0 44-16,0 0-48 0,0-2 14 15,0 2-17-15,0 0 15 16,0-1-11-16,13 1-4 15,10 0 0-15,3 0-8 16,4 0 17-16,-2 14-12 16,-5 6 3-16,-2 1 0 15,-8-3 2-15,-6-1-2 16,-4-4 0-16,-3 1-1 16,-5 5 3-16,-22 0-2 15,-8-1 0-15,-2-1 1 16,7-5 6-16,7-2-7 15,11-1 0-15,11-1-7 0,1 1 7 16,0 1-1-16,0 2-2 16,18 3 3-1,1 0 20-15,4-2-13 0,-1 1 2 16,-4-6 32-16,-6 3-40 16,-6-6 2-16,-6 2-3 15,0-3 0-15,0 2 6 16,0 4-6-16,-15 4 0 15,-13 7 9-15,-5-2-9 16,4 0-51-16,3 0-56 16,10-8-56-16,10-4-41 15</inkml:trace>
  <inkml:trace contextRef="#ctx0" brushRef="#br0" timeOffset="2636">424 255 151 0,'0'0'174'0,"0"0"-85"16,0 0-12-16,0 0 32 0,0 0-88 16,0 0-2-16,0 0 10 15,0 0-26-15,0 0 6 16,0 0-3-16,0 0-4 15,0 0 39-15,0 0-41 16,0 0 0-16,0 0 21 16,0 0-13-16,0 0 2 15,0 0-3-15,0 0-3 16,0 0 68-16,0 0-56 16,0 0 3-16,0 0 2 15,0 0-12 1,0 0-14-16,0 0 5 15,0 0 0-15,0 0-1 0,0 0 1 16,0 0 0-16,0 0-2 16,0 0 11-16,0 0-15 0,0 0 6 15,0 0 0-15,0 0 4 16,0 0-4-16,0 0 0 16,0 0 10-16,0 0-5 15,16 0-2-15,12 0-3 16,7 4 3-16,6 1 41 15,1 4-44-15,-4-1 0 16,2 0 10-16,-10 1-8 16,-3-3-4-16,-5-2-1 15,-7-1 1-15,-6-3-15 16,-5 5-27-16,-4 0-87 16,0-4 28-16,0 1-34 0,-1-2-53 15,-16 0-171 1</inkml:trace>
  <inkml:trace contextRef="#ctx0" brushRef="#br0" timeOffset="2850">694 119 80 0,'0'0'282'16,"0"0"-230"-16,0 0 0 16,0 0 29-16,0 0 20 15,0 0-40-15,-124 183-42 16,101-138 39-16,1-3-50 15,9-7 11-15,4-5-6 16,4-4-7-16,5-6-12 0,0-1 0 16,11-8-100-1,19-9 9-15,5-2-131 0</inkml:trace>
  <inkml:trace contextRef="#ctx0" brushRef="#br0" timeOffset="3207">1016 186 576 0,'0'0'122'16,"0"0"-81"-16,0 0-17 0,0 0-10 16,0 0-14-16,0 0 0 15,0 22 40-15,0-1-23 16,0 0 5-16,0-1 9 15,0-1-21-15,0 0 19 16,0-3-29-16,0-1 0 16,0 2 29-16,0-3-28 15,9 0 12-15,9 1 39 16,4-2-12-16,5-4 5 16,3-3-34-16,2 2-10 15,3-8 49-15,-3 0-50 16,-5 0 0-16,-2 0 4 15,-10 0-2-15,2-3 0 16,-7-5-2-16,5-4-51 0,-4-3-3 16,-2-3-197-16,3-7-69 15</inkml:trace>
  <inkml:trace contextRef="#ctx0" brushRef="#br0" timeOffset="3414">1368 73 645 0,'0'0'106'0,"0"0"34"16,0 0-82-16,0 0 11 15,0 0 11-15,0 0-60 16,-238 206-6-16,204-144-14 16,10 6 0-16,0 5-18 0,4 4-3 15,-1-3-151-15,3-13-58 16,1-18-260-16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18.3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0 741 0,'0'0'145'0,"0"0"-113"15,0 0-31-15,0 0 64 16,0 0 12-16,0 0-69 15,190 67-5-15,-147-58-3 16,-1-1-90-16,-14-6-65 16,-15-2-58-16</inkml:trace>
  <inkml:trace contextRef="#ctx0" brushRef="#br0" timeOffset="185">41 112 809 0,'0'0'107'16,"0"0"-94"-16,0 0 140 0,0 0-104 16,0 0-14-16,0 0 1 15,155 15-29-15,-105-15-11 16,2 0 4-16,-3 0-30 16,-4 0-18-16,-1 0-157 15,-7 0-80-15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17.4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128 2 518 0,'0'0'85'0,"0"0"-3"15,0 0-56-15,0 0 63 16,0 0-63-16,0 0-19 16,0-9 21-16,0 9-28 15,0 0 0-15,0 0 6 16,0 7 0-16,0 25 31 16,-8 11-16-16,-7 8 6 15,-6 7 21-15,3-1-45 16,-1-2 1-16,7 0-4 15,3-10 10-15,3-1-16 16,2-7 6-16,-1-4 0 0,0-6 3 16,2-7-3-16,3-6-5 15,0-9-54-15,0-1 1 16,0-4 19-16,0 0-25 16,0-23-2-16,13-13-39 15,6-16-63-15,6-10-38 16</inkml:trace>
  <inkml:trace contextRef="#ctx0" brushRef="#br0" timeOffset="444">216 0 16 0,'0'0'339'0,"0"0"-236"0,0 0 33 16,0 0-57 0,0 0-12-16,0 0-31 0,15-16-36 15,-15 64 0-15,0 14 34 16,0 8 6-16,-6-3 10 15,-3-7-50-15,6-13 0 16,3-8 31-16,0-8-30 16,0-9 7-16,0-11-8 15,0-4 2-15,8-7 8 16,2 0-10-16,8-2 0 16,11-29 8-16,0-11-8 15,5-12-22-15,-2-1 3 16,-5-2-57-16,-1-2 44 15,-7 13-3-15,-2 11 35 16,-8 16-1-16,-4 11 8 0,-2 5 24 16,-3 3-12-16,0 0-5 15,0 25 1-15,0 19-2 16,0 10 15-16,0 4 19 16,-9 0-38-16,-3-2 16 15,-2-2-25-15,5-4 9 16,0-5-8-16,1-5-1 15,7-8 0-15,-2-2-7 16,3-9-19-16,0-7-35 16,0-8-87-16,0-6-25 15,9 0-2-15</inkml:trace>
  <inkml:trace contextRef="#ctx0" brushRef="#br0" timeOffset="734">658 389 394 0,'0'0'82'0,"0"0"31"16,0 0-21-16,0 0-22 16,0 0-46-16,0 0 35 15,0 0-59-15,115 132 0 16,-115-111 28-16,-12-1-25 16,-15-1 4-16,1-6-7 15,3-1 2-15,10-6 11 16,8-5-9-16,5-1 12 15,0 0 46-15,0 0-61 16,0 0-1-16,3 0-3 16,12 3 3-16,11-1 17 0,0-2-17 15,1 0 0-15,2 3-8 16,5-3-19-16,-3 0-111 16,4 0-46-16,-6 0-431 15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19.5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1115 254 0,'0'0'204'16,"0"0"-45"-16,0 0-44 16,0 0-2-16,0 0-16 15,0 0-33-15,-21-39 14 16,21 14-78-16,9-5 0 16,13 3-5-16,0 0 12 15,0 7-11-15,-9 5 4 16,-2 9 0-16,-7 2-1 15,-4 4 1-15,0 0-3 0,0 0 0 16,0 19-47-16,0 16 44 16,0 15-4-16,0 8 10 15,0 4 2-15,0 3-2 16,0-1 0-16,0-1 4 16,-4-3-1-16,-1-5-3 15,4-13 0-15,-4-15 0 16,5-12 0-16,0-10 2 15,0-5-2-15,0 0 32 16,0-4 1-16,0-29 15 16,0-19-48-16,0-22 0 15,20-16 16-15,9-20-16 16,3-14 0-16,7-12-2 16,-1-12-21-16,5 4-5 0,-5 10-23 15,0 9 20-15,-6 20 14 16,-7 15 17-16,-6 22 0 15,-6 20 4-15,-4 20-1 16,-3 13-2-16,-2 7-1 16,0 2 0-16,-1 6-22 15,-1 0 12-15,5 0-95 16,-2 10 9-16,-4 7-18 16,-1 3-39-16,0-8-89 15</inkml:trace>
  <inkml:trace contextRef="#ctx0" brushRef="#br0" timeOffset="359">488 18 281 0,'0'0'178'0,"0"0"-81"16,0 0-57-16,0 0 9 15,0 0 37-15,0 0-17 16,178 95 4-16,-102-63-10 15,17-6-13-15,10-5 53 16,8-1-55-16,9-13-40 16,1-4 46-16,8-3-43 15,3 0 2-15,-13 0-5 16,-14-4-5-16,-20 0 4 16,-17 4-7-16,-16 0 0 0,-16 0 5 15,-10 0-5-15,-11 0 0 16,-3 0-2-16,-6 0 7 15,-1 0-14-15,-5 0 9 16,0 0 0-16,0 0-1 16,0 0 1-16,0 0-8 15,0 0-25-15,-5 0-108 16,-17-5-130-16,-10-28-441 16</inkml:trace>
  <inkml:trace contextRef="#ctx0" brushRef="#br0" timeOffset="3864">1161 825 257 0,'0'0'96'0,"0"0"-16"16,0 0-12-16,0 0 10 16,0 0-27-16,0 0 6 15,0 0 49-15,0 0-32 16,0 0-27-16,0 0-8 16,0 0-10-16,17 0 12 15,10 0-25-15,17 6-14 16,9 3 47-16,7 1-47 15,-3-1-2-15,-4-1 7 16,-7-2-5-16,-8 0-3 0,-11-2 1 16,-13 0-47-16,-8-2 21 15,-3 0-72-15,-3-2-43 16,0 0 46-16,-3 0-87 16</inkml:trace>
  <inkml:trace contextRef="#ctx0" brushRef="#br0" timeOffset="4577">1436 724 345 0,'0'0'142'16,"0"0"-19"-16,0 0-9 15,0 0-39-15,0 0-9 16,0 0-66-16,-24 30 0 16,8 10 41-16,-2 6-20 15,2-3-9-15,2-2-2 16,5-1-9-16,4-5 5 0,2-8-6 15,3-7 0 1,0-5-11-16,5-9-51 0,24-6-115 16,4 0-38-16</inkml:trace>
  <inkml:trace contextRef="#ctx0" brushRef="#br0" timeOffset="4808">1758 821 585 0,'0'0'35'0,"0"0"27"15,0 0 43-15,0 0-66 0,0 0-30 16,0 0 20 0,-44 174-28-16,38-145-1 0,1-4 0 15,1-2 7-15,4-8-17 16,0-1-19-16,0-4-78 15,0-7 16-15,18-3-104 16,9-4-245-16</inkml:trace>
  <inkml:trace contextRef="#ctx0" brushRef="#br0" timeOffset="5220">2156 713 485 0,'0'0'125'0,"0"0"-14"16,0 0-8-16,0 0-46 16,0 0 34-16,0 0-61 15,6-39-21-15,-6 39 13 16,0 0-22-16,-17 12 0 16,-15 18 5-16,-10 10 1 15,1 7 48-15,4-2-54 16,7-1 0-16,12 2 13 15,6-2-11-15,10-5-2 16,2-3 0-16,0-1 7 16,15-8 0-16,14-4-7 15,3-10 0-15,4-12 13 16,1-1-7-16,-2 0-12 0,-5-20 6 16,-12-2 0-16,-10-5-11 15,-8 3 11-15,0 1 0 16,-21 3-15-16,-14 3 16 15,-6 9-2-15,-3 7 1 16,3 1 0-16,1 1-16 16,5 24 14-16,8 6-169 15,4 0-43-15,11-7-180 16</inkml:trace>
  <inkml:trace contextRef="#ctx0" brushRef="#br0" timeOffset="5841">458 1127 590 0,'0'0'105'16,"0"0"-90"-16,0 0 5 15,0 0 67-15,0 0 22 0,0 0-67 16,430 144 2-16,-269-110 31 16,0-4-52-16,-5-3-1 15,-1 0-9-15,-12-3-2 16,-10-5 21-16,-13-2-32 16,-19-4 0-16,-19-5 7 15,-26-5-3-15,-12 0-4 16,-18-3 0-16,-13 0 2 15,-5 0-4-15,-8 0 2 16,0 0-4-16,0 0-2 16,0 0-62-16,-5 0-171 15,-16-17-181-15</inkml:trace>
  <inkml:trace contextRef="#ctx0" brushRef="#br0" timeOffset="6802">1120 1600 527 0,'0'0'158'0,"0"0"-47"16,0 0-31-16,0 0-63 0,0 0-3 16,0 0-12-16,0 0 71 15,147 27-70-15,-124-5-2 16,-11 6-1-16,-12 1 14 15,0 2-14-15,-9 0 0 16,-24-2 2-16,1-8 34 16,5-4-36-16,10-9 0 15,11-7 29-15,6-1-26 16,0 0 27-16,9 0-30 16,27 0 18-16,17 0 1 15,10 0-19-15,1-5 0 16,-4-1-3-16,-5 3-47 0,-6 3-96 15,-5 0-118 1,-14-1-278-16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34.2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0 104 0,'0'0'190'0,"0"0"-72"16,0 0-52-16,0 0-3 15,0 0 11-15,0 0-32 0,0 0-5 16,0 0-13-16,0 0-20 15,0 0 7-15,0 0-11 16,0 0 0-16,0 0-9 16,0 0 7-16,0 0-2 15,0 0 4-15,8 7 0 16,-2-1-9-16,6 5 9 16,3-2 0-16,4 6 19 15,5-1-13-15,3-1-3 16,5-3-3-16,12-4 2 15,6-3 12-15,8-3-14 16,4 0 0-16,4 0 11 16,-3-7-11-16,0 0-1 0,-6-1 0 15,-4 3 2 1,-4 0-2-16,-5 4 1 0,-1-4 0 16,1 5-1-16,-3-2 1 15,3-2 0-15,0 2-1 16,1-3 3-16,2 1-3 15,2 0 1-15,-3 0 0 16,-2 0 3-16,-3 1-3 16,3 0 0-16,-3 0-2 15,1 1 4-15,-1 0-5 16,5 1 3-16,-2-1 0 16,4-1 3-16,-2 2-3 15,-2-3-3-15,-3 4 3 16,-6-1 0-16,-5 1 0 0,-2 0 0 15,-7 0 0-15,-6 0-5 16,-1 0 6-16,-5 0-2 16,2 0-3-16,-2 0 4 15,-5 0 2-15,5 0-2 16,0 0 0-16,1 0 1 16,-1 1 6-16,0 4-7 15,4 0 0-15,1-2 3 16,3 2 15-16,1-2-18 15,3 0 0-15,-1 1 21 16,3 2-15-16,1-4 4 16,-6 5-10-16,-4-3 10 15,-3-4-1-15,-7 2-9 0,-4-2 0 16,0 0 9-16,0 0-4 16,0 0 9-16,0 0 8 15,0 0-8-15,0 0 15 16,-18 0-29-16,-6 0-129 15,-10-4-80-15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37.9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 0 166 0,'0'0'210'15,"0"0"-157"-15,0 0-7 16,0 0 21-16,0 0-27 16,0 0 5-16,0 0-9 15,-8 0-18-15,8 0 29 0,0 0-37 16,0 0 7-16,0 0 6 15,0 0-16-15,0 0-7 16,0 3-11-16,14 0 11 16,8 3-4-16,4-2 4 15,2 3 0-15,-1-3-1 16,3 3 6-16,1-3-4 16,-1-1-1-16,-1 1 0 15,1 4 4-15,-2-6 3 16,-3-2-4-16,3 3-3 15,-7-3 2-15,2 0 2 16,-2 0-4-16,-3 0 0 16,1 0 4-16,-3 0-4 15,-2 0-4-15,-3 0 4 16,1 0 0-16,-8 0 5 0,-2 0-5 16,1 0 0-16,-3 0 4 15,0 0-3-15,0 0-1 16,0 0 5-16,0 0-4 15,0 0 27-15,0 0-17 16,1 0-5-16,-1 0 28 16,0 0-34-16,0 0 0 15,0 0 0-15,0 0 7 16,0 0-8-16,0 0 1 16,0 0 0-16,0 0-5 0,3 0 5 15,3 0-3 1,2 0 2-16,4 0 2 0,-1 0 0 15,-2 0-1-15,3 0 0 16,-1 0 1-16,4 0-1 16,-1 0 0-16,-4 0-2 15,4 0 4-15,-5 0-3 16,0 0 1-16,-1 0 0 16,-4 0 0-16,-1 0 0 15,-1 0 0-15,-2 0 0 16,3 0 3-16,-3 0 6 15,0 0-9-15,0 0 0 16,0 0 27-16,0 0-26 16,0 0 0-16,0 0 3 15,0 0-3-15,0 0 6 16,0 0-7-16,6 0-26 16,6-13-111-16,-1-9-97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4:46.1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 37 556 0,'0'0'33'15,"0"0"66"-15,0 0-31 16,0 0-25-16,0 0 38 16,0 0-70-16,0 0-10 15,-39-30 5-15,55 29-6 16,21 1 0-16,19-3-2 0,11 1 11 15,10 2 8-15,16 0-15 16,9 0-2-16,4 0 24 16,2 11-22-16,-5-1-3 15,-9 3 1-15,-10-2 0 16,-13-2 0-16,-12 1 0 16,-16-3 0-16,-14-1-2 15,-13-2 2-15,-8-2-9 16,-7-2 6-16,-1 0 3 15,0 0 24-15,0 0-15 16,-4 0 4-16,-13 0-13 16,-1 0-14-16,-2 0-63 0,-6 0-106 15,1 0-269-15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21.5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79 53 415 0,'0'0'17'0,"0"0"9"0,0 0 35 15,0 0-6-15,0 0-15 16,0 0 28-16,0 0-50 15,-70-53 6-15,65 53 30 16,4 0-36-16,-2 0 20 16,3 0 1-16,0 0-31 15,0 0 9-15,0 0-17 16,0 0 0-16,22 16 0 16,12 5 11-16,11 4 5 0,10-4-1 15,7-4-14 1,8-3 31-16,3-4-29 0,1-3 6 15,-1-1 24-15,-6-2-20 16,-5 0-7-16,-5-2-3 16,-13 1-2-16,-11 0 27 15,-7-3-28-15,-5 3 0 16,-3-3 20-16,-2 0-12 16,0 0 4-16,-4 0 1 15,-1 0-10-15,-2 0 19 0,-1 0-22 16,-7 0 0-1,2 0 8-15,-3 0-8 16,0 0 0-16,0 0-1 0,0 0 7 16,0 0-6-1,0 1 0-15,0-1-22 0,0 0-3 16,0 4-128-16,-4-1-51 16,-13-3-305-16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22.5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1 217 0,'0'0'163'0,"0"0"-58"16,0 0-2-16,0 0-48 15,0 0-25-15,0 0-17 16,1-4 5-16,22 4 11 16,9 4 14-16,1 13 39 15,7-1-72-15,2 6 12 16,10-3 8-16,3-5-9 15,7 1 16-15,5 2-37 16,3-4 1-16,3-1 20 16,6 0-19-16,-2-3-2 15,-3 1 13-15,-7-1-12 16,-9-1 7-16,-14 0-8 0,-8 0 0 16,-8-2 21-16,-10-1-20 15,-6-2 19-15,-7 1-6 16,-1-3-5-16,-4 2 22 15,0-3-31-15,0 0 2 16,0 0 44-16,0 0-31 16,0 0 1-16,0 0 10 15,0 0-13-15,0 0 10 16,0 0-23-16,0 0 0 16,0 0 2-16,0 0 2 15,0 0-8-15,0-3-16 16,0-8-59-16,-4-5-180 15,-13-9-485-15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45.9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256 200 218 0,'0'0'202'0,"0"0"-107"16,0 0-29-1,0-4-34-15,0 3-3 0,0-4-14 16,0 0 5-16,0 3 57 16,0 0-42-16,0 0 23 15,0 0-15-15,0-4-27 16,0-2 19-16,0-6-35 15,0 4 0-15,0 0-2 16,0-2 5-16,0-3-5 16,0 1 2-16,-5-3 0 15,-7 2 2-15,8 1-2 16,-6 4 0-16,1 2 5 16,0-2 3-16,0 7-14 15,0-1 6-15,1 2 0 16,-1-1-4-16,0 3 4 0,-3 0-6 15,-2 0-12-15,-4 0 15 16,4 7 2-16,-2 4-10 16,1 2 11-16,1 1-11 15,-3 2 11-15,4 5 0 16,0-3-9-16,3 7 15 16,5-4-12-16,5-1 5 15,0 2 1-15,0-4 6 16,0-3-6-16,2-2 0 15,7-4 7-15,3-2 0 16,-3-4 2-16,8-3-9 16,-2 0-15-16,6 0 7 0,2-6 8 15,3-15 0 1,-6-1-5-16,1-1 7 0,-9 7-4 16,-6 3 2-16,-3 8 0 15,-3 4 7-15,0 1-7 16,0 0 0-16,0 0 19 15,0 0-15-15,0 0-8 16,0 15-36-16,5 5 31 16,4 3 5-16,0 2 4 15,2-1 0-15,1-5 15 16,1-1-11-16,-1-4-8 16,-1-4 3-16,1-2-59 15,2-1-28-15,-5-7-90 16,0 0-171-16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9:20.4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0 217 173 0,'0'0'365'0,"0"0"-364"16,0 0 14-16,0 0-8 16,0 0-3-16,0 0 48 15,44 10 23-15,-32-10-28 16,-1 0-17-16,1 0 6 0,3-14-15 16,6-16 21-1,2-6-42-15,0-3 0 0,-3 1 10 16,-7 6-10-16,-2 11 0 15,-4 9 0-15,-5 7 2 16,3 5-10-16,-1 0 8 16,8 13-5-16,9 24-4 15,7 13 18-15,4 10 11 16,3 7-16-16,-3-7 5 16,-5-7 1-16,0-9-10 0,-6-11 0 15,-4-10 4 1,-6-11-4-16,-7-7 0 0,1-5-27 15,-2 0-71-15,2-27 62 16,2-28-71-16,-2-21-119 16,-1-9-194-16</inkml:trace>
  <inkml:trace contextRef="#ctx0" brushRef="#br0" timeOffset="172">521 33 513 0,'0'0'209'16,"0"0"-95"-16,0 0-81 15,0 0-19-15,0 0-5 16,0 0 8-16,-59 146 19 15,28-92-35-15,4-9 24 16,4-12-25-16,6-8 0 16,8-2-5-16,2-1 5 15,5-3-138-15,2-6-78 16,0-13-353-16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46.5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6 468 0,'0'0'127'0,"0"0"-4"16,0 0-4-16,0 0-61 16,0 0-1-16,0 0-42 15,0-4 11-15,0 4-26 16,0 0 2-16,0 0 17 16,0 0-19-16,0 0 0 15,0 0 36-15,0 0-33 16,0 0 7-16,0 0-10 15,0 0-17-15,4 0 5 16,14 0 1-16,7 0 11 16,4 6 22-16,-2-2-17 15,2-2-5-15,-2-2 0 0,-6 0-16 16,-5 0 14-16,-3 0-72 16,-4 0-3-16,-6 0-108 15,-3 0-102-15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46.7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0 205 0,'0'0'141'0,"0"0"-79"16,0 0 38-16,0 0 54 0,0 0-51 15,0 0-22 1,106 28-30-16,-74-23-33 0,2-1 30 15,-6-2-46-15,-2 0-1 16,0 2 1-16,-11-4-2 16,-3 2-36-16,-7-2-105 15,-5 0-128-15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50.2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 27 311 0,'-4'-6'130'0,"0"3"-30"15,3-2-34-15,-2 1 16 16,1 2-57-16,2-1-5 16,0 3 59-16,0 0-49 15,0 0-9-15,0 0-3 16,0 0-15-16,0 0 39 15,0 0-42-15,0 0 2 16,0 0 37-16,-3 0-9 16,3 0 14-16,0 0-4 0,0 0-29 15,0 0 34-15,0 0-40 16,0 0-5-16,0 0 0 16,0-2-3-16,17 2-16 15,6 0 0-15,7 0 19 16,1 0 11-16,-3 0-11 15,-6 13-17-15,0-1 14 16,-5 3-15-16,-8-2 2 16,-3 1-15-16,-6-1-20 15,0 1 44-15,0 3-7 0,-13 1 14 16,-7 1 2 0,-6-3-2-16,8-2 0 15,6-5-1-15,7-7 3 0,5-2-3 16,0 0 1-16,0 0 0 15,0 0-9-15,0 3 9 16,0 0-20-16,9 4 12 16,10 2 8-16,0-2 15 15,4 4-15-15,-3-3 0 16,-3 3 4-16,-1-3-4 16,-10-2 0-16,-1 0 0 15,-5-2 2-15,0-1-10 16,0 7 8-16,-9 4 0 15,-17 3 6-15,-6-1-5 16,0-1-2-16,11-4-1 0,6-7-47 16,3-4-65-1,12 0-62-15,0-4-328 0</inkml:trace>
  <inkml:trace contextRef="#ctx0" brushRef="#br0" timeOffset="158">457 318 220 0,'0'0'227'16,"0"0"-189"-16,0 0 17 15,0 0-1-15,0 0-15 16,0 0-39-16,-189 141-4 16,180-123-85-16,9-13-267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51.3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9 501 0,'0'0'116'15,"0"0"8"-15,0 0-31 16,0 0 7-16,0 0-48 16,0 0-11-16,0-15 12 15,0 15-49-15,0 0-3 16,0 0-1-16,0 0-2 16,0 0-13-16,0 0-16 15,0 21 6-15,0 10 15 0,0 10 12 16,0 5-2-16,0 0 0 15,0-3 2 1,0-3-3-16,0-2 1 16,0-8 0-16,0-5 0 0,0-1 2 15,0-11-2-15,0-2 0 16,0-6 4-16,0-5-6 16,0 3 2-16,0-3 0 15,0 0 23-15,0 0-15 16,0 0-3-16,0 0-5 15,0 0 5-15,0 0 0 16,0 1-5-16,0-1 0 16,0 0 13-16,0 0-10 15,0 0 6-15,0 0-2 0,0 0-4 16,0 0 39 0,0 0-31-16,1-11-6 15,7-5-5-15,-2-3-18 16,6-3 9-16,2 2 4 15,4-3-52-15,0 0 40 0,6 5-29 16,-8 3 46-16,-3 6-3 16,-1 5 3-16,-6 4-20 15,4 0 10-15,2 0 9 16,4 9-15-16,-2 12 16 16,1-1 0-16,-3 5-7 0,2 0 9 15,-6 0-2-15,-7-3 0 16,-1 2 5-16,0-4 12 15,0-3-17-15,-18-2 0 16,-5-2 7-16,-4-4-7 16,-7-4-5-16,7-5 2 15,0 0-11-15,1 0 7 16,6-5-23-16,3-5-13 16,4-2-54-16,5-3-73 15,8-4-307-15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51.6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0 421 0,'0'0'80'16,"0"0"4"-16,0 0-25 15,0 0 35-15,0 0-24 0,0 0-8 16,0 0-12 0,0 0-33-16,0 0-8 15,0 0-7-15,0 0 12 0,15 5-28 16,9 3 28-16,8 2-6 15,3-2 48-15,-3-1-38 16,-2-3-15-16,-1-4 7 16,-1 2-2-16,-4-2-16 15,-6 0-64-15,-4 0-65 16,-10 0-116-16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51.8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0 494 0,'0'0'47'0,"0"0"-43"0,0 0 61 16,0 0-4-16,0 0 19 16,0 0-14-16,63 24-22 15,-32-21 0-15,0 1-44 16,-2 0 0-16,9-2-5 15,-2 1-162-15,-1-3 16 16,1 0-312-16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52.0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 0 582 0,'0'0'42'0,"0"0"-42"16,0 0 0-16,0 0 77 16,0 0 27-16,0 0-67 15,0 258 20-15,4-205-53 16,4-10 0-16,1-6-4 16,-5-8 8-16,-2-3-7 15,-2-6-1-15,0-4-4 16,0-7 3-16,0-5-150 15,-18-4-2-15,-11-25-160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14.1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46 437 0,'0'-18'23'0,"-4"5"28"15,4 5 50-15,0 5-62 16,0-1-6-16,0 4 57 16,0 0-36-16,0 0-29 0,-3 0-23 15,3 0-2 1,0 17-9-16,-2 21-16 0,2 17 25 16,-3 7-3-16,3 5 3 15,0 1-3 1,0-6 1-16,0 0 2 0,0-11 4 15,3-7-4-15,3-9 0 16,2-13-1-16,-4-6 1 16,1-10 0-16,-5-3 1 15,3-3 1-15,-2 0 21 16,4-18-23-16,0-25-111 16,2-19 2-16,-1-3-27 15,-1-7 22-15,2 4-85 16,-2 9 150-16,0 12 49 15,-4 15 108-15,-1 11 47 0,3 10-41 16,-3 5-14-16,0 4-39 16,0 2-15-16,0 0-28 15,0 0-18-15,2 8-16 16,8 27-16-16,8 16 30 16,1 9 2-16,0-1 0 15,1-5 5-15,-5-10-4 16,2-11 8-16,-6-9-9 15,1-9 0-15,-8-6 9 16,1-5-8-16,0-4 5 0,-2 0 12 16,3 0 2-1,6-23 58-15,1-15-78 0,6-19-16 16,-1-5-28-16,-4 0 37 16,-5 5-5-16,-2 11 9 15,-2 18 6-15,-5 13 45 16,0 9-20-16,0 6 10 15,0 0-1-15,0 0-37 16,0 0-12-16,1 5-26 16,7 25-13-16,9 12 51 15,-2 8 0-15,2-1 0 16,-4-5 10-16,1-6-6 16,-5-9-4-16,0-2 0 15,0-3 1-15,-1-3 7 16,1-2-8-16,0-3-47 0,0-3-68 15,5-9-80 1,7-4-265-16</inkml:trace>
  <inkml:trace contextRef="#ctx0" brushRef="#br0" timeOffset="631">756 391 439 0,'0'0'63'16,"0"0"36"-16,0 0-13 16,0 0-30-16,0 0-51 0,0 0 2 15,-16 0-8 1,11 18 1-16,-4 7 0 0,3 0 8 16,1-1-7-16,2 0 5 15,3-3-6-15,0-2 0 16,0 0 9-16,0 0-9 15,0-2 0-15,0-3 5 16,8-4-3-16,-3-10 2 16,1 0-4-16,3 0 0 15,7 0 24-15,7-12-11 16,9-12-13-16,8-10-27 16,-4 1-39-16,4 2 58 15,-4 2-19-15,2 4 16 16,-6 5 11-16,-5 5 5 15,-9 3 4-15,-8 12 10 0,-1 0-15 16,-2 0-8 0,5 12-2-16,-1 11 3 0,1 4 3 15,-6-1 7-15,-1 4-1 16,-2-5 6-16,-3-1 3 16,0-2 20-16,0-8-8 15,0-4 6-15,-9-6 18 16,-10-4-29-16,-6 0 24 15,-7-9-6-15,-6-17-11 16,1-11 10-16,1-10-39 16,4 0 0-16,2 6 5 15,8 7-5-15,9 14 0 0,4 7 7 16,3 7-2-16,2 4-2 16,3 0-3-16,-2 0 0 15,1 2 1-15,2 0-1 16,0 0-11-16,0 0-12 15,-6 0-126-15,2 17-154 16,2-3-91-16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18.0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62 0 314 0,'0'0'1'16,"0"0"9"-16,0 0 8 15,0 0 35-15,0 0-36 16,0 0-10-16,-56 88-7 16,50-88-133-16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18.8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93 476 0,'0'0'45'0,"0"0"-42"15,0 0 2-15,0 0 108 16,0 0-9-16,0 0-16 16,273 25-15-16,-235-25-51 15,-10 3-15-15,-10-3 10 16,-10 0-14-16,-7 1-6 16,2-1 1-16,-3 0 2 15,0 0 18-15,0 3-17 16,0-3 3-16,0 0 8 15,5 0-12-15,4 1 0 16,0 1 0-16,2-2 3 16,-4 3 10-16,-2-3-10 15,-2 0 5-15,-3 0 23 16,0 0-30-16,0 0 9 0,0 0-10 16,0 0 6-16,0 0-15 15,-11 0-77-15,-12-6-290 16</inkml:trace>
  <inkml:trace contextRef="#ctx0" brushRef="#br0" timeOffset="200">193 238 676 0,'0'0'35'0,"0"0"-35"15,0 0 11-15,0 0-3 16,0 0 104-16,0 0-49 15,80 9 32-15,-42-9-70 0,-1 0-23 16,2 0 19-16,1 0-21 16,-4-9-58-16,-4-6-127 15,-9 1-44-15,-9-10-347 16</inkml:trace>
  <inkml:trace contextRef="#ctx0" brushRef="#br0" timeOffset="500">784 0 539 0,'0'0'2'0,"0"0"11"16,0 0 48-1,0 0-34-15,0 0 10 0,0 0-36 16,64 16 7-16,-64-4-11 16,-2 5 4-16,-15 4-1 15,4 1 23-15,4-4-22 16,9-6-2-16,0-5-1 15,0 0 2-15,9 4 2 16,13 0-1-16,4 3 0 16,-3 0 19-16,-6 3-19 15,-7 2 10-15,-7 3-11 16,-3 4 2-16,0 3 10 16,-33 1-7-16,-5-2 20 15,-5-4 11-15,6-7-35 16,3-15-2-16,14-2-188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9:19.0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103 0 556 0,'0'0'147'0,"0"0"-118"16,0 0-22-16,0 0-1 15,0 0 10-15,0 0 5 16,0 0-16-16,0 0 10 16,0 0 28-16,0 0-28 15,0 0 3-15,0 0 0 16,0 0-6-16,0 0 14 16,0 0-12-16,0 11-11 15,-10 1 25-15,-7-5-26 16,8-3-2-16,0-4 10 15,0 0-3-15,4 0 10 0,0-8-17 16,1-3 5-16,4 4-4 16,0 4-1-16,0 3-3 15,0 0-3-15,0 0-12 16,6 0 16-16,8 0-5 16,1 10 7-16,-1 1 1 15,-8 0-1-15,-3 5 0 16,-3-2 14-16,0 5-11 15,0 2 2-15,-13-4-5 16,0-6 0-16,1-4 5 16,6-5-3-16,-4-2-2 15,6 0 8-15,1 0-5 16,3 0-5-16,0 0 2 0,0 0-26 16,0 0 24-1,0 0-12-15,0 0 4 0,0 0 7 16,0 0-3-16,0 0 3 15,0 0 0-15,0 0 3 16,0 0-4-16,0 2 12 16,0-2 10-16,0 0 12 15,-2 0-23-15,2 0 7 16,0 0-14-16,0 0 0 16,0 0 17-16,0 0-13 15,0 0-2-15,-3 0 12 16,-1 0-13-16,-2-2 0 0,-2-8-1 15,2 0 0-15,3 2-12 16,1 7 13 0,2 1-1-16,0 0 0 0,0 0-14 15,0 0-24-15,0-2-61 16,23-2-65-16,6-9-3 16</inkml:trace>
  <inkml:trace contextRef="#ctx0" brushRef="#br0" timeOffset="3179">226 107 407 0,'0'0'84'16,"0"0"6"-16,0 0 0 15,0 0-43-15,0 0-16 16,0 0-8-16,23 0-10 16,21 9 87-16,14 6-51 15,15 4-41-15,12 2 27 16,15-3-34-16,9 0-1 0,14-12 10 15,11-6-10-15,4 0 6 16,2 0-6-16,1-6 0 16,2-7 4-16,1 0-4 15,10 3 0-15,8 0 4 16,7 2-3-16,-1 1-2 16,-2 3 1-16,-7 1 0 15,-10-1-2-15,-3-1 2 16,-12 0 0-16,-10-4 3 15,-12 0-3-15,-4-1 4 16,-12 1-4-16,-14-1 0 16,-12 2-1-16,-17 4 1 15,-12-1 0-15,-14 5 1 16,-10 0 3-16,-11 0 12 16,-3 0-16-16,-3 0 0 0,0 0 38 15,0 0-28-15,0 0-6 16,0 0-4-16,-27 0-112 15,-31-14-452-15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18.2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0 255 0,'0'0'58'0,"0"0"35"16,0 0-24-16,0 0 3 15,0 0-17-15,0 0 60 16,0 281-80-16,0-252-1 16,0-1-8-16,0-2-21 15,0-6-2-15,4-6-3 16,1-1 7-16,-1-8-16 15,7-2-68-15,3-3-92 0,1-8 31 16,6-20-261-16</inkml:trace>
  <inkml:trace contextRef="#ctx0" brushRef="#br0" timeOffset="183">311 35 391 0,'0'0'11'16,"0"0"8"-16,0 0 13 15,0 0 9-15,0 0-16 16,0 0-19-16,65 202 17 16,-65-165-4-16,0-5-19 15,-3 0 22-15,-15-2-22 0,-3-5 0 16,-4-5-2-16,-3-5-17 16,3-11-217-16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17.3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170 0 854 0,'0'0'0'0,"0"0"-30"15,0 0 1-15,0 0 29 16,0 0 4-16,0 0-4 15,-161 281-12-15,153-224 10 16,8 3 4-16,0-1 4 16,5-11-6-16,18-6-37 15,7-13-74-15,2-15-94 16</inkml:trace>
  <inkml:trace contextRef="#ctx0" brushRef="#br0" timeOffset="441">357 124 288 0,'0'0'80'0,"0"0"-1"16,0 0 96-16,0 0-86 15,0 0 0-15,0 0-31 16,-23-8-58-16,23 8-5 15,2 0-15-15,11 0-1 16,8 14 21-16,-1 3 0 16,0 2 1-16,-9-2 25 15,-7-3-26-15,-4 0-3 0,0 1 2 16,0 2-16-16,-11-3 14 16,2-3-28-16,5-4-17 15,4-1 32-15,0-5-5 16,0 5-2-16,9 3 10 15,6-3 13-15,3 1 3 16,1 1-2-16,-4-4 30 16,-6 2 5-16,-9-5-31 15,0 3-3-15,0 3-2 16,0 1 7-16,-18 9 13 16,-8 2-13-16,-2 0-5 15,3-3-4-15,3-4-12 16,12-5-62-16,2-7-95 0,8 0-156 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15.7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32 390 0,'0'0'118'16,"0"0"12"-16,0 0-73 15,0 0-12-15,0 0 31 16,0 0-76-16,0 0-9 16,11-5-21-16,16 5 30 15,8 6 28-15,5 1 21 16,-9-1-27-16,-5 0 7 15,-6-2-27-15,-5-2-4 16,-4 2-78-16,-7-1-100 16,-4-3-158-16</inkml:trace>
  <inkml:trace contextRef="#ctx0" brushRef="#br0" timeOffset="174">47 227 637 0,'0'0'52'0,"0"0"-49"16,0 0-1-16,0 0 30 16,0 0-5-16,0 0 27 15,119 0-23-15,-71 0-30 16,-2-9-2-16,-5-6-127 16,-6-1-85-16,-9-3-267 15</inkml:trace>
  <inkml:trace contextRef="#ctx0" brushRef="#br0" timeOffset="733">479 44 44 0,'0'0'349'0,"0"0"-349"16,0 0 0-16,0 0 11 16,0 0 72-16,0 0-45 15,31 141-2-15,-31-117 20 16,0-8-27-16,0-5-10 15,0-3-10-15,0-7-6 16,0-1 18-16,0 0-19 16,0 0 0-16,0 0 24 15,0 0-2-15,0-9 26 0,0-11-50 16,5-5-51-16,4 2 16 16,6 3 20-16,-6 7 15 15,0 5-8-15,-2 5 8 16,-3 3-4-16,1 0 1 15,2 0-5-15,2 0 1 16,2 14 3-16,0 2 4 16,-5 3 24-16,-2-1-21 15,4 0-2-15,-8-5 5 16,4 0-6-16,-2-7 16 16,1-2-16-16,-2-2-6 15,3-2-1-15,0 0-35 16,2 0-8-16,2-7 21 0,4-12-20 15,2 1 48-15,-4 2-12 16,-1 5 13-16,-1 6 6 16,-4 2 10-16,1 3 8 15,1 0-16-15,2 0-2 16,-1 0 27-16,2 3-15 16,-3 5-12-16,4 4 2 15,2 0-4-15,-2 1-4 16,7-2 0-16,6-3-103 15,7-8-33-15,11 0-223 16,8-10 313-16</inkml:trace>
  <inkml:trace contextRef="#ctx0" brushRef="#br0" timeOffset="1099">1135 74 138 0,'0'0'238'0,"0"0"-119"16,0 0 44-16,0 0-127 15,0 0 16-15,0 0-21 16,-122 5-15-16,99 22 0 15,7 0-16-15,5 2 0 16,3 2-4-16,7-3 4 16,1-4 0-16,0-3-4 15,0-8 11-15,14-1 3 16,-1-11-10-16,2-1 0 16,5 0-1-16,3-13-7 15,4-19-60-15,-1-3 3 0,-6-1-38 16,-3 8 58-1,-8 11 39-15,-5 10 6 0,-4 3 81 16,0 4-39-16,0 0-20 16,0 0-3-16,2 0-13 15,5 5-12-15,1 13 12 16,3 1-6-16,2 0 30 16,-4 3-30-16,3-7 3 15,-2 2-3-15,-1-7 6 16,-2-1-12-16,2-8-85 15,0-1-64-15,2-10-188 16</inkml:trace>
  <inkml:trace contextRef="#ctx0" brushRef="#br0" timeOffset="1282">1397 60 440 0,'0'0'121'0,"0"0"-121"16,0 0 0-16,0 0 47 15,0 0 2-15,0 0 14 16,119 116-47-1,-87-83 41-15,0-6-7 0,-2-2-41 16,-9-7 0-16,-6-5-9 16,-5-8-13-16,-6-5-64 15,4 0 0-15,-4-18 24 16,2-17-138-16</inkml:trace>
  <inkml:trace contextRef="#ctx0" brushRef="#br0" timeOffset="1433">1681 0 179 0,'0'0'254'0,"0"0"-208"16,0 0-14-16,0 0 49 0,0 0-27 16,0 0 24-16,-191 185-59 15,164-152 20-15,1 0-11 16,11 1-28-16,4-4 0 16,11-1-19-16,0-10-176 15,11-16-195-15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0.2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147 0 115 0,'0'0'402'0,"0"0"-267"16,0 0-35-16,0 0-35 0,0 0-37 15,0 0-28 1,0 0 8-16,6-8 24 0,-6 8-32 15,0 3 3-15,0 19-9 16,-13 9 13-16,-15 9-14 16,-4-1 3-16,-2-4-144 15,8-6 35-15,11-16-92 16,10-13-207-16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0.9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82 0 254 0,'0'0'134'16,"0"0"-102"-16,0 0 26 15,0 0-28-15,0 0 0 16,0 0 26-16,-67 400-35 16,59-360-14-16,4-15 11 15,1-8-16-15,3-7 19 0,0-8-17 16,0-2-4-1,0 0 41-15,0-24-41 0,0-19-29 16,11-16-90-16,4-4 30 16,1-8 14-16,0 5-98 15,-3 14 56-15,2 12 117 16,-5 16 161-16,-4 14-28 16,-3 5-34-16,-3 5-33 15,0 0 5-15,1 0-71 16,2 8-20-16,6 25-1 15,5 19 21-15,3 8 36 16,1 6 7-16,0-1-36 0,0-11 36 16,1-8-34-1,-7-14-5-15,-2-8 13 0,0-13-15 16,-6-7-2-16,-1-4 8 16,2 0-1-16,4-4 50 15,7-25-51-15,7-22 4 16,-3-11-20-16,1-6-13 15,-3 1-48-15,-4 4 17 16,-2 17 50-16,-3 18-2 16,-4 18 6-16,-4 7 0 15,-1 3-5-15,0 0 3 16,0 22-25-16,4 19 27 16,0 6 21-16,1 5 38 0,-1-6-40 15,4-4 0 1,-2-5 6-16,-2-3-24 0,4 2 1 15,-2-1-2-15,8-9-54 16,6-14-77-16</inkml:trace>
  <inkml:trace contextRef="#ctx0" brushRef="#br0" timeOffset="254">641 295 930 0,'0'0'0'0,"0"0"-18"16,0 0 8-16,0 0 4 0,0 0 12 15,0 0 55-15,132 5 6 16,-77-5-57-16,-7 0 25 16,-8 0-35-16,-11 0 0 15,-10 0 3-15,-8 0-3 16,-4 0-11-16,-7 2-86 15,0 7-3-15,0 1-48 16,0 0-76-16,0-4-274 16</inkml:trace>
  <inkml:trace contextRef="#ctx0" brushRef="#br0" timeOffset="716">1125 227 664 0,'0'0'80'0,"0"0"-80"0,0 0 0 16,0 0-10-16,0 0 10 16,0 0 45-16,-47 123 19 15,43-95-49-15,4-6-6 16,0-4 7-16,0-6-16 16,0-1 0-16,12-3-2 15,4-2 10-15,3 1-8 16,0-4 0-16,6-3 7 15,2 0 18-15,2-1-25 16,6-20-7-16,0-9-34 0,-3-1-12 16,0 1 27-16,-4 2 12 15,-3 9 13-15,-2 3-16 16,-2 10 17-16,-5 6-3 16,0 0-4-16,3 0-8 15,0 9 12-15,-4 5 1 16,-6 1 4-16,-5-1 29 15,-4-3-26-15,0-1 26 16,0 2 35-16,-22 1-30 16,-9-1 3-16,-7-1-20 15,-4-5-14-15,5-6 31 16,2 0-36-16,7-2 0 16,3-21 23-16,6-9-23 0,5-10 0 15,9-13-60 1,5-9-130-16,0-4-20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3.9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0 559 0,'0'0'156'16,"0"0"-99"-16,0 0-37 0,0 0-3 16,0 0-17-1,0 0-9-15,0 0 9 0,109 4 3 16,-56-4 12-16,-9 0-6 15,-13 0-9-15,-9 0-19 16,-5 0-61-16,-12 0-121 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4.1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0 479 0,'0'0'56'0,"0"0"-49"0,0 0-14 16,0 0 4 0,0 0 3-16,0 0 12 0,87 19 2 15,-40-13-14-15,6-6-39 16,6 0-448-16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5.1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5 339 0,'0'0'335'0,"0"0"-288"15,0 0 2-15,0 0-18 16,0 0-11-16,0 0-20 15,0-4-16-15,17 4 8 16,6 0-1-16,3 13-10 16,3 6-106-16,-4 0-155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5.5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22 100 0,'0'0'230'15,"0"0"-130"-15,0 0 29 16,0 0-9-16,0 0-38 0,0 0 26 16,0 17-80-16,0-17-20 15,0 0-8-15,0 0-2 16,0 4-1-16,0 2-79 16,0 3-6-16,0-6 58 15,-1 2-3-15,1-5 22 16,0 0 10-16,0 0 2 15,0 0 5-15,9-5-6 16,9-9-9-16,0-3 2 16,1 3 7-16,-7 5 0 15,-6 5-2-15,-1 3 4 16,-1 1 3-16,1 0-5 16,2 0 0-16,2 0 16 15,3 0-12-15,-5 0 11 0,2 1-2 16,-5 8-12-16,-1 4 13 15,-3 3-14-15,0 4 0 16,0 6 12-16,0-1-6 16,-3 0-4-16,-6-7-2 15,8-7-56-15,1-11-103 16,0 0-147-16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6.2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196 0 759 0,'0'0'0'0,"0"0"-5"0,0 0 3 16,0 0 4-16,0 0 0 16,0 0-2-16,-187 135-11 15,178-129-81-15,9-6-281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9:49.4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260 862 13 0,'0'-2'12'16,"0"1"-9"-16,0 1-1 16,-2 0-2-16,-3 0 1 15,1 0 13-15,4 0-11 16,-3 0 9-16,1 0 46 15,2 0-52-15,0 0-6 16,-3 0-75-16</inkml:trace>
  <inkml:trace contextRef="#ctx0" brushRef="#br0" timeOffset="1685">260 862 39 0,'-49'40'155'16,"49"-40"-51"-16,0 0-18 15,0 0-37-15,0 0-40 16,0 0-3-16,-6 0-6 16,6-2 0-16,-3-1 1 15,1 3-1-15,-1-2-1 16,2-1 1-16,-2 3 0 0,3 0 0 15,0 0 0-15,0 0 0 16,0 0 0-16,0 0 6 16,0 0-7-16,0 0 1 15,0 0 0-15,0 0 2 16,0 0-2-16,0 0 0 16,0 0-7-16,0 0 14 15,0 3-6-15,4-1 21 16,4 1-22-16,-4-1 37 15,2-1 2-15,-2 1-14 16,0 1 3-16,1-2-25 16,2-1 6-16,-2 2-9 15,-1 3 1-15,2-2 2 16,-1 0-3-16,3 2 0 16,1 1 11-16,-3-1-9 0,3 0-2 15,-2 1 0-15,3-4 4 16,2-1 2-16,-3-1-1 15,1 4-5-15,3-4 40 16,-4 0-39-16,1 0 3 16,-2 0-4-1,1 0 3-15,-1 0-3 0,-4 0 0 16,2 0 0-16,2 0 0 16,1 0 0-16,-3 0 0 15,6 0 0-15,-3 0 1 0,0 0-2 16,4 0 1-1,-3 0 0-15,4-11 11 0,3 1-11 16,-5-3-1-16,-2 0 0 16,3 4 2-16,-3-5 0 15,2 5-1-15,-3 0 0 16,1 1 4-16,-3-2-4 16,-1-4 0-16,3-1 2 15,0-8 2-15,4-5-1 16,0-4-3-16,1-6 0 15,-2 1 0-15,2 1 0 16,-5 0 0-16,-3 2 0 16,-2 1 6-16,1 4-7 15,1-2 1-15,-1 2 0 16,-4 3 9-16,2 2-7 0,-3-3 0 16,0 3 1-16,0 1-1 15,0 3 7-15,0 5-8 16,0 2-1-16,0 2 31 15,0 0 1-15,0-3-28 16,0 0 6-16,-7 1-7 16,-6-5 5-16,3 1-8 15,-7 0 0-15,2-2 4 16,-2 2-2-16,-1-2-2 16,0 3 0-16,1 1 1 15,2 2 2-15,0 2-3 16,0 3 0-16,1 1 9 0,0 0-5 15,-1 3-4 1,4 2 0-16,-1 0 0 0,-1 0-4 16,-3 0 4-16,0-2 0 15,-1 4 1-15,2 0-1 16,1 0 0-16,-6 0-2 16,1 0 4-16,-4 8-6 15,-1 0 0-15,4 0 4 16,-1 0-1-16,-2 1 1 15,1-3 0-15,4 0 0 16,0 0 1-16,1 1-2 16,2 4 1-16,-3 0 0 15,4-1-3-15,1 5 3 0,0-4-4 16,6 0 2 0,-2 7 4-16,0-1-11 0,-2 7 4 15,2-5 5-15,0 4-4 16,1-2 4-16,1 2-2 15,1 2 1-15,1-3 2 16,0 8-10-16,2-2 8 16,3 4 1-16,0 1-9 15,0-1 9-15,0 4 0 16,0-3 0-16,0-3 1 16,0-2 4-16,0-5-5 15,0-3-3-15,8 1-2 0,-2 2 5 16,2 0 0-1,-2-4 3-15,1-3-3 0,1-3 0 16,-4-4-5-16,1 1 5 16,1-1 0-16,2 2 2 15,1-3-2-15,0 0 2 16,-3 1 0-16,2 0-1 16,-4-4-1-16,1 1 0 15,-1-3 0-15,-1-2 0 16,-1 3 0-16,1-4 0 15,-2 0 4-15,2 1-5 16,-1 1 1-16,2 2 0 16,4 0 2-16,-2 0-2 0,3 1 0 15,0 1 4 1,-1-2-1-16,0 2 1 0,-4 1-4 16,2-1 0-1,-3 0 7-15,2 1-4 0,-5-6-3 16,1 1 0-16,-1-2 5 15,0 0-9-15,0 0 4 16,3 0 0-16,-3 0 11 16,0 0-9-16,2 0-2 15,-2 0 4-15,0 0-2 16,0 0 5-16,0 0-7 16,3 0-86-16,-3-5-103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6.5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0 627 0,'0'0'109'15,"0"0"-109"-15,0 0-15 16,0 0 15-16,0 0 1 16,0 0 121-16,22 132-69 15,-16-98-23-15,-2-1 10 16,4-4-36-16,-7-3-1 15,4-5-3-15,-2-4 11 16,-3-7 2-16,1-4-13 16,-1-3-56-16,3-3-39 15,-1 0-54-15,3-6 23 0,10-24-423 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6.7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 0 506 0,'0'0'0'0,"0"0"0"16,0 0 59-16,0 0 17 15,0 0-25-15,0 0-6 16,115 107-3-16,-110-79 0 16,-5 3-30-16,0 2-9 15,-2 0 19-15,-20 0-20 16,-3-2-2-16,-2-3-10 15,0-4-126-15,1-7 64 16,8-10-174-16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6.9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0 823 0,'0'0'0'16,"0"0"-20"-16,0 0 14 16,0 0 12-16,0 0 76 15,0 0-4-15,210 16-55 16,-159-16 19-16,-7 0-42 0,-12 0 0 16,-6 0-7-16,-12 0-100 15,-14 0-131-15,0-3-201 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7.1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27 583 0,'0'0'121'0,"0"0"-111"16,0 0-15-16,0 0 10 15,0 0 17-15,0 0 45 16,120 4-63-16,-77-4 32 15,-1 0-36-15,-1 0-43 16,-6-9-147-16,-3-13-420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7.3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0 333 0,'0'0'120'0,"0"0"-112"16,0 0 7-16,0 0 94 16,0 0 28-16,0 0-65 15,7 236 36-15,-2-201-74 0,-1-3-12 16,2 1 23 0,2-7-35-16,0-6-9 0,-4-5-1 15,-4-6 7-15,2-3 4 16,-2-2-11-1,0-4-71-15,0 0-122 16,0-28-90-16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5.7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144 0 279 0,'0'0'406'0,"0"0"-338"16,0 0-68-16,0 0 6 15,0 0 11-15,0 0 69 16,-115 152-67-16,97-98 5 16,7 1-24-16,11-3 0 15,0 3-3-15,8-7 9 16,22-5-16-16,9-8-43 15,9-15-99-15,3-15-14 16,4-5-293-16</inkml:trace>
  <inkml:trace contextRef="#ctx0" brushRef="#br0" timeOffset="342">468 99 850 0,'0'0'52'0,"0"0"-51"15,0 0 37-15,0 0-18 16,0 0-20-16,0 0-8 16,12-1-17-16,11 1 19 15,-1 11 6-15,-5 3-4 16,-8-2 0-16,-9-1-15 16,0 1 1-16,0 5-26 15,-18 0 21-15,1-3 12 16,7-4 0-16,5-3-13 15,5-3 16-15,0 2-16 16,0 0 15-16,15 5 2 0,4-4 7 16,2 2-1-16,-3 0 1 15,-6-3 0-15,-6 0 9 16,-3 0-9-16,-3 5 0 16,0 6 0-16,-18 2 0 15,-17 9 95-15,-6-2-95 16,2-4-3-16,4-9 2 15,12-4-91-15,6-9-76 16,17 0-231-16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24.7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41 0 710 0,'0'0'35'16,"0"0"-18"-16,0 0-25 16,0 0 14-16,0 0-6 0,0 0 70 15,-19 139-37-15,14-97-9 16,1-5-24-16,-2-7 0 15,4-8 16-15,-1-10-16 16,1-8 0-16,2-2-6 16,0-2-14-16,0 0 12 15,0-2-6-15,0-21-9 16,0-13-99-16,13-3 29 16,6-1 40-16,3 8 28 15,-3 9 23-15,-2 8-4 16,-3 7 6-16,-2 6 0 15,-8 2 6-15,3 0-3 16,5 0 1-16,-3 13 31 16,4 6 16-16,-3 1 27 15,-6-1-18-15,-1-4-25 0,-3 3 33 16,0-8-57-16,0 2-3 16,0-5-2-16,0-1-6 15,0-1 6-15,0-4-6 16,0-1 0-16,0 0-13 15,2 0-9-15,2 0-13 16,8-4 24-16,10-23 5 16,2-4-15-16,6 0-20 15,-7 8 22-15,-6 7 14 16,-7 5 5-16,-2 6 0 0,-3 2-1 16,-4 3 4-16,2 0-9 15,2 0 6 1,2 3 0-16,4 17 3 0,3 6-3 15,-2 4 23-15,-3 4 20 16,-3-4-36-16,2-3 13 16,-1-2-20-16,-1-6 0 15,3-4-8-15,5-7-53 16,4-8-71-16,6-7-135 16</inkml:trace>
  <inkml:trace contextRef="#ctx0" brushRef="#br0" timeOffset="176">617 87 610 0,'0'0'74'0,"0"0"-58"16,0 0-16-16,0 0 0 0,0 0 15 15,0 0 49-15,15 89-16 16,-10-65-34-16,4-6-13 16,-5-4 5-16,1-4-6 15,-3-6-11-15,-2 1-14 16,0-5-111-16,0-3-97 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27.1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 0 636 0,'0'0'98'15,"0"0"16"-15,0 0-31 16,0 0-6-16,0 0-22 16,0 0-55-16,-22 0-12 15,29 1 5-15,20 15 14 16,10 2 19-16,11 0 29 0,10 1-48 16,12 0 20-16,8-5-27 15,11 1 4-15,8-2 13 16,14-5-14-16,9 1-3 15,5-6 2-15,-4-1 9 16,-5-2-19-16,-6 0 8 16,-14 0 0-16,-9 0-2 15,-23 4 2-15,-16 6 0 16,-18-3-5-16,-10-1 10 16,-12-1-10-16,-7-1 5 15,-1-4 0-15,0 5 7 16,0 1-7-16,-1 2 0 0,-20 2-5 15,-8-7-24-15,-9-3-117 16,-6-12-295-16</inkml:trace>
  <inkml:trace contextRef="#ctx0" brushRef="#br0" timeOffset="65687">29 133 659 0,'0'0'171'16,"0"0"-139"-16,0 0-27 15,0 0-4-15,0 0 0 16,0 0 3-16,0 0 2 15,0 0-3-15,0 0-3 16,0 0 43-16,0 0-1 16,0 0-6-16,0 0 26 15,0 0-41-15,0 0-3 0,-4 0-18 16,-1-2-9 0,1 0 8-16,4-4-24 0,-2 6 4 15,-1-6 20-15,-1 5 2 16,2-1-1-16,-1 0 0 15,3 0 0-15,0 2 10 16,-2-2-4-16,2 2-6 16,0 0 11-16,0 0-8 15,0 0 5-15,0 0-8 16,0 0-5-16,0 0-5 16,0 0 10-16,0-3-5 15,0 3 0-15,0-1 5 16,7-2-8-16,6 3 8 15,4 0 0-15,4 0 11 0,2 0-11 16,3 0-5-16,1 0 1 16,-3 0-19-16,2 0 5 15,0 0-44-15,0 3 11 16,3 1-45-16,-2-4-69 16,-1 0-90-16</inkml:trace>
  <inkml:trace contextRef="#ctx0" brushRef="#br0" timeOffset="66515">963 166 588 0,'0'0'101'0,"0"0"-3"0,0 0-39 16,0 0-32-16,0 0 6 15,0 0-29-15,0 0 4 16,0 0 0-16,0 0-6 16,0 0 41-16,0 0-8 15,0 0 6-15,0 0 29 16,0 0-38-16,0 0-1 16,0 0-5-16,0 0-18 15,0 0 42-15,0 0-50 16,0 0 0-16,0 0 9 0,0 0-9 15,0 0 0-15,0 0-5 16,0 0 5-16,0 0 8 16,0 0-8-16,0 0 0 15,0 0-2-15,0 0 4 16,0 0-2-16,0 0 0 16,0 0 2-16,0 0-2 15,0 0 0-15,0 0 0 16,0 0-4-16,0 0 4 15,0 0-1-15,0 0-2 16,0 0 6-16,0 0-6 16,0 0 3-16,0 0 0 15,0 0 0-15,0 0 2 16,0 0-2-16,0 0 0 16,0 0 5-16,0 0-5 0,0 0 0 15,0 0 0-15,0 0 0 16,0 0 0-16,0 0 0 15,0 0-1-15,0 0 3 16,0 0-3-16,0 0 1 16,0 0 0-16,0 0 0 15,0 0 1-15,0 0-1 16,0 0 0-16,0 0 1 16,0 0-2-16,0 0 1 15,0 0 0-15,0 0-2 16,0 0 2-16,0 0 0 15,0 0 0-15,0 0 1 0,0 0-1 16,0 0 0-16,0 0 0 16,0 0 0-16,0 0 0 15,0 0 0-15,0 0 0 16,0 0 4-16,0 0-5 16,0 0 1-16,0 0 0 15,0 0 1-15,0 0-1 16,0 0-2-16,0 0 1 15,0 0-26-15,-7-3 22 16,2-10-94-16,-1-8-156 16,6-14-331-16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25.0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1 276 0,'0'0'133'15,"0"0"-53"-15,0 0 14 16,0 0-31-16,0 0 9 15,0 0-52-15,-4-1 2 16,4 1 23-16,0 0-32 16,0 0 7-16,0 0 10 15,7 0-10-15,13 0 43 16,10 1-41-16,10 9 7 0,13 1 20 16,9-3-43-1,10-1 4-15,5 1-10 0,8 1 10 16,3 3 17-16,-7 2-26 15,-2 5 3-15,-11 2 5 16,-1 1-8-16,-2-1-1 16,-3 1 2-16,2-6-1 15,-2-4 33-15,1-1-32 16,-3-5-2-16,-5 0 25 16,3-2-25-16,-8-1 6 15,-2 2-6-15,-3-2 2 16,-9 0 10-16,-4-1-12 15,-3 3 0-15,-5-1-1 16,-1-2 3-16,1 1-2 0,-1 0 1 16,0-1 4-16,4 0 25 15,0 0-30-15,2-2 0 16,-5 0 15-16,-5 0-9 16,0 0-6-16,-5 4 0 15,-3-4 1-15,-2 0 10 16,-5 0-11-16,-4 0 0 15,0 0 20-15,0 0-20 16,0 0 8-16,0 0-8 16,0 0 0-16,-10 0-4 15,-18-4-9-15,-6-14-79 16,-6-13-247-16</inkml:trace>
  <inkml:trace contextRef="#ctx0" brushRef="#br0" timeOffset="69295">752 30 698 0,'0'0'173'0,"0"0"-92"16,0 0-49-16,0 0-28 16,0 0 4-16,0 0-8 15,-5 0 0-15,5 0-8 16,0 0 6-16,0 0-35 16,0 0 22-16,0 0-42 15,0 0-140-15,0 0 14 16</inkml:trace>
  <inkml:trace contextRef="#ctx0" brushRef="#br0" timeOffset="69499">1282 127 715 0,'0'0'162'15,"0"0"-156"-15,0 0-6 16,0 0-15-16,0 0-161 16,0 0 13-16,0-20 64 15,0 12-11-15,0 3-210 16</inkml:trace>
  <inkml:trace contextRef="#ctx0" brushRef="#br0" timeOffset="69759">1282 127 525 0,'10'-71'120'15,"-10"71"-64"-15,0 0-11 16,0 0-45-16,0 0-87 0,0 0-87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38.5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0 446 0,'0'0'96'0,"0"0"4"16,0 0-22-16,0 0-10 15,0 0-6-15,0 0-25 16,35 189-35-16,-32-180 16 16,-2 1-18-16,2-2 0 15,2 1-8-15,-4-1-15 16,4-2-102-16,-5-1-38 15,0-5-81-15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0:05.2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158 139 56 0,'0'0'50'0,"0"0"-33"0,0 0 23 16,0 0 6-16,0 0-24 15,0 0 7-15,0 0-25 16,-14-1 28-16,14 1-24 16,-1-2-2-16,1 2 72 15,0 0-50-15,0 0-7 16,0 0-5-16,0-2-6 15,0 0 46-15,0 0-17 16,0 0-19-16,0 0 25 16,-3-2-41-16,1-1 2 15,-1 2-6-15,2-5 4 0,-3 0-3 16,0 1-1 0,2-2 0-16,-2 3-1 0,-1 0 7 15,2 2-6-15,2 3 0 16,-2 1 0-16,1-4 3 15,2 4-3-15,0 0 0 16,0-1 9-16,0 1-5 16,0 0-6-1,-3 0 2-15,3 0 0 0,0 0 7 16,0 0-7-16,0 0 0 16,-1 0-4-16,-7 8 15 15,-1 16-11-15,-3 10 1 0,-2 2 3 16,3 0 34-1,2 1-38-15,2-1 6 0,5-1 14 16,-1-2-15 0,3 5-1-16,0-1-4 0,0 4 0 15,0-4 14-15,0 2-14 16,0-4 0-16,0 3 19 16,0 5-19-16,0-3 5 15,0-2-5-15,0 2 0 16,0-1 32-16,0 1-15 15,0-2-12-15,0 0 26 16,0-3-27-16,0-3 6 16,-4-2-10-16,-1-2 6 15,2 1-1-15,2 2-5 16,1 6 0-16,-3 2 9 0,3-3-6 16,-2-3-6-16,-1-8 2 15,1-5 1-15,-1-3 0 16,2-1 0-16,1-5 0 15,0-3 5-15,0-4-4 16,0-2-2-16,0 2-2 16,0 2 3-16,0 1 0 15,0 3 0-15,0-1 0 16,0-3 7-16,0 0-6 16,0-1-1-16,0-4 0 15,0-1 0-15,0 0 0 16,0 0 0-16,0 0 0 15,0 0 9-15,0 0 1 16,0 0 8-16,0 0-3 0,0 0-13 16,0 0 32-16,0 0-34 15,0 0 6-15,0 0 3 16,0 0-8-16,0 0 7 16,1 0-8-16,7 0 0 15,1 0 11-15,12 0-11 16,4 0 0-16,10 0 1 15,1 0 2-15,4-1-2 16,-4 1-1-16,2 0 0 16,0 0-1-16,0 0 1 15,3 0 0-15,-2 0-4 16,2 0 9-16,0-5-10 16,3 2 0-16,3 2 5 0,1-1-4 15,0-1 4 1,1 3 0-16,-1 0 0 0,1 0 4 15,1 0-8-15,-1 0 0 16,-4 0 4-16,2 0-11 16,-6 0 11-16,-1 0 0 15,-4 0 0-15,-5 0 1 16,-9 0-1-16,1 3 0 16,-5-3 0-16,4 0-2 15,-1 0 2-15,-1 0-1 0,1 0-2 16,0 0 6-1,-1 0-3-15,1-3 0 0,-3 2 0 16,4-3 2-16,-7-1-2 16,-1 3 0-16,-2-2-3 15,0 0 8-15,-3 4-7 16,-4-2 2-16,-4 2 0 16,-1 0-2-16,0 0 2 15,0-1-10-15,0-5-33 16,-14-10-123-16,-16-13-95 15</inkml:trace>
  <inkml:trace contextRef="#ctx0" brushRef="#br0" timeOffset="1891">222 37 188 0,'0'0'228'0,"0"0"-145"0,0 0-6 16,0 0 3-16,0 0-26 15,0 0 12-15,-26-31-19 16,26 31-32-16,0-3-8 15,0 3-7-15,0-2-1 16,0 2-6-16,0 0-29 16,0 0 27-16,17 0-12 15,6 0 21-15,4 2 30 16,4 4-30-16,3-3 8 16,3 1 2-16,4-2-9 15,7 1 26-15,4-3-27 0,3 0 0 16,3 0 16-16,1 0-16 15,-3 0 0-15,-6-3 4 16,-4 1 1-16,-7 2-9 16,-7 0 4-16,-3 0 0 15,-9 0-4-15,-4 0 4 16,-7 0 0-16,-1 0-3 16,-2 0 7-16,2 0-8 15,1 0 4-15,4 0 0 16,3 5 1-16,5-3-1 15,2 3 0-15,7-1 0 16,0-1 3-16,2-3 2 16,0 0-5-16,0 0 0 15,2 0 3-15,-3 0-3 16,-3 0 0-16,-5 0 0 0,-10 0 4 16,-1 0-11-16,-7 0 5 15,-1 3 2-15,1 0-10 16,-2-3 13-16,-1 0-3 15,2 0 0-15,-4 0 0 16,3 0 3-16,-1 0-3 16,-2 0 0-16,0 0 6 15,0 1-6-15,0-1-2 16,0 0-1-16,0 4 6 16,0-4 2-16,0 0-5 15,0 4 0-15,0-1-2 16,0 9 4-16,0 2-2 0,0 4 0 15,0 5 5 1,0 4 0-16,0-1-5 0,0 4 0 16,0 3 6-16,0 2-2 15,0 0-4-15,0 2 0 16,0 3 4-16,3 2-3 16,1 1-1-16,2 5 0 15,2 2-1-15,-2 1 1 16,2 0 0-16,-4-4-1 15,-2 1 4-15,2-8-3 16,-1-4 0-16,0-1 0 16,-3-3 9-16,0-4-7 15,0-2-2-15,0-2 0 16,0-1 7-16,0 0 2 16,0-1-9-16,0 2 0 0,0-1 10 15,0-5-10-15,0-1 0 16,0-1-1-16,0-2 3 15,0 1 2-15,0-1-4 16,0-7 0-16,0 0 0 16,0 1 0-16,0-2 0 15,0-2-3-15,0 1 6 16,0-1 2-16,0-1-5 16,0 4 0-16,0-1-1 15,0 0 2-15,0 2-1 16,0-1 0-16,0-3 5 15,0 0-7-15,0-1 2 0,0 2 0 16,0-2 6-16,0 0-4 16,0-1-2-16,0-2 0 15,0 3 8-15,0-3 0 16,0 0-8-16,0 0 0 16,0 0 19-16,0 0-18 15,0 0 7-15,0 0-8 16,0 0 1-16,0 1 1 15,0 5-2-15,0 1 0 16,0-1-2-16,0-2 5 16,0-4-3-16,0 1 0 15,0-1 3-15,0 0-3 16,0 0 0-16,0 0 0 0,0 0 21 16,0 0-21-1,0 0 8-15,0 0-2 0,0 0 5 16,0 0-4-16,0 0-7 15,0 0 0-15,0 5-6 16,0-2 8-16,0-1-2 16,0-1 0-16,0-1 8 15,0 0 19-15,0 0-26 16,0 0 3-16,0 3 16 16,0-3-16-16,0 2-4 15,0 0 0-15,0 7 3 16,-3-2-1-16,0 5-2 0,3-5 0 15,0-3-1-15,0-2 1 16,0-2 0-16,0 0 0 16,0 0 2-16,0 0 5 15,0 0-7-15,0 0 0 16,0 0 13-16,0 0-13 16,0 0-2-16,0 0 0 15,0-12-42-15,0-11-32 16,0-8-77-16,8-4-94 15,-1-9-373-15</inkml:trace>
  <inkml:trace contextRef="#ctx0" brushRef="#br0" timeOffset="2923">232 87 380 0,'0'0'60'0,"0"0"-9"16,0 0-13-16,0 0-6 16,0 0 3-16,0 0-21 15,0 0-1-15,0 0-8 16,0 0-5-16,0 0 0 15,0 0 2-15,0 0 64 16,0 0-40-16,0 0-7 16,0-2 9-16,0-1 0 15,0 0 19-15,-3 0-47 0,-3 1 7 16,-1-2-3-16,0 0-4 16,-2-1 0-16,0 4 0 15,2-3 7 1,1-1-13-16,-2 4 6 0,2-2 0 15,-2-2 5-15,1 4-5 16,2-2 0-16,1 2-6 16,-1 1 14-16,0-2-15 15,1 2 7-15,-1 0 0 16,4 0-1-16,1 0 1 16,0 0 0-16,0 0 0 15,0 0 12-15,0 0-17 16,0 0 5-16,0 0 0 15,0 0-8-15,0 0 8 0,0 0-24 16,0 0-66-16,0 7-92 16,0 12 64-16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39.0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0 653 0,'0'0'134'15,"0"0"-110"-15,0 0-20 0,0 0-8 16,0 0-7-16,0 0 11 16,67 10 15-16,-28-6-9 15,-1-2 26-15,0-2-32 16,-10 0-6-16,-10 0-26 16,-9 0-139-16,-9-11-301 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39.2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58 159 0,'0'0'429'0,"0"0"-390"0,0 0-38 16,0 0 52-1,0 0 14-15,0 0-14 0,103 2 26 16,-77-2-66-16,-4 0-11 15,0-5 13-15,-12-6-15 16,-2-2-69-16,-8-3-117 16,0 1-469-16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37.9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96 10 633 0,'-5'-6'114'15,"5"4"-33"-15,-1 2-59 16,1 0 33-16,0-2-45 16,0 2-5-16,0 0 27 15,0 0-5-15,-3 0 30 16,3 0-49-16,-2 0 3 15,-3 4-8-15,-4 35-3 0,-7 28 0 16,-1 22 29 0,-1 2-23-16,7-8 4 0,4-16-10 15,7-13 0-15,0-11-3 16,0-7 3-16,4-11-5 16,8-10-50-16,-1-8-49 15,3-7 27-15,2-9-52 16,1-32-2-16,-8-19-150 15</inkml:trace>
  <inkml:trace contextRef="#ctx0" brushRef="#br0" timeOffset="422">85 23 461 0,'0'0'153'16,"0"0"-102"-16,0 0-30 0,0 0 11 15,0 0-32 1,0 0-18-16,18 60 18 0,5-6 39 15,-2 2 18-15,-2-1-40 16,-4-4-14-16,0-14 18 16,-4-8-21-16,1-10 0 15,-3-6 4-15,-3-5-4 16,-2-6 0-16,6-2-2 16,2 0-16-16,4-24 14 15,3-14-54-15,-1-11-6 16,-4 1 33-16,-7-1 10 15,-7 1 21-15,0 7 0 16,0 8 2-16,0 10 12 0,0 14-11 16,0 7 43-16,0 2 37 15,0 0-72-15,0 0-11 16,0 13-22-16,0 17 22 16,0 10 58-16,0 3-42 15,5-2-14-15,1-3 29 16,3-1-30-16,0-5-1 15,5-1 0-15,2-1 7 16,1-1-24-16,1-9-91 16,0-12-22-16,1-8-87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46.4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 0 356 0,'1'0'42'0,"-1"0"-31"0,0 0 10 16,0 0 41 0,0 0-22-16,0 0-17 0,0 0 41 15,0 0-26-15,0 0-2 16,0 2-7-16,0-2-18 15,0 0 25-15,0 0-36 16,0 0 0-16,0 0 2 16,0 3 1-16,0-3-6 15,0 0 3-15,0 0 0 16,0 0 22-16,0 0-20 16,0 0 19-16,0 0 42 15,0 0-42-15,0 0-4 16,0 0-17-16,0 0-6 15,0 0-2-15,17 0-26 0,4 0 34 16,3 0 8-16,1 8-6 16,-6 2-2-16,-5 1 0 15,-5-2 4-15,-4 0-8 16,-5-3 4-16,0 6-6 16,0 4 3-16,-11 3 6 15,-12 2-3-15,-3-2 0 16,8-5 1-16,5-3 1 15,3-4-2-15,6-6 0 16,4 2-4-16,0-1-1 16,1 2-19-16,21 4 18 15,5 3 6-15,0-1-12 16,1 1 12-16,-2-1 0 0,-8 2 8 16,-6 3 0-16,-8-1-8 15,-4 2 0-15,0 3 4 16,-9 2-5-16,-16 4 1 15,-7-6 0-15,1-3-1 16,5-7-19-16,7-7-92 16,2-2-111-16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48.2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14 445 0,'0'0'231'0,"0"0"-128"15,0 0-52-15,0 0-45 16,0 0-6-16,0 0-10 0,76-5 10 15,3 5 37-15,15 0-14 16,14 0-3-16,5 0-20 16,-5-2 1-16,-11-2 13 15,-19 4-14-15,-25 0 0 16,-17 0-1-16,-19 0 1 16,-8 0-6-16,-9 0-95 15,0 0-8-15,-27 11 6 16,-22 1-145-16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48.5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0 453 0,'0'0'108'0,"0"0"-108"0,0 0 13 16,0 0-5-16,0 0 58 15,0 0-48-15,121 65 2 16,-109-49-20-16,-7 6 3 16,-5 2 11-16,0 6-13 15,-23 4-1-15,0-4 14 16,5-11-8-16,10-9-9 16,7-9 8-16,1-1-3 15,0 0 65-15,0 0-67 16,14 0 0-16,10 0 0 15,15 0 2-15,5-10 9 0,2 0-11 16,-3 1 0-16,-12 1-7 16,-8 0-53-16,-14-1-188 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47.2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0 210 482 0,'0'0'174'0,"0"0"-98"16,0 0-6-16,0 0 17 16,0 0-79-16,0 0-8 15,24-8-1-15,11 5 1 16,9 0 12-16,5-2-12 0,-8 5 4 16,0-2 4-16,-8 2-8 15,-13 0 0-15,-6 0-10 16,-7 0-44-16,-7 0-48 15,0-6-23-15,-3-3-115 16</inkml:trace>
  <inkml:trace contextRef="#ctx0" brushRef="#br0" timeOffset="200">89 8 449 0,'0'0'124'0,"0"0"-117"0,0 0 0 16,0 0-2-16,0 0 29 16,0 0 25-16,-7 152-52 15,16-119 8-15,0 3-15 16,3-6 2-16,-3-3-17 16,5-4-27-16,-2-8-106 15,-1-9-37-15</inkml:trace>
  <inkml:trace contextRef="#ctx0" brushRef="#br0" timeOffset="456">416 0 468 0,'0'0'76'0,"0"0"-76"0,0 0 0 15,0 0 156-15,0 0-96 16,0 0 13-16,58 179-26 16,-46-129-39-16,-3 1-3 15,0 1-5-15,0-1-72 16,-4-9-75-16,-5-13-151 16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51.7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 0,'0'0'9'0,"0"0"18"15,0 0 11-15,0 0-35 0,0 0 0 16,0 0-3-16,6 343-91 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17.4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181 68 189 0,'-8'0'16'16,"4"0"14"-16,-2 0-12 16,1 0 50-16,-2 0 21 15,2 0-51-15,0 0 45 16,1 0-29-16,-4 0-36 16,2 0 43-16,-3-5-47 15,-3 2 6-15,3 3 8 16,-5-1-21-16,0 1 8 15,2 0-8-15,-1 0-6 16,2 0 36-16,2-2-28 0,0 2 26 16,3 0 9-16,4 0-20 15,-1 0 0-15,3-3-2 16,0 3-18-16,0-1 31 16,0 1-35-16,0 0 0 15,0 0-10-15,0 0 10 16,0 0-7-16,0 0 0 15,0 0 7-15,12 0-8 16,10 0 8-16,5 0 0 16,0 6 15-16,1-2-7 0,-3-2-11 15,1-2 3 1,-6 3 0-16,-3-3 10 0,-5 0-10 16,-6 2 0-16,3-2 3 15,0 0 0-15,3 0 5 16,3 0 10-1,5 0-17-15,0 0 28 0,1 0-29 16,-3 0 0-16,1 0 7 16,-6 0-5-16,-4 0-2 15,-1 0 0-15,-6 0 0 16,-2 0 4-16,0 0-4 16,0 0 0-16,0 0 11 15,0 0-10-15,0 0 3 16,0 0-4-16,0 0 5 15,0 0 0-15,0 0-5 0,0 0 0 16,0 0 8 0,0 0-6-16,0 0 0 0,0 0-2 15,0 0 5-15,0 0-6 16,0 0 1-16,0 0 0 16,0 0 3-16,0 0-3 15,0 0-11-15,0 0-80 16,0 0-61-16,0 0-167 15</inkml:trace>
  <inkml:trace contextRef="#ctx0" brushRef="#br0" timeOffset="2728">216 41 64 0,'0'0'109'16,"0"0"26"-16,0 0-55 15,0 0-25-15,0 0-20 16,0 0 14-16,0 0-47 15,-12-9 4-15,12 9 4 16,0 0-10-16,-3 0 0 16,-2 0 16-16,-1 0-15 15,-3 0 3-15,0 0-4 0,0 0 0 16,1 0 2-16,4 0-2 16,-1 0 0-16,5 0 5 15,0 0 0-15,0 0-10 16,0 0 5-16,0 0 0 15,0 0 3-15,0 2-3 16,0 5 0-16,0 1 0 16,0 0 9-16,0 0-9 15,0-3 0-15,0-4 0 16,0 1-3-16,0 1 3 0,0-2 0 16,0-1-6-1,0 2 10-15,0 1-6 0,0 2 2 16,9 0 0-16,12 3 68 15,7 1-30-15,7 1 9 16,6-4 40-16,4 3-59 16,4 1 3-16,-1-2-26 15,-2 3 9-15,-2-1 11 16,-8-1-25-16,-2-4 0 16,-7 1 24-16,-1-1-18 15,-6-3 20-15,-4 1-26 16,1-2 0-16,-3 1 26 0,-4 0-26 15,4 1 0-15,-2-3 28 16,-1 1-27 0,4-1 14-16,-1 4-15 0,-1-4 0 15,3 1 38-15,-3-1-36 16,-1 0-2-16,-4 0 16 16,-2 5-8-16,-3-5-2 15,-1 0-6-15,-2 0 0 16,0 0 18-16,0 0-16 15,0 0 8-15,0 0 19 16,0 0-25-16,0 0 11 16,0 0-15-16,0 0 0 15,0 0 12-15,0 0-12 0,0 0 0 16,0 0 8 0,0 0 0-16,0 0-12 15,0 0 4-15,0 0 0 0,0 0-1 16,0 0 1-16,0 0 0 15,0 0 12-15,0 0-7 16,0 0-10-16,0 0 5 16,0 0 0-16,0 0 1 15,0 0-1-15,0 0 0 16,0 0 1-16,0 0 5 16,0 0-11-16,0 0 5 15,0 0 0-15,0 0 2 16,3 0-2-16,-3 0 0 15,1 0 0-15,2 0 6 0,2 0-6 16,1 0 0-16,-2 0 2 16,4 0 2-1,-6 0-4-15,2 0 0 0,2 0 6 16,0 0-2-16,-3 0-8 16,2 0 4-16,-1 0 0 15,1 0-1-15,-4 0 1 16,3 0 0-16,-3 0 3 15,-1 0 0-15,0 0-3 16,0 0 0-16,0 0 1 16,0 0 6-16,0 0-7 15,0 0 0-15,0 0-4 16,-9 0 4-16,-6 0-25 0,-7 0-22 16,0 0-116-16,-1-5-87 15,-1-1-80-15</inkml:trace>
  <inkml:trace contextRef="#ctx0" brushRef="#br0" timeOffset="99390">105 19 112 0,'0'0'254'16,"0"0"-144"-16,0 0 24 15,0 0-72-15,0 0-19 16,0 0-22-16,0 0-19 16,-14-17-4-16,42 17 11 15,17 15-9-15,17 9 68 16,13-5-45-16,5 5-5 15,1-7-18-15,-4 1 11 16,-1-2-4-16,-3 1-7 16,-12 0 0-16,-9-4 1 15,-13-2-1-15,-15-1-1 16,-12-7-3-16,-7 2 4 16,-5-5 1-16,0 0 4 0,0 0-3 15,-8 0 11 1,-11-3-13-16,-7-2-4 0,0-3-89 15,-1-3-65-15,1-4-376 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04.3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 20 429 0,'0'0'124'15,"0"0"-65"-15,0 0 1 16,0 0-34-16,0 0 4 15,0 0-30-15,0 0 4 16,2-6 21-16,-2 6-18 16,0 0 17-16,0 5-15 15,0 27 2-15,0 18 34 16,0 14-2-16,0 3-42 0,-6-3 20 16,1-4-21-16,2-4 0 15,2-3 0-15,1-11 3 16,0-8-5-16,0-9 2 15,0-14-52-15,0-7-24 16,0-4-14-16,4-13-50 16,1-29-21-16</inkml:trace>
  <inkml:trace contextRef="#ctx0" brushRef="#br0" timeOffset="432">16 0 343 0,'0'0'137'0,"0"0"-112"16,0 0-9-16,0 0-16 16,0 0 3-16,0 0 101 15,72 157-54-15,-51-103-10 16,-3-4 31-16,0-9-47 16,-4-6-5-16,0-5-4 15,-2-10-11-15,-5-10 8 16,-2-6-12-16,-3-4 0 15,-2 0 25-15,3 0-17 16,-3-24 1-16,4-16 1 0,-2-13-10 16,2-10-1-1,-4 1-78-15,0 6-32 0,0 10 67 16,0 14 30-16,0 16 14 16,0 10 3-16,0 6 0 15,0 0-2-15,0 0-1 16,0 25 0-16,5 13 27 15,7 7 29-15,2 3-11 16,2-3-11-16,-1-1-23 16,4-5 14-16,-3-4-25 15,1 1 0-15,-3-3 1 16,-4-2-1-16,0 1-3 16,-3 3-31-16,-5-9-106 15,-2-7-95-15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0:19.9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77 503 66 0,'0'0'68'0,"0"0"59"16,0 0-54-16,0 0-39 16,0 0-4-16,0 0-8 0,0 0-14 15,-12-11 19 1,12 11-24-16,0 0 7 0,0 0 11 15,0 0-10-15,-1 0-2 16,1 0 9-16,0 0-13 16,0 0 5-1,0 0-10-15,0 6 0 0,0 10 7 16,0 0-5-16,0-2 5 16,1-1-7-16,7-4 3 15,1 0 4-15,0-3-7 16,0-2 0-16,3 3 8 15,2-3-6-15,1 0-2 16,6 0 0-16,1-2 3 16,0 3 2-16,-2-1-5 0,0-2 0 15,0 0 1 1,1 0-1-16,-3-1 0 0,3-1 0 16,2 0 3-16,-5 0 13 15,4 0-16-15,-9 0 0 16,3 0 9-16,0 0-5 15,2 0-4-15,1 0 0 16,-3-9 4-16,-2-4 8 16,3-2-11-16,-4 1-1 15,1-2 9-15,0-3-6 16,-1-1-3-16,1-1 0 16,0 2 1-16,-2 2 2 15,-1 3-3-15,1 2 0 16,-3-1-1-16,0-2 2 15,0 0-1-15,-1 1 0 0,-7-4 5 16,2-5 5-16,-3-2-10 16,0-2 0-16,0-2 10 15,0 0-8-15,0 2-1 16,-7 2 0-16,-3 2 9 16,6 5-12-16,-2-1 2 15,-2 2 0-15,1 0 11 16,-2 3-11-16,-1 2 0 15,4 0-4-15,-6 7 9 16,6-1 20-16,-1-1-23 16,0 6 1-16,-3 0 23 15,1 1-8-15,-6 0 6 0,1 0-24 16,-4 0 9-16,-2 0-15 16,2 0 6-16,-1 0 0 15,1 0 8-15,-3 0-8 16,3-3-6-16,0 1 6 15,1-2 0-15,2 1 3 16,-2 0-3-16,2 0 0 16,3 3 3-16,2-3-2 15,1 3-1-15,0 0 0 16,-4 0 1-16,-4 0 0 16,-4 0-1-16,-2 16 0 15,0-2-6-15,2 2 7 16,3-5-2-16,4 2 1 0,3-5 0 15,-2 2-7-15,0 0 7 16,1 3 0-16,2 5-3 16,-3 1 1-16,3 2-4 15,1-2 4-15,1-1-3 16,4 1-7-16,-1 4 9 16,0 2 3-16,5 2-2 15,-3-3 8-15,3 1-8 16,0-4 2-16,0-4 0 15,0 1-1-15,0-3 1 16,0 0 0-16,0-4 1 16,0 0 0-16,0-3-2 0,0 5 1 15,0-4 0-15,0 2-7 16,8 0 7-16,6-1 0 16,2 1-7-16,3-1 12 15,0 2-6-15,3 1 1 16,3-1-2-16,0 1-10 15,4 1-52-15,-2-3-63 16,-4-5-202-16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05.3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8 554 0,'0'0'149'0,"0"0"-108"16,0 0-5-16,0 0 0 15,0 0-36-15,0 0-29 16,27-8 18-16,7 8 11 16,-6 0 2-16,-6 15-2 15,-4-3 0-15,-14 4-7 16,-4 6 7-16,0 6 0 15,-10 6 7-15,-15-2-2 0,6-5 8 16,2-8-13 0,6-10 0-16,8-6 19 0,3-3 3 15,0 0-13-15,0 0-9 16,13 0-16-16,5 0 4 16,5 0 12-16,-1 0 0 15,0 0 33-15,-4 0-33 16,-5 0 1-16,1-6 9 15,0-2-10-15,-2-4-27 16,-8-9-242-16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06.6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1 454 0,'3'0'121'0,"3"0"-101"0,6 0-14 15,7 0 3-15,8 0-7 16,8 0 43-16,1 0-35 16,-1 0-7-16,-4 0 8 15,-12 0-8-15,-2 0 4 16,-11 0-7-16,-3 0-19 15,-3 2-79-15,-3 2-110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06.7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0 232 0,'0'0'111'15,"0"0"-76"-15,0 0 29 16,0 0 14-16,0 0-6 15,0 0-47-15,0 0 1 16,141 10-10-16,-118-10-13 16,-5 0-3-16,-1 0-28 15,-12-6-166-15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31.2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23 605 0,'0'0'141'0,"0"0"-141"15,0 0 2-15,0 0 30 16,0 0 57-16,0 0-75 16,126 0-6-16,-98-4 12 15,-3-2-20-15,-8 1-2 16,-12 1-96-16,-5 0-158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31.4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21 714 0,'0'0'4'15,"0"0"8"-15,0 0 71 16,0 0-29-16,0 0 25 16,0 0-66-16,147 3-10 15,-121-3 15-15,-1 0-18 16,1-9-66-16,-11-6-184 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32.0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0 745 528 0,'0'0'86'0,"0"0"-81"0,0 0 34 16,0 0 21-16,0 0 63 15,0 0-94-15,70 93-14 16,-61-82 12-16,-3-5-21 16,-1-4-6-16,-2-2 9 15,-2 0-5-15,-1 0 81 16,3 0-46-16,-3-6 14 16,0-21 9-16,0-15-62 15,0-15 0-15,0-12-2 16,0-12-4-16,0-10-4 0,-9-12-49 15,-4 5-26 1,-4 17-1-16,8 25 29 0,1 27 57 16,7 20 0-16,-2 7 11 15,3 2 25-15,-2 0 10 16,2 0-11-16,0 0 2 16,0 0-34-16,0 0-3 15,0 0 0-15,0 0 9 16,0 0-25-16,0 0 16 15,21 0 0-15,11 0 17 16,9 0-17 15,8-3 16-31,4-6-6 0,0-3-7 0,2-3 41 0,-7-1-44 0,-7-2 0 16,-7 3 19-16,-11 4-18 16,-13 7-2-16,-5 1-4 15,-5 3-70-15,0 0 8 16,-9 0-205-16</inkml:trace>
  <inkml:trace contextRef="#ctx0" brushRef="#br0" timeOffset="493">387 275 427 0,'0'0'84'0,"0"0"-68"16,0 0 15-16,0 0 18 16,0 0 84-16,0 0-40 15,8 147-41-15,1-114-12 16,2-4-39-16,5-4 3 0,4-4-4 16,5-7 7-16,2-1 13 15,0-5-18-15,1-2-2 16,-6-1 21-16,0 1-19 15,-6 4-2-15,-2-2 0 16,-8 1 2-16,-1 1-19 16,-5 0 17-16,0 9 0 15,-5 3 33-15,-24 5-18 16,-10 1-3-16,-5-6-12 16,-2-3-21-16,-6-9-25 15,4-10-51-15,1 0-126 16,4-32-350-16</inkml:trace>
  <inkml:trace contextRef="#ctx0" brushRef="#br0" timeOffset="645">360 333 505 0,'0'0'63'16,"0"0"-32"-16,0 0 72 15,0 0 0-15,0 0-34 16,0 0-65-16,223-87-4 15,-192 65-11-15,-12-2-308 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27.9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54 997 331 0,'-7'0'45'0,"-2"0"-8"16,0 0-17-16,0 0 1 15,2 0 30-15,3 0 22 0,1 0-65 16,1 0 52 0,-1 0-18-16,2 0 10 0,1 0-9 15,0 0-15-15,0 0 25 16,0 0-32-1,0 0-8-15,0-1 21 0,0-2-25 16,0 3 0-16,0 0-9 16,0 0-15-16,6 9 2 15,8 23 10-15,2 14 3 16,-1 11 7-16,1 2-4 16,-3-7-3-16,-2-2 0 15,-3-11 0-15,1-7-1 16,-3-7 1-16,-2-10 0 15,-1-8 0-15,-3-4 4 16,0-3-6-16,0 0 2 0,0 0 0 16,5 0 32-1,-5-3 7-15,0-30 27 0,0-25-33 16,0-29-29-16,0-17-8 16,0-7 3-16,0-8-8 15,0-2-4-15,0-3-43 16,0 4 9-16,0 15 45 15,-5 26 4-15,5 20 7 16,-3 24-9-16,3 18 0 16,-1 9 25-16,1 7-25 15,0 1 0-15,0 0-2 16,0 0-62-16,0 1-250 0,9 14 161 16,3-2-278-1</inkml:trace>
  <inkml:trace contextRef="#ctx0" brushRef="#br0" timeOffset="292">200 294 465 0,'0'0'184'0,"0"0"-87"16,0 0-40-16,0 0-36 16,0 0-13-16,0 0-15 15,134-6 14-15,-48-6 7 16,25-3 21-16,9-7-18 15,14-7 53-15,0-5-24 16,4-1-43-16,-3-2 40 16,-6 4-40-16,-14 6 1 0,-17 6 9 15,-27 10-12-15,-22 3-2 16,-22 8-1-16,-15 0 2 16,-7 0-18-16,-5 0 18 15,0 0 0-15,0 0-3 16,0 0-26-16,-15 0-91 15,-17 8-166-15</inkml:trace>
  <inkml:trace contextRef="#ctx0" brushRef="#br0" timeOffset="1133">767 645 166 0,'0'0'170'0,"0"0"-82"16,0 0-38-16,0 0 68 16,0 0-62-16,0 0-6 15,0-24-30-15,0 24-14 16,0 0 49-16,0 0-38 0,0-5 7 16,0-1 11-16,0-5-34 15,0-5 4-15,0-1-5 16,0-4 0-16,0 1 1 15,-5-1-1-15,-2 3 0 16,-3 4 11-16,-3 5-7 16,1 3 9-16,1 1-3 15,-3 5-8-15,-2 0 11 16,-6 0-13-16,3 19 0 16,-4 8-4-16,3 7 8 15,6 3-8-15,5-2 1 16,8-5 3-16,1-5 6 0,0-4-6 15,0-2 0 1,9-4-8-16,6-3 17 0,2-6-16 16,1-4 7-16,3-2 0 15,2-3-1-15,7-24 1 16,-5-5-21-16,-1 1-10 16,-9 8-16-16,-6 9 40 15,-1 8-6-15,-7 4 13 16,-1 2-18-16,0 0 12 15,5 0-7-15,0 19 13 16,2 0 2-16,1 10 52 16,-7-1-2-16,2 2-48 15,-3 2 20-15,0 1-24 16,0 4 0-16,0-4-4 16,0-3-83-16,2-3-25 0,1-11-129 15</inkml:trace>
  <inkml:trace contextRef="#ctx0" brushRef="#br0" timeOffset="1797">963 663 219 0,'0'0'383'0,"0"0"-318"15,0 0-6-15,0 0-41 0,0 0-7 16,0 0 12-16,63 0-21 16,-23 0 17-16,4 0 12 15,-3-7-18-15,-2-2 24 16,-7-1-18-16,-6 1-12 16,-11 3 15-16,-6 2-22 15,-5 1 0-15,-4-5 2 16,0 0-2-16,0 0-114 15,0-4-73-15,-19 2-210 16</inkml:trace>
  <inkml:trace contextRef="#ctx0" brushRef="#br0" timeOffset="2015">1098 434 236 0,'0'0'199'0,"0"0"-186"15,0 0-3-15,0 0 126 16,0 0-56-16,0 0-30 16,18 173 17-16,-9-141-37 15,0 0-8-15,-1-6-22 16,-1-2 0-16,0 0-11 16,0-8-32-16,2-2-51 15,0-7-100-15,-3-7-126 16</inkml:trace>
  <inkml:trace contextRef="#ctx0" brushRef="#br0" timeOffset="2221">1373 434 394 0,'0'0'25'0,"0"0"104"16,0 0 3-16,0 0-64 15,0 0 51-15,0 0-106 16,57 278-10-16,-46-237-3 16,3-2 0-16,-1-8-146 15,-3-15-39-15,-3-16-333 16</inkml:trace>
  <inkml:trace contextRef="#ctx0" brushRef="#br0" timeOffset="2779">642 1143 552 0,'0'0'100'16,"0"0"-34"-16,0 0 36 0,0 0-70 15,0 0-28-15,0 0-8 16,102-6 8-16,-26-1 3 15,14-5 40-15,4-6-28 16,9-2 29-16,-4 1 8 16,-11-5-51-16,-9 2 41 15,-20 4-46-15,-15 4 0 16,-18 5 14-16,-17 5-14 16,-8 4-2-16,-1 0-47 15,-1 0-118-15,-29 3-19 0,-10 15-342 16</inkml:trace>
  <inkml:trace contextRef="#ctx0" brushRef="#br0" timeOffset="3062">1218 1278 513 0,'0'0'33'0,"0"0"-31"15,0 0 80-15,0 0-27 16,0 0-24-16,0 0 23 15,99 48-37-15,-90-29-1 16,-9 8-16-16,0 1 8 16,0 2 11-16,-11 0-19 15,-1-10 0-15,6-9 11 16,3-5-11-16,3-6 0 0,0 0 0 16,0 0 11-1,3 0-30-15,17-2 20 0,10-15-1 16,5-5 17-16,-3-4-17 15,7 1-7-15,-4 1-111 16,-1-4-150-16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43.9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29 710 0,'0'0'78'0,"0"0"5"0,0 0-54 16,0 0-22 0,0 0-2-16,0 0-5 0,154-26 0 15,-112 26-2-15,-14 7 2 16,-10 15 0-16,-15 7-2 15,-3 4 9-15,-3 7-7 16,-20-4 0-16,0-3 0 16,6-8 3-16,8-10-3 15,9-7 0-15,0-2-1 16,0 1 2-16,14-4-5 16,9 0-1-16,6-3 5 15,3 0 7-15,-1 0-7 16,1 0 0-16,-1-6-1 15,-1-1-36-15,-6-3-149 16,-4-5-257-16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43.4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13 138 256 0,'0'0'109'15,"0"0"-8"-15,0 0 0 0,0 0-38 16,0 0-5-16,0 0-22 16,-4-36 1-16,4 36-23 15,0 0-13-15,0 0 48 16,0 0-42-16,0 0-5 16,0 0-1-16,0 0 2 15,0 13 27-15,0-1-15 16,0 4-9-16,0-2 39 15,0 5-40-15,0 6 26 16,0 1-8-16,0-7-18 16,0 1 6-16,0-3-11 15,0-5 0-15,0-6-4 16,4-1 4-16,4-5-57 0,6 0-58 16,1-19-16-16,1-21-100 15</inkml:trace>
  <inkml:trace contextRef="#ctx0" brushRef="#br0" timeOffset="69">13 138 430 0</inkml:trace>
  <inkml:trace contextRef="#ctx0" brushRef="#br0" timeOffset="177">13 138 430 0,'108'-138'153'0,"-108"138"-133"0,0 0 71 0,0 0 8 0,0 0-27 0,0 0-34 15,21 139-38-15,-13-111 5 16,-2-5-13-16,-1-5 8 0,-2-8-138 15,-3-10-69 1,0 0-348-16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51.5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55 47 67 0,'0'-1'38'0,"0"-4"44"15,-2 5 26-15,2-4-53 16,0 2-15-16,0 2-1 15,0-4-2-15,0 2-24 16,0-2 0-16,0 1 46 16,0 1-25-16,-3-2 5 15,2 0-14-15,-2-1-22 16,1 1 10-16,-4 2-13 0,1 1 0 16,4 1 38-1,-2 0-18-15,3 0 0 0,-2 0-4 16,-2 0-11-16,-1 16 0 15,-2 12 5-15,2 2-4 16,4 4 41-16,-2-4-45 16,3 0-2-16,0-6 10 15,0-2-8-15,0-6-1 16,0-8-1-16,0-3 0 16,0-4 4-16,0-1-2 15,0 0-2-15,0 0 0 16,0-24-12-16,7-14-96 15,2-3 5-15,0 2 1 16,0 7 67-16,-7 12 4 0,-2 5 29 16,0 7 2-16,0 1 0 15,0 5 35-15,0 0 34 16,0 2-5-16,0 0 14 16,-5 0-63-16,1 0-13 15,-2 15 8-15,1 8-6 16,2 2 6-16,3 0-10 15,0 9 0-15,0 0 2 16,0 3-2-16,8 4 0 16,1 2-4-16,-3 2-18 15,0-4-77-15,-6-1-88 16,0-7-174-16</inkml:trace>
  <inkml:trace contextRef="#ctx0" brushRef="#br0" timeOffset="53496">71 50 54 0,'0'0'80'15,"0"0"-26"-15,0 0 47 16,0 0-39-16,0 0-29 0,0 0 6 16,-22-4-14-1,19 2-15-15,3 2 21 16,0 0-31-16,0 0-7 0,0 0 5 16,0 0-11-16,4 0 13 15,8 0-33-15,-3 0-27 16,5 3 42-16,0 2-39 15,-2 3-3-15,-3 6-20 16,-3 5 32-16,2 4 25 16,-4 4 11-16,-2-2-7 15,2-3 17-15,-1-3-36 16</inkml:trace>
  <inkml:trace contextRef="#ctx0" brushRef="#br0" timeOffset="53853">112 170 39 0,'0'0'127'16,"0"0"72"-16,0 0-136 15,0 0 1-15,0 0 22 16,0 0-8-16,-7-2-40 16,7 2-36-16,0 0 28 0,0 14-20 15,0 9 48-15,0 0-20 16,0 1-29-16,3 2-3 16,10-3-6-16,1-3 0 15,4 1 4-15,1 0-4 16,2 1-12-16,0-1-81 15,2 4 7-15,-2 2-6 16,2-1 21-16,4 6 13 16,1-1 6-16,2 4-109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0:43.4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 54 256 0,'-12'0'65'0,"6"0"16"16,1 0-67-16,1 0 48 16,1 0-45-16,1 0 6 15,-1 0 47-15,3 0-12 16,-1 0-19-16,1 0-21 16,0 0-4-16,-3 0 16 15,3 0-24-15,0 0 0 16,0 0 7-16,0 0-7 15,0-2 20-15,0 2-26 16,0 0-3-16,0 0 2 0,13 0-13 16,18 0 14-16,8 0 0 15,5 0 1-15,-3 0 1 16,0 0-2-16,-4 0 0 16,2 0 7-16,1 0-6 15,4 0-1-15,-3 0 0 16,-5 0 4-16,-2 0-8 15,-6 0 3-15,1 0 1 16,-4 0-1-16,0 0 1 16,1 0 0-16,-6 0 0 0,-2 0 2 15,-1 0-2 1,-8 0 0-16,3 0 0 0,-6 0-1 16,-3 0 1-16,2 0 0 15,-1 0 0-15,-2 0 3 16,1 0-3-16,-3 0 0 15,0 0 0-15,1 0-2 16,-1 0 2-16,0 0 0 16,0 0 4-16,0 0 0 15,0 0 19-15,0 0 8 16,0 0-4-16,0 0 25 16,0 0-33-16,0 0 12 15,0 0 2-15,0 0-23 16,0 0 12-16,0 0-21 15,-6 0 2-15,-3 0 8 16,-3 0-11-16,-2 0 0 16,1 0-2-16,-5 0 4 15,-5 0-3-15,-6 0 1 0,-3-2-4 16,-4-2-4-16,-4 4 10 16,-5 0-2-16,-3 0 0 15,6 0 1-15,-1 0-6 16,12-4 3-16,5 2 2 15,3 0 2-15,5-1-2 16,0 1 0-16,5 0-2 16,3 2 6-16,-2-2-5 15,2 2 1-15,1-1 0 0,-4 1 0 16,5-3 0-16,-1 1 0 16,0 1-3-16,3-4 9 15,-2 5-6-15,2-3 0 16,2 3 0-16,-1-1 0 15,0-1 2-15,-2 2-2 16,2 0 1-16,1-2 2 16,-1 2-2-16,-2 0-1 15,2-3 0-15,0 3 0 16,4 0 0-16,-2 0 0 16,1 0 0-16,2 0 1 15,-3 0-2-15,3 0-3 16,0-1 4-16,0 1 4 15,0 0-4-15,0 0 0 0,0 0-4 16,0 0 10-16,0 0-9 16,0 0 3-16,0-2 0 15,0-1 7-15,0 3-7 16,0 0 0-16,0 0 2 16,0 0 1-16,0 0-6 15,0 0-11-15,3 0-95 16,8 0-168-16,-6 0-51 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50.1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0 545 0,'0'0'76'0,"0"0"-52"0,0 0 35 16,0 0-39-16,0 0 7 15,0 0 42-15,34 54 4 16,-19-10-20-16,-1 7-41 16,-2 11-7-16,-3 5 41 15,-3 1 10-15,1-3-27 16,-2-3-11-16,3-6-11 15,-2-6 2-15,3 2-9 16,0-11 0-16,3-6 7 16,-6-11-7-16,2-6 0 15,-7-10-2-15,2-4-33 16,0-4-8-16,-3 0-65 0,2 0 30 16,1 0-9-16,-2-18-73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50.5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160 472 522 0,'0'0'56'0,"0"0"-26"0,0 0 51 16,0 0-49-16,0 0 0 16,0 0 27-16,-143 81-17 15,131-56-3-15,7 0-39 16,5-1 6-16,0 1 16 16,0-1-21-16,8-3 2 15,13-1 9-15,2-3-11 16,6-3 3-16,0-4-4 15,-2-1 0-15,0-8 7 0,-4-1-7 16,0 0-52 0,3-6-76-16,-5-14-72 0,-1-5-171 15</inkml:trace>
  <inkml:trace contextRef="#ctx0" brushRef="#br0" timeOffset="293">515 438 424 0,'0'0'111'0,"0"0"-74"16,0 0 35-16,0 0-53 16,0 0 17-16,0 0 32 15,0 82-1-15,2-54-32 0,5 2-35 16,4 0 4-16,-3-2 4 15,2 0-6-15,-1-4-2 16,2-2 0-16,0-4-4 16,-4-6-4-16,-1-4-80 15,-1-4-1-15,-2-4 35 16,-3 0-19-16,0 0 34 16,0-14-21-16,0-14-293 15</inkml:trace>
  <inkml:trace contextRef="#ctx0" brushRef="#br0" timeOffset="602">503 447 257 0,'0'0'156'15,"0"0"-60"-15,0 0 10 0,0 0-52 16,0 0-29-16,0 0-21 16,8-20-1-16,19 20 12 15,5-3 3-15,3 3-1 16,1 0 35-16,-1 0-35 15,-3 8 4-15,-9 3-3 16,-6-1-8-16,-8 2-2 16,-8-2-8-16,-1 2 0 15,0 5 22-15,0 3-7 16,-9 1-5-16,-9 1-5 16,0-3 1-16,-1-4 4 15,3-3-10-15,2-3-9 16,3-5-3-16,2 2-4 0,2-3-60 15,2-2-26-15,2-1-18 16,2 0-100-16</inkml:trace>
  <inkml:trace contextRef="#ctx0" brushRef="#br0" timeOffset="940">940 0 465 0,'0'0'22'0,"0"0"52"16,0 0 54-16,0 0-1 0,0 0-51 16,0 0-43-16,70 316-20 15,-45-251 61-15,3 1-53 16,-3 2-8-16,1-11 1 15,-5 2-7-15,-6-10 8 16,-3-5-15-16,-7-1 0 16,-1-8 1-16,-2-3 3 15,-2-12-4-15,0-5 0 16,0-7 1-16,0-8-8 16,0 0-10-16,0 0-43 15,0-7 32-15,0-23-172 16,-9-20-182-16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49.5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0 125 173 0,'0'0'295'15,"0"0"-195"-15,0 0-16 16,0 0-2-16,0 0 0 16,0 0 1-16,0-2-52 15,0 2-9-15,0 0 34 0,3 0-37 16,9 0-9-16,11 0 0 16,13 0 2-16,10 0 13 15,3-2-25-15,2-7 0 16,-5-5 11-16,-5 1-9 15,-6-3-4-15,-10 2-11 16,-5 1-91-16,-8-4-24 16,-10 4-48-16,-2 1-204 15</inkml:trace>
  <inkml:trace contextRef="#ctx0" brushRef="#br0" timeOffset="222">109 256 594 0,'0'0'132'16,"0"0"-130"-16,0 0 33 15,0 0-35-15,0 0 0 16,0 0 46-16,122-14-25 16,-72 5-8-16,-3-1-13 15,-1 1 0-15,-2 0-19 16,-3 3 15-16,-2 2-79 15,-2 0-32-15,-3-1-97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53.7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0 599 0,'0'0'35'0,"0"0"-20"16,0 0-12 0,0 0 3-16,0 0 58 0,0 0 48 15,28 181-63-15,-6-121-22 16,6 5-10-16,-3-4-16 16,-2-1 36-16,-5-5-35 15,-1-3 10-15,-8-7 0 16,0-6-11-16,-4-4 5 15,0-2-6-15,-4-9 0 16,2-5-3-16,-1-5 3 16,4-10-71-16,-5-4-36 15,7 0-41-15,1-17-19 16,5-24-284-16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7:54.1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62 319 103 0,'0'0'503'0,"0"0"-496"16,0 0-3-16,0 0 90 16,0 0-2-16,0 0-28 15,-62 135-28-15,62-107-23 16,9-4 5-16,17-1-18 15,0-7 0-15,-2-8 18 16,2-5-18-16,-8-3 3 0,1 0 14 16,-3-9-7-1,-4-15-10-15,-6-6-53 0,-6 0 10 16,0-2 34-16,-4 8-13 16,-16-3 15-16,-4 8 7 15,1 8 0-15,3 3 19 16,5 2-19-16,6 3 7 15,8 3-21-15,1 0 1 16,0 0-146-16,0 0-148 16</inkml:trace>
  <inkml:trace contextRef="#ctx0" brushRef="#br0" timeOffset="265">356 253 700 0,'0'0'0'0,"0"0"0"16,0 0 2-16,0 0 71 16,0 0 31-16,0 0-84 15,16 201 1-15,-1-162 27 16,2-1-36-16,1-5 0 16,-1-4-3-16,-3-10-8 15,-5-5 6-15,-5-6-7 16,-2-5-23-16,-2-3 0 15,0 0-32-15,0 0 8 16,0-19-10-16,-9-16-215 16,-9-14-12-16</inkml:trace>
  <inkml:trace contextRef="#ctx0" brushRef="#br0" timeOffset="519">353 317 11 0,'0'0'355'0,"0"0"-187"15,0 0-76-15,0 0-62 16,0 0 31-16,0 0-13 15,33-42-18-15,0 35 7 16,7 0-15-16,4 7 0 16,-8 0-22-16,-5 2 0 15,-5 13 13-15,-11 1-10 16,-6 3-3-16,-6 4 5 16,-3 2-3-16,0 8 23 15,-8 2-23-15,-10 3 1 0,-2-9 23 16,-1-2-24-16,4-11-2 15,4-6 0-15,4-6 0 16,-1-4-29-16,4 0-31 16,-1 0-92-16,4-27-110 15</inkml:trace>
  <inkml:trace contextRef="#ctx0" brushRef="#br0" timeOffset="799">703 0 349 0,'0'0'59'0,"0"0"67"0,0 0-30 16,0 0-38-16,0 0 51 16,0 0-41-16,84 355-42 15,-70-302 41-15,-4-3-43 16,2-9 3-16,-3-6 0 15,4-5-22-15,-7-10 6 16,-2-3-11-16,-1-6 0 16,-1-5 2-16,-2-2-2 15,0-2-57-15,0 0-49 16,0 2-112-16,-23-4-156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49.1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85 606 0,'0'0'32'0,"0"0"-12"15,0 0 1-15,0 0 7 16,0 0-13-16,0 0 18 16,214-19-24-16,-179 19-3 15,-6 0-6-15,-8 0-22 16,-16 0-136-16</inkml:trace>
  <inkml:trace contextRef="#ctx0" brushRef="#br0" timeOffset="159">85 229 692 0,'0'0'3'0,"0"0"9"16,0 0-8-16,0 0 6 16,0 0 8-16,0 0-14 15,281-11-8-15,-237 2 1 16,-12-4-226-16</inkml:trace>
  <inkml:trace contextRef="#ctx0" brushRef="#br0" timeOffset="446">593 5 522 0,'0'0'25'0,"0"0"-17"15,0 0 29-15,0 0-2 16,0 0-2-16,0 0-31 15,116 30-2-15,-116-6 8 16,0 10 1-16,-9 9 12 16,-13 4-18-16,-1-12 1 15,8-8 23-15,10-13-24 16,5-8 0-16,0-1 12 16,3-2-11-16,18 1 8 15,11-4 13-15,5 0 13 16,2 0 11-16,1-6-42 0,-7-6-2 15,-4 0-5-15,-11-3-178 16,-12 1-272-16</inkml:trace>
  <inkml:trace contextRef="#ctx0" brushRef="#br0" timeOffset="64110">1018 33 339 0,'0'0'25'0,"0"0"18"0,0 0 57 16,0 0-41-16,0 0-18 15,0 0 52-15,0 0-42 16,-11-4 11-16,11 4 2 16,0-1-33-16,0 1 44 15,0 0-54-15,0 0-2 16,0 0-10-16,0 0-9 16,18 0-6-16,14 0-4 15,14 0 10-15,12 0 25 16,-2 1-24-16,-3-1 0 15,-12 0 3-15,-9 0 2 16,-9 0-4-16,-10 0-2 0,-1 0-21 16,-4-1-7-16,-3-7-101 15,-5-2-28-15,0 0-98 16</inkml:trace>
  <inkml:trace contextRef="#ctx0" brushRef="#br0" timeOffset="64306">1110 215 427 0,'0'0'110'0,"0"0"-45"15,0 0-24-15,0 0-2 16,0 0 0-16,0 0 52 16,125 0-66-16,-76 0-19 0,-7-2 10 15,-4-2-16 1,-9-1-15-16,1-6-92 0,-4-6-93 15,0-10-271-15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17.8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51 117 0,'-5'-12'133'0,"0"2"-2"16,5 0-56-16,0 1 4 15,0 5 13-15,-4-1-30 16,4 4 69-16,0 1-56 16,0 0-30-16,0 0 23 15,0 0-43-15,0 0-17 16,0 10-8-16,0 27-4 15,4 21 4-15,13 21 14 0,-6 6-10 16,-2-3 24-16,0-11-23 16,-1-11-5-16,-4-10 0 15,1-7 4-15,-1-7 2 16,-4-11-6-16,5-11-14 16,-5-8-53-16,7-6-96 15,-1 0-17-15,4-37-3 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19.9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0 476 0,'0'0'208'0,"0"0"-127"0,0 0 42 16,0 0-38-16,0 0-44 15,0 0-25-15,54 0-14 16,-10 0 10-16,1 1 29 15,1-1-39-15,-4 0-2 16,-8 0 9-16,-5 0-5 16,-11 0-8-16,-9 0-28 15,-5 0-108-15,-4-1-32 16,-4 1-49-16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20.0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32 475 0,'0'0'84'0,"0"0"-17"16,0 0 36-16,0 0 48 15,0 0-54-15,0 0-48 16,143 25-12-16,-111-24 4 16,0-1-39-16,-5 0 12 15,-1 0-14-15,-5 0-11 16,-7 0 5-16,-4-3-134 15,-2-20-69-15,-8-9-164 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18.1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6 483 475 0,'0'0'65'0,"0"0"-60"15,0 0 92-15,0 0-3 16,0 0 22-16,0 0-90 15,3 214-12-15,6-184 21 16,8-4-33-16,1-7-1 16,5-5-1-16,0-6 9 15,-1-8-1-15,1 0-8 16,1-8-6-16,-1-29 1 16,-5-11-49-16,-8-14-21 15,-6-5-4-15,-4 8 22 16,-4 9 57-16,-18 14 2 0,-7 9 20 15,-1 10 17 1,0 11 1-16,4 0 59 0,8 6-42 16,4 0-56-16,5 0 21 15,4 0-22-15,4 0-28 16,1 12 5-16,0 5-148 16,9-2-38-16</inkml:trace>
  <inkml:trace contextRef="#ctx0" brushRef="#br0" timeOffset="385">325 255 492 0,'0'0'39'16,"0"0"61"-16,0 0-5 16,0 0 66-16,0 0-72 15,0 0-38-15,0 0 18 16,-9-7-44-16,9 4-17 16,0 0-8-16,4 3-3 15,21-6-13-15,17 0 16 16,11-4 0-16,2-3 16 15,0 1-14-15,-13 0-2 0,-18 6 0 16,-11 1 4-16,-6 5-16 16,-7 0 12-16,0 0-37 15,0 0 22-15,0 0-63 16,-16 0-15-16,-10 0-63 16,-6-2-171-16</inkml:trace>
  <inkml:trace contextRef="#ctx0" brushRef="#br0" timeOffset="609">401 206 35 0,'0'0'110'15,"0"0"56"-15,0 0-67 0,0 0 17 16,0 0-29-16,0 0-38 16,10 337 19-16,3-273-11 15,-1-2-11-15,-3-14 14 16,-3-4-43-16,2-9-10 15,-7-10-7-15,4-6 3 16,-2-8 1-16,-3-8-4 16,0-3-39-16,0 0-49 15,0-17 0-15,-5-24-231 16</inkml:trace>
  <inkml:trace contextRef="#ctx0" brushRef="#br0" timeOffset="804">398 550 173 0,'0'0'228'0,"0"0"-187"0,0 0 69 16,0 0-4-16,0 0-21 16,0 0 20-16,185-9-54 15,-135-3-31-15,-4 0-2 16,-7-5 2-16,-7 2 23 16,-11 5-43-16,-8 1 0 15,-7 6-16-15,-6 3 0 16,0-4-54-16,0-3-36 15,0-1-135-15,-11-5-285 16</inkml:trace>
  <inkml:trace contextRef="#ctx0" brushRef="#br0" timeOffset="1125">869 0 565 0,'0'0'152'0,"0"0"-92"16,0 0-28-16,0 0-32 16,0 0 0-16,0 0 70 15,24 236-35-15,-3-138-14 0,0-1 10 16,-1-2-18-1,-3-7 36-15,4-9-49 0,-7-14 0 16,-4-10 20-16,3-14-18 16,-9-12-2-16,5-10 2 15,-4-11-2-15,-2-6-13 16,-2-2-118-16,2 0-78 16,-1-29-34-16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7:46.8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173 250 101 0,'-3'0'108'0,"3"0"-89"0,0-5 13 15,0 5 12 1,0-1-31-16,0 1 50 0,0 0-29 16,0 0 14-16,0 0 8 15,0 0-19-15,-2 0-3 16,2 0-20-16,0 0-5 15,0 0-5-15,0 0-4 16,0 0-7-16,0 0 7 16,-3 0-31-16,3 0 21 15,0 0 3-15,-1 0 7 16,1 0-6-16,0 0 6 16,0 0 0-16,0 0 0 15,0 0 0-15,0 0-6 16,0 0-9-16,0 0-31 0,0 0 32 15,0 0-53 1,0-2-27-16,0 2 67 0,0-2 16 16,-3 0 11-16,1 2 0 15,-1-2 1-15,3 2 29 16,0 0-16-16,0 0-5 16,0 0-1-16,0-2-8 15,0 2-3-15,0 0-17 16,0-2 10-16,0 2-2 15,0 0 12-15,0 0 0 16,0-1 2-16,0-4 2 16,0 2-8-16,0 0-1 15,0-3-90-15</inkml:trace>
  <inkml:trace contextRef="#ctx0" brushRef="#br0" timeOffset="69">173 250 23 0</inkml:trace>
  <inkml:trace contextRef="#ctx0" brushRef="#br0" timeOffset="356">173 250 23 0,'-17'-65'111'0,"17"65"-25"0,0 0-15 0,0 0-30 0,0 0-14 15,0 0 33-15,0 0-26 16,0 0 24-16,0 0 10 16,0 0-31-16,0 0 0 15,-1 0-16-15,-2 0-19 16,-2 3 31-16,0 10-33 15,1 1 0-15,-1 7 35 0,-2 6-34 16,-2 2 21-16,-1 5 3 16,4-2-20-16,-1-2 31 15,5-4-36-15,-1-1 0 16,2-1 4-16,1-4-4 16,0-7-7-16,0-5 0 15,0-6 7-15,0 0-12 16,4-2 12-16,5 0-15 15,-3 0 14-15,4 0-30 16,-3-2 11-16,-2-15-20 16,-1-2-63-16,-4-2-53 15</inkml:trace>
  <inkml:trace contextRef="#ctx0" brushRef="#br0" timeOffset="583">0 272 513 0,'0'0'77'0,"0"0"-14"16,0 0-38-16,0 0-11 16,0 0-6-16,0 0-4 15,59 30 30-15,-35-21-34 16,-6-3 0-16,1 0 2 0,-3 0-2 15,-2 1-85-15,0-1-105 16</inkml:trace>
  <inkml:trace contextRef="#ctx0" brushRef="#br0" timeOffset="782">217 369 484 0,'0'0'122'0,"0"0"-91"16,0 0 16-16,0 0-2 15,0 0-20-15,0 0-20 16,1 2-2-16,-1-2 11 16,3 0-14-16,-3 0 0 15,2 0 7-15,-2 0-7 16,0 0-13-16,0 2-48 16,0 4-33-16,0 5-2 0,0-2-236 15</inkml:trace>
  <inkml:trace contextRef="#ctx0" brushRef="#br0" timeOffset="954">217 369 462 0,'6'114'150'0,"-6"-114"-63"15,0 0-29-15,0 0 10 16,0 0-15-16,0 0-42 16,-15 30 7-16,12-20-18 15,-2-2 0-15,5 3-11 16,-4-4-17-16,4 0-71 15,0 1-35-15,0-6-142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0:48.1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3 194 318 0,'0'-5'50'0,"0"3"-4"15,0 0-28-15,0 2 52 16,0-2-7-16,0 1 7 16,0-2-39-16,0 1-6 15,0 2 32-15,-3 0-23 16,3 0-22-16,0 0 13 0,0-1-21 15,0 1 1 1,0 0 4-16,0 0-9 0,0 0 1 16,0 0-1-16,0 0-14 15,0 0 14-15,0 16-19 16,0 13 19-16,5 6 2 16,7 1-1-1,2-8 1-15,-5-5-2 0,0-8 0 16,-4-5-8-1,-1-4 8-15,-1-4-2 0,-1 3-1 16,2-2 6-16,-1 2-6 16,-1-1 3-16,2 0 0 15,1-4 3-15,-2 2-2 16,-2-2-1-16,-1 0 12 16,3 0 7-16,5 0 21 15,10-27-15-15,14-23-22 0,9-20 15 16,-1 0-18-16,-1 5-27 15,-16 13-37-15,0 16-67 16,-10 16 14-16,-5 11-85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24.0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5 478 0,'14'0'0'0,"12"0"0"16,5 0 26-16,1 0 12 15,-1 0-13-15,-1 0-19 16,-10 3-6-16,-3 5 19 16,-5 0-17-16,-8-2-2 0,-2-3 8 15,-2 0-2 1,0 4 3-16,0 5 9 0,0 1-3 16,0 6 44-16,-11 3-48 15,-4 2-11-15,-3 2 21 16,-1 3-18-16,-3-1-1 15,5 2-2-15,2-5 0 16,1-5-1-16,2-5 1 16,10-5 0-16,-1-6 8 15,3-2-4-15,0-2 8 16,0 0-12-16,0 0 6 16,0 0 21-16,8 0-21 15,12 0 16-15,7 3 43 16,7-3-38-16,-1 0 13 0,-4 0-21 15,-2 0-18 1,-1-3 49-16,-6-7-38 0,-2 2-1 16,-6 1 33-16,-6 3-39 15,-3 2 1-15,-3 2-6 16,0-1 0-16,0 1-7 16,0 0 7-16,0-9-142 15,9-1-132 1</inkml:trace>
  <inkml:trace contextRef="#ctx0" brushRef="#br0" timeOffset="129">556 282 462 0,'0'0'87'0,"0"0"5"16,0 0-10-16,0 0 27 15,0 0-103-15,0 0-5 16,-21 83-2-16,2-53-81 15,-3-14-123-15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30.3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17 476 0,'0'0'82'16,"0"0"-20"-16,0 0 78 0,0 0-38 15,0 0-61-15,0 0 44 16,201 9-49-16,-166-9-6 15,-8 0-5-15,-6 0-18 16,-7 0-7-16,-7 0 0 16,-2 0-90-16,-5-12-27 15,0-2-164-15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30.5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7 430 0,'0'0'74'0,"0"0"75"0,0 0-69 16,0 0 76-16,0 0-89 15,0 0 8-15,130 11-7 16,-99-11-67-16,-8-1 20 16,-5-4-21-16,-5 0 1 15,-8 2 3-15,-2 3-4 16,-3 0-41-16,0 0-76 15,0-3-106-15,-18 2-417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29.8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105 169 198 0,'0'0'411'0,"0"0"-268"16,0 0-43-16,0 0-53 15,0 0 1-15,0 0-24 16,-80 32 1-16,66-6-25 15,11-4 1-15,-2 3 13 16,5-1-14-16,0 3 0 16,0-1-2-16,8-1 8 0,15 0-12 15,2-4 2-15,6-5 4 16,1-2-9-16,7-6-60 16,7-8-49-16,7 0-58 15,0-34-188-15</inkml:trace>
  <inkml:trace contextRef="#ctx0" brushRef="#br0" timeOffset="290">453 0 466 0,'0'0'206'0,"0"0"-135"15,0 0 32-15,0 0-58 16,0 0-43-16,0 0 40 15,-5 88 34-15,10-41-58 16,8 4 32-16,1 0-50 16,-6-1 16-16,-1 2-16 15,-5-2 3-15,-2 2 7 16,0-2-10-16,0-7 0 16,0-9 9-16,0-6-4 15,0-11-10-15,0-7-49 16,0-6-78-16,7-4-42 15,3 0-74-15,3-32-104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29.1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0 509 0,'0'0'148'0,"0"0"-127"16,0 7-20-16,0 31 7 16,0 16 67-16,0 12-34 15,0 3 61-15,5-7-87 16,-1-8 1-16,4-9-2 15,-3-6-11-15,-4-4 21 16,4-7-24-16,-2-4 7 16,-2-6 5-16,4-2-12 15,-5-8 0-15,3-2-20 16,1-1-76-16,1-5-126 0,1 0-72 16</inkml:trace>
  <inkml:trace contextRef="#ctx0" brushRef="#br0" timeOffset="367">254 306 600 0,'0'0'129'0,"0"0"-98"16,0 0 30-16,0 0 5 15,0 0-64-15,0 0 1 16,0 10-3-16,11 9 4 15,4 0 2-15,0-2-6 16,3-4 0-16,0-7-4 0,-1-5 4 16,-3-1-13-16,-1 0-8 15,-3-10-5-15,-3-15-5 16,-2-6-12-16,-5-2-37 16,0-1 42-16,0 4 4 15,-12 6 9-15,-8 5 24 16,-6 6 2-16,3 8 42 15,0 5-28-15,2 0-9 16,9 0 41-16,1 0-38 16,2 3-7-16,2 12-2 15,7 4 5-15,0 2-11 16,0-2-45-16,13-8-97 16,9-9-232-16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32.7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0 320 0,'0'0'139'16,"0"0"-99"-16,0 0 44 15,0 0-19-15,0 0-29 16,0 0 26-16,0 0-29 16,2 0 14-16,-2 0 7 15,0 0-36-15,0 0 6 16,0 0-6-16,0 0-6 16,0 0 34-16,0 0-43 0,0 0 4 15,0 0 14-15,0 0-21 16,0 20-18-16,0 19-3 15,0 12 21-15,0 13 34 16,0-4-34-16,0-8 0 16,0-5 30-16,7-5-30 15,0-10 0-15,0-3 4 16,-2-7 5-16,-1-5-7 16,1-6-2-16,-2-5 0 15,-3-4 3-15,0-2 7 16,1 0-7-16,-1 0 4 15,0 0-6-15,0 0 6 16,3 0-7-16,-3 0-108 16,0-19-163-16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33.9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76 0 463 0,'0'0'17'0,"0"0"91"0,0 0-26 16,0 0-31-16,0 0 10 16,0 0-31-16,0 0 22 15,35 103-49-15,-37-88 2 16,-19-2-5-16,-7-1-73 16,-2-11-68-16,0-1-166 15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38.4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0 433 0,'-1'0'126'0,"1"0"-37"0,0 0-67 15,0 0 6-15,0 0-8 16,0 0-15-16,0 0-10 16,0 0 2-16,0 0 3 15,0 0 10-15,0 0-9 16,0 0 10-16,0 0 38 15,0 0-25-15,0 0 5 16,0 0-6-16,0 0-21 16,0 0 16-16,0 0-18 0,0 20-15 15,0 27 15-15,0 17 39 16,0 6 1 0,0-1-37-16,0-5 5 0,0-7 18 15,9 0-26-15,-3-10 0 16,3-7 9-16,-1-11-1 15,-4-10-5-15,1-10-3 16,-5-4 0-16,0-5-1 16,4 0 1-16,-4 0-68 15,8 0-27-15,2 0-82 16,4-14-55-16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40.8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84 88 0,'0'0'69'15,"0"0"31"-15,0 0 36 16,0 0-29-16,0 0 2 16,0 0-16-16,0-4-18 0,0 4 2 15,0 0-28-15,0 0-33 16,0 0 56-16,0 0-48 15,0 0-6-15,0 0 13 16,7-4-31-16,12-1-6 16,5-1 5-16,11-2 2 15,1-3 14-15,-1 2-13 16,0-4-2-16,-8 3 23 16,-4 1-22-16,-9 5-1 15,-7 3 0-15,-7 1 2 16,0 0-20-16,0 0 18 15,0 0-124-15,-7 0-36 16,-17 14-176-16</inkml:trace>
  <inkml:trace contextRef="#ctx0" brushRef="#br0" timeOffset="203">0 84 389 0,'83'89'51'15,"-83"-89"-29"-15,0 0 106 16,0 0-17-16,0 0 18 15,0 0-37-15,122 23-40 16,-86-23 17-16,-2 0-43 16,-6-1-10-16,-2-9 11 15,-8 1-27-15,-1-2 0 16,-3-5-12-16,-8-2-115 16,-6-1-145-16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38.8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129 375 266 0,'0'0'162'0,"0"0"-19"16,0 0-42 0,0 0-19-16,0 0 49 0,0 0-76 15,0-10 23-15,0 10-43 16,0 0-22-16,-3 0 19 16,-2 0-32-16,-4 0 0 15,-6 13-9-15,-9 11 18 16,1 5-17-16,3-3 8 15,3-5 0-15,8-5 11 16,5 1-11-16,4-4-5 16,0 4-6-16,0 4 9 15,0-1-2-15,13-1 4 16,4-2 0-16,1-3 2 16,5-6-2-16,3-3-31 15,6-5 10-15,4 0-78 0,1-12-39 16,-2-5-88-16</inkml:trace>
  <inkml:trace contextRef="#ctx0" brushRef="#br0" timeOffset="423">294 256 47 0,'0'0'8'0,"0"0"-8"16,0 0-35-16</inkml:trace>
  <inkml:trace contextRef="#ctx0" brushRef="#br0" timeOffset="761">294 256 81 0,'0'0'99'0,"0"0"41"15,0 0-59-15,0 0-36 16,0 0 44-16,0 0-24 15,-4 0-12-15,4 0 11 0,0 0-35 16,0 0 52 0,0 0-15-16,0 0-41 0,0-2 74 15,0 2-59-15,0 0-20 16,0-1 9-16,0 1-26 16,0 0-6-16,4-6-4 15,19 1 7-15,12-5-2 16,11-1 2-16,1 0 0 15,-6-4 3-15,4 0 0 16,-5 0-3-16,-10 5 0 16,-7 1 1-16,-9 8-1 15,-7-2 0-15,-7 3 0 16,0 0 1-16,0 0-1 16,0 0 0-16,0 0-1 15,0 0-24-15,0 0-47 0,0 0-142 16,0 3-75-16,-9 9-141 15</inkml:trace>
  <inkml:trace contextRef="#ctx0" brushRef="#br0" timeOffset="1084">433 271 253 0,'0'0'97'16,"0"0"-51"-16,0 0-7 0,0 0 43 16,0 0-16-16,0 0-6 15,-2 164 14-15,2-118-58 16,6-1 28-16,8-1 13 16,0-3-55-16,-2 4 41 15,-3-4-42-15,3 2 0 16,-6-4 16-16,2 0-8 15,-2-6-9-15,-2-8 0 16,1-8 0-16,-2-8 3 16,-3-6-3-16,0 0-7 15,0-3 0-15,0 0-73 16,0-11 9-16,0-24-170 16</inkml:trace>
  <inkml:trace contextRef="#ctx0" brushRef="#br0" timeOffset="1365">437 494 505 0,'0'0'61'16,"0"0"-52"-16,0 0-4 16,0 0 108-16,0 0-52 15,0 0-2-15,201 6 8 16,-153-23-50-16,-7 0 1 15,-6 3-7-15,-14 4-3 0,-10 5-3 16,-6 5-5 0,-5 0 0-16,0 0-10 0,0 0 10 15,0 0-87-15,-2 10-156 16,-10 0-13-16</inkml:trace>
  <inkml:trace contextRef="#ctx0" brushRef="#br0" timeOffset="1631">824 0 786 0,'0'0'72'15,"0"0"-56"-15,0 0-9 0,0 0 61 16,0 0-23-16,0 0-32 15,55 352 46-15,-34-271-59 16,-2-4 1-16,-3 1 22 16,-2-7-19-16,-8-5-4 15,-3-8 0-15,-3-14 1 16,0-13 6-16,0-10-7 16,0-12-6-16,0-8-36 15,0-1-54-15,0 0 14 16,5-20-73-16,2-25-197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04.3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21 204 321 0,'0'0'112'16,"0"0"-76"-16,0 0 39 16,0-4-17-16,0-2-34 15,-3 0 23-15,2 0-40 16,-2 1 24-16,1 3-2 15,-2-2-18-15,1 1 49 16,0-1-27-16,1 0-27 0,2-1 16 16,0-3 2-16,0-7-18 15,0-2 8-15,0-4-14 16,12 1 0-16,2 1 1 16,-1 3 1-16,1 2-4 15,-3 7 2-15,4-2 0 16,-1 3-1-16,-1 4 1 15,7 2-1-15,0 0-3 16,-2 0 8-16,2 2-13 16,-7 13 4-16,0 3 5 15,-4 5-2-15,-2 7 2 16,-2 4 0-16,-4 6 0 0,2-2-73 16,-3 0-87-16,0-8-104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53.1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0 516 631 0,'0'0'97'0,"0"0"1"15,0 0-32-15,0 0-49 0,0 0 15 16,0 0-32-16,47-4 0 16,-10 4 41-16,4-3-21 15,6-5 5-15,-5 4-25 16,-4-3 12-16,-9 3-3 15,-3-1-9-15,-8 2-8 16,-6-2-74-16,-12 4-152 16,0 1-140-16</inkml:trace>
  <inkml:trace contextRef="#ctx0" brushRef="#br0" timeOffset="701">111 702 501 0,'0'0'95'16,"0"0"-60"-16,0 0-15 0,0 0 54 16,0 0-23-1,0 0-36-15,138-42 19 0,-89 20-34 16,-1 0-6-16,-7 3-1 16,-10 5-132-16,-5 11-32 15,-16 3-55-15,-2 0 22 16,-4 1 198-16,2 15 6 15,2 3 114-15,4-1 43 16,-1 2-61-16,1-1-22 16,2 0-16-16,-1-1-15 15,1 1 43-15,0-2-66 16,-2 2 4-16,-3 0 63 0,1 0-70 16,4 2 14-1,-2-3-14-15,-3-4-12 0,1-2 18 16,-7-6-23-16,-2-2 0 15,2-4 20-15,-1 0-20 16,-2 0 34-16,0 0 8 16,3 0-20-16,-2-22 42 15,4-24-54-15,-1-19-7 16,-1-20-6-16,-3-8-49 16,0-2 11-16,-9 4-60 15,-4 15 6-15,0 17 89 16,7 21 1-16,3 18 5 15,-1 9 28-15,4 5-2 16,0 2 7-16,0 1 11 16,0 3-15-16,0-3 12 0,0-2-41 15,0-3 0-15,0-5 7 16,0 1 0-16,9-1-7 16,-5 2 7-16,1 3-5 15,-2 2 46-15,3-2-47 16,6 1 6-16,8-4 8 15,10-2-15-15,7 2 0 16,10 0-3-16,-2 3 12 16,1 4-4-16,-2-1-5 15,-6 3 0-15,-9 2 10 0,-3 0-10 16,-10 0-1 0,-5 0-4-16,-3 0-9 0,-2 0 9 15,-6 0-166-15,0 14-75 16,-2 7-357-16</inkml:trace>
  <inkml:trace contextRef="#ctx0" brushRef="#br0" timeOffset="1023">925 405 508 0,'0'0'94'15,"0"0"-67"-15,0 0 26 16,0 0 20-16,0 0 10 15,0 0-50-15,80 0-25 16,-64 0 1-16,-9 0-5 0,-7 2-4 16,0 6-4-16,0 5-5 15,0 2 18-15,0 4-9 16,-9-8 0-16,5-2 7 16,4-1-14-16,0 1 7 15,6 1 0-15,18 0-2 16,0-1 4-16,-2-4-2 15,-6 7 0-15,-5-2 3 16,-8 5-5-16,-3 13 2 16,-5 13 0-16,-28 12 16 15,-13 6-16-15,-7-5-51 16,0-15-216-16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48.3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5 825 79 0,'0'0'221'16,"0"0"-130"-16,0 0-27 0,0 0-8 15,0 0-6-15,0 0-39 16,0 0 22-16,-5-68 18 16,5 53-23-16,0 6 45 15,0 3-3-15,0 2-32 16,0 4 6-16,0 0-44 16,0 0 8-16,0 0-8 15,5 0-6-15,-1 0-8 16,9 12 2-16,2 20 12 15,3 7 7-15,-1 6-1 0,5-2-8 16,-5 2 2 0,-2-6 0-16,-2-4 7 0,-1-8-7 15,-3-7 0-15,-8-3 3 16,2-11 3-16,-3-1-6 16,0-5 0-16,0 0 0 15,0 0 25-15,2 0 1 16,-2-13 47-16,0-24-22 15,0-17-43-15,-14-18-14 16,1-14 6-16,3-7 0 16,-2-7-17-16,3 7-11 15,5 9-33-15,-1 13 49 16,5 17 2-16,0 10 5 16,0 10 5-16,0 14 0 15,0 7-6-15,0 8 6 0,0 4 0 16,0 1 6-1,0 0-5-15,0 0-1 0,0 0 0 16,0 0 4-16,0 0 1 16,0 0-5-16,0 0 0 15,0 0 6-15,0 0-2 16,0 0 13-16,0 0-17 16,0 0 0-16,0 0-5 15,5-8 5-15,17 0 0 16,18-4 8-16,13-5-6 15,21 0 15-15,11 2-7 16,10 4 2-16,2 1 34 0,-11 1-44 16,-5 3 0-1,-10-3 9-15,-13 5 2 0,-11 1-23 16,-14-2 10-16,-8 2 0 16,-6 0 10-16,3-3-10 15,-1-4 0-15,3 1 23 16,7-1-22-16,-1 1 13 15,2 4-14-15,0-3 3 16,0 5-2-16,-2 0-1 16,-4 3 0-16,-3 0 0 15,-7 0 5-15,-5-1-7 16,-2 1 2-16,-6-3 0 16,2 3 5-16,-5 0-5 15,1 0 0-15,2 0 7 16,-1 0-1-16,2 0-8 0,4 0 2 15,-3 0 0-15,7 0-1 16,-8-1 1-16,-2 1 0 16,-2 0 10-16,0 0-3 15,0 0-2-15,0 0-5 16,0 0 0-16,0 0-12 16,-18-4-89-16,-17 2-324 15</inkml:trace>
  <inkml:trace contextRef="#ctx0" brushRef="#br0" timeOffset="886">454 427 452 0,'0'0'88'0,"0"0"-48"0,0 0 9 15,0 0-32-15,0 0-6 16,0 0-11-16,2 30 0 15,-2 1 45-15,0 2 27 16,0 1 2-16,0-3-60 16,0 0-13-16,0 0 29 15,3 0-30-15,-2 0 0 16,4-3 10-16,3-7 1 16,-4-3-18-16,5-6 7 15,0-5 0-15,4-1 1 16,0-2-1-16,5-2 0 15,5-2 1-15,5 0 10 16,5-2-10-16,0-15 0 16,2-1 5-16,-3-1 14 0,-6 2-20 15,-3 2 0-15,-10 5-9 16,0 4-5-16,-7 1-86 16,-2 4-52-16,-4-1-7 15,0-3 20-15</inkml:trace>
  <inkml:trace contextRef="#ctx0" brushRef="#br0" timeOffset="1139">624 448 436 0,'0'0'38'16,"0"0"-14"-16,0 0 102 0,0 0-51 15,0 0-27-15,0 0 7 16,4 218-4-16,2-177 8 16,-3-3-47-16,-2 0-9 15,-1-6 9-15,0 0-5 16,0-4-12-16,0-4 5 16,0-3-43-16,0-7-53 15,0-1-51-15,0-7-67 16</inkml:trace>
  <inkml:trace contextRef="#ctx0" brushRef="#br0" timeOffset="4121">1030 591 233 0,'0'0'137'0,"0"0"-78"0,0 0 36 16,0 0-18-16,0 0 6 16,0 0-24-16,0 0 14 15,-9 0 6-15,9 0-65 16,0 0 1-16,0 0 38 15,0 0-29-15,0 0-7 16,0 0-11-16,0 0-1 16,0 0 3-16,0 0-8 15,14 0 0-15,11 0 13 16,7 0-4-16,-1 0 3 16,-3 0-3-16,-2 0 1 0,-3 0 22 15,-2-3-32 1,-4 1 0-16,-6-1 7 0,-4 2-2 15,-1-2-5-15,-1 1 0 16,-1 0 6-16,-1 0-4 16,2 1-2-16,1-2-69 15,-1 2-14-15,2-3-30 16,1 4-46-16,-2 0-17 16,2-3-20-16</inkml:trace>
  <inkml:trace contextRef="#ctx0" brushRef="#br0" timeOffset="4484">1480 388 298 0,'0'0'122'0,"0"0"-94"16,0 0 72-16,0 0-40 16,0 0-47-16,0 0 54 15,27 82 17-15,-18-37-13 16,0 1-26-16,3 0-37 0,-3-5 31 16,0 1-38-16,1-5 9 15,-1-5 22-15,-5-6-29 16,-1-7-1-16,-1-8-2 15,-2-3 1-15,0-6 9 16,0-2-10-16,3 0 0 16,-3 0 11-16,0 0-11 15,0 0-25-15,0 0-121 16,0-10-196-16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56.5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24 21 29 0,'0'0'313'0,"0"0"-212"16,0 0-7-1,0 0 12-15,0 0-46 0,0 0-1 16,-24 0-22-16,24 0-19 15,0 0 6-15,20 0-20 16,12 0 40-16,7 0 5 16,5-1-15-16,0-4 19 15,-3-2-51-15,-4 5 0 16,-4-3 13-16,-9 5-15 16,-7 0-54-16,-9 0-59 15,-8 0-112-15,-3 11 39 16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56.7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49 355 0,'0'0'52'16,"0"0"-6"-16,0 0 89 15,0 0-15-15,0 0-50 16,0 0-12-16,209-18-3 15,-174 9-45-15,-6-2 0 16,-3 5-10-16,-5 2-6 16,-10 3-16-16,1 1-130 15,-8 0-3-15,1 0-134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8:57.3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8 169 420 0,'0'0'87'0,"0"0"-72"16,0 0 5-16,0 0 48 0,0 0 48 16,0 0-34-1,-3 256-47-15,3-192 12 0,0-5-30 16,0-5 5-16,4-8-10 15,3-4-12-15,-3-8 17 16,-2-10-17-16,2-9 0 16,-1-7 12-16,-1-6-11 15,1-2 2-15,-2 0-3 16,2 0-7-16,2-22-29 16,1-29-86-16,-2-19-174 15,-4-11-37-15</inkml:trace>
  <inkml:trace contextRef="#ctx0" brushRef="#br0" timeOffset="489">57 141 193 0,'0'0'306'0,"0"0"-219"16,0 0-16-16,0 0-46 16,0 0-22-16,0 0 5 15,34 48-2-15,-14-5 38 16,6 5 43-16,-3-3-41 15,0 0-12-15,-2-7-32 16,-3 2 1-16,0-5 22 16,-4-4-23-16,0-7 7 15,-2-5 5-15,-5-8-14 16,-2-7 11-16,-4-4-11 0,2 0 0 16,2 0 39-16,4-16-34 15,2-30 1-15,5-21-6 16,-5-12-10-16,-3-12-5 15,-4 4-62-15,-4 15 20 16,3 18 54-16,-1 25-5 16,-2 12 8-16,3 7 2 15,-3 9-2-15,0-2 33 16,0 3-24-16,0 0 0 16,0 0 10-16,4 3-19 15,6 20-11-15,0 18 11 16,7 11 18-16,0 0 30 15,-2 1-47-15,-3-5-1 16,-1-7 33-16,-4-3-24 0,-2-6-1 16,1-8-8-16,1-4 9 15,-2-1-11-15,3-4 2 16,-4-4-56-16,5 0-11 16,0-5-98-16,5-6-36 15,0 0-114-15</inkml:trace>
  <inkml:trace contextRef="#ctx0" brushRef="#br0" timeOffset="801">716 321 528 0,'0'0'117'0,"0"0"-73"16,0 0 41-16,0 0-12 15,0 0-44-15,0 0-13 16,71 90-16-16,-51-90 0 15,4 0 27-15,-4-13-8 16,-7-14-1-16,-3-1-5 16,-7 0-12-16,-3 5 14 15,0 7-15-15,-13 7 0 16,-5 5 62-16,0 2-8 16,0 2-26-16,1 0-18 15,2 0-6-15,3 5-1 16,0 5-3-16,2 1 0 15,6 2-12-15,2 6-54 0,2 2-90 16,0-5-48 0,0-2-254-16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10.1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9 0,'0'0'35'0,"0"0"-23"16,0 0 2-16,0 0-3 16,0 0-11-16,0 0 0 15,16 157 4-15,-13-129-4 16,-2-1 0-16,2 1 0 15,-3-2-3-15,2 0 0 16,-2 0 0-16,0-2 3 16,0 4-6-16,0-1 6 15,0-1 0-15,0 2 4 16,0-6-3-16,0-3 2 16,0-1 0-16,0-4 4 15,3 4 23-15,-2-2-20 0,4 1 1 16,-2 1-2-16,-3 5-8 15,0 0 9-15,0 5-10 16,0 3 0-16,0 3 3 16,0 0-3-16,0 2-1 15,-5-6 1-15,5 1 5 16,0-1-5-16,0 0-4 16,0-3 4-16,0 2 0 15,5-2 0-15,-1-3-2 16,1 0-2-16,-2 1 4 15,-2-1-2-15,-1 0-2 16,0 4 4-16,0 0-2 16,0-3 2-16,0-3 0 15,0 1 0-15,0-1 1 0,0 3 3 16,0 1-4-16,-1 4 2 16,1 4 3-16,0 1-4 15,0 1-1-15,0-3 0 16,0-4 1-16,0 1 5 15,0 0-6-15,0 3 0 16,0 1 8-16,0 2-6 16,0 5-4-16,0 4-1 15,0 7-9-15,0-3-5 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10.4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0 31 0,'0'0'24'0,"0"0"9"16,0 0-14-16,0 0-19 15,0 0 3-15,0 0-6 16,4 262-74-16,-4-217 56 16,0-1 19-16,0-1 2 15,0 1 2-15,0-3-2 16,0-3 1-16,0-7 25 16,-3-2-20-16,2-3 2 15,-5-2-4-15,1 1-3 16,1-2-2-16,2-1-27 15,-2 5 19-15,4 0 1 16,0 5 4-16,0 1-1 16,0-1 5-16,0 8 0 15,0 4 0-15,0 7 0 0,1 1 0 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10.4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 0,'0'0'0'16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10.5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0 13 0,'0'0'21'16,"0"0"14"-16,0 0-30 16,0 0-3-16,0 0-2 15,0 0 0-15,-3 211-22 0,3-187-8 16,3 4 6-16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09.4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2076 0 538 0,'0'0'108'15,"0"0"-97"-15,0 0 68 16,0 0 62-16,0 0-94 15,0 0-45-15,18 284 43 16,-16-250-43-16,1-9-2 16,0-6 30-16,-3-6-29 15,1-6 23-15,-1 0-11 16,0-5-10-16,0-2 41 0,0 0-37 16,0 0-3-1,0 0 10-15,0 0-7 0,0 0-14 16,0-2-79-16,-9-29-261 15</inkml:trace>
  <inkml:trace contextRef="#ctx0" brushRef="#br0" timeOffset="-404">417 770 22 0,'-3'0'46'16,"2"0"24"-16,1 0 48 15,0 0-23-15,0 0 9 0,0 0-44 16,0 0 12-16,0 0-25 16,0 0-22-16,0 0 10 15,0 0-35-15,0-2 0 16,0 2 6-16,11 0 0 16,5 0 2-16,2 0 8 15,10 5 8-15,4 5 13 16,7 1-32-16,7-3 15 15,5-1 5-15,9-2-21 16,0-1-4-16,7-2 0 16,0 0 9-16,-3-2-7 15,3 2-2-15,-2 1 0 16,-3-2 5-16,0 3-5 16,-2-4 0-16,-1 0-1 15,-1 0 4-15,-2 0 2 0,-3-5-5 16,-3 0 0-16,-1 3 4 15,1 2-4-15,-2 0 0 16,-1 0-2-16,1 0 5 16,-1 2 5-16,-2 0-4 15,4-2-4-15,-1 0 13 16,1 0-10-16,3 0-3 16,1 0 0-16,3 0 1 15,-1 0 11-15,-4 0-12 16,-4 0 0-16,-3 0-6 15,-1 0 8-15,-2 0-3 16,-2 0 1-16,-2 0 0 16,-1 0 0-16,1 0 3 0,1 0-3 15,3 0 2-15,-2 0 1 16,1-2-5-16,-4 0 2 16,-1 2 0-16,-3 0 0 15,-6 0 0-15,-3 0 0 16,-5 2 0-16,0 8 3 15,-1-5-5-15,-4-1 2 16,-2 1 0-16,-2-5 13 16,-4 0-13-16,-2 3 0 15,-3-3 11-15,0 0-3 0,0 0-1 16,0 0 6 0,-14-3-13-16,-21-23-66 0,-10-13-292 15</inkml:trace>
  <inkml:trace contextRef="#ctx0" brushRef="#br0" timeOffset="97560">208 746 30 0,'0'0'70'16,"0"0"75"-16,0 0-56 15,0 0-42-15,0 0 6 16,0 0-28-16,-8 0-2 16,4 0 27-16,-1 0-20 15,2-5 18-15,-1-1-37 16,2 1 33-16,-1-2-28 15,-3 1-12-15,-2 0 13 0,-1-5-17 16,-4 0 6-16,-4-3-11 16,-1-7 5-16,-10-8-115 15,-7-8-153-15</inkml:trace>
  <inkml:trace contextRef="#ctx0" brushRef="#br0" timeOffset="138392">0 802 206 0,'0'0'348'0,"0"0"-281"16,0 0-12-16,0 0 61 15,0 0-47-15,0 0-37 16,0 0 45-16,0 0-56 15,0 0 3-15,0 0-16 16,0 0 2-16,0 0 14 16,0 0-24-16,0 0 0 15,0 0 16-15,3 0-14 16,-3 0-2-16,0 0 0 0,0 0 2 16,0 0-7-1,0 0 5-15,0 0 0 0,0 0-8 16,0 0 8-1,0 0-97-15,1-29-172 0</inkml:trace>
  <inkml:trace contextRef="#ctx0" brushRef="#br0" timeOffset="153285">88 289 94 0,'0'0'283'16,"0"0"-280"-16,0 0 4 15,0 0 6-15,0 0-10 16,0 0 0-16,44-35-3 15,-44 28 0-15,0 3 26 16,-8-1-12-16,-4-1 37 16,3 4 28-16,3-3-26 0,1 1-17 15,1 2-24-15,1 0-4 16,3 0 46-16,0 2 17 16,0 0-20-16,0 0-16 15,0 0-3-15,0 0 44 16,0 0-54-1,0 0-9-15,0-2-5 0,23-3-3 16,12-1-7-16,1-1 2 16,2-6 0-16,-5 3 7 15,-4-1-7-15,-9 4 0 16,-6 2-2-16,-2 5 2 16,-6 0-4-16,1 0 1 15,-2 0 3-15,0 0-6 0,-1 8 6 16,-1 8 0-16,-3 7 21 15,0 4-19-15,0 4 13 16,0 4-2-16,0-4-9 16,0-2 4-16,0-3-8 15,0-1 0-15,0-6 11 16,0 0-10-16,0-2 1 16,0-2 0-16,0-7-2 15,0-2 9-15,0-2-9 16,0-4 0-16,0 0 5 15,0 0-5-15,0 0-8 16,0 5-102-16,0-5-68 0,0 0-180 16</inkml:trace>
  <inkml:trace contextRef="#ctx0" brushRef="#br0" timeOffset="153437">414 545 685 0,'0'0'68'16,"0"0"-68"-16,0 0-6 15,0 0-16-15,0 0-291 16</inkml:trace>
  <inkml:trace contextRef="#ctx0" brushRef="#br0" timeOffset="153836">342 205 343 0,'0'0'159'0,"0"0"-48"0,0 0-32 16,0 0-10-16,0 0 16 16,0 0-59-16,0 260-16 15,0-231 25-15,6-7-32 16,-2-10-1-16,-1-6 3 15,-3-6 2-15,0 0 15 16,0 0-17-16,0 0 11 16,0 0 30-16,0 0-43 15,0 0-5-15,0 0 2 16,0 0-35-16,0 0-96 16,0 0-195-16</inkml:trace>
  <inkml:trace contextRef="#ctx0" brushRef="#br0" timeOffset="181676">97 105 25 0,'0'0'61'0,"0"0"-35"0,0 0 23 16,0 0-22-16,0 0-23 15,0 0 1-15,0 17 20 16,0-12 20-16,0 0-1 16,0 1-18-16,0-2 3 15,0 0-1-15,0-2-28 16,0 4 9-16,0-3 2 16,0 1-6-16,0 2-2 15,0 0-3-15,0-1 0 16,0-1 1-16,0-2 0 0,0 0-1 15,0-2 0-15,0 0 5 16,0 0-4-16,0 0-1 16,0 1 0-16,0-1 2 15,0 0 0-15,0 0-2 16,0 0 5-16,0 0 4 16,0 0 25-16,0 0-18 15,0 0 6-15,0 0 27 16,0 0-28-16,0 0 6 15,0 0-4-15,0 0-17 16,0 0 5-16,0 0-11 16,0-1-17-16,0-28-64 15,0-20-195-15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04.7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92 0,'0'0'24'16,"0"0"44"-16,0 0 36 15,0 0 10-15,0 0-57 16,0 0 19-16,20 78-29 15,-15-71-1-15,-5-5-30 0,0-1 16 16,0-1-1-16,0 0-14 16,0 0 34-16,0 0-7 15,0 0 1-15,0 0 12 16,0 0-21 0,0 0-2-16,-3-5-34 0,-2-1 0 15,2 4 18-15,1-1-6 16,2 3-3-16,0 0 6 15,0 0-5-15,0 0-20 16,0 0 2-16,0 0-16 16,0 0 16-16,0 0-14 15,0 5 22-15,0 3 8 0,0 0-3 16,0-4-5-16,0-2 0 16,0 1 0-16,0-3 4 15,0 0-4-15,0 0 0 16,0 0 12-16,0 0-5 15,0 0-14-15,2 0-13 16,-2 0-152-16,0-11-173 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09.3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47 20 0,'0'0'0'15,"0"0"-20"-15</inkml:trace>
  <inkml:trace contextRef="#ctx0" brushRef="#br0" timeOffset="194">0 47 6 0,'0'-47'123'0,"0"47"5"16,0 0-67-16,0 0 22 15,0 0-43-15,0 0-28 16,0-4 13-16,0 4-25 0,0 0-10 15,0 0 8-15,0 11 4 16,0 9-5-16,0 5 3 16,0-1-5-16,0 5-5 15,0 4-18-15,0 3-28 16,0 1-69-16,0 3-48 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5:23.7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145 32 344 0,'0'0'140'0,"0"0"-22"16,0 0-27-16,0 0 18 15,0 0-41-15,0 0-45 16,-10-11-4-16,10 11-13 16,20 0-5-16,9 0 6 15,14 0 4-15,4 0 53 16,10 6-60-16,6 4 28 15,2-1 20-15,3-1-46 16,-2 2 8-16,-4 1-14 16,-3-1 0-16,-3-3 7 15,-13 2-7-15,-8-3 0 16,-9 2 0-16,-11-3 8 16,-3 1-15-16,-8-3 7 0,-1-2 0 15,-3 3 17-15,0-4-15 16,0 0 13-16,0 0 28 15,0 0-36-15,0 0 16 16,0 0-23-16,0 0 9 16,0 0 12-16,0 0-21 15,0 0 0-15,0 0 10 16,0 0-5-16,0 0-5 16,0 0 0-16,0 0 0 15,0 0-6-15,0 0 6 16,-4 0-37-16,-13-8-10 15,-4-7-187-15,-3-4-182 0</inkml:trace>
  <inkml:trace contextRef="#ctx0" brushRef="#br0" timeOffset="-198720.73">0 23 7 0,'0'0'17'0,"0"0"29"16,0 0 20-16,0 0 22 16,0 0-11-16,0 0-27 15,0 0 21-15,0 0-31 16,0 0 12-16,0 0 0 15,0 0-23-15,0 0 17 16,0 0-35-16,0 0 2 16,0 0 16-16,0 0-28 15,0 0 6-15,0 4-7 16,6 1 7-16,20 3 12 16,6 0 0-16,8 0-4 15,1 0-1-15,1 0-8 0,-1 1-6 16,-1-1 0-1,-1 0 0-15,-6-1-7 0,1-4 7 16,-7 0-4-16,-4-2-2 16,-6-1 3-16,-7 4 0 15,-5-4 3-15,-2 1 0 16,-2 2-3-16,-1-3 7 16,0 0-4-16,0 0 10 15,0 0-4-15,0 0 0 16,0 0-4-16,0 0 7 15,0 1-17-15,0-1 8 16,0 2-74-16,0-2-97 16,-10 0-306-16</inkml:trace>
  <inkml:trace contextRef="#ctx0" brushRef="#br0" timeOffset="-198575.73">495 178 126 0,'0'0'489'0,"0"0"-459"16,0 0-12-16,0 0-18 15,0 0-159-15</inkml:trace>
  <inkml:trace contextRef="#ctx0" brushRef="#br0" timeOffset="-198420.73">544 19 578 0,'0'0'25'16,"0"0"-25"-16,0 0-41 16,0 0-145-16</inkml:trace>
  <inkml:trace contextRef="#ctx0" brushRef="#br0" timeOffset="-198278.73">544 19 378 0,'5'18'42'0,"-5"-18"-42"0,0 0-80 15,0 0-204-15</inkml:trace>
  <inkml:trace contextRef="#ctx0" brushRef="#br0" timeOffset="-198140.73">615 42 435 0,'0'0'186'16,"0"0"-111"-16,0 0-50 16,0 0 5-16,0 0-20 15,0 0-10-15,0-21-166 0,0 0-404 16</inkml:trace>
  <inkml:trace contextRef="#ctx0" brushRef="#br0" timeOffset="-198006.73">615 42 620 0,'46'12'21'0,"-46"-12"-14"15,0 0 11-15,0 0-18 16,0 0-151-16,0 0-358 15</inkml:trace>
  <inkml:trace contextRef="#ctx0" brushRef="#br0" timeOffset="-197880.73">687 54 137 0,'0'0'468'0,"0"0"-423"0,0 0 6 15,0 0-30-15,0 0-21 16,0 0-30-16,0-27-200 15</inkml:trace>
  <inkml:trace contextRef="#ctx0" brushRef="#br0" timeOffset="-197745.73">687 54 502 0,'1'5'32'0,"-1"-5"-17"16,0 0 10-16,0 0-25 0,0 0-16 15,0 0-293-15</inkml:trace>
  <inkml:trace contextRef="#ctx0" brushRef="#br0" timeOffset="-197603.73">687 81 423 0,'0'0'76'16,"0"0"-50"-16,0 0-10 15,0 0-16-15,0 0-24 16,0 0-78-16,-12-9-257 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17.8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115 49 72 0,'-18'-10'3'16,"0"5"-3"-16,-2-1 0 16,2 3-36-16,4-7 35 15,1 3 1-15,-1-1-27 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31.3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0 186 238 0,'0'0'149'15,"0"0"-90"-15,0 0 22 16,0 0 11-16,0 0-77 15,0 0 36-15,27-124-38 16,-5 104-8-16,-3 3 20 16,10 4-20-16,-1 6 17 15,2 4 31-15,-1 3-28 0,1 0-4 16,-4 0-14-16,-8 0 4 16,-3 0-11-16,-2 10 0 15,-6 6 0-15,-1 3 15 16,-1 9-10-16,-5 10-2 15,0 11-3-15,0 5-35 16,0-3-110-16,0-5-88 16,-6-11-249-16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31.5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0 266 0,'0'0'169'0,"0"0"-55"15,0 0-43-15,0 0-13 16,0 0 57-16,0 0-52 0,75 91-56 16,-74-89 23-16,-1-2-28 15,0 0 4-15,0 0-1 16,0 0-1-16,0 0 25 16,0-6-29-16,0-23-42 15,-24-18-315-15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30.7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47 541 0,'0'0'96'0,"0"0"-90"16,0 0-6-16,0 0 8 15,0 0 28-15,0 0 36 16,117-8-10-16,-76 6-25 16,-1-2-15-16,-5-1-11 15,-8 2-9-15,-6-2 5 16,-7 4 4-16,-8-1-11 15,-2-1-23-15,-4-2-47 16,0 0-84-16,-9 1-45 0</inkml:trace>
  <inkml:trace contextRef="#ctx0" brushRef="#br0" timeOffset="192">117 223 628 0,'0'0'117'0,"0"0"-41"15,0 0 4-15,0 0-52 16,0 0-7-16,0 0-21 16,46-2 1-16,-8-12 18 15,3 0-19-15,-2-1-5 16,-5-2-12-16,-4 8-70 0,-4-2-104 16,-8-2-1-16,-9 3-200 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9:28.9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64 80 72 0,'0'0'51'0,"0"0"-37"16,0 0 96-16,0 0 43 16,0 0-82-16,0 0-60 15,0 0 81-15,-28-34-43 16,24 34-21-16,4 0-19 16,0 0 5-16,0 0 10 15,0 0-18-15,0 0 18 16,0 0 15-16,0 0-17 15,0 0-22-15,0 13-10 0,0 17 10 16,0 11 37 0,0 6-32-16,0 8 19 0,0-1-1 15,0 0-12 1,0 1-2-16,0-9-9 0,0-4 0 16,1-12 2-16,2-8-2 15,2-5 0-15,-5-7 0 16,4-6-35-16,-4-1-37 15,0-3-29-15,0 0 6 16,0-21 36-16,0-25-45 16</inkml:trace>
  <inkml:trace contextRef="#ctx0" brushRef="#br0" timeOffset="525">0 0 48 0,'0'0'378'15,"0"0"-363"-15,0 0 2 16,0 0-16-16,0 0 51 16,0 0 1-16,0 0-14 15,86 154 0-15,-60-111 0 16,-5 5-19-16,-1 0 20 16,-2-3 2-16,2-3-2 15,-9-8-16-15,1-11-20 16,-8-5-3-16,-2-13-1 15,-2-1 0-15,0-4 10 16,0 0-7-16,0 0 3 0,3-5-5 16,3-28 12-16,3-17-26 15,-1-11 8-15,4 2-92 16,-8 6 72-16,1 10 1 16,-3 2 12-16,1 6 11 15,-2 10 1-15,-1 8 1 16,3 8-1-16,-3 9 0 15,0 0 28-15,0 0-10 16,0 0-18-16,0 0-7 16,2 0-9-16,2 11 15 15,8 14-1-15,7 6 2 16,2 8 46-16,-1 3-28 0,1-1 2 16,-4 2 5-1,-4 2-12-15,2-4 0 0,-1 0-13 16,0-6 0-16,-2-6 10 15,-3-7-10-15,-1-8 0 16,-2-9 0-16,-3 3-11 16,-2-6-53-16,2-2-32 15,-1 0-87-15,-2-10-127 16</inkml:trace>
  <inkml:trace contextRef="#ctx0" brushRef="#br0" timeOffset="1069">566 381 391 0,'0'0'207'15,"0"0"-162"-15,0 0 7 16,0 0 21-16,0 0-62 16,0 0-8-16,11 0-3 15,15 0 0-15,6 0 5 16,2-3 8-16,-3-3-10 15,-8 1 5-15,-1 5 6 16,-5-5-9-16,-6 5-5 0,-2 0 0 16,-5 0 5-1,-1 0-5-15,-3 0 0 0,0 0-3 16,0 0-25-16,0 0 19 16,0-3-56-16,0-8-60 15,0-8-96-15</inkml:trace>
  <inkml:trace contextRef="#ctx0" brushRef="#br0" timeOffset="1313">928 167 376 0,'0'0'27'0,"0"0"63"0,0 0 29 15,0 0-24-15,0 0-72 16,0 0-12-16,106 317 63 16,-92-272-74-16,-1-5 5 15,1-9-5-15,-5-8 4 16,-1-11-13-16,-7-4-24 16,2-8-83-16,-3 0-84 15,0-35-225-15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6:05.5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  <inkml:brush xml:id="br1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3814 845 84 0,'0'0'217'16,"0"0"-109"-16,0 0-10 15,0 0 4-15,0 0-39 16,0 0 4-16,14 0-49 0,17 0 58 16,10 4 10-16,11 7-63 15,-2 7 12-15,-4 1-22 16,-11 0-1-16,-12 5-9 16,-14 3-3-16,-9 1 0 15,-6 4 13-15,-34 1-11 16,-9-4 1-16,-1-7-3 15,8-5 8-15,13-8-3 16,15-7-1-16,10-2-4 16,4 0 62-16,0 0-59 15,0 0-3-15,24 0-7 16,16 0 7-16,8 0 47 16,5 0-45-16,0 0 1 0,1 0 18 15,-12 0-17 1,-4 0-7-16,-14 0 3 0,-11 0 0 15,-7 0-2-15,-6 0 2 16,0 0 0-16,0 0-6 16,0 0-9-16,0 0-45 15,-28 2-93-15,-20 2-341 16</inkml:trace>
  <inkml:trace contextRef="#ctx0" brushRef="#br0" timeOffset="2051">9269 1037 420 0,'0'0'56'0,"0"0"-27"0,0 0 80 16,0 0-34-16,0 0 49 15,0 0-72-15,0 0-21 16,5 303 2-16,-1-278-17 15,1-7 35-15,-1-3-43 16,-2-6 4-16,1-3 22 16,-3-2-29-16,0-4-2 15,0 0-3-15,1 0 8 16,-1 0 9-16,0 0-17 16,0 0-13-16,0 0-41 15,0-21-104-15,0-21-524 16</inkml:trace>
  <inkml:trace contextRef="#ctx0" brushRef="#br0" timeOffset="-770">14 1914 210 0,'-7'-4'166'15,"2"-1"-93"-15,5 4-3 16,-2-1 18-16,2 0-8 15,0 2-44-15,0 0 3 16,0 0-2-16,0 0-29 16,0 0-8-16,0 0-4 0,0 0-5 15,11 0 4 1,9 0 5-16,0 10 0 16,2-2-1-16,4 1 8 0,0-3-1 15,4 0-6 1,-1-2 0-16,6-1 14 0,5 3-13 15,4 0-1-15,1-2 0 16,5-2 7-16,4-2 26 16,2 0-31-16,-3 0-2 15,3 0 10-15,0 0-4 16,2-4-6-16,4-4 3 16,2 2 9-16,1 1-6 15,2-1-6-15,0-1 0 0,-5 3 1 16,1 1 0-16,-4 0-1 15,-2 3 0-15,1-1 2 16,-3 1-2-16,3 0 0 16,-2-4 0-16,-2-4 0 15,4 3 6-15,1-6-5 16,4 1-1-16,-1-1 3 16,0 3-1-16,-4 1-2 15,0 3 0-15,2 3-5 16,0 1 6-16,3 0-1 15,4 0 0-15,-5 0 2 16,1-4 4-16,-3 0-6 0,-2-6 0 16,-3 5-1-16,1-3 2 15,-4 2-1-15,-1 0 0 16,2 1 3-16,5 2-12 16,0 0 9-16,0 1 0 15,1 2 3-15,-1 0-3 16,-4-3 0-16,2 3-1 15,-2 0 5-15,-3 0-7 16,2 0 3-16,-1 0 0 16,-2 5 0-16,-1-1 4 15,-1 1-6-15,1-3 2 16,4-2 0-16,-6 0 1 16,5 0-1-16,-4 0 0 0,1 0 1 15,1 0-1 1,3 0 0-16,0 0-4 0,1 0 9 15,0 0-1-15,1 1-4 16,1-1 0-16,-3 0-7 16,-4 0 13-16,-4 0-8 15,4 0 2-15,-3 0 0 16,-1 0-4-16,2 0 4 16,-3 0 0-16,2 0 3 15,-1 2-3-15,4 1-1 16,0-3 0-16,-1 0 1 15,1 0 2-15,-4 0-2 16,-1 0 0-16,-3 0-1 16,0 0 2-16,-1 0-1 0,-1 0 0 15,1 0 5-15,1 0-3 16,0 0-2-16,3 0 0 16,0 0-8-16,1 0 12 15,4 0-4-15,-2 0 0 16,0 0 5-16,2 0 2 15,-5 0-7-15,0 6 0 16,1-2 14-16,3 2-14 16,-3 2 0-16,4-5-1 15,-4 3 7-15,2-4-7 16,-1 1 1-16,-1 1 0 16,-1-4 12-16,-2 0-9 15,-3 0-3-15,-3 0 0 16,2 0 0-16,-1 0-5 15,-1 5 5-15,-1 0 0 0,0-1-7 16,-1 2 10-16,1-2-3 16,2-2 0-16,-3 1 6 15,4-3 15-15,0 1-19 16,1 5-2-16,2-1 13 16,-1-1-7-16,-1 0-6 15,-7-1 0-15,-1-3 2 16,-4 5 3-16,-4-5-5 15,-1 0 0-15,0 0 10 16,-1 0-6-16,-3 4-4 0,0-1 0 16,1-2 5-1,-1 4-7-15,-1-4 2 0,-1 2 0 16,-1-2 1-16,2-1 6 16,1 0-7-16,1 0 2 15,-3 0 14-15,0 0-9 16,0 0-7-16,-4 0 0 15,2 0 17-15,0 0-12 16,-1 0-2-16,3 4-3 16,5-1 3-16,-3-1 9 15,5 2-12-15,1-4 0 16,-1 0 24-16,0 0-19 16,-2 0 18-16,-6 0-23 15,-6 0 11-15,-4 0-2 16,-2 0-9-16,-3 0 0 0,0 0 21 15,0 0-17-15,-8 0-8 16,-28-4 3-16,-36-23-227 16,-38-20-246-16</inkml:trace>
  <inkml:trace contextRef="#ctx0" brushRef="#br0" timeOffset="1529">7744 1939 398 0,'0'0'134'16,"0"0"-115"-16,0 0-15 15,0 0 46-15,0 0-2 16,0 0 13-16,0 0-54 15,224-11 1-15,-174 10 27 0,-2 1-5 16,1 0 2-16,-1 0-15 16,3 0-14-16,6 0 46 15,7 0-49-15,1 1 0 16,4 4 22-16,1-5-21 16,-2 0-1-16,6 0 9 15,2 0-9 1,-1-5 2-16,-2 0-2 0,-4 0 0 15,-5 4 8-15,2 1-8 16,-7 0 0-16,-5 0 2 16,0 0 1-16,-3 0 2 15,-1 0-5-15,5 0 0 16,7 0 0-16,4 0 0 0,0 0 0 16,3 0 1-16,1-4 0 15,-7 4 0-15,0 0-1 16,-3 0 0-16,-6 0 2 15,-4 0-2-15,-2 0-3 16,-2 4 0-16,-2 0 6 16,-3-1-5-16,-2 1 2 15,-2 1 0-15,1-3 4 16,-5 0-4-16,-2 2-2 16,1-2 0-16,-2 1 4 15,2-3-3-15,3 5 1 16,0 0 0-16,0 1 2 15,-2 0-2-15,2 1 0 0,0-3-2 16,-3 1 5-16,-2 3-4 16,2-2 1-16,-5-1 0 15,1 3 1-15,1-3-1 16,-5 3 0-16,0-3-1 16,-1-1 3-16,-3-3-3 15,1-1 1-15,-3 0 0 16,3 0 10-16,2 0 2 15,3-4 13-15,-3-2-14 16,-3 0-6-16,-1 4 7 16,-5 0-12-16,-5 2 0 15,-4 0 1-15,-5 0-1 16,0 0-3-16,0 0 0 0,0-3-32 16,-22-10 2-16,-26-12-321 15</inkml:trace>
  <inkml:trace contextRef="#ctx0" brushRef="#br0" timeOffset="94841">7491 1584 287 0,'0'0'175'0,"0"0"-139"16,0 0 18-16,0 0 16 15,0 0-40-15,0 0-12 16,0 0-18-16,0 0 1 16,0 0 17-16,0 0-11 15,0 0 17-15,0 0 42 16,0 0-11-16,0 3-17 0,0-3-38 15,-5 2 0 1,1-2 2-16,4 0 0 0,-3 0-2 16,3 0 0-16,0 0 2 15,-2 2 0-15,2-2-2 16,0 0 0-16,0 0 25 16,0 0-19-16,0 0 8 15,0 0 2-15,0 0-13 16,9 0-2-16,14 0-1 15,13 0 0-15,8 3 50 16,10 0-46-16,-1 2 13 16,0-4-7-16,2-1-9 15,-7 0 6-15,1 0-7 0,-13 0 0 16,-10-6 12 0,-11 2-12-16,-6 4 0 0,-4 0 1 15,-5 0 2-15,0 0-1 16,0 0-2-16,0 0 0 15,0 0 12-15,0 0-9 16,0 0 0-16,0 0 4 16,0 0-6-16,0 0 2 15,0 0-3-15,3 0 0 16,-3 0 1-16,0 0-1 16,0 0-2-16,0 0 1 15,0 0 1-15,0 0 0 16,0 0-3-16,0 0 3 15,0 0 3-15,0 0 3 0,0 0-4 16,0 0 8-16,0 0-6 16,0 0 18-16,0 0-22 15,0 0 1-15,0 0 23 16,0 0-23-16,0 9-1 16,0 17 2-16,0 8 0 15,-3 4 10-15,1 1-12 16,2 0 0-16,0 0-5 15,0-1 5-15,0 5-152 16,0-14-116-16,2-10-448 16</inkml:trace>
  <inkml:trace contextRef="#ctx0" brushRef="#br0" timeOffset="96731">9280 1224 423 0,'0'0'52'0,"0"0"-20"15,0 0 7-15,0 0-27 16,0 0 19-16,0 0-31 15,0-6 0-15,0 1-2 16,0-7 4-16,0-3-12 16,0 0 5-16,0 1 5 15,3 4 2-15,-2 4 1 16,-1 4 10-16,0 2 33 16,0 0 5-16,0 0-6 15,0 15-41-15,0 20 17 16,0 13 111-16,0 6-99 15,0-5-5-15,0-6 15 0,0-4-18 16,0-7 7-16,0-8-32 16,0-5 7-16,0-4 1 15,0-3-8-15,3-1 0 16,-3-3 13-16,0-2-6 16,0-2 16-16,0-2-21 15,0-2-2-15,0 0 36 16,0 0-27-16,0 0-6 15,0 0 10-15,0 0-11 16,2 0-4-16,1 0-21 16,3-18-109-16,2-22-126 15</inkml:trace>
  <inkml:trace contextRef="#ctx0" brushRef="#br0" timeOffset="141459">7585 1840 403 0,'0'0'94'0,"0"0"-2"16,0 0-24-16,0 0-14 15,0 0-17-15,0 0 32 16,0 0-52-16,0-11-15 16,0 9 24-16,0 2-23 15,0 0-3-15,0 0 0 16,0 0 2-16,0 0-15 15,0 0-145-15,9-4-312 16</inkml:trace>
  <inkml:trace contextRef="#ctx0" brushRef="#br1" timeOffset="-203399.73">8774 129 20 0,'0'0'17'0,"0"0"37"16,0 0 8-16,0 0 35 15,0 0-22-15,0 0-29 16,0 0 2-16,0 0-1 16,0 0-29-16,0 0 13 15,0 0-17-15,0 0 5 16,0 0 14-16,0 0-33 16,0 0 0-16,-3 2 2 15,1 0-2-15,-2 0-7 16,1-2 2-16,0 0 5 15,3 2 0-15,0-2 0 16,0 0 1-16,0 0 13 0,0 0-4 16,0 0 3-1,0 4-13-15,0 1 0 0,0 1 20 16,3 0-19-16,4-2 19 16,-2 3 0-16,1 0-11 15,-1 0 14-15,2-1-1 16,-5 0-2-16,2-2 28 15,-1 2-25-15,-1-6-20 16,1 3 16-16,-2-3-15 16,2 2 10-16,-1-2-14 15,1 0 0-15,-1 0 25 16,-2 0-20-16,0 0-1 0,0 0 6 16,3 0-10-1,-3 0 13-15,1 2-13 0,4 0 0 16,1 0 24-16,0 1-24 15,3 5 10-15,3-2 2 16,-3 3-8-16,5-2 17 16,-4 1-20-16,3 5-1 15,-1-2 25-15,-2 2-21 16,0 0-4-16,-1-4 11 16,-2 1-8-16,-1-2 13 15,0-7-16-15,-1 4 0 16,-4-5 9-16,2 0-4 0,-1 0-3 15,-2 3-2-15,3-3 0 16,-3 0 15 0,0 0-15-16,0 2 0 0,0-2 13 15,0 0-7-15,0 0-6 16,0 0 0-16,2 4 5 16,2-2-1-16,1 0-4 15,2 3 0-15,-1-1 4 16,2-3-4-16,-4 1 0 15,1 1-5-15,-3-2 14 16,1 2-14-16,-2-3 5 16,-1 1 0-16,3-1 3 15,-3 0-3-15,0 0 0 16,0 0 4-16,0 0-2 16,0 0 4-16,0 0-6 0,0 0 0 15,0 0 4-15,0 0 0 16,0 0-4-16,0 0 0 15,0 0 2-15,0 0 2 16,2 0-4-16,4-1-5 16,4-13 0-16,4-9 10 15,7-1-10-15,1-2-9 16,-3 0-17-16,3-3 26 16,-3 4-18-16,3-2 8 15,-4 5 2-15,-5 3 13 16,4 3 0-16,-8 3 1 15,0 5 0-15,-1 6-1 16,-6 0-7-16,-2 2 6 0,3 0-14 16,-3 0 13-16,1 0 2 15,2 0 0-15,-1 0 6 16,-2 0 12-16,4 0-18 16,-4 0 0-16,0 0 8 15,0 0-4-15,0 0-4 16,0 0 1-16,0 0 2 15,0 0-3-15,0 0 0 16,0 0-70-16,0 0-117 16,0-13-316-16</inkml:trace>
  <inkml:trace contextRef="#ctx0" brushRef="#br1" timeOffset="-201163.73">8879 100 159 0,'0'0'117'0,"0"0"-40"0,0 0-20 16,0 0-7-16,0 0 5 15,0 0-41-15,132 29-6 16,-128-29 11-16,-4 0-16 16,0 2 21-16,0-2 75 15,-4 0-67-15,-13 0-24 16,2 0-8-16,-5 0-6 16,1 0-2-16,-3-9-38 15,3 2-17-15,2 0-7 16,5 2 45-16,6 4 15 0,3-1 10 15,3 2 0-15,0 0 27 16,0 0-7-16,0 0 10 16,0 0-12-16,0 0-2 15,0 0 12-15,0 2 21 16,3 11-21-16,6 1 32 16,1 2-29-16,-1-3 5 15,7-1-17-15,-3 5-8 16,7 1 9-16,1 4-20 15,5 0 5-15,-3 1 15 16,-5-4-16-16,-1-5 0 16,-7-6-4-16,0-5 7 15,-1 2-6-15,-2-4-1 16,4-1 0-16,-3 2 13 16,1-2-9-16,-5 0-4 0,1 0 0 15,-5 0 0-15,3 0 10 16,-3 0-10-16,0 0 0 15,1 0 25-15,-1 0-24 16,0 0 1-16,0 0 1 16,0 0 6-16,0 0-18 15,0 0 8-15,0 0 1 16,0 0-6-16,0 0 10 16,0 0-4-16,0 0 0 15,0 0 0-15,3 0 7 16,2 0-7-16,4-3 0 15,6-16 14-15,5-9-10 0,-2-4-4 16,2-5-15-16,-3 7-8 16,-1 1 22-16,-5 9-28 15,-3 6 24-15,-4 9 1 16,-4 5 4-16,0 0-2 16,0 0 0-16,0 0 2 15,0 0 8-15,0 0-8 16,0 0 0-16,0 0-10 15,0 0 10-15,0 0-126 16,0 0-186-16</inkml:trace>
  <inkml:trace contextRef="#ctx0" brushRef="#br1" timeOffset="-200309.73">8794 117 365 0,'0'0'35'0,"0"0"-34"15,0 0 8-15,0 0 52 16,0 0-4-16,0 0 39 16,0-9-69-16,0 9-25 15,0 0 32-15,0 0-7 16,0 0 8-16,0-1 2 15,0 1-20-15,0 0 13 0,3 0-30 16,21 1 0-16,11 17 72 16,1 4-51-16,4-1-2 15,-2-3-9-15,-6 0-8 16,-5 0 2-16,-6-7-4 16,-7-2 0-16,-8-3 7 15,-3-2-3-15,-1-1-4 16,-2-3 10-16,0 0-8 15,0 0 7-15,0 0-9 16,0 0 0-16,0 0 60 16,0 0-42-16,3 0-7 15,1-13-8-15,10-7-1 16,4-10-2-16,3 1-14 0,7 0 4 16,-2 1-42-1,2 0-19-15,1 2-4 0,-4 5-59 16,-3 2 20-16,-9 6-61 15</inkml:trace>
  <inkml:trace contextRef="#ctx0" brushRef="#br1" timeOffset="-196299.73">10050 297 295 0,'0'0'133'16,"0"0"-60"-16,0 0-12 16,0 0 21-16,0 0-50 15,0 0-16-15,0 0 55 16,-14-10-17-16,14 8 3 0,0 2-12 16,-3-2-2-1,3 0 8-15,0-1-33 0,0 0-16 16,0 3 28-16,0-3-30 15,0-5-2-15,0-3-4 16,0-4 12-16,8 1-10 16,4 2 4-16,-2-1 0 15,4 3-6-15,0-3 6 16,2 4 0-16,-2 1-1 16,-5 5 6-16,0 3-10 15,-4 0 0-15,2 0 5 16,0 0-16-16,0 0 16 15,4 14 0-15,1 5 7 16,2 4-3-16,2 2 19 0,-1 4-23 16,5-1 5-16,-2 0 6 15,-2-1-11-15,0-7 0 16,-5 1 5-16,1-4-2 16,-4-5-2-16,-2-3-1 15,-3-5-19-15,-2-3 4 16,2-1-76-16,-1 0-44 15,2-11-58-15,-4-21-47 16</inkml:trace>
  <inkml:trace contextRef="#ctx0" brushRef="#br1" timeOffset="-196058.73">10314 62 333 0,'0'0'149'0,"0"0"21"0,0 0-55 16,0 0-1-16,0 0-54 15,0 0-28-15,-14-8-7 16,1 31 6-16,-10 12-19 16,-3 11 67-16,-6 1-63 15,6-3-12-15,4-5 11 16,3-1-14-16,9-5 6 16,1-2-7-16,6 1-68 15,3-3-42-15,0 1-136 0,0-1-27 16</inkml:trace>
  <inkml:trace contextRef="#ctx0" brushRef="#br1" timeOffset="-194235.73">7705 564 331 0,'0'0'77'16,"0"0"43"-16,0 0-20 0,0 0-32 15,0 0-1-15,0 0-9 16,-5-30-24-16,5 12-28 16,6-1 1-16,7-3 14 15,0 6-21-15,-1-1 0 16,-1 4 8-16,3-2-5 16,-7 5-6-16,-1 6-2 15,-1 1 5-15,-5 3 3 16,3 0-3-16,-3 0 0 15,0 0-4-15,1 0 11 16,4 12-12-16,3 11 5 16,1 4 0-16,3 1 18 15,-2 1-18-15,4-3 0 16,0-4 7-16,-2-5 4 0,2-4-21 16,-7-7 10-16,-2-2 0 15,4-4 2 1,0 0-2-16,6-2-4 0,5-23-15 15,-2-7-91-15,-3-7 18 16,-3-2-19-16,-5-5 17 16,-7 2 45-16,0 9 16 15,0 8 33-15,0 11 26 16,0 7 40-16,-2 6 48 16,2 1-48-16,-3 2-14 15,1 0 48-15,2 0-79 0,-3 0-12 16,3 0-8-1,0 10 4-15,0 13-5 0,0 7 0 16,3 6 2-16,8 4 24 16,-3-3-23-16,4 1 2 15,-3 3 14-15,0 2-17 16,-3 3 21-16,2 1-14 16,-7-3-8-16,-1 0 32 15,0-3-28-15,0-4 0 16,0-2 18-16,-4-5-22 15,-5-8 3-15,3-6-4 16,-4-5 0-16,-2-3 17 16,0-1-17-16,-3-5 0 15,-3-2 12-15,-4 0-12 16,6-9-2-16,-3-10-16 0,9-8 0 16,1 5 8-1,6-3 10-15,3 2 0 0,0-4-2 16,9-3 13-16,18 0-22 15,4 0 8-15,5-1 3 16,3 2 1-16,1-1-1 16,-1 4-5-16,-7-1-20 15,-1 4-23-15,-7 2-30 16,0 0-80-16,-8 2-80 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30:02.644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9 9 270 0,'-4'-5'218'0,"1"1"-72"15,3 4-41-15,0-1 14 16,0 1-60-16,0 0-20 15,0 0-13-15,0 0 37 16,0 0-63-16,0 0 0 16,0 1-7-16,0 25 19 0,12 19-2 15,2 8 64-15,-5 8-59 16,-5-2 11-16,-1-5-26 16,-3 0 0-1,0-8 23-15,0-5-23 0,0-9 3 16,0-8-3-16,0-13 4 15,2-8-4-15,1 0 0 16,-3-3-41-16,1 0-28 16,7 0-117-16,-3-16-124 15,1-23-157-15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30:05.344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150 0 1164 0,'0'0'2'0,"0"0"7"16,0 0-18-16,0 0 16 15,0 0-7-15,0 0 29 0,-83 137-29 16,64-106-25-16,-3-2-149 15,-4-15-324-15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12.3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53 0 18 0,'-4'0'340'16,"4"0"-258"-16,0 0 2 15,0 0 0-15,0 0-6 16,0 0-38-16,0 0-17 16,0 0 49-16,0 0-54 15,0 0-1-15,0 0 6 16,0 0-20-16,6 5-3 16,15 3-2-16,11 2 2 15,8 2 20-15,4-3-20 16,0 1 0-16,1 2 7 15,-4-10-5-15,-3 3-4 16,-4-5 2-16,-9 0 0 0,-3 0 5 16,-9 0-5-16,-2 0 0 15,-6 0 12 1,-5 0-9-16,3-6-4 0,-3-3 1 16,0-1-41-16,0 0-64 15,-13-2-90-15,-11 2-326 16</inkml:trace>
  <inkml:trace contextRef="#ctx0" brushRef="#br0" timeOffset="749">18 38 54 0,'0'0'340'0,"0"0"-333"0,0 0 1 16,0 0 25-16,0 0-22 15,0 0 23-15,23 19 11 16,-6-8-8-16,-3 2 27 16,-1 2-45-16,4 2 9 15,-2-1 3-15,3 1-21 16,4 1 2-16,0-4-2 15,4 4-9-15,-4-2 16 16,-7-3-17-16,-3-1 0 16,-3 1 6-16,-4-6-2 15,-5 6 1-15,0-2 3 16,0 8-7-16,0 5 73 0,-22 5-42 16,-5 6-23-1,-10 1 9-15,3 2-16 0,-1-5 4 16,6 1-6-16,4-4 0 15,6-6 4-15,2-3-4 16,5-6 0-16,6-4 6 16,3-2-3-16,1-5-4 15,2 1 1-15,0-5 0 16,0 0-1-16,0 0 1 16,0 0 0-16,0 1-2 15,0 2 4-15,11 1-3 16,18 0 1-16,4-2 0 15,16-2 24-15,8 0-21 0,4 0 2 16,6-2 15-16,-8-9-16 16,-10 3-5-16,-8 0 1 15,-8 4 0-15,-8-1 0 16,-7 2 0-16,-5 1-6 16,3-2 6-16,-3-6-98 15,-4-1-94-15,-4-15-182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30:04.968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1 246 755 0,'0'0'145'0,"0"0"-114"16,0 0-13-16,0 0 18 16,0 0 5-16,0 0-24 0,16-176-17 15,-7 156 0-15,1 7-6 16,-1 5 6-16,-3 5 0 16,-3 3 1-16,1 0 3 15,1 0 26-15,3 0-30 16,5 0 1-16,5 0 34 15,8 20-29-15,2 8 12 16,0 5-2-16,1 8-12 16,-1 3 12-16,-1-1-16 15,-4 5 0-15,-2-6 15 16,-7 0-14-16,2-10 2 16,-5-4-6-16,-3-9 6 15,-4-7-6-15,-4-6-79 16,0-6 63-16,0 0-53 15,0-30-87-15,-4-17-305 0</inkml:trace>
  <inkml:trace contextRef="#ctx0" brushRef="#br0" timeOffset="227">300 0 520 0,'0'0'85'0,"0"0"58"16,0 0 20-16,0 0-79 15,0 0 7-15,0 0-23 16,-50 315-40-16,24-266 5 16,3-8-33-16,2-5 0 15,6-9 11-15,6-10-6 0,4-5-10 16,5-4-3-16,0-6-94 16,0-2-175-16,9-11-458 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30:03.232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129 228 298 0,'0'0'239'16,"0"0"-136"-16,0 0 36 15,0 0-35-15,0 0-61 16,0 0-1-16,-41 11-42 0,20 3 0 15,-2 2 21 1,5-3-18-16,4-1 14 0,6 0 4 16,4 2-21-16,4 5 14 15,0 9-14-15,0 1 0 16,9 2 6-16,8-2-6 16,10-2 0-16,-1-2 0 15,4-6 4-15,-6-7-1 16,2-9-3-16,2-3-68 15,2-15 4-15,-3-25-132 16,-1-10-91-16</inkml:trace>
  <inkml:trace contextRef="#ctx0" brushRef="#br0" timeOffset="224">310 181 511 0,'0'0'286'15,"0"0"-257"-15,0 0-8 16,0 0 5-16,0 0-19 16,0 0 50-16,112 10-57 15,-59-10 3-15,2 0 20 16,-7-6-23-16,-7-8-3 16,-12-1-29-16,-18 2-85 15,-11 5 8-15,0 4 6 16,-23 4-102-16,-18 0-129 15</inkml:trace>
  <inkml:trace contextRef="#ctx0" brushRef="#br0" timeOffset="516">360 204 116 0,'0'0'196'0,"0"0"-121"16,0 0 44-16,0 0 21 15,0 0-61-15,0 0-10 16,12 170 30-16,-12-129-74 15,0 0 2-15,0-1-10 16,-3-5-14-16,-2-8 11 16,5-5-14-16,0-8 0 15,0-2-10-15,5-1 10 0,16-2 0 16,3 2 1-16,10-5 2 16,4-4 24-16,4-2-22 15,2 0-5-15,-3-21 8 16,-6 0-8-16,-6-2-46 15,-8-1-13-15,-2 5-96 16,-12 3 52-16,-7 10-94 16,0 1-256-16</inkml:trace>
  <inkml:trace contextRef="#ctx0" brushRef="#br0" timeOffset="734">395 366 662 0,'0'0'192'0,"0"0"-153"0,0 0-2 16,0 0 16-16,0 0-50 15,0 0-3-15,91-30 4 16,-43 28 10-16,1 0-15 16,-5 2 1-16,-12 0-26 15,-2-2-4-15,1 0-80 16,-7-6-82-16,-3-4 14 15</inkml:trace>
  <inkml:trace contextRef="#ctx0" brushRef="#br0" timeOffset="996">882 0 469 0,'0'0'220'0,"0"0"-205"15,0 0 13-15,0 0 117 16,0 0-110-16,0 0 43 16,0 307-55-16,9-245 1 15,0 2 6-15,-6 4-24 16,7-5 17-16,-6-3-23 16,1-7 0-16,-1-15 7 15,1-10-7-15,-2-12-1 16,1-8-42-16,2-6-95 15,4-2-88-15,2-10-53 0,-3-31-137 16</inkml:trace>
  <inkml:trace contextRef="#ctx0" brushRef="#br0" timeOffset="1222">1108 231 704 0,'0'0'163'15,"0"0"-150"-15,0 0 6 16,0 0 136-16,0 0-101 16,0 0-8-16,178 9-18 15,-141-9-26-15,-5 0 16 0,-11 0-18 16,0-1-4 0,-12-5-4-16,-3-1-42 0,-6-1-44 15,0 2-73-15,-18 3-247 16</inkml:trace>
  <inkml:trace contextRef="#ctx0" brushRef="#br0" timeOffset="1384">1224 386 250 0,'0'0'355'16,"0"0"-326"-16,0 0 86 16,0 0 25-16,0 0-50 15,0 0-9-15,64 18-61 16,-38-18 13-16,-1 0-33 0,4 0-10 15,0 0-4 1,3-18-126-16,0-5-95 0,0-4-200 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30:06.305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0 402 0,'0'0'113'16,"0"0"-13"-16,0 0 1 16,0 0 15-16,0 0-68 15,0 0-41-15,0 28-1 16,0 12 50-16,0 6-25 16,6 0 14-16,3 1-9 15,0-1-10-15,-1-1 9 16,-1-4-21-16,-2-5-13 15,-1-8 25-15,1-8-26 16,0-8 0-16,-4-5 3 16,-1-4-1-16,3-3 2 0,-3 0-4 15,2 0-24 1,-2 0-4-16,3 0-119 0,6 0 15 16,1-3-114-16,3-21 17 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30:06.694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36 0 626 0,'0'0'121'0,"0"0"-88"0,0 0 28 15,0 0 7-15,0 0-21 16,0 0-18-16,-36 193 14 16,48-169-43-16,6-1 2 15,2-6 35-15,1-5-34 16,0-6-3-16,-1-6 9 16,-2 0 2-16,-1 0 1 15,-5-6-12-15,-6-10 0 16,-3-4 2-16,-3 3-2 15,0 0-1-15,0-1-5 16,-17-1 6-16,-1 2-1 16,-3 1-5-16,6 9 6 0,3 1-9 15,1 1 9-15,3 4-12 16,8-2-11-16,-3 3-50 16,3 0 1-16,0-3-104 15,0-5-81-15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30:07.063"/>
    </inkml:context>
    <inkml:brush xml:id="br0">
      <inkml:brushProperty name="width" value="0.035" units="cm"/>
      <inkml:brushProperty name="height" value="0.035" units="cm"/>
      <inkml:brushProperty name="color" value="#3165BB"/>
      <inkml:brushProperty name="fitToCurve" value="1"/>
    </inkml:brush>
  </inkml:definitions>
  <inkml:trace contextRef="#ctx0" brushRef="#br0">0 108 463 0,'0'0'177'16,"0"0"-128"-16,0 0-13 15,0 0 103-15,0 0-91 16,0 0-4-16,150-41 16 15,-109 33-42-15,-5-3 11 16,-1-2-26-16,-3 2 3 16,-8 2 40-16,-8 0-46 15,-9 5 0-15,-5 4 7 16,-2 0-7-16,0 0-20 0,0 0-92 16,-18 4-17-16,-10 10-87 15,2-3-102-15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3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10613,'0'0'9604,"0"0"-9460,0 0 545,0 0-497,0 0-160,0 0-32,0 0 0,37-51-288,-37 47-273,2 0-415,-2-2 320,11-11-2242,-2-10-2352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4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71 1153,'0'0'688,"0"0"2305,0 0-1536,0 0-721,0 0-95,0 0-561,0 0-48,-69 0-32,62 0-32,3 0-417,-3 0-239,1 0-529,1 0 177,1-6 176,0-2-705,-1 2-160</inkml:trace>
  <inkml:trace contextRef="#ctx0" brushRef="#br0" timeOffset="427.551">155 71 3490,'-128'-59'2201,"102"47"-854,26 12-19,0 0-290,0 0-216,8 54 2246,53 280-1457,18-325-1669,-61-10 133,-1-1 0,0-1 1,0 0-1,0-1 0,0-1 1,-1-1-1,1 0 0,-1-1 0,11-7-75,-6-10 24,-17 3-6085,-4 14 2289</inkml:trace>
  <inkml:trace contextRef="#ctx0" brushRef="#br0" timeOffset="710.455">83 122 7780,'0'0'1878,"0"0"-699,0 0-2,0 0-94,3 0-462,16 0-553,102-11 1582,-58-35-6004,-58 36 219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42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1 896,'0'0'5496,"0"0"-3047,0 0-1187,0 0 19,0 0-22,0 0-317,-2 2 1550,8 70-2077,2-1 0,4-1 0,3 0 1,3 0-1,3-2 0,5 5-415,-11-25 41,57 129-2264,-50-160-1829,-15-17 554</inkml:trace>
  <inkml:trace contextRef="#ctx0" brushRef="#br0" timeOffset="360.21">213 202 10885,'0'0'1072,"0"0"-639,0 0 799,0 0-896,0 0 65,0 0-17,115-43-240,-89 31 16,-7 0-160,-3 9-1345,-12 1-1584,-4 2-2257</inkml:trace>
  <inkml:trace contextRef="#ctx0" brushRef="#br0" timeOffset="642.932">291 343 6755,'0'0'1281,"0"0"-673,0 0 737,0 0-593,0 0-288,0 0 48,61 2-512,-40-2 128,3-18-128,0-2-1584,0-7-2178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4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11 183 5907,'0'0'2358,"0"0"-373,0 0-864,0 0-292,0 0-274,-1-16-381,-9-137 986,10 207-666,6-39-476,0 0-1,1 0 1,0-1 0,1 0 0,1 0 0,0-1 0,1 0 0,1-1 0,0 0-1,8 8-17,-17-19-83,-1 1 0,0-1 0,1 1 0,-1-1 0,1 1 0,-1-1 0,1 0 0,0 0 0,-1 0 0,1 0 0,0 0 0,0 0 0,0 0 0,0 0 0,0-1 0,0 1 0,0-1 0,0 0 0,0 1 0,0-1 0,0 0 0,0 0 0,0 0 0,0-1 0,0 1 0,0 0 0,0-1 0,0 1 0,0-1 0,0 0 0,0 0 0,0 0 0,-1 0 0,1 0 0,0 0 0,-1 0 0,1 0 0,0-1 0,-1 1 0,1 0 0,-1-1 0,0 0 0,0 1 0,1-1 0,-1 0 0,0 0 0,-1 1 0,1-1 0,0 0 0,0 0 0,-1 0 0,1-1 83,15-106-8703,-16 61 7377,0 22 2513,-5 7 3527,-7 15 2927,12 22-7035,2 12-389,2 0-1,1 0 1,1-1-1,2 0 1,1 0-1,11 25-216,25 88 224,-37-103-148,-2 0-1,-1 1 0,-2 0 0,-1-1 1,-5 36-76,3-72 22,-1 0 0,0 0 0,0 0 0,0 0 0,0 0 0,-1-1 0,1 1 0,-1 0 0,0-1 0,1 1 0,-1-1 0,-1 1 0,1-1 0,0 0 0,0 0 0,-1 0 0,1 0 0,-1 0 0,0-1 0,1 1 0,-1-1 0,0 0 0,0 0 0,0 0 0,0 0 0,0 0 0,0-1 0,0 1 0,0-1 0,0 0 0,0 0 0,0 0 0,-1 0 0,1 0 0,0-1 0,0 1 0,0-1 0,0 0 0,0 0 0,0 0 0,1-1 0,-1 1 0,0 0 0,0-1 0,1 0 0,-1 0 0,1 0 0,0 0 0,-1 0 0,1 0 0,0-1 0,0 1 0,0 0 0,1-1 0,-1 0-1,1 0 1,-1 0-22,-4-4-22,1-1 0,0 1 0,0 0-1,1-1 1,0 0 0,0 0 0,1-1-1,0 1 1,1 0 0,0-1 0,0 0-1,1 0 1,0 1 0,0-1 0,1 0-1,0 0 1,1 0 0,-1 0-1,2 1 1,-1-1 0,2 0 0,-1 1-1,1-1 1,0 1 0,1 0 0,0 0-1,0 0 1,0 0 0,2 0 22,60-65-264,-11 43-4603,-40 29 1266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5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6867,'0'0'1654,"0"0"-1192,0 0-294,0 0 21,0 0 131,11 1-29,-6-1-232,-1 0-1,1 0 0,0 0 1,-1 1-1,1 0 0,-1 0 1,0 0-1,1 0 0,-1 1 1,0-1-1,0 1 1,0 0-1,0 0 0,0 1 1,0-1-1,0 1 0,-1 0 1,1 0-1,-1 0 0,0 1 1,0-1-1,0 1 1,-1-1-1,1 1 0,-1 0 1,0 0-1,0 0 0,0 0 1,0 1-1,-1-1 0,0 0 1,1 5-59,-1-5 68,-1 0 0,0 1 0,1-1-1,-2 0 1,1 0 0,0 1 0,-1-1 0,0 0 0,0 0 0,0 0 0,0 0 0,-1 0 0,1 0 0,-1 0 0,0 0-1,0-1 1,-1 1 0,1-1 0,-1 1 0,0-1 0,0 0 0,0 0 0,0 0 0,-1 0-68,147-49-632,-92 42-4037,-32 4-966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15.1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14 453 0,'0'0'148'0,"0"0"-114"0,0 0-26 16,0 0 18-16,0 0-7 16,0 0 23-16,90-5-42 15,-56 0 9-15,-2 3-1 16,-4 0-8-16,-2 2 0 16,-5 0-22-16,-1 0-80 15,-4 0-72-15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5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10485,'0'0'3537,"0"0"-2896,0 0 79,0 0 913,0 0-1265,0 0-352,11 0-32,20 0-48,10 0 64,11 0 0,-2 0 48,-2 0 192,-7 0-240,-6 0-64,-9 0-128,-9 0-2449,-15 0-1521,-2-6-6019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5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8340,'0'0'960,"0"0"625,0 0 240,0 0-961,0 0 1,0 0-465,165 20 112,-134-20-32,-5 0-448,-3-4 80,-3-6-112,-9-4-2129,-9 1-1552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54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9044,'0'0'616,"0"0"-285,0 0 88,4-28-302,13-82-111,-11 246 5183,-6-129-5221,1 0 0,0 0 0,0 0 0,1 1 0,0-1 0,0 0 0,0-1 0,1 1 1,0 0-1,1-1 0,0 0 0,0 0 0,0 0 0,0 0 0,1 0 0,0-1 0,0 0 0,1 0 0,-1-1 0,1 1 0,0-1 1,0 0-1,1-1 0,-1 1 0,1-1 0,-1-1 0,1 1 0,0-1 0,6 1 32,-10-4-116,-1-1-1,1 1 1,-1-1 0,1 0-1,-1 1 1,0-1-1,1 0 1,-1 0 0,0-1-1,-1 1 1,1 0-1,0-1 1,0 1 0,-1-1-1,0 1 1,1-1 0,-1 0-1,0 0 1,-1 1-1,1-1 1,0 0 0,-1 0-1,1 0 1,-1 0-1,0 0 1,0 0 0,0 0-1,0 0 1,-1 0 0,0-1 116,2-4-199,1-166 82,-2 173 509,0 1-40,0 4-10,41 218 3053,-8-86-2994,-28-106-329,-1-1-1,-1 0 1,-1 1 0,-2-1-1,-1 1 1,-3 19-72,2-44 41,-1 0 1,1 0-1,-1 0 1,0 0-1,0-1 1,0 0-1,-1 1 1,0-1-1,0-1 0,0 1 1,0 0-1,0-1 1,-1 0-1,1 0 1,-1 0-1,0-1 1,0 0-1,0 0 1,0 0-1,0 0 1,-1-1-1,1 0 1,0 0-1,-1 0 0,1 0 1,-1-1-1,1 0 1,-1-1-1,1 1 1,-1-1-1,1 0 1,0 0-1,-1 0 1,1-1-1,0 0 1,0 0-1,0-1 1,0 1-1,0-1 0,1 0 1,-1 0-1,1 0 1,0-1-1,0 0 1,0 1-1,-2-4-41,4 0 20,-1 0 0,2 0 0,-1 0 0,1 0 0,0-1 0,0 1 0,1 0 0,0 0 0,0-1 0,1 1 0,0 0 0,0 0 0,1 0 0,0 0 0,0 0 0,0 0 0,1 0 1,0 1-1,1-1 0,0-1-20,68-105-1279,21 20-5740,-58 66 4103</inkml:trace>
  <inkml:trace contextRef="#ctx0" brushRef="#br0" timeOffset="393.526">328 13 9300,'0'0'1326,"0"0"-744,0 0 85,0 0 443,0 0-507,19-2-225,58-4-44,-75 6-329,-1-1 1,0 0-1,1 1 1,-1-1-1,1 1 0,-1-1 1,1 1-1,-1 0 1,1 0-1,0 0 0,-1 0 1,1 0-1,-1 0 1,1 0-1,-1 0 0,1 0 1,0 1-1,-1-1 1,1 1-1,-1-1 1,0 1-1,1 0 0,-1-1 1,1 1-1,-1 0 1,0 0-1,0 0 0,1 0 1,-1 0-1,0 0 1,0 1-1,0-1 1,0 0-1,0 0 0,-1 1 1,1-1-1,0 1 1,-1-1-1,1 0 0,-1 1 1,1-1-1,-1 1 1,1 0-1,-1-1 0,0 1 1,0-1-1,0 1 1,0-1-1,0 1 1,0-1-1,-1 1 0,1 0 1,0-1-1,-1 1-5,1 11 215,-25 61 486,24-73-887,10-3-263,90-63-3088,-75 42 173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53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10325,'0'0'2385,"0"0"-2337,0 0-48,0 0 0,0 0 432,0 0-112,135 0 224,-87 0-544,2 0 0,-7 0 353,-4 0-353,-8 0 112,-10 0-112,-8 0-128,-6 0-625,-7 0-1296,0-2-752,-2-8-480</inkml:trace>
  <inkml:trace contextRef="#ctx0" brushRef="#br0" timeOffset="224.4">181 1 512,'0'0'9509,"0"0"-8613,0 0 96,0 0-111,0 0-417,0 0 737,-3 115-961,8-76-128,3 0-112,1-4 80,-2 2-48,1-1-32,-1-7-801,1-2-1520,3-11-704,0-14-2498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0:5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1 262 9204,'0'0'1676,"0"0"-951,0 0-418,0 0 528,0-18-125,1 9-659,0 0-1,0 0 1,1 1 0,0-1-1,0 1 1,1 0 0,0-1-1,1 1 1,0 0 0,0 1-1,1-1 1,-1 1 0,2 0-1,-1 0 1,1 0 0,0 1 0,0 0-1,2-1-50,-2 7-3,0-1 0,0 1 0,0 0 0,0 1 0,0 0 0,-1-1 0,1 2 0,0-1 0,-1 1 0,1 0-1,-1 0 1,1 0 0,-1 1 0,0 0 0,0 0 0,0 0 0,0 1 0,-1 0 0,1 0 0,-1 0 0,0 0 0,0 0 0,-1 1 0,1 0-1,-1 0 1,0 0 0,0 0 0,-1 0 0,0 1 0,1 0 3,-1-2 15,173 324 1551,-169-387-8260,-13 0-2470</inkml:trace>
  <inkml:trace contextRef="#ctx0" brushRef="#br0" timeOffset="300.279">346 0 6787,'0'0'3762,"0"0"-2786,0 0 1009,0 0-1040,0 0 223,0 0-608,-93 307 113,67-258-161,2-6-336,2-10-16,3-7-160,3-7-176,3-7 176,7-4-1393,4-8-223,2 0-1058,0-22-1712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04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5843,'0'0'1136,"0"0"497,0 0 48,0 0-737,0 0-256,0 0 737,0 0-1025,35 563-384,-33-524 449,-2-9-433,0-13 48,0-9-64,3-4-16,1-4-225,5 0-3040,-1-14-2258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0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90 256,'0'0'10015,"0"0"-7582,0 0-1803,0 0 317,0 0-368,-3 19-133,-13 93-598,31-114-862,-8-2 848,-1 0-1,0 0 1,0-1 0,-1 0 0,1-1 0,-1 1-1,0-1 1,-1 0 0,1 0 0,-1-1 0,0 1-1,-1-1 1,0 0 0,0 0 0,0 0 0,-1 0 0,0-1 166,0 5-2,0 0 0,-1 1 1,1-1-1,-1 0 0,0 0 1,0 0-1,0 0 0,-1 0 1,1 0-1,-1 0 1,1 0-1,-1 0 0,0-1 1,0 1-1,0 0 0,-1 0 1,1 0-1,-1 0 0,0 0 1,0 0-1,0 0 1,0 0-1,0 0 0,0 1 1,-1-1-1,0 0 0,1 1 1,-1-1-1,0 1 0,0-1 1,0 1-1,-1 0 1,1 0-1,-1 0 0,1 0 1,-1 0-1,1 1 0,-1-1 1,0 1-1,0 0 0,0 0 1,0 0-1,0 0 1,0 0 0,-85 0 4038,87 2-4107,0-1 0,0 1-1,0-1 1,0 1 0,1 0 0,-1-1 0,0 1 0,1 0-1,-1 0 1,0 0 0,1-1 0,-1 1 0,1 0-1,-1 0 1,1 0 0,0 0 0,-1 0 0,1 0-1,0 0 1,0 0 0,0 0 0,-1 0 0,1 0 0,0 0-1,0 0 1,1 0 0,-1 0 0,0 0 0,0 0-1,0 0 1,1 0 0,-1 0 0,0 0 0,1-1-1,-1 1 1,1 0 0,-1 0 0,1 0 0,-1 0 0,1-1-1,0 1 1,-1 0 0,1 0 0,0-1 0,0 1-1,-1 0 1,1-1 0,0 1 0,0-1 0,0 0-1,0 1 1,0-1 70,24 7-3102,6-5-3616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05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6131,'0'0'3193,"0"0"-1237,0 0-433,0 0 19,0 0-899,-24 29-277,-74 95 146,66-54-240,32-59-232,0-6-50,-1 1 0,1 0 0,-1-1 0,2 1 0,-1 0 0,1 0 0,-1-1 0,1 1 0,1-1 0,-1 1 0,1-1 0,0 0 0,1 1 0,-1-1 0,1 0 0,0 0 0,0-1 0,0 1 0,1-1 0,0 1-1,0-1 1,0 0 0,0-1 0,0 1 0,1-1 0,0 0 0,0 0 0,0 0 0,2 1 10,0 0-287,0-1-1,1 0 1,-1 0-1,0 0 1,1-1-1,0 0 1,-1-1-1,1 0 1,0 0-1,0 0 1,0-1-1,0 0 1,-1-1-1,1 0 1,0 0-1,0 0 1,-1-1-1,1-1 1,-1 1-1,1-1 1,2-2 287,28-25-3847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0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8756,'0'0'1675,"0"0"-1072,0 0 470,0 0 525,0 0-315,4 40-197,14 128-424,19 119 1979,-30-263-2584,-17-59-2563,-22-10-4241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05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18 141 8548,'0'0'2286,"0"0"-1050,0 0 95,0 0-259,0 0-525,-3 27 48,-11 192 880,14-122-1055,4-1 0,5 0 0,17 78-420,-25-168-272,11 33-44,4-33-5094,-9-17 2604,-2-19-545</inkml:trace>
  <inkml:trace contextRef="#ctx0" brushRef="#br0" timeOffset="452.523">181 0 1281,'0'0'5175,"0"0"-3750,0 0-886,0 0 122,0 0 73,8 1 267,-2-1-869,-1 1 0,0-1 0,0 1 0,1 0 0,-1 1 0,0-1 0,0 1 0,0 0 0,-1 0 0,1 1 0,0 0 0,-1-1 0,0 1 0,1 1 0,-1-1 0,0 1 0,-1-1 0,1 1 0,-1 0 0,1 1 0,-1-1 0,-1 1 0,1-1 0,0 1 0,-1 0 0,0 0 0,0 0 0,-1 0 0,1 1-132,-3 3 5,1 1 0,-1-1 0,-1 0 0,1 1 0,-2-1 0,1 0 0,-1 0 0,-1 0 0,0-1 0,0 1 0,0-1 1,-1 0-1,0 0 0,-1 0 0,0-1 0,0 0 0,-1 0 0,-2 2-5,8-8-78,1-1-66,210-42-480,-141 37-3111,-40 5 640</inkml:trace>
  <inkml:trace contextRef="#ctx0" brushRef="#br0" timeOffset="794.2">563 440 10533,'0'0'2081,"0"0"-1873,0 0 752,0 0-527,0 0-417,0 0 352,115 0 272,-69-2 192,-5-4-832,-4-2 0,-9 2 224,-6 4-192,-9-4-64,-7 3-1312,-6-1-1297,0-2 576,-13 4-4306</inkml:trace>
  <inkml:trace contextRef="#ctx0" brushRef="#br0" timeOffset="1154.504">600 621 8596,'0'0'1449,"0"0"-761,0 0 491,0 0 238,0 0-403,20 2 135,170 6 516,-172-7-2160,34-6 1754,-37-24-8906,-15 17-1042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15.9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0 511 0,'0'0'171'0,"0"0"-135"16,0 0-28-16,0 0 9 16,0 0-8-16,0 0 2 15,0 0 15-15,143 13-12 16,-107-12-2-16,-8-1-12 16,-6 0 0-16,-2 0 6 15,-6 0-6-15,-5 0-1 16,-3 0-40-16,-3 0-20 0,-3 0-31 15,0 0-107-15,0 0-225 16</inkml:trace>
  <inkml:trace contextRef="#ctx0" brushRef="#br0" timeOffset="287">179 82 302 0,'0'0'68'16,"0"0"-37"-16,0 0-29 16,0 0 23-16,0 0 45 15,0 0 11-15,0 116-12 0,0-80-28 16,0 0-30 0,8-1 27-16,-7 2-21 0,2-4 3 15,-1 0-6-15,-2-5-2 16,0-1 3-16,0-7-15 15,0-2 0-15,3-4 3 16,-3-2-3-16,1-5 0 16,2 0 0-16,2-3-47 15,-5 3-18-15,0-1-81 16,0-2-15-16</inkml:trace>
  <inkml:trace contextRef="#ctx0" brushRef="#br0" timeOffset="525">35 603 370 0,'0'0'91'16,"0"0"-6"-16,0 0-43 16,0 0-7-16,0 0-15 15,0 0 35-15,82 0 15 16,-29 0-27-16,0-5-27 15,-3-1 25-15,-6-2-41 16,-9 5 0-16,-12 1-4 16,-6-1 3-16,-7 3-88 0,-6-6-40 15,-4-4-128-15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13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33 496,'0'0'1073,"0"0"-140,0 0-41,0 0 79,0 0-67,0 0 102,-1-22 1691,-1 11 3199,-38 77-5826,11-18 143,-2 0 1,-2-2 0,-2-1 0,-2-2 0,-34 31-214,71-73-2,0-1-1,0 1 0,0 0 1,0 0-1,0 0 0,0 0 1,0-1-1,0 1 0,0 0 1,1 0-1,-1 0 0,0-1 0,1 1 1,-1 0-1,0 0 0,1-1 1,-1 1-1,1 0 0,-1-1 1,1 1-1,0-1 0,-1 1 1,1 0-1,0-1 0,-1 1 1,1-1-1,0 0 0,-1 1 1,1-1-1,0 0 0,0 1 1,0-1-1,-1 0 0,1 0 1,0 0-1,0 1 0,0-1 0,-1 0 1,1 0-1,0 0 0,0 0 1,0-1-1,0 1 0,-1 0 1,1 0-1,0 0 0,0-1 1,0 1-1,-1 0 0,1-1 1,0 1-1,0-1 0,-1 1 3,63 3-106,-44-3 121,14 1 35,0-1 1,0-1-1,0-2 1,0-2-1,0 0 1,-1-3-1,28-9-50,18-31 133,-77 47-122,1-1 1,0 1 0,-1-1-1,0 0 1,1 0 0,-1 1-1,0-1 1,0 0 0,0 0 0,0 0-1,0 0 1,0 0 0,-1 0-1,1-1 1,-1 1 0,1 0 0,-1 0-1,0 0 1,0-1 0,0 1-1,0 0 1,0 0 0,-1 0-1,1 0 1,-1-1 0,1 1 0,-1 0-1,0 0 1,1 0 0,-1 0-1,0 0 1,-1 0 0,1 0-1,0 1 1,0-1 0,-1 0 0,1 1-1,-1-1 1,0 1 0,0-1-12,-246-171 653,239 174-4425,22 23-773,-12-22 3826,11 15-7402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1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226 274 2753,'0'0'1833,"0"0"-40,0 0-526,0 0-88,0 0 174,0 0-345,-4-12-36,-13-35 329,15 46-1258,1-1 0,0 1-1,-1 0 1,0 0 0,1 0-1,-1 0 1,0 0-1,1 0 1,-1 1 0,0-1-1,0 1 1,0-1-1,1 1 1,-1-1 0,0 1-1,0 0 1,0 0-1,0 0 1,0 0 0,0 0-1,0 1 1,0-1-1,1 0 1,-1 1 0,0-1-1,0 1 1,0 0-1,1 0 1,-1 0 0,0 0-1,1 0 1,-1 0-1,0 0-42,-9 7 9,0 0-1,0 1 0,1 0 1,0 1-1,0 0 0,1 0 1,1 1-1,0 0 1,0 0-1,1 1 0,0 0 1,1 1-1,1-1 0,0 1 1,0 0-1,2 0 0,-1 1 1,2-1-1,0 1 0,0 0 1,2-1-1,-1 1 0,2 0 1,1 9-9,-1-19 0,1 0 1,0 1 0,0-1 0,0 0 0,1 0 0,-1 0-1,1 0 1,0-1 0,0 1 0,1-1 0,-1 1 0,1-1-1,-1 0 1,1-1 0,0 1 0,0-1 0,0 1 0,1-1-1,-1 0 1,0-1 0,1 1 0,-1-1 0,1 0 0,0 0-1,2 0 0,122 9 174,-118-11-461,1-1 0,-1 0 0,1 0 0,-1-1 1,0-1-1,1 1 0,-2-2 0,1 0 0,-1 0 0,1-1 0,-1 0 0,-1-1 0,1 0 0,-1 0 0,-1-1 0,5-5 287,21-22-3530</inkml:trace>
  <inkml:trace contextRef="#ctx0" brushRef="#br0" timeOffset="290.225">480 127 7908,'0'0'1899,"0"0"-1010,0 0-601,0 0 91,0 0 666,23-2-31,181-37-35,-95 8-816,-108 35-3289,-3 12 1797,-9 2-1038,-11-1-1389</inkml:trace>
  <inkml:trace contextRef="#ctx0" brushRef="#br0" timeOffset="601.879">634 123 4514,'0'0'1902,"0"0"-434,0 0-100,0 0-250,0 0-21,-7 38-374,-23 118 96,9 52 162,54-199-901,105-31 486,-14-33-1644,-120 45-3455,-4 5 1927</inkml:trace>
  <inkml:trace contextRef="#ctx0" brushRef="#br0" timeOffset="852.21">649 330 5314,'0'0'3122,"0"0"-1537,0 0-737,0 0 112,0 0-960,0 0 32,59-19 545,-20 9-417,2-2-80,-2 1-80,1-3-1121,-1-6-1696,-2 1-2946</inkml:trace>
  <inkml:trace contextRef="#ctx0" brushRef="#br0" timeOffset="1103.277">999 61 7507,'0'0'1969,"0"0"-1040,0 0-769,0 0-16,0 0 368,0 0-160,102-8 16,-61-2-271,-6 2-17,-5-1 336,-8 3-416,-9 0-16,-4 4-32,-9 0-1361,0-2-656,0-2-736</inkml:trace>
  <inkml:trace contextRef="#ctx0" brushRef="#br0" timeOffset="1289.339">1138 125 2209,'0'0'3183,"0"0"-1228,0 0-501,0 0-16,0 0-461,-7 53 29,-22 166 79,21-64-210,9-117-620,0-19-1952,-3-43-2789,-2-10-2327</inkml:trace>
  <inkml:trace contextRef="#ctx0" brushRef="#br0" timeOffset="1480.831">1077 354 3906,'0'0'1617,"0"0"-209,0 0 1057,0 0-1136,0 0-257,0 0 177,172-12-529,-131 0-720,-6-1 144,-3 3-304,-6 2-1264,-8 0-1858,-10 6-5010</inkml:trace>
  <inkml:trace contextRef="#ctx0" brushRef="#br0" timeOffset="1481.831">1470 350 1265,'0'0'1296,"0"0"-207,0 0-449,0 0-640,0 0-32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6819,'0'0'2236,"0"0"-721,0 0-915,0 0-277,0 0 264,0 0 408,2 37-256,5 120-464,15 77 544,-22-123-1432,7-103-4681,5-8 247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6835,'0'0'2105,"0"0"-640,0 0-705,0 0-53,0 0-163,0 21 716,0 348 946,0-233-1853,0-78-5212,1-59 1361,3-5-778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8212,'0'0'1355,"0"0"-1016,0 0 101,0 0 923,0 0-111,0 35-191,-2 116-340,-32 229 949,34-357-2191,3-18-5364,4-7 2665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7379,'0'0'2303,"0"0"-873,0 0-96,0 0-67,0 0-405,-2 22-443,-11 136 354,19 292 334,-3-401-2254,6-62-5501,-5-22 514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9861,'0'0'1179,"0"0"-552,0 0 80,0 0 213,0 0-128,21 1-397,63 5-264,-81-5-126,0 0 1,0 1-1,0-1 1,0 1-1,-1-1 1,1 1-1,0 0 1,-1 0-1,1 0 1,-1 1-1,0-1 1,0 0-1,0 1 1,0 0-1,0-1 1,0 1-1,-1 0 0,1 0 1,-1 0-1,0 0 1,0 0-1,0 0 1,0 0-1,-1 0 1,1 0-1,-1 1 1,0-1-1,1 0 1,-2 0-1,1 1 1,0-1-1,-1 0 1,1 0-1,-1 0 0,0 0 1,0 1-1,0-1 1,-1 0-1,1-1 1,-1 2-6,-39 71-59,41-70 43,7-4 16,87-8-126,-52-6-4059,-27 8-369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5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10453,'0'0'2657,"0"0"-1552,0 0-689,0 0 16,0 0 816,0 0-1023,96-10-33,-62 3 272,3 1-416,-4-2 16,-5 2-64,-8 2 32,-7 2 16,-7 2-48,-6-2-1249,-4-2-784,-27 4-4209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11237,'0'0'624,"0"0"81,0 0 960,0 0-577,0 0 257,0 0-513,104 2-752,-67-2 336,-2 0-416,-7 0 0,-2-2 144,-7-4-144,-3-2-656,-3 2-945,-7-6-1968,-6-3-273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6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8036,'0'0'1630,"0"0"-1094,0 0 104,0 0-317,0 0 107,2 13 370,0 303 2726,-6-144-8052,4-171 1279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14.9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 22 18 0,'0'0'36'16,"0"0"-9"-16,0 0 11 16,0 0-33-16,0 0-4 15,0 0 0-15,-10-4-1 16,9 2 0-16,-2 0 6 16,1-1-3-16,-1 2 134 15,3 1-52-15,0-3 4 16,0 3-4-16,0 0-36 15,0-2-10-15,0 2 15 16,0 0-36-16,3 0-5 0,13 0 22 16,3 0 0-16,4 0-2 15,0 0-28-15,-2 0 0 16,-1 0 8-16,1 0-9 16,-7 0-4-16,-5 0 0 15,-1 0 1-15,-8 0-4 16,0 0-77-16,0 5-3 15,0 3-31-15,-16-2-274 16</inkml:trace>
  <inkml:trace contextRef="#ctx0" brushRef="#br0" timeOffset="2443">116 14 6 0,'0'0'100'16,"0"0"-34"-16,0 0 96 16,0 0-93-16,0 0-25 15,0 0 15-15,-5-3-19 16,5 2 20-16,0 1-9 15,0-3-20-15,0 3 5 16,0 0-22-16,0 0-13 16,0 0 15-16,0 0-16 15,18 0 0-15,5 0 8 16,3 0-4-16,-3 0 6 0,0 0-10 16,-4 0 0-16,-5 0 11 15,-5 0-6-15,-4 0-4 16,-4 0 4-16,-1 0-3 15,0 0 17-15,0 0-2 16,0 0 0-16,0 0 31 16,0 0-39-16,0 0-1 15,0 0 1-15,0 0-7 16,0 0-4-16,0 0-33 16,0 0-200-16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7379,'0'0'1895,"0"0"-655,0 0-765,0 0-101,0 0 95,18-1 17,53 2 261,-68 0-716,-1 0 1,1 0 0,-1 1-1,1-1 1,-1 1-1,0-1 1,1 1 0,-1 0-1,0 0 1,0 0 0,0 0-1,-1 0 1,1 0-1,0 0 1,-1 1 0,1-1-1,-1 1 1,0-1 0,0 1-1,0-1 1,0 1-1,0 0 1,-1-1 0,1 1-1,-1 0 1,0 0-1,0 0 1,0-1 0,0 1-1,0 0 1,0 0 0,-1-1-1,0 1 1,1 0-1,-1-1 1,0 1 0,0 0-1,0-1 1,-1 1 0,1-1-1,-2 2-31,-76 101 958,116-97-910,135-46 429,-100 17-2536,-59 17-1561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175 202 8004,'0'0'1862,"0"0"-77,0 0-398,0 0-208,0 0-440,-18-2-541,-56 1-52,71 1-143,0 1 0,-1 0 0,1 1-1,0-1 1,0 1 0,0-1 0,0 1 0,0 0-1,0 0 1,1 0 0,-1 0 0,0 1-1,1-1 1,0 1 0,0 0 0,-1-1 0,2 1-1,-1 0 1,0 0 0,1 0 0,-1 0 0,1 1-1,0-1 1,0 0 0,-1 3-3,0 1 18,-2 4-16,0 1-1,1-1 1,0 1-1,1-1 1,0 1-1,1 0 1,1-1-1,0 1 1,0 0-1,1 0 1,0 0-1,1-1 1,1 1-1,2 6-1,-4-14-1,1 1-1,0-1 0,0 1 0,0-1 0,0 0 0,1 0 1,0 0-1,-1 0 0,2-1 0,-1 1 0,0-1 0,1 1 0,-1-1 1,1 0-1,0-1 0,0 1 0,0-1 0,0 1 0,1-1 1,-1-1-1,1 1 0,-1-1 0,1 1 0,-1-1 0,1 0 0,0-1 1,0 1-1,-1-1 0,1 0 0,0 0 0,0-1 0,-1 1 1,1-1-1,0 0 0,-1 0 0,5-2 2,6-3-868,0 0 0,-1-2 0,0 1 0,0-2 0,-1 0 0,0 0 0,0-1 0,7-8 868,-14 13-497,38-34-4204</inkml:trace>
  <inkml:trace contextRef="#ctx0" brushRef="#br0" timeOffset="290.879">390 102 8436,'0'0'2094,"0"0"-989,0 0-783,0 0-44,0 0 207,14-3 244,186-38 1360,-199 40-2263,-3 11-3006,-11 5 800,-9 1-1373</inkml:trace>
  <inkml:trace contextRef="#ctx0" brushRef="#br0" timeOffset="576.158">390 102 6819,'25'20'1390,"-20"-16"-184,-5-4-507,0 0-227,0 0 246,-2 23-25,-7 181 1098,9 116-2045,0-318-2304,0-7-473,0-16-128</inkml:trace>
  <inkml:trace contextRef="#ctx0" brushRef="#br0" timeOffset="763.693">438 364 7652,'0'0'2176,"0"0"-2159,0 0 1599,0 0 257,0 0-800,0 0 79,128-16-576,-94 10-159,3 1-417,-2-1 112,-7 0 0,-4 2-112,-9-2-48,-4 4-481,-4-2-1135,-3-2-978,-2-3-959</inkml:trace>
  <inkml:trace contextRef="#ctx0" brushRef="#br0" timeOffset="1035.214">880 1 6467,'0'0'2361,"0"0"-1467,0 0-393,0 0 164,0 0 18,3 17 1195,14 318 2137,-25-16-3892,8-318-446,-1 10 21,5-16-6333,7-17 3895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222 106 4370,'0'0'2900,"0"0"-1102,0 0-258,0 0 330,0 0-334,-22 3-685,-73 11-285,90-13-557,1 0 0,0 0 1,0 0-1,0 0 0,0 1 0,0 0 0,0 0 1,1 0-1,-1 0 0,1 0 0,-1 1 0,1-1 1,0 1-1,0 0 0,0 0 0,0 0 0,0 1 1,1-1-1,-1 1 0,1-1 0,0 1 0,-1 2-9,-2 3 6,1 2-1,0 1-1,0-1 1,1 1 0,1 0-1,0 0 1,0 0-1,1 0 1,1 0 0,0 0-1,0 0 1,3 10-5,-1-15-45,1-1 0,0 1 0,0-1 0,0 1 0,1-1 0,0 0 0,0 0 0,0-1 0,1 1 0,0-1 0,0 0 0,0 0 0,1-1 0,-1 1 0,1-1 0,0-1 0,1 1 0,-1-1 0,1 0 0,-1 0 0,1-1 0,0 0 0,0 0 0,0 0 1,0-1-1,0 0 0,0-1 0,0 0 0,1 0 0,-1 0 0,0-1 0,0 0 0,0 0 0,0-1 0,2 0 45,56-48-7468,-38 11 1380</inkml:trace>
  <inkml:trace contextRef="#ctx0" brushRef="#br0" timeOffset="315.016">372 55 7235,'0'0'2337,"0"0"-896,0 0-865,0 0 1,0 0-449,0 0 544,94-2 320,-51-2-992,3-2 0,-5-2 273,-4 1-209,-11-1-64,-9 4 0,-6 2 48,-11-2-144,0 2-1537,0-2-1056,-22 0-3058</inkml:trace>
  <inkml:trace contextRef="#ctx0" brushRef="#br0" timeOffset="592.274">526 47 6163,'0'0'1769,"0"0"69,0 0-205,0 0-510,0 0-128,-13 41-267,-44 131-528,29-27 26,29-121-233,28-15 15,-10-8 262,0-2 0,-1 1-1,1-2 1,0-1 0,0 0 0,-1-1-1,1-1 1,-1-1 0,8-4-270,51-23-750,-88 12-6568,-13 6 1531</inkml:trace>
  <inkml:trace contextRef="#ctx0" brushRef="#br0" timeOffset="858.598">489 223 8036,'0'0'2113,"0"0"-1361,0 0 961,0 0-993,0 0-304,0 0 561,76 0-849,-43-2-80,-3 0-48,1 0 160,-7 2-352,-3-2 192,-1-2-2529,-5-4-1521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2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7603,'0'0'1118,"0"0"-512,0 0 112,0 0-118,23 9-144,68 31-16,-89-39-418,1 1 0,-1 0 1,0-1-1,0 1 0,0 0 0,0 0 0,0 0 0,0 0 0,0 0 0,-1 1 0,1-1 0,-1 0 1,0 1-1,1-1 0,-1 1 0,0 0 0,-1-1 0,1 1 0,0 0 0,-1-1 0,1 1 0,-1 0 0,0 0 1,0 0-1,0-1 0,0 1 0,-1 0 0,1 0 0,-1 0 0,0-1 0,1 1 0,-1 0 0,0-1 1,-1 1-1,1-1 0,0 1 0,-1-1 0,1 0 0,-2 1-22,-72 67 856,132-69-1229,16-5 738,-7 1-1446,-21 4-3728,-19 3-1944</inkml:trace>
  <inkml:trace contextRef="#ctx0" brushRef="#br0" timeOffset="292.369">378 437 9973,'0'0'1726,"0"0"-536,0 0-507,0 0-433,14 0-74,285-12 1583,-294 11-1977,4 0 442,-6-2-4931,-3-2 1879</inkml:trace>
  <inkml:trace contextRef="#ctx0" brushRef="#br0" timeOffset="577.016">558 268 7796,'0'0'1600,"0"0"-463,0 0 47,0 0-159,0 0 175,0 0-607,-15 192-321,15-151 96,0 0-352,0-2 192,-2-6-208,2-5 0,0-9 64,0-3-64,0-6-1056,0-8-1762,0-2-1360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6419,'0'0'2158,"0"0"17,0 0-351,0 0-954,0 0-512,-10 21-241,4-7-103,-1 0 42,0 1 1,1-1-1,1 1 1,1 1 0,0-1-1,0 1 1,2 0-1,0 0 1,1 4-57,0 366 634,1-292-3432,0-127-1561,0-8-3050</inkml:trace>
  <inkml:trace contextRef="#ctx0" brushRef="#br0" timeOffset="533.038">45 0 2913,'0'0'3325,"0"0"-1717,0 0-407,0 0-446,0 0-278,8 0 41,15 4-2,0 0-1,0 1 1,0 2 0,-1 0-1,0 1 1,-1 1 0,4 3-516,8-1-6286,-33-8-394</inkml:trace>
  <inkml:trace contextRef="#ctx0" brushRef="#br0" timeOffset="849.923">101 276 5378,'0'0'1553,"0"0"-624,0 0 143,0 0-416,0 0 1009,0 0-576,78 0-193,-47-6-224,-5-2-496,-5 2-31,-3 0-145,-5 2 0,-5 2-209,1-2-1343,-5 0-145,3-1-1537,-3-5-4241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2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7267,'0'0'2578,"0"0"-1970,0 0 0,0 0-224,0 0 785,0 0 415,170 21-1263,-131-17-97,-4 0 0,-7-2-160,-9 0-32,-6 0-32,-6 0-352,-7-2-1073,0 0-832,-11 0-736</inkml:trace>
  <inkml:trace contextRef="#ctx0" brushRef="#br0" timeOffset="277.525">107 65 4674,'0'0'1681,"0"0"-739,0 0 71,0 0-308,0 0-145,-13 51 152,-40 157-282,34-58 205,21-147-576,0-1 0,0 0 0,0 0 0,0 0 0,0-1 0,0 1 0,1 0 0,-1-1 0,0 1 0,1-1 0,0 0 0,-1 0 0,1 0 1,0 0-1,-1-1 0,1 1 0,0-1 0,0 1 0,-1-1 0,1 0 0,0 0 0,0 0 0,0 0 0,0-1 0,-1 1 0,1-1 0,0 0 0,1 0-59,11 0 564,-1 0-483,-1 0 1,0-1-1,0-1 1,0 0-1,0-1 1,0 0-1,-1-1 1,1 0-1,-1-1 1,-1-1-1,1 0 1,-1 0-1,9-8-81,-8 1-1463,-11 2-3557,-2 2-2133</inkml:trace>
  <inkml:trace contextRef="#ctx0" brushRef="#br0" timeOffset="543.49">122 278 6307,'0'0'2753,"0"0"-1296,0 0-513,0 0-688,0 0 16,0 0-175,74-37-97,-46 29 0,-2 2 32,-4 4-80,-5 0-1569,-4 0-2193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3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13 2049,'0'0'3111,"0"0"-1521,0 0-528,0 0 199,0 0-554,0 0-18,-13-12 1640,-19 79-1966,24-44-270,1 1 1,1 0 0,1 1 0,1 0-1,1-1 1,1 1 0,2 0-1,1 20-93,0-36-22,1-1 0,0 0 0,1 0 0,-1-1 0,2 1 0,-1 0 0,1-1 0,0 0 0,0 0 0,1 0 0,0-1 0,0 1 0,1-1 0,-1 0 0,1 0 0,1-1 0,-1 0 0,1 0 0,0-1 0,0 0 0,1 1 22,107 28-6154,-76-33-388</inkml:trace>
  <inkml:trace contextRef="#ctx0" brushRef="#br0" timeOffset="524.141">357 103 6499,'0'0'1337,"0"0"95,0 0-933,0 0-203,0 0 150,19-2-59,61-7-102,-77 9-276,1 1 0,0-1 0,-1 1 0,1 0 0,-1 0 0,1 0 0,-1 0 0,0 0 0,1 1 0,-1 0 0,0-1 0,0 1 0,0 1 0,0-1 0,-1 0 0,1 1 0,0-1 1,-1 1-1,0 0 0,0-1 0,1 1 0,-2 0 0,1 1 0,0-1 0,-1 0 0,1 0 0,-1 1 0,0-1 0,0 1 0,0-1 0,-1 1 0,1-1 0,-1 1 0,0 0 0,0-1 0,0 1 0,0-1 0,-1 1 0,1-1 0,-1 1 0,0-1 0,0 1 0,-1-1 0,1 1 0,-1-1 0,1 0 0,-1 0 0,0 0 0,0 0 0,0 0 0,-1 0 0,1-1 0,-1 1 0,1-1 0,-4 3-9,-64 56 235,67-59-195,256-38 907,-241 32-2518,-6-3-1641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3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6211,'0'0'1683,"0"0"-341,0 0-379,0 0 19,0 0-579,0 0-272,0 0 58,0 0-50,0 0 56,0 0 242,0 0 211,0 0 268,0 0-514,0 0-100,0 0 189,13 0-355,-5 0-158,17 1 55,0-1 1,1-1-1,-1-1 1,0-1-1,0-1 0,0-2 1,-1 0-1,4-3-33,-23 6-500,18-4 1381,-15 12-6808,-8 9 1869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38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83 2209,'0'0'2196,"0"0"-516,0 0-236,0 0-265,0 0-96,-2-8-32,-7-67 1916,17 129-3178,-7-21 211,-2-20 30,1 0-1,0 0 1,1 0-1,1 0 1,0 0 0,0 0-1,2-1 1,-1 1-1,2-1 1,-1 0 0,5 7-30,-7-17-19,0 1 1,1-1-1,-1 0 1,1 0-1,0 0 1,0 0-1,0 0 1,-1-1-1,2 1 1,-1-1-1,0 0 1,0 0-1,0 0 1,0 0-1,1-1 1,-1 1-1,0-1 1,1 0-1,-1 0 1,1 0-1,-1 0 1,0-1-1,1 1 1,-1-1-1,0 0 1,0 0-1,0 0 1,1 0-1,-1 0 1,0-1-1,-1 0 1,1 1-1,0-1 1,0 0-1,-1 0 1,1-1-1,-1 1 1,1-1-1,-1 1 0,0-1 1,0 1-1,0-1 1,-1 0-1,1 0 1,-1 0-1,1 0 1,-1 0 18,4-10-126,-1 1 1,0-1-1,-1 0 1,0 0-1,-1 0 1,-1 0-1,0 0 0,-1-1 1,0 1-1,-1-1 126,1 0 191,0 14 202,0 0-164,0 0-71,0 0-105,0 6-219,-11 414 1652,12-416-1475,0 1-1,0 0 1,-1-1-1,0 1 1,0 0-1,0 0 1,0-1-1,-1 1 1,0-1-1,0 1 1,0 0-1,0-1 0,-1 0 1,0 1-1,0-1 1,0 0-1,0 0 1,-1 0-1,0 0 1,1 0-1,-1-1 1,-1 1-1,1-1 1,0 0-1,-1 0 0,0 0 1,0 0-1,0-1 1,0 1-1,0-1 1,0 0-1,0 0 1,-1-1-1,1 1 1,-1-1-1,1 0 1,-1 0-1,0-1-10,2 1 30,1-1-14,0 1 1,0 0-1,0-1 1,0 1 0,0-1-1,0 0 1,0 1-1,0-1 1,0 0-1,-1 0 1,1-1 0,0 1-1,0 0 1,0-1-1,0 1 1,0-1 0,0 1-1,0-1 1,0 0-1,0 0 1,0 0-1,0 0 1,1-1 0,-1 1-1,0 0 1,1-1-1,-1 1 1,1-1 0,-1 1-1,1-1 1,0 0-1,0 0 1,0 1 0,0-1-1,0 0 1,0 0-1,0 0 1,1 0-1,-1 0 1,1 0 0,-1-1-17,0-6-16,1-1 0,0 1 1,0 0-1,1 0 0,0 0 1,0 0-1,1 0 0,0 0 1,1 1-1,0-1 0,0 1 1,1-1-1,0 1 0,0 0 1,1 0-1,0 1 0,1 0 1,0 0-1,0 0 0,0 0 16,64-41-3437,-50 39-373,-4 1-2582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38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2561,'0'0'3036,"0"0"-2318,0 0-129,0 0 735,0 0-129,21 17-280,66 58-77,-81-70-729,-1 1 0,0 0 0,-1 1 0,0-1 0,0 1 0,0 0 0,0 0 0,-1 0 0,-1 1 0,1-1 0,-1 1 0,0-1 0,-1 1 0,0 0-1,0 0 1,0-1 0,-1 1 0,0 0 0,-1 0 0,-1 4-109,2 15 150,-2-11-63,0 0 0,-1 0 0,-1 0 0,-1 0 0,0 0 1,-1-1-1,0 0 0,-1 0 0,-1-1 0,0 0 0,-2 0 0,1-1 0,-6 5-87,-36 61-1487,51-77-551,0-3-566,0-4-317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23.5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49 10 319 0,'0'0'51'0,"0"0"11"0,0 0-23 16,0 0-24-16,0 0-1 16,0-2-14-16,0 2 24 15,0 0-24-15,0 0 28 16,0 0 34-16,0 0-54 15,-9 0-8-15,-1 0-3 16,3 0-10-16,2 0 6 16,2 0-14-16,3 0 21 15,0 0 8-15,0 0-7 16,0 0 24-16,0-2 26 16,0 0-11-16,0 2 1 15,3-2-41-15,14 2 0 16,1 0 43-16,5 0-36 0,3 0 6 15,-3 0-9-15,-4 0-2 16,-2 0 0-16,-3 0-2 16,-2-2-5-16,-8 2-1 15,-4 0-43-15,0 0-43 16,0 0-9-16,-7 0-24 16,-11 0-253-16</inkml:trace>
  <inkml:trace contextRef="#ctx0" brushRef="#br0" timeOffset="71">49 10 56 0</inkml:trace>
  <inkml:trace contextRef="#ctx0" brushRef="#br0" timeOffset="254">49 10 56 0,'62'-10'75'0,"-62"10"-39"0,0 0 123 0,0 0-32 0,0 0-68 0,0 0 19 16,-29 188-30-16,29-151-29 15,0-4 12-15,0 0-15 16,0-7-3-16,0-3-1 15,0-3-9-15,3-7 3 16,-1-3-6-16,1-4 0 16,0 0 3-16,-3-3-3 15,1-2-2-15,-1 2-1 16,0-2-40-16,0 3-34 16,0-1-42-16,-1-3-167 15</inkml:trace>
  <inkml:trace contextRef="#ctx0" brushRef="#br0" timeOffset="470">0 448 98 0,'0'0'323'0,"0"0"-270"16,0 0 19-16,0 0-22 16,0 0-6-16,0 0 4 15,30 0-14-15,-5-5-4 16,1 1 1-16,-1 2-21 15,-2 2-3-15,-3 0-7 16,-3 0 0-16,-4 0-13 16,-1 0-10-16,-1 0-83 15,-2 3-10-15,-4 0-58 0</inkml:trace>
  <inkml:trace contextRef="#ctx0" brushRef="#br0" timeOffset="590">249 489 395 0,'0'0'50'0,"0"0"26"16,0 0 67-16,0 0-66 16,0 0-46-16,0 0-31 15,-4 0-114-15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39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5795,'0'0'1403,"0"0"-952,0 0 400,0 0 253,0 0-418,21 9-419,63 31-70,-82-39-193,-1-1 0,1 1 1,0 0-1,0 0 0,0 1 0,-1-1 0,1 0 0,0 1 0,-1-1 0,1 1 0,-1-1 1,0 1-1,0 0 0,1-1 0,-1 1 0,0 0 0,0 0 0,-1 0 0,1 0 0,0 0 1,-1 0-1,1 0 0,-1 0 0,1 0 0,-1 0 0,0 0 0,0 0 0,0 0 0,0 1 1,-1-1-1,1 0 0,0 0 0,-1 0 0,0 2-4,-1 4 23,0-1 2,0-1-1,-1 0 1,0 0 0,0 0 0,-1 0-1,0 0 1,0-1 0,0 0-1,-1 0 1,1 0 0,-1 0 0,0-1-1,-1 0 1,1 0 0,-1 0-1,-1 0-24,4-1 11,58 2 1512,81-6-2494,-126-1-2652,-6-5-4629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40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14 155 4178,'0'0'2060,"0"0"98,0 0-355,0 0-399,0 0 92,-14-7-559,174 30-236,127-15 84,-286-21-5299,-3 0 437</inkml:trace>
  <inkml:trace contextRef="#ctx0" brushRef="#br0" timeOffset="295.213">237 1 4114,'0'0'2668,"0"0"-1190,0 0-566,0 0 43,0 0-72,-3 29-282,-12 94 148,10 104 1087,10-216-6147,5-10-964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4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7283,'0'0'2623,"0"0"-1399,0 0-586,12 2-363,-10-2-268,2 0 14,0 0-1,-1 0 1,1 0-1,0 0 1,-1 1 0,1 0-1,-1-1 1,1 1 0,-1 1-1,1-1 1,-1 0-1,1 1 1,-1 0 0,0-1-1,0 1 1,0 0 0,0 1-1,0-1 1,-1 1 0,1-1-1,0 1 1,-1 0-1,0 0 1,0 0 0,0 0-1,0 0 1,0 0 0,-1 1-1,1-1 1,-1 0 0,0 1-1,0 0 1,0-1-1,-1 1 1,1-1 0,-1 1-1,0 0 1,0-1 0,0 1-1,-1 2-20,-58 69 1129,56-71-1079,11-4-20,44 2-42,-34 0-195,1-1 0,-1-1 0,1 0 0,-1-2 0,1 0 0,-1-1 0,0-1 0,6-2 207,-12-1-2491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4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3314,'0'0'6402,"0"0"-4032,0 0-770,0 0-847,0 0-353,0 0-320,109-7 16,-51 7-48,-1 0-32,-9 0 432,-11 2-448,-9 7-224,-11 3-288,-15 0-3490,-2-6-6787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4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9925,'0'0'560,"0"0"-496,0 0 1328,0 0 193,0 0-1217,0 0 417,235-20-785,-196 17 0,-2 1-192,-5 2-769,-12 0-2945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4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8 157 6643,'0'0'1910,"0"0"-32,0 0-589,0 0 88,0 0-462,-1-5-424,-1 2-485,1 0 1,0 0 0,1-1 0,-1 1 0,0 0-1,1-1 1,0 1 0,0-1 0,0 1-1,0 0 1,0-1 0,1 1 0,0-1-1,-1 1 1,1 0 0,0 0 0,1-1 0,-1 1-1,1 0 1,-1 0 0,1 0 0,0 1-1,0-1 1,0 0 0,0 1 0,3-3-7,-2 0-5,0 0 1,1 0-1,0 1 1,0-1-1,0 1 1,1 0-1,-1 0 1,1 1-1,0-1 1,0 1-1,0 0 1,0 0-1,1 1 1,-1-1-1,1 1 1,-1 1-1,1-1 1,0 1-1,2 0 5,24 53-208,93 339 600,-109-351-317,-15-39-51,0-1-51,-1-20-1400,0-10-1270,0-10-1113</inkml:trace>
  <inkml:trace contextRef="#ctx0" brushRef="#br0" timeOffset="321.084">341 28 4722,'0'0'3250,"0"0"-2130,0 0 321,0 0-257,0 0-63,0 0 223,-161 305-1039,141-270-289,1-4 560,4-7-528,2-7 32,4-3 0,2-8-64,7-2-32,0-4-1040,0 0-2226,3-14-112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4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63 1249,'0'0'1342,"0"0"485,0 0-162,0 0-841,0 0 22,0 0-134,-2-3-80,-2-2-1184,-4-21 9442,28 19-8857,1 2 0,0-1 0,1 2 1,-1 1-1,1 1 0,-1 1 1,1 0-1,14 3-33,-13-2 8,-21 0-17,1 0 0,0 0-1,-1 1 1,1-1-1,0 1 1,-1-1-1,1 1 1,0 0-1,-1 0 1,1 0-1,-1 0 1,0 1-1,1-1 1,-1 1-1,0-1 1,0 1-1,0 0 1,0 0 0,0 0-1,0 0 1,-1 0-1,1 0 1,0 0-1,-1 1 1,0-1-1,0 1 1,0-1-1,0 1 1,0-1-1,0 1 1,0 0-1,-1-1 1,0 1 0,1 0-1,-1-1 1,0 1-1,0 0 1,0-1-1,-1 1 1,1 0-1,-1 0 1,1-1-1,-1 1 1,0-1-1,0 1 1,0-1-1,0 1 1,-1-1-1,1 0 1,-1 1 0,0 0 9,-88 101 288,91-101-298,0-1 1,-1 1 0,1-1 0,0 0-1,1 1 1,-1-1 0,0 0 0,1 0-1,-1 0 1,1 0 0,-1 0 0,1 0-1,0 0 1,0-1 0,0 1 0,0-1-1,0 1 1,0-1 0,1 0 0,-1 0-1,0 0 1,1 0 0,-1 0 0,1 0-1,-1-1 1,1 1 0,-1-1 0,1 0-1,-1 1 1,1-1 0,-1 0 0,1-1-1,-1 1 1,1 0 0,1-1 9,8 3-4,19 2 59,-23-4-42,-1 0 0,1 1 1,-1 0-1,0 0 0,1 1 0,-1 0 0,0 0 1,0 1-1,0 0 0,0 0 0,-1 0 0,1 1 0,-1 0 1,3 2-14,-9-3-4,1 0 0,-1-1 1,0 1-1,0 0 0,0 0 1,0 0-1,0 0 1,-1-1-1,1 1 0,-1 0 1,0 0-1,0-1 0,0 1 1,0 0-1,0-1 0,0 1 1,-1-1-1,0 1 1,1-1-1,-1 0 0,0 0 1,0 0-1,0 0 0,0 0 1,0 0-1,0 0 0,-1-1 1,1 1-1,-1-1 0,1 0 1,-1 0-1,0 0 1,-1 1 3,-150 78 623,83-56-4290,70-23-1168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55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84 384,'0'0'123,"0"0"354,0 0 38,0 0-69,0 0 106,0 0 214,-4 0 242,-46-11 2330,38 4-2001,8 2 3778,22 5-4627,-17-1-518,584-37 427,-585 38-354,21-1-678,-36-6-2439,-13-7-4991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57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6739,'0'0'1073,"0"0"-1111,0 0 180,23 5 255,69 18-239,-90-24-136,0 1 0,0 0 0,0 0 0,0 1 0,0-1 0,0 0 1,0 1-1,0-1 0,0 1 0,0-1 0,0 1 0,0 0 0,-1 0 1,1 0-1,0 0 0,-1 0 0,1 0 0,0 1 0,-1-1 0,0 0 0,1 1 1,-1-1-1,0 1 0,0 0 0,1-1 0,-1 1 0,-1 0 0,1 0 1,0-1-1,0 1 0,-1 0 0,1 0 0,-1 0 0,1 0 0,-1 0 1,0 0-1,0 0 0,0 0 0,0 0 0,0 0 0,0 0 0,-1 0 1,1 0-1,-1 0 0,1 0 0,-1 0 0,0-1 0,0 2-22,-55 52 1088,42-46 1287,30-17-207,9-4-2320,79-31-143,-33 20-3916,-54 17 1378,-6 0-1046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58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9973,'0'0'2721,"0"0"-1345,0 0-367,0 0-1009,0 0-368,0 0 336,91 0 32,-37 0 0,0 0 128,-6 0-48,-11 0-80,-7 0 64,-8 0-64,-11 0-512,-11 7-3026,0 5-80,-26 4-3665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41.2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14 7 0,'0'0'13'0,"0"0"24"16,0 0-18-16,0 0-5 16,0 0 0-16,0 0 8 15,0 0-6-15,0 0 8 16,0-2-22-16,-5 0 28 16,4 2 28-16,1-2 36 15,0-1-48-15,0 3-8 0,0 0 14 16,0-5-40-1,0 5-5-15,0 0 7 0,0 0-14 16,0 0 0-16,0 0 0 16,0 0 0-16,4 5 6 15,5 9-2-15,3 1 4 16,-3 0 20-16,2 0-27 16,1-1 12-16,2 1 9 15,3-1-18-15,-2 1 13 16,1-2-17-16,0 0 0 15,-1 1 12-15,-1-1-8 16,-1 0-1-16,1-1 2 16,-3 1 0-16,1-3 21 15,-5-4-25-15,-2-2-1 0,-1-4 16 16,2 0-14-16,2 0-2 16,1 0 11-16,5 0-11 15,-4 0 23-15,6-7-23 16,-6 0 0-16,-1 1 6 15,4 0-3-15,-3-2-3 16,5-3 0-16,-1-2 2 16,1 0 0-16,3-3-2 15,-4 5 0-15,-3 4 3 0,-5 3-3 16,1 2 0 0,-5 1-1-16,2-4 2 0,1 5-3 15,3 0 2-15,-2 0 0 16,1 0 4-16,-1 0-4 15,2 0 0-15,4 0-1 16,2 0 5-16,-4 10-1 16,4 3-3-16,-2-1 0 15,-3-1 13-15,0-4-10 16,1 2-1-16,-6-3 9 16,4-4-10-16,-4 2 10 15,1-4-11-15,1 0 0 16,1 0 9-16,3 0-5 15,2 0 1-15,1-8 3 16,3-9-2-16,0-3 11 16,-2 1-17-16,-2 6 0 0,-6 5-2 15,2 5 2-15,-4-1-1 16,2 3 1-16,2 1 0 16,-2 0-17-16,2 0 16 15,1 0 1-15,4 0-6 16,1 5 6-16,0 6 0 15,2 2 0-15,1 1 3 16,-2-3 10-16,-1 0-13 16,0-6 0-16,-1-3 9 15,3 0-4-15,-3-2-4 16,2 0 2-16,4 0 4 16,2-4 2-16,2-10-9 15,3-4 0-15,-5 4 4 0,-3-2-4 16,-3 7 0-16,-1-4-1 15,-2 4 1-15,-4 3-5 16,-4 2 5-16,-2 2 0 16,-2 2 4-16,3-3-4 15,-2-3-2-15,2 0-1 16,-1-7-116-16,-2-5-125 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5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8004,'0'0'1072,"0"0"-864,0 0 32,0 0 1185,0 0-929,0 0 305,178-10-321,-139 6-336,-2-1-144,-5 3 112,1-2-240,-3-2-1057,-6-4-944,-9-8-3057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5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9316,'0'0'128,"0"0"929,0 0 928,0 0-96,0 0-1409,0 0-464,41 404 592,-37-365-384,3-5-48,-3-5-160,1-8 96,-3-7 273,0-6-385,-2-8-257,4 0-703,-2 0-2097,1-6-1361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5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11717,'0'0'1665,"0"0"-1649,0 0 624,0 0-159,0 0 303,0 0-704,108-21 929,-56 5-273,-4 4-576,-11 5-80,-11 7-80,-6 0-48,-7 0-320,-2 0 32,-1 0-1569,-3 7-144,-1-5-1089,3-2-5378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59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6963,'0'0'1081,"0"0"375,0 0 9,0 0-742,1-16-440,12-82 197,8 162-1158,-16-30 1595,-4-21-772,1 0 0,0-1 1,0 1-1,1-1 0,1 0 0,0 1 1,1-1-1,0-1 0,1 1 1,0-1-1,1 0 0,3 4-145,-8-14 3,-1 1 0,1-1 1,-1 0-1,1 1 0,0-1 0,0 0 0,-1 0 0,1 0 0,0 0 0,0-1 0,0 1 0,0 0 1,0-1-1,0 0 0,0 1 0,0-1 0,0 0 0,1 0 0,-1 0 0,0 0 0,0 0 0,0-1 1,0 1-1,0 0 0,0-1 0,0 0 0,0 1 0,0-1 0,0 0 0,-1 0 0,1 0 0,0-1 1,0 1-1,-1 0 0,1 0 0,-1-1 0,1 1 0,-1-1 0,1-1-3,48-69-785,-9-33-424,-41 104 1249,0 1-69,1 2-150,61 372 1695,-64-187-1161,1-184-296,0 0 1,0 1 0,0-1 0,0 0 0,0 0 0,-1 0 0,0 0 0,1-1 0,-1 1 0,0 0-1,-1-1 1,1 1 0,0-1 0,-1 0 0,1 0 0,-1 0 0,0 0 0,1 0 0,-1-1 0,0 1-1,0-1 1,0 1 0,0-1 0,-1 0 0,1 0 0,0-1 0,0 1 0,-1-1 0,1 0-1,0 1 1,0-1 0,-1-1 0,1 1 0,0 0 0,-1-1 0,1 0 0,0 0 0,0 0 0,0 0-1,0 0 1,0 0 0,0-1 0,0 0 0,0 1 0,0-1 0,1 0 0,-1-1 0,1 1 0,0 0-1,-1-1 1,1 1 0,0-1 0,0 0 0,1 1 0,-1-1 0,1 0 0,-1 0 0,1 0 0,0 0-1,0-1 1,0 1 0,0-2-60,0-4 24,0 0 1,0-1-1,1 1 0,0-1 0,1 1 0,0-1 1,1 1-1,0 0 0,0 0 0,1 0 0,0 0 0,0 0 1,1 0-1,0 1 0,6-8-24,14-19-192,22-40-4957,-36 46 1179</inkml:trace>
  <inkml:trace contextRef="#ctx0" brushRef="#br0" timeOffset="312.162">420 1 8404,'0'0'2476,"0"0"-1836,0 0-541,0 0-33,15 3-23,50 14-75,-62-15 43,-1 0 0,0 1 0,0-1 0,0 0 0,0 1 0,0-1 0,0 1 0,-1-1 0,1 1 0,-1 0 0,0 0 0,1 0 0,-2-1 0,1 1 1,0 0-1,0 0 0,-1 1 0,0-1 0,1 0 0,-1 0 0,0 0 0,-1 0 0,1 0 0,-1 0 0,1 0 0,-1 2-11,0 9 311,1 54 1348,11-68-1349,11-3-230,0-1 1,0-1-1,-1-1 1,0-1-1,0-1 1,0-1-1,-1-1 1,-1 0-1,4-4-80,-16 11 7,17-16-2000,-22 6-1708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1:5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2 225 6627,'0'0'4159,"0"0"-2209,0 0-810,0 0-49,-1-4-851,0 1-261,1 0-1,1 0 1,-1 0-1,0 0 1,1 0-1,-1 1 1,1-1-1,0 0 1,0 0-1,0 0 1,0 1-1,1-1 1,-1 1 0,1-1-1,-1 1 1,1-1-1,0 1 1,0 0-1,0 0 1,0 0-1,0 0 1,1 0-1,-1 0 1,0 1 0,1-1-1,0 1 1,-1 0-1,1-1 1,0 1-1,0 0 1,-1 1-1,3-1 22,1-2-24,0 1 0,0 0 0,0 0 0,1 1 0,-1 0 0,0 0 0,1 1-1,-1-1 1,0 1 0,1 1 0,-1-1 0,1 1 0,-1 0 0,0 1 0,0-1-1,1 2 25,3 4-1,0 2-1,0 0 0,-1 0 0,0 0 0,-1 1 0,0 0 0,-1 1 0,0 0 0,-1 0 1,0 1-1,1 2 2,0-1 12,144 233 234,-148-241-382,-3-6 85,0 1 1,1 0-1,-1 0 0,0 0 1,1-1-1,-1 1 0,0 0 0,0 0 1,1 0-1,-1 0 0,0 0 1,1 0-1,-1 0 0,0 0 1,1 0-1,-1 0 0,1 0 1,-1 0-1,0 0 0,1 0 0,-1 0 1,0 0-1,1 0 0,-1 0 1,0 0-1,0 0 0,1 1 1,-1-1-1,0 0 0,1 0 0,-1 0 1,0 0-1,0 1 0,1-1 1,-1 0-1,0 0 0,0 1 1,1-1-1,-1 0 0,0 1 1,0-1-1,0 0 0,0 1 0,1-1 1,-1 0-1,0 1 51,0-30-2172</inkml:trace>
  <inkml:trace contextRef="#ctx0" brushRef="#br0" timeOffset="283.244">286 1 6083,'0'0'1360,"0"0"305,0 0 368,0 0-1201,0 0 321,0 0-16,-35 338-865,22-292-64,-2-3-128,-2-7-80,8-7 0,0-10-176,1-3-2273,1-12-33,-1-4-2128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0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1 135 8708,'-1'-10'7619,"31"7"-7732,-21 2 512,138-11-67,-1-6-1,-1-7 1,54-20-332,-112 25-1363,-85 19-820,-9 1 124,-29 0 1165</inkml:trace>
  <inkml:trace contextRef="#ctx0" brushRef="#br0" timeOffset="280.797">123 288 8468,'0'0'912,"0"0"-912,0 0-272,0 0 272,0 0 1617,0 0 720,239 2-752,-155-26 111,1-3-1423,-7-1 47,-13 1-208,-17 10-112,-15 5-961,-14 6-399,-10 6-241,-9 0-1120,0 0-4370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05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8 6371,'0'0'1118,"0"0"-144,0 0 31,0 0-458,0 0 86,0 0-388,-11-2 75,-31-3 435,40 5-680,-1 1 0,1-1 0,-1 1 0,1 0 0,0-1 0,-1 1 0,1 1 0,0-1 0,0 0 0,0 0 0,0 1 0,0-1 0,0 1 0,0 0 0,0-1 0,1 1 0,-1 0 0,1 0 0,-1 0 0,1 0 0,0 0 0,0 1 0,0-1 0,0 0 0,0 0 0,0 2-75,-3 5 83,-9 16-43,1 1 0,2 0 0,0 1 0,2 0 0,1 1 0,2-1 0,0 1 0,2 1 0,1-1 0,1 0 0,2 11-40,-2-36-184,1 1 0,0 0-1,1-1 1,-1 1 0,0-1 0,1 1-1,0 0 1,0-1 0,0 1 0,0-1-1,1 0 1,-1 1 0,1-1 0,0 0-1,0 0 1,0 0 0,0 0 0,0 0-1,1-1 1,-1 1 0,1-1 0,0 1-1,0-1 1,0 0 0,0 0-1,0 0 1,0-1 0,1 1 0,-1-1-1,2 1 185,34 2-3471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0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5298,'0'0'2628,"0"0"-824,0 0-918,0 0-179,0 0-267,8-34-275,34-150 315,-48 390 2047,6-202-2514,0 0-1,0 0 1,1-1 0,0 1 0,-1 0-1,1 0 1,1 0 0,-1 0 0,0-1 0,1 1-1,0-1 1,0 1 0,0-1 0,0 1-1,1-1 1,-1 0 0,1 0 0,0 0 0,0-1-1,0 1 1,0-1 0,0 1 0,1-1-1,-1 0 1,1 0 0,-1-1 0,1 1-1,0-1 1,-1 0 0,1 0 0,0 0 0,0 0-1,0-1 1,0 1 0,0-1 0,0 0-1,0 0 1,0-1 0,0 1 0,0-1-1,0 0 1,-1 0 0,1 0 0,0 0 0,0-1-1,-1 1 1,4-3-13,2-5-113,-1 0 1,0-1-1,-1 0 0,0 0 1,-1-1-1,0 0 0,0 0 0,-1 0 1,-1-1-1,0 0 0,0 0 0,0-7 113,-7 120 1044,1 224-631,2-322-389,0 0-1,-1 0 1,1 0 0,-1 0-1,0 0 1,0-1-1,0 1 1,0 0-1,0 0 1,-1-1 0,1 1-1,-1-1 1,1 1-1,-1-1 1,0 0 0,0 1-1,0-1 1,0 0-1,-1 0 1,1-1 0,-1 1-1,1 0 1,-1-1-1,1 0 1,-1 1 0,0-1-1,0 0 1,1 0-1,-1-1 1,0 1-1,0 0 1,0-1 0,0 0-1,0 0 1,0 0-1,0 0 1,0 0 0,-3-1-24,1-2 33,0 0 1,0-1 0,1 1-1,-1-1 1,1 0 0,0-1-1,0 1 1,0-1 0,0 1 0,1-1-1,0 0 1,0 0 0,0-1-1,1 1 1,-1-1 0,1 1-1,1-1 1,-1 0 0,1 0-1,0 1 1,0-1 0,1 0 0,0 0-1,0 0 1,0 0 0,1 0-1,0-5-33,-1 5-99,0-1 0,1 1 0,-1 0-1,1 0 1,0 0 0,1 0 0,-1 0 0,1 1-1,0-1 1,1 0 0,0 1 0,-1-1 0,2 1-1,-1 0 1,3-3 99,46-40-4808,-20 23 94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07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5587,'0'0'3150,"0"0"-1690,0 0-417,21 31 195,63 102-299,-77-122-832,0 0 1,-1 1 0,0 0-1,-1 0 1,0 0-1,0 1 1,-2 0 0,0-1-1,0 1 1,-1 1-1,-1-1 1,0 0 0,0 0-1,-2 7-107,1-7 33,-3 5 81,0 0 0,-2 0-1,0-1 1,-1 1 0,0-1-1,-2-1 1,0 1 0,0-1 0,-2-1-1,0 1 1,-11 11-114,0 5 206,17-26-314,-19 19-2601,19-29-1091,4-12-1322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07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6 109 1409,'0'0'1336,"0"0"697,0 0 45,0 0-111,0 0-655,-1-15-375,-3-44-166,4 57-722,0 1 0,0 0 0,0 0 0,1 0 0,-1 0 0,0-1 0,1 1 0,-1 0 0,1 0 0,-1 0 0,1 0 0,0 0 0,-1 0 0,1 0 0,0 0 0,0 0 0,-1 0 0,1 1 0,0-1 0,0 0 0,0 0 0,0 1 0,0-1 0,0 1 0,0-1 0,0 1 0,1-1 0,-1 1 0,0 0 0,0-1 0,0 1 0,0 0 0,1 0 0,-1 0 0,0 0-1,0 0 1,0 0 0,1 0 0,-1 0 0,0 1 0,0-1 0,1 0-49,2 1 80,1-2-14,-1-1-53,0 1 1,0 0-1,0-1 1,0 1-1,0 1 1,1-1-1,-1 1 1,0-1-1,1 1 1,-1 1-1,0-1 1,1 0-1,-1 1 1,0 0-1,0 0 1,0 0-1,0 1 1,0-1-1,0 1 1,0 0-1,0 0 1,0 1-1,-1-1 1,1 1-1,-1-1 1,0 1-1,0 0 1,0 0-1,0 1 1,0-1-1,-1 1 1,1-1-1,-1 1 1,0 0-1,0 0 1,-1 0-1,2 3-13,-4-2 17,1 1-1,-1-1 0,0 1 0,-1-1 0,1 0 0,-1 0 1,0 1-1,-1-1 0,1 0 0,-1-1 0,0 1 0,0 0 1,-1-1-1,1 0 0,-1 0 0,0 0 0,0 0 1,0 0-1,0-1 0,-4 2-16,5-2 2,10 2 11,145-5-5052,-108-2 781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50.5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10 390 0,'0'-3'0'0,"44"0"-79"15,23-1-48-15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05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10085,'0'0'784,"0"0"-173,0 0-32,0 0-128,0 0 312,26-1 8,138-3-467,-163 4-303,0-1 0,0 1 0,1 0 0,-1 0 0,0 0 0,1 0 0,-1 1 0,0-1 0,0 0 0,1 1 0,-1-1 0,0 0 0,0 1 0,1-1 0,-1 1-1,0 0 1,0-1 0,0 1 0,0 0 0,0 0 0,0 0 0,0 0 0,0 0 0,0 0 0,-1 0 0,1 0 0,0 0 0,-1 0 0,1 0 0,0 0 0,-1 1 0,1-1 0,-1 0 0,0 0 0,1 1 0,-1-1 0,0 0 0,0 0 0,0 1 0,0-1 0,0 0 0,0 1 0,0-1 0,-1 0 0,1 0 0,0 1 0,-1-1 0,1 0 0,-1 0 0,1 1 0,-1-1 0,1 0 0,-1 0-1,0 0 1,0 0 0,1 0 0,-1 0 0,0 0 0,0 0 0,0 0 0,0-1 0,0 1 0,-1 0-1,-135 113 355,137-112-355,-1 0 0,0 0 0,1 0 0,-1 1 0,1-1-1,-1 0 1,1 0 0,0 0 0,0 1 0,0-1 0,0 0 0,1 0 0,-1 0 0,1 0-1,-1 1 1,1-1 0,0 0 0,-1 0 0,1 0 0,0 0 0,0 0 0,1 0 0,-1-1-1,0 1 1,1 0 0,-1-1 0,1 1 0,-1-1 0,1 1 0,0-1 0,-1 0 0,1 1-1,0-1 1,0 0 0,0 0 0,0 0 0,0-1 0,0 1 0,0 0 0,1-1 0,-1 0-1,0 1 1,0-1 0,0 0 0,1 0 0,-1 0 0,0 0 0,2-1 0,91 7-1281,-6-34-4911,-46-2-870</inkml:trace>
  <inkml:trace contextRef="#ctx0" brushRef="#br0" timeOffset="270.494">454 32 10485,'0'0'960,"0"0"-592,0 0-63,0 0 335,0 0 817,0 0-993,191-8 304,-152 4-768,-11 0 0,-8 2 128,-7 2-128,-4-2-576,-3 2-1889,1-6-1217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0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1 272,'0'0'6480,"0"0"-3836,0 0-1521,0 0 91,0 0-515,0 13-293,0 401 3345,7-390-5960,14-16-3282,-10-10-2982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10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10037,'0'0'1088,"0"0"-656,0 0-384,0 0-48,0 0 497,0 0 143,72 12-16,-44-12-624,0 0 48,-4 0 208,-2 0-240,-2 0-16,-3 0 128,-6 0-128,-5 0-1024,-1 0-1633,-5 4-1217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09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1 233 7796,'0'0'3241,"0"0"-1592,0 0-593,0 0-495,0 0-303,18 0 41,338 0 1176,-355 0-1925,-1 0-722,-7 0-5479,-14 0-435</inkml:trace>
  <inkml:trace contextRef="#ctx0" brushRef="#br0" timeOffset="263.294">205 1 6499,'0'0'2044,"0"0"-44,0 0-730,0 0-109,0 0-766,-1 19-30,2 238 1231,1-146-2161,-2-83-3867,0-27-1195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1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9588,'0'0'931,"0"0"-328,0 0-176,0 0-83,13-16 25,41-45-295,-54 62-84,0-1 0,0 1-1,0-1 1,0 1-1,0-1 1,1 1 0,-1-1-1,0 0 1,0 1-1,0-1 1,0 1 0,0-1-1,1 1 1,-1-1-1,0 0 1,0 1 0,1-1-1,-1 1 1,0-1-1,1 0 1,-1 1 0,0-1-1,1 0 1,-1 0 0,1 1-1,-1-1 1,0 0-1,1 0 1,-1 0 0,1 1-1,-1-1 1,1 0-1,-1 0 1,1 0 0,-1 0-1,0 0 1,1 0-1,-1 0 1,1 0 0,-1 0-1,1 0 1,-1 0-1,1 0 1,-1 0 0,1 0-1,-1-1 1,1 1-1,-1 0 1,0 0 0,1 0-1,-1-1 1,1 1 10,-2 2-47,2 226 2817,0-225-2783,0 0 1,1-1 0,-1 1 0,0 0 0,1-1 0,0 1-1,0-1 1,0 0 0,0 1 0,0-1 0,0 0-1,0 0 1,1 0 0,-1-1 0,1 1 0,-1-1-1,1 1 1,0-1 0,-1 0 0,1 0 0,0 0 0,0 0-1,0 0 1,0-1 0,0 1 0,0-1 0,0 0-1,0 0 1,0 0 0,0 0 0,0-1 0,0 1-1,0-1 1,0 0 0,0 1 0,0-1 0,-1-1 0,1 1-1,0 0 1,-1-1 0,1 1 0,-1-1 0,1 0-1,0 0 13,50-81-2785,-43 16 5915,-10 67-2586,0 20-720,9 380 320,-8-396-90,-1-1 0,0 0 0,0 0 0,0 1 0,0-1 0,0 0 1,0 1-1,-1-1 0,0 0 0,1 0 0,-1 0 0,-1 0 0,1 0 0,0 0 0,-1 0 1,1 0-1,-1 0 0,0 0 0,0-1 0,0 1 0,0-1 0,-1 1 0,1-1 0,0 0 1,-1 0-1,0 0 0,0 0 0,1-1 0,-1 1 0,0-1 0,0 1 0,0-1 0,0 0 1,-1 0-1,1-1 0,0 1 0,0-1 0,-1 1 0,1-1 0,0 0 0,0 0 0,-1-1 1,1 1-1,0-1 0,0 1 0,-1-1-54,0-4 19,0 1-1,0-1 1,0 0 0,1 0-1,0 0 1,0 0 0,0 0-1,1-1 1,-1 1 0,1-1 0,1 0-1,-1 0 1,1 0 0,0 1-1,0-1 1,1 0 0,0-1-19,-1 2-19,-1-151-2684,33 57-3676,-10 60 315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11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10821,'0'0'1625,"0"0"-1270,0 0-374,0 0 99,0 0 133,20 3 35,63 10-98,-80-12-139,-1 0-1,0 1 1,1-1 0,-1 0 0,0 1 0,0 0-1,0-1 1,0 1 0,-1 0 0,1 0-1,0 0 1,-1 0 0,1 1 0,-1-1 0,0 0-1,0 0 1,0 1 0,0-1 0,0 1-1,0-1 1,-1 1 0,1-1 0,-1 1 0,0 0-1,0-1 1,0 1 0,0-1 0,0 1-1,0 0 1,-1-1 0,1 1 0,-1-1 0,0 1-1,0-1 1,0 1 0,0-1 0,0 0-1,0 1 1,-1-1 0,1 0 0,-1 0 0,1 0-1,-1 0 1,0 0 0,0-1 0,0 1-1,0 0 1,0-1 0,0 1 0,-2 0-11,-1 4 10,6-6-9,0 0 0,-1 0 0,1 0 0,0 0-1,0 0 1,-1 0 0,1 0 0,0 1 0,-1-1 0,1 0 0,0 1-1,-1-1 1,1 0 0,0 1 0,-1-1 0,1 1 0,-1-1 0,1 1 0,-1-1-1,1 1 1,-1-1 0,1 1 0,-1 0 0,0-1 0,1 1 0,-1 0-1,0-1 1,1 1 0,-1 0 0,0-1 0,0 1 0,0 0 0,1 0 0,-1-1-1,0 1 1,0 0 0,0 0 0,0-1 0,-1 1 0,1 0 0,0 0 0,0-1-1,0 1 1,-1 0 0,1-1 0,0 1 0,0 0 0,-1-1 0,1 1-1,-1 0 1,1-1 0,-1 1 0,1-1 0,-1 1 0,1-1 0,-1 1 0,1-1-1,-1 1 1,0-1 0,1 1 0,-1-1 0,0 0 0,1 0 0,-1 1-1,0-1 1,1 0 0,-1 0 0,0 1-1,105-1-967,-56 0-4349,-38 0-81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1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9925,'0'0'3489,"0"0"-3057,0 0 177,0 0 303,0 0-688,0 0-224,23 0 0,3 2 0,7-2 464,-3 0-464,-4 0 0,-4 0 144,-7 0-144,-6 0-176,-5 0-2177,-4 0-1232,0 4-817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1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7619,'0'0'1953,"0"0"-1536,0 0 2016,0 0-833,0 0-1456,0 0 417,125-31-545,-98 25-16,-6 4 0,-1 2-1105,-12 0-1904,-5 0-3426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1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9 5523,'0'0'4367,"0"0"-2388,0 0-447,0 0-310,8-6-1022,-7 6-204,1-1 0,0 1 0,0 0 1,-1-1-1,1 1 0,0 0 0,0 0 1,0 0-1,-1 0 0,1 0 0,0 1 1,0-1-1,0 0 0,-1 1 0,1-1 0,0 1 1,-1 0-1,1 0 0,0 0 0,-1-1 1,1 1-1,-1 1 0,0-1 0,1 0 1,-1 0-1,0 0 0,1 1 0,-1-1 0,0 1 1,0-1-1,0 1 0,0-1 0,-1 1 1,1 0-1,0-1 0,-1 1 0,1 0 1,-1-1-1,1 1 0,-1 0 0,0 0 0,0 0 1,0-1-1,0 1 0,0 0 0,0 1 4,-34 103 83,33-103-81,-1 1 0,1-1 0,0 0-1,0 1 1,0-1 0,1 0 0,-1 1 0,1-1 0,0 1 0,0-1-1,0 1 1,0-1 0,0 1 0,1-1 0,0 1 0,0-1-1,0 0 1,0 1 0,0-1 0,1 0 0,-1 0 0,1 0 0,0 0-1,0 0 1,0 0 0,0 0 0,0-1 0,1 1 0,-1-1-1,1 0 1,0 1 0,0-1 0,-1-1 0,1 1 0,1 0 0,-1-1-1,2 2-1,43 39 55,-46-40-57,-1 1 0,1 0 0,0-1 0,-1 1 0,1 0 1,-1 0-1,0 0 0,0 1 0,0-1 0,-1 0 0,1 0 0,-1 0 1,0 1-1,1-1 0,-1 0 0,-1 0 0,1 1 0,0-1 0,-1 0 1,0 0-1,0 0 0,0 1 0,0-1 0,0 0 0,-1 0 0,1-1 1,-1 1-1,1 0 0,-1 0 0,0-1 0,-1 1 2,-81 72-9,65-61-31,-88 56-3687,56-48-1868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1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22 145 8900,'0'0'2465,"0"2"-1136,0-2-225,0 0-175,9 2-577,12 2 96,10 2-128,14 0 241,7 0 367,0-2-736,1-4-64,-10 0 64,-6 0-128,-9 0-128,-11 0-960,-10 1-2386,-7 1-1472</inkml:trace>
  <inkml:trace contextRef="#ctx0" brushRef="#br0" timeOffset="212.499">0 364 8836,'0'0'688,"0"0"-448,0 0 657,0 0-129,0 0 625,0 0-801,250 37-112,-194-37-480,-8 0 48,-7-10-304,-8-3 256,-14-3-2497,-10-3-1921</inkml:trace>
  <inkml:trace contextRef="#ctx0" brushRef="#br0" timeOffset="454.787">326 1 7155,'0'0'1107,"0"0"-613,0 0 338,0 0-13,0 0 3,37 26-286,117 83 59,-26-21 398,-126-83-929,0 1 0,-1-1 0,0 0 0,0 1 0,0-1-1,0 1 1,-1-1 0,0 1 0,0 0 0,0-1 0,-1 1 0,0-1 0,0 1 0,0-1 0,-1 0 0,0 1 0,0-1 0,0 0 0,-1 0 0,0 0 0,1 0 0,-2-1 0,1 1 0,0-1-1,-1 0 1,0 0 0,0 0 0,0 0 0,-1-1 0,1 0 0,-1 0 0,0 0 0,-4 2-64,-48 45 668,-51 45-168,40-30-2973,62-61-1616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7:52.8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103 27 34 0,'0'0'58'0,"0"0"-2"16,0 0-15-16,0 0 39 15,0 0-19-15,0 0 2 16,0 0-17-16,-11-8-32 16,8 8 26-16,2 0-24 15,1 0 1-15,-3 0 5 16,0 0 10-16,3 0 7 15,-2 0-20-15,2 0-7 16,-3 0 23-16,2 0-31 16,-2 0 3-16,-3 0 3 0,1 0-10 15,1 0 0-15,-4 0 0 16,3 0 0-16,1 0 4 16,-1 0-3-16,4 0-1 15,1 0 3-15,-3 0-1 16,1 0-3-16,-1 0 1 15,-3 0 0-15,-2 0 14 16,1 0-9-16,2 0 16 16,4 0 23-16,1 0-22 15,0 0 17-15,0-1-39 16,0-4 5-16,0 5-11 16,0 0 6-16,0 0-9 15,0 0 2-15,9 0 6 0,3 0-8 16,3 0 9-16,2 0 0 15,-2 6 1-15,6 0 2 16,2-2-3-16,5-1 4 16,-3 0 0-16,3 2-7 15,2-3 3-15,-3-2 0 16,4 4 4-16,-1-2-4 16,-3 1 0-16,4 2 4 15,-2-2-2-15,0-3-4 16,-1 0 2-16,0 0 0 15,2 0 3-15,-3 0-3 16,-1 1 0-16,-3 1 0 16,-2 1 3-16,1 0-4 15,0-1 1-15,6 6 0 0,-2-8 1 16,2 3-1-16,6-1 0 16,-2-2-2-16,4 2 9 15,1-2-12-15,1 2 5 16,-1 0 0-16,1 0 3 15,0 3-2-15,2-1-1 16,-1-3 0-16,1 1 0 16,-1 1-2-16,-1-3 2 15,5 1 0-15,-2-1 2 16,-2 3-2-16,2-3 0 16,-4 1 0-16,1-1 3 46,-6 4-6-46,0-3 1 0,-1-1 2 0,3 0 4 0,2 0-4 0,1 0 0 16,-1 0 0-16,4 0 3 0,-4 0-7 16,2 0-1-16,-3 0 5 15,-2 0 2-15,-1 0 1 16,2 0-3-16,-2 0 4 16,0 0-4-16,2 0 7 15,3 0-7-15,2 0 0 16,2 0 8-16,2 0-3 15,3 0-5-15,-1 0 1 16,4 0 0-16,-2-5-1 16,-2 4 0-16,-4-2 0 0,-1 2 4 15,-4-2-4 1,-1 1 0-16,-3 1-1 0,-5 1 4 16,2 0-3-16,-6 0 0 15,0 0 0-15,0 0 13 16,-1-3-12-16,0 2 2 15,0-4 3-15,4 1-5 16,-3 2 7-16,3 2-8 16,-2-2 0-16,2 0 24 15,-3-1-24-15,0 3 2 16,1-3 0-16,-4 0 3 16,5 1-6-16,-2-2 1 15,3 3 0-15,-6-2 2 16,1 3 0-16,-4-2-2 15,-4 1 0-15,-4 1 2 0,-4-3-4 16,-3 3 2-16,-2 0 0 16,0 0 1-16,0 0 3 15,3 0-4-15,-2 0 6 16,4 0-6-16,2 0 8 16,2 0-8-16,0 0 0 15,4-2 9-15,-3 2-7 16,4-3-2-16,6 1 3 15,-2 2-1-15,2-1-4 16,1-1 2-16,-3-2 0 16,3 2 2-16,-1-1-1 15,-3-2-1-15,0 5 1 0,-7-1 5 16,-2-1-12-16,-4 2 6 16,-4 0 0-16,2 0 4 15,-2 0-2-15,3 0-2 16,-3 0 0-16,0 0 4 15,0 0-8-15,4-2 4 16,-2 2 0-16,6 0 8 16,-4-2-7-16,4 2-1 15,-2 0 7-15,-2 0 0 16,4 0 4-16,-2 0-11 16,2-2 0-16,-4 0 27 15,1 2-23-15,1 0 1 16,3 0 9-16,2 0-7 15,-5-2 3-15,1 2-10 0,-2 0 0 16,-4 0 16-16,4 0-12 16,-1 0 9-16,1 0 0 15,-1 0-12-15,0 0 5 16,-3 0-6-16,-1-1 0 16,0 1 13-16,0 0-8 15,0 0-5-15,0 0 8 16,0 0-5-16,0 0 2 15,0 0-5-15,0 0 0 16,0 0 10-16,0 0-10 16,0 0-28-16,-11-5-56 15,-5 0-134-15,-4-3-33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2:09.4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44 22 162 0,'0'-2'143'16,"0"2"-115"-16,0 0 56 16,0 0-39-16,0 0-7 15,0-2 31-15,0 2-24 0,0-1-23 16,-8-2 0-1,2 0-22-15,-3 1 28 0,1 0-28 16,4 1 0-16,2 1 3 16,-1 0 6-16,2 0-7 15,1-2 13-15,-3 2-4 16,3-3 78-16,0 3-49 16,0 0-24-16,0 0 11 15,0 0-24-15,0 0-6 16,4 0-6-16,13 0 9 15,9 0 13-15,-2 8-13 16,3 3 0-16,2-5 6 16,-1 3 0-16,-4-3-6 15,2-2 0-15,0 0 1 16,-4-3 4-16,0-1-5 0,-7 0 0 16,-3 0 15-1,-3 0-12-15,-1 0 1 0,-2 0-4 16,-2 0 4-16,1 0 18 15,-5 0-22-15,3 0 0 16,-3 0 4-16,0 0 3 16,0 0-12-16,0 0 5 15,0 0 0-15,0 0 8 16,0 0-8-16,0 0-2 16,0 0-21-16,-3 0-159 15,-20-11-219-15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21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7379,'0'0'1855,"0"0"116,0 0-199,0 0-852,0 0-61,0 0-395,4-15-370,40-101-4,29 5 417,-72 111-600,-1 0-86,0 5-442,5 58 546,-4-31 84,2-1 1,1 0-1,1-1 0,2 1 1,1-1-1,2 3-9,-9-31 17,0 1 0,0-1-1,0 1 1,1-1 0,-1 0 0,1 0 0,-1 1 0,1-1 0,0 0-1,0 0 1,0-1 0,0 1 0,0 0 0,0-1 0,0 1 0,1-1 0,-1 0-1,1 1 1,-1-1 0,1 0 0,-1-1 0,1 1 0,0 0 0,-1-1-1,1 1 1,0-1 0,-1 0 0,1 0 0,0 0 0,-1 0 0,1-1-1,0 1 1,-1-1 0,1 1 0,0-1 0,-1 0 0,1 0 0,-1 0-1,1-1 1,-1 1 0,0 0 0,0-1 0,1 1 0,-1-1 0,0 0-1,0 0 1,-1 0 0,1 0 0,0 0 0,0-1-17,9-9-37,0 0 1,-1-1 0,-1 0-1,0 0 1,-1-1-1,0 0 1,-1-1-1,-1 0 1,0 0-1,-1 0 1,0-1-1,-2 1 1,0-1-1,0 0 1,-1-9 36,-2 25-61,0 0-110,0 14-317,26 290 669,-9-96 214,-19-204-341,0 0 0,-1 0-1,0 0 1,0 0 0,0 0 0,0 0 0,-1-1 0,1 0-1,-1 1 1,0-1 0,0-1 0,0 1 0,0-1 0,0 1-1,-1-1 1,1 0 0,-1-1 0,1 1 0,-1-1 0,0 0-1,1 0 1,-1 0 0,0-1 0,0 1 0,0-1 0,0-1-1,0 1 1,1-1 0,-1 1 0,0-1 0,0-1 0,-3 0-54,5 1-21,0-1 29,0-1 1,0 1-1,0-1 0,0 0 0,0-1 1,0 1-1,1 0 0,0-1 0,-1 1 1,2-1-1,-1 0 0,0 0 0,1 0 1,-1 0-1,1 0 0,0 0 0,0 0 1,1 0-1,-1 0 0,1 0 1,0-1-1,0 1 0,1 0 0,-1 0 1,1 0-1,0 0 0,0 0 0,0 0 1,0 0-1,1 0 0,0 0-8,3-12-412,2 0 0,0 0 0,1 1 0,1 0 0,0 1 0,1-1 0,0 2 0,1 0 0,9-8 412,9-14-2884,12-14-4047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2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9204,'0'0'2898,"0"0"-737,0 0-497,0 0-1440,0 0 97,0 0-450,57 0 129,-18 0 0,2-4 177,-2 0-177,-6 2-32,-9 1-961,-9 1-2448,-13 0-193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21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2385,'0'0'5331,"0"0"-4403,0 0-208,0 0-31,0 0 319,0 0-272,39 23 17,-6-21 47,6 0-720,6-2-80,-1 0-2641,-5 0-3938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82 784,'0'0'2263,"0"0"-57,0 0-472,0 0 46,0 0-436,0-13 121,-2 11 2756,-3 7-4224,-1 0 0,1 0 1,0 0-1,0 1 0,0 0 1,1 0-1,0 0 0,0 0 1,1 1-1,0 0 0,0 0 1,0 0-1,1 0 0,0 0 1,0 0-1,1 0 0,0 1 1,0-1-1,1 0 0,0 1 1,0-1-1,1 1 0,0-1 1,0 0-1,2 6 3,-1-10 20,0 0 0,0-1 0,1 1 0,-1-1 0,1 1 0,-1-1 0,1 0 0,0 0 0,0 0 0,0-1 0,0 1 0,0-1 0,0 1 1,0-1-1,0 0 0,1 0 0,-1-1 0,0 1 0,1-1 0,-1 1 0,0-1 0,1 0 0,-1 0 0,1-1 0,-1 1 0,0-1 0,1 1 0,-1-1 0,0 0 0,1 0 0,-1-1 0,0 1 0,0-1 0,0 0 0,0 1 0,-1-1 1,3-2-21,2-6 32,-1 0 1,0-1 0,0 1 0,-1-1 0,-1 0 0,0-1 0,0 1 0,-1-1 0,-1 0 0,0 0 0,0 0 0,-1 0 0,-1 0 0,0 0 0,-1 0 0,0 0 0,-1-4-33,2 14-44,1 0 0,-1 1 0,0-1 1,0 0-1,0 0 0,0 0 0,0 1 1,-1-1-1,1 0 0,0 0 0,-1 1 0,1-1 1,-1 0-1,0 1 0,1-1 0,-1 0 1,0 1-1,0-1 0,0 1 0,0 0 0,0-1 1,-1 1-1,1 0 0,0-1 0,-1 1 0,1 0 1,-1 0-1,1 0 0,-1 0 0,1 1 1,-1-1-1,1 0 0,-1 1 0,0-1 0,0 1 1,1-1-1,-1 1 0,0 0 0,0 0 1,1 0-1,-1 0 0,0 0 0,0 0 0,0 0 1,1 0-1,-1 1 0,0-1 0,1 1 0,-1-1 1,0 1-1,1 0 0,-1 0 0,0 0 1,1 0-1,0 0 0,-2 0 44,-20 52-5069,16-28 1000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23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9412,'0'0'2252,"0"0"-179,0 0-315,0 0-787,0 0-659,0 0-226,0 0-30,0 0-171,2 31-181,-2-30 186,1 1 0,-1-1 0,1 0 1,0 1-1,-1-1 0,1 0 0,0 0 0,0 1 0,0-1 1,0 0-1,0 0 0,0 0 0,0 0 0,0 0 0,1-1 0,-1 1 1,0 0-1,0 0 0,1-1 0,-1 1 0,1-1 0,-1 1 1,0-1-1,1 1 0,-1-1 0,1 0 0,-1 0 0,1 0 1,-1 0-1,1 0 0,-1 0 0,1 0 0,-1 0 0,0-1 1,1 1-1,-1-1 0,1 1 0,-1-1 0,0 1 0,1-1 1,-1 0 108,23-12-3328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24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31 121 10293,'0'0'2422,"0"0"-1517,0 0-236,0 0-309,0 12-224,-6 212 46,8-218-160,-1 1 0,1-1 0,0 0 1,1 0-1,0 0 0,0 0 0,0 0 0,0-1 1,1 0-1,0 1 0,0-1 0,1-1 0,-1 1 1,1-1-1,0 1 0,0-1 0,0-1 0,1 1 1,0-1-1,4 3-22,42 33 201,-50-37-202,0 0-1,-1 0 0,1-1 0,-1 1 0,0 0 0,1 0 0,-1 1 0,0-1 0,0 0 0,0 0 0,-1 0 0,1 1 0,0-1 0,-1 0 0,0 1 0,1-1 1,-1 0-1,0 1 0,0-1 0,0 1 0,-1-1 0,1 0 0,-1 1 0,1-1 0,-1 0 0,0 1 0,0-1 0,0 0 0,0 0 0,0 0 0,0 0 0,0 0 1,-1 0-1,1 0 0,-1 0 0,0-1 0,1 1 0,-1 0 0,0-1 0,0 1 0,0-1 0,-2 1 2,-91 46-3485,67-44 979,2-4-1015</inkml:trace>
  <inkml:trace contextRef="#ctx0" brushRef="#br0" timeOffset="286.845">140 102 10293,'0'0'2033,"0"0"-2017,0 0 896,0 0 0,0 0-912,0 0-32,269-90-400,-241 78-4370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29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6771,'0'0'1924,"0"0"-638,0 0-403,0 0-96,0 0-510,-1 2-197,-4 227 2156,-7-12-1364,12-215-889,0 0 0,0-1 0,1 1 0,-1-1-1,0 1 1,1 0 0,-1-1 0,1 1 0,-1-1 0,1 1-1,0-1 1,0 1 0,0-1 0,-1 0 0,1 1 0,1-1 0,-1 0-1,0 0 1,0 0 0,0 0 0,1 0 0,-1 0 0,0 0-1,1 0 1,-1 0 0,1-1 0,-1 1 0,1-1 0,-1 1-1,1-1 1,-1 1 0,1-1 0,0 0 0,-1 0 0,1 0 0,-1 0-1,2 0 18,38-12-3700,-12-18-1590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31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5218,'0'0'785,"0"0"-180,0 0 900,0 0-64,0 0-289,2 50-5,3 162-440,-4-15 809,-26 76-961,59-276-6598,-7-27 3170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3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8420,'0'0'1825,"0"0"-1281,0 0-416,0 0 208,0 0 769,0 0-529,138 0 256,-98 0-832,-6-6 0,-5 0 208,-8 2-208,-10 0-432,-9 4-1633,-2 0-1312,-4 0-4131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3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6947,'0'0'432,"0"0"-272,0 0 833,0 0 960,0 0-112,0 0-1329,111 0-400,-74 0 224,-2-2-272,-5-2-64,-6-2 0,-2 2-1521,-3-2 1409,-3-6-3617,-3 1-3939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2:17.6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0 145 273 0,'0'0'104'0,"0"0"-39"0,0 0 34 16,0 0-51-16,0 0-39 15,0 0 14-15,0 0-16 16,50-2 43-16,-20-1-29 16,5-1-14-16,2 3 41 15,2 1-40-15,2 0 12 16,3 0-2-16,5 0-14 16,1 0 2-16,11 0-6 15,1 0 0-15,2 0 10 0,-2 0-10 16,-1-4 0-1,-7-3 4-15,-4 3-4 0,-1-5-3 16,3 5 1-16,1-2 2 16,1 3 1-16,0 0-1 15,-1 0 0-15,-5 3-3 16,-2 0 3-16,-2 0 0 16,-3 0-1-16,0 0 2 15,-2 0 0-15,1 0-1 16,-4 0 0-16,-4 0 0 15,2 0 2-15,-5 0-4 16,-1 0 1-16,-3 0 1 16,-3-4 1-16,0 4-1 15,-4-3 0-15,0 3 3 0,3-4-3 16,1-1 0-16,-7 0-1 16,2 0 5-16,-11 2 7 15,-3 2-11-15,0 1 0 16,-3 0 29-16,0 0-23 15,0-5 15-15,0 0-21 16,-15-4-45-16,-8-10-95 16,-6-5-278-16</inkml:trace>
  <inkml:trace contextRef="#ctx0" brushRef="#br0" timeOffset="157">1758 28 617 0,'0'0'0'0,"0"0"-15"16,0 0-177-16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3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9044,'0'0'1905,"0"0"-1905,0 0 0,0 0 64,0 0 768,0 0 49,165 0-625,-119 0-64,-7 0 400,-7 0-592,-8 0 48,-6 0-48,-12 0-1120,-6-2-1810,-6-6-6834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3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8980,'0'0'352,"0"0"-304,0 0 497,0 0 447,0 0-688,0 0-208,189 2 32,-154-2-96,-5 0-64,-6 0-2385,-2-4-3794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3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9268,'0'0'1609,"0"0"-854,0 0-144,0 0 179,0 0 162,21 0-189,155-8 288,-102-10-413,-74 18-537,0 0-215,20-26-8474,-7 5 1760</inkml:trace>
  <inkml:trace contextRef="#ctx0" brushRef="#br0" timeOffset="269.699">420 1 4114,'0'0'1790,"0"0"-464,0 0 1019,0 0 8,0 0-701,6 49-703,20 158-76,15 25 1264,-37-217-1896,-7-42-1758,-6-27-4950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34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44 8292,'0'0'2046,"0"0"-776,0 0-323,0 0-475,0 0 97,-11 32-241,-37 108-59,1 142 604,43-238-468,4-44-285,1-19 46,63-216-6836,-40 157 2865</inkml:trace>
  <inkml:trace contextRef="#ctx0" brushRef="#br0" timeOffset="349.066">111 44 1072,'40'-10'2602,"-32"8"-513,-8 2-545,0 0 324,0 0-940,7-2-786,-6 2-122,1-1 0,-1 0 1,0 0-1,0 1 0,1-1 0,-1 1 0,1 0 0,-1-1 0,1 1 1,-1 0-1,0 0 0,1 0 0,-1 0 0,1 0 0,-1 0 0,1 0 1,-1 0-1,1 1 0,-1-1 0,0 0 0,1 1 0,-1-1 0,1 1 1,-1 0-1,0-1 0,0 1 0,1 0 0,-1 0 0,0 0 1,0 0-1,0 0 0,0 0 0,0 0 0,0 0 0,0 0 0,-1 1 1,1-1-1,0 0 0,0 1 0,-1-1 0,1 0 0,-1 1 0,0-1 1,1 0-1,-1 1-20,119 410 4370,-118-412-4353,-1 1 0,0-1-1,1 1 1,-1-1 0,1 0 0,0 1 0,-1-1 0,1 0 0,-1 0 0,1 1 0,-1-1 0,1 0-1,0 0 1,-1 0 0,1 0 0,0 1 0,-1-1 0,1 0 0,-1 0 0,1 0 0,0-1-1,-1 1 1,1 0 0,0 0 0,-1 0 0,1 0 0,-1-1 0,1 1 0,0 0 0,-1 0 0,1-1-1,-1 1 1,1 0 0,-1-1 0,1 1 0,-1-1 0,1 1 0,-1-1 0,0 1 0,1-1-1,-1 1 1,0-1 0,1 1 0,-1-1 0,0 1 0,1-1 0,-1 0 0,0 1 0,0-1 0,0 0-1,0 1 1,0-1 0,0 1 0,0-1 0,0 0 0,0 1 0,0-1 0,0 0 0,0 1-1,0-1 1,0 1 0,0-1 0,-1 0 0,1 1 0,0-1-17,1-4-42,147-438-2650,-140 577 3944,45 243 639,-53-371-2028,2 17-750,4-13-3715,2-8-878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3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20 126 9941,'0'0'1256,"0"0"-530,0 0-361,0 0-162,0 0 85,0 23 120,-9 381 2575,0-358-2622,7-46-4556,2-24 311</inkml:trace>
  <inkml:trace contextRef="#ctx0" brushRef="#br0" timeOffset="1">161 444 10757,'0'0'544,"0"0"-176,0 0-96,0 0 705,0 0-401,0 0-544,11 20-16,-5-12-16,1 1 160,1-3-336,6-4-1425,-1-2-2000,2 0-3715</inkml:trace>
  <inkml:trace contextRef="#ctx0" brushRef="#br0" timeOffset="313.305">474 98 9476,'0'0'1604,"0"0"-393,0 0-243,0 0-271,0 0-4,-10 16-388,0-2-247,-32 89 228,40-91-258,1 0 0,0-1 0,1 1 1,1 0-1,-1 0 0,2 0 0,0 0 1,0-1-1,1 1 0,1-1 0,0 0 1,0 0-1,1 0 0,0 0 0,1-1 1,1 0-1,0 2-28,90 98 168,-97-107-162,0 1 0,0-1 1,-1 1-1,0-1 0,0 1 0,0-1 1,0 1-1,0-1 0,-1 0 1,1 1-1,-1-1 0,0 0 0,0 0 1,0 0-1,-1 0 0,1-1 0,-1 1 1,1-1-1,-1 1 0,0-1 0,0 0 1,0 0-1,0 0 0,0-1 0,0 1 1,-1-1-1,1 1 0,0-1 0,-1 0 1,1 0-1,-1-1 0,0 1 0,1-1 1,-4 0-7,2 2-29,-129 22-3314,96-30-379,4-23-3758</inkml:trace>
  <inkml:trace contextRef="#ctx0" brushRef="#br0" timeOffset="571.986">517 67 11013,'0'0'784,"0"0"-720,0 0 993,0 0 528,0 0-1585,0 0 80,193-41 80,-158 33-160,-11 1-1697,-3-3-3874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2:30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1 174 848,'0'0'9525,"0"0"-9525,0 0 496,0 0 1441,0 0-1073,0 0-496,252-21-79,-211 9-193,-11 4-192,-12 2-49,-12 5-2560,-6 1 816,-8 0-1104</inkml:trace>
  <inkml:trace contextRef="#ctx0" brushRef="#br0" timeOffset="248.828">77 184 2369,'0'0'1804,"0"0"-1164,0 0 251,0 0 128,0 0-213,0 25 357,-1 174 907,-9-33-506,12-164-1553,0 0 0,0 0 0,0 0 0,1 0 1,-1 0-1,1-1 0,-1 1 0,1-1 0,-1 0 1,1 1-1,0-1 0,0 0 0,0-1 0,0 1 1,-1 0-1,1-1 0,0 0 0,0 0 0,0 0 1,0 0-1,0 0 0,0 0 0,0-1 0,0 1 1,0-1-1,0 0 0,0 0-11,9 0 42,72-24-578,-39-12-3834,-28 14-1105</inkml:trace>
  <inkml:trace contextRef="#ctx0" brushRef="#br0" timeOffset="465.415">94 411 8596,'0'0'1937,"0"0"-1153,0 0-544,0 0-48,0 0-96,0 0-80,187-82 193,-131 62-209,1-5-32,-9 1-289,-18 7-1776,-19-1-2705</inkml:trace>
  <inkml:trace contextRef="#ctx0" brushRef="#br0" timeOffset="824.745">546 61 6819,'0'0'2225,"0"0"-2161,0 0 128,0 0 1265,0 0-545,0 0 497,115 12-593,-85-12-656,-4 0 433,-4-8-593,-5 0 0,-6 0 32,-4 2-32,-5-3-577,-2-1-1007,0-2-1410,-4 1-1232</inkml:trace>
  <inkml:trace contextRef="#ctx0" brushRef="#br0" timeOffset="1108.985">667 106 1088,'0'0'1596,"0"0"1082,0 0-1130,0 0-404,0 0 68,-4 40-327,-12 127 57,2 90 299,5-253-3600,5-11 84</inkml:trace>
  <inkml:trace contextRef="#ctx0" brushRef="#br0" timeOffset="1375.896">626 368 5122,'0'0'1713,"0"0"-784,0 0 1023,0 0-1023,0 0-545,0 0 368,137-31-736,-111 27-16,-2 0 0,-5 2-208,-1-2-176,-7-2-2145,-3-4-1345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0T01:35:19.5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26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 6611,'129'-6'-1521,"-102"0"11020,48 9-9939,-71-3 876,310 54-337,-130-40-102,2-8 0,20-9 3,-18 2-2,167 41 47,22-30-2,-234-12-51,278-11-16,343-36 131,-358 10-11,-414 36-750,-23-14-1830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35.2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155 30 0,'-2'0'464,"0"0"-368,2 0-64,0 0-32,0 0 176,0 0 32,0 0 97,0 0-81,-3 0-128,3 0-32,-2 0-64,0 0-1281</inkml:trace>
  <inkml:trace contextRef="#ctx0" brushRef="#br0" timeOffset="1154.663">33 40 2977,'0'0'1590,"0"0"89,0 0-642,0 0-76,0 0-161,-6-5 297,-21-13-193,64 11 254,242-2 440,-230 8-1361,-16 2-3507,-22-1-311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42.6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71 176,'-11'-8'8668,"19"4"-6513,30 4-4084,-31 1 2893,1-1-953,27 1 184,1-2 0,-1-1-1,-1-2 1,1-1-1,27-8-194,47-22 313,-108 35-316,5 0-4292,-5 0-1041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1:57.4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361 1746 331 0,'0'0'56'0,"0"0"-56"15,0 0 2-15,0 0-3 16,0 0 2-16,0 0 12 15,0 0 22-15,0 0-10 16,0 2-2-16,0-2-3 16,0 2-14-16,0 0-2 15,0 4-4-15,0 3-7 16,-3 1-7-16,3-7-213 16</inkml:trace>
  <inkml:trace contextRef="#ctx0" brushRef="#br0" timeOffset="23162">459 819 449 0,'0'0'43'16,"0"0"30"-16,0 0-59 16,0 0-1-16,0 0 15 15,0 0 15-15,0-26 23 0,0 26-57 16,0 0 9-16,0 0 51 15,0 0-47-15,0 0 7 16,0 0-24-16,0-3 3 16,0 3-1-16,0 0-7 15,0-2 0-15,0 2 6 16,0-3-1-16,0-3-5 16,0-3 0-16,5-6 8 15,9-6-14-15,-1-1 6 16,5-4 0-16,4 1-1 15,4 3 2-15,-4-4-1 16,3 3 0-16,0 4 1 16,-3 0 7-16,-4 1-8 15,-7 11 0-15,-5 3 3 0,-5 1-3 16,-1 3 0-16,0 0-2 16,0 0 5-16,0 0-13 15,0 0-5-15,0 0-173 16,0 0-30-16</inkml:trace>
  <inkml:trace contextRef="#ctx0" brushRef="#br0" timeOffset="23448">563 418 562 0,'0'0'93'0,"0"0"-64"16,0 0 25-16,0 0-36 0,0 0-7 15,0 0-4 1,56 0-7-16,-24 0 21 0,-5 4-21 16,-4 6 0-16,-5 2 8 15,-4-1-4-15,-7 1-3 16,-5-6 12-16,1-2-10 16,-3-2 15-16,0 3-18 15,0 2 0-15,0 6 1 16,0 3 0-16,0 9-1 15,0 4 0-15,-9 3-69 16,0-2-58-16,-4-11-102 16</inkml:trace>
  <inkml:trace contextRef="#ctx0" brushRef="#br0" timeOffset="24947">1305 145 427 0,'0'0'105'0,"0"0"-14"16,0 0-45-16,0 0 5 15,0 0 36-15,0 0-43 16,-61-20-31-16,51 20-6 16,-5 0-5-16,-4 12 2 15,0 11-4-15,-7 3 0 16,0 5 8-16,2 2-7 16,-2-2-1-16,8-1 1 15,1 2 8-15,8 0-9 0,7 4 0 16,2 1 0-16,0 0-4 15,19-2 4-15,8 1 0 16,5-8-1-16,0 0 5 16,-2-9-6-16,-4-3 2 15,0-5 0-15,-7-9 3 16,3-2-3-16,-2 0 0 16,-1-10-5 15,-1-9 11-31,-4-4-16 0,-5 2 10 0,-4-2-1 0,-5 4-9 15,0 1 10-15,0 5-17 16,-9-3-3-16,-13 2-17 16,0 1 27-16,0 3-17 15,7 4 27-15,3 3-4 0,6 3 4 16,3 0 0-16,3 0 9 16,0 0-2-16,0-3-7 15,0 3 0-15,8 0-9 16,10 0 4-16,8 0 5 15,1 3 0-15,2 0 4 16,1 0 0-16,2-3 2 16,-2 0-5-16,-4 0-1 15,-3 0 26-15,-9 0-26 16,-7 0-2-16,-5 0-14 16,-2-3-17-16,0 0 21 15,-5-1-51-15,-13-2-97 16,-3 4 78-16,-2 2-103 0,8 0 14 15,3 0 158-15,4 0 13 16,3 6 83-16,4 9 97 16,-2 3-106-16,3 5-9 15,0 4-5-15,0 0-24 16,0-2 18-16,0 0-29 16,0-5 2-16,4-3-24 15,1-2-1-15,0-4 11 16,-2 4-13-16,1 0 0 15,-4 1-2-15,0 3-35 16,0-5-101-16,0-9-277 16</inkml:trace>
  <inkml:trace contextRef="#ctx0" brushRef="#br0" timeOffset="25451">1525 22 393 0,'0'0'120'0,"0"0"-50"16,0 0-40-16,0 0 1 0,0 0-24 16,0 0 15-1,0 0 35-15,152-1-39 0,-117 1 18 16,-4 0-10-16,-1 0-23 16,-7 0 34-16,-8 0-37 15,-6 0 0-15,-6 0 4 16,-3 0 0-16,0 0-8 15,0 0 3-15,0 0-72 16,0-2-70-16,-9-7-99 16</inkml:trace>
  <inkml:trace contextRef="#ctx0" brushRef="#br0" timeOffset="25621">1715 0 283 0,'0'0'129'16,"0"0"-89"-16,0 0 29 0,0 0-12 15,0 0-26-15,0 0 19 16,-12 203-44-16,12-172 5 16,5-4-2-16,-1-1-7 15,1-2-4-15,-2-3 1 16,-3-9-171-16,0-12-340 16</inkml:trace>
  <inkml:trace contextRef="#ctx0" brushRef="#br0" timeOffset="27161">2130 152 125 0,'0'0'56'16,"0"0"30"-16,0 0-15 15,0 0-33-15,0 0 6 16,0 0-6-16,4 0-12 16,-4 0 39-16,0 0-28 15,0 0-1-15,0 0-7 16,0 0-25-16,0 0-6 16,2 0 2-16,1 0 0 15,-3 0-2-15,0 0 2 16,0 0 0-16,0 0 18 15,0 0-2-15,-5 2 35 0,-8 1 25 16,-8 6-73-16,-2-1 45 16,0 8-39-16,-1-2-7 15,4 10 21-15,-1 5-21 16,2 5 0-16,7 3-2 16,6 4 2-16,6-2 1 15,0 2-3-15,0 0 0 16,5-8 0-16,13-4 2 15,9-4-4-15,5-6 2 16,6-9 0-16,-1-4 6 16,-1-6-6-16,-3 0 0 15,-4 0 12-15,-6-14-6 0,-6-3-5 16,-5 2-1-16,-6-4 0 16,-6 1 7-16,0-3-7 15,0 3 0-15,-1-4-6 16,-18 6-1-16,-10-3-3 15,1 3-12-15,-3 2 2 16,5 1 7-16,7 8 8 16,7 2 5-16,4 0-1 15,6 3 3-15,2 0-2 16,0-2 0-16,0 2 4 16,5 0-13-16,18 0 9 15,7 0 0-15,10-2 35 16,1-2-33-16,-2 0 3 15,-1-5-5-15,0 3 4 16,-2-2 1-16,-5 0-5 0,-4 0 0 16,-9 0 1-16,-5 8 4 15,-7 0-6-15,-6 0 1 16,0 0 0-16,0 0-10 16,0 0 10-16,0 0-105 15,-2 13 36-15,-15 3-126 16,-4-7-283-16</inkml:trace>
  <inkml:trace contextRef="#ctx0" brushRef="#br0" timeOffset="27342">2339 371 391 0,'0'0'104'0,"0"0"24"16,0 0 0-16,0 0-61 16,0 0-64-16,0 0 1 15,-12 94-1-15,12-45 21 16,8-5-13-16,3 4-7 15,2-4 15-15,1 2-19 16,-2-5 0-16,-3-4-8 16,-6-7-67-16,-3-9-209 15</inkml:trace>
  <inkml:trace contextRef="#ctx0" brushRef="#br0" timeOffset="29710">156 1675 459 0,'0'0'27'0,"0"0"-27"16,0 0 0-16,0 0 3 15,0 0-1-15,0 0 33 16,0 0 11-16,121 43-18 16,-95-38 30-16,-2-1-42 15,1 1 14-15,-1-1-6 16,2 2-12-16,1 0 22 15,5-2-34-15,3 0 1 16,4-4 12-16,-2 0-10 16,-2 0 2-16,-3 0 3 15,-5-11-1-15,2-5-3 0,-6 0-4 16,-4-1 0-16,-2 1-3 16,0 3 3-16,-2-3 0 15,3-2 0-15,2 1 6 16,0-7-12-16,1-2-19 15,-3-6-6-15,0 2 29 16,-1-3-21-16,-3 3-1 16,-5 1 23-16,-3 2 1 15,-6 2-2-15,0 1 2 16,0-3 0-16,0-5 35 16,-2-1-29-16,-14-5 34 15,0 2-8-15,-2 2-23 16,3 2 47-16,0 5-50 0,-2 8-3 15,3 0 38-15,1 3-32 16,-1-1 8-16,0 0-1 16,1 3 0-16,1-1 26 15,-2 2-42-15,0-3 0 16,-2 2 14-16,-3 4-14 16,0-2 0-16,-3 2 5 15,1 0 4-15,-2-1-4 16,2 1-5-16,3 5 0 15,0-2 19-15,-1 3-19 16,1 2 0-16,0 2 0 16,0 0 2-16,-7 0-2 0,3 0 0 15,-6 0 0-15,1 0-1 16,0 2 1-16,-7 4 0 16,2 3 0-16,0-2 5 15,1 4-7-15,-3 1 2 16,2 5 0-16,2 6-2 15,6 4 2-15,-2 12-8 16,3 10 5-16,2 6 3 16,2 6-3-16,9 0-10 15,2 0 13-15,8-1-9 16,0-3 10-16,0 2-1 16,14-6 4-16,7-7-1 15,2-5-4-15,7-7 1 0,4-5 0 16,8-4 3-1,2-1 1-15,2-2-4 0,-1-6 0 16,3-6-82-16,-7-8-120 16,-7-2-232-16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44.0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 6819,'0'0'672,"0"0"-608,0 0-32,0 0 273,0 0 975,0 0-127,0 0-305,0 0-592,0 0-16,0 0 48,0 0-272,0 0 113,0 0-129,0 0-545,-4 0-1264,-9 0-1488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37.1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6963,'0'0'2327,"0"0"-1556,0 0-795,8 2-102,77 15 964,2-4 0,0-3-1,67-3-837,-121-1 507,-57 6-2991,-19 1-2585</inkml:trace>
  <inkml:trace contextRef="#ctx0" brushRef="#br0" timeOffset="6145.405">1 96 7283,'0'0'1049,"0"0"-473,0 0 110,14-4-219,238 41 618,-234-33-1869,-20-4-2343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45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11 635 5378,'0'0'433,"0"0"194,0 0-422,0 0-29,0 0 454,-1-13 298,-8-101 860,10 107-1786,2 1-1,-1-1 1,1 1 0,0-1 0,0 1 0,1 0 0,-1 0-1,1 0 1,1 1 0,-1-1 0,1 1 0,0 0 0,0 0 0,1 1-2,8-11 8,40-46 5,2 2-1,3 3 0,2 2 0,3 3 1,31-17-13,-119 75-4472,5-2-805</inkml:trace>
  <inkml:trace contextRef="#ctx0" brushRef="#br0" timeOffset="252.706">298 0 8308,'0'0'72,"0"0"-182,0 0 121,42 8 82,137 24 60,-142-26-119,96 36 14,-132-41-62,1-1-1,-1 1 0,1-1 1,-1 1-1,0 0 1,1-1-1,-1 1 0,0 0 1,0 0-1,1 0 1,-1 0-1,0 0 0,0 0 1,0 1-1,0-1 0,0 0 1,-1 0-1,1 1 1,0-1-1,0 0 0,-1 1 1,1-1-1,-1 1 1,1-1-1,-1 1 0,0-1 1,0 1-1,1-1 1,-1 1-1,0-1 0,0 1 1,-1 0-1,1-1 0,0 1 1,0-1-1,-1 1 1,1-1-1,-1 1 0,1-1 1,-1 0-1,0 1 1,0-1-1,1 0 0,-1 1 1,0-1-1,-1 1 15,-60 44-522,52-41 532,-75 42-3070,51-34-489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50.9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4722,'0'0'400,"0"0"161,0 0-289,0 0 32,0 0-48,0 0-256,4 27-2721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48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0 319 10245,'0'0'0,"0"0"-3122,0 0 481,0 0-785</inkml:trace>
  <inkml:trace contextRef="#ctx0" brushRef="#br0" timeOffset="669.927">124 114 4418,'0'0'2028,"0"0"-1369,0 0 381,-1 19 174,-11 159 547,39-183-1489,-12-9-263,-2 0 1,1-2 0,-2 1-1,0-1 1,-1-1 0,-1 0-1,0 0 1,-2-1-1,0-1 1,3-9-10,-7 21-467,-1 2-4279,-3 5-505</inkml:trace>
  <inkml:trace contextRef="#ctx0" brushRef="#br0" timeOffset="991.131">326 249 576,'0'0'875,"0"0"867,0 0-208,0 0-690,0 0-100,13 3 176,45 9-223,-55-12-692,0-1 0,0 1 0,0-1 0,-1 0 0,1 0-1,0 0 1,0 0 0,-1-1 0,1 1 0,-1-1 0,1 0 0,-1 0 0,0 1 0,1-1 0,-1-1 0,0 1 0,0 0 0,-1-1 0,1 1 0,0-1 0,-1 1 0,1-1 0,-1 1 0,0-1 0,0 0 0,0 0 0,0 0 0,-1 0 0,1 0 0,-1 0 0,0 0 0,0 0 0,0 0 0,0 0 0,0 1 0,-1-1 0,1-2-5,0 3 6,0 0 1,1 1-1,-1-1 0,0 0 1,0 0-1,0 0 1,0 0-1,-1 1 0,1-1 1,0 0-1,-1 0 1,1 1-1,-1-1 0,0 0 1,1 0-1,-1 1 1,0-1-1,0 1 0,0-1 1,0 1-1,0-1 1,-1 1-1,1 0 0,0-1 1,-1 1-1,1 0 1,-1 0-1,1 0 0,-1 0 1,1 0-1,-1 0 1,0 1-1,1-1 0,-1 0 1,0 1-1,0 0 1,1-1-1,-1 1 0,0 0 1,0 0-1,0 0 1,0 0-1,1 0 0,-1 0 1,0 0-1,0 1 1,0-1-1,1 1 0,-1-1 1,-1 2-7,0 1 20,-1 0 1,1 0-1,0 1 1,0-1-1,1 1 1,-1 0-1,1 0 1,-1 0-1,1 0 1,1 1-1,-1-1 1,0 1-1,1-1 1,0 1-1,0-1 1,0 1-1,1-1 1,0 1-1,0 0 1,0-1-1,0 1 1,1 0-21,-2-2 1,0 1 1,1-1 0,-1 0-1,1 1 1,0-1 0,0 0-1,0 0 1,0 1 0,0-1-1,1 0 1,0 1 0,-1-1 0,1 0-1,0 0 1,1 0 0,-1 0-1,1 0 1,-1 0 0,1 0-1,0 0 1,0-1 0,0 1-1,0-1 1,1 1 0,-1-1-1,0 0 1,1 0 0,0 0-1,0 0 1,-1-1 0,1 1-1,0-1 1,0 1 0,1-1-1,-1 0 1,0 0 0,0 0-1,0-1 1,1 1 0,-1-1-1,0 0 1,1 0 0,1 0-2,72-6-1796,-34-17-1205</inkml:trace>
  <inkml:trace contextRef="#ctx0" brushRef="#br0" timeOffset="1271.387">760 157 2065,'0'0'4306,"0"0"-4050,0 0 80,0 0 96,0 0 1313,0 0-720,-74 117-865,68-95-64,6-2-96,0-5 0,0-1 80,4-2-48,13-5-32,11-7 0,9 0-256,7-11-993,1-25-2160</inkml:trace>
  <inkml:trace contextRef="#ctx0" brushRef="#br0" timeOffset="1508.972">1151 7 7027,'0'0'1705,"0"0"-1134,0 0 61,-3 3-186,-9 20-248,1 1-1,1 0 1,1 0 0,2 1 0,0 0-1,1 0 1,1 1 0,2-1 0,1 1 0,0 8-198,-6 44 17,8-77-109,0 1-1,0-1 1,0 0-1,0 0 1,0 1 0,0-1-1,0 0 1,-1 0-1,1 0 1,0 0-1,-1 1 1,1-1-1,-1 0 1,1 0-1,-1 0 1,0 0-1,1 0 1,-1 0-1,0 0 1,0 0-1,0-1 1,1 1 0,-1 0-1,0 0 1,0-1-1,0 1 1,0 0-1,-1-1 1,1 1-1,0-1 1,0 1-1,0-1 1,0 0-1,0 0 1,-1 1-1,1-1 1,0 0 0,0 0-1,-1 0 1,1 0-1,0 0 1,0 0-1,0-1 1,-1 1-1,1 0 1,0-1-1,0 1 1,0-1-1,0 1 1,-1-1 92,-19-12-4728</inkml:trace>
  <inkml:trace contextRef="#ctx0" brushRef="#br0" timeOffset="1793.441">886 130 9524,'0'0'993,"0"0"-993,0 0-336,0 0 224,0 0 112,0 0 0,71 45 16,-27-33 80,10-5-64,5-1-32,-1-6-465,-6 0-1055,-4 0-465,-7-6-2913</inkml:trace>
  <inkml:trace contextRef="#ctx0" brushRef="#br0" timeOffset="2168.327">1392 165 2049,'0'0'4026,"0"0"-1641,0 0-1062,0 0-667,0 0-69,-8 8-266,-23 26-201,30-32-118,-1 0-1,1 0 1,-1 0 0,1 0 0,0 0 0,0 0 0,0 0 0,0 1 0,1-1 0,-1 0 0,0 1 0,1-1 0,0 0 0,-1 1 0,1-1 0,0 1-1,0-1 1,1 1 0,-1-1 0,0 0 0,1 1 0,0-1 0,-1 0 0,1 1 0,0-1 0,0 0 0,0 0 0,0 0 0,1 0 0,-1 0 0,1 0-1,-1 0 1,1 0 0,0 0 0,-1-1 0,1 1 0,0-1 0,0 1 0,0-1 0,2 1-2,0-1-167,0-1 0,0 0 0,0 0 0,0 0 0,0 0 1,0-1-1,0 0 0,0 0 0,0 0 0,0 0 0,0 0 0,0-1 0,-1 0 0,1 0 1,-1 0-1,1 0 0,-1 0 0,0-1 0,0 1 0,0-1 0,0 0 0,0 0 0,-1 0 1,1 0-1,-1-1 0,0 1 0,0-1 0,0 1 0,0-1 0,-1 0 0,0 0 0,1 0 1,-1 1-1,-1-1 0,1 0 0,0 0 0,-1 0 0,0-1 0,0 1 0,0 0 0,-1 0 1,1 0-1,-1 0 0,0 0 0,0 0 167,-8-25 791,-8 20 3724,17 8-4053,0 0-395,0 1-516,20 0-1549,168-6 1128,-185 7 938,0 1 0,0-1 0,0 1 0,0 0 0,-1 0 0,1 0-1,0 0 1,-1 0 0,0 1 0,1-1 0,-1 1 0,0 0 0,0-1-1,0 1 1,-1 0 0,1 0 0,-1 0 0,0 0 0,1 0 0,-1 1 0,-1-1-1,1 0 1,0 1 0,-1-1 0,0 0 0,0 1 0,0-1 0,0 0 0,0 1-1,-1-1 1,1 0 0,-1 1 0,0-1 0,0 0 0,0 0 0,0 0-1,-1 0 1,1 0 0,-1 0 0,0 0 0,-2 2-68,4-2 43,0-3 26,0 0 80,46-73-178,-26 48-362,-10 9 139,1 1-1,1 0 0,1 1 0,0 0 0,0 1 1,2 0-1,-1 2 0,2-1 0,-1 2 0,3-1 253,0 3-3639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46.2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101 278 5907,'0'0'184,"0"0"-48,0 0-59,-17 6 9,-49 18-132,65-24 38,0 1 1,0-1-1,0 0 0,0 1 0,0-1 1,1 1-1,-1-1 0,0 1 0,0-1 0,0 1 1,1 0-1,-1-1 0,0 1 0,1 0 1,-1-1-1,0 1 0,1 0 0,-1 0 0,1 0 1,-1 0-1,1 0 0,0-1 0,-1 1 1,1 0-1,0 0 0,0 0 0,0 0 1,-1 0-1,1 0 0,0 0 0,0 0 0,0 0 1,1 0-1,-1 0 0,0 0 0,0 0 1,0 0-1,1 0 0,-1 0 0,1 0 0,-1 0 1,0-1-1,1 1 0,0 0 0,-1 0 1,1 0-1,-1-1 0,1 1 0,0 0 0,-1-1 1,1 1-1,0 0 0,0-1 0,0 1 1,0-1-1,-1 0 0,1 1 0,0-1 0,1 1 8,-1-1 0,129 82 110,-130-81-65,0 1 1,1-1-1,-1 1 1,0-1-1,0 1 1,0-1-1,0 1 1,-1-1-1,1 1 1,0-1-1,-1 1 0,1-1 1,0 0-1,-1 1 1,0-1-1,1 1 1,-1-1-1,0 0 1,0 0-1,0 1 1,0-1-1,0 0 1,0 0-1,0 0 1,0 0-1,0 0 1,0 0-1,-1-1 1,1 1-1,0 0 1,-1 0-1,1-1 1,0 1-1,-1-1 0,1 1 1,-1-1-1,1 0 1,-1 0-1,1 0 1,-1 1-1,1-1 1,-1-1-1,1 1 1,-1 0-1,1 0 1,-1 0-1,0-1-45,-7 3-64,-56 22-2177,65-23-766,0 0 187</inkml:trace>
  <inkml:trace contextRef="#ctx0" brushRef="#br0" timeOffset="667.67">509 276 224,'0'0'-96,"0"0"638,-11-10 858,-38-32 732,47 41-2069,0-1-1,0 1 1,0 0-1,0 1 1,0-1 0,-1 0-1,1 1 1,0-1-1,0 1 1,-1-1 0,1 1-1,0 0 1,-1 0 0,1 0-1,0 1 1,-1-1-1,1 0 1,0 1 0,-1 0-1,1-1 1,0 1-1,0 0 1,0 0 0,0 0-1,0 0 1,0 1 0,0-1-1,0 1 1,0-1-1,1 1 1,-1-1 0,0 1-1,1 0 1,0 0-1,-1 0 1,1 0 0,0 0-1,0 0 1,0 0 0,0 0-1,0 0 1,1 0-1,-1 1-62,-1 0 216,-22 112 971,26-113-1191,0 0 0,-1 0 0,1-1 0,0 1 0,0-1 0,0 1-1,1-1 1,-1 0 0,0 1 0,0-1 0,1-1 0,-1 1 0,1 0 0,-1 0 0,0-1 0,1 0-1,-1 1 1,1-1 0,0 0 0,-1 0 0,1 0 0,-1 0 0,1-1 0,-1 1 0,1-1 0,-1 0 4,5 1-49,58-33-735,-64 33 1037,-1 0 156,0 0 7,0 0-104,0 0-229,11 19-329,63-9-2897,-49-10 150</inkml:trace>
  <inkml:trace contextRef="#ctx0" brushRef="#br0" timeOffset="899.052">713 268 6323,'0'0'624,"0"0"-624,0 0 0,0 0 0,0 0 400,0 0-368,0 12 257,0 0 111,0-1-336,2-3 32,3-2-96,-3-2-272,5-4-593,1 0-848,3 0 497,0-12-1649</inkml:trace>
  <inkml:trace contextRef="#ctx0" brushRef="#br0" timeOffset="1177.086">713 268 496,'24'1'936,"0"0"203,-2-1 4646,-5 23-5742,-16-22-157,1-1 1,-1 1 0,0 0-1,1-1 1,-1 0 0,1 1-1,-1-1 1,1 0 0,-1 1-1,0-1 1,1 0 0,-1 0 0,1 0-1,-1 0 1,1 0 0,-1-1-1,1 1 1,-1 0 0,1-1-1,-1 1 1,0-1 0,1 1 0,-1-1-1,0 0 1,1 0 0,-1 1-1,0-1 1,0 0 0,0 0-1,0 0 1,0 0 0,0-1-1,0 1 1,0 0 0,0 0 0,0-1 113,14-10 79,49 12 4011,30-13-6942,-61-5-1024</inkml:trace>
  <inkml:trace contextRef="#ctx0" brushRef="#br0" timeOffset="1574.057">1137 178 784,'0'0'2895,"0"0"-643,0 0-910,0 0-555,0 0-585,0 10 111,0 466 3069,-5-450-3211,-4-58-88,0-291-8306,26 214 4485,19 50 7266,1 45-228,-35 15-3287,0-1 1,1 0-1,-1 1 0,0-1 1,0 1-1,0 0 1,1 0-1,-1-1 1,0 2-1,0-1 0,0 0 1,0 0-1,0 1 1,-1-1-1,1 1 0,0-1 1,-1 1-1,1 0 1,-1-1-1,1 1 1,-1 0-1,0 0 0,0 0 1,0 0-1,0 0 1,0 1-1,0-1 1,-1 0-1,1 0 0,-1 1 1,1-1-1,-1 0 1,0 0-1,0 1 0,0 0-13,0 3-4,0 0-1,0 1 0,-1-1 1,0 0-1,0 0 0,0 0 1,-1 1-1,0-1 0,0-1 0,-1 1 1,1 0-1,-1-1 0,-1 1 1,1-1-1,-1 0 0,0 0 1,0 0-1,0 0 0,0-1 0,-1 0 1,-3 3 4,5-13-2818,3-19-1317</inkml:trace>
  <inkml:trace contextRef="#ctx0" brushRef="#br0" timeOffset="1853.628">1417 0 7828,'0'0'0,"0"0"0,0 0 192,0 0 1440,0 0-831,0 0-481,-16 202 288,12-177-544,2-3 16,2-3 64,0-3-128,0-6 48,0-7-64,0-1-528,0-2-768,0 0-417,0-11 1088,17-19-1568</inkml:trace>
  <inkml:trace contextRef="#ctx0" brushRef="#br0" timeOffset="2124.731">1482 186 64,'0'0'1820,"0"0"319,0 0-661,0 0-549,0 0-30,7 1-155,16 3-295,-18-2-402,0 0 1,0 0-1,1 0 1,-1-1-1,0 0 1,1 0-1,-1 0 1,1-1-1,-1 0 1,1 0-1,-1 0 1,1 0-1,-1-1 1,1 0-1,-1 0 1,0-1-1,1 0 1,-1 0-1,0 0 1,0 0-1,0-1 1,0 1-1,-1-1 1,1-1-1,-1 1 1,0-1-1,2 0-47,-19-14-2909,-23 30 3108,34-8-191,1-1 0,0 1 0,1 0 0,-1 0 0,0-1 0,1 1 0,0 0 0,0 0 0,0-1 1,1 1-1,-1 0 0,1 0 0,0-1 0,0 1 0,0 0 0,0-1 0,1 1 0,-1-1 0,1 0 0,0 1 0,0-1 0,0 0 0,1 0 0,-1 0 0,1 0 0,-1-1 1,1 1-1,0-1 0,0 1 0,0-1 0,0 0 0,1 0 0,-1-1 0,1 1 0,-1-1 0,1 1 0,-1-1 0,1 0 0,0-1 0,-1 1 0,1-1 0,0 1 1,0-1-1,-1 0 0,1 0 0,0-1 0,1 1-8,40 0-2991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5:55.2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0 223 4498,'0'0'1075,"0"0"-573,0 0-86,0 0 339,0 0 101,0 0 121,1-16 279,168 43-1176,-23-18 17,1-6 0,-1-6 0,0-7 0,26-10-97,34 1 50,-5 6-54,1 10 0,4 8 4,68 17-61,-1 11-1,207 54 62,-302-59-312,1-8-1,1-8 0,0-8 1,26-9 312,-4 4 68,182-15-153,183 24 298,-341-62 908,-226 53-1929,-15 1-1762</inkml:trace>
  <inkml:trace contextRef="#ctx0" brushRef="#br0" timeOffset="3977.338">3091 39 1169,'-8'-23'1718,"8"22"-1640,0 1-1,0-1 1,0 1 0,0-1 0,0 0 0,0 1 0,0-1 0,0 1 0,0-1 0,0 1 0,-1-1 0,1 1-1,0-1 1,0 0 0,0 1 0,-1-1 0,1 1 0,0 0 0,-1-1 0,1 1 0,-1-1 0,1 1 0,0 0-1,-1-1 1,1 1 0,-1 0 0,1-1 0,-1 1 0,1 0 0,-1-1 0,1 1 0,-1 0 0,1 0-1,-1 0 1,0 0 0,1 0 0,-1 0 0,1 0 0,-1 0 0,1 0 0,-1 0 0,0 0 0,1 0 0,-1 0-1,1 0 1,-1 0 0,1 0 0,-1 1 0,1-1 0,-1 0 0,1 0 0,-1 1 0,1-1 0,-1 0 0,1 1-1,-1-1 1,1 0 0,0 1 0,-1-1 0,1 1 0,-1-1 0,1 1 0,0-1-78,-1 42 829,2-25-918,-1-15 101,-1 1 0,1 0 0,0-1 0,0 1 0,0-1 0,1 1 1,-1 0-1,0-1 0,1 1 0,0-1 0,0 1 0,0-1 0,0 0 0,0 1 1,0-1-1,0 0 0,1 0 0,-1 0 0,1 0 0,0 0 0,0 0 0,-1 0 1,1 0-1,0-1 0,1 1 0,-1-1 0,0 1 0,0-1 0,1 0 1,-1 0-1,0 0 0,1 0 0,-1-1 0,1 1 0,-1 0 0,1-1 0,-1 0 1,1 0-1,0 0 0,-1 0 0,1 0 0,1 0-12,7-1 17,-1 0 1,1 0-1,0-1 0,-1 0 0,1-1 1,-1 0-1,0-1 0,0 0 0,0 0 1,-1-1-1,1-1 0,-1 1 0,1-3-17,-6 6-80,-3 2 32,10 28 472,-4-6-179,-7-16-210,1 1 0,0-1 0,1 1 0,0-1 0,0 0 0,0 0 0,1 0 0,0 0 0,0 0 0,0-1 1,1 1-1,0-1 0,0 0 0,0 0 0,1 0 0,-1-1 0,1 1 0,0-1 0,1 0 0,-1-1 0,1 1 0,-1-1 1,6 2-36,53-3-1548,-28-5-1181</inkml:trace>
  <inkml:trace contextRef="#ctx0" brushRef="#br0" timeOffset="4507.382">3988 111 7780,'0'0'979,"0"0"-907,0 10-75,-1-3-13,0-3 40,0 1 0,1 0 0,-1 0 0,1 0 0,0-1-1,0 1 1,1 0 0,-1 0 0,1 0 0,0-1 0,0 1 0,1 0 0,-1-1 0,1 1 0,0-1-1,1 0 1,-1 0 0,1 0 0,-1 0 0,1 0 0,0 0 0,1 0 0,-1-1 0,4 3-24,-2-5-28,0 0 1,1 0 0,-1-1 0,1 0-1,0 0 1,-1 0 0,1-1 0,-1 1 0,1-1-1,-1-1 1,0 1 0,1-1 0,-1 0-1,0 0 1,0 0 0,0-1 0,-1 0 0,1 0-1,3-2 28,43-19-368,52 52 2881,11-30-4439,-91-19-3079</inkml:trace>
  <inkml:trace contextRef="#ctx0" brushRef="#br0" timeOffset="7611.001">1787 80 960,'0'0'611,"0"0"278,0 0 744,0 0-1025,0 0-291,0 0 102,-7-7 334,-19-19-452,20 20-29,6 6 67,8-2 739,152 29 1011,440 1-1003,-431-17-1048,0 8 1,121 30-39,-24 30-77,-208-61-27,0-2 0,1-3 0,0-2 1,1-3-1,5-2 104,121 20 4,289 1-20,-248-15-1876,-227-12-845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6:16.3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272 18 320,'0'-1'230,"0"0"-1,0 1 1,0-1 0,-1 0-1,1 0 1,0 1 0,0-1-1,-1 0 1,1 0 0,0 1-1,-1-1 1,1 0 0,-1 1-1,1-1 1,-1 0-1,1 1 1,-1-1 0,1 1-1,-1-1 1,0 1 0,1-1-1,-1 1 1,0-1 0,1 1-1,-1 0 1,0-1 0,0 1-1,1 0 1,-1 0 0,0 0-1,0-1 1,0 1-1,1 0 1,-1 0 0,0 0-1,0 0 1,0 0 0,1 0-1,-1 1 1,0-1 0,0 0-1,0 0 1,1 0 0,-2 1-230,-6-1-402,2 3 390,1-1 0,0 1-1,0 0 1,0 0 0,0 0 0,0 1-1,1-1 1,-1 1 0,1 0 0,0 1-1,1-1 1,-1 1 0,1-1 0,-1 1-1,1 0 1,1 1 0,-1-1 0,1 0-1,-1 3 13,-5 8 33,0-2-40,0 0-1,1 0 0,1 1 1,1 0-1,0 0 1,1 1-1,1 0 1,0-1-1,1 1 1,1 0-1,0 0 0,1 4 8,0-9-17,0 0 0,1-1-1,0 1 1,0 0-1,2 0 1,-1 0-1,1-1 1,1 1-1,0-1 1,0 0-1,6 9 18,3 5 14,0 0-1,-2 1 0,-1 1 1,-1-1-1,-1 2 0,-2-1 1,0 1-1,-2 0 0,0 0 1,-2 0-1,-2 5-13,1-19 14,-1 1 0,-1-1 1,0 1-1,-1-1 0,0 1 0,-1-1 0,-1 0 0,0 0 1,-1 0-1,0-1 0,-1 0 0,0 0 0,-6 8-14,-148 173-480,159-190 431,0 1 0,0-1 1,1 1-1,-1 0 0,1 0 1,0-1-1,0 1 0,0 0 0,0 0 1,1-1-1,0 1 0,0 0 0,0-1 1,0 1-1,0-1 0,0 1 0,1-1 1,0 0-1,0 1 0,0-1 0,0 0 1,0 0-1,3 2 49,3 9-53,10 36 62,-3 0 0,-1 1 1,-3 0-1,-2 1 0,-2 0 0,-2 0 0,-3 0 1,-4 50-10,3-34 35,10 366 857,19-14-76,-29-416-844,1-1 1,-1 1-1,0-1 1,1 1-1,0-1 1,0 1-1,0-1 1,0 0-1,1 0 1,-1 0-1,1 0 0,0 0 1,0-1-1,0 1 1,0-1-1,0 0 1,0 0-1,1 0 1,-1 0-1,1 0 1,-1-1-1,1 0 0,0 0 1,0 0-1,-1 0 1,1 0-1,0-1 1,0 0-1,0 1 1,0-1-1,0-1 1,-1 1-1,1-1 0,0 1 28,26-6-2209,-4-22-2102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6:20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76 5186,'0'0'609,"0"0"-295,0 0-185,0 0 76,0 0 118,0 0 221,-1-3-104,-13-17 699,14 20-637,0 0-14,0 0-154,0 0 13,47-4-758,-11 3 509,0-1 1,0-2 0,-1-1-1,1-2 1,31-11-99,34 7-2377,-96 14 189,-5 9-2336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6:21.5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1265,'0'0'5098,"0"0"-3476,0 0-1318,0 0-216,0 0-104,7-12 328,120 5 1108,-59 5-1495,0 4 0,0 2 1,0 4-1,10 4 75,2-2-3837,-68-10-599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2:34.2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5 331 0,'0'0'110'15,"0"0"-46"-15,0 0-32 16,0 0 20-16,0 0-3 0,0 0-22 16,0 0 4-16,0-4-17 15,0 4-13-15,0 0 20 16,0 0-17-16,0 0-4 16,0 0 0-16,9 0 1 15,12 0 2-15,-1 0-3 16,6 0 0-16,0 0 3 15,0 0-3-15,-4 0 0 16,-2 0 1-16,-6 0 7 16,-7 0-15-16,-4 0 7 15,-3 0 0-15,0 0 14 16,0 0-11-16,0 0 14 16,0 0 51-16,-3 0-61 15,-4 0-5-15,5 0-2 16,2 0-18-16,0 0-18 0,0 0-128 15,0 0-357-15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6:22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 6259,'0'0'1622,"0"0"-1035,0 0-403,0 0-40,23-8 1793,502-48-1929,-402 47-320,-70 8-2220,-48 1 238,-5 4-3133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6:28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6243,'0'0'235,"0"0"-222,29 1 152,99 3 54,245 14 1091,-234-1-1341,0-6 0,1-6 0,20-7 31,-42 1-14,107 2-1333,-211 3 200,-10 7-1524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6:29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61 6659,'0'0'96,"0"0"99,0 0 338,0 0-135,67-9-105,210-30-42,-79 27 285,-129 12-536,-1 4-1,1 2 0,-1 4 1,14 5 0,-53-8-186,162 38-423,2-8 1,1-9-1,24-7 609,558 19 128,-767-40-338,55 12 2021,-53 4-3404,-11-15-2609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6:26.9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1 400,'0'0'368,"0"0"113,-2 0 175,2 0-272,-3 0-304,3 0-96,-2 0 16,2 0-368,-2 0-753</inkml:trace>
  <inkml:trace contextRef="#ctx0" brushRef="#br0" timeOffset="250.332">94 1 4194</inkml:trace>
  <inkml:trace contextRef="#ctx0" brushRef="#br0" timeOffset="725.067">94 1 4194,'-78'92'1627,"62"-73"-442,16-19-758,62 0-403,281-10-24,220 6 82,-308 10-7,-208-6-319,98 0 569,-50 0-3236,-87 0-320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6:36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0 103 608,'0'0'1006,"0"0"208,0 0 139,0 0-124,0 0-436,0 0-233,8 0 30,440-16-83,227-42-438,-391 36-31,263 15-38,-338 8-113,250-1 148,-391 15-1401,-68-14-2084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7:48.46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 61 5619,'3'-10'6329,"-3"9"-6230,1 0-1,0-1 1,0 1 0,-1 0 0,1-1 0,0 1 0,-1-1 0,1 1 0,-1-1 0,0 1 0,0-1 0,1 1-1,-1-1 1,0 1 0,0-1 0,0 1 0,-1-1 0,1 1 0,0-1 0,-1 1 0,1-1 0,0 1 0,-1-1-1,0 1 1,1-1 0,-1 1 0,0 0 0,0 0 0,0-1 0,0 1 0,0 0 0,0 0 0,0 0 0,0 0 0,0 0-1,-1 0-98,2 1 153,0 0-52,0 0-130,14 0-417,501 23 457,46-7 122,53-1-234,-242-38 31,511 11 182,-11 11-149,-505 35 133,-9-24-51,-332-6-149,-26-2-37,10-6-5920,-4-13 877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8:08.91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46 816,'0'0'601,"0"0"-215,0 0-60,0 0-177,0 0-23,0 0 130,0 0 507,0 0 312,0 0 102,0 0-89,0 0-306,0 0-134,0 0-136,0 0-157,0 0 117,0 0-301,0 0-59,12 0 350,136 17 138,769-17-16,-681 8-480,56-22 1217,-191-9 338,-101 23-1721,-1 0 1,1-1-1,0 1 0,-1 0 0,1-1 0,0 1 0,-1 0 0,1-1 1,0 1-1,0 0 0,-1-1 0,1 1 0,0-1 0,0 1 0,0 0 1,0-1-1,-1 1 0,1-1 0,0 1 0,0-1 0,0 1 0,0 0 1,0-1-1,0 1 0,0-1 0,0 1 0,0-1 0,1 1 0,-1-1 1,0 1-1,0 0 0,0-1 0,0 1 0,1-1 0,-1 1 0,0 0 1,0-1-1,1 1 0,-1-1 62,-13-3-2000,-19-9-4243</inkml:trace>
  <inkml:trace contextRef="#ctx0" brushRef="#br0" timeOffset="5357.337">2731 73 2081,'0'0'392,"0"0"-120,0 0-138,-1 0-84,-2 0 41,11 4 3618,32 15-2562,182-13 277,102-29-1301,-188 24-120,299-16-19,-259-6-363,174 1 379,-166 24 1862,-184-4-1955,0 0-598,0 0-1558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8:22.93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96 69 288,'0'0'294,"0"0"-145,0 0-157,0 0 51,0 0 133,0 0 323,0 0 280,0 0-152,0 0-278,0 0 153,0 0 378,0 0-344,-35-2-341,-25 2 1545,99 16-580,-3-12-960,-1-2 0,1-2 0,-1-1 0,1-1 0,-1-2 0,0-2 0,0-1 0,0-2 0,29-11-200,74-15 70,119 31-51,16 4-48,-258 4-1508,-14-4-1088</inkml:trace>
  <inkml:trace contextRef="#ctx0" brushRef="#br0" timeOffset="267.64">1117 106 11125,'0'0'0,"0"0"-1617,0 0-5730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8:26.59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33 134 2881,'0'0'1980,"0"0"-1457,0 0-360,0 0 423,0 0 276,0 0 184,0 0 21,0 0-344,-11-14 624,-11-10-1251,48 20 70,401-75 736,-342 67-718,-84 12 75,-1 0-67,0 0 98,0 0-383,-1 0-2868,-3 0-3666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8:32.00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33 34 2481,'0'0'961,"0"0"-684,0 0-13,0 0 302,0 0 79,0 0 409,-5-6-99,-22-22 1409,69 46-1742,9-5-467,1-2 0,0-2 0,0-2 0,1-3 1,-1-2-1,1-2 0,50-8-155,-73 7 26,176-3 422,-181-14 2116,-35 2-4829,-9 1-1667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2:35.6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33 282 0,'0'0'125'0,"0"0"-53"16,0 0-53-16,0 0-11 15,0 0 39-15,0 0-15 0,94 0 4 16,-53 0-19-16,1 0-9 15,-1 9 22-15,-1 5-30 16,1-7 17-16,3 0 11 16,1-4-21-16,4-3 18 15,0 0-13-15,1 0-10 16,1 0 28-16,-4 0-28 16,0 0-2-16,-6 0 10 15,-1 3-1-15,-8-1-15 16,-5 4 6-16,-4-2 0 15,-3 0 7-15,-7-2 6 16,1 1-13-16,0-3 48 16,-5 2-40-16,-2-2 9 15,-2 0-12-15,-4 0-5 0,-1 0 31 16,0 0-26-16,0 0-5 16,0 0 26-16,0 0-21 15,0 0 14-15,0 0-1 16,0 0-13-16,-1 0-5 15,-20-11-7-15,-10-12-116 16,-5-4-109-16,-13-11-425 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8:34.07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 59 96,'-6'-17'1641,"7"-1"8772,14 16-10155,503-19 1220,-500 21-3471,-24 0-1160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8:44.58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15 1 3346,'0'0'-852,"0"0"1445,0 0 1058,0 0 283,-15 14 1372,62 15-3544,-3-11 408,1-2 0,1-1 0,0-3 0,1-2 0,0-2 0,1-2 0,0-2 0,0-3-170,75 11 223,115 5 126,141-11-349,-370-6 11,1031 0 341,-522 14-312,-24-12-29,220-2-27,-150-47 21,-338 33-531,1 11 1,113 16 525,120 26-38,826-39 6,-792-12 70,239 23-62,-53-1-8,-424-8-383,-1-12-1,54-17 416,21 0-15,151 20 76,-308 6-95,-178-7-519,-23-11-911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00.70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71 69 0,'-37'4'1683,"22"71"-3062,-4-70 1102,24-7 7125,912-4-5911,-797 10-968,0 6 1,-1 4 0,103 28 30,180 7 2153,230-23-1686,-422-25-462,-1-9 0,0-9 1,126-30-6,-237 26 60,3-1-46,1 3-1,1 5 1,84 0-14,476-1 75,242-20-6,-343-14-10,-549 39-2426,-13-10-2549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11.8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2 2081,'0'0'1209,"0"0"-262,0 0-537,0 0 439,0 0 95,0 0-293,0 0-115,0 0-79,0 0 258,0 0-30,0 0-103,17-2 941,372 39-1128,-159-37 1558,-230 0-2052,2 0-2793,-2 0-563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18.18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24 14 368,'0'0'1067,"0"0"8,0 0 614,0 0-694,0 0-386,0 0-118,-3-2-161,-17-10 175,19 12-481,1 0-6,0 0 25,20 0 843,292 4 1808,-260 0-2631,-77-2-3781,-10-2-700</inkml:trace>
  <inkml:trace contextRef="#ctx0" brushRef="#br0" timeOffset="310.595">66 22 4738,'0'0'1283,"0"0"-528,0 0-480,0 0-48,0 0 576,14 0 851,287 12 56,-258-3-6074,-39-9-140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20.31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1 590 6915,'0'0'891,"0"0"-138,0 0-479,0 0-132,0 0-28,0 0-25,4-2-52,12-9-45,-12 9-35,-4 2 99,0 0 67,0 0 42,0 0 356,0 0-201,0 0-131,0 0 70,0 0-171,0 0 5,0 0 6,0 0 40,0 0 178,0-23 1588,-2-89-4246,12-192 614,27 169 3626,-37 134-1333,0 1-49,0 12-375,-11 541 1072,11-192-643,7-359-3538,8-6-389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20.70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0 162 7555,'0'0'1177,"0"0"-761,0 0 107,0 0 624,0 0-56,8-9-773,116-143-145,-121 153-181,-1 0-1,1-1 0,0 2 0,-1-1 1,0 0-1,1 0 0,-1 1 0,0-1 1,1 1-1,-1 0 0,0 0 0,0 0 1,-1 0-1,1 0 0,0 0 0,-1 0 0,1 1 1,-1-1-1,0 0 0,1 1 0,-1-1 1,0 1-1,-1 0 0,1-1 0,0 1 1,-1 0-1,0-1 0,1 1 0,-1 0 1,0 0-1,0 0 9,0-3 2,5 25 136,-1 1-1,-1-1 1,0 1 0,-3 0 0,0-1-1,-1 1 1,-1 0 0,-2 2-138,3-23 14,1 0 0,-1-1 1,0 1-1,0 0 0,-1-1 1,1 1-1,-1 0 0,0-1 1,0 0-1,-1 1 0,1-1 1,-1 0-1,0 0 0,0-1 0,0 1 1,0-1-1,-1 1 0,0-1 1,1 0-1,-1 0 0,0-1 1,-1 1-1,1-1 0,0 0 1,-1 0-1,1 0 0,-1 0 1,0-1-1,1 0 0,-2 0-14,3-2-84,1-1-1,0 0 0,0 0 1,-1 0-1,1 0 1,0 0-1,1 0 0,-1 0 1,0-1-1,1 1 0,-1 0 1,1-1-1,0 0 1,-1 1-1,1-1 0,1 0 1,-1 1-1,0-1 0,1 0 1,-1 0-1,1 0 0,0 0 1,0 1-1,0-3 85,-1 0-367,-5-53-3334,1-18-3862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20.8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1 8532,'0'0'240,"0"0"-240,0 0-64,0 0 64,0 0 0,0 0-208,136 84 64,-103-59-1489,4-4-3281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21.16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4 4610,'0'0'768,"0"0"273,0 0 736,0 0 64,0 0-689,0 0 353,67 16-689,-43-16-63,-2 0-225,-5 0-400,1 0 0,-5 0-128,-4 0-192,-5 0 96,-4 0-2081,0 0-128,-7 4-1121</inkml:trace>
  <inkml:trace contextRef="#ctx0" brushRef="#br0" timeOffset="169.002">7 209 3426,'0'0'1584,"0"0"-735,0 0 976,0 0 143,0 0-975,0 0-753,167-35 0,-128 22-128,-7 3-224,-1 0-256,-9 4-1361,-9-2-64,-7 1-5170</inkml:trace>
  <inkml:trace contextRef="#ctx0" brushRef="#br0" timeOffset="450.252">339 0 176,'0'0'8596,"0"0"-8596,0 0 0,0 0 736,0 0 433,0 0-705,22 153-224,-20-128 64,-2-1-272,0-5 144,0-1-176,0-3-208,-5-9-240,-12-6-2385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22.84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204 334 5122,'0'0'1220,"0"0"-409,0 0 232,0 0 11,0 0-198,0-4-488,0-4-339,0 3 44,1 0 0,-1-1 0,0 1 0,-1 0 0,1-1 0,-1 1 0,0 0 0,0 0 0,-1-1-1,0 1 1,0 0 0,0 0 0,0 1 0,-1-1 0,1 0 0,-1 1 0,-1 0 0,0-2-73,2 2-5,-1 1 0,1-1 1,-1 1-1,1 0 0,-1 0 0,0 0 0,0 0 1,0 1-1,-1-1 0,1 1 0,-1 0 0,1 0 1,-1 0-1,0 0 0,0 1 0,1-1 0,-1 1 1,0 0-1,0 0 0,-1 0 0,1 1 0,0 0 1,0 0-1,0 0 0,0 0 0,0 0 0,0 1 1,0 0-1,-1 0 0,1 0 0,1 0 0,-1 0 1,0 1-1,0 0 0,-2 1 5,1 6-14,-1-1-1,1 2 1,1-1-1,0 0 1,0 1-1,1 0 1,0 0-1,0 0 1,1 0 0,1 0-1,0 0 1,0 1-1,1-1 1,0 0-1,1 1 1,0-1 0,2 9 14,0-15 3,0 0 1,-1 0 0,1-1 0,0 1 0,1-1 0,-1 0 0,1 0 0,-1 0 0,1 0 0,0-1 0,0 0 0,0 1 0,0-1-1,1-1 1,-1 1 0,0-1 0,1 1 0,-1-1 0,1-1 0,0 1 0,-1-1 0,1 1 0,-1-1 0,1 0 0,0-1 0,-1 1-1,1-1 1,-1 0 0,1 0 0,-1-1 0,1 1 0,-1-1 0,0 0 0,4-2-4,3-6-120,-1-1 1,0-1 0,0 0-1,-1 0 1,-1-1-1,0 0 1,0 0-1,-1-1 1,-1 1-1,-1-2 1,0 1-1,0-1 1,-2 1-1,0-1 1,0 0 0,-2-1-1,0 1 1,0-3 119,1-135 1403,-11 215-887,2 0 0,4 1 0,2-1-1,3 1 1,5 20-516,26 81-1346,-23-144-1381,0-16-2374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2:34.8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57 111 166 0,'0'0'35'15,"0"0"-1"-15,0 0 63 16,0 0-25-16,0 0-14 16,0 0-7-16,-44 4 59 0,41-4-60 15,-2 0 52-15,0 0-15 16,5 0-63-1,0 0 35-15,0 0-28 0,0 0-26 16,0 0-5-16,17 0-8 16,13 0-2-16,11 0 12 15,8 0-2-15,1 3 4 16,3 1 4-16,8 0-15 16,1-2 7-16,2-1 0 15,3-1 2-15,-8 0-2 16,-1 0 0-16,-6 0 6 15,-8 0 2-15,-6 0-13 16,-10-1 5-16,-5 1 0 0,-8 0-1 16,-2 0 1-1,-7 0 0-15,-2 0 0 0,-1 0 4 16,-3 0-8-16,0 0 3 16,0 0 1-16,0 0 9 15,0 0-9-15,0 0 0 16,0 0 9-16,0 0-9 15,-4-2-34-15,-9-13-85 16,0-8-96-16,-1-7-414 16</inkml:trace>
  <inkml:trace contextRef="#ctx0" brushRef="#br0" timeOffset="3043">31 0 113 0,'0'0'18'15,"0"0"-18"-15,0 0-34 16,0 0-22-16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23.01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6963,'0'0'0,"0"0"-1969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26.41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40 114 944,'0'0'46,"0"0"613,-8 6 5858,-24-55-1026,61 36-5291,238 3-26,-170 12-113,124-8 102,-81-35 413,-139 40-138,-1 0-1699,1 1-5314,-10 0-394</inkml:trace>
  <inkml:trace contextRef="#ctx0" brushRef="#br0" timeOffset="907.558">1290 75 3346,'0'0'2214,"0"0"-827,0 0-493,0 0-168,0 0-478,10 0 213,586-11 2877,-560 10-3205,-35 1-85,-1 0-112,3 1-2908,-2 0 656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28.76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32 4306,'0'0'832,"0"0"19,0 0-173,0 0-62,0 0 9,6 0-196,366-10 2290,9 9-2156,-173-20-273,-175 21-1904,-33 0-549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39:36.6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1 323 9604,'3'-2'127,"-1"0"-1,1 0 0,0 0 1,0 1-1,1-1 0,-1 1 1,0-1-1,0 1 0,1 0 1,-1 1-1,0-1 0,1 1 1,-1-1-1,1 1 0,-1 0 1,1 0-1,-1 1 0,1-1 1,2 1-127,0-1 323,370-13 1350,-103-2-1596,119 14-77,-167 3-74,278-16 52,803-89 364,-825 80-389,29 21 47,-267 3 50,351-44-28,-427 26-34,315-17-94,-162 20 866,-306 7 304,-30-16-3065</inkml:trace>
  <inkml:trace contextRef="#ctx0" brushRef="#br0" timeOffset="23597.8">409 348 0,'-61'-17'6275,"61"17"-5952,0 0 98,0 0-29,0 0-143,0 0 76,0 0-352,0 0-181,-15 16-1593,6-1 118,-4 3-982</inkml:trace>
  <inkml:trace contextRef="#ctx0" brushRef="#br0" timeOffset="24410.853">250 434 1201,'744'5'8766,"-380"-18"-8800,148 4 23,-133-6 32,235-53 198,359 14-219,673 52 83,-1215-21 898,-430 23-754,-1 0 483,-4 0 34,-23-2-1923,-24-8-3218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0:39.07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16 247 1249,'0'0'2259,"0"0"-1306,0 0-49,0 0-125,0 0 62,0 0 4,-15-10 3368,61 4-4309,196-21 841,-48 2-641,2 10-1,152 8-103,-77 24 88,1017-30-112,-427 1-456,-513 28 579,-177-14-89,237-10 97,64-4-64,-301 14 144,882-10 117,-83-11 155,-179-15-99,-398 12-278,82-26 68,194 30 90,-433 22-64,-144 16-181,66-9-13,0-6 1,51-9 17,-177 3 3,958-24-836,169 65-1280,-339-17 2676,-637-1-555,-158-13-5223,-13-9-353</inkml:trace>
  <inkml:trace contextRef="#ctx0" brushRef="#br0" timeOffset="1067.966">14482 112 9957,'0'0'1691,"0"0"115,0 0-1240,-2 18-585,1-11 43,-1 3 15,0 1 1,1 0-1,0-1 0,1 1 1,1 0-1,-1 0 0,2 0 1,-1-1-1,2 1 1,-1-1-1,1 1 0,2 2-39,4 9 73,1 0-1,1-1 1,0 0-1,2 0 1,1-1-1,0-1 1,1-1-1,1 0 1,1 0-1,1-2 1,0 0-1,9 5-72,-21-18 9,-1 0 0,1 0 0,0-1 0,0 1 0,1-1 0,-1 0-1,0-1 1,1 0 0,-1 0 0,1 0 0,-1-1 0,1 0 0,0 0 0,-1 0 0,1-1 0,-1 0 0,1-1 0,-1 1-1,0-1 1,0 0 0,0-1 0,0 1 0,3-3-9,121-95 265,-98 70-252,11-9-79,2 1 0,2 2 0,0 2 1,3 3-1,0 1 0,16-4 66,-61 31-11,0 0-1,0 1 0,0 0 1,0-1-1,0 2 1,1-1-1,-1 0 1,1 1-1,-1 0 0,1 1 1,-1-1-1,1 1 1,-1 0-1,1 0 1,0 1-1,-1-1 1,1 1-1,-1 0 0,1 1 1,-1 0-1,0 0 1,0 0-1,0 0 1,4 3 11,142 262 1262,-143-263-1266,1 1 0,-1-2 1,1 1-1,-1-1 1,1 0-1,0-1 1,0 0-1,0 0 1,0-1-1,0 0 1,1-1-1,-1 0 1,0-1-1,0 1 1,0-2-1,1 1 0,-1-1 1,-1-1-1,1 0 1,0 0-1,-1 0 1,1-1-1,-1-1 1,0 1-1,0-1 1,5-5 3,6 1 6,0-1-2,2 0-1,-1 2 1,2 0-1,-1 1 1,1 2-1,-1 0 1,2 1 0,-1 1-1,0 1 1,1 1-1,-1 1 1,0 1-1,1 1 1,-1 1 0,0 1-1,0 1 1,0 1-1,11 5-3,26 16 83,-35-15-59,-1-1-1,2 0 1,-1-2 0,1-1 0,1-1-1,0-1 1,0-1 0,0-1-1,13-1-23,-10-5-23,0-1-1,0-2 1,0-1 0,-1-1-1,0-1 1,-1-2-1,0-1 1,0-1 0,12-8 23,-8 3-24,1 1 0,1 2 0,0 1 0,1 1-1,0 2 1,1 2 0,0 1 0,0 1 0,0 2 0,35 1 24,-57 6 70,0 0 0,0 1 0,0 0-1,0 1 1,-1 0 0,0 1-1,0 1 1,0 0 0,-1 0-1,0 1 1,0 1 0,7 8-70,28 18 65,-29-21-41,1-1-1,0-1 0,1-1 1,0-1-1,1 0 0,0-2 1,0 0-1,1-1 0,0-1 1,0-1-1,0-1 0,11 0-23,8-4 19,0-2 0,1-1 0,-1-2 1,0-2-1,-1-2 0,0-1 0,23-10-19,-29 8 1,1 3-1,0 0 1,1 2 0,-1 2 0,1 1 0,10 2-1,-41 2-1,0 1-1,-1 0 1,1 0-1,0 0 1,-1 0 0,1 1-1,-1 0 1,1-1 0,-1 1-1,0 0 1,0 1-1,0-1 1,0 0 0,0 1-1,0 0 1,-1 0-1,1-1 1,-1 2 0,0-1-1,0 0 1,2 3 1,14 18-294,-13-24-1373,-3-10-2610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1:08.92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29 108 160,'0'0'635,"0"0"-64,0 0 83,0 0 106,0 0 123,0 0 139,-5-12-427,-18-60 923,30 70 1500,31 4-2971,404 6 1001,-235-13-1021,326 0 243,-236 44-225,-214-39-106,-78-3-1241,-5-12-1561</inkml:trace>
  <inkml:trace contextRef="#ctx0" brushRef="#br0" timeOffset="1282.027">393 129 6195,'0'0'896,"0"0"-592,0 0-304,0 0-192,0 0 112,0 0 80,-6 0 144,6 0-144,0 0 0,0 0-528,0 0-2913</inkml:trace>
  <inkml:trace contextRef="#ctx0" brushRef="#br0" timeOffset="1549.312">393 129 4882,'7'-72'1281,"-7"72"-945,0 0-208,0 0-192,0 0 64,0 0 0,-2 0 96,2 0-96,4 0 0,0 10-432,1-3-2914</inkml:trace>
  <inkml:trace contextRef="#ctx0" brushRef="#br0" timeOffset="1882.59">1107 100 8244,'0'0'592,"0"0"417,0 0-1009,0 0-81,0 0-527,0 0 0,-6-12-993,6 20-2241</inkml:trace>
  <inkml:trace contextRef="#ctx0" brushRef="#br0" timeOffset="2150.097">454 0 7507,'0'0'801,"0"0"-801,0 0-769,0 0 689,0 0-1568,0 0-962,7 53-319</inkml:trace>
  <inkml:trace contextRef="#ctx0" brushRef="#br0" timeOffset="2480.215">990 53 6499,'0'0'848,"0"0"-207,0 0-641,0 0-1633,0 0-912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1:46.01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2095 31 1056,'-4'-1'4995,"-14"4"-10190,12 26 5294,6-28 608,0-1 752,0 0 214,0 0-390,10 8 1105,21 1-2081,0-2-1,0 0 1,1-2-1,-1-2 1,1-1-1,0-1 1,0-2-1,18-2-306,97-16 69,-96 16-4633,-40-3 1023</inkml:trace>
  <inkml:trace contextRef="#ctx0" brushRef="#br0" timeOffset="280.249">2781 0 9428,'0'0'1809,"0"0"-1809,0 0-272,0 0 224,0 0 96,0 0-272,-43 219-208,-12-164-2322,-3-30-4305</inkml:trace>
  <inkml:trace contextRef="#ctx0" brushRef="#br0" timeOffset="14427.042">89 1958 208,'-32'-10'1710,"9"10"-2938,3 0 2426,7 0 3696,12 0-4123,1 0 112,0 0-67,0 0-122,0 0-171,0 0-56,0 0-299,0 0-115,10-2-69,634-48 1630,-437 34-1562,2 9 1,15 10-53,-20-1 63,293-2-143,-203 42 130,-143-14 23,112 11 4,2-12 1,136-7-78,-15-22 933,-234-39 970,-151 41-1781,-1-19 1631,-9-998-619,-39 743-1379,35 236 317,13 38-139,0 0 48,0 0 54,0 0-8,0 0-38,0 0-8,-122-8 3,-16 1 16,0-7 0,1-5 0,-34-14 0,-91-13 6,125 23-37,42 6-46,0 4 0,-92 0 77,-479 13-664,191-6 325,390 1 350,1-3 0,0-4-1,-22-9-10,-57-8 3,-215 12-62,378 17 81,0 0-62,0 0-152,0 0-99,0 0 99,0 0-195,-2 17 292,0 1 1,-1-1-1,-1 0 0,-1 0 1,0-1-1,-1 0 1,-1 1-1,-4 6 95,-28 83 154,21 2-166,5 1 1,6 0-1,3 1 0,9 57 12,-3-3 2,-2-104 20,-1 0 1,-4 0 0,-2 0-1,-4 7-22,-5 171-15,17-181 41,-1-57 19,0 0 22,0 0 125,0 0-83,0 0 86,0 0 91,0 0-108,0 0 41,0 0-35,0 0 96,0 0-189,0 0-43,0 0 59,0 0 10,0 0 35,0 0-64,0 0-13,0 0-187,0 7-3479,0-6-3570</inkml:trace>
  <inkml:trace contextRef="#ctx0" brushRef="#br0" timeOffset="17521.39">4060 1659 624,'0'0'606,"0"0"-265,0 0-101,0 0-117,0 0 317,0 0 403,-6-8-370,-34-36 914,48 40 4641,43-5-5944,456-86 2229,132 62-1995,-351 64-129,-290-8-2107,-16-8-1273,-16-6-747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2:06.27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63 58 480,'0'0'1700,"0"0"1296,0 0-1836,0 0-626,0 0 39,-10-8 12,-42-33 1224,54 33 2230,54 7-4185,189 17 861,-234-13-976,0 0 0,0 0 1,-1 1-1,1 1 1,-1-1-1,0 2 0,-1-1 1,1 2-1,-1-1 0,0 1 1,0 0-1,4 6 261,15 30-3938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4:17.9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76 68 1265,'-13'-1'7238,"-3"0"-5448,12 4-1803,1 0-1,-1-1 1,1 2 0,0-1 0,0 0 0,0 1 0,0-1-1,0 1 1,1 0 0,-1 0 0,1 0 0,0 0 0,0 0 0,1 0-1,-1 1 1,1-1 0,0 1 0,0-1 0,1 1 0,-1-1-1,1 1 1,0-1 0,0 1 0,1-1 0,-1 1 0,1 0-1,0-1 1,0 2 13,0 3-15,-1-8 9,-1 3-3,1 1 0,-1-1 0,1 0 0,0 1 0,1-1 0,-1 1 0,1-1 0,0 0 0,0 1 0,0-1 0,1 0 0,-1 0 0,1 0 0,0 0 0,0 0 0,1 0 0,-1-1 0,1 1 0,2 2 9,-2-2 3,0 1-1,0-1 1,1 0-1,-1-1 1,1 1-1,0-1 1,0 0-1,0 1 0,1-2 1,-1 1-1,0 0 1,1-1-1,0 0 1,0 0-1,0 0 0,0-1 1,0 0-1,0 0 1,0 0-1,0 0 1,0-1-1,0 0 0,2 0-2,-2 0 2,-1-1-1,0 0 1,1 1-1,-1-2 0,0 1 1,1 0-1,-1-1 1,0 0-1,0 1 0,0-2 1,-1 1-1,1 0 1,0-1-1,-1 0 0,0 0 1,1 0-1,-1 0 1,-1 0-1,1-1 0,0 1 1,-1-1-1,1 0 1,-1 0-1,0 1 0,-1-2 1,1 1-1,0 0 1,-1 0-1,0 0 0,0-1 1,-1 1-1,1 0 1,-1-1-1,0 1 0,0-1 1,0 1-1,-1 0 1,1-1-1,-1 1 0,-1-2 0,3-2 17,0-1 1,0 1 0,-1-1 0,-1 1-1,1 0 1,-2-1 0,1 1 0,-1 0 0,0 0-1,0 0 1,-1 0 0,0 0 0,-1 0 0,0 1-1,0 0 1,0 0 0,-1 0 0,0 0 0,-1 0-1,1 1 1,-1 0 0,-5-3-19,9 7 30,0-1 0,0 1 0,-1 0 0,1 0 0,-1 0 0,1 0-1,-1 1 1,0-1 0,0 1 0,0-1 0,0 1 0,0 0 0,0 0 0,0 1 0,0-1 0,0 1 0,-1-1 0,1 1 0,0 0 0,0 0-1,0 0 1,-1 1 0,1-1 0,0 1 0,0-1 0,0 1 0,0 0 0,0 1 0,0-1 0,0 0 0,0 1 0,1 0 0,-1-1-1,0 1 1,1 0 0,-1 0 0,0 1-30,-16 90-369,19-81 151,0-11-1270,0-1-1351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4:22.59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89 65 3009,'0'0'126,"0"0"-60,0 0 121,0 0 253,0 0-157,0 4 13,0 8-81,0-3 3831,-8 1-3307,-10 141-758,8 0 0,6 37 19,1-38-5,-43 502 312,61-406-155,9-13 230,7-230 1731,-26-3-1889,335 33 53,-156-18-292,-24-5-177,-1 8-1,112 29 193,-152-18-351,1-5-1,1-6 1,0-5-1,10-5 352,640-3-253,-641-10 273,-72 1 14,0 2 0,-1 3 0,1 3-1,0 1 1,4 5-34,7 5 25,1-2 1,1-3-1,-1-3 0,1-4-25,264 7 115,-3-23 888,-295 11-791,1 1 0,0 1-1,0 3 1,-1 1-1,1 1 1,32 10-212,-56-14-36,-29-18-1291,-31-23-1640</inkml:trace>
  <inkml:trace contextRef="#ctx0" brushRef="#br0" timeOffset="1452.82">189 137 5282,'0'0'1044,"0"0"65,0 0-228,0 0 47,0 0-45,-2-4-651,2 2-228,0 0 0,1 0 0,-1 0-1,1 1 1,-1-1 0,1 0 0,-1 1-1,1-1 1,0 0 0,0 1-1,0-1 1,0 1 0,0 0 0,0-1-1,0 1 1,1 0 0,-1-1 0,0 1-1,1 0 1,-1 0 0,1 0 0,-1 0-1,1 0 1,0 1 0,-1-1 0,1 0-1,0 1 1,0-1 0,-1 1-1,1 0 1,0-1 0,0 1 0,-1 0-1,1 0 1,0 0 0,0 1 0,0-1-1,-1 0 1,1 1 0,0-1 0,0 1-1,-1-1 1,1 1 0,0 0-1,-1 0-3,24-4 150,28-3 54,405-44 1014,139 15-1218,-309 30 59,0 12-1,222 37-58,-271-8-64,2-10 0,111-7 64,19-13 11,-320 8-243,-51-13 229,22 12 64,61 69-114,-67-76 63,1-1 1,0-1-1,-1 0 0,2-1 1,-1-1-1,0-1 0,0 0 1,0-1-1,11-2-10,82 6 32,-38 60-7,-61-53-11,-1 2 1,0 0 0,-1 0 0,0 0 0,-1 1 0,-1 0 0,0 1-1,-1 0 1,-1 0 0,0 0 0,-1 1 0,0-1 0,-2 1 0,1 2-15,144 740-6,-112-543 721,6 203-715,-35-338 184,-5 18 1124,-1-98-1156,0 0-11,0 0 123,0-6 342,-22-67-2802,-6 11-1630</inkml:trace>
  <inkml:trace contextRef="#ctx0" brushRef="#br0" timeOffset="2326.782">4652 1528 6467,'0'0'1214,"0"0"-219,0 0 310,0 0-196,0 0-364,1-3-126,4-1-589,1 0 1,-1 0-1,0 1 0,1 0 1,0 0-1,-1 0 1,1 1-1,0 0 0,0 0 1,1 1-1,-1-1 1,0 1-1,1 1 0,-1-1 1,0 1-1,1 0 1,-1 1-1,0-1 0,7 2-30,3-2 31,939 0 993,-905 4-1018,-49-4 34,-1 0 56,-9 2-1761,-6-2-2062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2:44.5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0 474 0,'0'0'115'0,"0"0"-78"0,0 0-20 15,0 0 0-15,0 0 39 16,0 0-42-16,0 0-11 16,0 0 12-16,0 0-9 15,0 0 27-15,0 0 16 16,0 0-21-16,0 0 24 16,0 0-36-16,0 0-7 15,1 0-1-15,17 0-5 16,13 0-6-16,10 0-4 15,12 0 7-15,5 0 5 16,-2 0-4-16,-1 0-1 0,-10 0 0 16,-2 0 0-16,-11 0-2 15,-7 0-34-15,-9 0-21 16,-12 0-7-16,-4 0 29 16,0 0-5-16,-15 8-23 15,-23 1-40-15,-11-7-345 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4:30.41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0 134 512,'0'0'163,"0"0"56,0 0 306,0 0 697,0 0 448,0 0-1115,4 0-291,81 0 1048,126 1 301,0-10 0,58-15-1613,-103 0 430,66-11-653,2 10 0,89 8 223,15 26 193,55-8 5073,-393-1-5218,0 0-16,0 0-3,0 0-2,0 0 8,0 0-203,0-1-924,0-2-1725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4:33.019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426 102 8068,'0'0'885,"0"0"-407,0 0 72,0 0 453,0 0 205,0 0-55,1-4-681,4-22 1065,-5 25-1212,0 1-242,-11 10-14,-36 36-69,2 2-1,1 2 0,3 2 1,2 2-1,3 1 0,2 2 1,3 1-1,-3 11 1,26-42 473,7-27-814,1 0 0,0-1 1,-1 1-1,1 0 1,-1 0-1,1-1 0,0 1 1,-1 0-1,1 0 1,-1-1-1,1 1 1,-1 0-1,1 0 0,-1 0 1,1 0-1,0 0 1,-1 0-1,1 0 0,-1 0 1,1 0-1,-1 0 1,1 0-1,-1 0 1,1 0-1,-1 0 0,1 0 341,-4-38-7379</inkml:trace>
  <inkml:trace contextRef="#ctx0" brushRef="#br0" timeOffset="312.309">0 1 7187,'0'0'2007,"0"0"-1036,0 0-595,2 7 104,14 29 214,2 0 0,1-2 0,1 0 0,2-1 0,1-1 0,12 11-694,-9-9 430,274 340 477,-287-362-845,-11-11-3053,-7-23-870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4:38.85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38 126 7443,'0'0'427,"0"0"-235,0 0-128,0 0 11,0 0-46,1 0-31,0 0 106,-1 0 32,0 0 83,0 0-118,0 0 19,0 0 200,0 0-64,0 0-72,0 0 129,-39-31 1423,39 30-1773,0 1-120,0 0-6,26-2 855,-39-14 1479,33 3-248,382-24-1920,112 16-3,-377 19-52,-17 0-48,-1 4 0,1 6 0,45 11 100,3 11-287,1-7 0,48-6 287,579 20-48,-262-46 112,-8-3-83,13 51 46,43-39-67,-40 2 125,281-53-117,-367 41 195,326-4 1208,-429-17-605,-221 16 808,-149 13-3564,-24 0-3981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4:50.34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52 51 7764,'-1'-2'233,"1"0"1,-1 0 0,1 0 0,-1 0 0,0 0 0,0 0-1,0 0 1,0 0 0,0 0 0,0 1 0,0-1 0,0 0-1,-1 1 1,1-1 0,-1 1 0,1-1 0,-1 1 0,0 0-1,0 0 1,1-1 0,-1 1 0,0 0 0,0 1 0,0-1-1,0 0 1,0 1 0,-2-1-234,1-1 41,-5-6-545,28 10-77,193 60 738,-101-46-65,1-5 0,0-5 0,93-8-92,-70 1 28,55-7-14,-189 8-28,-2 0 4,0 0 23,0 0 8,0 0-45,10 0-4874,-5-2 2625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4:51.12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4 8 8452,'0'0'1123,"0"0"-541,0 0-188,0 0 404,0 0 256,-3-8 784,315 48-2057,395-33 428,-619-7-396,-87 0 208,-1 0 70,0 0 48,0 2-2511,0 0-1131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5:11.32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51 98 2977,'-37'-27'5290,"24"11"-4590,43 8 503,370 31-1259,389-36-240,-150-1 290,297-17-1277,-657 20 1022,123 16 261,390 19-336,-138 24-513,255-36 1690,-339 17-796,-173-17-37,873-30 3233,-865-3-1800,-400 1-1556,-5-7-712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5:18.21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189 813 4562,'0'0'843,"11"3"4897,-6 0-6454,16 18 730,1-2 0,0 0-1,2-2 1,0 0 0,1-1-1,0-2 1,1-1 0,1-1-1,0-1 1,1-1 0,0-1-1,7-1-15,48 21 2,-25-9 68,0-2-1,2-4 1,0-1 0,0-4 0,1-1-1,0-4 1,15-2-70,7-7 5,0-4-1,0-3 1,56-17-5,-32 7 13,-84 18 10,8 0-16,-1-2 0,0-1 0,-1-1-1,1-2 1,-2-1 0,1-1-1,-2-1 1,3-3-7,-14 7 17,0 0-1,-1-1 1,0-1-1,0 0 1,-1-1 0,0-1-1,-2 0 1,1-1-1,-1 0 1,-1-1 0,-1 0-1,0 0 1,-1-1-1,7-16-16,-4-146 1822,-14 165-1714,-1 0 0,0 1-1,-1-1 1,-1 1-1,0 0 1,0 0-1,-1 0 1,-1 1-1,0-1 1,0 2 0,-1-1-1,-1 1 1,0 0-1,-6-4-107,-19-28 175,21 25-62,-180-202 599,181 207-723,-1 1 0,-1 0 0,0 2 0,-1-1 0,0 2 0,0 0 0,0 0 0,-1 2 0,0 0 0,-1 1-1,0 0 1,1 2 0,-1 0 0,0 0 0,-13 1 11,-427 1-200,231 16 317,-287 4-146,502-18 17,1 0 0,-1 1-1,1 1 1,0-1 0,0 2 0,0-1-1,0 1 1,0 1 0,1 0 0,0 0 0,0 1-1,0 0 1,1 1 0,-1-1 0,2 2-1,-1-1 1,1 1 0,0 0 0,1 1 0,0-1-1,0 1 1,1 0 0,0 1 0,-2 5 12,-84 195-38,88-200 29,-1-1-1,2 1 0,-1 0 0,1 0 1,1 0-1,-1 0 0,2 0 1,0 0-1,0 0 0,0 0 1,2 0-1,-1 0 0,1 0 0,0 0 1,1-1-1,0 1 0,1-1 1,0 1-1,1-1 0,-1-1 1,2 1-1,1 2 10,41 72 86,17 29-1692,-16-43-3440,-33-48 855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5:24.50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645 120 144,'0'0'648,"0"0"-418,0 0 154,0 0 200,0 0 129,0 0 68,0-3-26,-9-25 1233,-9 12-110,8 9-1680,-2-1 0,1 2 0,-1-1 0,0 2 0,0-1 0,0 2 0,-1-1 0,1 2 0,-1 0 0,-11-1-198,-83-10 528,89 17-547,0 2 0,1 0 0,-1 1 0,1 1 1,0 0-1,1 2 0,0 0 0,0 0 0,1 1 0,0 1 0,1 1 0,0 0 1,1 1-1,-5 6 19,10-12 9,-2 1-12,1-1 0,0 1 1,0 0-1,1 1 1,0 0-1,0 0 1,1 1-1,1 0 0,-1 0 1,2 1-1,-1-1 1,2 1-1,-1 1 1,1-1-1,1 0 1,0 1-1,1 0 0,-1 6 3,3 9-50,-1-2 34,0 0-1,2-1 0,0 1 1,2 0-1,1-1 0,1 0 1,1 1-1,1-2 0,9 23 17,-2-25-3,1 0 0,1-1-1,0-1 1,1 0-1,1-1 1,1-1 0,1-1-1,0 0 1,1-2 0,1 0-1,0-2 1,10 5 3,38 24-2,-31-16 27,2-3 0,0-1 1,1-2-1,1-2 0,1-1 1,39 7-26,-8-5 29,18 7-11,0-5 1,1-3 0,1-5 0,59 0-19,301-3 93,-426-4-201,1-2-1,0 0 1,0-2-1,0-2 1,0 0-1,-1-2 1,1-2 0,0 0-1,-1-2 1,0-1-1,-1-2 1,0 0-1,0-2 1,-1-1-1,-1-1 1,0-2 0,17-13 108,-38 20 91,-1 0 1,0 0-1,0 0 1,-1-1-1,0 1 1,-1-1-1,0 0 1,-1 1 0,0-1-1,0 0 1,-1 0-1,-1 0 1,1 0-1,-2 1 1,1-1-1,-1 0 1,-1 1 0,0-1-1,-1-3-91,-18-46 277,-2 0-1,-3 2 1,-2 0 0,-3 2 0,-2 2-1,-2 1 1,-35-38-277,60 75 180,-1 0-1,0 1 1,-2 0-1,1 0 1,-1 2 0,-1 0-1,-1 0 1,1 1 0,-1 1-1,-1 1 1,0 1 0,-9-4-180,-203-35 82,113 30-52,-13-5 190,-2 7 0,-100 1-220,-408-14 584,615 51-4794,10-12-256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5:32.8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40 3169,'7'-4'7310,"28"5"-7406,183 34 1689,154-22-1297,-208-5-173,-1-7 0,12-7-123,283-7-107,-32-5 88,280-6-813,42-8 845,-400 53-39,-195-5-421,1-6 1,145-11 446,-119-1 319,102 16 297,-282-14-675,17 4 365,-22 0-1615,-17-4-1038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5:34.51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393 1527 2065,'-4'-2'560,"2"2"-560,2-2-64,-5 0 64,-1 0-48,2-2 80,-5 4-32,5-2 737,-3 2-609,-2 0-32,3 0-96,-5 0-481,0 0-287,0 0-144,-2 2-145</inkml:trace>
  <inkml:trace contextRef="#ctx0" brushRef="#br0" timeOffset="1873.568">168 1532 864,'0'0'1286,"0"0"782,0 0 13,0 0-568,0 0 5,-10 0 1230,712 6-820,103 33-1768,-437-37-53,-259-29 533,-101-15 1860,11-502-2276,-8-28-149,-11 563-63,-1 0 1,0 0-1,-1 0 0,0 1 0,0-1 0,0 0 1,-1 1-1,-1 0 0,1 0 0,-1 0 1,-1 0-1,-1-2-12,3 8 34,-1 0 1,1-1-1,-1 1 1,0 0-1,0 1 0,1-1 1,-1 1-1,0-1 1,-1 1-1,1 0 1,0 1-1,0-1 0,0 1 1,0 0-1,-1 0 1,1 0-1,0 0 1,0 1-1,-1 0-34,-14 0 53,-90-6-48,0-4-1,0-5 1,2-5 0,-100-30-5,-175-16-510,-80-22 198,39 71 221,336 31-26,84 37-323,-14 166 410,0-74 24,7 1 0,7 1 1,5 7 5,0 0-12,39 167 0,-21-213-11,-12-79 151,-7-28-149,0 0 5,0 0 53,0 0 17,259-2 2166,264 4-5260,-423 8-492,-98-3 2006,-3-1-947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2:44.8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0 567 0,'0'0'35'0,"0"0"-25"0,0 0 72 16,0 0-59-16,0 0 84 15,0 0-67-15,170 21-23 16,-135-19-2-16,-5-1-12 16,-7-1-5-16,-5 0 2 15,-4 0 0-15,-7 0 1 16,-1 0-1-16,-6 3-16 16,0-3-47-16,0 0-13 15,0 0-24-15,0 0-122 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6:27.35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72 118 7475,'1'-4'28,"0"0"-1,-1 0 1,0 0-1,0 0 1,0 0 0,0 0-1,0 0 1,-1 0-1,0 0 1,0 0-1,0 0 1,0 0-1,-1 0 1,1 0-1,-1 1 1,0-1-1,0 1 1,0-1-1,-1 1 1,1 0-1,-1 0 1,0 0-1,0 0 1,0 1-1,0-1 1,0 1-1,0-1 1,-1 1-1,1 0 1,-1 1-1,0-1 1,1 0-1,-1 1 1,0 0 0,-1 0-28,28 3 3132,34 3-3343,53 11 337,0-4 0,1-6 1,70-5-127,-66-1-32,396 0 170,9-48-122,496 48 32,-11 17-58,-253-3 20,143 25 268,-674-36 2716,-146-4-4451,-79-2-4341,-16-10-1280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0T01:46:43.19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1056 1602 496,'-39'-76'6091,"35"91"-2884,120 196-2762,-14-95 158,-95-114-565,-1 0 0,0 0 0,1-1 0,-1 0 0,1-1 0,-1 1 0,1-1 0,-1-1 0,1 1 0,-1-1 0,1 0 0,-1 0 0,0-1 0,1 0 0,-1 0 0,0 0 0,0-1 0,0 0 0,-1 0 0,1-1 0,0 0-38,75-51 44,-57 36-40,0 2 0,2 0 1,0 2-1,0 0 0,1 2 0,1 1 0,1 2 0,12-4-4,-39 13 3,0 1-1,1-1 1,-1 1-1,0-1 1,0 1-1,0 0 0,0 0 1,0 0-1,0 0 1,0 0-1,1 0 1,-1 1-1,0-1 0,0 1 1,0-1-1,0 1 1,0 0-1,0 0 1,0 0-1,-1 0 1,1 0-1,0 0 0,0 0 1,-1 1-1,1-1 1,-1 1-1,1-1 1,-1 1-1,0 0 0,1-1 1,-1 1-1,0 0 1,0 0-1,0 0 1,0 0-1,-1 0 0,1 0 1,0 0-1,-1 0 1,0 0-1,1 0 1,-1 0-1,0 0 1,0 0-1,0 1 0,0-1-2,10 42 115,-11-36-60,1 0 0,1 0 0,-1 0 1,1 0-1,1 0 0,0-1 0,0 1 0,0 0 0,1-1 0,0 0 0,0 0 0,1 0 0,0 0 1,0 0-1,1-1 0,0 1 0,0-1 0,0 0 0,1-1 0,0 1 0,0-1 0,0-1 1,1 1-1,0-1 0,0 0 0,0 0 0,0-1 0,0 0 0,5 1-55,1-4 31,1-1 0,-1-1 1,1 0-1,-1 0 0,1-2 0,-1 1 0,0-2 0,-1 0 0,1 0 1,-1-1-1,0-1 0,0 0 0,-1 0 0,6-5-31,21-12-28,-28 17 3,1 1-1,-1 0 0,1 1 1,0 1-1,0-1 0,1 2 0,-1-1 1,1 2-1,0-1 0,0 2 1,11-1 25,5 52 26,-26-44-9,0-1-1,0 0 0,0 0 0,1 0 1,0 0-1,-1-1 0,2 1 1,-1-1-1,0 1 0,1-1 0,0 0 1,0 0-1,0-1 0,1 1 1,-1-1-1,1 0 0,0 0 0,0-1 1,0 0-1,0 1 0,0-1 1,0-1-1,0 1 0,1-1 0,-1 0 1,1 0-1,-1-1 0,1 1 0,2-1-16,122-14 16,89 2-84,-141 14 310,34-23-494,-73-7-2385,-23 3-266</inkml:trace>
  <inkml:trace contextRef="#ctx0" brushRef="#br0" timeOffset="5680.856">4410 2018 6195,'0'-51'430,"0"30"2131,25 20-894,863 66-261,-885-65-1403,327 2 143,95 21-146,344 28 8,-117-4 126,-93-45 39,-179 10-138,-87-10 2355,-293-2-2302,0 0 72,0 0-58,31 0-102,37 0 248,-67 0-125,-1-1 2907,2-9-2936,37-421 271,-9 174-330,9-268-161,-23-4 126,-19 521-4,0 0 0,-1 1 0,1-1 0,-1 1 0,-1 0 0,0 0 0,0 1 0,0-1 0,0 1 0,-1 0 0,0 1 0,-1-1 0,1 1 0,-1 1 0,0-1 0,0 1 0,0 0 0,-1 0 0,1 1 0,-1 0 0,0 1 0,-7-2 4,-10-3-12,0 1 0,-1 1 0,1 2 0,-1 0-1,1 2 1,-1 1 0,0 1 0,-1 1 12,-56-1 76,-34-9-7,0-5 1,-93-24-70,-30-4 53,-638-86-61,735 113 13,0 6 1,-113 9-6,94 0 0,-447 12 59,512-6-101,0 6 1,0 3 0,2 4-1,-61 23 42,71-20-16,-277 81-37,293-29-246,37-16 282,3 2 0,2 1 0,3 1 0,3 1 0,3 0 1,0 11 16,-8 52-8,5 0 1,-3 112 7,12-111-1,-38 249 22,38-191-50,12-186 69,0 0 10,0 0-4,11 0-62,589-45 48,-581 45 13,-13-1-3345,-6-7-1257</inkml:trace>
  <inkml:trace contextRef="#ctx0" brushRef="#br0" timeOffset="16909.315">5269 3413 5523,'0'0'1859,"0"0"-336,0 0-178,0 0-104,0 0-470,5-1-435,150 26 616,-4-9-183,1-7 1,132-10-770,-113 0 145,66 10-305,-214 10-810,-30-4-2414,-20-13-1525</inkml:trace>
  <inkml:trace contextRef="#ctx0" brushRef="#br0" timeOffset="15491.672">1275 3221 512,'0'0'419,"0"0"-240,0 0-22,0 0 123,0 0 289,0 0 407,7 0-26,63 11 2761,-26 9-3322,0-1 1,1-2-1,1-2 0,1-2 0,0-3 1,0-1-1,44 2-389,-1 3 191,192 35-95,-274-34-1515,-10-11-2805</inkml:trace>
  <inkml:trace contextRef="#ctx0" brushRef="#br0" timeOffset="16064.977">2986 3338 7251,'0'0'713,"0"0"-479,0 0-79,0 0 240,0 0 424,43 0-216,139 0-83,177 0 929,-357 0-1396,-9 4-2283,-8-4-2658</inkml:trace>
  <inkml:trace contextRef="#ctx0" brushRef="#br0" timeOffset="20127.858">1 4720 304,'0'0'1548,"0"0"1018,0 0-224,0-1 2716,13 0-4646,262 30 2893,334-8-2038,-559-8-1964,2 0-7140,-29-13 225</inkml:trace>
  <inkml:trace contextRef="#ctx0" brushRef="#br0" timeOffset="21398.524">2682 4565 6563,'0'0'1305,"0"0"-879,0 0-284,0 0 13,0 0 333,0 0 117,5 2 292,323 74 3134,-61-66-3425,-195-21-1480,-11-29-3668,-35 9-1178</inkml:trace>
  <inkml:trace contextRef="#ctx0" brushRef="#br0" timeOffset="21862.476">3665 4728 8980,'0'0'1580,"0"0"-423,0 0-140,0 0-70,0 0-558,28-32-132,191-198 148,331-209 1062,-514 412-1244,-2-2-1,-1-2 1,-2-1-1,0-1 1,-3-2-1,-1 0 1,-1-2-1,-2-1 1,-2-1-1,6-17-222,-24 17-1683,-55 81-4787,25-35 2906</inkml:trace>
  <inkml:trace contextRef="#ctx0" brushRef="#br0" timeOffset="22164.673">4557 3563 5859,'0'0'1600,"0"0"-404,0 0 154,0 0-545,0 0-439,19-8-97,121-40 361,178 44 1435,-322 39-1702,-75 141-190,60-99-297,5-18-1520,-6-5-3653,7-33-2314</inkml:trace>
  <inkml:trace contextRef="#ctx0" brushRef="#br0" timeOffset="23198.498">758 3921 4930,'0'0'1724,"0"0"-505,0 0-677,0 0 42,0 0 13,0 0 172,76-44-212,253-139 209,-290 162-556,2 1 0,0 2 0,1 2-1,1 2 1,43-9-210,-46 14 37,32-7-72,1 3 0,0 3 1,1 4-1,56 2 35,-130 4 99,-18 0 136,-57 13-777,-1-1-6085,54-12 827</inkml:trace>
  <inkml:trace contextRef="#ctx0" brushRef="#br0" timeOffset="23493.709">1561 3456 6819,'0'0'587,"0"0"-248,0 0-174,0 0 187,0 0 614,40-4 37,131-15-541,159-47 338,-331 66-772,1 0 0,-1 1 0,1-1 0,-1 1 0,1-1 0,-1 1 0,1-1 0,0 1 0,-1-1 0,1 1 1,0-1-1,-1 1 0,1-1 0,0 1 0,0-1 0,0 1 0,-1 0 0,1-1 0,0 1 0,0-1 0,0 1 0,0 0 0,0-1 0,0 1 0,0-1 0,0 1 0,1 0 0,-1-1 0,0 1 0,0-1 0,0 1 0,0 0 0,1-1 0,-1 1 0,0-1 0,1 1 0,-1-1 0,0 1 0,1-1 0,-1 0 0,1 1 0,-1-1 0,1 1 0,-1-1 0,1 0 0,-1 1 0,1-1 0,-1 0 0,1 1-28,-7 5 105,-228 265-371,168-187-1791,10-18-2652</inkml:trace>
  <inkml:trace contextRef="#ctx0" brushRef="#br0" timeOffset="26011.933">4696 4497 272,'0'0'4282,"0"0"-2052,0 0-1130,0 0-263,0 0-332,0 0-303,10-11-76,29-33-81,-35 42 12,-1 0 1,0-1-1,1 1 0,-1 1 0,1-1 1,0 0-1,-1 1 0,1 0 1,0 0-1,0 0 0,0 0 0,0 1 1,0 0-1,0-1 0,0 1 1,0 1-1,0-1 0,0 1 0,0-1 1,0 1-1,-1 0 0,1 0 1,0 1-1,0-1 0,-1 1 0,1 0 1,-1 0-1,1 0 0,-1 0 1,0 1-1,3 2-57,6 2 260,96 43 909,2-5 0,1-4 0,30 2-1169,-93-28 116,96 25 50,1-6 1,1-7 0,2-6 0,0-6-1,0-7 1,85-9-167,-162-4 143,-1-3-1,0-3 1,-1-2 0,0-4-1,-2-3 1,0-3-1,-1-3 1,-2-2 0,25-17-143,80-52 192,-5-6 0,117-98-192,-161 115 11,-4-5 0,-4-5 1,-5-5-1,34-46-11,-116 113 12,-2 0 0,-1-1 0,-2-2 0,-2 0 0,-1-1 0,-2 0 1,-1-1-1,-3-1 0,-1 0 0,-1-1 0,-3 0 0,-1 0 0,-2-1 0,-2 1 0,-3-24-12,2-19-41,-2 1 0,-5-1 0,-11-50 41,13 108-9,-1 0 0,-2 0-1,0 0 1,-2 1 0,-1 1 0,0-1 0,-2 2-1,-1 0 1,-1 0 0,-1 2 0,0 0 0,-2 0 0,-9-7 9,-112-51-126,94 60 246,40 20 937,-12 217-1463,13-278-7744,4 14 3780</inkml:trace>
  <inkml:trace contextRef="#ctx0" brushRef="#br0" timeOffset="26293.185">8189 2178 352,'0'0'1441,"0"0"2241,0 0-961,0 0-128,0 0-464,0 0-512,-11-51-1137,50 49-160,18 2-96,16 0 288,8 8-464,-1 15 64,-2 9 0,-2 5-112,-4 6-112,-9 6-1168,-18 0-2610,-16-10-1328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3:06.1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50 73 456 0,'0'0'18'0,"0"0"-18"16,0 0-13-16,0-2 11 15,-9-7-102-15,-3-5-139 16,3 6 230-16,0 0 13 16,3 5 19-16,1 2 124 15,5-1-125-15,0 2 78 16,0-2-61-16,0 0-31 16,0-1-4-16,0-1-32 15,0 0-127-15,0-7 28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3:08.8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 0 195 0,'0'0'213'0,"0"0"-134"16,0 0-11-16,0 0-6 16,0 0-7-16,0 0-39 15,0 0 44-15,0 0-38 16,0 0-9-16,0 0 19 16,0 0-32-16,0 17-16 15,0 21-26-15,0 26 42 16,-4 13 38-16,-4 6 0 15,-1-6-6-15,5-8-18 16,2-9-7-16,2-9-11 16,0-5 4-16,0-12 0 15,0-14-1-15,0-9 1 16,0-9 0-16,0-2 1 16,0 0 5-16,0-7-8 0,0-29 2 15,0-15-257 1,-3-9 30-16,1 1-153 0</inkml:trace>
  <inkml:trace contextRef="#ctx0" brushRef="#br0" timeOffset="517">28 135 90 0,'0'0'183'16,"0"0"0"-16,0 0-135 16,0 0 29-16,0 0-55 15,0 0-16-15,17 2-12 16,-7 35-42-16,7 14 48 15,-2 7 159-15,2 6-147 0,-4-7-10 16,1-8 19 0,0-6-19-16,-1-6 22 0,4-12-24 15,-8-9 0-15,0-6 17 16,-4-10-16-16,-1 0 15 16,6 0-6-16,6-24-5 15,6-27-5-15,0-16-35 16,-2-6-47-16,-3 2-6 15,0 11 37-15,-7 15 15 16,2 12 26-16,-7 14 10 16,-1 9 16-16,-4 6 35 15,0 4 38-15,0 0-31 16,0 0-53-16,0 0-5 0,0 6-13 16,0 18 0-1,0 15 13-15,0 14 50 0,0-1 31 16,10 3-38-16,-1-4-41 15,0-6-2-15,3-1 0 16,-1-4 10-16,1-3-4 16,-3-7-6-16,-5-8 0 15,5-5 1-15,-6-10 7 16,-1-3-8-16,-2-4 0 16,3 0-46-16,-3 0-5 15,5 0-43-15,1-1-9 16,3-26-109-16</inkml:trace>
  <inkml:trace contextRef="#ctx0" brushRef="#br0" timeOffset="777">620 500 495 0,'0'0'124'0,"0"0"-108"15,0 0 11-15,0 0 27 16,0 0 10-16,0 0-7 15,120 24 5-15,-79-22-34 16,0-2 54-16,-6 0-59 16,-9 0-12-16,-8 0 5 15,-9 0-16-15,-4 0 1 16,-5 2-1-16,0 0 0 16,0-2 7-16,0 3-7 0,0-3-9 15,0 3-15-15,-5 0-121 16,-7-3-87-16,-6 0-224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7:54.8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83 36 14 0,'0'0'2'16,"0"0"4"-16,0 0 27 15,0 0 7-15,0 0-25 16,0 0 16-16,-3 2 10 16,2-2-39-16,1 0 8 15,-3 0-3-15,3 0 16 0,-5 0 27 16,4 0-39-16,-2 0 2 16,1 0-9-16,-3 0-4 15,1 0-59-15,-2 0-61 16</inkml:trace>
  <inkml:trace contextRef="#ctx0" brushRef="#br0" timeOffset="1081">83 36 9 0,'-51'2'3'15,"51"-2"-3"-15,0 0 33 16,0 0-4-16,0 0 48 16,0 0 33-16,-14 0 9 15,12 0-31-15,2 0-47 16,0-5 6-16,-3 4 41 0,3-3-55 15,0 0-1-15,0 2 2 16,-1 0-25-16,1 1 15 16,-3 1-18-16,1 0 0 15,-1 0 44-15,2 0-30 16,-2 0-6-16,3 0 22 16,0 0-23-16,0 0 23 15,0 0-35-15,0 0 3 16,0 0 18-16,0-5-21 15,0 5-1-15,0 0 1 16,3 0 8-16,10 0-18 16,10 0 7-16,5 0 2 0,8-3 7 15,3 1-7-15,5-2 0 16,1 2 3-16,-1 2 5 16,-3 0-15-16,-2 0 7 15,1 0 0-15,-7 0 0 16,0 4 0-16,-4 3 0 15,-1-1 1-15,-4-2 7 16,0-2-16-16,2 0 7 16,4 0 1-16,4 0 0 15,1-2 0-15,4 1 0 16,1-1 1-16,-1 5 7 16,-2-2-15-16,-2 0 7 15,-4 2 0-15,0-2 0 16,-7 5 0-16,2-5 0 15,-3 1-2-15,-5-2 11 0,3 0-19 16,-3 0 10-16,4-2 0 16,0 0 0-16,1 0 2 15,5 0-2-15,2 0 0 16,-3 0 12-16,4 0-19 16,1 0 7-16,-1 0 0 15,3 0-5-15,-2 0 5 16,0 0 0-16,-5 0 1 15,3 0 4-15,-4 0-10 16,1 3 1-16,-1 0 4 16,-3-3 0-16,1 0 0 15,1 0 0-15,-1 0 2 0,-1 0 6 16,3 0-16-16,-4 0 8 16,0 0 0-16,-1 0 1 15,-3 0-1-15,-3 0 0 16,-1 0 1-16,-2 0 7 15,-3 0-15-15,0 0 7 16,-1 0 0-16,-2 0 16 16,2 0-14-16,-2 0-2 15,1 0 9-15,-2 0-2 16,-4 0 0-16,2 0-3 16,0 0-3-16,-3 0 38 15,0 0-34-15,0 0 12 16,0 0 8-16,0 0-24 0,0 0 26 15,0 0-27 1,0 0 0-16,2 0 18 0,1 0-18 16,2 0 0-16,-4 0 5 15,2 0 5-15,-1 0-14 16,-2 0 4-16,0 0 0 16,0 0 2-16,0 0 1 15,0 0-3-15,0 0 9 16,0 0-6-16,0 0-1 15,0 0-2-15,0 0 0 16,0 0 3-16,0 0-3 16,0 0-34-16,0-3-59 0,-2-7-177 15,-18-6-408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3:13.4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0 170 0,'0'0'163'0,"0"0"-77"15,0 0 8-15,0 0-59 16,0 0-31-16,0 0 111 16,-4 52-13-16,-4-28-30 15,8-2-48-15,0-4-20 16,0-1 6-16,0-5-9 15,12-2 9-15,7-2-10 16,9-5 6-16,10-3 16 16,11 0-22-16,3-11 0 15,1-11 11-15,-5-1-11 16,-8 3-3-16,-13 3-22 16,-13 1-25-16,-11 5 50 0,-3 0 1 15,-3 1 7 1,-20 0 42-16,0 1-15 0,5 4-6 15,9 4 26-15,4 1-38 16,2 0-34-16,2 5 12 16,1 10-10-16,0 6 13 15,0 1-4-15,11-1-1 16,14-2 6-16,12-6-20 16,16-7-3-16,17-6-13 15,7-6-137-15,7-30-72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3:11.2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171 349 56 0,'0'0'45'0,"0"0"15"16,0 0-12-16,0 0 1 16,0 0 37-16,0 0-43 15,0 1-18-15,0-1 0 16,0 0-10-16,0 0 31 16,0 0 15-16,0 0-21 15,0 0 18-15,0 0-29 16,0 0-7-16,0 0 6 15,0 0-21-15,0 0 3 16,0 0-10-16,0 0 0 16,0-1 6-16,0-8-6 15,0 0 0-15,0 0-4 16,-1 4 9-16,-8-3-4 16,-3 3 3-16,2 0 28 15,-3-1-32-15,-1 3 0 0,-3 1 0 16,4 2-1-16,-1 0 2 15,0 0-9-15,5 2 6 16,-4 13-7-16,0 0 3 16,6 5-2-16,1-1-3 15,3 0 4-15,3-4-1 16,0-2 4-16,0 1-9 16,3-1 13-16,6-6-5 15,0-1 5-15,0-2 0 16,-1-1 0-16,-2 1 4 15,-2-3 2-15,1-1-6 16,-2 0 0-16,3 0 17 0,3 0-16 16,8 0 7-16,6-11 1 15,4-13-9-15,3-6-14 16,-2-7-57-16,-3-2-10 16,-3-2 18-16,-9 1 9 15,-7 4 45-15,-6-1 9 16,0 3 7-16,0 4 79 15,0 2-5-15,-4 5-21 16,-2 4-22-16,1 5-32 16,1 5 33-16,1 4-14 15,3 4 32-15,0 1-11 16,0 0-46-16,0 0 0 16,0 0-4-16,0 0 4 0,0 0-3 15,-2 0 2-15,2 0-8 16,-3 0-2-16,2 12-10 15,-4 11 21-15,2 13-17 16,1 7 16-16,-1 6 1 16,3-1-1-16,0-1 6 15,0 0-12-15,0-6 7 16,5-3 0-16,7-7 0 16,-1-8 0-16,1-3 0 15,2-7 0-15,4-7-7 16,5-6-65-16,4-2-35 15,2-23-156-15</inkml:trace>
  <inkml:trace contextRef="#ctx0" brushRef="#br0" timeOffset="199">524 304 319 0,'0'0'150'0,"0"0"-101"15,0 0-6-15,0 0 39 16,0 0-52-16,0 0-5 15,0 106 3-15,0-88-24 16,0 1-2-16,0-2-2 16,0-6 4-16,0-3-12 15,0-4-55-15,3-4-83 16,-3 0 37-16,0-24-62 16</inkml:trace>
  <inkml:trace contextRef="#ctx0" brushRef="#br0" timeOffset="361">524 106 556 0,'0'0'75'0,"0"0"-70"0,0 0-5 15,0 0 0-15,0 0 21 16,0 0-19-16,-2 73 5 16,16-55-6-16,1 4-1 15,6-7-46-15,2-4-152 16,0-5-225-16</inkml:trace>
  <inkml:trace contextRef="#ctx0" brushRef="#br0" timeOffset="656">750 309 95 0,'0'0'315'0,"0"0"-166"16,0 0 20-16,0 0-42 16,0 0-85-16,0 0 23 15,-26 41-65-15,26-41 7 16,0 0-6-16,0 2-1 15,0 5-18-15,0 3-31 16,3 7 49-16,6-2-7 16,2 1 7-16,1-5 0 15,-4 1-4-15,-7-5 4 16,-1-4-9-16,0 0-14 16,0 2 8-16,0 1 5 15,-1 2 12-15,-15 3-2 16,3-4 25-16,-1-4-25 0,0-3-14 15,4 0-43-15,-1 0-53 16,7-12-66-16,4-11-276 16</inkml:trace>
  <inkml:trace contextRef="#ctx0" brushRef="#br0" timeOffset="828">750 309 201 0,'73'4'139'0,"-73"-4"-107"0,0 0 32 0,0 0 35 0,0 0-33 0,0 0-8 0,124 0 3 16,-98 0-48-16,-3 0-12 16,0 0 12-16,-4 0-6 15,0-6-14-15,-4-2-31 16,-8-6-103-16,-7-7-37 16</inkml:trace>
  <inkml:trace contextRef="#ctx0" brushRef="#br0" timeOffset="1464">1010 155 280 0,'0'0'96'15,"0"0"-69"-15,0 0-11 16,0 0 51-16,0 0 28 16,0 0-74-16,-41 180 48 15,33-151-39-15,7-3-27 0,-4 1 4 16,5-4-7-16,0-5 3 15,0-1 0-15,0-5-3 16,1-6-11-16,16-6-1 16,6 0-40-16,7 0 30 15,10-16-8-15,4-8 30 16,6-1-2-16,-4 2 2 16,-2 2 0-16,-9 6-1 15,-17 7 1-15,-5 3-4 16,-10 5 3-16,-3 0 2 0,0 0 83 15,-4 0 16 1,-16 0-46-16,-4 0 2 0,-2 0-45 16,5 0 9-16,6 0-20 15,2 0 1-15,7 8-14 16,-3 6 13-16,2 3 0 16,2-2-11-16,2 3 13 15,3-2-4-15,0-2-11 16,0-1 12-16,3-3-18 15,9-6 6-15,2-2-35 16,1-2 41-16,6 0-48 16,1-15 42-16,-4-7-39 15,-4 5 39-15,-5-1 5 16,-5 8 16-16,-2 8 1 16,-2 0 82-16,0 2-56 0,0 0 23 15,0 0-38-15,0 0-11 16,0 0-18-16,0 0-1 15,0 14 10-15,0 4-13 16,0-4 18-16,3 3-6 16,4-4 1-16,-1-3 0 15,4-1-24-15,-1-5-3 16,3-4-91-16,1 0 18 16,6-7-169-16</inkml:trace>
  <inkml:trace contextRef="#ctx0" brushRef="#br0" timeOffset="1848">1486 378 125 0,'0'0'230'0,"0"0"-105"16,0 0 21-16,0 0-74 16,0 0-69-16,0 0-3 15,5 12-20-15,-5 12 20 16,0-2 62-16,0-1-2 16,-5-3-44-16,5-6-16 15,0-1 0-15,0-9 22 16,0 0-22-16,0-2-4 15,0 0 3-15,0 0-46 16,0 0 47-16,0-9-10 16,0-7-37-16,5 2 38 15,0 4 9-15,-1 3 0 16,1 1-1-16,-2 0 10 16,4 5-9-16,-7-4 0 15,0 5 5-15,0 0 7 0,0 0-12 16,0 0-2-16,0 0-4 15,0 0-12-15,2 6 16 16,1 4-1-16,-3-2 3 16,1 3 4-16,-1-2-4 15,0 2 0-15,0-1 17 16,0-3-17-16,0-3-1 16,0-4-78-16,5 0-51 15,4 0-52-15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3:16.3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138 0 606 0,'0'0'92'15,"0"0"-26"-15,0 0 39 16,0 0-37-16,0 0-68 15,0 0-15-15,0 0 15 16,0 96 39-16,1-51 19 16,4-1-49-16,-2-7-8 0,2-2 4 15,-5-4-5 1,0-4 0-16,0-6 4 0,0-4-4 16,0-9-2-16,0-5-23 15,0-3 3-15,0 0 16 16,-8-11 1-16,-3-22-63 15,-5-2 9-15,4 1-10 16,-4 5 10-16,4 12 59 16,2 9 30-16,2 7 17 15,6 1-38-15,-1 0-7 16,-4 0-4-16,-4 0 0 16,-2 18-3-16,0 5 5 15,7 3 6-15,2-2 21 16,4-4-27-16,0-2 0 15,0-7-20-15,18 2-8 0,14-12-27 16,16-1 2-16,10 0-20 16,4-6-35-16,1-12-21 15,-9-1-18-15,-4-3 1 16</inkml:trace>
  <inkml:trace contextRef="#ctx0" brushRef="#br0" timeOffset="335">486 201 111 0,'0'0'282'0,"0"0"-168"16,0 0 51-16,0 0-40 15,0 0-99-15,0 0 32 16,-67-29-19-16,50 31-32 16,4 14 17-16,0 3-24 15,4-5 0-15,3 5 23 0,2-4-21 16,4-2 0-16,0-7-2 16,0 0-13-16,0-3 9 15,0-3-37-15,0 0-55 16,1 0 64-16,11 0 14 15,-3 0 15-15,-3 0 1 16,1 0 4-16,-7 0-4 16,0 0 2-16,0 0 0 15,0 0 3-15,4 0-3 16,1 0-2-16,1 2-1 16,3 6 6-16,0-2 4 15,5 0-7-15,5 1 0 16,4-1-10-16,6-6-10 0,6 0-82 15,4 0-30 1,1-3-43-16,1-19-97 0</inkml:trace>
  <inkml:trace contextRef="#ctx0" brushRef="#br0" timeOffset="571">815 68 268 0,'0'0'269'16,"0"0"-49"-16,0 0-113 15,0 0-34-15,0 0 19 16,0 0-74-16,0-29-18 15,0 34 0-15,0 19-8 16,-4 11 8-16,-4 9 21 16,7-1-20-16,1-6 31 0,0-5-30 15,0-3-2 1,0-5 0-16,0-8 4 0,0-6-9 16,0-6-15-16,0-4-58 15,0 0 37-15,0-3-6 16,0-21-54-16,-3-15-251 15,-11-9-42-15</inkml:trace>
  <inkml:trace contextRef="#ctx0" brushRef="#br0" timeOffset="1141">815 68 421 0,'-114'-23'98'16,"114"23"41"-16,0 0-13 16,0 0-67-16,0 0-44 15,0 0-15-15,-4-3-15 16,8 3 0-16,10 13 8 0,3 0 14 15,1 0-18-15,5-1 11 16,0 2-58-16,5 1 38 16,0-2-39-16,2 2 21 15,-1-3 33-15,0 3-36 16,-2 4 27-16,-4-1-14 16,-5 2 25-16,-4 2-7 15,-1-6 10-15,-3-1 0 16,2-7 1-16,-3-2 8 15,3-1 25-15,2-5-16 16,4 0-1-16,2-8 20 0,-1-14-35 16,-3-1-2-1,-7-2 14-15,-6 6 31 0,-3-4 9 16,0 5-8-16,0 6 16 16,-12 3 7-16,2 5-14 15,6 4 5-15,-2 0-60 16,1 0 3-16,-5 0-18 15,1 7 0-15,-1 9 6 16,1 3-2-16,5-1 7 16,-1-3-6-16,5-5-1 15,0-4-18-15,0-6 25 16,0 0-39-16,0 0-28 16,0 0-20-16,0 0 38 15,0 0 38-15,3 3 14 16,-1-2 1-16,1 5 9 0,-2 3-9 15,4 4 0-15,2-1 57 16,-2-2-13-16,4 0-3 16,-3-2-14-16,5-2-26 15,4-3 32-15,2-1-33 16,2-2-58-16,1 0-115 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3:14.4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379 0 488 0,'0'0'132'16,"0"0"-76"-16,0 0 39 0,0 0-54 16,0 0-23-16,0 0-13 15,0 0-1-15,-94 47-8 16,73 11 2-16,1 15 2 16,3 11 49-16,5 6-42 15,8 4-5-15,4-6 13 16,0-6-13-16,0-8-2 15,3-13 0-15,6-15 1 16,-3-10-15-16,-2-15 14 16,0-8-58-16,-4-13-2 15,0 0-1-15,0-32 52 16,-17-17-374-16</inkml:trace>
  <inkml:trace contextRef="#ctx0" brushRef="#br0" timeOffset="1546">0 302 435 0,'0'0'139'0,"0"0"-36"0,0 0-72 16,0 0-31-16,0 0 7 15,0 0-7-15,101 19 30 16,-40-6 2-16,1-6 1 16,-1-2-33-16,-6-5-14 15,-11 0 11-15,-14 0-28 16,-7 0 20-16,-11 0 9 15,-3 0 2-15,-4 6-19 16,-4 6 19-16,2 6 0 16,-1-1 42-16,-2 2 9 0,0 3-16 15,0 0-25-15,0-1-5 16,0 1 15-16,0 1-20 16,-5 0 0-16,-1-2 6 15,-1-2-6-15,2-3-8 16,1-7-28-16,0-3-45 15,4-6 79-15,0 0-6 16,0-6 8-16,0-19 0 16,0-13-49-16,8-4 35 15,9 3 9-15,-2 1 5 16,3 7 33-16,2 5-9 16,-2 5 28-16,-3 6-6 15,-1 6-45-15,3 3 10 0,-8 3-11 16,-2 3 0-16,0 0-19 15,-3 0 16-15,4 4-22 16,-2 15 19-16,1 4 12 16,-2 4-5-16,1-2-1 15,0 0 6-15,-1-2 3 16,1-5-9-16,-2-1 0 16,4-5 4-16,-2-4 5 15,-2-4-15-15,1-2 6 16,3-2 0-16,-4 0 4 15,1 0 0-15,7-3-1 16,2-16 34-16,-4-4-34 16,2 0-5-16,-7 4 2 0,-4 9 0 15,-1 2 3-15,0 4-3 16,0 4 0-16,0 0 14 16,0 0-11-16,0 0 13 15,0 0-16-15,0 0 3 16,0 0-3-16,0 0 0 15,0 0 0-15,0 0 15 16,0-3-15-16,0-1 28 16,0-2-8-16,0-3-8 15,0 2 15-15,-4 2-23 16,-2 1 1-16,3 3 21 16,-2 1-25-16,1 0 6 15,2 0-7-15,-1-4 2 16,2 4-1-16,-3 0-1 0,0 0 0 15,2 0-8-15,-5 0 13 16,4 0-10-16,-2 0 4 16,4 0 1-16,-2 0-5 15,1 0 5-15,2 0-11 16,0 0-28-16,0 0-41 16,0 0-28-16,0 0-43 15,6 0 4-15,9 0 100 16,1 0-16-16,6 4 26 15,4-4 37-15,5 0 37 16,0 0 3-16,0 0-13 16,-8 0-20-16,-8 0 23 0,-3 5-29 15,-7 4 0 1,-5-2 15-16,0 2 3 0,0-5 53 16,0 3-23-16,0-3-34 15,0 0 24-15,0-2-25 16,0-1 0-16,0-1 5 15,0 3-19-15,0 0-19 16,0 3 8-16,0 1 11 16,0 4 1-16,0 0-1 15,-2 5 0-15,2-3 6 16,0-4-2-16,0 0 5 16,0-7-9-16,0 1 2 15,0-3 25-15,0 0-15 0,0 0 9 16,0 0 17-1,0 0-17-15,0-9-1 0,5-15-20 16,4 2-40-16,0 2 14 16,1 5-25-16,-2 3 45 15,1 5 4-15,-1 1 1 16,1 5-3-16,-5 1 4 16,-2 0 0-16,2 0-17 15,-1 0 14-15,-1 0-9 16,1 12 9-16,-1-2 6 15,-2 0 22-15,3 0 3 16,-2-2-26-16,-1-2 26 16,0-3-28-16,3-3-6 15,-1 0-35-15,-2 0 9 0,4 0 17 16,-1 0-3-16,2 0-2 16,4-9 13-16,3-6-82 15,3 0 36-15,2 5 53 16,-3 0 12-16,-1 2 9 15,1 8-1-15,-2 0-17 16,-1 0 19-16,1 0-16 16,-1 18 6-16,-2 1 34 15,-3 2-16-15,-2 1 33 16,-4-1-46-16,0-1-8 16,2 1-18-16,5-4-36 15,7-7-73-15,13-8-16 16,13-2-88-16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3:18.6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 72 55 0,'0'0'29'0,"0"0"91"15,0 0 5-15,0 0-20 16,0 0 20-16,0 0-61 15,-9-65-31-15,9 60 27 16,0 3-24-16,0 2 8 16,0 0 24-16,0 0-42 15,0 0-9-15,0 0-17 16,0 0 4-16,0 0 3 16,-3 0-7-16,3 4-27 15,0 23 9-15,0 14 18 16,0 7 10-16,0 2-7 15,0-2-1-15,0-2 26 0,0-6-28 16,0-4 0-16,0-1 3 16,0-5-1-16,0-5-2 15,0-5 0-15,0-7-6 16,0-5-8-16,0-4-29 16,0-4-78-16,0 0 25 15,0-3-31-15,7-25-183 16</inkml:trace>
  <inkml:trace contextRef="#ctx0" brushRef="#br0" timeOffset="347">142 249 441 0,'0'0'128'16,"0"0"-128"-16,0 0 3 16,0 0 32-16,0 0-5 15,0 0-4-15,81 0-22 16,-67 0 6-16,-5 0-3 15,0 0-7-15,-6 0-5 16,-3-11-7-16,0-1 11 16,0-2-5-16,0 1-16 15,-5 2 22-15,-11 3 5 16,2 3-5-16,3 5 0 16,-5 0-2-16,3 0 2 15,0 5-1-15,-1 12-5 16,8 2 6-16,2 0-7 0,4 1 7 15,0-1 0-15,0 2 2 16,0-3 3-16,13-3-10 16,5-6-1-16,13-1-16 15,7-8 16-15,9 0-48 16,6-5-51-16,-3-16-92 16</inkml:trace>
  <inkml:trace contextRef="#ctx0" brushRef="#br0" timeOffset="1080">551 207 363 0,'0'0'183'0,"0"0"-114"16,0 0-29-16,0 0-22 0,0 0 45 15,0 0-44-15,-88-12-19 16,79 18 0-16,0 13 16 16,1-2-8-16,7 1 15 15,1-1-22-15,0 0 23 16,0-2-23-16,0-6-1 15,0 2 0-15,9-5 0 16,0-4-3-16,0 0-52 16,8-2-11-16,-2 0 35 15,3-15-1-15,-1-5 18 16,1 1-1-16,-9 0-1 16,-1 7 16-16,-8 3 17 15,0 4-10-15,0 2 74 0,0 3-22 16,0 0 26-1,0 0-42-15,-3 0-43 0,3 0-8 16,0 0-38-16,0 8-17 16,0 7 59-16,3 0 8 15,7-3-1-15,2-4-3 16,2-3-6-16,3-4-37 16,1-1-20-16,5 0 30 15,4-14 20-15,-4-7-122 16,3-3 30-16,-5-1-5 15,-7 4 36-15,-4 5 46 16,-5 7 28-16,-5 4 186 0,0 5 2 16,0 0-89-1,0 0-35-15,0 0-18 0,0 0-44 16,0 5-2-16,0 13-20 16,0 6 20-16,0 5 14 15,0-5-2-15,0 4 11 16,0-8-5-16,0-4-13 15,0-4 1-15,0-2-6 16,0-6 0-16,0-2-20 16,0-2 8-16,0 0 12 15,0-2 34-15,-2-19-34 16,-2-5-57-16,1 0 52 16,3 5 5-16,0 6 14 15,0 4-11-15,0 1 20 16,0 2 32-16,4-3-28 0,10 2-17 15,6 0-10 1,-2 3 0-16,5 0-15 0,0 6 4 16,-1 0-81-16,1 0 20 15,-2 0-55-15,-2 0-65 16</inkml:trace>
  <inkml:trace contextRef="#ctx0" brushRef="#br0" timeOffset="1499">1069 161 389 0,'0'0'124'0,"0"0"-76"0,0 0-3 15,0 0-9-15,0 0 2 16,0 0-3-16,0 70 12 16,0-56-34-16,0-2-10 15,-3-5 16-15,1-4-19 16,2-3 13-16,0 0-13 15,0 0 0-15,0 0 38 16,0 0-30-16,0 0-2 16,0-8-6-16,0-9-51 15,5-1 51-15,4 1-12 16,5-2-7-16,-1-3 6 16,6 4 13-16,-7 5-2 15,1 2 2-15,-8 7 21 0,-1 4 6 16,1 0-27-16,3 0-2 15,1 13 2-15,-3 4 19 16,6 2-7-16,-6 0 14 16,2-5-23-16,-1 4 21 15,-5-3-24-15,1-2 0 16,-2-6 0-16,-1-1 0 16,0 0-63-16,0 1-40 15,0-1-60-15,0-6-181 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3:21.2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184 97 209 0,'0'0'179'0,"0"0"-98"16,0 0 2-16,0 0-11 0,0 0-10 15,0 0 1-15,0 0 26 16,0 0-65-16,0 0-15 16,0-6 39-16,-7-4-43 15,-3-4-7-15,0-4 2 16,-4 1 0-16,1 6 5 16,0 0-5-16,1 5 0 15,2 3-2-15,-3 3 2 16,0 0-11-16,-2 15 2 15,-2 9 9-15,0 1-13 16,7-3 13-16,5-1 0 16,2-4-2-16,3-3 2 15,0-2-2-15,0-1 2 16,0-6-14-16,12 0-1 0,-1-5 11 16,2 0-44-16,4 0 42 15,0-5-11-15,-4-6-5 16,-6 0 7-16,-3 5 15 15,-4 6 18-15,0 0 16 16,0 0 2-16,0 0 22 16,0 0-44-16,0 0-13 15,0 0-2-15,0 4-4 16,5 9-8-16,4 1 13 16,6 0 0-16,0-3-10 0,3-3-34 15,4-4-30 1,-4-4-72-16,-4 0-187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3:21.8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 0 465 0,'0'0'100'16,"0"0"-58"-16,0 0 46 15,0 0-44-15,0 0-32 16,0 0-12-16,0 45 5 16,4-5 17-16,1 4-8 15,-4 5-11-15,2 0 34 16,-3 1-37-16,2 1 0 15,-2 7 12-15,0 4-12 16,0-6 0-16,0-13 0 0,0-15-9 16,0-15 6-1,0-9-46 1,0-4-28-16,0 0 14 0,0 0 16 16,0-4 43-16,0-16-128 0,0-7-192 15</inkml:trace>
  <inkml:trace contextRef="#ctx0" brushRef="#br0" timeOffset="257">0 165 213 0,'0'0'184'16,"0"0"-52"-16,0 0-25 16,0 0-35-16,0 0-54 0,0 0 7 15,97-43-25 1,-71 60 0-16,-6 5-10 0,-7 8 10 15,-5 0-5-15,-8 0 1 16,0-1 8-16,0-5 4 16,0-5-8-16,-12 0 0 15,1-7 13-15,-1-5-13 16,6-7-31-16,-2 0-25 16,7-9-92-16,1-19-262 15</inkml:trace>
  <inkml:trace contextRef="#ctx0" brushRef="#br0" timeOffset="621">258 135 423 0,'0'0'133'16,"0"0"-118"-16,0 0-8 0,0 0 51 16,0 0 31-16,0 0-70 15,14 112-18-15,-10-89 21 16,-4-2-19-16,0-5 3 15,0-5-6-15,0-5 4 16,0-2 20-16,0-3-23 16,0-1 2-16,0 0 26 15,0 0-27-15,0 0 15 16,0 0 0-16,0-11-17 16,0-3-17-16,0-9 2 15,0 3 11-15,0-3-9 0,8 2 14 16,2 3-2-16,3 1 1 15,-1 4 0-15,-2 2 40 16,2 3-39-16,-2 0 5 16,-1 5-12-16,-5 3 6 15,5 0-33-15,0 0-55 16,4 0-20-16,0 11 7 16,-2 0-59-16,1 3-121 15</inkml:trace>
  <inkml:trace contextRef="#ctx0" brushRef="#br0" timeOffset="1158">463 213 136 0,'0'0'184'0,"0"0"-80"0,0 0 68 16,0 0-111-1,0 0-23-15,0 0-26 0,0 73-3 16,0-65 1-16,9-3-10 16,3 1 0-16,-1-6 30 15,1 0-30-15,-3 0 12 16,3 0-8-16,-3-11 1 15,-3-3 4-15,-3 0-9 16,-3-3-17-16,0 0 11 16,-3 1-4-16,-12 2 6 15,2 3 2-15,-3 4 2 16,10 3 48-16,2 2-41 16,4 2-2-16,0 0-10 15,0 0-1-15,0 0-76 16,6 0-44-16,14-2-16 0,2 1 138 15,1-5-81-15,0-4-39 16,-6 4 65-16,-2 3 59 16,-3-2 61-16,-6 1 37 15,-3 4-28-15,2 0 2 16,2 0-27-16,-1 0-40 16,2 4 22-16,3 12 6 15,1 11 10-15,-6 1-2 16,1 5 5-16,-2 3-7 15,-1-3-37-15,1 7 9 16,-2-5 19-16,-3-3-23 16,0 6-7-16,0-3 0 0,0-11 4 15,0-5 25-15,0-15-29 16,0-4 0-16,0 0-12 16,-8-21 12-16,-1-10-153 15,0-11 96-15,-3-7-65 16,1-7 4-16,2-4-231 15</inkml:trace>
  <inkml:trace contextRef="#ctx0" brushRef="#br0" timeOffset="1389">645 142 113 0,'0'0'185'0,"0"0"-100"15,0 0 7-15,0 0-16 16,0 0-37-16,0 0 23 16,50-37-55-16,-33 37 4 0,4 2-10 15,-1 14 7 1,-3 2 15-16,-8 2-23 0,-2-3 0 15,-5 2-2-15,-2-5 8 16,0 1-6-16,0-1 0 16,0-1 3-16,-9-2 9 15,1-3-12-15,2-3-22 16,2-5 3-16,1 0-83 16,1 0-29-16,2-5-316 15</inkml:trace>
  <inkml:trace contextRef="#ctx0" brushRef="#br0" timeOffset="2020">815 175 429 0,'8'0'39'0,"3"0"32"0,8 0 24 16,4 0-49-16,6 0-4 16,4 0 1-16,-1-3-15 15,-1-11-2-15,-7-5-26 16,-7 0-41-16,-8 0 7 15,-6 3-8-15,-3 3 31 16,0 3 0-16,-11 4 11 16,-4 3 42-16,-2 3-42 15,-1 0 0-15,0 0-5 16,0 13-1-16,4 3 6 0,5 3-2 16,1 0 2-1,4 0 27-15,4 0-19 16,0 1 12-16,0-4 9 0,4 1-23 15,13-2 10-15,3-5-8 16,-4-4-5-16,10-1 13 16,-3-5-16-16,0 0-27 15,-2-11 14-15,-3-9-57 16,-3 1 8-16,-2 0 29 16,-6 5 9-16,-1 6 20 15,-3 3 8-15,-3 4 14 16,0 1 32-16,0 0-23 15,2 0-27-15,2 0-15 16,4 15 15-16,-2 4 8 16,3 3 2-16,0-7 1 15,-4 2 4-15,-2-8-14 16,1-3 12-16,-4-4-13 0,0-2 3 16,0 0 19-16,0 0-18 15,0 0 34-15,0 0 7 16,-7-20-43-16,1-4-2 15,3 4-22-15,3 1 22 16,0 0 27-16,0 3 8 16,7-3-31-16,10 2 2 15,-2 1-4-15,2-1 1 16,-4 5-3-16,-2-1 0 16,1 1-15-16,2-1-1 0,0 5-58 15,-2 2-91-15,-11 2-273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5:31.6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62 78 0,'0'-2'56'0,"0"0"-17"16,0-1 37-16,0 0 2 16,0-2-12-16,0-1-7 15,0 4-7-15,0-1-29 0,0 0 44 16,0 0-44-16,0 3 0 16,0-2 17-16,0 2-18 15,0 0-2-15,0 0-20 16,0 0 8-16,0 0-7 15,0 0-1-15,0 0-11 16,0 0 11-16,0 0-5 16,0 11 0-16,9 2 5 15,0-1 0-15,2-2-2 16,1-1 2-16,0-4 0 16,2 0 3-16,4-1 2 15,5 0-7-15,4-2 2 0,5 1 0 16,2-2 6-1,-1 4-4-15,2 1-2 0,4-4 0 16,1 2 3 0,1 0-5-16,4-2 2 0,0 3 0 15,-1-4 2-15,0 1-2 16,0 2 0-16,1 1 4 16,1-3-4-16,2-2-1 15,1 0-2-15,1 0 3 16,2 0 1-16,1 0-1 15,-5 0 0-15,3 0 2 16,-7 0-1-16,0 0-1 16,-6 0 0-16,1 0 1 15,-4 0-5-15,0 0 4 16,1 0 0-16,4 0 8 0,1 0-3 16,0 0-7-16,1 0 2 15,-4 0 0-15,5-2-7 16,-4 2 13-16,2-3-6 15,0 3 0-15,0 0 4 16,-1 0-10-16,-1 0 6 16,1 0 0-16,-1 0 3 15,-1 0-3-15,2 0 0 16,1 0 0-16,-2 0 6 16,4 0-10-16,-1 0 4 0,2 0 0 15,5 0 4 1,0 0-1-16,-1 0-3 0,1 0 14 15,-4 0-10-15,4 0 2 16,-3 0 8-16,5-2-12 16,-4 1 29-16,2-4-28 15,4 5-3-15,0 0 15 16,-3 0-11-16,2 0-7 16,-2-1 3-16,-1-1 0 15,1-3 5-15,-2 1-5 16,4 0 0-16,-2 0 0 15,0-1 6-15,2 0-3 16,-2-2-3-16,3 3 0 16,0-3 5-16,2 2 4 15,1-1-8-15,2-3 5 0,0 5 1 16,-1 0-7 0,2 2 0-16,1 2 5 0,0 0-6 15,0 0 5-15,2 0-4 16,-4 0 4-16,-1 0-3 15,-2 0-1-15,-2 0 0 16,-1 0 0-16,-2 0 7 16,0 0-2-16,3 0-5 15,0 0 8-15,-4 0-5 16,3 0-3-16,-5 0 0 16,0 0 0-16,-2 0 6 15,-1 0-2-15,0 0-1 0,-3 0 8 16,3 0-4-16,-4 0 1 15,1 0-8-15,-2 0 0 16,-1 0 23-16,2 0-20 16,-1 0-6-16,-4 0 6 15,-3 0 0-15,-4 0 12 16,-6 0-15-16,0 0 0 16,0 0 18-16,1 0-18 15,1 0 5-15,-4 0 5 16,-2 0-7-16,-1 0-6 15,0 0 3-15,1 0 0 16,2 0 0-16,4 0 0 16,0 0 0-16,2 0 6 15,0 0 3-15,-2 0-17 16,2 0 8-16,-3 0 0 0,3 0 1 16,-3 0 1-16,2 0-2 15,3 0 1-15,-1 0 5 16,0 0-7-16,2-3 1 15,-6 2 0-15,0-1 6 16,-5 2-6-16,3 0 0 16,-3 0 6-16,5 0-1 15,0 0-1-15,3-3-4 16,1 3 0-16,-1 0 15 16,-3-2-15-16,-2 2 1 15,-6 0 0-15,-1-2 7 16,-2 2-12-16,-1 0 4 0,1 0 0 15,2 0 7-15,-1-2-5 16,-4 2 0-16,0 0 5 16,-4 0-4-16,0 0 9 15,-1-2-12-15,-1 0 3 16,0 2 23-16,-1 0-22 16,-2 0 3-16,0 0 3 15,0 0-7-15,0 0 8 16,0 0-11-16,0-2 0 15,0 2 10-15,0-1-10 16,0-5-15-16,-2-4-65 16,-22-10-319-16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5:33.3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122 34 466 0,'0'0'53'0,"0"0"-47"16,0 0-3-16,0 0 17 15,0 0 37-15,0 0-38 0,1 0-14 16,-1 0 3-1,0 0-8-15,0 0 0 0,0 0-1 16,0 0-7-16,0 0-41 16,0 2-65-16,0-2-228 15</inkml:trace>
  <inkml:trace contextRef="#ctx0" brushRef="#br0" timeOffset="595">0 0 97 0,'0'0'100'15,"0"0"27"-15,0 0-29 0,0 0-36 16,0 0 6 0,0 0-46-16,0-5-16 0,0 5 14 15,0 0-17-15,0 0-6 16,0 0-3-16,0 15 6 15,6 4-62-15,6-5-184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6:02.4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50 120 5 0,'-6'-6'59'15,"3"2"-17"-15,1 0-24 16,-2 2 81-16,4 2-39 16,-3 0-12-16,3 0-17 15,0 0-2-15,-2 0-22 0,2 0-1 16,0 0-6 0,-3 0 0-16,2 0 10 0,-2-3-9 15,-2 2-1-15,1-4 0 16,1 1 1-16,-2 2 15 15,3-2-5-15,-1 2 25 16,2 1 12-16,1 1-33 16,0 0 7-16,0-3 6 15,0 1-26-15,0-1 6 16,0 3-8-16,0 0 0 16,0-2 10-16,0 2-8 15,0 0 0-15,0-1-1 16,0 1 1-16,0 0 6 15,0-2-8-15,0-1 0 0,0 2 2 16,0-4 0-16,0 0-2 16,0 0 5-16,0 1-4 15,0 0 11-15,0-2-12 16,0-1 0-16,0 1 3 16,0 0 2-16,0 3-5 15,0 3 2-15,0 0-1 16,0 0 13-16,0 0-14 15,0 0 0-15,0 0 17 16,0 0-16-16,0 0 2 16,0 0 4-16,0 0-6 15,0 0-2-15,0 0-6 16,0 0-2-16,0 0 7 0,0 10-5 16,4 8 4-16,10 3 3 15,0-1 0-15,-1 1-1 16,1-5 1-16,-2-2 0 15,-1-3 6-15,-4-5-3 16,1 1-3-16,-3-6 0 16,-1 2 2-16,1-1 5 15,-1-2-7-15,2 0 0 16,3 0 3-16,5 0-1 16,3 0 2-16,4-13-2 15,2-2 2-15,-2 3-1 16,-1 2-3-16,-2 2 0 15,0 2-3-15,-1 3 4 16,0 1-2-16,-4 2 1 16,1 0-2-16,0 0 0 0,-1 0-6 15,1 0 8 1,3 2 4-16,-4 8-4 0,6 2 1 16,-3-1-1-16,0 2 0 15,2-3 9-15,-1 1-9 16,1-4 0-16,0-2 9 15,3-2-8-15,0-3 5 16,2 0-4-16,2 0 0 16,3 0 8-16,1-8-10 15,5-1 0-15,2-2 2 0,-1 0 1 16,-2 1-2 0,5 0-1-16,-4-3 0 0,1 7-4 15,-3 0 4-15,-3 4 0 16,-2 2-2-16,-4 0 0 15,-2 0-1-15,-3 0-2 16,0 7 5-16,1 0-2 16,-1 2 2-16,0-4 0 15,0 0 2-15,2-1 6 16,0-1-7-16,1-3-1 16,2 0 3-16,3 0 3 15,-2 0-6-15,6 0 0 16,1 0 2-16,-1 0-1 0,-3 0-2 15,1 0-2-15,-1 0 3 16,-1 3 1-16,0 0-1 16,-4 1 0-16,-2-2 2 15,1 0-2-15,-2 0 0 16,-1-2 0-16,3 2 1 16,0 0-1-16,2-2 0 15,0 2 0-15,3 1 0 16,-2-3 0-16,2 0 0 15,4 0-2-15,2 0 6 16,0 0-2-16,6 0-2 16,-5 0 0-16,1 0 1 15,-5 0-1-15,-2 0 0 16,-3 0-3-16,-5 0 7 0,-4 0-15 16,1 1 11-16,-2 2 0 15,3 1 1-15,-2-2 3 16,3 0-6-16,4-2 2 15,-4 0 0-15,3 0 2 16,-3 0-2-16,4 0 0 16,-3 0 0-16,3-2 2 15,-4 0-2-15,0 0 0 16,-1 2 1-16,-7 0-6 16,1 0 5-16,-5 0 0 15,3 0-1-15,0 0 2 16,5 0-1-16,4 0 0 0,6 0 1 15,5-9-3 1,6-1 2-16,2-1 0 0,5-2-1 16,-1 6 5-16,-1 0-8 15,-4 4 4-15,-1 0 0 16,-5 3 2-16,-2 0-2 16,-8 0 0-16,-4 0 0 15,-4 0 0-15,-6 0 0 16,2 0-1-16,-2 3 1 15,3-1-3-15,3 4 3 16,7 2 0-16,3 1-2 16,9-2 7-16,4-3-5 15,1-4 0-15,10 0 1 0,2 0 5 16,4-11-6 0,-2-4 0-16,-4 2 11 46,-4 5-11-46,-5 6-3 0,-6 2 2 0,-3 0 1 0,-2 0-1 0,-4 0-1 0,1 4 2 16,-2 5 7-16,-2-3-2 16,2 0 4-16,-3-3 2 15,-3-1 3-15,1 1 24 16,-3-1-38-16,-4 1 1 16,0 1 9-16,2-1-7 15,-2 4 0-15,6-3-3 16,-4 2 1-16,1 0 2 0,2-3-3 15,-4-1 0 1,6-2 10-16,-1 0-9 0,2 0 7 16,-4 0-4-16,-2 0-2 15,-4 0 6-15,-2 0-7 16,-2 0-1-16,-1 0 14 16,1 0-13-16,1 0 0 15,2 0-1-15,2 0 6 16,1 0 4-16,0 2-10 15,0 0 0-15,0-2 14 16,3 0-14-16,2 0 9 16,0 0-9-16,4 0 2 15,0-6 11-15,0-1-13 16,-1 3 0-16,-3 2-1 0,-1 2 2 16,-3 0-2-16,-1 0-4 15,-2 0 5-15,-5 0 1 16,1 0-1-16,-2 0 0 15,-1 0 2-15,0 0 3 16,3 0-5-16,-1 0 0 16,1 0 0-16,-2 0 4 15,2 0-4-15,-3 0 0 16,0 0-3-16,0 0-11 16,2-4-14-16,1-11-37 15,2-5-88-15,-4-11-9 16,-1-6-330-16</inkml:trace>
  <inkml:trace contextRef="#ctx0" brushRef="#br0" timeOffset="1660">1462 29 491 0,'0'0'116'16,"0"0"-53"-16,0 0-16 16,0 0 11-16,0 0 3 15,0 0 4-15,0 0-54 16,5 0-4-16,-5 0 5 16,0 0-5-16,0 0 2 15,0 0 11-15,0 0-2 16,-5 0 21-16,-17 0-39 15,-9 0-1-15,-5 0-7 16,4 0-10-16,6-6 14 16,8 5 0-16,9-4 4 15,6 2-5-15,1 3 5 16,2-2-1-16,0 2-4 0,0 0-16 16,9 0 5-16,22 0 6 15,11 0 10-15,14 0 19 16,2 0-16-16,0 0 5 15,-8-4 12-15,-5 2-4 16,-5-1 0-16,-10 0-13 16,-7 3-2-16,-11 0 12 15,-6 0-13-15,-6 0 0 16,0 0 7-16,0 0-2 16,0 0 10-16,-13 0-12 15,-18 0 4-15,-10 4-5 16,-3 2-2-16,3 1 0 0,6-6-4 15,13 3 5-15,9-4-1 16,12 0 0-16,-2 0 0 16,3 0-3-16,0 0 3 15,0 0-12-15,0 0 12 16,0 0-23-16,3 0 11 16,11 0 5-16,4 0 7 15,3 0 8-15,-1 0-8 16,4 0-5-16,-1 0-35 15,4 0-35-15,4 0-88 16,-3 0-100-16</inkml:trace>
  <inkml:trace contextRef="#ctx0" brushRef="#br0" timeOffset="2291">3927 74 163 0,'0'0'123'0,"0"0"-37"16,0 0 70-16,0 0-40 15,0 0-16-15,0 0 42 16,110 32-90-16,-79-28 10 16,6-4 1-16,-1 0-46 15,4 0 0-15,-1 0-17 16,-2 0 3-16,-2-9 15 16,-13 5-18-16,-8 0 0 15,-9 2 9-15,-5 2-5 16,0 0 1-16,0 0 9 0,-6-3-13 15,-25-3-2-15,-19-10-165 16,-21-8-211-16</inkml:trace>
  <inkml:trace contextRef="#ctx0" brushRef="#br0" timeOffset="4561">4070 136 173 0,'0'0'196'0,"0"0"-129"16,0 0 10-16,0 0 2 16,0 0-23-16,0 0-17 15,-2-3-31-15,2 3 14 16,0 0-21-16,0 0-1 16,0 0 10-16,-3 0-2 15,-1 0-7-15,-5 0 17 0,0-3-8 16,0 3 25-1,-1-1-1-15,3 1-9 0,1-3-5 16,1 3-18-16,1 0 0 16,1 0-4-16,3 0 4 15,0 0 11-15,0 0-13 16,0 0 0-16,0-2-6 16,0 2 6-16,3 0-9 15,19 0 9-15,10 0 12 16,0 0 41-16,3 0-42 15,-3-3-6-15,-3 2 16 16,-5 0-19-16,-3 1 1 16,-4 0-3-16,-11-3 3 15,-3 3-1-15,-3 0 1 16,0 0-3-16,0 0 36 0,0 0-23 16,-7 0 23-16,-16 0-23 15,-12 0-5-15,-9 0-12 16,1 0 4-16,4 0-10 15,7 0 4-15,11-2 4 16,7 0 2-16,10 2-2 16,0-2 2-16,4 2 3 15,0-3-3-15,0 3-7 16,0 0 1-16,8 0-8 16,12 0 14-16,9 0 3 15,-2 0-2-15,0 0 9 16,-4 0-10-16,-2 0 0 0,1 0 5 15,-7-1-5-15,-1 1-5 16,-2-2-118-16,-6 2-30 16,-6-3-1-16,0 2-188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8:03.7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0 138 0,'0'0'85'0,"0"0"-79"16,0 0 27-16,0 0 28 15,0 0-41-15,0 0 15 16,0 0-13-16,-4 0 1 0,4 0 34 15,0 0-25 1,0 0 17-16,0 0 27 0,0 0-39 16,0 0-5-16,0 0-15 15,0 0-9-15,0 0 6 16,0 0-14-16,4 0 0 16,15 0 25-16,8 6-11 15,6 3-3-15,4-1 5 16,2 0-9-16,5 1-4 15,-1-4-3-15,4 0 0 16,-2 1 4-16,1-2-4 16,1-1 0-16,-1-2 1 15,-1-1 1-15,-1 0 0 16,5 0-2-16,-5 2 0 0,0 1 2 16,0 1-2-16,-8-2 0 15,4 0 1-15,-7 2 1 16,1-3-3-16,-2-1 1 15,-2 0 0-15,-6 3-2 16,2-3 2-16,-5 2 0 16,-1 3 0-16,-2-1 1 15,-1-2 0-15,0 1-1 16,-2 0 0-16,2-1-1 16,-2 1 5-16,0-3-4 15,-1 0 2-15,1 0-2 0,-1 0 3 16,1 0-3-16,-2 0 0 15,-2 0 2-15,3 0 2 16,-1 0-4-16,0 0 7 16,0 0 0-16,1 0 22 15,0 0-29-15,-1 0 0 16,1 0 29-16,1 0-28 16,-4 0 7-16,-4 0-1 15,-2 0-5-15,-5 0-2 16,1 0 0-16,-1 0 0 15,0 0-3-15,0 0 3 16,0 0-42-16,0-19-119 16,-9-11-522-16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6:23.6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19 345 0,'0'0'76'0,"0"0"20"15,0 0-23-15,0 0-39 16,0 0-15-16,0 0-18 16,0 0 3-16,-4-5-8 15,4 5-5-15,0 0 9 16,0 0 0-16,0 0 1 16,0 0-1-16,0 0 7 15,0 0-6-15,0 0 0 16,0 0-1-16,0 0 0 15,0 0-1-15,0 0 1 16,0 0-30-16,0 0-50 16,0-5-46-16,0-4-104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6:39.6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35 115 0,'3'0'41'0,"-3"-6"-40"0,0-5-2 16,0-7 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6:17.9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44 67 57 0,'0'0'222'15,"0"0"-148"-15,0 0-58 16,0 0 49-16,0 0-28 15,0 0 5-15,0 0-4 16,-9-46-27-16,4 43 14 16,0 1-25-16,1-1 7 15,1 3 35-15,-2 0-19 16,5 0 10-16,0 0-9 16,-1 0-22-16,1 0 8 15,0 8-2-15,0 9-8 16,0 0 17-16,0-2-15 0,0-8 0 15,0 2-2-15,4-3 0 16,2-2-1-16,-1-1 1 16,3-2 0-16,-7 1 1 15,2-2 6-15,-3 0-14 16,2 0 5-16,-2 0 2 16,7-6-11-16,-2-14 11 15,-1-8-56-15,-4 7 26 16,0 10 30-16,0 2-5 15,0 7 11-15,-3 2-1 0,-3 0 57 16,2 0-45 0,-1 0 7-16,-2 11 1 0,2 9-24 15,0 3 16-15,5-5-17 16,0-4 0-16,0-3 3 16,3-2-3-16,7-3 0 15,3-2-11-15,-4-4 11 16,-3 0-7-16,-1 0-26 15,-2 0 33-15,-3-15-5 16,0-9 5-16,0-1 0 16,0 3-3-16,-3 5 10 15,-6 6-8-15,-2 6 1 16,4 4 0-16,1 1 45 16,3 0 15-16,1 0-39 15,-6 1-10-15,2 18-6 0,-4 5 1 16,5-3-6-1,4-10 0-15,1-2 4 0,0-4-4 16,0-4 0-16,0-1-3 16,0 0-3-16,0 0-19 15,0 2-94-15,1-2 52 16,11 0-12-16,0-7-124 16</inkml:trace>
  <inkml:trace contextRef="#ctx0" brushRef="#br0" timeOffset="22212">144 67 79 0,'-6'-1'39'0,"1"-2"-8"16,2 3 31-16,3-2 47 15,0 0-52-15,0 0-25 0,0 0-24 16,0 2 10-16,0 0-12 16,14 0-2-16,6 0 92 15,4 0-58-15,2 0-17 16,4 0 5-16,4 2-25 16,0 4 35-16,1 3-32 15,0-5 0-15,0 0 14 16,2 1-18-16,-1-5 4 15,1 0-4-15,1 0 9 16,-7 0 3-16,1 0-12 16,-4 0 0-16,-6 0 9 15,0 0-8-15,-6 0-1 16,-5 0 0-16,-2 0 1 0,-1 2 4 16,-7 2-5-1,2-4 0-15,-3 1 6 0,0-1-3 16,0 0 3-16,0 0 8 15,0 0 12-15,0 0 28 16,0 0-46-16,0 0-4 16,0 0 17-16,0 0-21 15,0 0 5-15,0 0-5 16,0 0 0-16,0 0 1 16,0 0-1-16,0 0 0 15,0 0 4-15,0 0 1 16,0 0-5-16,0 0 0 0,0 2 0 15,0-2-1 1,0 2 1-16,0 4-92 0,0-6-99 16,0 0-373-16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7:22.1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1119 0 103 0,'-1'2'73'15,"-2"-2"-48"-15,1 0 95 16,-6 0-51-16,2 3-37 15,-1-3 47-15,1 0-1 16,1 0-21-16,-2 0-49 16,2 0 4-16,-3 0 14 15,4 0-24-15,2 0 8 16,2 0-10-16,0 0 8 16,-3 0-1-16,2 0-7 15,-2 1 0-15,-3 7-1 0,-2-3 1 16,-1 4 0-1,0 3 0-15,-2-2 0 0,-4 3-1 16,1 3 1-16,-1 1 0 16,-3-1 2-16,1 1 3 15,-1-1-5-15,0-1 0 16,0 1 0-16,-4-1-4 16,1-1 4-16,1 3 0 15,-1 0 1-15,0 2-1 16,1-1-1-16,2-3 1 15,3 0 0-15,1-1-1 16,-1 2 1-16,-2-1 0 16,0 0-5-16,2-4 10 15,1 2-7-15,1 1 2 16,-1 4 0-16,-3 1-14 0,4-4 8 16,-1 4 6-16,-3-1-9 15,1 5 9-15,1 0-1 16,-4 0-9-16,1 1 10 15,-3-4-7-15,-2 1 7 16,2-5 0-16,0 5-4 16,1-2 6-16,-2 0-4 15,3 1 2-15,-1-2 0 16,2-1 3-16,4 0-3 16,3-3 0-16,-1 1-1 15,0-3 2 16,6 4-2-31,-6-3-1 0,3 4 2 0,-5 0-1 0,1-1 1 0,-4 3 0 16,-1 0 3-16,-2 1-2 16,-1 1-1-16,-1-3 0 15,3-1 0-15,2 1 0 16,3-7 0-16,1 0 0 16,3-4 7-16,6-3-3 15,1 1-3-15,3-5-1 16,0 0 3-16,0 0-10 15,0 0 7-15,0 0-5 16,0 4 5-16,0 0-18 16,0-2-10-16,0 2-19 0,0 0 18 15,0-3 29-15,3 3-51 16,-2 0-4-16,2-2-15 16,-1 1-56-16,2 0-17 15</inkml:trace>
  <inkml:trace contextRef="#ctx0" brushRef="#br0" timeOffset="1705">138 943 38 0,'0'0'41'0,"0"0"-23"16,0 0-17-16,0 0 6 16,0 0 37-16,0 0 0 15,0-10 18-15,0 10-30 16,0 0-9-16,0 0 7 16,0 0-15-16,0 0 10 15,0 0-3-15,0 0-14 0,0 0 24 16,0 0-31-1,0 0 2-15,5 0-2 0,11 5 1 16,4 7-2-16,9-1 0 16,4 3-51-16,5-1-159 15</inkml:trace>
  <inkml:trace contextRef="#ctx0" brushRef="#br0" timeOffset="2756">1277 58 0 0,'0'0'0'15,"0"0"0"-15</inkml:trace>
  <inkml:trace contextRef="#ctx0" brushRef="#br0" timeOffset="2950">1277 58 6 0,'149'133'1'0,"-149"-133"-1"0,0 0 3 16,0 0-3 0,0 0 0-16,0 0-10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7:28.8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0 534 587 0,'0'0'56'0,"0"0"-49"15,0 0 3-15,0 0-6 16,0 0 9-16,0 0 10 0,0-1-9 15,6 1 28-15,2 5-3 16,5 12 26-16,1 4-15 16,0-1-29-16,-2 0-5 15,-3-10 13-15,-5-4-28 16,1-6 0-16,3 0-1 16,-4 0 0-16,10-15 0 15,5-33 0-15,15-39 0 16,8-45-40-16,1-34-192 15,-2-18-376-15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7:54.0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 36 26 0,'-5'-3'97'16,"2"-3"-34"-16,1 0 11 16,-1-3-1-16,-1 6-3 15,2-4-34-15,-1 5-6 16,2 2 32-16,-2 0-13 15,1 0-27-15,2 0-21 16,0 0 4-16,0 0-3 16,0 0-2-16,0 0 0 0,0 0 0 15,0 0-3-15,0 0-4 16,0 0 5-16,14 2 2 16,9 8 9-16,9-1-4 15,4-3-3-15,4-2 15 16,2 1-13-16,-1-5 3 15,0 0-7-15,0 2 3 16,2-1 1-16,-7 4-4 16,-1-4 0-16,-3 1 0 15,0 1 0-15,6-3-1 16,-5 0-2-16,2 0 6 16,2 0 4-16,-4 0-7 0,3 0 0 15,-1 0 0-15,-1 0 3 16,1-3-4-1,-5 1 1-15,0 2 0 0,-5 0 0 16,-3 0 0-16,0 0 0 16,-4 0 3-16,0 0-3 15,-1 0-1-15,-3 2-1 16,-1 3 2-16,4-1 7 16,-3-2-7-16,-1 2 0 15,6 0 14-15,-1-2-12 16,-2-1 5-16,0 4-5 15,-1-5 1-15,-9 3 4 16,1-3-7-16,-7 0 0 16,0 0 9-16,0 0-8 0,0 0-1 15,0 0 1-15,0 0-1 16,0-3-45-16,-13-30-365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06.7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0 113 0,'0'0'134'15,"0"0"-45"-15,0 0 4 16,0 0-20-16,0 0-8 15,0 0 27-15,-8 0-60 16,8 0-23-16,0 0-8 16,0 0-1-16,0 0 0 15,0 0-1-15,0 0 1 16,0 0 0-16,0 0-2 16,0 0 4-16,0 0-2 0,0 0 0 15,0 0 0-15,-1 0 1 16,1 0-1-16,0 0 0 15,0 0-1-15,0 0 1 16,0 0 7-16,0 0-7 16,0 0 0-16,0 0 9 15,0 0-5-15,0 0-3 16,0 0-2-16,0 0 3 16,0 0 1-16,0 0-3 15,0 0 0-15,0 0-2 16,0 0 2-16,0 0-5 15,0 0 1-15,0 0-51 16,0 0-55-16,0 0-13 0,0 0-296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07.4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0 362 0,'0'0'32'16,"0"0"-32"-16,0 0-157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22.2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21 194 22 0,'-5'-9'26'0,"1"1"-10"16,-1 2 6-16,2-1 8 15,2-1 38-15,-2 0-67 16,3-1 12-16,0 3-13 16,0 1-1-16,0-3-7 15,3 5 1-15,6-1-33 16,0-3-30-16,0 5 14 15</inkml:trace>
  <inkml:trace contextRef="#ctx0" brushRef="#br0" timeOffset="732">48 15 0 0,'0'0'68'0,"0"0"55"16,0 0-9-16,0 0-41 15,0 0 1-15,0 0-37 16,0-14-20-16,0 14-4 15,0 0-10-15,0 0 1 16,0 0-4-16,3 0-5 16,8 0 5-16,6 0 1 15,1 0-1-15,5 2 13 16,4 7-9-16,11-2-3 16,3-3 6-16,9-1-3 0,6 2 6 15,2-4-9-15,-3 3-1 16,-1 0 11-16,-2 1-5 15,-3 0-5-15,-5 1 1 16,-8 0-1-16,-1-1 2 16,-3-2-3-16,0-3 0 15,3 3 9-15,1-3-9 16,1 0 5-16,1 2-5 16,-5 2 3-16,0-2-4 15,-1 2 1-15,0-1 0 16,-1-1 4-16,-4-2-3 0,3 0 4 15,-1 0-3 1,5 0-1-16,-6 0 8 0,6 0-7 16,-7 0-2-16,0 0 3 15,-1 0 2-15,-1 0-5 16,3-2-3-16,0-1 3 16,2 3 18-16,4-2-8 15,0 2-10-15,-2 0 12 16,3 0-12-16,-4 0 0 15,1 0 1-15,-1 2 0 16,0 4 0-16,4 1-1 16,-6-1 0-16,1 0 0 15,-3 1 0-15,-2-1 0 16,-3 0-2-16,-2-2 8 0,1 0-11 16,2 1 5-16,0-4 0 15,3-1 4-15,1 0-4 16,0 0 0-16,4 0 0 15,-4 0 1-15,-1 0 0 16,-3 0-1-16,-7 0 0 16,-2 4 0-16,-5-4 0 15,-4 1 0-15,-1-1 0 16,-4 0 1-16,0 0 7 16,0 0-7-16,0 0 2 15,0 0 13-15,0 1-13 16,0-1 3-16,0 3-6 15,0 1-30-15,-22-4-210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30.1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3 130 607 0,'0'0'67'0,"0"0"-67"15,0 0-8-15,0 0-1 16,0 0 5-16,0 0 4 16,0 65 0-16,0-45 5 15,0-1-4-15,0-4 4 16,0-2-4-16,1-4 1 16,2-6-2-16,-1 2-2 15,1-5 2-15,-3 2 2 0,0-2-2 16,0 0 0-16,0 0 7 15,4 0-5-15,1 0-4 16,8-2-14-16,6-19 13 16,8-7-3-16,8-1 6 15,1 1-6-15,4 1 5 16,-1 2-5-16,1 5 6 16,-4 7-2-16,-1 7-4 15,-1 6-1-15,-1 0 7 16,-1 6 0-16,-5 13 5 15,-4-1-4-15,-6 1-1 16,-8-4 2-16,-5-3-2 16,-4-6 14-16,0 0-4 15,0 2 8-15,-16-1 2 0,-13-4-12 16,-6-3 4-16,-2 0-12 16,-2-19 5-16,-1-15 5 15,6-6-10-15,5 3-9 16,3 4 3-16,5 9 6 15,7 15 3-15,8 4-3 16,1 5 0-16,2 0-7 16,2 0 7-16,1 2-37 15,0 21-52-15,-3-1-98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8:05.5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1 305 0,'0'0'78'0,"0"0"-72"15,0 0 39-15,0 0 23 16,0 0-16-16,0 0-3 16,3 0-18-16,-2 0 9 15,2 0-35-15,2 0 4 16,4 0 29-16,5 0-31 16,9 0 8-16,9 0 5 15,12 0 0-15,9 0 22 16,9 0-37-16,5 0-4 15,1 0 16-15,4 0-15 16,-6 3-2-16,0 7 0 0,-4-4 1 16,-7 1 1-1,-2-3-2-15,-3-2 0 0,-3-2 0 16,2 0 0-16,4 0 0 16,-3 0 0-16,-2 0 2 15,-2 0-2-15,-5 0-1 16,-2 1 1-16,-4 4 6 15,0-3-6-15,-1 2 0 16,-4-2 3-16,0 1-2 16,-2-2 7-16,2-1-8 15,1 0 0-15,-3 0 6 16,3 0-2-16,-5 0-8 16,-2 0 3-16,2 0 1 15,-3 0 5-15,-2 0-3 0,-5 0-2 16,0 0 36-16,-4 0-31 15,-3-1 11-15,-5 1-12 16,-4 0 1-16,0 0 18 16,0 0-15-16,0 0-5 15,0 0 40-15,0 0-31 16,0 0 4-16,0 0-16 16,-7-3-49-16,-8 0-86 15,-4-5-138-15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28.9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21 168 472 0,'-1'-13'57'0,"-7"3"28"15,5 2-23-15,-1-7-56 16,2 3 4-16,-1-1 1 16,3-1 40-16,0 2-18 0,0-1-33 15,0 0 2-15,0 5-3 16,8-1 6-16,-4 0-10 15,5 3 5-15,1-1-8 16,-3 3 5-16,-2 2-3 16,-4 2-3-16,2 0-6 15,-3 0 2-15,5 0 10 16,5 16-6-16,9 22 9 16,2 11 0-16,0 20 0 15,-6 7 3 1,-2 2-3-16,3-7 3 0,-5-11-1 15,-4-10-2-15,3-10 0 16,-6-6 1-16,1-12-1 0,-4-7-1 16,2-7 0-16,-3-6 2 15,0-2-2-15,0-2-13 16,-21-32-139-16,-8-15-113 16</inkml:trace>
  <inkml:trace contextRef="#ctx0" brushRef="#br0" timeOffset="222">47 165 300 0,'0'0'53'16,"0"0"-26"-16,0 0-19 15,0 0 24-15,0 0-6 16,0 0-17-16,178-85 20 16,-154 88-6-16,-2 17-13 15,-9 4-10-15,-5 8 5 16,-8 0 22-16,0 6-16 15,-17-2 1-15,-6-5 14 0,5-6-18 16,1-7-4-16,13-9-4 16,-1-1-4-16,5-8-82 15,0 0-98-15</inkml:trace>
  <inkml:trace contextRef="#ctx0" brushRef="#br0" timeOffset="467">466 176 467 0,'0'0'104'0,"0"0"-73"0,0 0 1 16,0 0 8-16,0 0-22 15,0 0-8-15,69-15-8 16,-31 0 0-16,0 6 10 15,-3 3-8-15,-5 1-4 16,-12 5-1-16,-9 0-32 16,-4 0-33-16,-5 1-43 15,0 18-53-15</inkml:trace>
  <inkml:trace contextRef="#ctx0" brushRef="#br0" timeOffset="650">556 289 508 0,'0'0'107'16,"0"0"-107"-16,0 0-12 16,0 0 11-16,0 0 1 15,0 0 15-15,152-8-13 16,-113 4-1-16,-2 0 0 16,-5 2-1-16,-2 2-63 15,-13-1-105-15,-7-4-222 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36.0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 23 34 0,'0'0'78'0,"0"0"-3"16,0 0 14-16,0 0 30 15,0 0-30-15,0 0-12 16,0 0-18 0,-31-23-22-16,31 20 5 0,0 3-37 15,0 0-3-15,0 0 6 16,0 0-8-16,0 0-14 16,26 0 3-16,20 9 11 15,24 0 6-15,15-9-2 16,13 0-4-1,9 0 10-15,1 0-2 0,-4 0-7 16,-8 0 1-16,-12-6 0 16,-18 6-1-16,-17-5-1 0,-17 3-8 15,-14 2 7-15,-13 0-33 16,-5 0 0-16,0 0 33 16,0 0-20-16,-6 0-155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36.6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59 599 0,'0'0'45'0,"0"0"-12"16,0 0-33-16,0 0-19 15,0 0 16-15,0 0 6 0,299 6 5 16,-179-6 12-16,0-16-4 15,-1-1 3-15,-16 5-16 16,-18 2 1-16,-23 5 5 16,-21 3-6-16,-15 0-3 15,-17 2 1-15,-9 0 1 16,0 0 1-16,0 0-3 16,-17 0-51-16,-28 0-179 15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03.0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 35 11 0,'0'0'12'0,"0"0"24"16,0 0 11-16,0 0-31 15,0 0-14-15,0 0 88 16,0 0-46-16,-43-10 49 15,42 7-31-15,-2 2-20 16,1 1 7-16,-3-2-33 16,5 2 22-16,-3 0-14 15,3 0-14-15,0 0-6 0,0 0-4 16,0 0-1 0,0 0 1-16,0 0 0 0,0 0 0 15,0 0-6-15,0 0-11 16,0 0 13-16,8 0 2 15,6 0 2-15,-1 0 6 16,0 0-4-16,-4 0-2 16,1 0 4-16,2 0-1 15,7 0 10-15,2 0-6 16,3 0 1-16,-1 0 13 16,-3 0-17-16,-7-2-3 15,-7 2 6-15,-2 0-7 16,-3 0 0-16,-1 0-1 15,0 0 1-15,0 0 8 16,0 0-2-16,0 0-6 0,3 0-2 16,3 0-118-16,8 0 2 15</inkml:trace>
  <inkml:trace contextRef="#ctx0" brushRef="#br0" timeOffset="1647">805 179 143 0,'0'0'144'0,"0"0"-144"0,0 0-56 16,0 0 45-16,0 0 11 15,0 0 0-15,-4 0 2 16,4 0 15-16,0 0 12 16,0 0 13-16,0 0-1 15,-3 0-3-15,-8 0-38 16,4-3 0-16,-1-3 9 16,3 1-9-16,4 2 0 15,-2-2 5-15,1 2-1 16,2-5 16-16,-4 5 12 15,4-3 4-15,-5 4-6 16,2 0 34-16,2 2 12 16,1 0-30-16,0 0-19 15,0 0 3-15,0 0-30 0,0 0-11 16,0 0 9-16,1 0-15 16,22 0 17-16,12 0 5 15,4 2-3-15,2 0-1 16,-3-2-1-16,-6 0 0 15,-9 0 3-15,-2 0-3 16,-7 0 0-16,0-2 0 16,-4-6-2-16,2-1-5 15,2-4-19-15,-2-3-53 16,2 0 15-16,-14-5-158 0</inkml:trace>
  <inkml:trace contextRef="#ctx0" brushRef="#br0" timeOffset="2756">40 0 272 0,'0'0'48'0,"0"0"-32"16,0 0-6-16,0 0 12 15,0 0 8-15,0 0-22 16,0 0 0-16,4 5 15 15,13 1 49-15,3 2-43 16,9 3-6-16,3 0-13 16,0 2 9-16,4-3-14 15,2-1-5-15,-2-3 28 16,1-2-13-16,4 0 6 0,-2-2-21 16,1 1 8-1,-4-1 10-15,-2-1-16 0,-7 3-2 16,-4 1 0-16,-2-4 0 15,2 2 1-15,-3-3-1 16,5 0 0-16,3 0 5 16,-1 0-4-16,7 0 3 15,-1-6-2-15,5-1-2 16,-2 1 4-16,1 0-4 16,-2 4 0-16,-5 0 5 15,-1 2-4-15,-5 0-2 16,-4 0-1-16,1 0 2 15,-4 0 3-15,-2 0-3 0,2 0 0 16,-6 0 0 0,2 0 0-16,2 0 0 0,-1 0-1 15,4 0 3-15,0 0 11 16,4 0-13-16,1 0 0 16,1-4 10-16,5-5-7 15,-7 3 0-15,0 0 5 16,-9 1-4-16,-3 4-8 15,-4-1 4-15,-3 2 0 16,-3 0 8-16,0 0-7 16,0 0-2-16,-22 0-18 15,-22-2-230-15</inkml:trace>
  <inkml:trace contextRef="#ctx0" brushRef="#br0" timeOffset="2931">544 164 142 0,'0'0'0'16</inkml:trace>
  <inkml:trace contextRef="#ctx0" brushRef="#br0" timeOffset="37583">377 133 18 0,'0'0'46'0,"0"0"5"16,0 0 50-16,0 0-40 16,0 0-61-16,0 0-17 15,0 0 10-15,-26-25-5 16,19 25 6-16,2 0 6 15,1 0 7-15,2-3-7 16,-1 3 9-16,1-1 36 16,2 1-7-16,-3 0 3 15,3 0-16-15,0 0-5 16,0 0 3-16,-1 0-16 16,1 0-1-16,-5 0-3 15,-4 0-3-15,-6 0-3 0,-5 0 2 16,-2 0-4-16,-4 1 2 15,-2-1-18-15,1 0-5 16,1 0 26-16,5 0 9 16,6-6 15-16,3 2 15 15,9 1-5-15,3 0 67 16,0 3-101-16,0 0-11 16,10 0-18-16,22 0 29 15,12 0 18-15,14 0 12 16,9 0-23-16,10 0 23 15,2 6-5-15,-1 3-17 16,-4 1 3-16,-10 0-9 16,-6-2 0-16,-7-3 1 15,-13-3 1-15,-8-2-2 0,-13 0-2 16,-11 2 0-16,-3-2 1 16,-3 0-1-16,0 0 7 15,0 0 1-15,-13 0-8 16,-21 0-104-16,-11-6-58 15,-15-7-246-15</inkml:trace>
  <inkml:trace contextRef="#ctx0" brushRef="#br0" timeOffset="37748">204 135 442 0,'0'0'33'16,"0"0"-33"-16,0 0-8 15,0 0 6-15,0 0 2 16,0 0-11-16,330 25-79 16,-271-25-193-16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46.4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 0 205 0,'0'0'108'16,"0"0"-64"-16,0 0-25 16,0 0-13-16,0 0-6 15,0 0 2-15,0 0 4 16,-17 0-6-16,17 0-6 15,0 11 2-15,0 8-8 16,12 3-94-16,-7-6-109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47.8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56 380 214 0,'0'0'74'15,"0"0"48"-15,0 0-71 16,0 0-7-16,0 0 18 16,0 0 1-16,-56-18-35 15,56 15 6-15,0 3 10 16,-2 0 30-16,2 0-43 16,0 0-18-16,0 0 1 15,0 0-14-15,0 0-6 0,0 0-1 16,0 0-16-16,15 3 19 15,20 11 1-15,14 2 3 16,13 1-4-16,13-3 4 16,10-1-4-16,6-3 4 15,9-1 0 1,3-3 8-16,3-2-5 0,7-4-3 16,2 0 5-16,14 0-3 15,5 0-2-15,4-4 0 16,-4-8 4-16,-13 3-8 15,-10 3-7-15,-12 4-1 16,-9 0 10-16,-8 2-17 16,-14 0 7-16,-6 0 8 0,-7 0 3 15,-7 0-8-15,-4 0 9 16,-3 2 0-16,-6 4-4 16,0-2 8-16,-3 0-4 15,-4-1 0-15,-3-1 2 16,1-1-2-16,-6 2 0 15,1-2 0-15,-4 2-4 16,-6-3 9-16,-4 2-5 16,-2-2 0-16,-1 0 0 15,-2 0 3-15,-2 0 1 16,0 0-4-16,0 0 27 16,0 0-2-16,0 0 15 15,0 0-8-15,0 0-12 16,0 0 23-16,0 0-25 0,0 0-4 15,0 0 9-15,0 0-21 16,0 0-4-16,0 0 2 16,0 0-92-16,-14 0-103 15,-10-10-120-15</inkml:trace>
  <inkml:trace contextRef="#ctx0" brushRef="#br0" timeOffset="1541">196 195 28 0,'0'0'29'0,"0"0"-22"0,0 0 16 15,0 0-18-15,0 0 2 16,0 0 42-16,-20-8 36 15,20 8-37-15,0 0 0 16,0 0 12-16,-3 0-27 16,3 0 1-16,0 0 17 15,0 0-20-15,0 0-10 16,0 0-8-16,-5 0-4 16,-4 0 12-16,-8 18-16 15,-5 7-3-15,2-4 5 16,0-2 1-16,6-9 2 15,5-5 1-15,8-1-8 0,-2-4 5 16,3 0-8 0,0 0 0-16,0 0-1 0,0 0 1 15,0 0 0-15,0 0-7 16,0 0-8-16,0 5 13 16,12-1 0-16,3 3 2 15,5 2 4-15,0-2-3 16,-2 2 0-16,2 0-1 15,-2-4 0-15,-3 0 2 16,-1 0-2-16,-1-4 0 16,-1-1 6-16,-2 0-6 15,-3 0 0-15,-2 0-1 16,-1 0 2-16,-4 0 2 16,2 0 0-16,-2 0-3 0,0 0 18 15,0 0 19 1,0 0 23-16,0 0 18 0,0 0-32 15,0-1-8-15,0-10-34 16,-14 1-4-16,4-2 6 16,-7 2-5-16,5 2 2 15,1 0-3-15,-1 2-9 16,6-1 8-16,3 0-71 16,3-6-45-16,0-4-138 15</inkml:trace>
  <inkml:trace contextRef="#ctx0" brushRef="#br0" timeOffset="2412">1707 144 499 0,'0'0'38'15,"0"0"-4"-15,0 0-33 16,0 0-2-16,0 0-2 16,0 0 3-16,-41 66 14 15,25-43 10-15,1-5 8 16,2-1 1-16,2-6-12 16,3-1 4-16,2-1-25 0,2-4 3 15,4-3-8-15,0 1 5 16,0-3-13-16,0 0 12 15,0 0-8-15,0 1 5 16,0-1-2-16,10 2 6 16,12-2 4-16,3 0-2 15,7 0-2-15,3-2 12 16,2-13-11-16,-2-3 7 16,-3 4-8-16,-10 1 1 15,-8 7 11-15,-6 4-12 16,-7 2 0-16,-1-2 17 15,0 2 38-15,0 0 3 16,0 0-12-16,0 0-4 0,0-1 49 16,0-7-27-1,0-1-32-15,-15-10-24 0,-6-10-8 16,-5-11-7-16,3-17-113 16,-13-19-145-16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8:57.1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106 93 107 0,'-15'-14'160'0,"3"4"-120"16,3 1-2-16,0 3 26 15,1-3 18-15,2 3-49 16,-3-1 21-16,1-1 52 16,2 2-43-16,-1 1-32 15,-1-3 56-15,4 5-44 16,2 3-6-16,-1-2-3 0,3 2 1 15,0 0-7 1,0 0 0-16,0 0-18 0,0 0-10 16,0 5-10-16,0 29 3 15,24 16 7-15,8 14 6 16,5 7 21-16,4-1-14 16,3-3-9-16,3-1 12 15,-5-1-14-15,2 0 4 16,0 3 9-16,-4-6-13 15,-5-7 12-15,-3-9-14 16,-12-12 1-16,-1-2 1 16,-4-8-1-16,-2-5 0 15,-4-4 2-15,-5-8-2 16,-2-2 6-16,1-4-7 16,-2-1 1-16,-1 0 4 0,0 0-3 15,0 0 2 1,0 0 7-16,0 0-10 0,0 0 8 15,0 0-9-15,0-1 0 16,-9-34-7-16,-27-33-162 16,-23-41-496-16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5.9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101 0 460 0,'0'0'78'0,"0"0"65"16,0 0-72-16,0 0 20 15,0 0-4-15,0 0-27 16,-96 738-7-16,96-626-1 16,24-10-45-16,11-13 0 15,5-16-7-15,1-24 0 16,-2-20-20-16,1-17-15 15,-7-12-142-15,-3-18-97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6.4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56 869 0,'0'0'5'0,"0"0"21"16,0 0-26-16,0 0 18 15,0 0 38-15,0 0 38 16,379 45-59-16,-287-45 7 16,-11-8-31-16,-17-4 0 0,-17 5 12 15,-20 4-23-15,-13 0 0 16,-13 3 5-16,-1 0 3 15,0-4-16-15,-9-8-4 16,-18-9-169-16,-10-10-171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8.3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49 161 561 0,'0'0'111'15,"0"0"-63"-15,0 0-48 16,0 0 3-16,0 0 23 16,0 0-6-16,-2-143 11 15,-2 133 86-15,-1 8-72 16,1 2 21-16,-1 0-57 16,0 0-3-16,-2 2 29 15,-2 22-35-15,4 7 0 16,4 2 18-16,1 0-17 15,0 2 3-15,6-3-4 16,10 1 0-16,4-6 7 0,1-3-7 16,1-10 0-16,-7-4-4 15,2-9-22-15,-5-1-5 16,-3 0-22-16,1-22 12 16,-2-11 37-16,-2-5-36 15,-1 3 23-15,-5 12 7 16,0 9 20-16,0 11 23 15,0 3-6-15,0 0-19 16,3 5-16-16,-2 24 16 16,7 15-7-16,-1 10 71 15,-1 4-50-15,2 0 10 16,-3-8-32-16,-5-3 1 16,0-12 14-16,0-7-15 0,0-9 0 15,-13-5 21 1,-3-4-19-16,1-7 1 0,-2-3-3 15,3 0 0-15,5-3 4 16,2-21-4-16,7-13-25 16,0-8-30-16,7-15-82 15,19-4 3-15,3-8-106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8:19.7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161 0 763 0,'0'0'136'16,"0"0"-78"-16,0 0-58 16,0 0 0-16,0 0 21 15,0 0-6-15,108 27 23 16,-50-13-22-16,0 3-3 16,-11-1-4-16,-14-1-9 15,-15-4 0-15,-18 2-2 16,0 7 12-16,-27 9-8 15,-28 10 11-15,-16 10-7 16,-8 4 6-16,3-1-12 16,12-4 0-16,13-8 16 0,17-8-8 15,14-3 7-15,16-6-13 16,4 0 0-16,0 0-2 16,26 2 0-16,10 2 0 15,13-5 20-15,2-2-18 16,4-5 3-16,-5-5-5 15,-6-6 3-15,-4-4-1 16,-18 0-2-16,-5 0 0 16,-15 0-2-16,-2-19 2 15,-2-9-49-15,-28-15-120 16,-11-3-36-16,-8-2-80 16</inkml:trace>
  <inkml:trace contextRef="#ctx0" brushRef="#br0" timeOffset="238">41 352 41 0,'0'0'668'0,"0"0"-599"15,0 0-21-15,0 0 55 16,0 0 22-16,0 0-68 16,180 13-38-16,-136-9 25 15,-2-2-37-15,-10-2-4 16,-6 0 5-16,-11 0-7 15,-3 0-1-15,-6 0-23 16,2 0-75-16,-2 4-84 16,2-4-159-16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9.0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0 372 0,'0'0'312'0,"0"0"-287"16,0 0-19-16,0 0 23 15,0 0 29-15,0 0-10 16,103 195-29-16,-96-172 3 16,-3-4-22-16,-3-6 1 15,8-6 4-15,3-2-5 16,3-3 0-16,10-2 8 16,4 0-2-16,6-7-5 0,-1-9-1 15,0-4-15 1,-5-1-27-16,-9 0-99 0,-17 2-98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8.6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0 512 0,'0'0'165'16,"0"0"-128"-16,0 0-3 16,0 0 44-16,0 0 10 15,0 0-25-15,1 208-19 16,8-152 21-16,3 0-47 16,0 4-6-16,-1-3 5 15,-2-7-8-15,0-4-18 16,-1-11 7-16,-7-11 2 15,4-10-1-15,-5-12 1 16,0-2-26-16,0 0 8 16,0-31-98-16,0-19-91 15,3-20 27-15,-3-16-13 16</inkml:trace>
  <inkml:trace contextRef="#ctx0" brushRef="#br0" timeOffset="207">159 44 257 0,'0'0'70'0,"0"0"19"15,0 0 51-15,0 0 5 16,0 0 6-16,0 0-92 16,87 260 8-16,-75-209-49 15,-2-3 7-15,-2-5 21 16,-3-7-46-16,-4-8 0 16,-1-5 8-16,0-12 0 15,0-8-16-15,0-3-15 16,0 0-48-16,0-13-1 15,0-23-213-15,0-22-117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7.4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0 108 615 0,'0'0'61'16,"0"0"3"-16,0 0-42 15,0 0 2-15,0 0-22 16,0 0 2-16,26-95 34 15,-12 95-38-15,1 0 4 16,6 6 31-16,1 23-23 0,-3 9 43 16,3 3-25-16,-1 2 8 15,-1-1 35-15,1-5-69 16,0-4 0-16,2-1 11 16,-3-8 0-16,-4-1-21 15,-2-6 6-15,-2-7 0 16,-7-4-12-16,-4-6-55 15,2 0-39-15,-3 0 37 16,0-11-33-16,0-23-117 16,0-16-272-16</inkml:trace>
  <inkml:trace contextRef="#ctx0" brushRef="#br0" timeOffset="167">231 0 11 0,'0'0'529'0,"0"0"-455"16,0 0-42-16,0 0 40 15,0 0 64-15,0 0-100 16,-48 287 0-16,40-234-36 16,-1-9 4-16,7-12 4 15,2-10-8-15,0-9-30 16,0-13-158-16,2 0-58 16</inkml:trace>
  <inkml:trace contextRef="#ctx0" brushRef="#br0" timeOffset="384">495 195 688 0,'0'0'10'15,"0"0"1"-15,0 0 128 16,0 0-77-16,0 0 8 16,0 0-12-16,165 8-42 15,-138-8 32-15,-4 0-48 16,-7 0 0-16,-2 0 4 15,-5 0-4-15,3 0-25 16,2 0-126-16,6-13-61 16,2-2-198-16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7.0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0 346 0,'0'0'221'0,"0"0"-162"16,0 0-56-16,0 0 68 15,0 0 11-15,0 0 7 16,20 285-43-16,-7-216-21 15,4-7-12-15,1-12 15 0,-4-10-28 16,-1-14 0 0,0-10-1-16,-7-7 1 0,-2-9-47 15,1 0-89-15,2-38 17 16,-2-24-74-16</inkml:trace>
  <inkml:trace contextRef="#ctx0" brushRef="#br0" timeOffset="171">223 39 105 0,'0'0'389'16,"0"0"-309"-16,0 0 41 15,0 0-60-15,0 0-14 16,0 0 27-16,53 362-71 0,-38-325-2 16,7-5-2-1,3-9-16-15,3-15-167 0,-1-8-212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4.7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65 519 0,'0'0'165'16,"0"0"-128"-16,0 0-36 15,0 0 29-15,0 0 19 16,0 0 4-16,99 84-19 16,-63-69-22-16,-1-4 2 0,-8-8-14 15,-4-3 1-15,-9 0-7 16,-7-16 6-16,-7-11-23 15,0-2-35-15,-12 0 9 16,-15 4 44-16,-3 10-14 16,-2 9 11-16,4 6 2 15,2 0 6-15,7 9 0 16,1 14 7-16,7 2-3 16,6 10 9-16,5 1-9 15,0-3 3-15,5 4 30 16,19-1-37-16,4-4 7 15,2-8 5-15,2-9-9 16,-2-6-6-16,2-9-64 16,-3-5-64-16,-5-24-32 0,-9-7-193 15</inkml:trace>
  <inkml:trace contextRef="#ctx0" brushRef="#br0" timeOffset="198">290 131 23 0,'0'0'319'15,"0"0"-108"-15,0 0-140 16,0 0-59-16,0 0 12 15,0 0 25-15,103 29 74 16,-57-7-99-16,2 1-15 16,6 1 27-16,-6-6-36 15,-4 4 0-15,-7-9 6 16,-10 2-6-16,-9-10-11 0,-6 0-99 16,-12-5 3-16,0-1 30 15,0-27-38-15,-18-11-361 16</inkml:trace>
  <inkml:trace contextRef="#ctx0" brushRef="#br0" timeOffset="365">592 0 512 0,'0'0'119'0,"0"0"-92"16,0 0 23-16,0 0 27 16,0 0-7-16,0 0-10 15,-95 313-49-15,79-263 8 16,4-14-6-16,6-14-10 0,6-9-6 15,0-12-74 1,2-1-123-16,19-12 24 0,6-30-287 16</inkml:trace>
  <inkml:trace contextRef="#ctx0" brushRef="#br0" timeOffset="582">978 25 413 0,'0'0'167'15,"0"0"-31"-15,0 0-35 16,0 0 39-16,0 0-81 16,0 0-7-16,153 728-11 15,-139-631-39-15,-3-24 12 16,-4-21-14-16,2-19 0 16,-7-15 1-16,1-12-1 0,-3-6-4 15,0-14-3-15,-12-42-71 16,-20-37-214-16,-14-41 36 15,-5-14-233-15</inkml:trace>
  <inkml:trace contextRef="#ctx0" brushRef="#br0" timeOffset="757">935 69 427 0,'0'0'54'0,"0"0"3"16,0 0 31-16,0 0-23 15,0 0 47-15,0 0-70 16,248 93-13-16,-228-63-25 15,-14 4 4-15,-6 5 13 0,0 2-18 16,-18-5-6 0,-14-4-21-16,-12-18-192 0,0-14-172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3.8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25 542 0,'-5'-2'93'16,"5"2"-65"-16,0 0 1 15,0 0-12-15,0 0 5 16,0 0-22-16,0 0 6 16,5 0 12-16,18 9-12 15,7 13 61-15,7 5-19 16,2 4-24-16,7-1 5 15,1 4-29-15,0-4 10 16,4-9 11-16,-2-2-21 16,-2-7 7-16,-4-6 6 15,-7-6-12-15,-6 0 6 16,-2 0-7-16,-6-11-62 16,-8-7-29-16,-5-7-36 0,-9-7-75 15,0 2-273-15</inkml:trace>
  <inkml:trace contextRef="#ctx0" brushRef="#br0" timeOffset="250">451 0 460 0,'0'0'86'0,"0"0"-53"16,0 0-32-16,0 0 72 15,0 0-12-15,0 0-32 0,194 139-9 16,-136-112-20-1,-8-5 1-15,-10 0 19 0,-18-5-18 16,-15 1-2-16,-7 5 18 16,-14 3-2-16,-24 6 1 15,-14 0-17-15,-2 2-19 16,-3-6-15-16,7-9-137 16,9-12-214-16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09.8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316 69 141 0,'0'0'288'0,"0"0"-257"15,0 0-24-15,0 0-14 16,0 0 7-16,0 0 0 16,-223 68 54-16,223-68-2 15,0 0-51-15,0 0-1 16,0 0-3-16,7 0 3 0,7 0 5 16,-3-6 33-1,2-1 55-15,-5 2-59 0,-2 4 17 16,-3 1-13-16,-3 0-31 15,0 0 13-15,0 0-20 16,0 0 4-16,0 0 18 16,0 0-22-16,0 0 0 15,0 0 13 1,0 0-12-16,0 0 7 0,0 0-8 16,0 0 0-16,-3 0 26 15,-6 6-25-15,-5-1-1 16,-4 3 3-16,0-2 4 0,-3-3-4 15,2-1-3 1,4-2 0-16,0 0 17 0,4 0-11 16,4 0 38-16,5 0 28 15,-1 0-41-15,3 0 0 16,0 0-31-16,5 0-19 16,34 0 10-16,40 0 14 15,46 0-5-15,45-5 27 16,41-17-8-1,32-2 12-15,20-1-25 0,13 7-3 16,2 0 27-16,-2 3-27 16,-13 5-2-16,-27 4 8 15,-39 4-1-15,-42 2-16 16,-49 0 1-16,-44 0-47 16,-34 8 52-16,-28-8-16 0,-23 2 2 15,-44 3-43 1,-32 1-219-16,-19 6-178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10.8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0 600 0,'0'0'297'0,"0"0"-234"16,0 0-63-16,0 0 9 16,0 0 14-16,0 0 17 15,216 81 44-15,-146 8-24 16,6 27-28-16,-5 12 9 16,-16 7-41-16,-14 12 0 15,-26-8-3-15,-15 2 3 16,-26 0 0-16,-27-14 5 15,-14-9-5-15,-4-20 0 16,-3-26-9-16,1-20-27 0,1-25 19 16,10-27-168-1,4-9-204-15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11.0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1102 0,'0'0'0'16,"0"0"0"-16,0 0-314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10.1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0 124 882 0,'0'0'33'0,"0"0"-33"0,0 0-16 15,0 0 9-15,0 0 7 16,0 0 0-16,164 38 1 16,-150-19-1-16,-14 11 0 15,0 12 4-15,-23 7 0 16,-12 2-4-16,5-10 0 15,4-12 8-15,11-13-1 16,10-10 22-16,5-6 7 16,0 0-31-16,15 0-5 15,20 0 6-15,5 0-1 16,4-6 44-16,1-10-44 0,-4-5-5 16,-1 4-18-1,-5-2-86-15,-8 0-86 0,-6 1-67 16</inkml:trace>
  <inkml:trace contextRef="#ctx0" brushRef="#br0" timeOffset="343">659 237 274 0,'0'0'374'0,"0"0"-349"15,0 0 49-15,0 0-2 16,0 0-71-16,0 0 40 15,192 236-19-15,-192-212 32 16,-29 0 42-16,-9-8-64 0,-11-13-15 16,-9-3-17-16,1-18 0 15,7-22-23-15,6-18 11 16,16 0 3-16,16-6 0 16,12 4 14-16,0 4-10 15,35 10-3-15,11 0 8 16,7 12-2-16,6 10 8 15,6 5-6-15,-2 7 16 16,-9 7-14-16,-5 5-1 16,-13 0-1-16,-11 0 0 15,-10 5-16-15,-6 11-40 16,-5 5-43-16,1-3-105 16,3-4-147-16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8:15.8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0 617 512 0,'0'0'131'0,"0"0"-102"15,0 0-8-15,0 0 33 16,0 0-42-16,0 0 1 0,85-182 6 15,-69 172-18-15,-2 6 12 16,-5 4-13-16,0 0 0 16,2 0 37-16,1 2-10 15,5 19 2-15,2 10 2 16,3 8 8-16,0 3 6 16,0 0-41-16,-4-1-4 15,0-9 43-15,-1-3-38 16,-8-7-2-16,0-8-3 15,-4-6 1-15,-4-3-2 16,-1-3-9-16,0-2-42 16,0 0 20-16,0-10-77 15,0-22-97-15,0-12-277 16</inkml:trace>
  <inkml:trace contextRef="#ctx0" brushRef="#br0" timeOffset="217">431 273 670 0,'0'0'55'0,"0"0"12"16,0 0 50-16,0 0-49 15,0 0-2-15,0 0-27 16,-226 322 15-16,191-287-54 16,9-8 0-16,8-10 9 15,8-7-8-15,6-5-2 16,4-5-18-16,0 0-110 15,0-18-64-15,21-17-300 0</inkml:trace>
  <inkml:trace contextRef="#ctx0" brushRef="#br0" timeOffset="2448">3110 244 247 0,'0'0'42'16,"0"0"15"-16,0 0 63 15,0 0-25-15,0 0-10 16,0 0 17-16,32-126-23 15,-29 122-10-15,-2 0-10 16,4-3-46-16,2 1 7 16,3-2-8-16,5 0-7 15,6-5 6-15,5-2-11 16,3 1 0-16,1-1 0 16,-4 3 8-16,-6 3-12 15,-8 6 4-15,-8 3 0 16,-1 0-15-16,-3 0 15 0,0 11 0 15,0 15 7 1,0 9 5-16,0 1 42 0,0-6-47 16,0-3-5-16,0-8 25 15,5-5-27-15,5-3 0 16,0-5 0-16,3-6 0 16,7 0-1-16,0-2-53 15,3-27-23-15,-1-9 20 16,0-5-44-16,-6 7 55 15,-2 6 42-15,-3 11 0 16,-8 13 4-16,-2 5 5 16,-1 1 37-16,0 0 30 0,0 16-56 15,0 24-10 1,0 17 68-16,0 12-52 0,0 0 5 16,0-6-27-16,0-6 0 15,3-9 11-15,-3-8-11 16,0-9 0-16,0-5 6 15,-3-10 8-15,-12-3 1 16,-6-10-15-16,-2-3 2 16,-3 0 20-16,6-3-21 15,4-18 4-15,11-6 13 16,5-11-9-16,8-4-4 16,25-3-5-16,16-3 0 15,4 5 1-15,3 4-1 0,-1 5-5 16,-5 3-48-1,-12 3-118-15,-18 3-169 0</inkml:trace>
  <inkml:trace contextRef="#ctx0" brushRef="#br0" timeOffset="1076">642 1157 555 0,'0'0'129'15,"0"0"-115"-15,0 0 14 16,0 0 31-16,0 0-34 16,0 0 21-16,0 0-19 15,0 0-25-15,0 0 34 16,0 0-35-16,0 0 7 15,0 0 44-15,0 0-32 16,0 0 7-16,-5 0-3 16,1-11-12-16,-4-5 8 0,4-6-20 15,4 9 0 1,0 0 1-16,0 4-1 0,0 5 0 16,0 2 0-16,0 2 0 15,0 0-9-15,-2 0 9 16,-1 0-6-16,-3 21 6 15,-3 15 22-15,-5 3 29 16,5-4-34-16,0-8-10 16,4-10 16-16,2-8-23 15,3-4 0-15,0-3 6 16,0-2-2-16,0 0-8 16,0 0 4-16,0-21 0 15,0-14-27-15,0-4 13 0,0 6 13 16,0 15-7-1,0 13 11-15,0 5-5 0,0 0 2 16,0 0 0-16,0 17-13 16,13 8 20-16,2 5-7 15,1-1 25-15,-5-4-22 16,-3-7-3-16,-4-7 0 16,-4-5 4-16,2-3-4 15,-2-1 0-15,0-2-7 16,0 0 1-16,3 0-140 15,1 0-170-15</inkml:trace>
  <inkml:trace contextRef="#ctx0" brushRef="#br0" timeOffset="1618">841 1211 255 0,'0'0'143'16,"0"0"-50"-16,0 0-32 16,0 0 61-16,0 0-62 15,0 0 31-15,0 0 22 16,-3-19-67-16,3 19 12 0,0 0-29 15,0 0-21-15,17-5 7 16,24-4-15-16,27-8 0 16,34-9 32-16,30-8-24 15,21-1 15-15,20 1-12 16,10 3-8-16,0 4 25 16,7 3-28-16,-3 1 0 15,-17 6 8-15,-23 0-2 16,-30 8-9-16,-36 4 3 15,-28 2 0-15,-26 3-4 16,-12 0 4-16,-13 0 0 16,-2 0 4-16,0 0 1 0,0 0 9 15,0 0-14 1,0 0 5-16,0 0 12 0,0 0-17 16,0-2 0-16,0 2-1 15,0 0 4-15,0 0-6 16,3 0-1-16,-3 0-4 15,0 0-7-15,0 0-18 16,0-3-47-16,-8-6-124 16,-4-5-43-1,3-1-257-15</inkml:trace>
  <inkml:trace contextRef="#ctx0" brushRef="#br0" timeOffset="3470">1199 2752 184 0,'0'0'135'15,"0"0"-30"-15,0 0 24 16,0 0-48-16,0 0-1 15,0 0 50-15,81 45-28 16,-69-31-30-16,-3 0 18 16,-3 4-48-16,2-5-5 15,-5-1-37-15,-3-4 2 16,0-3 11-16,0-4-6 16,0-1-7-16,0 0 6 15,0 0-5-15,0 0 18 0,0-25-19 16,-5-5-5-1,-7-3-10-15,3 10 16 0,1 12-1 16,8 7 2-16,-1 4 0 16,1 0-4-16,0 0-4 15,-3 0 3-15,3 0-11 16,-2 0 21-16,-1 6-7 16,3-2 3-16,-1-4-1 15,1 0 5-15,0 0-7 16,0 0 0-16,0 0 9 15,-3 0-9-15,-2-19-7 16,-1-2-24-16,1 3 12 0,2 5 14 16,2 4-4-1,-2 9 9-15,1 0 11 0,2 0-4 16,-3 0 6-16,3 0-5 16,0 0-8-16,-3 0 0 15,2 12-1-15,1 4 1 16,0 2-15-16,0 6 15 15,0 8-123-15,7 7-91 16,4 5-60-16</inkml:trace>
  <inkml:trace contextRef="#ctx0" brushRef="#br0" timeOffset="8215">1435 2480 17 0,'0'0'50'0,"0"0"-7"15,0 0-27-15,0 0-14 16,0 0 9-16,0 0-11 16,0 0-1-1,-12 10 0-15,12-8 1 0,0 1 4 16,0 0-4-16,0 3 0 16,0 0 3-16,0 1-3 15,0-1-14-15,0-2 12 16,0 2-15-16,0-6-2 15,0 0-3-15,0 1-10 16,3-1-6-16</inkml:trace>
  <inkml:trace contextRef="#ctx0" brushRef="#br0" timeOffset="9587">1457 2724 49 0,'0'0'58'16,"0"0"45"-16,0 0 27 15,0 0-43-15,0 0-16 16,0 0-25-16,-9 0-9 0,9 0-15 16,0 0-17-1,0 0-1-15,0 0-4 0,0 0-11 16,0-2 10-16,0 2-46 15,0 0-4-15,0-2 20 16,0 2 23-16,0-2-3 16,0 0 22-16,0 1-9 15,0 1 55-15,0-3-14 16,0 0 13-16,0-3 0 16,0 0-17-16,0-1 7 15,8-4-8-15,-2 0 0 16,3 1 11-16,3-4-34 15,2 1-2-15,3-3-8 16,1-3 5-16,5-2 34 16,1-7-35-16,6-2 2 0,2-5 18 15,6-1-27 1,-4 2-2-16,1 7 0 0,-1 2 0 16,-2-1 6-16,0 3-6 15,-1 3 0-15,-4-1 29 16,2-2-22-16,-2-2 6 15,0-2-8-15,8-3-2 16,0 0 7-16,6 1-10 16,0 2 0-16,0 0 12 15,3 3-11-15,5-1 2 16,0-4-3-16,4-1 0 16,0-2 5-16,0-2-5 15,0-5 0-15,-3 1 7 16,0-1-5-16,-2 2-4 0,-6 1-5 15,-2 2 7-15,-6 7 0 16,-3 0 0-16,-2 7 0 16,0 1 6-16,-7 0-6 15,6 1 0-15,-1 0-4 16,-1 0 4-16,6-5 1 16,0-1-1-16,1 0 0 15,-1 2 2-15,-2-2 0 16,-2 4-4-16,-6 3 0 15,-5 4 2-15,-6 3 2 16,-4 1-2-16,2 2 0 16,-2-5 2-16,-3 5 2 15,4 1-4-15,-7 3 0 0,2 1 2 16,-1 2 8-16,2-1-7 16,-1-2-3-16,0 2 30 15,2-4-28-15,-4 2 4 16,2 1-6-16,-1-2 0 15,1 3 10-15,2-6-7 16,-4 5-3-16,4-2 13 16,-5 4-11-16,3-1 5 15,-3 1-7-15,0 0 1 16,0 0 11-16,0 0-7 16,0 0-5-16,0 0 16 15,0 0-16-15,0 0 0 0,0 0 0 16,0 0-3-16,0 0-10 15,0 0-60-15,-12-5-161 16,-7-5-171-16</inkml:trace>
  <inkml:trace contextRef="#ctx0" brushRef="#br0" timeOffset="10271">2777 922 382 0,'0'0'68'0,"0"0"-65"0,0 0 38 15,0 0-40-15,0 0 6 16,0 0 15-16,-6-33-11 16,3 31 26-16,3 2 22 15,-1 0-32-15,1 0 36 16,0 0-36-16,0 0-6 15,0 0 14-15,0-2-34 16,22 1 4-16,15-4 32 16,11-1-4-16,10 0 55 15,0 1-86-15,0 0-1 0,-4 5 7 16,2-3-8-16,-1 1-3 16,-9 2 3-16,-11-2 0 15,-13 2 1-15,-10 0-1 16,-10 0 0-16,-2 0 6 15,0 0 0-15,0 0-4 16,0 0 2-16,0 0-3 16,0 0 18-16,0 0-19 15,0 0-8-15,3 0-2 16,2 4-136-16,-1 10 28 0,1 3-122 16</inkml:trace>
  <inkml:trace contextRef="#ctx0" brushRef="#br0" timeOffset="10784">3377 1071 456 0,'0'0'98'0,"0"0"-31"15,0 0 27-15,0 0-34 16,0 0 68-16,0 0-54 16,-32 40-44-16,32-40 40 15,0 0-55-15,0 0-1 16,0-13 7-16,0-14-21 15,6 0-7-15,6 2 2 16,2 6 5-16,0 10-5 16,-4 5 5-16,3 4 0 0,-4 0-5 15,3 8-5 1,-3 12 7-16,0 9-6 0,-7 0 9 16,-2-1 39-16,0-8-26 15,0-6-9-15,0-11 15 16,0-1-15-16,0-2 10 15,0 0-14-15,0 0 1 16,-2 0 25-16,-6-4-26 16,4-16-2-16,2-6-10 15,2 2 7-15,0-10 0 0,14 10-3 16,1 1 8 0,2 8-16-16,-8 13 16 0,-1 2 0 15,-2 0-6-15,-2 11 8 16,-1 5-5-16,-3-3 3 15,0-1 0-15,0 0 35 16,0-1-31-16,-7-2 1 16,-7 1 6-16,-3-3-5 15,2-3-12-15,-3-4-4 16,1 0-38-16,-1 0-7 16,-3 0-192-16,-4-11-360 15</inkml:trace>
  <inkml:trace contextRef="#ctx0" brushRef="#br0" timeOffset="12100">607 1438 91 0,'0'0'333'0,"0"0"-270"16,0 0 24-16,0 0 1 15,0 0-43-15,0 0 27 16,0 0-24-16,0 0 7 15,0 0-9-15,0 3-34 16,0 9 4-16,0 11-16 16,0 8 0-16,0 9 73 15,0 3-62-15,9 5 22 0,3-1 12 16,6 4-42 0,1-2 20-16,-1-4-23 0,2 3 0 15,-5-4 11-15,-1-3-11 16,-1 4 0-16,-4-1 2 15,-1 5 10-15,-7-2-14 16,2-3 2-16,0-9 0 16,-1-9 9-16,3 0-5 15,-2-5-4-15,1-7 2 16,1-2 4-16,-1-2-10 0,1 1 4 16,-1-3 0-1,-2-1-2-15,2 0 5 0,-4 3-3 16,3-4 1-16,-1 1 6 15,3 2-13-15,-1-1 6 16,-1 0 0-16,-1 1 0 16,2-4 0-16,-1 4 0 15,0 0 0-15,2-2 8 16,-1 4-15-16,-2 0 7 16,1 1 0-16,2-1 3 15,-1-3-3-15,-2 2 0 16,2-1 1-16,-4 2 5 15,3 3-3-15,-1 1-3 16,1 0 0-16,-2-2 14 16,2-3-12-16,-1-1-2 0,1-5 3 15,-2-4 3 1,-1 0-11-16,3 0 5 0,-3 0 0 16,0 0 7-16,0 0-6 15,0 0-1-15,0 0 6 16,0 0-4-16,0 0-2 15,0 0 0-15,0 0-19 16,0-13 11-16,5-18-174 16,0-16-107-16</inkml:trace>
  <inkml:trace contextRef="#ctx0" brushRef="#br0" timeOffset="14253">683 1543 366 0,'0'0'97'0,"0"0"8"16,0 0-81-16,0 0 34 16,0 0 33-16,0 0-9 0,-18-59 6 15,16 59-40 1,2 0-26-16,0 0 18 0,0 0-40 15,0 17 0-15,0 21 11 16,14 24 44-16,13 16-6 16,5 14-17-16,3 15-16 15,4 4 11-15,2-2-27 16,-4-8 0-16,1-9 3 16,-9-15 3-16,-3-10-6 15,-8-12 0-15,-5-6 3 16,0-11 2-16,-9-13-5 15,-2-12 0-15,1-9 4 16,-3-2 2-16,0-2-6 0,0 0 4 16,0 0-1-1,0-15 8-15,-9-11-11 0,-8-7 0 16,-1-5-12-16,-1-8 12 16,1-8-11-16,0-8-17 15,0-13-22-15,-2-12 12 16,0-11-61-16,-1 1 23 15,1 4 17-15,1 16 14 16,0 22 45-16,6 15 5 16,2 14 10-16,0 7 33 15,2 8-36-15,3 1 6 16,2 1 26-16,1 3-38 16,1 0 17-16,2 1-13 15,-3 2-8-15,3 1 20 0,-1-1-22 16,-2 3 0-16,3 0 14 15,0 0-14-15,0 16-6 16,0 26 6-16,21 27 9 16,6 18 57-16,5 13-53 15,-2-7-9-15,1-10 56 16,-4-6-59-16,-4-17 1 16,-2-7-2-16,-6-7 1 15,-6-9 4-15,-1-5-5 16,-3-15 0-16,-5-5 7 15,3-9-2-15,-3-3-5 16,0 0 0-16,0 0 5 16,0-6 2-16,-9-28-7 0,-13-21-73 15,1-28-73 1,-2-22-209-16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12.6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0 168 0,'0'0'39'0,"0"0"-39"16,0 0 0-16,0 0 26 16,0 0 5-16,0 0-19 15,0 0-8-15,-4 3-2 16,4-3 1-16,0 0-3 16,0 0 0-16,0 0 0 15,0 0 4-15,0 0 7 16,0 0 29-16,0 0 18 15,0 0 6-15,0 0-35 16,0 0 1-16,0 0 22 0,0 0-42 16,0 0-8-16,0 0-2 15,0 0-5-15,0 0-53 16,0 1-92-16,0-1-135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15.4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0 113 1042 0,'0'0'174'16,"0"0"-174"-16,0 0-6 0,0 0-14 15,0 0-1-15,0 0-226 16,26-113-173-16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13.9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0 231 492 0,'0'0'79'15,"0"0"-60"-15,0 0 24 16,0 0 100-16,0 0-27 15,0 0-52-15,49 346 8 16,-49-271-43-16,0-7 2 0,0-14 15 16,0-10-43-1,0-7 10-15,0-12-13 0,1-6 6 16,2-6-13-16,-1-7 6 16,2-4-14-1,-1 0 10-15,-1-2-68 16,1 0-2-16,-2 0 5 0,-1 0-21 15,3-4 10-15,-3-29-31 16,0-15-168-16</inkml:trace>
  <inkml:trace contextRef="#ctx0" brushRef="#br0" timeOffset="356">20 240 481 0,'0'0'51'16,"0"0"-46"-16,0 0 92 0,0 0-54 16,0 0-10-16,0 0-14 15,180 53-11-15,-173-20 6 16,-7 12-4-16,-5 2-2 16,-25 4 25-16,-4-4-27 15,-4-5 6-15,5-8-2 16,4-11-7-16,14-10 24 15,7-9-2-15,8-4 19 16,0 1-32-16,8 3-12 16,22 2-4-16,13 2 4 0,5-4 10 15,5 2-1 1,-1 0-9-16,-6 0 0 0,-5 1 6 16,-9 3-5-16,-4-2-1 15,-8-4 0-15,1 1-53 16,-2-5-81-16,-3-5-55 15,-1-32-155-15</inkml:trace>
  <inkml:trace contextRef="#ctx0" brushRef="#br0" timeOffset="914">635 171 717 0,'0'0'60'16,"0"0"-44"-16,0 0 84 15,0 0 3-15,0 0-11 0,0 0-52 16,58 420-10 0,-49-353-16-16,-2-5-11 0,-2-14 9 15,-4-12-12-15,5-17 0 16,-6-10 3-16,0-5 1 16,0-4-4-16,0 0 0 15,0 0 2-15,-7-27-12 16,-14-24-43-16,-2-23-19 15,-3-19 27-15,11-7-72 16,3 13 1-16,12 20 82 16,0 23 34-16,0 20 35 15,13 7-23-15,4 5-1 0,1 6 44 16,5 6-32-16,0 0 1 16,6 6-17-16,-5 20-6 15,-6 8 52-15,-3 1-45 16,-10 1 14-16,-5-8 32 15,0-4-39-15,0-6-3 16,0-11-12-16,6 2 1 16,8 0-18-16,8 0 17 15,9-2 0-15,5 2 5 16,4 1-5-16,-4-1 0 16,-7-2-1-16,-9 4 1 15,-7 0-1-15,-8-1 1 16,-5 9 0-16,0 7 15 0,-23 8-6 15,-13 5-6 1,-4-4-3-16,7-8-31 0,4-11 10 16,15-8-90-16,13-8 6 15,1-8-16-15,1-35-188 16</inkml:trace>
  <inkml:trace contextRef="#ctx0" brushRef="#br0" timeOffset="1213">1306 0 617 0,'0'0'124'0,"0"0"21"16,0 0-101-16,0 0 33 0,0 0-54 15,0 0-20 1,-56-4 2-16,45 18-5 0,7 6 5 16,1 10-15-16,1 9 7 15,2 10 3-15,0 17 11 16,9 7-6-16,9 15 3 15,5 12 7-15,3 2-1 16,-6 1 31-16,-3-11-42 16,-5-9 3-16,-3-18 26 15,-5-14-31-15,-2-18 6 16,1-11-7-16,-3-11 3 16,0-10-10-16,0-1 7 15,0-31-93-15,0-33-151 16,-12-29-549-16</inkml:trace>
  <inkml:trace contextRef="#ctx0" brushRef="#br0" timeOffset="1349">1374 453 9 0,'0'0'716'0,"0"0"-569"15,0 0-107-15,0 0-7 16,0 0-23-16,0 0 23 16,139-37-32-16,-91 22-2 15,-1-7-56-15,-9-13-288 16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24.6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421 337 281 0,'-9'-3'244'15,"2"1"-138"-15,7 2-33 16,0-2-62-16,0 0-11 16,0 2 3-16,0 0-11 15,0 0 8-15,0 0 0 16,0 0 16-16,0 0-1 15,0 0-7-15,0 0 4 16,5 0-12-16,18 0 3 16,16 0 3-16,11 0-5 0,19 0 49 15,10 0-28 1,9 0-20-16,-2-6 5 0,-1-5-7 16,-9 2 8-16,-10-1-8 15,-13 2-4-15,-12 3-7 16,-18 4-19-16,-10 1-34 15,-13 0-16-15,0 9-15 16,-20 15-59-16</inkml:trace>
  <inkml:trace contextRef="#ctx0" brushRef="#br0" timeOffset="299">591 448 726 0,'0'0'26'16,"0"0"74"-16,0 0-100 15,0 0-43-15,0 0-10 16,0 0 53-16,51 17-12 16,-2-4 7-16,6-4 5 15,7 0 2-15,0-3 2 16,-3 3-4-16,-2-3 0 15,-9 0 0-15,-10 1-4 0,-7-4-37 16,-13 2 7-16,-6-5 5 16,-8 0-2-16,-4 0 1 15,0 0 28-15,0 0-16 16,-25-14-529-16</inkml:trace>
  <inkml:trace contextRef="#ctx0" brushRef="#br0" timeOffset="611">702 0 673 0,'0'0'35'0,"0"0"-35"16,0 0-8-16,0 0-1 15,0 0 9-15,0 0 2 16,378 125 0-16,-289-104 3 15,-4-4-5-15,-6 1 0 16,-12-4 1-16,-12 1-1 16,-8 0 0-16,-15 0 2 15,-14-1 3-15,-9-7-10 16,-9 5 5-16,0 12 0 16,-32 20 114-16,-24 26-95 15,-15 23-19-15,-11 17-34 16,-8 1-50-16,4-4-7 15,4-25-94-15,10-29-207 0</inkml:trace>
  <inkml:trace contextRef="#ctx0" brushRef="#br0" timeOffset="1132">228 77 726 0,'0'0'82'0,"0"0"-67"16,0 0-15-16,0 0-7 0,0 0-34 16,0 0 31-16,-176 131 2 15,153-107 8-15,5-10 68 16,11-6-19-16,4-7-38 16,3 5-11-16,0 6-9 15,0 10 6-15,0 11-59 16,26 14 62-16,18 14-7 15,28 24 7-15,23 31-18 16,19 19-67-16,-6-7-183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19:27.7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0 279 415 0,'0'0'41'0,"0"0"28"0,0 0-42 16,0 0 2-16,0 0-29 15,0 0-21-15,-5-26 20 16,58 23 1-16,19 3 33 16,17 0-12-16,18 0-13 15,10 0 22-15,15 3-30 16,12-3 0-16,11 0-1 16,4-5 6-16,2-18-4 15,0-4-1-15,0-3 0 16,-1-2 7-16,-4 6-7 0,-4 9 0 15,-5 10-6-15,-5 7 13 16,-7 0-14-16,-1 0 5 16,2 13 2-16,2-3-9 15,-2-4-76-15,-4-6 85 16,-3 0-6-16,-5 0-4 16,-1-6 4-16,0-2-22 15,-6-3 17-15,-1-1-49 16,-10-3 52-16,-7-1 6 15,-10 0 2-15,-10 1 0 16,-7 5 7-16,-1 6-5 16,-4 4 6-16,-5 0-5 15,-7 0 3-15,-7 0-6 16,-8 0 0-16,-13 0 0 16,-9 0 11-16,-8 0 8 0,-6 0-7 15,-4 0 31-15,0 0-2 16,0 0-9-16,0 0-15 15,3 0-12-15,-3 0 1 16,0 0-6-16,0 0 0 16,0 0-8-16,0 0-11 15,0 0-89-15,0 0-85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1:26.1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50 110 11 0,'0'2'367'16,"0"-2"-313"-16,-1 0-14 16,1 0 36-16,0 0 22 15,0 0-4-15,0 0-2 0,0 0-34 16,0 0-16-16,0 0-24 15,0 0 30-15,0 0-32 16,0 0-14 0,0 0 26-16,0 0-26 0,0 0 2 15,0 0 15-15,0 0-19 16,0 0 15-16,-3 2-15 16,3-2 0-16,0 2 3 15,0-2-3-15,0 0 0 16,0 0-1-16,0 3 8 15,-2-3-15-15,-1 2 5 16,2-2 0-16,-2 1-16 0,-2 2-10 16,1 1 19-1,-1-1 6-15,-4 1-2 0,4 1 2 16,1-3-8-16,-1-2 12 16,5 2 1-16,0-2-1 15,0 0 0-15,0 0-3 16,0 3-2-16,0-3-5 15,0 3 3-15,0 5 7 16,9-3-5-16,8 4 5 16,3-1 0-16,1-2 2 15,7-1 4-15,6 3-12 16,10-6 4-16,5-1 2 16,4 2 5-16,2-3-4 15,-2 0-1-15,5 0 6 16,-4 0 4-16,3 0-19 0,0 0 9 15,-5-4 0-15,1-1 3 16,-1 0-2-16,-7 4-1 16,-1 1 2-16,-3 0 8 15,-1 0-17-15,-1 0 7 16,1 9 0-16,-2-1-3 16,1 0 3-16,1 1 0 15,-5-4 0 1,1 2 11-16,-4-3-16 0,0 4 5 15,1-1 0-15,-1-3 1 0,-1 2-1 16,5-2 0 0,4 2 2-16,4 0 4 0,3-2-6 15,6 0 0-15,0-2 0 16,0 1 21-16,2-1-16 16,-7 0-5-16,4 4 3 15,-11 0 7-15,3 1-20 16,-3 0 10-16,0 0 0 15,2 1 1-15,1-4-1 16,1-2 0-16,1 0 8 16,5-2-7-16,-3 0 12 15,-1 1-13-15,-6 4 0 16,-2-5 14-16,1 9-13 16,-2 1-1-16,1 1 4 15,4 1 5-15,-1 0-16 0,-2 1 7 16,4-2 0-16,-3-1 4 15,1-4-2-15,1 2-2 16,1-2 1-16,0-2 8 16,0 3-17-16,-3-3 8 15,1 0 0-15,-1-1 2 16,0 2-1-16,0 1-1 16,2-3 4-16,1-1 3 15,-3 0-5-15,3-2-2 16,-3 4 0-16,-2-2 23 15,-4-2-16-15,-6 0 1 16,-6 3-3-16,-2-3 8 0,-3 2-16 16,-1-1 3-1,1-1 0-15,-4 3 38 0,0-3-37 16,-5 0 7-16,-5 0 4 16,-1 0-7-16,-3 0-2 15,0 0-3-15,0 0 0 16,0 0-15-16,0 0 14 15,-7 0-62-15,-13 0-143 16,-4-14-206-16</inkml:trace>
  <inkml:trace contextRef="#ctx0" brushRef="#br0" timeOffset="5940">2652 0 362 0,'0'0'62'0,"0"0"-39"15,0 0 14-15,0 0 3 16,0 0-9-16,3 0-5 15,-1 0-24-15,1 0 11 16,-2 0-10-16,-1 0-3 16,0 0 35-16,0 0-23 0,0 0 7 15,0 0 3-15,0 0-20 16,0 0 12-16,0 5-10 16,0 14 14-16,-6 3 29 15,-6 3-40-15,-2-5 2 16,1 1 13-16,-1-4-13 15,2-3 11-15,1 2-20 16,2-5 0-16,1 0 5 16,5-5-5-16,2-2 0 15,1-3-1-15,0-1 8 16,0 0-15-16,0 5-6 16,0 1 14-16,17 5 8 15,2-3 23-15,3 2-2 16,3 3-5-16,3-2-12 0,-1-4 11 15,0 1-23-15,-1-4 2 16,-5-3 37-16,-2-1-22 16,-6 0 8-16,-4 0 0 15,-2 0-18-15,-3 0 15 16,-4 0-14-16,0-6-6 16,3-7 30-16,-3-1-30 62,0 1-1-62,0 2 5 0,0-2-4 0,-7 2-1 0,-7-1-1 0,0 2 0 0,1-1 3 0,-4 0-3 16,3 5 0-16,0-3-1 15,4 5 1-15,-2-2-2 0,0 1-49 16,2-2-82-16,4-1 17 16,-1-5-178-16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1:38.8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15 391 0,'0'0'21'15,"0"0"49"-15,0 0-54 0,0 0 24 16,0 0-10 0,0 0-13-16,0 0 5 0,0-9-10 15,0 7 9-15,0 2 38 16,0 0-28-16,0 0 41 16,0 0-20-16,0 0-24 15,0 0 8-15,0 0-36 16,0 0 2-16,14 0 6 15,25 0 0-15,20 0-5 16,11 0 19-16,6 0-14 16,-3 0 4-16,-3 7-12 15,-11 7 0-15,-1 2-2 16,0 3 3-16,-4 1-1 16,2-1 2-16,-6-2 0 0,-1-2 2 15,-3-5-4 1,5 0 0-16,4-4 9 0,10-2-4 15,7-4 1-15,5 0 2 16,4 2 1-16,-2 0-1 16,-4 3-8-16,-6 1 0 15,-11-2-1-15,-10 0 1 16,-10 1 0-16,-9-2 4 16,-3 0 18-16,-8-2 18 15,-1 2-35-15,-7-1 0 16,-1-2 33-16,-4 0-36 15,0 0 7-15,-1 1 3 16,4-1 0-16,1 0 17 16,0 0-29-16,3 0 0 15,2 0 21-15,-1 0-17 0,1 0-4 16,0 0 2-16,-1 0 2 16,0 0-4-16,-4 0-2 15,-5 0 2-15,-2 0 5 16,-2 0-5-16,0 0-2 15,0 0-3-15,-9 0-44 16,-14 0-121-16,-7-3-193 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1:49.7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72 20 294 0,'-11'-6'59'15,"-1"1"17"-15,6 3-55 16,1-2 21-16,1 2-25 16,4 1 0-16,0 1 9 15,-3 0-25-15,3 0 15 16,-5 0 18-16,1 0-18 15,-1 0-1-15,1 0-9 16,-1 0-5-16,0 0 58 16,2 0-38-16,3 0 2 0,0 0 35 15,0 0-18-15,0 0-17 16,10 0-21-16,14 0 7 16,5 0 45-16,9 1-42 15,-5 5-3-15,2 0 13 16,-3-1-17-16,-2-3-3 15,-2 3-2-15,-7-2 0 16,-4 1-1-16,-8-3 1 16,-3 2-22-16,-3 2 6 15,-3-5-48-15,0 3-57 16,0 1-48-16,-17-2-143 16</inkml:trace>
  <inkml:trace contextRef="#ctx0" brushRef="#br0" timeOffset="108">72 20 720 0</inkml:trace>
  <inkml:trace contextRef="#ctx0" brushRef="#br0" timeOffset="203">72 20 720 0,'-29'116'124'0,"29"-116"-75"0,0 0-45 0,0 0 13 15,0 0-3-15,0 0-6 16,68 0-7-16,-28-3-1 15,-10 3-22-15,-7 0-133 16,-9 0-46-16,-10 0-222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2:11.0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975 45 173 0,'0'-5'106'0,"0"1"-43"16,0 0-21-16,0-1 8 15,0 4 10-15,0-2-43 16,0 1-2-16,0 0-8 16,0 0-5-16,0 2 23 0,0-2-13 15,0 2 2-15,0 0 14 16,0 0-8-16,0 0 13 15,0 0-15-15,0 0-10 16,0 0 29-16,0-1-33 16,0-2 0-16,0 3 34 15,0-2-15-15,0 1 1 16,0-2-24-16,0 1 4 16,0-1 27-16,-7 3-27 15,1-2 1-15,-7 2 1 16,0 0-3-16,-4 0 10 15,-1 0-13-15,0 0 0 0,-5 0-1 16,6 2 2-16,2 6-1 16,1-5 3-16,5 3 1 15,-3-2-4-15,7 1 0 16,-2-1 0-16,1-1 0 16,-2 2 0-16,-1 3 0 15,0 2-1-15,-2 3 4 16,-1 2-8-16,0 1 5 15,-2 0 0-15,5 3 0 16,-1-2 0-16,2-1 0 16,2 3-2-16,-6 0 4 15,7 0-4-15,-4 2 0 16,2-3 2-16,0 5 2 0,0-1-2 16,2 1 0-16,-1 2-4 15,2 2 8-15,-1 2-4 16,-2 4 0-16,2-1 0 15,2 1-3-15,-2-2 3 16,-1 0 0-16,-1-1 0 16,5-2 5-16,-2-5-7 15,-1-3 2-15,5 1 0 16,-3 0 1-16,-2 1-1 16,4-1 0-16,-7 4 3 15,4 3-1-15,-1-5 4 16,1 10-6-16,-4-1 0 0,2-1 6 15,-2 7-6 1,2 4 0-16,2 1 7 0,-4-2-7 16,2-2 0-16,-1 1-1 15,-3 0 1-15,1-4 3 16,5 4-3-16,-1-2 0 16,-2 3 4-16,2 9-2 15,4 4 1-15,-3 1-3 16,4 4 0-16,-4-8 7 15,2-4-7-15,-1 4 0 16,2-3 2-16,-4-5 1 16,-2 0 3-16,1-10-6 15,-2 1 0-15,-4-2 5 0,-3 2-3 16,-2-2 9 0,-3-6 9-16,-4 3-14 0,1-4 6 15,-9 1-12-15,6-1 0 16,-5-3 17-16,-1-1-12 15,0-5-5-15,-2-2 5 16,6-3 0-16,-1-5 3 16,9-2-8-16,3-4 0 15,8 0 3-15,5 0-1 16,4 0-2-16,0 0 0 16,0 0-5-16,0 0 5 15,0 0-29-15,0 0 14 16,0 0 4-16,0 0-2 15,0 0-5-15,0 0 10 0,9 0 8 16,4 0-8-16,4 9 8 16,1 4 0-16,-1 4-1 15,1 7 1-15,0 2 0 16,1 4-1-16,-3 1 4 16,0 0-4-16,-3 2 1 15,4 4 0-15,-3-1-1 16,2 16 1-16,-1 4 0 15,2 1-1-15,-3 4 4 16,-5-12-4-16,-4-1 1 16,-2 7 0-16,3 2-1 15,-6-3 1-15,3 0 0 16,-3-5 0-16,0-2 1 0,0 4 1 16,0 11-2-1,0 1 0-15,-5-5 5 0,1 0-5 16,-4-10 0-16,3-1 0 15,-4 6 3-15,6-1 5 16,-1 9-8-16,2-2 0 16,-1-4 3-16,2-1-3 15,-2-4 0-15,-3 0 7 16,1 3-6-16,0-3 10 16,-2 0-8-16,5 6-3 15,-1 0 21-15,3-5-20 16,0 1-1-16,0-4 0 0,0 0 2 15,0 9 5 1,-4 8-7-16,2 13 0 0,-1-4 24 16,-1 0-24-16,2-5 4 15,-9-9-1-15,5 2-3 16,-3-4 17-16,5 0-17 16,-4-4 0-16,7 0 6 15,-2 8-4-15,3 9-2 16,0-3 6-16,0-4 2 15,0-4 3-15,0-6-11 16,4 4 0-16,4 2 32 16,-4-5-28-16,5-9 2 15,0-3-6-15,-1-8 4 16,1 0 5-16,0 1-9 16,2 1 0-16,7 15 8 0,6 7-7 15,-1-2-1-15,2 3 4 16,-1-13 4-16,-4-3 3 15,5 4-11-15,-2-5 0 16,4-3 11-16,-4-3-8 16,3-2 4-16,0-1-7 15,-8-4 1-15,8 4 6 16,-8-8-7-16,2 6 0 16,1-4 7-16,0 2-6 15,-2-1-1-15,-6-5 0 16,-1-10 0-16,-10 0 10 15,1-6-10-15,-3-6 0 0,0-2 0 16,0 0 0-16,0-5-38 16,-24-62-47-16,-19-61-385 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2:43.9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38 16 0,'0'-5'39'16,"0"3"25"-16,0-2-39 16,0 0 72-16,0 3-62 15,-3-2 54-15,3 1-20 16,0 2-3-16,0-3-7 15,0 3-19-15,0 0-16 16,0 0 24-16,0 0-25 16,0 0 11-16,-3 0 12 15,3 0-20-15,0 0 28 0,-1 0-30 16,1 0-6-16,0 0 18 16,0 0-34-16,0 0 0 15,0 0-2-15,0 3 3 16,0 13-11-16,0 6 8 15,0 2 0-15,7-5 5 16,-1-6-5-16,2-3 0 16,-3-2-1-16,-1-4 2 15,-2 1-6-15,1-5 5 16,-2 0 0-16,-1 0-11 16,3 0 10-16,6 0-28 15,11-15-27-15,18-19-19 16,17-11-26-16,2 1-136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08:36.3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179 56 163 0,'0'0'93'0,"0"0"6"16,0 0-35-16,0 0 16 16,0 0-25-16,0 0 10 15,0 0-21-15,-18-48-27 16,18 45 6-16,-2 3 7 15,2-1-12-15,0 1-8 16,0 0-8-16,-3 0 29 16,3 0-23-16,-1 0 15 15,-2 0 29-15,-2 0-41 0,-1 0-1 16,-9 0-10-16,1 12 8 16,-4 7-16-16,3 2 8 15,-2-1 0-15,5-1-1 16,1-4 1-16,2-1 0 15,5 1-4-15,-1-1 8 16,5 5-13-16,0 4 9 16,0 1 0-16,0 8-7 15,0 1 7-15,11 2-3 16,2 5 2-16,4 0 1 16,0-4 0-16,-2-1 0 15,-3-2 0-15,-1 3-1 0,-2-5 1 16,-6-2 0-16,1-2 0 15,-4-2 3-15,0-3 21 16,0 0-24-16,0-2 3 16,0 1 11-16,-9-2-13 15,-4-1-1-15,-4 1 0 16,2-8 6-16,-2 0-1 16,3-3-5-16,5-3 0 15,5-4 14-15,1-1-12 16,3 0 9-16,0 0-11 15,0 0 10-15,0 0-16 16,0 0 6-16,0 5-7 16,0 5-3-16,12 12 10 0,-2 7 0 15,3 6-4-15,3 10 8 16,-7 11-1-16,-3 6-3 16,-3 7 0-16,-3-3 12 15,0-1-11-15,-7-6-1 16,-8-7 0-16,-5-6 4 15,2-8 2-15,3-6-6 16,2-11 0-16,4-6 16 16,5-10-11-16,4-5 3 15,0 0-8-15,0 0 11 16,0 4-10-16,0 6-1 16,0 1 0-16,0 4-1 15,7 7 1-15,2-6 0 16,5 4 0-16,0 3 1 0,1-9 0 15,-3 5-1-15,0-5 0 16,-1-2 5-16,-2-1-5 16,3 5-10-16,2 0-57 15,-5-7-137-15,-9-9-368 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2:48.6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0 384 0,'0'0'100'16,"0"0"-85"-16,0 0 1 15,0 0 4-15,0 0 19 0,0 0-39 16,0 0 7 0,0 0 12-16,0 0-13 0,0 0 21 15,0 0 18-15,0 0-21 16,0 0 45-16,0 0-22 16,0 0-18-16,0 0 21 15,0 0-48-15,0 0-2 16,0 0 0-16,14 0-7 15,10 0 4-15,9 0-13 16,10 0 16-16,10 0 5 16,9 0-5-16,10 3 0 15,8 2-5-15,1 2 11 16,-4 5-12-16,-2 2 5 0,-7 4 1 16,3-2-10-1,1 3 10-15,2 1 0 0,5-1 0 16,-6-4-10-1,8-2-12-15,-3-7-5 0,4-2 27 16,5-4 5-16,3 2-5 16,-1 1 1-16,-7 2 1 15,-7-1 5-15,-12 2-14 16,-5-2 4-16,-6 3 3 16,-4-3 3-16,1 0-3 15,-3 2 0-15,4 0-2 16,1 1 14-16,1 0-21 15,1 2 9-15,0 0 0 16,3-1 8-16,-2 0-8 0,0 3 0 16,-1-1-2-1,1 1 7-15,-1-2-10 0,1 2-4 16,1-3 8-16,1 0-11 16,-1-1 12-16,-3-3 0 15,-2-1-1-15,-2 1 5 16,1-4-8-16,0 1-2 15,-7-1 6-15,5 0 35 16,2 0-35-16,4 0 0 16,8 0 19-16,5 0-16 15,1 0-6-15,0 0-4 16,-5 4-1-16,-4 1-3 16,-5 0 4-16,-1 2 7 15,-5-3 0-15,2 0 0 16,-2-1 0-16,-5-2-2 0,-2 3 4 15,-2-4 16-15,-7 0-16 16,-2 0 9-16,-4 0 33 16,-7 0-40-16,-4 0 21 15,-8 0-10-15,-2 0-15 16,-4 0 50-16,0 0-5 16,0 0-5-16,0 0-1 15,0 0-33-15,0 0 7 16,0 0-13-16,0 0-16 15,0 0-50-15,-1 0-37 16,-16 0-152-16,-6-14-290 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2:51.6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0 157 637 0,'0'0'84'0,"0"0"-41"0,0 0-35 16,0 0 7-16,0 0 28 16,0 0-40-16,0 0-2 15,17 22 20-15,-11-1-11 16,2 0 32-16,-4-1-21 16,2-1 2-16,-1-2 33 15,-2-2-45-15,-2-7 3 16,2-5-14-16,-3 0 5 15,2-3 9-15,1 0-14 16,-2 0 0-16,4 0-5 16,12-8 5-16,9-32 0 15,10-16-30-15,10-16-101 0,-4 3-65 16,-6 8-41-16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2:56.0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0 540 0,'0'0'74'0,"0"0"-66"0,0 0-8 16,0 0-9 0,0 0-30-16,0 0-192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2:56.4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 80 916 0,'0'0'44'16,"0"0"44"-16,0 0-79 15,0 0-8-15,0 0-1 16,0 0-108-16,-15-61-90 16,15 42-449-16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2:59.8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496 133 44 0,'0'0'43'16,"0"0"17"-16,0 0 41 15,0 0 13-15,0 0-44 0,0 0-16 16,17-89 2-1,-13 79 8-15,4-2-15 0,-6 3 16 16,1 3-32-16,-3 2 33 16,0 4 13-1,0 0-62-15,0-3-12 0,0 3 37 16,0 0-36-16,0 0-4 16,4 0-2-16,5 0 2 15,2 3-5-15,6 10 3 16,-1 6 0-16,-5-2 7 15,-2 4-5-15,-4 0-2 16,-5 1 0-16,0 6 2 16,-11 6 4-16,-19 5-6 15,-7 4 0-15,-2 0 8 16,4-3-7-16,7-4-1 16,7-4 0-16,7 1 3 0,10 1-7 15,4-4 4-15,0 2 0 16,14-6 0-16,7 2 0 15,2-6-1-15,-5-7-1 16,0-3-21-16,-1-3 14 16,-8-7-25-16,-5 1-1 15,-1-3 35-15,-3 0-13 16,0 3 10-16,0-1 3 16,0 17 0-16,0 13 8 15,-15 21 2-15,-3 13 9 16,3 5 26-16,1 0-39 0,-2 1 11 15,3-6-5-15,3-9-5 16,1-8-3-16,-1-15-4 16,1-12 0-16,-12-12 9 15,-15-10-9-15,-21 0-16 16,-11-31-32-16,-6-25-74 16,1-17-41-16,11-13-104 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00.9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0 381 0,'0'0'69'16,"0"0"-52"-16,0 0-16 15,0 0 76-15,0 0-13 0,0 0-17 16,0 0 42-16,283 10-21 16,-198-1-27-16,8 3-12 15,4 0-29-15,2 7 10 16,7 2-10-16,0 0 0 15,7 1 3-15,2-3-3 16,10-4 0-16,4-3 2 16,0-4 2-16,0-1-7 15,-8 2 3-15,-8 2 0 16,-13 0 15-16,-14-5-15 16,-16 2 0-16,-12-2 1 15,-15 4 2-15,-5-3-6 0,-10 0 3 16,-2 3 0-16,0-5 26 15,4 2-21-15,-2 1 7 16,4 0 15-16,0-1-10 16,-5-1 0-16,-6-1-17 15,-7-4 1-15,-7-1 2 16,-5 2-3-16,-2-2 0 16,0 0 2-16,0 0-2 15,0 0-72-15,-11 0-116 16,-19 0-289-16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02.4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8 401 0,'0'0'84'0,"0"0"-84"0,0 0 14 16,0 0-14-16,0 0 25 16,0 0 17-16,125 4 7 15,-63-4-42-15,5 6 14 16,4-1-19-16,3-1 4 15,2 0 21-15,0-3-27 16,6 3 0-16,8-4 17 16,7 0-17-16,11-4 9 15,3-7 13-15,-2 2-19 16,-6 4 21-16,-5 2-24 0,-13 3 0 16,-8 0 8-1,-7 3-5-15,-6 8-3 0,-13 0 0 16,-5 2 1-1,-10-5 27-15,-4-2-20 0,-3 2 15 16,-4-2 24-16,-7 1-44 16,-3-5 8-16,-4-2-4 15,-4 2-1-15,-5-2 8 16,-2 0-14-16,0 0 0 16,0 2 15-16,0-2-12 15,0 2-6-15,0-2-29 16,-14 0-137-16,-12 0-32 15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17.8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0 466 0,'0'0'170'0,"0"0"-96"16,0 0-32-16,0 0 8 0,0 0-42 16,0 0 5-16,45 0 17 15,-15 0 26-15,5 3-38 16,-8-2 16-16,-4-1-30 15,-2 0-4-15,-7 0 0 16,-3 0-45-16,-8 3-105 16,-3-1-170-16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18.0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0 657 0,'0'0'81'0,"0"0"-64"16,0 0 105-16,0 0-75 16,0 0 54-16,0 0-23 15,129 4-54-15,-90-1-17 16,-5-1-7-16,-8 0-7 16,-4 0-6-16,-5-2-164 15,-8 0-71-15,-4 0-252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20T01:23:16.7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0 153 281 0,'0'0'194'0,"0"0"-121"0,0 0-12 16,0 0 15-16,0 0-60 15,0 0-1-15,0 0-15 16,0 0 2-16,0 0 18 16,0 0-14-16,0 0 10 15,0 0 19-15,0 0-23 16,0 0 19-16,0 0-6 16,0 0-14-16,0-2 31 15,0-4-42-15,0-2 0 16,0-1 6-16,0-8-6 15,0 0-4-15,9-1-25 0,2-1 17 16,2 2-2 0,-3 3 14-16,2 4-1 0,-8 1-11 15,1 4 17-15,-1 5-10 16,-1-1 1-16,2 1 4 16,0 0-9-16,1 0 9 15,6 15-1-15,-2 11 1 16,3 9 0-16,-1 3 22 15,-6 1-22-15,3 3 1 16,0 2 8-16,-1-3-9 16,-2-3 0-16,-3-1 0 15,-2-6 13-15,2-7-17 0,-3-6 4 16,0-8 0-16,2-6-13 16,-2-2 13-16,3-2-71 15,-2 0 14-15,12-6-58 16,0-26 2-16</inkml:trace>
  <inkml:trace contextRef="#ctx0" brushRef="#br0" timeOffset="210">319 36 427 0,'0'0'95'0,"0"0"-72"15,0 0 27-15,0 0-4 16,0 0 5-16,0 0-40 0,-158 186-3 15,131-146 27-15,2-3-35 16,6-9 0 0,2 1 10-16,2-4-3 0,0-1-10 15,4-5 3-15,3-4-62 16,7-9-19-16,1-6-175 16</inkml:trace>
  <inkml:trace contextRef="#ctx0" brushRef="#br0" timeOffset="763">687 302 487 0,'0'0'169'0,"0"0"-103"16,0 0-9-16,0 0 35 16,0 0-80-16,0 0-12 15,-5 0-9-15,0 11 9 16,-4 13-13-16,3-1 13 15,0 2 0-15,2 1 0 16,-1 3 8-16,-3 1-8 0,7-6 0 16,1 1 7-1,-3-2-3-15,3-6-4 0,0-6 0 16,0-1 3-16,0-9 5 16,0-1-8-16,0 0 0 15,0 0-15-15,0 0-14 16,0-7-72-16,12-27-70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113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6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191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3908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611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202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5510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4491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870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869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59677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5980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340.xml"/><Relationship Id="rId18" Type="http://schemas.openxmlformats.org/officeDocument/2006/relationships/image" Target="../media/image126.png"/><Relationship Id="rId26" Type="http://schemas.openxmlformats.org/officeDocument/2006/relationships/image" Target="../media/image130.png"/><Relationship Id="rId39" Type="http://schemas.openxmlformats.org/officeDocument/2006/relationships/customXml" Target="../ink/ink353.xml"/><Relationship Id="rId3" Type="http://schemas.openxmlformats.org/officeDocument/2006/relationships/customXml" Target="../ink/ink335.xml"/><Relationship Id="rId21" Type="http://schemas.openxmlformats.org/officeDocument/2006/relationships/customXml" Target="../ink/ink344.xml"/><Relationship Id="rId34" Type="http://schemas.openxmlformats.org/officeDocument/2006/relationships/image" Target="../media/image134.png"/><Relationship Id="rId7" Type="http://schemas.openxmlformats.org/officeDocument/2006/relationships/customXml" Target="../ink/ink337.xml"/><Relationship Id="rId12" Type="http://schemas.openxmlformats.org/officeDocument/2006/relationships/image" Target="../media/image123.png"/><Relationship Id="rId17" Type="http://schemas.openxmlformats.org/officeDocument/2006/relationships/customXml" Target="../ink/ink342.xml"/><Relationship Id="rId25" Type="http://schemas.openxmlformats.org/officeDocument/2006/relationships/customXml" Target="../ink/ink346.xml"/><Relationship Id="rId33" Type="http://schemas.openxmlformats.org/officeDocument/2006/relationships/customXml" Target="../ink/ink350.xml"/><Relationship Id="rId38" Type="http://schemas.openxmlformats.org/officeDocument/2006/relationships/image" Target="../media/image136.png"/><Relationship Id="rId2" Type="http://schemas.openxmlformats.org/officeDocument/2006/relationships/image" Target="../media/image230.png"/><Relationship Id="rId16" Type="http://schemas.openxmlformats.org/officeDocument/2006/relationships/image" Target="../media/image125.png"/><Relationship Id="rId20" Type="http://schemas.openxmlformats.org/officeDocument/2006/relationships/image" Target="../media/image127.png"/><Relationship Id="rId29" Type="http://schemas.openxmlformats.org/officeDocument/2006/relationships/customXml" Target="../ink/ink3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39.xml"/><Relationship Id="rId24" Type="http://schemas.openxmlformats.org/officeDocument/2006/relationships/image" Target="../media/image129.png"/><Relationship Id="rId32" Type="http://schemas.openxmlformats.org/officeDocument/2006/relationships/image" Target="../media/image133.png"/><Relationship Id="rId37" Type="http://schemas.openxmlformats.org/officeDocument/2006/relationships/customXml" Target="../ink/ink352.xml"/><Relationship Id="rId40" Type="http://schemas.openxmlformats.org/officeDocument/2006/relationships/image" Target="../media/image137.png"/><Relationship Id="rId5" Type="http://schemas.openxmlformats.org/officeDocument/2006/relationships/customXml" Target="../ink/ink336.xml"/><Relationship Id="rId15" Type="http://schemas.openxmlformats.org/officeDocument/2006/relationships/customXml" Target="../ink/ink341.xml"/><Relationship Id="rId23" Type="http://schemas.openxmlformats.org/officeDocument/2006/relationships/customXml" Target="../ink/ink345.xml"/><Relationship Id="rId28" Type="http://schemas.openxmlformats.org/officeDocument/2006/relationships/image" Target="../media/image131.png"/><Relationship Id="rId36" Type="http://schemas.openxmlformats.org/officeDocument/2006/relationships/image" Target="../media/image135.png"/><Relationship Id="rId10" Type="http://schemas.openxmlformats.org/officeDocument/2006/relationships/image" Target="../media/image122.png"/><Relationship Id="rId19" Type="http://schemas.openxmlformats.org/officeDocument/2006/relationships/customXml" Target="../ink/ink343.xml"/><Relationship Id="rId31" Type="http://schemas.openxmlformats.org/officeDocument/2006/relationships/customXml" Target="../ink/ink349.xml"/><Relationship Id="rId4" Type="http://schemas.openxmlformats.org/officeDocument/2006/relationships/image" Target="../media/image119.png"/><Relationship Id="rId9" Type="http://schemas.openxmlformats.org/officeDocument/2006/relationships/customXml" Target="../ink/ink338.xml"/><Relationship Id="rId14" Type="http://schemas.openxmlformats.org/officeDocument/2006/relationships/image" Target="../media/image124.png"/><Relationship Id="rId22" Type="http://schemas.openxmlformats.org/officeDocument/2006/relationships/image" Target="../media/image128.png"/><Relationship Id="rId27" Type="http://schemas.openxmlformats.org/officeDocument/2006/relationships/customXml" Target="../ink/ink347.xml"/><Relationship Id="rId30" Type="http://schemas.openxmlformats.org/officeDocument/2006/relationships/image" Target="../media/image132.png"/><Relationship Id="rId35" Type="http://schemas.openxmlformats.org/officeDocument/2006/relationships/customXml" Target="../ink/ink35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customXml" Target="../ink/ink359.xml"/><Relationship Id="rId18" Type="http://schemas.openxmlformats.org/officeDocument/2006/relationships/image" Target="../media/image145.png"/><Relationship Id="rId3" Type="http://schemas.openxmlformats.org/officeDocument/2006/relationships/customXml" Target="../ink/ink354.xml"/><Relationship Id="rId7" Type="http://schemas.openxmlformats.org/officeDocument/2006/relationships/customXml" Target="../ink/ink356.xml"/><Relationship Id="rId12" Type="http://schemas.openxmlformats.org/officeDocument/2006/relationships/image" Target="../media/image142.png"/><Relationship Id="rId17" Type="http://schemas.openxmlformats.org/officeDocument/2006/relationships/customXml" Target="../ink/ink361.xml"/><Relationship Id="rId2" Type="http://schemas.openxmlformats.org/officeDocument/2006/relationships/image" Target="../media/image240.png"/><Relationship Id="rId16" Type="http://schemas.openxmlformats.org/officeDocument/2006/relationships/image" Target="../media/image144.png"/><Relationship Id="rId20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customXml" Target="../ink/ink358.xml"/><Relationship Id="rId5" Type="http://schemas.openxmlformats.org/officeDocument/2006/relationships/customXml" Target="../ink/ink355.xml"/><Relationship Id="rId15" Type="http://schemas.openxmlformats.org/officeDocument/2006/relationships/customXml" Target="../ink/ink360.xml"/><Relationship Id="rId10" Type="http://schemas.openxmlformats.org/officeDocument/2006/relationships/image" Target="../media/image141.png"/><Relationship Id="rId19" Type="http://schemas.openxmlformats.org/officeDocument/2006/relationships/customXml" Target="../ink/ink362.xml"/><Relationship Id="rId4" Type="http://schemas.openxmlformats.org/officeDocument/2006/relationships/image" Target="../media/image138.png"/><Relationship Id="rId9" Type="http://schemas.openxmlformats.org/officeDocument/2006/relationships/customXml" Target="../ink/ink357.xml"/><Relationship Id="rId14" Type="http://schemas.openxmlformats.org/officeDocument/2006/relationships/image" Target="../media/image1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5.xml"/><Relationship Id="rId13" Type="http://schemas.openxmlformats.org/officeDocument/2006/relationships/image" Target="../media/image151.png"/><Relationship Id="rId3" Type="http://schemas.openxmlformats.org/officeDocument/2006/relationships/image" Target="../media/image260.png"/><Relationship Id="rId7" Type="http://schemas.openxmlformats.org/officeDocument/2006/relationships/image" Target="../media/image148.png"/><Relationship Id="rId12" Type="http://schemas.openxmlformats.org/officeDocument/2006/relationships/customXml" Target="../ink/ink367.xml"/><Relationship Id="rId17" Type="http://schemas.openxmlformats.org/officeDocument/2006/relationships/image" Target="../media/image153.png"/><Relationship Id="rId2" Type="http://schemas.openxmlformats.org/officeDocument/2006/relationships/image" Target="../media/image250.png"/><Relationship Id="rId16" Type="http://schemas.openxmlformats.org/officeDocument/2006/relationships/customXml" Target="../ink/ink3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4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10" Type="http://schemas.openxmlformats.org/officeDocument/2006/relationships/customXml" Target="../ink/ink366.xml"/><Relationship Id="rId4" Type="http://schemas.openxmlformats.org/officeDocument/2006/relationships/customXml" Target="../ink/ink363.xml"/><Relationship Id="rId9" Type="http://schemas.openxmlformats.org/officeDocument/2006/relationships/image" Target="../media/image149.png"/><Relationship Id="rId14" Type="http://schemas.openxmlformats.org/officeDocument/2006/relationships/customXml" Target="../ink/ink3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0.xml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customXml" Target="../ink/ink371.xml"/><Relationship Id="rId4" Type="http://schemas.openxmlformats.org/officeDocument/2006/relationships/image" Target="../media/image1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2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32.emf"/><Relationship Id="rId42" Type="http://schemas.openxmlformats.org/officeDocument/2006/relationships/image" Target="../media/image36.emf"/><Relationship Id="rId47" Type="http://schemas.openxmlformats.org/officeDocument/2006/relationships/customXml" Target="../ink/ink38.xml"/><Relationship Id="rId50" Type="http://schemas.openxmlformats.org/officeDocument/2006/relationships/image" Target="../media/image40.emf"/><Relationship Id="rId55" Type="http://schemas.openxmlformats.org/officeDocument/2006/relationships/customXml" Target="../ink/ink42.xml"/><Relationship Id="rId63" Type="http://schemas.openxmlformats.org/officeDocument/2006/relationships/customXml" Target="../ink/ink46.xml"/><Relationship Id="rId7" Type="http://schemas.openxmlformats.org/officeDocument/2006/relationships/customXml" Target="../ink/ink18.xml"/><Relationship Id="rId2" Type="http://schemas.openxmlformats.org/officeDocument/2006/relationships/image" Target="../media/image3.png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customXml" Target="../ink/ink29.xml"/><Relationship Id="rId41" Type="http://schemas.openxmlformats.org/officeDocument/2006/relationships/customXml" Target="../ink/ink35.xml"/><Relationship Id="rId54" Type="http://schemas.openxmlformats.org/officeDocument/2006/relationships/image" Target="../media/image42.emf"/><Relationship Id="rId62" Type="http://schemas.openxmlformats.org/officeDocument/2006/relationships/image" Target="../media/image4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customXml" Target="../ink/ink20.xml"/><Relationship Id="rId24" Type="http://schemas.openxmlformats.org/officeDocument/2006/relationships/image" Target="../media/image27.emf"/><Relationship Id="rId32" Type="http://schemas.openxmlformats.org/officeDocument/2006/relationships/image" Target="../media/image31.emf"/><Relationship Id="rId37" Type="http://schemas.openxmlformats.org/officeDocument/2006/relationships/customXml" Target="../ink/ink33.xml"/><Relationship Id="rId40" Type="http://schemas.openxmlformats.org/officeDocument/2006/relationships/image" Target="../media/image35.emf"/><Relationship Id="rId45" Type="http://schemas.openxmlformats.org/officeDocument/2006/relationships/customXml" Target="../ink/ink37.xml"/><Relationship Id="rId53" Type="http://schemas.openxmlformats.org/officeDocument/2006/relationships/customXml" Target="../ink/ink41.xml"/><Relationship Id="rId58" Type="http://schemas.openxmlformats.org/officeDocument/2006/relationships/image" Target="../media/image44.emf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29.emf"/><Relationship Id="rId36" Type="http://schemas.openxmlformats.org/officeDocument/2006/relationships/image" Target="../media/image33.emf"/><Relationship Id="rId49" Type="http://schemas.openxmlformats.org/officeDocument/2006/relationships/customXml" Target="../ink/ink39.xml"/><Relationship Id="rId57" Type="http://schemas.openxmlformats.org/officeDocument/2006/relationships/customXml" Target="../ink/ink43.xml"/><Relationship Id="rId61" Type="http://schemas.openxmlformats.org/officeDocument/2006/relationships/customXml" Target="../ink/ink45.xml"/><Relationship Id="rId10" Type="http://schemas.openxmlformats.org/officeDocument/2006/relationships/image" Target="../media/image20.emf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4" Type="http://schemas.openxmlformats.org/officeDocument/2006/relationships/image" Target="../media/image37.emf"/><Relationship Id="rId52" Type="http://schemas.openxmlformats.org/officeDocument/2006/relationships/image" Target="../media/image41.emf"/><Relationship Id="rId60" Type="http://schemas.openxmlformats.org/officeDocument/2006/relationships/image" Target="../media/image45.emf"/><Relationship Id="rId4" Type="http://schemas.openxmlformats.org/officeDocument/2006/relationships/image" Target="../media/image17.emf"/><Relationship Id="rId9" Type="http://schemas.openxmlformats.org/officeDocument/2006/relationships/customXml" Target="../ink/ink19.xml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customXml" Target="../ink/ink28.xml"/><Relationship Id="rId30" Type="http://schemas.openxmlformats.org/officeDocument/2006/relationships/image" Target="../media/image30.emf"/><Relationship Id="rId35" Type="http://schemas.openxmlformats.org/officeDocument/2006/relationships/customXml" Target="../ink/ink32.xml"/><Relationship Id="rId43" Type="http://schemas.openxmlformats.org/officeDocument/2006/relationships/customXml" Target="../ink/ink36.xml"/><Relationship Id="rId48" Type="http://schemas.openxmlformats.org/officeDocument/2006/relationships/image" Target="../media/image39.emf"/><Relationship Id="rId56" Type="http://schemas.openxmlformats.org/officeDocument/2006/relationships/image" Target="../media/image43.emf"/><Relationship Id="rId64" Type="http://schemas.openxmlformats.org/officeDocument/2006/relationships/image" Target="../media/image47.emf"/><Relationship Id="rId8" Type="http://schemas.openxmlformats.org/officeDocument/2006/relationships/image" Target="../media/image19.emf"/><Relationship Id="rId51" Type="http://schemas.openxmlformats.org/officeDocument/2006/relationships/customXml" Target="../ink/ink40.xml"/><Relationship Id="rId3" Type="http://schemas.openxmlformats.org/officeDocument/2006/relationships/customXml" Target="../ink/ink16.xml"/><Relationship Id="rId12" Type="http://schemas.openxmlformats.org/officeDocument/2006/relationships/image" Target="../media/image21.emf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34.emf"/><Relationship Id="rId46" Type="http://schemas.openxmlformats.org/officeDocument/2006/relationships/image" Target="../media/image38.emf"/><Relationship Id="rId59" Type="http://schemas.openxmlformats.org/officeDocument/2006/relationships/customXml" Target="../ink/ink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5.png"/><Relationship Id="rId18" Type="http://schemas.openxmlformats.org/officeDocument/2006/relationships/customXml" Target="../ink/ink48.xml"/><Relationship Id="rId26" Type="http://schemas.openxmlformats.org/officeDocument/2006/relationships/customXml" Target="../ink/ink52.xml"/><Relationship Id="rId3" Type="http://schemas.openxmlformats.org/officeDocument/2006/relationships/image" Target="../media/image2.wmf"/><Relationship Id="rId21" Type="http://schemas.openxmlformats.org/officeDocument/2006/relationships/image" Target="../media/image57.emf"/><Relationship Id="rId7" Type="http://schemas.openxmlformats.org/officeDocument/2006/relationships/image" Target="../media/image6.wmf"/><Relationship Id="rId12" Type="http://schemas.openxmlformats.org/officeDocument/2006/relationships/image" Target="../media/image14.png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2" Type="http://schemas.openxmlformats.org/officeDocument/2006/relationships/image" Target="../media/image4.png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29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13.png"/><Relationship Id="rId24" Type="http://schemas.openxmlformats.org/officeDocument/2006/relationships/customXml" Target="../ink/ink51.xml"/><Relationship Id="rId5" Type="http://schemas.openxmlformats.org/officeDocument/2006/relationships/image" Target="../media/image4.wmf"/><Relationship Id="rId15" Type="http://schemas.openxmlformats.org/officeDocument/2006/relationships/image" Target="../media/image17.png"/><Relationship Id="rId23" Type="http://schemas.openxmlformats.org/officeDocument/2006/relationships/image" Target="../media/image58.emf"/><Relationship Id="rId28" Type="http://schemas.openxmlformats.org/officeDocument/2006/relationships/customXml" Target="../ink/ink53.xml"/><Relationship Id="rId10" Type="http://schemas.openxmlformats.org/officeDocument/2006/relationships/image" Target="../media/image12.png"/><Relationship Id="rId19" Type="http://schemas.openxmlformats.org/officeDocument/2006/relationships/image" Target="../media/image56.emf"/><Relationship Id="rId31" Type="http://schemas.openxmlformats.org/officeDocument/2006/relationships/image" Target="../media/image62.emf"/><Relationship Id="rId4" Type="http://schemas.openxmlformats.org/officeDocument/2006/relationships/image" Target="../media/image3.wmf"/><Relationship Id="rId9" Type="http://schemas.openxmlformats.org/officeDocument/2006/relationships/image" Target="../media/image8.wmf"/><Relationship Id="rId14" Type="http://schemas.openxmlformats.org/officeDocument/2006/relationships/image" Target="../media/image16.png"/><Relationship Id="rId22" Type="http://schemas.openxmlformats.org/officeDocument/2006/relationships/customXml" Target="../ink/ink50.xml"/><Relationship Id="rId27" Type="http://schemas.openxmlformats.org/officeDocument/2006/relationships/image" Target="../media/image60.emf"/><Relationship Id="rId30" Type="http://schemas.openxmlformats.org/officeDocument/2006/relationships/customXml" Target="../ink/ink5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0.xml"/><Relationship Id="rId18" Type="http://schemas.openxmlformats.org/officeDocument/2006/relationships/image" Target="../media/image70.emf"/><Relationship Id="rId26" Type="http://schemas.openxmlformats.org/officeDocument/2006/relationships/image" Target="../media/image74.emf"/><Relationship Id="rId39" Type="http://schemas.openxmlformats.org/officeDocument/2006/relationships/customXml" Target="../ink/ink73.xml"/><Relationship Id="rId21" Type="http://schemas.openxmlformats.org/officeDocument/2006/relationships/customXml" Target="../ink/ink64.xml"/><Relationship Id="rId34" Type="http://schemas.openxmlformats.org/officeDocument/2006/relationships/image" Target="../media/image78.emf"/><Relationship Id="rId42" Type="http://schemas.openxmlformats.org/officeDocument/2006/relationships/image" Target="../media/image82.emf"/><Relationship Id="rId47" Type="http://schemas.openxmlformats.org/officeDocument/2006/relationships/customXml" Target="../ink/ink77.xml"/><Relationship Id="rId50" Type="http://schemas.openxmlformats.org/officeDocument/2006/relationships/image" Target="../media/image86.emf"/><Relationship Id="rId55" Type="http://schemas.openxmlformats.org/officeDocument/2006/relationships/customXml" Target="../ink/ink81.xml"/><Relationship Id="rId7" Type="http://schemas.openxmlformats.org/officeDocument/2006/relationships/customXml" Target="../ink/ink57.xml"/><Relationship Id="rId2" Type="http://schemas.openxmlformats.org/officeDocument/2006/relationships/image" Target="../media/image18.png"/><Relationship Id="rId16" Type="http://schemas.openxmlformats.org/officeDocument/2006/relationships/image" Target="../media/image69.emf"/><Relationship Id="rId20" Type="http://schemas.openxmlformats.org/officeDocument/2006/relationships/image" Target="../media/image71.emf"/><Relationship Id="rId29" Type="http://schemas.openxmlformats.org/officeDocument/2006/relationships/customXml" Target="../ink/ink68.xml"/><Relationship Id="rId41" Type="http://schemas.openxmlformats.org/officeDocument/2006/relationships/customXml" Target="../ink/ink74.xml"/><Relationship Id="rId54" Type="http://schemas.openxmlformats.org/officeDocument/2006/relationships/image" Target="../media/image88.emf"/><Relationship Id="rId62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11" Type="http://schemas.openxmlformats.org/officeDocument/2006/relationships/customXml" Target="../ink/ink59.xml"/><Relationship Id="rId24" Type="http://schemas.openxmlformats.org/officeDocument/2006/relationships/image" Target="../media/image73.emf"/><Relationship Id="rId32" Type="http://schemas.openxmlformats.org/officeDocument/2006/relationships/image" Target="../media/image77.emf"/><Relationship Id="rId37" Type="http://schemas.openxmlformats.org/officeDocument/2006/relationships/customXml" Target="../ink/ink72.xml"/><Relationship Id="rId40" Type="http://schemas.openxmlformats.org/officeDocument/2006/relationships/image" Target="../media/image81.emf"/><Relationship Id="rId45" Type="http://schemas.openxmlformats.org/officeDocument/2006/relationships/customXml" Target="../ink/ink76.xml"/><Relationship Id="rId53" Type="http://schemas.openxmlformats.org/officeDocument/2006/relationships/customXml" Target="../ink/ink80.xml"/><Relationship Id="rId58" Type="http://schemas.openxmlformats.org/officeDocument/2006/relationships/image" Target="../media/image90.emf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75.emf"/><Relationship Id="rId36" Type="http://schemas.openxmlformats.org/officeDocument/2006/relationships/image" Target="../media/image79.emf"/><Relationship Id="rId49" Type="http://schemas.openxmlformats.org/officeDocument/2006/relationships/customXml" Target="../ink/ink78.xml"/><Relationship Id="rId57" Type="http://schemas.openxmlformats.org/officeDocument/2006/relationships/customXml" Target="../ink/ink82.xml"/><Relationship Id="rId61" Type="http://schemas.openxmlformats.org/officeDocument/2006/relationships/customXml" Target="../ink/ink84.xml"/><Relationship Id="rId10" Type="http://schemas.openxmlformats.org/officeDocument/2006/relationships/image" Target="../media/image66.emf"/><Relationship Id="rId19" Type="http://schemas.openxmlformats.org/officeDocument/2006/relationships/customXml" Target="../ink/ink63.xml"/><Relationship Id="rId31" Type="http://schemas.openxmlformats.org/officeDocument/2006/relationships/customXml" Target="../ink/ink69.xml"/><Relationship Id="rId44" Type="http://schemas.openxmlformats.org/officeDocument/2006/relationships/image" Target="../media/image83.emf"/><Relationship Id="rId52" Type="http://schemas.openxmlformats.org/officeDocument/2006/relationships/image" Target="../media/image87.emf"/><Relationship Id="rId60" Type="http://schemas.openxmlformats.org/officeDocument/2006/relationships/image" Target="../media/image91.emf"/><Relationship Id="rId4" Type="http://schemas.openxmlformats.org/officeDocument/2006/relationships/image" Target="../media/image63.emf"/><Relationship Id="rId9" Type="http://schemas.openxmlformats.org/officeDocument/2006/relationships/customXml" Target="../ink/ink58.xml"/><Relationship Id="rId14" Type="http://schemas.openxmlformats.org/officeDocument/2006/relationships/image" Target="../media/image68.emf"/><Relationship Id="rId22" Type="http://schemas.openxmlformats.org/officeDocument/2006/relationships/image" Target="../media/image72.emf"/><Relationship Id="rId27" Type="http://schemas.openxmlformats.org/officeDocument/2006/relationships/customXml" Target="../ink/ink67.xml"/><Relationship Id="rId30" Type="http://schemas.openxmlformats.org/officeDocument/2006/relationships/image" Target="../media/image76.emf"/><Relationship Id="rId35" Type="http://schemas.openxmlformats.org/officeDocument/2006/relationships/customXml" Target="../ink/ink71.xml"/><Relationship Id="rId43" Type="http://schemas.openxmlformats.org/officeDocument/2006/relationships/customXml" Target="../ink/ink75.xml"/><Relationship Id="rId48" Type="http://schemas.openxmlformats.org/officeDocument/2006/relationships/image" Target="../media/image85.emf"/><Relationship Id="rId56" Type="http://schemas.openxmlformats.org/officeDocument/2006/relationships/image" Target="../media/image89.emf"/><Relationship Id="rId8" Type="http://schemas.openxmlformats.org/officeDocument/2006/relationships/image" Target="../media/image65.emf"/><Relationship Id="rId51" Type="http://schemas.openxmlformats.org/officeDocument/2006/relationships/customXml" Target="../ink/ink79.xml"/><Relationship Id="rId3" Type="http://schemas.openxmlformats.org/officeDocument/2006/relationships/customXml" Target="../ink/ink55.xml"/><Relationship Id="rId12" Type="http://schemas.openxmlformats.org/officeDocument/2006/relationships/image" Target="../media/image67.emf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33" Type="http://schemas.openxmlformats.org/officeDocument/2006/relationships/customXml" Target="../ink/ink70.xml"/><Relationship Id="rId38" Type="http://schemas.openxmlformats.org/officeDocument/2006/relationships/image" Target="../media/image80.emf"/><Relationship Id="rId46" Type="http://schemas.openxmlformats.org/officeDocument/2006/relationships/image" Target="../media/image84.emf"/><Relationship Id="rId59" Type="http://schemas.openxmlformats.org/officeDocument/2006/relationships/customXml" Target="../ink/ink8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4.emf"/><Relationship Id="rId21" Type="http://schemas.openxmlformats.org/officeDocument/2006/relationships/customXml" Target="../ink/ink94.xml"/><Relationship Id="rId42" Type="http://schemas.openxmlformats.org/officeDocument/2006/relationships/image" Target="../media/image112.emf"/><Relationship Id="rId47" Type="http://schemas.openxmlformats.org/officeDocument/2006/relationships/customXml" Target="../ink/ink107.xml"/><Relationship Id="rId63" Type="http://schemas.openxmlformats.org/officeDocument/2006/relationships/customXml" Target="../ink/ink115.xml"/><Relationship Id="rId68" Type="http://schemas.openxmlformats.org/officeDocument/2006/relationships/image" Target="../media/image125.emf"/><Relationship Id="rId84" Type="http://schemas.openxmlformats.org/officeDocument/2006/relationships/image" Target="../media/image133.emf"/><Relationship Id="rId89" Type="http://schemas.openxmlformats.org/officeDocument/2006/relationships/customXml" Target="../ink/ink128.xml"/><Relationship Id="rId7" Type="http://schemas.openxmlformats.org/officeDocument/2006/relationships/customXml" Target="../ink/ink87.xml"/><Relationship Id="rId71" Type="http://schemas.openxmlformats.org/officeDocument/2006/relationships/customXml" Target="../ink/ink119.xml"/><Relationship Id="rId92" Type="http://schemas.openxmlformats.org/officeDocument/2006/relationships/image" Target="../media/image137.emf"/><Relationship Id="rId2" Type="http://schemas.openxmlformats.org/officeDocument/2006/relationships/image" Target="../media/image19.png"/><Relationship Id="rId16" Type="http://schemas.openxmlformats.org/officeDocument/2006/relationships/image" Target="../media/image99.emf"/><Relationship Id="rId29" Type="http://schemas.openxmlformats.org/officeDocument/2006/relationships/customXml" Target="../ink/ink98.xml"/><Relationship Id="rId11" Type="http://schemas.openxmlformats.org/officeDocument/2006/relationships/customXml" Target="../ink/ink89.xml"/><Relationship Id="rId24" Type="http://schemas.openxmlformats.org/officeDocument/2006/relationships/image" Target="../media/image103.emf"/><Relationship Id="rId32" Type="http://schemas.openxmlformats.org/officeDocument/2006/relationships/image" Target="../media/image107.emf"/><Relationship Id="rId37" Type="http://schemas.openxmlformats.org/officeDocument/2006/relationships/customXml" Target="../ink/ink102.xml"/><Relationship Id="rId40" Type="http://schemas.openxmlformats.org/officeDocument/2006/relationships/image" Target="../media/image111.emf"/><Relationship Id="rId45" Type="http://schemas.openxmlformats.org/officeDocument/2006/relationships/customXml" Target="../ink/ink106.xml"/><Relationship Id="rId53" Type="http://schemas.openxmlformats.org/officeDocument/2006/relationships/customXml" Target="../ink/ink110.xml"/><Relationship Id="rId58" Type="http://schemas.openxmlformats.org/officeDocument/2006/relationships/image" Target="../media/image120.emf"/><Relationship Id="rId66" Type="http://schemas.openxmlformats.org/officeDocument/2006/relationships/image" Target="../media/image124.emf"/><Relationship Id="rId74" Type="http://schemas.openxmlformats.org/officeDocument/2006/relationships/image" Target="../media/image128.emf"/><Relationship Id="rId79" Type="http://schemas.openxmlformats.org/officeDocument/2006/relationships/customXml" Target="../ink/ink123.xml"/><Relationship Id="rId87" Type="http://schemas.openxmlformats.org/officeDocument/2006/relationships/customXml" Target="../ink/ink127.xml"/><Relationship Id="rId102" Type="http://schemas.openxmlformats.org/officeDocument/2006/relationships/image" Target="../media/image142.emf"/><Relationship Id="rId5" Type="http://schemas.openxmlformats.org/officeDocument/2006/relationships/customXml" Target="../ink/ink86.xml"/><Relationship Id="rId61" Type="http://schemas.openxmlformats.org/officeDocument/2006/relationships/customXml" Target="../ink/ink114.xml"/><Relationship Id="rId82" Type="http://schemas.openxmlformats.org/officeDocument/2006/relationships/image" Target="../media/image132.emf"/><Relationship Id="rId90" Type="http://schemas.openxmlformats.org/officeDocument/2006/relationships/image" Target="../media/image136.emf"/><Relationship Id="rId95" Type="http://schemas.openxmlformats.org/officeDocument/2006/relationships/customXml" Target="../ink/ink131.xml"/><Relationship Id="rId19" Type="http://schemas.openxmlformats.org/officeDocument/2006/relationships/customXml" Target="../ink/ink93.xml"/><Relationship Id="rId14" Type="http://schemas.openxmlformats.org/officeDocument/2006/relationships/image" Target="../media/image98.emf"/><Relationship Id="rId22" Type="http://schemas.openxmlformats.org/officeDocument/2006/relationships/image" Target="../media/image102.emf"/><Relationship Id="rId27" Type="http://schemas.openxmlformats.org/officeDocument/2006/relationships/customXml" Target="../ink/ink97.xml"/><Relationship Id="rId30" Type="http://schemas.openxmlformats.org/officeDocument/2006/relationships/image" Target="../media/image106.emf"/><Relationship Id="rId35" Type="http://schemas.openxmlformats.org/officeDocument/2006/relationships/customXml" Target="../ink/ink101.xml"/><Relationship Id="rId43" Type="http://schemas.openxmlformats.org/officeDocument/2006/relationships/customXml" Target="../ink/ink105.xml"/><Relationship Id="rId48" Type="http://schemas.openxmlformats.org/officeDocument/2006/relationships/image" Target="../media/image115.emf"/><Relationship Id="rId56" Type="http://schemas.openxmlformats.org/officeDocument/2006/relationships/image" Target="../media/image119.emf"/><Relationship Id="rId64" Type="http://schemas.openxmlformats.org/officeDocument/2006/relationships/image" Target="../media/image123.emf"/><Relationship Id="rId69" Type="http://schemas.openxmlformats.org/officeDocument/2006/relationships/customXml" Target="../ink/ink118.xml"/><Relationship Id="rId77" Type="http://schemas.openxmlformats.org/officeDocument/2006/relationships/customXml" Target="../ink/ink122.xml"/><Relationship Id="rId100" Type="http://schemas.openxmlformats.org/officeDocument/2006/relationships/image" Target="../media/image141.emf"/><Relationship Id="rId105" Type="http://schemas.openxmlformats.org/officeDocument/2006/relationships/customXml" Target="../ink/ink136.xml"/><Relationship Id="rId8" Type="http://schemas.openxmlformats.org/officeDocument/2006/relationships/image" Target="../media/image95.emf"/><Relationship Id="rId51" Type="http://schemas.openxmlformats.org/officeDocument/2006/relationships/customXml" Target="../ink/ink109.xml"/><Relationship Id="rId72" Type="http://schemas.openxmlformats.org/officeDocument/2006/relationships/image" Target="../media/image127.emf"/><Relationship Id="rId80" Type="http://schemas.openxmlformats.org/officeDocument/2006/relationships/image" Target="../media/image131.emf"/><Relationship Id="rId85" Type="http://schemas.openxmlformats.org/officeDocument/2006/relationships/customXml" Target="../ink/ink126.xml"/><Relationship Id="rId93" Type="http://schemas.openxmlformats.org/officeDocument/2006/relationships/customXml" Target="../ink/ink130.xml"/><Relationship Id="rId98" Type="http://schemas.openxmlformats.org/officeDocument/2006/relationships/image" Target="../media/image140.emf"/><Relationship Id="rId3" Type="http://schemas.openxmlformats.org/officeDocument/2006/relationships/customXml" Target="../ink/ink85.xml"/><Relationship Id="rId12" Type="http://schemas.openxmlformats.org/officeDocument/2006/relationships/image" Target="../media/image97.emf"/><Relationship Id="rId17" Type="http://schemas.openxmlformats.org/officeDocument/2006/relationships/customXml" Target="../ink/ink92.xml"/><Relationship Id="rId25" Type="http://schemas.openxmlformats.org/officeDocument/2006/relationships/customXml" Target="../ink/ink96.xml"/><Relationship Id="rId33" Type="http://schemas.openxmlformats.org/officeDocument/2006/relationships/customXml" Target="../ink/ink100.xml"/><Relationship Id="rId38" Type="http://schemas.openxmlformats.org/officeDocument/2006/relationships/image" Target="../media/image110.emf"/><Relationship Id="rId46" Type="http://schemas.openxmlformats.org/officeDocument/2006/relationships/image" Target="../media/image114.emf"/><Relationship Id="rId59" Type="http://schemas.openxmlformats.org/officeDocument/2006/relationships/customXml" Target="../ink/ink113.xml"/><Relationship Id="rId67" Type="http://schemas.openxmlformats.org/officeDocument/2006/relationships/customXml" Target="../ink/ink117.xml"/><Relationship Id="rId103" Type="http://schemas.openxmlformats.org/officeDocument/2006/relationships/customXml" Target="../ink/ink135.xml"/><Relationship Id="rId20" Type="http://schemas.openxmlformats.org/officeDocument/2006/relationships/image" Target="../media/image101.emf"/><Relationship Id="rId41" Type="http://schemas.openxmlformats.org/officeDocument/2006/relationships/customXml" Target="../ink/ink104.xml"/><Relationship Id="rId54" Type="http://schemas.openxmlformats.org/officeDocument/2006/relationships/image" Target="../media/image118.emf"/><Relationship Id="rId62" Type="http://schemas.openxmlformats.org/officeDocument/2006/relationships/image" Target="../media/image122.emf"/><Relationship Id="rId70" Type="http://schemas.openxmlformats.org/officeDocument/2006/relationships/image" Target="../media/image126.emf"/><Relationship Id="rId75" Type="http://schemas.openxmlformats.org/officeDocument/2006/relationships/customXml" Target="../ink/ink121.xml"/><Relationship Id="rId83" Type="http://schemas.openxmlformats.org/officeDocument/2006/relationships/customXml" Target="../ink/ink125.xml"/><Relationship Id="rId88" Type="http://schemas.openxmlformats.org/officeDocument/2006/relationships/image" Target="../media/image135.emf"/><Relationship Id="rId91" Type="http://schemas.openxmlformats.org/officeDocument/2006/relationships/customXml" Target="../ink/ink129.xml"/><Relationship Id="rId96" Type="http://schemas.openxmlformats.org/officeDocument/2006/relationships/image" Target="../media/image1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emf"/><Relationship Id="rId15" Type="http://schemas.openxmlformats.org/officeDocument/2006/relationships/customXml" Target="../ink/ink91.xml"/><Relationship Id="rId23" Type="http://schemas.openxmlformats.org/officeDocument/2006/relationships/customXml" Target="../ink/ink95.xml"/><Relationship Id="rId28" Type="http://schemas.openxmlformats.org/officeDocument/2006/relationships/image" Target="../media/image105.emf"/><Relationship Id="rId36" Type="http://schemas.openxmlformats.org/officeDocument/2006/relationships/image" Target="../media/image109.emf"/><Relationship Id="rId49" Type="http://schemas.openxmlformats.org/officeDocument/2006/relationships/customXml" Target="../ink/ink108.xml"/><Relationship Id="rId57" Type="http://schemas.openxmlformats.org/officeDocument/2006/relationships/customXml" Target="../ink/ink112.xml"/><Relationship Id="rId106" Type="http://schemas.openxmlformats.org/officeDocument/2006/relationships/image" Target="../media/image144.emf"/><Relationship Id="rId10" Type="http://schemas.openxmlformats.org/officeDocument/2006/relationships/image" Target="../media/image96.emf"/><Relationship Id="rId31" Type="http://schemas.openxmlformats.org/officeDocument/2006/relationships/customXml" Target="../ink/ink99.xml"/><Relationship Id="rId44" Type="http://schemas.openxmlformats.org/officeDocument/2006/relationships/image" Target="../media/image113.emf"/><Relationship Id="rId52" Type="http://schemas.openxmlformats.org/officeDocument/2006/relationships/image" Target="../media/image117.emf"/><Relationship Id="rId60" Type="http://schemas.openxmlformats.org/officeDocument/2006/relationships/image" Target="../media/image121.emf"/><Relationship Id="rId65" Type="http://schemas.openxmlformats.org/officeDocument/2006/relationships/customXml" Target="../ink/ink116.xml"/><Relationship Id="rId73" Type="http://schemas.openxmlformats.org/officeDocument/2006/relationships/customXml" Target="../ink/ink120.xml"/><Relationship Id="rId78" Type="http://schemas.openxmlformats.org/officeDocument/2006/relationships/image" Target="../media/image130.emf"/><Relationship Id="rId81" Type="http://schemas.openxmlformats.org/officeDocument/2006/relationships/customXml" Target="../ink/ink124.xml"/><Relationship Id="rId86" Type="http://schemas.openxmlformats.org/officeDocument/2006/relationships/image" Target="../media/image134.emf"/><Relationship Id="rId94" Type="http://schemas.openxmlformats.org/officeDocument/2006/relationships/image" Target="../media/image138.emf"/><Relationship Id="rId99" Type="http://schemas.openxmlformats.org/officeDocument/2006/relationships/customXml" Target="../ink/ink133.xml"/><Relationship Id="rId101" Type="http://schemas.openxmlformats.org/officeDocument/2006/relationships/customXml" Target="../ink/ink134.xml"/><Relationship Id="rId4" Type="http://schemas.openxmlformats.org/officeDocument/2006/relationships/image" Target="../media/image93.emf"/><Relationship Id="rId9" Type="http://schemas.openxmlformats.org/officeDocument/2006/relationships/customXml" Target="../ink/ink88.xml"/><Relationship Id="rId13" Type="http://schemas.openxmlformats.org/officeDocument/2006/relationships/customXml" Target="../ink/ink90.xml"/><Relationship Id="rId18" Type="http://schemas.openxmlformats.org/officeDocument/2006/relationships/image" Target="../media/image100.emf"/><Relationship Id="rId39" Type="http://schemas.openxmlformats.org/officeDocument/2006/relationships/customXml" Target="../ink/ink103.xml"/><Relationship Id="rId34" Type="http://schemas.openxmlformats.org/officeDocument/2006/relationships/image" Target="../media/image108.emf"/><Relationship Id="rId50" Type="http://schemas.openxmlformats.org/officeDocument/2006/relationships/image" Target="../media/image116.emf"/><Relationship Id="rId55" Type="http://schemas.openxmlformats.org/officeDocument/2006/relationships/customXml" Target="../ink/ink111.xml"/><Relationship Id="rId76" Type="http://schemas.openxmlformats.org/officeDocument/2006/relationships/image" Target="../media/image129.emf"/><Relationship Id="rId97" Type="http://schemas.openxmlformats.org/officeDocument/2006/relationships/customXml" Target="../ink/ink132.xml"/><Relationship Id="rId104" Type="http://schemas.openxmlformats.org/officeDocument/2006/relationships/image" Target="../media/image143.emf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2.emf"/><Relationship Id="rId299" Type="http://schemas.openxmlformats.org/officeDocument/2006/relationships/image" Target="../media/image68.png"/><Relationship Id="rId303" Type="http://schemas.openxmlformats.org/officeDocument/2006/relationships/image" Target="../media/image70.png"/><Relationship Id="rId21" Type="http://schemas.openxmlformats.org/officeDocument/2006/relationships/image" Target="../media/image154.emf"/><Relationship Id="rId42" Type="http://schemas.openxmlformats.org/officeDocument/2006/relationships/customXml" Target="../ink/ink156.xml"/><Relationship Id="rId63" Type="http://schemas.openxmlformats.org/officeDocument/2006/relationships/image" Target="../media/image175.emf"/><Relationship Id="rId84" Type="http://schemas.openxmlformats.org/officeDocument/2006/relationships/customXml" Target="../ink/ink177.xml"/><Relationship Id="rId138" Type="http://schemas.openxmlformats.org/officeDocument/2006/relationships/customXml" Target="../ink/ink204.xml"/><Relationship Id="rId159" Type="http://schemas.openxmlformats.org/officeDocument/2006/relationships/image" Target="../media/image223.emf"/><Relationship Id="rId324" Type="http://schemas.openxmlformats.org/officeDocument/2006/relationships/customXml" Target="../ink/ink297.xml"/><Relationship Id="rId345" Type="http://schemas.openxmlformats.org/officeDocument/2006/relationships/image" Target="../media/image91.png"/><Relationship Id="rId170" Type="http://schemas.openxmlformats.org/officeDocument/2006/relationships/customXml" Target="../ink/ink220.xml"/><Relationship Id="rId191" Type="http://schemas.openxmlformats.org/officeDocument/2006/relationships/image" Target="../media/image239.emf"/><Relationship Id="rId205" Type="http://schemas.openxmlformats.org/officeDocument/2006/relationships/image" Target="../media/image21.png"/><Relationship Id="rId226" Type="http://schemas.openxmlformats.org/officeDocument/2006/relationships/customXml" Target="../ink/ink248.xml"/><Relationship Id="rId247" Type="http://schemas.openxmlformats.org/officeDocument/2006/relationships/image" Target="../media/image42.png"/><Relationship Id="rId107" Type="http://schemas.openxmlformats.org/officeDocument/2006/relationships/image" Target="../media/image197.emf"/><Relationship Id="rId268" Type="http://schemas.openxmlformats.org/officeDocument/2006/relationships/customXml" Target="../ink/ink269.xml"/><Relationship Id="rId289" Type="http://schemas.openxmlformats.org/officeDocument/2006/relationships/image" Target="../media/image63.png"/><Relationship Id="rId11" Type="http://schemas.openxmlformats.org/officeDocument/2006/relationships/image" Target="../media/image149.emf"/><Relationship Id="rId32" Type="http://schemas.openxmlformats.org/officeDocument/2006/relationships/customXml" Target="../ink/ink151.xml"/><Relationship Id="rId53" Type="http://schemas.openxmlformats.org/officeDocument/2006/relationships/image" Target="../media/image170.emf"/><Relationship Id="rId74" Type="http://schemas.openxmlformats.org/officeDocument/2006/relationships/customXml" Target="../ink/ink172.xml"/><Relationship Id="rId128" Type="http://schemas.openxmlformats.org/officeDocument/2006/relationships/customXml" Target="../ink/ink199.xml"/><Relationship Id="rId149" Type="http://schemas.openxmlformats.org/officeDocument/2006/relationships/image" Target="../media/image218.emf"/><Relationship Id="rId314" Type="http://schemas.openxmlformats.org/officeDocument/2006/relationships/customXml" Target="../ink/ink292.xml"/><Relationship Id="rId335" Type="http://schemas.openxmlformats.org/officeDocument/2006/relationships/image" Target="../media/image86.png"/><Relationship Id="rId356" Type="http://schemas.openxmlformats.org/officeDocument/2006/relationships/customXml" Target="../ink/ink313.xml"/><Relationship Id="rId5" Type="http://schemas.openxmlformats.org/officeDocument/2006/relationships/image" Target="../media/image146.emf"/><Relationship Id="rId95" Type="http://schemas.openxmlformats.org/officeDocument/2006/relationships/image" Target="../media/image191.emf"/><Relationship Id="rId160" Type="http://schemas.openxmlformats.org/officeDocument/2006/relationships/customXml" Target="../ink/ink215.xml"/><Relationship Id="rId181" Type="http://schemas.openxmlformats.org/officeDocument/2006/relationships/image" Target="../media/image234.emf"/><Relationship Id="rId216" Type="http://schemas.openxmlformats.org/officeDocument/2006/relationships/customXml" Target="../ink/ink243.xml"/><Relationship Id="rId237" Type="http://schemas.openxmlformats.org/officeDocument/2006/relationships/image" Target="../media/image37.png"/><Relationship Id="rId258" Type="http://schemas.openxmlformats.org/officeDocument/2006/relationships/customXml" Target="../ink/ink264.xml"/><Relationship Id="rId279" Type="http://schemas.openxmlformats.org/officeDocument/2006/relationships/image" Target="../media/image58.png"/><Relationship Id="rId22" Type="http://schemas.openxmlformats.org/officeDocument/2006/relationships/customXml" Target="../ink/ink146.xml"/><Relationship Id="rId43" Type="http://schemas.openxmlformats.org/officeDocument/2006/relationships/image" Target="../media/image165.emf"/><Relationship Id="rId64" Type="http://schemas.openxmlformats.org/officeDocument/2006/relationships/customXml" Target="../ink/ink167.xml"/><Relationship Id="rId118" Type="http://schemas.openxmlformats.org/officeDocument/2006/relationships/customXml" Target="../ink/ink194.xml"/><Relationship Id="rId139" Type="http://schemas.openxmlformats.org/officeDocument/2006/relationships/image" Target="../media/image213.emf"/><Relationship Id="rId290" Type="http://schemas.openxmlformats.org/officeDocument/2006/relationships/customXml" Target="../ink/ink280.xml"/><Relationship Id="rId304" Type="http://schemas.openxmlformats.org/officeDocument/2006/relationships/customXml" Target="../ink/ink287.xml"/><Relationship Id="rId325" Type="http://schemas.openxmlformats.org/officeDocument/2006/relationships/image" Target="../media/image81.png"/><Relationship Id="rId346" Type="http://schemas.openxmlformats.org/officeDocument/2006/relationships/customXml" Target="../ink/ink308.xml"/><Relationship Id="rId85" Type="http://schemas.openxmlformats.org/officeDocument/2006/relationships/image" Target="../media/image186.emf"/><Relationship Id="rId150" Type="http://schemas.openxmlformats.org/officeDocument/2006/relationships/customXml" Target="../ink/ink210.xml"/><Relationship Id="rId171" Type="http://schemas.openxmlformats.org/officeDocument/2006/relationships/image" Target="../media/image229.emf"/><Relationship Id="rId192" Type="http://schemas.openxmlformats.org/officeDocument/2006/relationships/customXml" Target="../ink/ink231.xml"/><Relationship Id="rId206" Type="http://schemas.openxmlformats.org/officeDocument/2006/relationships/customXml" Target="../ink/ink238.xml"/><Relationship Id="rId227" Type="http://schemas.openxmlformats.org/officeDocument/2006/relationships/image" Target="../media/image32.png"/><Relationship Id="rId248" Type="http://schemas.openxmlformats.org/officeDocument/2006/relationships/customXml" Target="../ink/ink259.xml"/><Relationship Id="rId269" Type="http://schemas.openxmlformats.org/officeDocument/2006/relationships/image" Target="../media/image53.png"/><Relationship Id="rId12" Type="http://schemas.openxmlformats.org/officeDocument/2006/relationships/customXml" Target="../ink/ink141.xml"/><Relationship Id="rId33" Type="http://schemas.openxmlformats.org/officeDocument/2006/relationships/image" Target="../media/image160.emf"/><Relationship Id="rId108" Type="http://schemas.openxmlformats.org/officeDocument/2006/relationships/customXml" Target="../ink/ink189.xml"/><Relationship Id="rId129" Type="http://schemas.openxmlformats.org/officeDocument/2006/relationships/image" Target="../media/image208.emf"/><Relationship Id="rId280" Type="http://schemas.openxmlformats.org/officeDocument/2006/relationships/customXml" Target="../ink/ink275.xml"/><Relationship Id="rId315" Type="http://schemas.openxmlformats.org/officeDocument/2006/relationships/image" Target="../media/image76.png"/><Relationship Id="rId336" Type="http://schemas.openxmlformats.org/officeDocument/2006/relationships/customXml" Target="../ink/ink303.xml"/><Relationship Id="rId357" Type="http://schemas.openxmlformats.org/officeDocument/2006/relationships/image" Target="../media/image97.png"/><Relationship Id="rId54" Type="http://schemas.openxmlformats.org/officeDocument/2006/relationships/customXml" Target="../ink/ink162.xml"/><Relationship Id="rId75" Type="http://schemas.openxmlformats.org/officeDocument/2006/relationships/image" Target="../media/image181.emf"/><Relationship Id="rId96" Type="http://schemas.openxmlformats.org/officeDocument/2006/relationships/customXml" Target="../ink/ink183.xml"/><Relationship Id="rId140" Type="http://schemas.openxmlformats.org/officeDocument/2006/relationships/customXml" Target="../ink/ink205.xml"/><Relationship Id="rId161" Type="http://schemas.openxmlformats.org/officeDocument/2006/relationships/image" Target="../media/image224.emf"/><Relationship Id="rId182" Type="http://schemas.openxmlformats.org/officeDocument/2006/relationships/customXml" Target="../ink/ink226.xml"/><Relationship Id="rId217" Type="http://schemas.openxmlformats.org/officeDocument/2006/relationships/image" Target="../media/image27.png"/><Relationship Id="rId6" Type="http://schemas.openxmlformats.org/officeDocument/2006/relationships/customXml" Target="../ink/ink138.xml"/><Relationship Id="rId238" Type="http://schemas.openxmlformats.org/officeDocument/2006/relationships/customXml" Target="../ink/ink254.xml"/><Relationship Id="rId259" Type="http://schemas.openxmlformats.org/officeDocument/2006/relationships/image" Target="../media/image48.png"/><Relationship Id="rId23" Type="http://schemas.openxmlformats.org/officeDocument/2006/relationships/image" Target="../media/image155.emf"/><Relationship Id="rId119" Type="http://schemas.openxmlformats.org/officeDocument/2006/relationships/image" Target="../media/image203.emf"/><Relationship Id="rId270" Type="http://schemas.openxmlformats.org/officeDocument/2006/relationships/customXml" Target="../ink/ink270.xml"/><Relationship Id="rId291" Type="http://schemas.openxmlformats.org/officeDocument/2006/relationships/image" Target="../media/image64.png"/><Relationship Id="rId305" Type="http://schemas.openxmlformats.org/officeDocument/2006/relationships/image" Target="../media/image71.png"/><Relationship Id="rId326" Type="http://schemas.openxmlformats.org/officeDocument/2006/relationships/customXml" Target="../ink/ink298.xml"/><Relationship Id="rId347" Type="http://schemas.openxmlformats.org/officeDocument/2006/relationships/image" Target="../media/image92.png"/><Relationship Id="rId44" Type="http://schemas.openxmlformats.org/officeDocument/2006/relationships/customXml" Target="../ink/ink157.xml"/><Relationship Id="rId65" Type="http://schemas.openxmlformats.org/officeDocument/2006/relationships/image" Target="../media/image176.emf"/><Relationship Id="rId86" Type="http://schemas.openxmlformats.org/officeDocument/2006/relationships/customXml" Target="../ink/ink178.xml"/><Relationship Id="rId130" Type="http://schemas.openxmlformats.org/officeDocument/2006/relationships/customXml" Target="../ink/ink200.xml"/><Relationship Id="rId151" Type="http://schemas.openxmlformats.org/officeDocument/2006/relationships/image" Target="../media/image219.emf"/><Relationship Id="rId172" Type="http://schemas.openxmlformats.org/officeDocument/2006/relationships/customXml" Target="../ink/ink221.xml"/><Relationship Id="rId193" Type="http://schemas.openxmlformats.org/officeDocument/2006/relationships/image" Target="../media/image240.emf"/><Relationship Id="rId207" Type="http://schemas.openxmlformats.org/officeDocument/2006/relationships/image" Target="../media/image22.png"/><Relationship Id="rId228" Type="http://schemas.openxmlformats.org/officeDocument/2006/relationships/customXml" Target="../ink/ink249.xml"/><Relationship Id="rId249" Type="http://schemas.openxmlformats.org/officeDocument/2006/relationships/image" Target="../media/image43.png"/><Relationship Id="rId13" Type="http://schemas.openxmlformats.org/officeDocument/2006/relationships/image" Target="../media/image150.emf"/><Relationship Id="rId109" Type="http://schemas.openxmlformats.org/officeDocument/2006/relationships/image" Target="../media/image198.emf"/><Relationship Id="rId260" Type="http://schemas.openxmlformats.org/officeDocument/2006/relationships/customXml" Target="../ink/ink265.xml"/><Relationship Id="rId281" Type="http://schemas.openxmlformats.org/officeDocument/2006/relationships/image" Target="../media/image59.png"/><Relationship Id="rId316" Type="http://schemas.openxmlformats.org/officeDocument/2006/relationships/customXml" Target="../ink/ink293.xml"/><Relationship Id="rId337" Type="http://schemas.openxmlformats.org/officeDocument/2006/relationships/image" Target="../media/image87.png"/><Relationship Id="rId34" Type="http://schemas.openxmlformats.org/officeDocument/2006/relationships/customXml" Target="../ink/ink152.xml"/><Relationship Id="rId55" Type="http://schemas.openxmlformats.org/officeDocument/2006/relationships/image" Target="../media/image171.emf"/><Relationship Id="rId76" Type="http://schemas.openxmlformats.org/officeDocument/2006/relationships/customXml" Target="../ink/ink173.xml"/><Relationship Id="rId97" Type="http://schemas.openxmlformats.org/officeDocument/2006/relationships/image" Target="../media/image192.emf"/><Relationship Id="rId120" Type="http://schemas.openxmlformats.org/officeDocument/2006/relationships/customXml" Target="../ink/ink195.xml"/><Relationship Id="rId141" Type="http://schemas.openxmlformats.org/officeDocument/2006/relationships/image" Target="../media/image214.emf"/><Relationship Id="rId358" Type="http://schemas.openxmlformats.org/officeDocument/2006/relationships/customXml" Target="../ink/ink314.xml"/><Relationship Id="rId7" Type="http://schemas.openxmlformats.org/officeDocument/2006/relationships/image" Target="../media/image147.emf"/><Relationship Id="rId162" Type="http://schemas.openxmlformats.org/officeDocument/2006/relationships/customXml" Target="../ink/ink216.xml"/><Relationship Id="rId183" Type="http://schemas.openxmlformats.org/officeDocument/2006/relationships/image" Target="../media/image235.emf"/><Relationship Id="rId218" Type="http://schemas.openxmlformats.org/officeDocument/2006/relationships/customXml" Target="../ink/ink244.xml"/><Relationship Id="rId239" Type="http://schemas.openxmlformats.org/officeDocument/2006/relationships/image" Target="../media/image38.png"/><Relationship Id="rId250" Type="http://schemas.openxmlformats.org/officeDocument/2006/relationships/customXml" Target="../ink/ink260.xml"/><Relationship Id="rId271" Type="http://schemas.openxmlformats.org/officeDocument/2006/relationships/image" Target="../media/image54.png"/><Relationship Id="rId292" Type="http://schemas.openxmlformats.org/officeDocument/2006/relationships/customXml" Target="../ink/ink281.xml"/><Relationship Id="rId306" Type="http://schemas.openxmlformats.org/officeDocument/2006/relationships/customXml" Target="../ink/ink288.xml"/><Relationship Id="rId24" Type="http://schemas.openxmlformats.org/officeDocument/2006/relationships/customXml" Target="../ink/ink147.xml"/><Relationship Id="rId45" Type="http://schemas.openxmlformats.org/officeDocument/2006/relationships/image" Target="../media/image166.emf"/><Relationship Id="rId66" Type="http://schemas.openxmlformats.org/officeDocument/2006/relationships/customXml" Target="../ink/ink168.xml"/><Relationship Id="rId87" Type="http://schemas.openxmlformats.org/officeDocument/2006/relationships/image" Target="../media/image187.emf"/><Relationship Id="rId110" Type="http://schemas.openxmlformats.org/officeDocument/2006/relationships/customXml" Target="../ink/ink190.xml"/><Relationship Id="rId131" Type="http://schemas.openxmlformats.org/officeDocument/2006/relationships/image" Target="../media/image209.emf"/><Relationship Id="rId327" Type="http://schemas.openxmlformats.org/officeDocument/2006/relationships/image" Target="../media/image82.png"/><Relationship Id="rId348" Type="http://schemas.openxmlformats.org/officeDocument/2006/relationships/customXml" Target="../ink/ink309.xml"/><Relationship Id="rId152" Type="http://schemas.openxmlformats.org/officeDocument/2006/relationships/customXml" Target="../ink/ink211.xml"/><Relationship Id="rId173" Type="http://schemas.openxmlformats.org/officeDocument/2006/relationships/image" Target="../media/image230.emf"/><Relationship Id="rId194" Type="http://schemas.openxmlformats.org/officeDocument/2006/relationships/customXml" Target="../ink/ink232.xml"/><Relationship Id="rId208" Type="http://schemas.openxmlformats.org/officeDocument/2006/relationships/customXml" Target="../ink/ink239.xml"/><Relationship Id="rId229" Type="http://schemas.openxmlformats.org/officeDocument/2006/relationships/image" Target="../media/image33.png"/><Relationship Id="rId240" Type="http://schemas.openxmlformats.org/officeDocument/2006/relationships/customXml" Target="../ink/ink255.xml"/><Relationship Id="rId261" Type="http://schemas.openxmlformats.org/officeDocument/2006/relationships/image" Target="../media/image49.png"/><Relationship Id="rId14" Type="http://schemas.openxmlformats.org/officeDocument/2006/relationships/customXml" Target="../ink/ink142.xml"/><Relationship Id="rId35" Type="http://schemas.openxmlformats.org/officeDocument/2006/relationships/image" Target="../media/image161.emf"/><Relationship Id="rId56" Type="http://schemas.openxmlformats.org/officeDocument/2006/relationships/customXml" Target="../ink/ink163.xml"/><Relationship Id="rId77" Type="http://schemas.openxmlformats.org/officeDocument/2006/relationships/image" Target="../media/image182.emf"/><Relationship Id="rId100" Type="http://schemas.openxmlformats.org/officeDocument/2006/relationships/customXml" Target="../ink/ink185.xml"/><Relationship Id="rId282" Type="http://schemas.openxmlformats.org/officeDocument/2006/relationships/customXml" Target="../ink/ink276.xml"/><Relationship Id="rId317" Type="http://schemas.openxmlformats.org/officeDocument/2006/relationships/image" Target="../media/image77.png"/><Relationship Id="rId338" Type="http://schemas.openxmlformats.org/officeDocument/2006/relationships/customXml" Target="../ink/ink304.xml"/><Relationship Id="rId359" Type="http://schemas.openxmlformats.org/officeDocument/2006/relationships/image" Target="../media/image98.png"/><Relationship Id="rId8" Type="http://schemas.openxmlformats.org/officeDocument/2006/relationships/customXml" Target="../ink/ink139.xml"/><Relationship Id="rId98" Type="http://schemas.openxmlformats.org/officeDocument/2006/relationships/customXml" Target="../ink/ink184.xml"/><Relationship Id="rId121" Type="http://schemas.openxmlformats.org/officeDocument/2006/relationships/image" Target="../media/image204.emf"/><Relationship Id="rId142" Type="http://schemas.openxmlformats.org/officeDocument/2006/relationships/customXml" Target="../ink/ink206.xml"/><Relationship Id="rId163" Type="http://schemas.openxmlformats.org/officeDocument/2006/relationships/image" Target="../media/image225.emf"/><Relationship Id="rId184" Type="http://schemas.openxmlformats.org/officeDocument/2006/relationships/customXml" Target="../ink/ink227.xml"/><Relationship Id="rId219" Type="http://schemas.openxmlformats.org/officeDocument/2006/relationships/image" Target="../media/image28.png"/><Relationship Id="rId230" Type="http://schemas.openxmlformats.org/officeDocument/2006/relationships/customXml" Target="../ink/ink250.xml"/><Relationship Id="rId251" Type="http://schemas.openxmlformats.org/officeDocument/2006/relationships/image" Target="../media/image44.png"/><Relationship Id="rId25" Type="http://schemas.openxmlformats.org/officeDocument/2006/relationships/image" Target="../media/image156.emf"/><Relationship Id="rId46" Type="http://schemas.openxmlformats.org/officeDocument/2006/relationships/customXml" Target="../ink/ink158.xml"/><Relationship Id="rId67" Type="http://schemas.openxmlformats.org/officeDocument/2006/relationships/image" Target="../media/image177.emf"/><Relationship Id="rId272" Type="http://schemas.openxmlformats.org/officeDocument/2006/relationships/customXml" Target="../ink/ink271.xml"/><Relationship Id="rId293" Type="http://schemas.openxmlformats.org/officeDocument/2006/relationships/image" Target="../media/image65.png"/><Relationship Id="rId307" Type="http://schemas.openxmlformats.org/officeDocument/2006/relationships/image" Target="../media/image72.png"/><Relationship Id="rId328" Type="http://schemas.openxmlformats.org/officeDocument/2006/relationships/customXml" Target="../ink/ink299.xml"/><Relationship Id="rId349" Type="http://schemas.openxmlformats.org/officeDocument/2006/relationships/image" Target="../media/image93.png"/><Relationship Id="rId88" Type="http://schemas.openxmlformats.org/officeDocument/2006/relationships/customXml" Target="../ink/ink179.xml"/><Relationship Id="rId111" Type="http://schemas.openxmlformats.org/officeDocument/2006/relationships/image" Target="../media/image199.emf"/><Relationship Id="rId132" Type="http://schemas.openxmlformats.org/officeDocument/2006/relationships/customXml" Target="../ink/ink201.xml"/><Relationship Id="rId153" Type="http://schemas.openxmlformats.org/officeDocument/2006/relationships/image" Target="../media/image220.emf"/><Relationship Id="rId174" Type="http://schemas.openxmlformats.org/officeDocument/2006/relationships/customXml" Target="../ink/ink222.xml"/><Relationship Id="rId195" Type="http://schemas.openxmlformats.org/officeDocument/2006/relationships/image" Target="../media/image241.emf"/><Relationship Id="rId209" Type="http://schemas.openxmlformats.org/officeDocument/2006/relationships/image" Target="../media/image23.png"/><Relationship Id="rId360" Type="http://schemas.openxmlformats.org/officeDocument/2006/relationships/customXml" Target="../ink/ink315.xml"/><Relationship Id="rId220" Type="http://schemas.openxmlformats.org/officeDocument/2006/relationships/customXml" Target="../ink/ink245.xml"/><Relationship Id="rId241" Type="http://schemas.openxmlformats.org/officeDocument/2006/relationships/image" Target="../media/image39.png"/><Relationship Id="rId15" Type="http://schemas.openxmlformats.org/officeDocument/2006/relationships/image" Target="../media/image151.emf"/><Relationship Id="rId36" Type="http://schemas.openxmlformats.org/officeDocument/2006/relationships/customXml" Target="../ink/ink153.xml"/><Relationship Id="rId57" Type="http://schemas.openxmlformats.org/officeDocument/2006/relationships/image" Target="../media/image172.emf"/><Relationship Id="rId106" Type="http://schemas.openxmlformats.org/officeDocument/2006/relationships/customXml" Target="../ink/ink188.xml"/><Relationship Id="rId127" Type="http://schemas.openxmlformats.org/officeDocument/2006/relationships/image" Target="../media/image207.emf"/><Relationship Id="rId262" Type="http://schemas.openxmlformats.org/officeDocument/2006/relationships/customXml" Target="../ink/ink266.xml"/><Relationship Id="rId283" Type="http://schemas.openxmlformats.org/officeDocument/2006/relationships/image" Target="../media/image60.png"/><Relationship Id="rId313" Type="http://schemas.openxmlformats.org/officeDocument/2006/relationships/image" Target="../media/image75.png"/><Relationship Id="rId318" Type="http://schemas.openxmlformats.org/officeDocument/2006/relationships/customXml" Target="../ink/ink294.xml"/><Relationship Id="rId339" Type="http://schemas.openxmlformats.org/officeDocument/2006/relationships/image" Target="../media/image88.png"/><Relationship Id="rId10" Type="http://schemas.openxmlformats.org/officeDocument/2006/relationships/customXml" Target="../ink/ink140.xml"/><Relationship Id="rId31" Type="http://schemas.openxmlformats.org/officeDocument/2006/relationships/image" Target="../media/image159.emf"/><Relationship Id="rId52" Type="http://schemas.openxmlformats.org/officeDocument/2006/relationships/customXml" Target="../ink/ink161.xml"/><Relationship Id="rId73" Type="http://schemas.openxmlformats.org/officeDocument/2006/relationships/image" Target="../media/image180.emf"/><Relationship Id="rId78" Type="http://schemas.openxmlformats.org/officeDocument/2006/relationships/customXml" Target="../ink/ink174.xml"/><Relationship Id="rId94" Type="http://schemas.openxmlformats.org/officeDocument/2006/relationships/customXml" Target="../ink/ink182.xml"/><Relationship Id="rId99" Type="http://schemas.openxmlformats.org/officeDocument/2006/relationships/image" Target="../media/image193.emf"/><Relationship Id="rId101" Type="http://schemas.openxmlformats.org/officeDocument/2006/relationships/image" Target="../media/image194.emf"/><Relationship Id="rId122" Type="http://schemas.openxmlformats.org/officeDocument/2006/relationships/customXml" Target="../ink/ink196.xml"/><Relationship Id="rId143" Type="http://schemas.openxmlformats.org/officeDocument/2006/relationships/image" Target="../media/image215.emf"/><Relationship Id="rId148" Type="http://schemas.openxmlformats.org/officeDocument/2006/relationships/customXml" Target="../ink/ink209.xml"/><Relationship Id="rId164" Type="http://schemas.openxmlformats.org/officeDocument/2006/relationships/customXml" Target="../ink/ink217.xml"/><Relationship Id="rId169" Type="http://schemas.openxmlformats.org/officeDocument/2006/relationships/image" Target="../media/image228.emf"/><Relationship Id="rId185" Type="http://schemas.openxmlformats.org/officeDocument/2006/relationships/image" Target="../media/image236.emf"/><Relationship Id="rId334" Type="http://schemas.openxmlformats.org/officeDocument/2006/relationships/customXml" Target="../ink/ink302.xml"/><Relationship Id="rId350" Type="http://schemas.openxmlformats.org/officeDocument/2006/relationships/customXml" Target="../ink/ink310.xml"/><Relationship Id="rId355" Type="http://schemas.openxmlformats.org/officeDocument/2006/relationships/image" Target="../media/image96.png"/><Relationship Id="rId4" Type="http://schemas.openxmlformats.org/officeDocument/2006/relationships/customXml" Target="../ink/ink137.xml"/><Relationship Id="rId9" Type="http://schemas.openxmlformats.org/officeDocument/2006/relationships/image" Target="../media/image148.emf"/><Relationship Id="rId180" Type="http://schemas.openxmlformats.org/officeDocument/2006/relationships/customXml" Target="../ink/ink225.xml"/><Relationship Id="rId210" Type="http://schemas.openxmlformats.org/officeDocument/2006/relationships/customXml" Target="../ink/ink240.xml"/><Relationship Id="rId215" Type="http://schemas.openxmlformats.org/officeDocument/2006/relationships/image" Target="../media/image26.png"/><Relationship Id="rId236" Type="http://schemas.openxmlformats.org/officeDocument/2006/relationships/customXml" Target="../ink/ink253.xml"/><Relationship Id="rId257" Type="http://schemas.openxmlformats.org/officeDocument/2006/relationships/image" Target="../media/image47.png"/><Relationship Id="rId278" Type="http://schemas.openxmlformats.org/officeDocument/2006/relationships/customXml" Target="../ink/ink274.xml"/><Relationship Id="rId26" Type="http://schemas.openxmlformats.org/officeDocument/2006/relationships/customXml" Target="../ink/ink148.xml"/><Relationship Id="rId231" Type="http://schemas.openxmlformats.org/officeDocument/2006/relationships/image" Target="../media/image34.png"/><Relationship Id="rId252" Type="http://schemas.openxmlformats.org/officeDocument/2006/relationships/customXml" Target="../ink/ink261.xml"/><Relationship Id="rId273" Type="http://schemas.openxmlformats.org/officeDocument/2006/relationships/image" Target="../media/image55.png"/><Relationship Id="rId294" Type="http://schemas.openxmlformats.org/officeDocument/2006/relationships/customXml" Target="../ink/ink282.xml"/><Relationship Id="rId308" Type="http://schemas.openxmlformats.org/officeDocument/2006/relationships/customXml" Target="../ink/ink289.xml"/><Relationship Id="rId329" Type="http://schemas.openxmlformats.org/officeDocument/2006/relationships/image" Target="../media/image83.png"/><Relationship Id="rId47" Type="http://schemas.openxmlformats.org/officeDocument/2006/relationships/image" Target="../media/image167.emf"/><Relationship Id="rId68" Type="http://schemas.openxmlformats.org/officeDocument/2006/relationships/customXml" Target="../ink/ink169.xml"/><Relationship Id="rId89" Type="http://schemas.openxmlformats.org/officeDocument/2006/relationships/image" Target="../media/image188.emf"/><Relationship Id="rId112" Type="http://schemas.openxmlformats.org/officeDocument/2006/relationships/customXml" Target="../ink/ink191.xml"/><Relationship Id="rId133" Type="http://schemas.openxmlformats.org/officeDocument/2006/relationships/image" Target="../media/image210.emf"/><Relationship Id="rId154" Type="http://schemas.openxmlformats.org/officeDocument/2006/relationships/customXml" Target="../ink/ink212.xml"/><Relationship Id="rId175" Type="http://schemas.openxmlformats.org/officeDocument/2006/relationships/image" Target="../media/image231.emf"/><Relationship Id="rId340" Type="http://schemas.openxmlformats.org/officeDocument/2006/relationships/customXml" Target="../ink/ink305.xml"/><Relationship Id="rId361" Type="http://schemas.openxmlformats.org/officeDocument/2006/relationships/image" Target="../media/image99.png"/><Relationship Id="rId196" Type="http://schemas.openxmlformats.org/officeDocument/2006/relationships/customXml" Target="../ink/ink233.xml"/><Relationship Id="rId200" Type="http://schemas.openxmlformats.org/officeDocument/2006/relationships/customXml" Target="../ink/ink235.xml"/><Relationship Id="rId16" Type="http://schemas.openxmlformats.org/officeDocument/2006/relationships/customXml" Target="../ink/ink143.xml"/><Relationship Id="rId221" Type="http://schemas.openxmlformats.org/officeDocument/2006/relationships/image" Target="../media/image29.png"/><Relationship Id="rId242" Type="http://schemas.openxmlformats.org/officeDocument/2006/relationships/customXml" Target="../ink/ink256.xml"/><Relationship Id="rId263" Type="http://schemas.openxmlformats.org/officeDocument/2006/relationships/image" Target="../media/image50.png"/><Relationship Id="rId284" Type="http://schemas.openxmlformats.org/officeDocument/2006/relationships/customXml" Target="../ink/ink277.xml"/><Relationship Id="rId319" Type="http://schemas.openxmlformats.org/officeDocument/2006/relationships/image" Target="../media/image78.png"/><Relationship Id="rId37" Type="http://schemas.openxmlformats.org/officeDocument/2006/relationships/image" Target="../media/image162.emf"/><Relationship Id="rId58" Type="http://schemas.openxmlformats.org/officeDocument/2006/relationships/customXml" Target="../ink/ink164.xml"/><Relationship Id="rId79" Type="http://schemas.openxmlformats.org/officeDocument/2006/relationships/image" Target="../media/image183.emf"/><Relationship Id="rId102" Type="http://schemas.openxmlformats.org/officeDocument/2006/relationships/customXml" Target="../ink/ink186.xml"/><Relationship Id="rId123" Type="http://schemas.openxmlformats.org/officeDocument/2006/relationships/image" Target="../media/image205.emf"/><Relationship Id="rId144" Type="http://schemas.openxmlformats.org/officeDocument/2006/relationships/customXml" Target="../ink/ink207.xml"/><Relationship Id="rId330" Type="http://schemas.openxmlformats.org/officeDocument/2006/relationships/customXml" Target="../ink/ink300.xml"/><Relationship Id="rId90" Type="http://schemas.openxmlformats.org/officeDocument/2006/relationships/customXml" Target="../ink/ink180.xml"/><Relationship Id="rId165" Type="http://schemas.openxmlformats.org/officeDocument/2006/relationships/image" Target="../media/image226.emf"/><Relationship Id="rId186" Type="http://schemas.openxmlformats.org/officeDocument/2006/relationships/customXml" Target="../ink/ink228.xml"/><Relationship Id="rId351" Type="http://schemas.openxmlformats.org/officeDocument/2006/relationships/image" Target="../media/image94.png"/><Relationship Id="rId211" Type="http://schemas.openxmlformats.org/officeDocument/2006/relationships/image" Target="../media/image24.png"/><Relationship Id="rId232" Type="http://schemas.openxmlformats.org/officeDocument/2006/relationships/customXml" Target="../ink/ink251.xml"/><Relationship Id="rId253" Type="http://schemas.openxmlformats.org/officeDocument/2006/relationships/image" Target="../media/image45.png"/><Relationship Id="rId274" Type="http://schemas.openxmlformats.org/officeDocument/2006/relationships/customXml" Target="../ink/ink272.xml"/><Relationship Id="rId295" Type="http://schemas.openxmlformats.org/officeDocument/2006/relationships/image" Target="../media/image66.png"/><Relationship Id="rId309" Type="http://schemas.openxmlformats.org/officeDocument/2006/relationships/image" Target="../media/image73.png"/><Relationship Id="rId27" Type="http://schemas.openxmlformats.org/officeDocument/2006/relationships/image" Target="../media/image157.emf"/><Relationship Id="rId48" Type="http://schemas.openxmlformats.org/officeDocument/2006/relationships/customXml" Target="../ink/ink159.xml"/><Relationship Id="rId69" Type="http://schemas.openxmlformats.org/officeDocument/2006/relationships/image" Target="../media/image178.emf"/><Relationship Id="rId113" Type="http://schemas.openxmlformats.org/officeDocument/2006/relationships/image" Target="../media/image200.emf"/><Relationship Id="rId134" Type="http://schemas.openxmlformats.org/officeDocument/2006/relationships/customXml" Target="../ink/ink202.xml"/><Relationship Id="rId320" Type="http://schemas.openxmlformats.org/officeDocument/2006/relationships/customXml" Target="../ink/ink295.xml"/><Relationship Id="rId80" Type="http://schemas.openxmlformats.org/officeDocument/2006/relationships/customXml" Target="../ink/ink175.xml"/><Relationship Id="rId155" Type="http://schemas.openxmlformats.org/officeDocument/2006/relationships/image" Target="../media/image221.emf"/><Relationship Id="rId176" Type="http://schemas.openxmlformats.org/officeDocument/2006/relationships/customXml" Target="../ink/ink223.xml"/><Relationship Id="rId197" Type="http://schemas.openxmlformats.org/officeDocument/2006/relationships/image" Target="../media/image242.emf"/><Relationship Id="rId341" Type="http://schemas.openxmlformats.org/officeDocument/2006/relationships/image" Target="../media/image89.png"/><Relationship Id="rId201" Type="http://schemas.openxmlformats.org/officeDocument/2006/relationships/image" Target="../media/image10.png"/><Relationship Id="rId222" Type="http://schemas.openxmlformats.org/officeDocument/2006/relationships/customXml" Target="../ink/ink246.xml"/><Relationship Id="rId243" Type="http://schemas.openxmlformats.org/officeDocument/2006/relationships/image" Target="../media/image40.png"/><Relationship Id="rId264" Type="http://schemas.openxmlformats.org/officeDocument/2006/relationships/customXml" Target="../ink/ink267.xml"/><Relationship Id="rId285" Type="http://schemas.openxmlformats.org/officeDocument/2006/relationships/image" Target="../media/image61.png"/><Relationship Id="rId17" Type="http://schemas.openxmlformats.org/officeDocument/2006/relationships/image" Target="../media/image152.emf"/><Relationship Id="rId38" Type="http://schemas.openxmlformats.org/officeDocument/2006/relationships/customXml" Target="../ink/ink154.xml"/><Relationship Id="rId59" Type="http://schemas.openxmlformats.org/officeDocument/2006/relationships/image" Target="../media/image173.emf"/><Relationship Id="rId103" Type="http://schemas.openxmlformats.org/officeDocument/2006/relationships/image" Target="../media/image195.emf"/><Relationship Id="rId124" Type="http://schemas.openxmlformats.org/officeDocument/2006/relationships/customXml" Target="../ink/ink197.xml"/><Relationship Id="rId310" Type="http://schemas.openxmlformats.org/officeDocument/2006/relationships/customXml" Target="../ink/ink290.xml"/><Relationship Id="rId70" Type="http://schemas.openxmlformats.org/officeDocument/2006/relationships/customXml" Target="../ink/ink170.xml"/><Relationship Id="rId91" Type="http://schemas.openxmlformats.org/officeDocument/2006/relationships/image" Target="../media/image189.emf"/><Relationship Id="rId145" Type="http://schemas.openxmlformats.org/officeDocument/2006/relationships/image" Target="../media/image216.emf"/><Relationship Id="rId166" Type="http://schemas.openxmlformats.org/officeDocument/2006/relationships/customXml" Target="../ink/ink218.xml"/><Relationship Id="rId187" Type="http://schemas.openxmlformats.org/officeDocument/2006/relationships/image" Target="../media/image237.emf"/><Relationship Id="rId331" Type="http://schemas.openxmlformats.org/officeDocument/2006/relationships/image" Target="../media/image84.png"/><Relationship Id="rId352" Type="http://schemas.openxmlformats.org/officeDocument/2006/relationships/customXml" Target="../ink/ink31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41.xml"/><Relationship Id="rId233" Type="http://schemas.openxmlformats.org/officeDocument/2006/relationships/image" Target="../media/image35.png"/><Relationship Id="rId254" Type="http://schemas.openxmlformats.org/officeDocument/2006/relationships/customXml" Target="../ink/ink262.xml"/><Relationship Id="rId28" Type="http://schemas.openxmlformats.org/officeDocument/2006/relationships/customXml" Target="../ink/ink149.xml"/><Relationship Id="rId49" Type="http://schemas.openxmlformats.org/officeDocument/2006/relationships/image" Target="../media/image168.emf"/><Relationship Id="rId114" Type="http://schemas.openxmlformats.org/officeDocument/2006/relationships/customXml" Target="../ink/ink192.xml"/><Relationship Id="rId275" Type="http://schemas.openxmlformats.org/officeDocument/2006/relationships/image" Target="../media/image56.png"/><Relationship Id="rId296" Type="http://schemas.openxmlformats.org/officeDocument/2006/relationships/customXml" Target="../ink/ink283.xml"/><Relationship Id="rId300" Type="http://schemas.openxmlformats.org/officeDocument/2006/relationships/customXml" Target="../ink/ink285.xml"/><Relationship Id="rId60" Type="http://schemas.openxmlformats.org/officeDocument/2006/relationships/customXml" Target="../ink/ink165.xml"/><Relationship Id="rId81" Type="http://schemas.openxmlformats.org/officeDocument/2006/relationships/image" Target="../media/image184.emf"/><Relationship Id="rId135" Type="http://schemas.openxmlformats.org/officeDocument/2006/relationships/image" Target="../media/image211.emf"/><Relationship Id="rId156" Type="http://schemas.openxmlformats.org/officeDocument/2006/relationships/customXml" Target="../ink/ink213.xml"/><Relationship Id="rId177" Type="http://schemas.openxmlformats.org/officeDocument/2006/relationships/image" Target="../media/image232.emf"/><Relationship Id="rId198" Type="http://schemas.openxmlformats.org/officeDocument/2006/relationships/customXml" Target="../ink/ink234.xml"/><Relationship Id="rId321" Type="http://schemas.openxmlformats.org/officeDocument/2006/relationships/image" Target="../media/image79.png"/><Relationship Id="rId342" Type="http://schemas.openxmlformats.org/officeDocument/2006/relationships/customXml" Target="../ink/ink306.xml"/><Relationship Id="rId202" Type="http://schemas.openxmlformats.org/officeDocument/2006/relationships/customXml" Target="../ink/ink236.xml"/><Relationship Id="rId223" Type="http://schemas.openxmlformats.org/officeDocument/2006/relationships/image" Target="../media/image30.png"/><Relationship Id="rId244" Type="http://schemas.openxmlformats.org/officeDocument/2006/relationships/customXml" Target="../ink/ink257.xml"/><Relationship Id="rId18" Type="http://schemas.openxmlformats.org/officeDocument/2006/relationships/customXml" Target="../ink/ink144.xml"/><Relationship Id="rId39" Type="http://schemas.openxmlformats.org/officeDocument/2006/relationships/image" Target="../media/image163.emf"/><Relationship Id="rId265" Type="http://schemas.openxmlformats.org/officeDocument/2006/relationships/image" Target="../media/image51.png"/><Relationship Id="rId286" Type="http://schemas.openxmlformats.org/officeDocument/2006/relationships/customXml" Target="../ink/ink278.xml"/><Relationship Id="rId50" Type="http://schemas.openxmlformats.org/officeDocument/2006/relationships/customXml" Target="../ink/ink160.xml"/><Relationship Id="rId104" Type="http://schemas.openxmlformats.org/officeDocument/2006/relationships/customXml" Target="../ink/ink187.xml"/><Relationship Id="rId125" Type="http://schemas.openxmlformats.org/officeDocument/2006/relationships/image" Target="../media/image206.emf"/><Relationship Id="rId146" Type="http://schemas.openxmlformats.org/officeDocument/2006/relationships/customXml" Target="../ink/ink208.xml"/><Relationship Id="rId167" Type="http://schemas.openxmlformats.org/officeDocument/2006/relationships/image" Target="../media/image227.emf"/><Relationship Id="rId188" Type="http://schemas.openxmlformats.org/officeDocument/2006/relationships/customXml" Target="../ink/ink229.xml"/><Relationship Id="rId311" Type="http://schemas.openxmlformats.org/officeDocument/2006/relationships/image" Target="../media/image74.png"/><Relationship Id="rId332" Type="http://schemas.openxmlformats.org/officeDocument/2006/relationships/customXml" Target="../ink/ink301.xml"/><Relationship Id="rId353" Type="http://schemas.openxmlformats.org/officeDocument/2006/relationships/image" Target="../media/image95.png"/><Relationship Id="rId71" Type="http://schemas.openxmlformats.org/officeDocument/2006/relationships/image" Target="../media/image179.emf"/><Relationship Id="rId92" Type="http://schemas.openxmlformats.org/officeDocument/2006/relationships/customXml" Target="../ink/ink181.xml"/><Relationship Id="rId213" Type="http://schemas.openxmlformats.org/officeDocument/2006/relationships/image" Target="../media/image25.png"/><Relationship Id="rId234" Type="http://schemas.openxmlformats.org/officeDocument/2006/relationships/customXml" Target="../ink/ink252.xml"/><Relationship Id="rId2" Type="http://schemas.openxmlformats.org/officeDocument/2006/relationships/image" Target="../media/image20.png"/><Relationship Id="rId29" Type="http://schemas.openxmlformats.org/officeDocument/2006/relationships/image" Target="../media/image158.emf"/><Relationship Id="rId255" Type="http://schemas.openxmlformats.org/officeDocument/2006/relationships/image" Target="../media/image46.png"/><Relationship Id="rId276" Type="http://schemas.openxmlformats.org/officeDocument/2006/relationships/customXml" Target="../ink/ink273.xml"/><Relationship Id="rId297" Type="http://schemas.openxmlformats.org/officeDocument/2006/relationships/image" Target="../media/image67.png"/><Relationship Id="rId40" Type="http://schemas.openxmlformats.org/officeDocument/2006/relationships/customXml" Target="../ink/ink155.xml"/><Relationship Id="rId115" Type="http://schemas.openxmlformats.org/officeDocument/2006/relationships/image" Target="../media/image201.emf"/><Relationship Id="rId136" Type="http://schemas.openxmlformats.org/officeDocument/2006/relationships/customXml" Target="../ink/ink203.xml"/><Relationship Id="rId157" Type="http://schemas.openxmlformats.org/officeDocument/2006/relationships/image" Target="../media/image222.emf"/><Relationship Id="rId178" Type="http://schemas.openxmlformats.org/officeDocument/2006/relationships/customXml" Target="../ink/ink224.xml"/><Relationship Id="rId301" Type="http://schemas.openxmlformats.org/officeDocument/2006/relationships/image" Target="../media/image69.png"/><Relationship Id="rId322" Type="http://schemas.openxmlformats.org/officeDocument/2006/relationships/customXml" Target="../ink/ink296.xml"/><Relationship Id="rId343" Type="http://schemas.openxmlformats.org/officeDocument/2006/relationships/image" Target="../media/image90.png"/><Relationship Id="rId61" Type="http://schemas.openxmlformats.org/officeDocument/2006/relationships/image" Target="../media/image174.emf"/><Relationship Id="rId82" Type="http://schemas.openxmlformats.org/officeDocument/2006/relationships/customXml" Target="../ink/ink176.xml"/><Relationship Id="rId199" Type="http://schemas.openxmlformats.org/officeDocument/2006/relationships/image" Target="../media/image243.emf"/><Relationship Id="rId203" Type="http://schemas.openxmlformats.org/officeDocument/2006/relationships/image" Target="../media/image11.png"/><Relationship Id="rId19" Type="http://schemas.openxmlformats.org/officeDocument/2006/relationships/image" Target="../media/image153.emf"/><Relationship Id="rId224" Type="http://schemas.openxmlformats.org/officeDocument/2006/relationships/customXml" Target="../ink/ink247.xml"/><Relationship Id="rId245" Type="http://schemas.openxmlformats.org/officeDocument/2006/relationships/image" Target="../media/image41.png"/><Relationship Id="rId266" Type="http://schemas.openxmlformats.org/officeDocument/2006/relationships/customXml" Target="../ink/ink268.xml"/><Relationship Id="rId287" Type="http://schemas.openxmlformats.org/officeDocument/2006/relationships/image" Target="../media/image62.png"/><Relationship Id="rId30" Type="http://schemas.openxmlformats.org/officeDocument/2006/relationships/customXml" Target="../ink/ink150.xml"/><Relationship Id="rId105" Type="http://schemas.openxmlformats.org/officeDocument/2006/relationships/image" Target="../media/image196.emf"/><Relationship Id="rId126" Type="http://schemas.openxmlformats.org/officeDocument/2006/relationships/customXml" Target="../ink/ink198.xml"/><Relationship Id="rId147" Type="http://schemas.openxmlformats.org/officeDocument/2006/relationships/image" Target="../media/image217.emf"/><Relationship Id="rId168" Type="http://schemas.openxmlformats.org/officeDocument/2006/relationships/customXml" Target="../ink/ink219.xml"/><Relationship Id="rId312" Type="http://schemas.openxmlformats.org/officeDocument/2006/relationships/customXml" Target="../ink/ink291.xml"/><Relationship Id="rId333" Type="http://schemas.openxmlformats.org/officeDocument/2006/relationships/image" Target="../media/image85.png"/><Relationship Id="rId354" Type="http://schemas.openxmlformats.org/officeDocument/2006/relationships/customXml" Target="../ink/ink312.xml"/><Relationship Id="rId51" Type="http://schemas.openxmlformats.org/officeDocument/2006/relationships/image" Target="../media/image169.emf"/><Relationship Id="rId72" Type="http://schemas.openxmlformats.org/officeDocument/2006/relationships/customXml" Target="../ink/ink171.xml"/><Relationship Id="rId93" Type="http://schemas.openxmlformats.org/officeDocument/2006/relationships/image" Target="../media/image190.emf"/><Relationship Id="rId189" Type="http://schemas.openxmlformats.org/officeDocument/2006/relationships/image" Target="../media/image238.emf"/><Relationship Id="rId3" Type="http://schemas.openxmlformats.org/officeDocument/2006/relationships/image" Target="../media/image9.wmf"/><Relationship Id="rId214" Type="http://schemas.openxmlformats.org/officeDocument/2006/relationships/customXml" Target="../ink/ink242.xml"/><Relationship Id="rId235" Type="http://schemas.openxmlformats.org/officeDocument/2006/relationships/image" Target="../media/image36.png"/><Relationship Id="rId256" Type="http://schemas.openxmlformats.org/officeDocument/2006/relationships/customXml" Target="../ink/ink263.xml"/><Relationship Id="rId277" Type="http://schemas.openxmlformats.org/officeDocument/2006/relationships/image" Target="../media/image57.png"/><Relationship Id="rId298" Type="http://schemas.openxmlformats.org/officeDocument/2006/relationships/customXml" Target="../ink/ink284.xml"/><Relationship Id="rId116" Type="http://schemas.openxmlformats.org/officeDocument/2006/relationships/customXml" Target="../ink/ink193.xml"/><Relationship Id="rId137" Type="http://schemas.openxmlformats.org/officeDocument/2006/relationships/image" Target="../media/image212.emf"/><Relationship Id="rId158" Type="http://schemas.openxmlformats.org/officeDocument/2006/relationships/customXml" Target="../ink/ink214.xml"/><Relationship Id="rId302" Type="http://schemas.openxmlformats.org/officeDocument/2006/relationships/customXml" Target="../ink/ink286.xml"/><Relationship Id="rId323" Type="http://schemas.openxmlformats.org/officeDocument/2006/relationships/image" Target="../media/image80.png"/><Relationship Id="rId344" Type="http://schemas.openxmlformats.org/officeDocument/2006/relationships/customXml" Target="../ink/ink307.xml"/><Relationship Id="rId20" Type="http://schemas.openxmlformats.org/officeDocument/2006/relationships/customXml" Target="../ink/ink145.xml"/><Relationship Id="rId41" Type="http://schemas.openxmlformats.org/officeDocument/2006/relationships/image" Target="../media/image164.emf"/><Relationship Id="rId62" Type="http://schemas.openxmlformats.org/officeDocument/2006/relationships/customXml" Target="../ink/ink166.xml"/><Relationship Id="rId83" Type="http://schemas.openxmlformats.org/officeDocument/2006/relationships/image" Target="../media/image185.emf"/><Relationship Id="rId179" Type="http://schemas.openxmlformats.org/officeDocument/2006/relationships/image" Target="../media/image233.emf"/><Relationship Id="rId190" Type="http://schemas.openxmlformats.org/officeDocument/2006/relationships/customXml" Target="../ink/ink230.xml"/><Relationship Id="rId204" Type="http://schemas.openxmlformats.org/officeDocument/2006/relationships/customXml" Target="../ink/ink237.xml"/><Relationship Id="rId225" Type="http://schemas.openxmlformats.org/officeDocument/2006/relationships/image" Target="../media/image31.png"/><Relationship Id="rId246" Type="http://schemas.openxmlformats.org/officeDocument/2006/relationships/customXml" Target="../ink/ink258.xml"/><Relationship Id="rId267" Type="http://schemas.openxmlformats.org/officeDocument/2006/relationships/image" Target="../media/image52.png"/><Relationship Id="rId288" Type="http://schemas.openxmlformats.org/officeDocument/2006/relationships/customXml" Target="../ink/ink27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customXml" Target="../ink/ink321.xml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9" Type="http://schemas.openxmlformats.org/officeDocument/2006/relationships/customXml" Target="../ink/ink334.xml"/><Relationship Id="rId3" Type="http://schemas.openxmlformats.org/officeDocument/2006/relationships/customXml" Target="../ink/ink316.xml"/><Relationship Id="rId21" Type="http://schemas.openxmlformats.org/officeDocument/2006/relationships/customXml" Target="../ink/ink325.xml"/><Relationship Id="rId34" Type="http://schemas.openxmlformats.org/officeDocument/2006/relationships/image" Target="../media/image115.png"/><Relationship Id="rId7" Type="http://schemas.openxmlformats.org/officeDocument/2006/relationships/customXml" Target="../ink/ink318.xml"/><Relationship Id="rId12" Type="http://schemas.openxmlformats.org/officeDocument/2006/relationships/image" Target="../media/image104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38" Type="http://schemas.openxmlformats.org/officeDocument/2006/relationships/image" Target="../media/image117.png"/><Relationship Id="rId2" Type="http://schemas.openxmlformats.org/officeDocument/2006/relationships/image" Target="../media/image220.png"/><Relationship Id="rId16" Type="http://schemas.openxmlformats.org/officeDocument/2006/relationships/image" Target="../media/image106.png"/><Relationship Id="rId20" Type="http://schemas.openxmlformats.org/officeDocument/2006/relationships/image" Target="../media/image108.png"/><Relationship Id="rId29" Type="http://schemas.openxmlformats.org/officeDocument/2006/relationships/customXml" Target="../ink/ink3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customXml" Target="../ink/ink320.xml"/><Relationship Id="rId24" Type="http://schemas.openxmlformats.org/officeDocument/2006/relationships/image" Target="../media/image110.png"/><Relationship Id="rId32" Type="http://schemas.openxmlformats.org/officeDocument/2006/relationships/image" Target="../media/image114.png"/><Relationship Id="rId37" Type="http://schemas.openxmlformats.org/officeDocument/2006/relationships/customXml" Target="../ink/ink333.xml"/><Relationship Id="rId40" Type="http://schemas.openxmlformats.org/officeDocument/2006/relationships/image" Target="../media/image118.png"/><Relationship Id="rId5" Type="http://schemas.openxmlformats.org/officeDocument/2006/relationships/customXml" Target="../ink/ink317.xml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112.png"/><Relationship Id="rId36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customXml" Target="../ink/ink324.xml"/><Relationship Id="rId31" Type="http://schemas.openxmlformats.org/officeDocument/2006/relationships/customXml" Target="../ink/ink330.xml"/><Relationship Id="rId4" Type="http://schemas.openxmlformats.org/officeDocument/2006/relationships/image" Target="../media/image100.png"/><Relationship Id="rId9" Type="http://schemas.openxmlformats.org/officeDocument/2006/relationships/customXml" Target="../ink/ink319.xml"/><Relationship Id="rId14" Type="http://schemas.openxmlformats.org/officeDocument/2006/relationships/image" Target="../media/image105.png"/><Relationship Id="rId22" Type="http://schemas.openxmlformats.org/officeDocument/2006/relationships/image" Target="../media/image109.png"/><Relationship Id="rId27" Type="http://schemas.openxmlformats.org/officeDocument/2006/relationships/customXml" Target="../ink/ink328.xml"/><Relationship Id="rId30" Type="http://schemas.openxmlformats.org/officeDocument/2006/relationships/image" Target="../media/image113.png"/><Relationship Id="rId35" Type="http://schemas.openxmlformats.org/officeDocument/2006/relationships/customXml" Target="../ink/ink3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68282-80C0-4BCB-B71D-1FBDF26934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Metric and Data Normalization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10354-646A-4ED7-870B-114DF2448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Yong Peng</a:t>
            </a:r>
          </a:p>
          <a:p>
            <a:r>
              <a:rPr lang="en-US" altLang="zh-CN" dirty="0"/>
              <a:t>2021/04/27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0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ECE8D-F218-497E-A669-4AEA183B0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CEA16D-B995-4D27-99CB-AC19B60224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per-dimension normalization</a:t>
                </a:r>
              </a:p>
              <a:p>
                <a:pPr lvl="1"/>
                <a:r>
                  <a:rPr lang="en-US" altLang="zh-CN" dirty="0"/>
                  <a:t>Example: gender classification</a:t>
                </a:r>
              </a:p>
              <a:p>
                <a:pPr lvl="2"/>
                <a:r>
                  <a:rPr lang="en-US" altLang="zh-CN" dirty="0"/>
                  <a:t>Two features: height  &amp; weight</a:t>
                </a:r>
              </a:p>
              <a:p>
                <a:pPr lvl="2"/>
                <a:r>
                  <a:rPr lang="en-US" altLang="zh-CN" dirty="0"/>
                  <a:t>Case 1: the unit of height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mm</a:t>
                </a:r>
                <a:r>
                  <a:rPr lang="en-US" altLang="zh-CN" dirty="0"/>
                  <a:t>, the unit of weight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</a:t>
                </a:r>
                <a:r>
                  <a:rPr lang="en-US" altLang="zh-CN" dirty="0"/>
                  <a:t>;</a:t>
                </a:r>
              </a:p>
              <a:p>
                <a:pPr lvl="2"/>
                <a:r>
                  <a:rPr lang="en-US" altLang="zh-CN" dirty="0"/>
                  <a:t>Case 2: the unit of height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km</a:t>
                </a:r>
                <a:r>
                  <a:rPr lang="en-US" altLang="zh-CN" dirty="0"/>
                  <a:t>, the unit of weight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g</a:t>
                </a:r>
                <a:r>
                  <a:rPr lang="en-US" altLang="zh-CN" dirty="0"/>
                  <a:t>;</a:t>
                </a:r>
              </a:p>
              <a:p>
                <a:pPr lvl="1"/>
                <a:r>
                  <a:rPr lang="en-US" altLang="zh-CN" dirty="0"/>
                  <a:t>Sometimes we should scale the different features to have roughly the same range of values</a:t>
                </a:r>
              </a:p>
              <a:p>
                <a:pPr lvl="1"/>
                <a:r>
                  <a:rPr lang="en-US" altLang="zh-CN" dirty="0"/>
                  <a:t>Training samples: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𝑖𝑑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For each dimension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dirty="0"/>
                  <a:t>, the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  <m:r>
                          <a:rPr lang="en-US" altLang="zh-CN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  <m:r>
                          <a:rPr lang="en-US" altLang="zh-CN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𝑛𝑗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lvl="2"/>
                <a:r>
                  <a:rPr lang="en-US" altLang="zh-CN" dirty="0"/>
                  <a:t>The minimal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𝑚𝑖𝑛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 and the maximal value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𝑚𝑎𝑥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For each dimension, we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CEA16D-B995-4D27-99CB-AC19B6022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371C22D-3A56-40C9-80E6-5D6401B9ED95}"/>
                  </a:ext>
                </a:extLst>
              </p14:cNvPr>
              <p14:cNvContentPartPr/>
              <p14:nvPr/>
            </p14:nvContentPartPr>
            <p14:xfrm>
              <a:off x="940985" y="1620803"/>
              <a:ext cx="1655640" cy="24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371C22D-3A56-40C9-80E6-5D6401B9ED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665" y="1616483"/>
                <a:ext cx="16642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4B37BF5-0908-4E56-91E2-52F94253E13D}"/>
                  </a:ext>
                </a:extLst>
              </p14:cNvPr>
              <p14:cNvContentPartPr/>
              <p14:nvPr/>
            </p14:nvContentPartPr>
            <p14:xfrm>
              <a:off x="2831705" y="2412083"/>
              <a:ext cx="1657080" cy="367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4B37BF5-0908-4E56-91E2-52F94253E1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7385" y="2407763"/>
                <a:ext cx="1665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332403C-5679-4A90-8BCF-3C1DA1D012B2}"/>
                  </a:ext>
                </a:extLst>
              </p14:cNvPr>
              <p14:cNvContentPartPr/>
              <p14:nvPr/>
            </p14:nvContentPartPr>
            <p14:xfrm>
              <a:off x="4261625" y="2757323"/>
              <a:ext cx="402120" cy="3852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332403C-5679-4A90-8BCF-3C1DA1D012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57305" y="2753003"/>
                <a:ext cx="410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E0B51E0-D562-42B5-B320-19AF7B6DD4B6}"/>
                  </a:ext>
                </a:extLst>
              </p14:cNvPr>
              <p14:cNvContentPartPr/>
              <p14:nvPr/>
            </p14:nvContentPartPr>
            <p14:xfrm>
              <a:off x="6821945" y="2758043"/>
              <a:ext cx="194040" cy="482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E0B51E0-D562-42B5-B320-19AF7B6DD4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7625" y="2753723"/>
                <a:ext cx="2026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EFF14F9-5850-463E-BF9A-E12A0B57BCD6}"/>
                  </a:ext>
                </a:extLst>
              </p14:cNvPr>
              <p14:cNvContentPartPr/>
              <p14:nvPr/>
            </p14:nvContentPartPr>
            <p14:xfrm>
              <a:off x="4261625" y="3159083"/>
              <a:ext cx="277920" cy="234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EFF14F9-5850-463E-BF9A-E12A0B57BC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257305" y="3154763"/>
                <a:ext cx="2865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2C553B2-CFA7-4EE4-B1D6-4021FD2A0899}"/>
                  </a:ext>
                </a:extLst>
              </p14:cNvPr>
              <p14:cNvContentPartPr/>
              <p14:nvPr/>
            </p14:nvContentPartPr>
            <p14:xfrm>
              <a:off x="6762545" y="3213803"/>
              <a:ext cx="199080" cy="216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2C553B2-CFA7-4EE4-B1D6-4021FD2A08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58225" y="3209483"/>
                <a:ext cx="2077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9156D29-CAE8-4A14-9A49-7AF8F73B9809}"/>
                  </a:ext>
                </a:extLst>
              </p14:cNvPr>
              <p14:cNvContentPartPr/>
              <p14:nvPr/>
            </p14:nvContentPartPr>
            <p14:xfrm>
              <a:off x="3840065" y="3560483"/>
              <a:ext cx="3886560" cy="666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9156D29-CAE8-4A14-9A49-7AF8F73B98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35745" y="3556163"/>
                <a:ext cx="38952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04AE1E43-1062-4140-B957-F5C2952E8EA6}"/>
                  </a:ext>
                </a:extLst>
              </p14:cNvPr>
              <p14:cNvContentPartPr/>
              <p14:nvPr/>
            </p14:nvContentPartPr>
            <p14:xfrm>
              <a:off x="2266145" y="3903923"/>
              <a:ext cx="2244600" cy="1047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04AE1E43-1062-4140-B957-F5C2952E8E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61825" y="3899603"/>
                <a:ext cx="22532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BA300C49-F737-4040-A30E-3835865E542C}"/>
                  </a:ext>
                </a:extLst>
              </p14:cNvPr>
              <p14:cNvContentPartPr/>
              <p14:nvPr/>
            </p14:nvContentPartPr>
            <p14:xfrm>
              <a:off x="7228385" y="4380203"/>
              <a:ext cx="230040" cy="136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BA300C49-F737-4040-A30E-3835865E54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24065" y="4375883"/>
                <a:ext cx="238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A637CB7B-BF87-41DD-9031-74E206087FEE}"/>
                  </a:ext>
                </a:extLst>
              </p14:cNvPr>
              <p14:cNvContentPartPr/>
              <p14:nvPr/>
            </p14:nvContentPartPr>
            <p14:xfrm>
              <a:off x="3395825" y="4726883"/>
              <a:ext cx="154440" cy="154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A637CB7B-BF87-41DD-9031-74E206087FE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91505" y="4722661"/>
                <a:ext cx="163080" cy="23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91D712E6-18F8-4CD1-95C5-800B00186BF6}"/>
                  </a:ext>
                </a:extLst>
              </p14:cNvPr>
              <p14:cNvContentPartPr/>
              <p14:nvPr/>
            </p14:nvContentPartPr>
            <p14:xfrm>
              <a:off x="7647065" y="4438523"/>
              <a:ext cx="29160" cy="3340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91D712E6-18F8-4CD1-95C5-800B00186BF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42745" y="4434203"/>
                <a:ext cx="378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1E4C7A9-C889-44AD-8104-446FF0D601A6}"/>
                  </a:ext>
                </a:extLst>
              </p14:cNvPr>
              <p14:cNvContentPartPr/>
              <p14:nvPr/>
            </p14:nvContentPartPr>
            <p14:xfrm>
              <a:off x="7804385" y="4685483"/>
              <a:ext cx="70560" cy="14544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1E4C7A9-C889-44AD-8104-446FF0D601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00065" y="4681163"/>
                <a:ext cx="792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C436AD7B-BD62-4849-9DE0-2B33FFF70DB0}"/>
                  </a:ext>
                </a:extLst>
              </p14:cNvPr>
              <p14:cNvContentPartPr/>
              <p14:nvPr/>
            </p14:nvContentPartPr>
            <p14:xfrm>
              <a:off x="7847945" y="4570643"/>
              <a:ext cx="74520" cy="4752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C436AD7B-BD62-4849-9DE0-2B33FFF70D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43625" y="4566323"/>
                <a:ext cx="831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EDCDB9DB-F5FA-4695-B338-8B230D800C5B}"/>
                  </a:ext>
                </a:extLst>
              </p14:cNvPr>
              <p14:cNvContentPartPr/>
              <p14:nvPr/>
            </p14:nvContentPartPr>
            <p14:xfrm>
              <a:off x="7969265" y="4693043"/>
              <a:ext cx="130680" cy="939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EDCDB9DB-F5FA-4695-B338-8B230D800C5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64957" y="4688723"/>
                <a:ext cx="139296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EC24E2F0-D7FE-4B0A-BF25-4303B557B6B8}"/>
                  </a:ext>
                </a:extLst>
              </p14:cNvPr>
              <p14:cNvContentPartPr/>
              <p14:nvPr/>
            </p14:nvContentPartPr>
            <p14:xfrm>
              <a:off x="7921025" y="4297403"/>
              <a:ext cx="111600" cy="2102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EC24E2F0-D7FE-4B0A-BF25-4303B557B6B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16705" y="4293083"/>
                <a:ext cx="1202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217BF868-49D6-4F07-A3A6-8A107DE9D3A7}"/>
                  </a:ext>
                </a:extLst>
              </p14:cNvPr>
              <p14:cNvContentPartPr/>
              <p14:nvPr/>
            </p14:nvContentPartPr>
            <p14:xfrm>
              <a:off x="8106065" y="4489643"/>
              <a:ext cx="360" cy="36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217BF868-49D6-4F07-A3A6-8A107DE9D3A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01745" y="448532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06E97B3D-652C-49ED-8DEA-21A6080A7DC0}"/>
                  </a:ext>
                </a:extLst>
              </p14:cNvPr>
              <p14:cNvContentPartPr/>
              <p14:nvPr/>
            </p14:nvContentPartPr>
            <p14:xfrm>
              <a:off x="5179985" y="4764683"/>
              <a:ext cx="697320" cy="432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06E97B3D-652C-49ED-8DEA-21A6080A7DC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75665" y="4760363"/>
                <a:ext cx="7059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82AF13ED-D3B2-475E-8751-6667DF2668FB}"/>
                  </a:ext>
                </a:extLst>
              </p14:cNvPr>
              <p14:cNvContentPartPr/>
              <p14:nvPr/>
            </p14:nvContentPartPr>
            <p14:xfrm>
              <a:off x="6397505" y="4770443"/>
              <a:ext cx="360720" cy="1152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82AF13ED-D3B2-475E-8751-6667DF2668F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93185" y="4766123"/>
                <a:ext cx="3693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4968162D-6D1F-4F56-8280-2C8367AECD6B}"/>
                  </a:ext>
                </a:extLst>
              </p14:cNvPr>
              <p14:cNvContentPartPr/>
              <p14:nvPr/>
            </p14:nvContentPartPr>
            <p14:xfrm>
              <a:off x="4806305" y="5739563"/>
              <a:ext cx="2145960" cy="15840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4968162D-6D1F-4F56-8280-2C8367AECD6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01985" y="5735243"/>
                <a:ext cx="2154600" cy="1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24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36487-4614-43E4-B78E-6446326D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per-dimension normalization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60387C-BF8E-4FB6-B9BD-FC58CFDF77E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400" dirty="0"/>
                  <a:t>For test samples</a:t>
                </a:r>
              </a:p>
              <a:p>
                <a:pPr lvl="1"/>
                <a:r>
                  <a:rPr lang="en-US" altLang="zh-CN" sz="2000" dirty="0"/>
                  <a:t>Use the minimal and maximal values of each dimension from training set to normalize test samples;</a:t>
                </a:r>
              </a:p>
              <a:p>
                <a:pPr lvl="1"/>
                <a:r>
                  <a:rPr lang="en-US" altLang="zh-CN" sz="2000" dirty="0"/>
                  <a:t>Sometimes, the normalized values are out of [0,1]. </a:t>
                </a:r>
              </a:p>
              <a:p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𝑚𝑎𝑥</m:t>
                        </m:r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𝑚𝑖𝑛</m:t>
                        </m:r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</a:p>
              <a:p>
                <a:pPr lvl="1"/>
                <a:r>
                  <a:rPr lang="en-US" altLang="zh-CN" sz="2000" dirty="0"/>
                  <a:t>Directly discard this dimension because it has no discriminative capability in pattern recognition</a:t>
                </a:r>
              </a:p>
              <a:p>
                <a:r>
                  <a:rPr lang="en-US" altLang="zh-CN" sz="2400" dirty="0"/>
                  <a:t>If normalizing to [-1 1]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←2×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𝑚𝑖𝑛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𝑚𝑎𝑥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𝑚𝑖𝑛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000" i="1">
                            <a:latin typeface="Cambria Math"/>
                          </a:rPr>
                          <m:t>−0.5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r>
                  <a:rPr lang="en-US" altLang="zh-CN" sz="2400" dirty="0"/>
                  <a:t>For sparse data which contains many 0s. For 0s,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1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100" dirty="0"/>
                  <a:t> </a:t>
                </a:r>
                <a:r>
                  <a:rPr lang="en-US" altLang="zh-CN" sz="2100" dirty="0"/>
                  <a:t>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100" dirty="0"/>
                  <a:t>)     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en-US" altLang="zh-CN" sz="2100" dirty="0"/>
              </a:p>
              <a:p>
                <a:pPr lvl="1"/>
                <a:r>
                  <a:rPr lang="en-US" altLang="zh-CN" sz="2100" dirty="0"/>
                  <a:t>0 is always normalized to 0;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960387C-BF8E-4FB6-B9BD-FC58CFDF77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728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7136051-E9E7-49D9-B490-4E9A129F55C4}"/>
                  </a:ext>
                </a:extLst>
              </p14:cNvPr>
              <p14:cNvContentPartPr/>
              <p14:nvPr/>
            </p14:nvContentPartPr>
            <p14:xfrm>
              <a:off x="1803905" y="1822043"/>
              <a:ext cx="6661080" cy="1994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7136051-E9E7-49D9-B490-4E9A129F5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585" y="1817723"/>
                <a:ext cx="6669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F7C907E-64AF-4569-9582-122C3F674DB6}"/>
                  </a:ext>
                </a:extLst>
              </p14:cNvPr>
              <p14:cNvContentPartPr/>
              <p14:nvPr/>
            </p14:nvContentPartPr>
            <p14:xfrm>
              <a:off x="5719265" y="2556443"/>
              <a:ext cx="581040" cy="468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F7C907E-64AF-4569-9582-122C3F674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4945" y="2552123"/>
                <a:ext cx="5896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B2E64000-53B7-4FDA-ACAD-235DF9190726}"/>
                  </a:ext>
                </a:extLst>
              </p14:cNvPr>
              <p14:cNvContentPartPr/>
              <p14:nvPr/>
            </p14:nvContentPartPr>
            <p14:xfrm>
              <a:off x="2269745" y="3891323"/>
              <a:ext cx="1982880" cy="7322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B2E64000-53B7-4FDA-ACAD-235DF91907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65425" y="3887005"/>
                <a:ext cx="1991520" cy="740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5E3A01D-B515-4B63-A5B0-9238D86F840D}"/>
                  </a:ext>
                </a:extLst>
              </p14:cNvPr>
              <p14:cNvContentPartPr/>
              <p14:nvPr/>
            </p14:nvContentPartPr>
            <p14:xfrm>
              <a:off x="1720385" y="4514123"/>
              <a:ext cx="167400" cy="478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5E3A01D-B515-4B63-A5B0-9238D86F84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16065" y="4509803"/>
                <a:ext cx="1760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834F089A-AB5D-4F21-A87F-EC315709BDD4}"/>
                  </a:ext>
                </a:extLst>
              </p14:cNvPr>
              <p14:cNvContentPartPr/>
              <p14:nvPr/>
            </p14:nvContentPartPr>
            <p14:xfrm>
              <a:off x="1981385" y="4947203"/>
              <a:ext cx="84600" cy="12024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834F089A-AB5D-4F21-A87F-EC315709BD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7065" y="4942883"/>
                <a:ext cx="932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0C633103-740D-4E7C-9F60-912660246CA0}"/>
                  </a:ext>
                </a:extLst>
              </p14:cNvPr>
              <p14:cNvContentPartPr/>
              <p14:nvPr/>
            </p14:nvContentPartPr>
            <p14:xfrm>
              <a:off x="3152825" y="4937123"/>
              <a:ext cx="2088360" cy="7822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0C633103-740D-4E7C-9F60-912660246C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48505" y="4932803"/>
                <a:ext cx="209700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B7DBD9DE-6397-4FBA-A8CB-A60760198FBD}"/>
                  </a:ext>
                </a:extLst>
              </p14:cNvPr>
              <p14:cNvContentPartPr/>
              <p14:nvPr/>
            </p14:nvContentPartPr>
            <p14:xfrm>
              <a:off x="5654465" y="5553083"/>
              <a:ext cx="888120" cy="4860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B7DBD9DE-6397-4FBA-A8CB-A60760198FB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50145" y="5548763"/>
                <a:ext cx="8967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667BF575-F6DC-4D5F-B583-D03BC520EF35}"/>
                  </a:ext>
                </a:extLst>
              </p14:cNvPr>
              <p14:cNvContentPartPr/>
              <p14:nvPr/>
            </p14:nvContentPartPr>
            <p14:xfrm>
              <a:off x="7800425" y="5157803"/>
              <a:ext cx="178920" cy="24372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667BF575-F6DC-4D5F-B583-D03BC520EF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96105" y="5153483"/>
                <a:ext cx="187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28FC8AB0-6920-4143-AF1C-59D9C65DC692}"/>
                  </a:ext>
                </a:extLst>
              </p14:cNvPr>
              <p14:cNvContentPartPr/>
              <p14:nvPr/>
            </p14:nvContentPartPr>
            <p14:xfrm>
              <a:off x="1123145" y="6041243"/>
              <a:ext cx="2962800" cy="5652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28FC8AB0-6920-4143-AF1C-59D9C65DC69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18825" y="6036923"/>
                <a:ext cx="297144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97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25FAFD5-C704-4253-8B3F-2071A2ED6B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normalization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25FAFD5-C704-4253-8B3F-2071A2ED6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9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85EC4A-A921-4AA4-9E05-C42E078C9D5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Sometimes, we require the scale of examples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 to be roughly equal, rather than requiring the scale of feature dimensions to match.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𝑖𝑑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←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</a:rPr>
                      <m:t>          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normalization: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←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        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|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normalization, the dimensions of every example will sum to 1 if the values are non-negative.</a:t>
                </a:r>
              </a:p>
              <a:p>
                <a:pPr lvl="1"/>
                <a:r>
                  <a:rPr lang="en-US" altLang="zh-CN" dirty="0"/>
                  <a:t>It is a good idea to normalize a histogram using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normalization.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85EC4A-A921-4AA4-9E05-C42E078C9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AC4642E-F62D-4EAE-B89F-7921ECF0AFF1}"/>
                  </a:ext>
                </a:extLst>
              </p14:cNvPr>
              <p14:cNvContentPartPr/>
              <p14:nvPr/>
            </p14:nvContentPartPr>
            <p14:xfrm>
              <a:off x="555425" y="1111763"/>
              <a:ext cx="403920" cy="35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AC4642E-F62D-4EAE-B89F-7921ECF0AF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105" y="1107443"/>
                <a:ext cx="4125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196548E-FA1B-453D-BB23-D4060B05CAD0}"/>
                  </a:ext>
                </a:extLst>
              </p14:cNvPr>
              <p14:cNvContentPartPr/>
              <p14:nvPr/>
            </p14:nvContentPartPr>
            <p14:xfrm>
              <a:off x="1945745" y="1077923"/>
              <a:ext cx="399240" cy="187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196548E-FA1B-453D-BB23-D4060B05CA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41425" y="1073603"/>
                <a:ext cx="407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410063F-DE7C-4543-8ED6-5E05841B397A}"/>
                  </a:ext>
                </a:extLst>
              </p14:cNvPr>
              <p14:cNvContentPartPr/>
              <p14:nvPr/>
            </p14:nvContentPartPr>
            <p14:xfrm>
              <a:off x="4270265" y="2468603"/>
              <a:ext cx="3052080" cy="471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410063F-DE7C-4543-8ED6-5E05841B39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65945" y="2464283"/>
                <a:ext cx="30607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9E21AF-8FD4-4977-82E4-148F44239CDD}"/>
                  </a:ext>
                </a:extLst>
              </p14:cNvPr>
              <p14:cNvContentPartPr/>
              <p14:nvPr/>
            </p14:nvContentPartPr>
            <p14:xfrm>
              <a:off x="1767905" y="2950283"/>
              <a:ext cx="759240" cy="40392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E9E21AF-8FD4-4977-82E4-148F44239C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3585" y="2945963"/>
                <a:ext cx="7678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18B26BE-BF15-47ED-ADA3-03E0F26B0EAE}"/>
                  </a:ext>
                </a:extLst>
              </p14:cNvPr>
              <p14:cNvContentPartPr/>
              <p14:nvPr/>
            </p14:nvContentPartPr>
            <p14:xfrm>
              <a:off x="1783745" y="4034603"/>
              <a:ext cx="835200" cy="420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18B26BE-BF15-47ED-ADA3-03E0F26B0E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9425" y="4030283"/>
                <a:ext cx="8438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0210F24-56C3-4BB1-80EC-8B49FF59811F}"/>
                  </a:ext>
                </a:extLst>
              </p14:cNvPr>
              <p14:cNvContentPartPr/>
              <p14:nvPr/>
            </p14:nvContentPartPr>
            <p14:xfrm>
              <a:off x="2289905" y="4752083"/>
              <a:ext cx="1766520" cy="342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0210F24-56C3-4BB1-80EC-8B49FF5981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5585" y="4747763"/>
                <a:ext cx="1775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47CCE277-00CE-4F84-92DE-D6A6A67234BE}"/>
                  </a:ext>
                </a:extLst>
              </p14:cNvPr>
              <p14:cNvContentPartPr/>
              <p14:nvPr/>
            </p14:nvContentPartPr>
            <p14:xfrm>
              <a:off x="5138585" y="3685043"/>
              <a:ext cx="784800" cy="56880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47CCE277-00CE-4F84-92DE-D6A6A67234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34265" y="3680723"/>
                <a:ext cx="793440" cy="5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64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79865-7724-4679-B610-EB35E76B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zero-norm, unit variance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7B0E54-B604-4692-BF43-DA5F02C66EC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a dimension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is a Gaussian, it is probably better to normalize that dimension to a standard normal distribution, rather than to the range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1]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Normalize each dimension to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𝑁</m:t>
                    </m:r>
                    <m:r>
                      <a:rPr lang="en-US" altLang="zh-CN" i="1" dirty="0">
                        <a:latin typeface="Cambria Math"/>
                      </a:rPr>
                      <m:t>(0,1)</m:t>
                    </m:r>
                  </m:oMath>
                </a14:m>
                <a:r>
                  <a:rPr lang="en-US" altLang="zh-CN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←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For dimension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, the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1</m:t>
                        </m:r>
                        <m:r>
                          <a:rPr lang="en-US" altLang="zh-CN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2</m:t>
                        </m:r>
                        <m:r>
                          <a:rPr lang="en-US" altLang="zh-CN" i="1" dirty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𝑛𝑗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mean and variance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7B0E54-B604-4692-BF43-DA5F02C66E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A77880C-915F-4F55-9721-310038EB26C6}"/>
                  </a:ext>
                </a:extLst>
              </p14:cNvPr>
              <p14:cNvContentPartPr/>
              <p14:nvPr/>
            </p14:nvContentPartPr>
            <p14:xfrm>
              <a:off x="2705705" y="1622243"/>
              <a:ext cx="2053080" cy="424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A77880C-915F-4F55-9721-310038EB26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1385" y="1617923"/>
                <a:ext cx="20617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E6F065C-E400-4A18-8E3D-765C420B2956}"/>
                  </a:ext>
                </a:extLst>
              </p14:cNvPr>
              <p14:cNvContentPartPr/>
              <p14:nvPr/>
            </p14:nvContentPartPr>
            <p14:xfrm>
              <a:off x="4334345" y="2397683"/>
              <a:ext cx="3225600" cy="17262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E6F065C-E400-4A18-8E3D-765C420B29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0025" y="2393362"/>
                <a:ext cx="3234240" cy="17348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37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88FA6-1766-4FC4-BD48-152C8CB8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4A3C8-12A6-423F-ABCD-0C38B40293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Basic objectives</a:t>
            </a:r>
          </a:p>
          <a:p>
            <a:pPr lvl="1"/>
            <a:r>
              <a:rPr lang="en-US" altLang="zh-CN" dirty="0"/>
              <a:t>Understand and master the basic knowledge on metric</a:t>
            </a:r>
          </a:p>
          <a:p>
            <a:pPr lvl="1"/>
            <a:r>
              <a:rPr lang="en-US" altLang="zh-CN" dirty="0"/>
              <a:t>Know some widely used metrics</a:t>
            </a:r>
          </a:p>
          <a:p>
            <a:pPr lvl="1"/>
            <a:r>
              <a:rPr lang="en-US" altLang="zh-CN" dirty="0"/>
              <a:t>Master and apply some widely used feature normalization methods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Advanced objectives</a:t>
            </a:r>
          </a:p>
          <a:p>
            <a:pPr lvl="1"/>
            <a:r>
              <a:rPr lang="en-US" altLang="zh-CN" dirty="0"/>
              <a:t>Reading materials to distance metric learning</a:t>
            </a:r>
          </a:p>
          <a:p>
            <a:pPr lvl="1"/>
            <a:r>
              <a:rPr lang="en-US" altLang="zh-CN" dirty="0"/>
              <a:t>Apply related knowledge into real applications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82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98B1C-84FB-431D-8B2D-B6378945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Metric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65CCD-3353-4381-8CB2-16D8E48818E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metric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/>
                      </a:rPr>
                      <m:t>𝑑</m:t>
                    </m:r>
                    <m:r>
                      <a:rPr lang="en-US" altLang="zh-CN" b="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should satisfy: for any vectors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/>
                      </a:rPr>
                      <m:t>𝑥</m:t>
                    </m:r>
                    <m:r>
                      <a:rPr lang="en-US" altLang="zh-CN" b="0" i="1" dirty="0">
                        <a:latin typeface="Cambria Math"/>
                      </a:rPr>
                      <m:t>,</m:t>
                    </m:r>
                    <m:r>
                      <a:rPr lang="en-US" altLang="zh-CN" b="0" i="1" dirty="0">
                        <a:latin typeface="Cambria Math"/>
                      </a:rPr>
                      <m:t>𝑦</m:t>
                    </m:r>
                    <m:r>
                      <a:rPr lang="en-US" altLang="zh-CN" b="0" i="1" dirty="0">
                        <a:latin typeface="Cambria Math"/>
                      </a:rPr>
                      <m:t>,</m:t>
                    </m:r>
                    <m:r>
                      <a:rPr lang="en-US" altLang="zh-CN" b="0" i="1" dirty="0">
                        <a:latin typeface="Cambria Math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nonnegative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/>
                          </a:rPr>
                          <m:t>𝑥</m:t>
                        </m:r>
                        <m:r>
                          <a:rPr lang="en-US" altLang="zh-CN" b="0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</a:rPr>
                  <a:t>reflexivity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latin typeface="Cambria Math"/>
                          </a:rPr>
                          <m:t>𝑥</m:t>
                        </m:r>
                        <m:r>
                          <a:rPr lang="en-US" altLang="zh-CN" b="0" i="1">
                            <a:latin typeface="Cambria Math"/>
                          </a:rPr>
                          <m:t>,</m:t>
                        </m:r>
                        <m:r>
                          <a:rPr lang="en-US" altLang="zh-CN" b="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zh-CN" b="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dirty="0"/>
                  <a:t> if and only if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</a:rPr>
                      <m:t>=</m:t>
                    </m:r>
                    <m:r>
                      <a:rPr lang="en-US" altLang="zh-CN" b="1" i="1" dirty="0">
                        <a:latin typeface="Cambria Math"/>
                      </a:rPr>
                      <m:t>𝒚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>
                    <a:solidFill>
                      <a:srgbClr val="00B050"/>
                    </a:solidFill>
                  </a:rPr>
                  <a:t>symmetric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7030A0"/>
                    </a:solidFill>
                  </a:rPr>
                  <a:t>triangle inequality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Does the widely used Euclidean distance satisfy all above constraints?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065CCD-3353-4381-8CB2-16D8E4881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2DD66A1-84E9-47AD-B1EA-A171E672A26B}"/>
                  </a:ext>
                </a:extLst>
              </p14:cNvPr>
              <p14:cNvContentPartPr/>
              <p14:nvPr/>
            </p14:nvContentPartPr>
            <p14:xfrm>
              <a:off x="424131" y="1934060"/>
              <a:ext cx="177840" cy="11631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2DD66A1-84E9-47AD-B1EA-A171E672A2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011" y="1927940"/>
                <a:ext cx="19008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5F6620B-6CFC-4323-84DF-ADE9644C971E}"/>
                  </a:ext>
                </a:extLst>
              </p14:cNvPr>
              <p14:cNvContentPartPr/>
              <p14:nvPr/>
            </p14:nvContentPartPr>
            <p14:xfrm>
              <a:off x="1822731" y="2080220"/>
              <a:ext cx="80640" cy="2041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5F6620B-6CFC-4323-84DF-ADE9644C97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6611" y="2074100"/>
                <a:ext cx="928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8BF3FF2-F090-4535-9423-52736A27BF5C}"/>
                  </a:ext>
                </a:extLst>
              </p14:cNvPr>
              <p14:cNvContentPartPr/>
              <p14:nvPr/>
            </p14:nvContentPartPr>
            <p14:xfrm>
              <a:off x="2499531" y="2519780"/>
              <a:ext cx="1293840" cy="421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8BF3FF2-F090-4535-9423-52736A27BF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3411" y="2513660"/>
                <a:ext cx="1306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87876CC1-8350-49DE-90BF-C94E1FE4C96C}"/>
                  </a:ext>
                </a:extLst>
              </p14:cNvPr>
              <p14:cNvContentPartPr/>
              <p14:nvPr/>
            </p14:nvContentPartPr>
            <p14:xfrm>
              <a:off x="5390691" y="2519420"/>
              <a:ext cx="685440" cy="298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87876CC1-8350-49DE-90BF-C94E1FE4C9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84571" y="2513300"/>
                <a:ext cx="697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26D52B3-0A61-4D33-B2E8-69DDE0759D1A}"/>
                  </a:ext>
                </a:extLst>
              </p14:cNvPr>
              <p14:cNvContentPartPr/>
              <p14:nvPr/>
            </p14:nvContentPartPr>
            <p14:xfrm>
              <a:off x="2850891" y="2928020"/>
              <a:ext cx="497880" cy="4032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26D52B3-0A61-4D33-B2E8-69DDE0759D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44771" y="2921900"/>
                <a:ext cx="510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7AA5F24-0DC1-44D6-9A18-7DAFF617F41C}"/>
                  </a:ext>
                </a:extLst>
              </p14:cNvPr>
              <p14:cNvContentPartPr/>
              <p14:nvPr/>
            </p14:nvContentPartPr>
            <p14:xfrm>
              <a:off x="4066971" y="2951420"/>
              <a:ext cx="604080" cy="280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7AA5F24-0DC1-44D6-9A18-7DAFF617F4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60851" y="2945300"/>
                <a:ext cx="6163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1ACAD736-0B9F-47F4-8C72-701E17814EDA}"/>
                  </a:ext>
                </a:extLst>
              </p14:cNvPr>
              <p14:cNvContentPartPr/>
              <p14:nvPr/>
            </p14:nvContentPartPr>
            <p14:xfrm>
              <a:off x="7427571" y="3282620"/>
              <a:ext cx="174240" cy="2509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1ACAD736-0B9F-47F4-8C72-701E17814E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21451" y="3276500"/>
                <a:ext cx="186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1EF4F43A-87A1-46DF-8D87-1D8F3F2D0266}"/>
                  </a:ext>
                </a:extLst>
              </p14:cNvPr>
              <p14:cNvContentPartPr/>
              <p14:nvPr/>
            </p14:nvContentPartPr>
            <p14:xfrm>
              <a:off x="6964251" y="2110820"/>
              <a:ext cx="1361160" cy="10382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1EF4F43A-87A1-46DF-8D87-1D8F3F2D02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58131" y="2104698"/>
                <a:ext cx="1373400" cy="1050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D1C51AA2-0E17-447A-A376-3FEB30A5344F}"/>
                  </a:ext>
                </a:extLst>
              </p14:cNvPr>
              <p14:cNvContentPartPr/>
              <p14:nvPr/>
            </p14:nvContentPartPr>
            <p14:xfrm>
              <a:off x="771891" y="2417540"/>
              <a:ext cx="64800" cy="6454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D1C51AA2-0E17-447A-A376-3FEB30A534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5771" y="2411420"/>
                <a:ext cx="77040" cy="6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AEE52956-DB16-4392-AAD7-A6538F487D1A}"/>
                  </a:ext>
                </a:extLst>
              </p14:cNvPr>
              <p14:cNvContentPartPr/>
              <p14:nvPr/>
            </p14:nvContentPartPr>
            <p14:xfrm>
              <a:off x="1041531" y="3435260"/>
              <a:ext cx="988560" cy="23976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AEE52956-DB16-4392-AAD7-A6538F487D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5411" y="3429140"/>
                <a:ext cx="10008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D91F891E-6E7C-43DF-9902-81EFC271DB4B}"/>
                  </a:ext>
                </a:extLst>
              </p14:cNvPr>
              <p14:cNvContentPartPr/>
              <p14:nvPr/>
            </p14:nvContentPartPr>
            <p14:xfrm>
              <a:off x="2298651" y="3430580"/>
              <a:ext cx="641160" cy="28008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D91F891E-6E7C-43DF-9902-81EFC271DB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92531" y="3424460"/>
                <a:ext cx="653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55D0EC0C-6E31-4EA8-B54F-D73E259FB89E}"/>
                  </a:ext>
                </a:extLst>
              </p14:cNvPr>
              <p14:cNvContentPartPr/>
              <p14:nvPr/>
            </p14:nvContentPartPr>
            <p14:xfrm>
              <a:off x="5028171" y="4878500"/>
              <a:ext cx="33480" cy="4284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55D0EC0C-6E31-4EA8-B54F-D73E259FB89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22051" y="4872380"/>
                <a:ext cx="457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82D77549-C375-48B2-BB19-5BF8FF2CD2FC}"/>
                  </a:ext>
                </a:extLst>
              </p14:cNvPr>
              <p14:cNvContentPartPr/>
              <p14:nvPr/>
            </p14:nvContentPartPr>
            <p14:xfrm>
              <a:off x="5052291" y="4485380"/>
              <a:ext cx="180000" cy="17604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82D77549-C375-48B2-BB19-5BF8FF2CD2F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46171" y="4479260"/>
                <a:ext cx="1922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31826ED8-DB1F-4AD1-B8E7-39B7D13D7EDB}"/>
                  </a:ext>
                </a:extLst>
              </p14:cNvPr>
              <p14:cNvContentPartPr/>
              <p14:nvPr/>
            </p14:nvContentPartPr>
            <p14:xfrm>
              <a:off x="3494571" y="4464140"/>
              <a:ext cx="187920" cy="16488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31826ED8-DB1F-4AD1-B8E7-39B7D13D7ED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88451" y="4458020"/>
                <a:ext cx="2001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E29676D3-057E-4F82-9209-0C4823A0B38F}"/>
                  </a:ext>
                </a:extLst>
              </p14:cNvPr>
              <p14:cNvContentPartPr/>
              <p14:nvPr/>
            </p14:nvContentPartPr>
            <p14:xfrm>
              <a:off x="3704451" y="5028980"/>
              <a:ext cx="1378800" cy="7776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E29676D3-057E-4F82-9209-0C4823A0B38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98331" y="5022860"/>
                <a:ext cx="1391040" cy="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87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D40D-A996-4171-BDDD-13353BC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From Euclidean distance to Metric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54CD32-FAD9-4F72-81B1-9ABF8975A46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Euclidean distance: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Mahalanobis</a:t>
                </a:r>
                <a:r>
                  <a:rPr lang="en-US" altLang="zh-CN" dirty="0"/>
                  <a:t> distance: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covariance matrix of data</a:t>
                </a:r>
              </a:p>
              <a:p>
                <a:pPr lvl="1"/>
                <a:r>
                  <a:rPr lang="en-US" altLang="zh-CN" dirty="0"/>
                  <a:t>Tip: perform the whitening operation, the M-distance in original data space is equal to the E-distance in whitened data space (please prove it by yourself)</a:t>
                </a:r>
              </a:p>
              <a:p>
                <a:r>
                  <a:rPr lang="en-US" altLang="zh-CN" dirty="0"/>
                  <a:t>Extension: we can use a positive semi-definite (PSD) matrix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dirty="0"/>
                  <a:t> is positive semi-definite,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dirty="0">
                        <a:latin typeface="Cambria Math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𝐺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Now the problem is, how can we get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CN" dirty="0"/>
                  <a:t>? The answer is “learning from data” </a:t>
                </a:r>
                <a:r>
                  <a:rPr lang="en-US" altLang="zh-CN" dirty="0">
                    <a:sym typeface="Wingdings" panose="05000000000000000000" pitchFamily="2" charset="2"/>
                  </a:rPr>
                  <a:t> </a:t>
                </a:r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distance metric learning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54CD32-FAD9-4F72-81B1-9ABF8975A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728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162CFA5-D6B5-4FC0-8254-72585217BE01}"/>
                  </a:ext>
                </a:extLst>
              </p14:cNvPr>
              <p14:cNvContentPartPr/>
              <p14:nvPr/>
            </p14:nvContentPartPr>
            <p14:xfrm>
              <a:off x="3421851" y="1133780"/>
              <a:ext cx="261000" cy="3456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162CFA5-D6B5-4FC0-8254-72585217BE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5731" y="1127660"/>
                <a:ext cx="2732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1984DB7-92BA-43BB-B88E-07B3E2C3DD39}"/>
                  </a:ext>
                </a:extLst>
              </p14:cNvPr>
              <p14:cNvContentPartPr/>
              <p14:nvPr/>
            </p14:nvContentPartPr>
            <p14:xfrm>
              <a:off x="6083331" y="1580180"/>
              <a:ext cx="531720" cy="5068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1984DB7-92BA-43BB-B88E-07B3E2C3DD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7211" y="1574060"/>
                <a:ext cx="5439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1FBCEF5-58CF-4516-9715-12E7F18AB6A9}"/>
                  </a:ext>
                </a:extLst>
              </p14:cNvPr>
              <p14:cNvContentPartPr/>
              <p14:nvPr/>
            </p14:nvContentPartPr>
            <p14:xfrm>
              <a:off x="3714891" y="1657220"/>
              <a:ext cx="244440" cy="2257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1FBCEF5-58CF-4516-9715-12E7F18AB6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8771" y="1651100"/>
                <a:ext cx="256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F0C6072-37B4-48C3-8711-04B9735733AA}"/>
                  </a:ext>
                </a:extLst>
              </p14:cNvPr>
              <p14:cNvContentPartPr/>
              <p14:nvPr/>
            </p14:nvContentPartPr>
            <p14:xfrm>
              <a:off x="1020651" y="2330780"/>
              <a:ext cx="255240" cy="198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F0C6072-37B4-48C3-8711-04B9735733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4531" y="2324660"/>
                <a:ext cx="267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21758CA-6D9D-4C39-A257-54AEAE9C4415}"/>
                  </a:ext>
                </a:extLst>
              </p14:cNvPr>
              <p14:cNvContentPartPr/>
              <p14:nvPr/>
            </p14:nvContentPartPr>
            <p14:xfrm>
              <a:off x="616371" y="2547860"/>
              <a:ext cx="120240" cy="1440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21758CA-6D9D-4C39-A257-54AEAE9C44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0251" y="2541740"/>
                <a:ext cx="1324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5A6877D-A12E-4DB9-AC8C-91316CFDE8CF}"/>
                  </a:ext>
                </a:extLst>
              </p14:cNvPr>
              <p14:cNvContentPartPr/>
              <p14:nvPr/>
            </p14:nvContentPartPr>
            <p14:xfrm>
              <a:off x="3089931" y="3109100"/>
              <a:ext cx="84960" cy="972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5A6877D-A12E-4DB9-AC8C-91316CFDE8C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3811" y="3102980"/>
                <a:ext cx="972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D384585D-A888-4470-80A9-EC368D76330F}"/>
                  </a:ext>
                </a:extLst>
              </p14:cNvPr>
              <p14:cNvContentPartPr/>
              <p14:nvPr/>
            </p14:nvContentPartPr>
            <p14:xfrm>
              <a:off x="3157611" y="3288740"/>
              <a:ext cx="9360" cy="370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D384585D-A888-4470-80A9-EC368D76330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51491" y="3282620"/>
                <a:ext cx="21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A96BC377-A2F5-4A3B-A562-A5A3F07B6904}"/>
                  </a:ext>
                </a:extLst>
              </p14:cNvPr>
              <p14:cNvContentPartPr/>
              <p14:nvPr/>
            </p14:nvContentPartPr>
            <p14:xfrm>
              <a:off x="3769971" y="3075620"/>
              <a:ext cx="212040" cy="2386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A96BC377-A2F5-4A3B-A562-A5A3F07B690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63851" y="3069500"/>
                <a:ext cx="2242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46AE666-4BB0-4690-BB59-B684A4EDC0F2}"/>
                  </a:ext>
                </a:extLst>
              </p14:cNvPr>
              <p14:cNvContentPartPr/>
              <p14:nvPr/>
            </p14:nvContentPartPr>
            <p14:xfrm>
              <a:off x="4140771" y="3226820"/>
              <a:ext cx="96480" cy="54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46AE666-4BB0-4690-BB59-B684A4EDC0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34651" y="3220700"/>
                <a:ext cx="1087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CA763CE-B5E3-4C11-BB6F-3AF400F024EF}"/>
                  </a:ext>
                </a:extLst>
              </p14:cNvPr>
              <p14:cNvContentPartPr/>
              <p14:nvPr/>
            </p14:nvContentPartPr>
            <p14:xfrm>
              <a:off x="4421211" y="3068420"/>
              <a:ext cx="146520" cy="2174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CA763CE-B5E3-4C11-BB6F-3AF400F024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15091" y="3062300"/>
                <a:ext cx="158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E6138214-AA3D-4CAC-BCD2-930746B6B8BC}"/>
                  </a:ext>
                </a:extLst>
              </p14:cNvPr>
              <p14:cNvContentPartPr/>
              <p14:nvPr/>
            </p14:nvContentPartPr>
            <p14:xfrm>
              <a:off x="4153731" y="3144740"/>
              <a:ext cx="98280" cy="900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E6138214-AA3D-4CAC-BCD2-930746B6B8B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47611" y="3138620"/>
                <a:ext cx="1105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CA7D6D49-44D6-4747-BF36-EEE9EBFB7388}"/>
                  </a:ext>
                </a:extLst>
              </p14:cNvPr>
              <p14:cNvContentPartPr/>
              <p14:nvPr/>
            </p14:nvContentPartPr>
            <p14:xfrm>
              <a:off x="6280611" y="2148980"/>
              <a:ext cx="90000" cy="17640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CA7D6D49-44D6-4747-BF36-EEE9EBFB738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74491" y="2142860"/>
                <a:ext cx="1022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4A1D4E4F-930B-4F7C-A85E-F4AF64095F6B}"/>
                  </a:ext>
                </a:extLst>
              </p14:cNvPr>
              <p14:cNvContentPartPr/>
              <p14:nvPr/>
            </p14:nvContentPartPr>
            <p14:xfrm>
              <a:off x="2111451" y="3987500"/>
              <a:ext cx="403200" cy="8532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4A1D4E4F-930B-4F7C-A85E-F4AF64095F6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05331" y="3981380"/>
                <a:ext cx="4154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E4FA3301-EA53-415E-AEB1-BE18B88EF047}"/>
                  </a:ext>
                </a:extLst>
              </p14:cNvPr>
              <p14:cNvContentPartPr/>
              <p14:nvPr/>
            </p14:nvContentPartPr>
            <p14:xfrm>
              <a:off x="2693931" y="3948620"/>
              <a:ext cx="40320" cy="39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E4FA3301-EA53-415E-AEB1-BE18B88EF04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87811" y="3942500"/>
                <a:ext cx="525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6A597CA-4460-4957-B1D8-CAED28CA2090}"/>
                  </a:ext>
                </a:extLst>
              </p14:cNvPr>
              <p14:cNvContentPartPr/>
              <p14:nvPr/>
            </p14:nvContentPartPr>
            <p14:xfrm>
              <a:off x="4149051" y="4738460"/>
              <a:ext cx="122400" cy="205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6A597CA-4460-4957-B1D8-CAED28CA209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42931" y="4732340"/>
                <a:ext cx="1346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BA033CF-A892-488E-B62B-41AA4AA899E7}"/>
                  </a:ext>
                </a:extLst>
              </p14:cNvPr>
              <p14:cNvContentPartPr/>
              <p14:nvPr/>
            </p14:nvContentPartPr>
            <p14:xfrm>
              <a:off x="4951131" y="4709300"/>
              <a:ext cx="633240" cy="525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BA033CF-A892-488E-B62B-41AA4AA899E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5011" y="4703180"/>
                <a:ext cx="6454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BA30E585-63DD-4657-87A9-9C6486C32078}"/>
                  </a:ext>
                </a:extLst>
              </p14:cNvPr>
              <p14:cNvContentPartPr/>
              <p14:nvPr/>
            </p14:nvContentPartPr>
            <p14:xfrm>
              <a:off x="3285411" y="3802100"/>
              <a:ext cx="891000" cy="6411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BA30E585-63DD-4657-87A9-9C6486C3207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79291" y="3795980"/>
                <a:ext cx="90324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B44BB5A0-DD7A-41E7-B87F-1BEEBECEAE91}"/>
                  </a:ext>
                </a:extLst>
              </p14:cNvPr>
              <p14:cNvContentPartPr/>
              <p14:nvPr/>
            </p14:nvContentPartPr>
            <p14:xfrm>
              <a:off x="2389011" y="5180540"/>
              <a:ext cx="72720" cy="216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B44BB5A0-DD7A-41E7-B87F-1BEEBECEAE9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82891" y="5174420"/>
                <a:ext cx="8496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AACEB854-AC3D-44E0-85F8-9C9A151B23AE}"/>
                  </a:ext>
                </a:extLst>
              </p14:cNvPr>
              <p14:cNvContentPartPr/>
              <p14:nvPr/>
            </p14:nvContentPartPr>
            <p14:xfrm>
              <a:off x="3150771" y="5170820"/>
              <a:ext cx="334080" cy="360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AACEB854-AC3D-44E0-85F8-9C9A151B23A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44651" y="5164700"/>
                <a:ext cx="346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0178A750-640E-496E-AA8B-45DDFD760534}"/>
                  </a:ext>
                </a:extLst>
              </p14:cNvPr>
              <p14:cNvContentPartPr/>
              <p14:nvPr/>
            </p14:nvContentPartPr>
            <p14:xfrm>
              <a:off x="2546331" y="5107820"/>
              <a:ext cx="300600" cy="4752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0178A750-640E-496E-AA8B-45DDFD76053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40211" y="5101700"/>
                <a:ext cx="3128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66ED34FA-A10E-401D-9AA2-ABA78202F008}"/>
                  </a:ext>
                </a:extLst>
              </p14:cNvPr>
              <p14:cNvContentPartPr/>
              <p14:nvPr/>
            </p14:nvContentPartPr>
            <p14:xfrm>
              <a:off x="5173611" y="5500940"/>
              <a:ext cx="172440" cy="720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66ED34FA-A10E-401D-9AA2-ABA78202F0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167491" y="5494820"/>
                <a:ext cx="1846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806C20CF-7695-44B2-B3F2-AD5AA9BC8C86}"/>
                  </a:ext>
                </a:extLst>
              </p14:cNvPr>
              <p14:cNvContentPartPr/>
              <p14:nvPr/>
            </p14:nvContentPartPr>
            <p14:xfrm>
              <a:off x="5212491" y="5546660"/>
              <a:ext cx="109440" cy="1008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806C20CF-7695-44B2-B3F2-AD5AA9BC8C8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06371" y="5540540"/>
                <a:ext cx="121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91CB4765-250C-4748-B972-E2EF82A32370}"/>
                  </a:ext>
                </a:extLst>
              </p14:cNvPr>
              <p14:cNvContentPartPr/>
              <p14:nvPr/>
            </p14:nvContentPartPr>
            <p14:xfrm>
              <a:off x="825891" y="2029100"/>
              <a:ext cx="18360" cy="2664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91CB4765-250C-4748-B972-E2EF82A3237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19771" y="2022980"/>
                <a:ext cx="30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FCB0F08A-1513-4F13-92F8-BAC93E54570A}"/>
                  </a:ext>
                </a:extLst>
              </p14:cNvPr>
              <p14:cNvContentPartPr/>
              <p14:nvPr/>
            </p14:nvContentPartPr>
            <p14:xfrm>
              <a:off x="955851" y="221540"/>
              <a:ext cx="329760" cy="23580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FCB0F08A-1513-4F13-92F8-BAC93E54570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49731" y="215420"/>
                <a:ext cx="342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BB33E3C0-7EF2-40EB-8084-BF05273CE2DD}"/>
                  </a:ext>
                </a:extLst>
              </p14:cNvPr>
              <p14:cNvContentPartPr/>
              <p14:nvPr/>
            </p14:nvContentPartPr>
            <p14:xfrm>
              <a:off x="2014971" y="355820"/>
              <a:ext cx="236160" cy="615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BB33E3C0-7EF2-40EB-8084-BF05273CE2D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008851" y="349700"/>
                <a:ext cx="2484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18D3CE22-388E-4DCE-835F-64FA822FFE02}"/>
                  </a:ext>
                </a:extLst>
              </p14:cNvPr>
              <p14:cNvContentPartPr/>
              <p14:nvPr/>
            </p14:nvContentPartPr>
            <p14:xfrm>
              <a:off x="1400091" y="237020"/>
              <a:ext cx="552960" cy="18180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18D3CE22-388E-4DCE-835F-64FA822FFE0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393971" y="230900"/>
                <a:ext cx="565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C3C71437-E706-48B6-BEED-5A3288DE1AB5}"/>
                  </a:ext>
                </a:extLst>
              </p14:cNvPr>
              <p14:cNvContentPartPr/>
              <p14:nvPr/>
            </p14:nvContentPartPr>
            <p14:xfrm>
              <a:off x="3243651" y="275900"/>
              <a:ext cx="438120" cy="13140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C3C71437-E706-48B6-BEED-5A3288DE1AB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237531" y="269780"/>
                <a:ext cx="4503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5B90BB86-33EE-4356-AD01-65C9345EB22F}"/>
                  </a:ext>
                </a:extLst>
              </p14:cNvPr>
              <p14:cNvContentPartPr/>
              <p14:nvPr/>
            </p14:nvContentPartPr>
            <p14:xfrm>
              <a:off x="2566851" y="220100"/>
              <a:ext cx="462240" cy="31068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5B90BB86-33EE-4356-AD01-65C9345EB22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60731" y="213980"/>
                <a:ext cx="4744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A390C555-A541-43E0-B005-FD034FE91E7D}"/>
                  </a:ext>
                </a:extLst>
              </p14:cNvPr>
              <p14:cNvContentPartPr/>
              <p14:nvPr/>
            </p14:nvContentPartPr>
            <p14:xfrm>
              <a:off x="187971" y="52700"/>
              <a:ext cx="441360" cy="18108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A390C555-A541-43E0-B005-FD034FE91E7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81851" y="46580"/>
                <a:ext cx="453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CB7D32C7-927F-4E54-938F-D39DCCF9BE90}"/>
                  </a:ext>
                </a:extLst>
              </p14:cNvPr>
              <p14:cNvContentPartPr/>
              <p14:nvPr/>
            </p14:nvContentPartPr>
            <p14:xfrm>
              <a:off x="851451" y="50540"/>
              <a:ext cx="76680" cy="7488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CB7D32C7-927F-4E54-938F-D39DCCF9BE9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5331" y="44420"/>
                <a:ext cx="889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5B6F3A53-1C16-46D5-9918-FCD36084DC9C}"/>
                  </a:ext>
                </a:extLst>
              </p14:cNvPr>
              <p14:cNvContentPartPr/>
              <p14:nvPr/>
            </p14:nvContentPartPr>
            <p14:xfrm>
              <a:off x="393531" y="283460"/>
              <a:ext cx="468720" cy="21564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5B6F3A53-1C16-46D5-9918-FCD36084DC9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7411" y="277340"/>
                <a:ext cx="480960" cy="2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507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478C2-A601-4CF2-83F9-53E854A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 in fixed forms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4D2E3-2959-4EBB-8184-79D2979C6D4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Minkowski distance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𝒚</m:t>
                    </m:r>
                    <m:r>
                      <a:rPr lang="en-US" altLang="zh-CN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It is a metric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≥1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It is the Euclidean distance when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 is called the Manhattan distance or city block distance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&lt;1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it is not a metric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84D2E3-2959-4EBB-8184-79D2979C6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287D9CF-A719-4A5C-9ABF-8A60EFA5D0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353162"/>
            <a:ext cx="2023110" cy="14439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545BFF-5703-458A-BB28-C64459422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4" y="4941168"/>
            <a:ext cx="1015365" cy="10191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C3E3BF-5451-4069-AAE2-C18223C623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453" y="4944026"/>
            <a:ext cx="996315" cy="101346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6646380-424B-464E-84D2-04FFDA4038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95" y="4944026"/>
            <a:ext cx="1015365" cy="10191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BA31E8A-55F8-4627-B3B5-E77AF41888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944026"/>
            <a:ext cx="1015365" cy="10191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EEE1453-4DA8-4708-AA52-5CCC73CFE7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69" y="4944026"/>
            <a:ext cx="1015365" cy="1019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3D09452-DC16-4E43-8085-0FD1528B93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30" y="4941168"/>
            <a:ext cx="1015365" cy="1019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4CF7B0-05A9-4FF0-B688-F3CD9928D390}"/>
                  </a:ext>
                </a:extLst>
              </p:cNvPr>
              <p:cNvSpPr/>
              <p:nvPr/>
            </p:nvSpPr>
            <p:spPr>
              <a:xfrm>
                <a:off x="4961345" y="5965505"/>
                <a:ext cx="860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r>
                        <a:rPr lang="en-US" altLang="zh-CN" i="1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4CF7B0-05A9-4FF0-B688-F3CD9928D3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345" y="5965505"/>
                <a:ext cx="860748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900D802-DC57-4A30-B6F9-C8214DF17B9F}"/>
                  </a:ext>
                </a:extLst>
              </p:cNvPr>
              <p:cNvSpPr/>
              <p:nvPr/>
            </p:nvSpPr>
            <p:spPr>
              <a:xfrm>
                <a:off x="3559803" y="5957486"/>
                <a:ext cx="860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𝑝</m:t>
                      </m:r>
                      <m:r>
                        <a:rPr lang="en-US" altLang="zh-CN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900D802-DC57-4A30-B6F9-C8214DF17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03" y="5957486"/>
                <a:ext cx="860748" cy="369332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7022F05-D9AC-4F22-87EC-FE5E808DC0FC}"/>
                  </a:ext>
                </a:extLst>
              </p:cNvPr>
              <p:cNvSpPr/>
              <p:nvPr/>
            </p:nvSpPr>
            <p:spPr>
              <a:xfrm>
                <a:off x="2010361" y="5921571"/>
                <a:ext cx="10370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𝑝</m:t>
                      </m:r>
                      <m:r>
                        <a:rPr lang="en-US" altLang="zh-CN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7022F05-D9AC-4F22-87EC-FE5E808DC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61" y="5921571"/>
                <a:ext cx="1037079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BC738AC-F437-4983-A6F1-6AE991059904}"/>
                  </a:ext>
                </a:extLst>
              </p:cNvPr>
              <p:cNvSpPr/>
              <p:nvPr/>
            </p:nvSpPr>
            <p:spPr>
              <a:xfrm>
                <a:off x="663956" y="5921571"/>
                <a:ext cx="11653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𝑝</m:t>
                      </m:r>
                      <m:r>
                        <a:rPr lang="en-US" altLang="zh-CN" i="1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BC738AC-F437-4983-A6F1-6AE9910599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56" y="5921571"/>
                <a:ext cx="1165319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F1CF56E-E79D-410C-BA29-B025F70EC741}"/>
                  </a:ext>
                </a:extLst>
              </p:cNvPr>
              <p:cNvSpPr/>
              <p:nvPr/>
            </p:nvSpPr>
            <p:spPr>
              <a:xfrm>
                <a:off x="6326091" y="5957486"/>
                <a:ext cx="860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𝑝</m:t>
                      </m:r>
                      <m:r>
                        <a:rPr lang="en-US" altLang="zh-CN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F1CF56E-E79D-410C-BA29-B025F70EC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091" y="5957486"/>
                <a:ext cx="860748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2B1FC13-5B36-49A7-B172-A3DDBDE4CC10}"/>
                  </a:ext>
                </a:extLst>
              </p:cNvPr>
              <p:cNvSpPr/>
              <p:nvPr/>
            </p:nvSpPr>
            <p:spPr>
              <a:xfrm>
                <a:off x="7661538" y="5942127"/>
                <a:ext cx="860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𝑝</m:t>
                      </m:r>
                      <m:r>
                        <a:rPr lang="en-US" altLang="zh-CN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2B1FC13-5B36-49A7-B172-A3DDBDE4C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538" y="5942127"/>
                <a:ext cx="860748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C308F1C-A2C7-4B83-A530-F5E924C6F708}"/>
                  </a:ext>
                </a:extLst>
              </p14:cNvPr>
              <p14:cNvContentPartPr/>
              <p14:nvPr/>
            </p14:nvContentPartPr>
            <p14:xfrm>
              <a:off x="5491131" y="1948100"/>
              <a:ext cx="2238120" cy="554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C308F1C-A2C7-4B83-A530-F5E924C6F7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85011" y="1941980"/>
                <a:ext cx="22503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870A0C6-24FB-485B-87F4-340E7AFB6207}"/>
                  </a:ext>
                </a:extLst>
              </p14:cNvPr>
              <p14:cNvContentPartPr/>
              <p14:nvPr/>
            </p14:nvContentPartPr>
            <p14:xfrm>
              <a:off x="6192051" y="1904180"/>
              <a:ext cx="44640" cy="158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870A0C6-24FB-485B-87F4-340E7AFB62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85931" y="1898060"/>
                <a:ext cx="568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F8FFF862-10AE-4D44-916A-3048ABB8BA28}"/>
                  </a:ext>
                </a:extLst>
              </p14:cNvPr>
              <p14:cNvContentPartPr/>
              <p14:nvPr/>
            </p14:nvContentPartPr>
            <p14:xfrm>
              <a:off x="2180211" y="3210260"/>
              <a:ext cx="1560240" cy="651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F8FFF862-10AE-4D44-916A-3048ABB8BA2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4091" y="3204140"/>
                <a:ext cx="15724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89CAC99B-84D3-4925-A531-C4528F5150C0}"/>
                  </a:ext>
                </a:extLst>
              </p14:cNvPr>
              <p14:cNvContentPartPr/>
              <p14:nvPr/>
            </p14:nvContentPartPr>
            <p14:xfrm>
              <a:off x="8101851" y="4513820"/>
              <a:ext cx="1800" cy="720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89CAC99B-84D3-4925-A531-C4528F5150C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95731" y="4507700"/>
                <a:ext cx="140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A8A1C40D-A179-4DCC-B9BA-1F412D007607}"/>
                  </a:ext>
                </a:extLst>
              </p14:cNvPr>
              <p14:cNvContentPartPr/>
              <p14:nvPr/>
            </p14:nvContentPartPr>
            <p14:xfrm>
              <a:off x="6748251" y="3672860"/>
              <a:ext cx="1800" cy="129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A8A1C40D-A179-4DCC-B9BA-1F412D0076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42131" y="3666740"/>
                <a:ext cx="140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2B6F81BC-4FD4-4880-97C5-F04BD7F0FEDA}"/>
                  </a:ext>
                </a:extLst>
              </p14:cNvPr>
              <p14:cNvContentPartPr/>
              <p14:nvPr/>
            </p14:nvContentPartPr>
            <p14:xfrm>
              <a:off x="6675531" y="3606980"/>
              <a:ext cx="269640" cy="442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2B6F81BC-4FD4-4880-97C5-F04BD7F0FE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69411" y="3600860"/>
                <a:ext cx="2818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EF410304-18B9-43A9-AC34-53B8E961A654}"/>
                  </a:ext>
                </a:extLst>
              </p14:cNvPr>
              <p14:cNvContentPartPr/>
              <p14:nvPr/>
            </p14:nvContentPartPr>
            <p14:xfrm>
              <a:off x="3611571" y="5073980"/>
              <a:ext cx="513720" cy="39600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EF410304-18B9-43A9-AC34-53B8E961A6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05451" y="5067860"/>
                <a:ext cx="5259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9B47A54-CA00-48DF-A756-0C745AC8CA08}"/>
                  </a:ext>
                </a:extLst>
              </p14:cNvPr>
              <p14:cNvContentPartPr/>
              <p14:nvPr/>
            </p14:nvContentPartPr>
            <p14:xfrm>
              <a:off x="5600571" y="6192500"/>
              <a:ext cx="104760" cy="2278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9B47A54-CA00-48DF-A756-0C745AC8CA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94451" y="6186380"/>
                <a:ext cx="117000" cy="2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42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0AB47-A214-471C-A3A0-5A29784D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</a:t>
            </a:r>
            <a:r>
              <a:rPr lang="zh-CN" altLang="en-US" dirty="0"/>
              <a:t>、</a:t>
            </a:r>
            <a:r>
              <a:rPr lang="en-US" altLang="zh-CN" dirty="0"/>
              <a:t>distance</a:t>
            </a:r>
            <a:r>
              <a:rPr lang="zh-CN" altLang="en-US" dirty="0"/>
              <a:t>、</a:t>
            </a:r>
            <a:r>
              <a:rPr lang="en-US" altLang="zh-CN" dirty="0"/>
              <a:t>similarity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10A40-3BBD-42C9-B1F6-6630C35CD59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norm of a vector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norm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>
                    <a:solidFill>
                      <a:srgbClr val="FF0000"/>
                    </a:solidFill>
                  </a:rPr>
                  <a:t>s.t.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≥1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max</m:t>
                    </m:r>
                    <m:r>
                      <a:rPr lang="en-US" altLang="zh-CN" i="1">
                        <a:latin typeface="Cambria Math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,…,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Relation between distance and length: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We can defined similarity based on the distance, e.g.,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exp</m:t>
                    </m:r>
                    <m:r>
                      <a:rPr lang="en-US" altLang="zh-CN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−</m:t>
                    </m:r>
                    <m:r>
                      <a:rPr lang="en-US" altLang="zh-CN" i="1" dirty="0"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altLang="zh-CN" dirty="0">
                        <a:latin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10A40-3BBD-42C9-B1F6-6630C35CD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681BC76-64C1-4F2C-BCD2-80904381B73C}"/>
                  </a:ext>
                </a:extLst>
              </p14:cNvPr>
              <p14:cNvContentPartPr/>
              <p14:nvPr/>
            </p14:nvContentPartPr>
            <p14:xfrm>
              <a:off x="5027451" y="1717340"/>
              <a:ext cx="416160" cy="39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681BC76-64C1-4F2C-BCD2-80904381B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1331" y="1711220"/>
                <a:ext cx="428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E802FAD-286D-4ACB-96DD-C56902552EB3}"/>
                  </a:ext>
                </a:extLst>
              </p14:cNvPr>
              <p14:cNvContentPartPr/>
              <p14:nvPr/>
            </p14:nvContentPartPr>
            <p14:xfrm>
              <a:off x="3187851" y="2407460"/>
              <a:ext cx="360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E802FAD-286D-4ACB-96DD-C56902552E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1731" y="2401340"/>
                <a:ext cx="15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A4169C4-A1EA-4F36-90E4-AF01B230960A}"/>
                  </a:ext>
                </a:extLst>
              </p14:cNvPr>
              <p14:cNvContentPartPr/>
              <p14:nvPr/>
            </p14:nvContentPartPr>
            <p14:xfrm>
              <a:off x="3715971" y="2266700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A4169C4-A1EA-4F36-90E4-AF01B23096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9851" y="2260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365F486-4052-4639-8D5A-9F928179F3A1}"/>
                  </a:ext>
                </a:extLst>
              </p14:cNvPr>
              <p14:cNvContentPartPr/>
              <p14:nvPr/>
            </p14:nvContentPartPr>
            <p14:xfrm>
              <a:off x="1004811" y="3165260"/>
              <a:ext cx="795960" cy="702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365F486-4052-4639-8D5A-9F928179F3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8691" y="3159140"/>
                <a:ext cx="8082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11F35A8-2AAA-4288-A37D-897FEE6C7086}"/>
                  </a:ext>
                </a:extLst>
              </p14:cNvPr>
              <p14:cNvContentPartPr/>
              <p14:nvPr/>
            </p14:nvContentPartPr>
            <p14:xfrm>
              <a:off x="1978611" y="3330140"/>
              <a:ext cx="187560" cy="1015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11F35A8-2AAA-4288-A37D-897FEE6C70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72491" y="3324020"/>
                <a:ext cx="1998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027B9E23-E6C0-4264-957D-5081565497C5}"/>
                  </a:ext>
                </a:extLst>
              </p14:cNvPr>
              <p14:cNvContentPartPr/>
              <p14:nvPr/>
            </p14:nvContentPartPr>
            <p14:xfrm>
              <a:off x="1546971" y="3361820"/>
              <a:ext cx="314640" cy="22644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027B9E23-E6C0-4264-957D-5081565497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40851" y="3355700"/>
                <a:ext cx="3268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80E2DC4C-2068-47CF-A6FD-351E8C671385}"/>
                  </a:ext>
                </a:extLst>
              </p14:cNvPr>
              <p14:cNvContentPartPr/>
              <p14:nvPr/>
            </p14:nvContentPartPr>
            <p14:xfrm>
              <a:off x="2868891" y="3219980"/>
              <a:ext cx="358200" cy="86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80E2DC4C-2068-47CF-A6FD-351E8C6713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62771" y="3213860"/>
                <a:ext cx="3704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91B2BC2B-F348-4BAC-8FBB-D5524103702E}"/>
                  </a:ext>
                </a:extLst>
              </p14:cNvPr>
              <p14:cNvContentPartPr/>
              <p14:nvPr/>
            </p14:nvContentPartPr>
            <p14:xfrm>
              <a:off x="3836211" y="3200900"/>
              <a:ext cx="353520" cy="223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91B2BC2B-F348-4BAC-8FBB-D552410370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30091" y="3194780"/>
                <a:ext cx="365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473BD814-B5B5-4746-85EF-9F5F1F50E91B}"/>
                  </a:ext>
                </a:extLst>
              </p14:cNvPr>
              <p14:cNvContentPartPr/>
              <p14:nvPr/>
            </p14:nvContentPartPr>
            <p14:xfrm>
              <a:off x="2810931" y="2318180"/>
              <a:ext cx="486720" cy="648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473BD814-B5B5-4746-85EF-9F5F1F50E9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04811" y="2312060"/>
                <a:ext cx="498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05C463BF-A8A5-4A0B-89C0-B90935B5775B}"/>
                  </a:ext>
                </a:extLst>
              </p14:cNvPr>
              <p14:cNvContentPartPr/>
              <p14:nvPr/>
            </p14:nvContentPartPr>
            <p14:xfrm>
              <a:off x="1307571" y="4593380"/>
              <a:ext cx="6480" cy="248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05C463BF-A8A5-4A0B-89C0-B90935B577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01451" y="4587260"/>
                <a:ext cx="18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97493EEB-8861-405D-8DF6-C83FDE6CA7BA}"/>
                  </a:ext>
                </a:extLst>
              </p14:cNvPr>
              <p14:cNvContentPartPr/>
              <p14:nvPr/>
            </p14:nvContentPartPr>
            <p14:xfrm>
              <a:off x="2670171" y="4434980"/>
              <a:ext cx="923760" cy="16848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97493EEB-8861-405D-8DF6-C83FDE6CA7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64051" y="4428860"/>
                <a:ext cx="9360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CBC2C24-32CD-4BB9-889D-D7D8F8D33B1E}"/>
                  </a:ext>
                </a:extLst>
              </p14:cNvPr>
              <p14:cNvContentPartPr/>
              <p14:nvPr/>
            </p14:nvContentPartPr>
            <p14:xfrm>
              <a:off x="2742171" y="5207900"/>
              <a:ext cx="197640" cy="333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CBC2C24-32CD-4BB9-889D-D7D8F8D33B1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36051" y="5201780"/>
                <a:ext cx="20988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A58440D1-A3FF-45EF-9800-980C42CD9D9A}"/>
                  </a:ext>
                </a:extLst>
              </p14:cNvPr>
              <p14:cNvContentPartPr/>
              <p14:nvPr/>
            </p14:nvContentPartPr>
            <p14:xfrm>
              <a:off x="4828371" y="5691380"/>
              <a:ext cx="103680" cy="43380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A58440D1-A3FF-45EF-9800-980C42CD9D9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22251" y="5685260"/>
                <a:ext cx="1159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175184AF-40EA-48FA-9D60-19B4BDB6D8DA}"/>
                  </a:ext>
                </a:extLst>
              </p14:cNvPr>
              <p14:cNvContentPartPr/>
              <p14:nvPr/>
            </p14:nvContentPartPr>
            <p14:xfrm>
              <a:off x="5032851" y="5851940"/>
              <a:ext cx="256680" cy="3492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175184AF-40EA-48FA-9D60-19B4BDB6D8D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26731" y="5845820"/>
                <a:ext cx="268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A3C6E642-1CCE-4083-8353-EE90B31DC041}"/>
                  </a:ext>
                </a:extLst>
              </p14:cNvPr>
              <p14:cNvContentPartPr/>
              <p14:nvPr/>
            </p14:nvContentPartPr>
            <p14:xfrm>
              <a:off x="6294291" y="5538020"/>
              <a:ext cx="74880" cy="21348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A3C6E642-1CCE-4083-8353-EE90B31DC0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88171" y="5531900"/>
                <a:ext cx="871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430DDC41-4B5E-49D8-AE90-ADD7576D282A}"/>
                  </a:ext>
                </a:extLst>
              </p14:cNvPr>
              <p14:cNvContentPartPr/>
              <p14:nvPr/>
            </p14:nvContentPartPr>
            <p14:xfrm>
              <a:off x="6616491" y="5450180"/>
              <a:ext cx="129960" cy="9540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430DDC41-4B5E-49D8-AE90-ADD7576D28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10371" y="5444060"/>
                <a:ext cx="1422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6D71B270-191A-4122-B07C-73AFE6EF144F}"/>
                  </a:ext>
                </a:extLst>
              </p14:cNvPr>
              <p14:cNvContentPartPr/>
              <p14:nvPr/>
            </p14:nvContentPartPr>
            <p14:xfrm>
              <a:off x="6454131" y="5502380"/>
              <a:ext cx="101880" cy="21924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6D71B270-191A-4122-B07C-73AFE6EF14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48011" y="5496260"/>
                <a:ext cx="1141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44606E27-95E6-4006-B2DD-F53AD8F85621}"/>
                  </a:ext>
                </a:extLst>
              </p14:cNvPr>
              <p14:cNvContentPartPr/>
              <p14:nvPr/>
            </p14:nvContentPartPr>
            <p14:xfrm>
              <a:off x="5893971" y="5584460"/>
              <a:ext cx="294480" cy="16272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44606E27-95E6-4006-B2DD-F53AD8F856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87851" y="5578340"/>
                <a:ext cx="3067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F7FCA333-073A-4694-ADB8-82E774DF08C2}"/>
                  </a:ext>
                </a:extLst>
              </p14:cNvPr>
              <p14:cNvContentPartPr/>
              <p14:nvPr/>
            </p14:nvContentPartPr>
            <p14:xfrm>
              <a:off x="5656371" y="5568620"/>
              <a:ext cx="141840" cy="20232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F7FCA333-073A-4694-ADB8-82E774DF08C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50251" y="5562500"/>
                <a:ext cx="1540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CC30D529-BEF4-4350-B853-0C43C79E1523}"/>
                  </a:ext>
                </a:extLst>
              </p14:cNvPr>
              <p14:cNvContentPartPr/>
              <p14:nvPr/>
            </p14:nvContentPartPr>
            <p14:xfrm>
              <a:off x="4126011" y="5814500"/>
              <a:ext cx="435600" cy="36756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CC30D529-BEF4-4350-B853-0C43C79E152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19891" y="5808380"/>
                <a:ext cx="4478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36AE5610-A1CD-4BBC-98FC-C65A8E4598F4}"/>
                  </a:ext>
                </a:extLst>
              </p14:cNvPr>
              <p14:cNvContentPartPr/>
              <p14:nvPr/>
            </p14:nvContentPartPr>
            <p14:xfrm>
              <a:off x="3526251" y="5801900"/>
              <a:ext cx="296280" cy="16092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36AE5610-A1CD-4BBC-98FC-C65A8E4598F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20131" y="5795780"/>
                <a:ext cx="3085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FAE61BF9-0071-42F6-8DCE-43D408F750F2}"/>
                  </a:ext>
                </a:extLst>
              </p14:cNvPr>
              <p14:cNvContentPartPr/>
              <p14:nvPr/>
            </p14:nvContentPartPr>
            <p14:xfrm>
              <a:off x="5668251" y="5820260"/>
              <a:ext cx="1084680" cy="5364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FAE61BF9-0071-42F6-8DCE-43D408F750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62131" y="5814140"/>
                <a:ext cx="10969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0D9740E5-ABB8-4824-9220-C239F6FFA8AC}"/>
                  </a:ext>
                </a:extLst>
              </p14:cNvPr>
              <p14:cNvContentPartPr/>
              <p14:nvPr/>
            </p14:nvContentPartPr>
            <p14:xfrm>
              <a:off x="6871011" y="5617580"/>
              <a:ext cx="201960" cy="58032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0D9740E5-ABB8-4824-9220-C239F6FFA8A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64891" y="5611460"/>
                <a:ext cx="21420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FE0B0931-5A0C-4E25-84E4-6A0881965789}"/>
                  </a:ext>
                </a:extLst>
              </p14:cNvPr>
              <p14:cNvContentPartPr/>
              <p14:nvPr/>
            </p14:nvContentPartPr>
            <p14:xfrm>
              <a:off x="7177731" y="6125540"/>
              <a:ext cx="360" cy="36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FE0B0931-5A0C-4E25-84E4-6A088196578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171611" y="61194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A30096BC-8258-44E3-8FC5-0D00E4496009}"/>
                  </a:ext>
                </a:extLst>
              </p14:cNvPr>
              <p14:cNvContentPartPr/>
              <p14:nvPr/>
            </p14:nvContentPartPr>
            <p14:xfrm>
              <a:off x="6089811" y="5975060"/>
              <a:ext cx="364680" cy="19620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A30096BC-8258-44E3-8FC5-0D00E449600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83691" y="5968940"/>
                <a:ext cx="3769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45F97F8C-10F1-4F6D-B81C-564EB7249B01}"/>
                  </a:ext>
                </a:extLst>
              </p14:cNvPr>
              <p14:cNvContentPartPr/>
              <p14:nvPr/>
            </p14:nvContentPartPr>
            <p14:xfrm>
              <a:off x="7402371" y="5773460"/>
              <a:ext cx="1800" cy="180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45F97F8C-10F1-4F6D-B81C-564EB7249B0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396251" y="576734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51D1FF14-D45B-4DED-B0C4-9BBD8B9BBB95}"/>
                  </a:ext>
                </a:extLst>
              </p14:cNvPr>
              <p14:cNvContentPartPr/>
              <p14:nvPr/>
            </p14:nvContentPartPr>
            <p14:xfrm>
              <a:off x="8206251" y="5775980"/>
              <a:ext cx="9720" cy="4104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51D1FF14-D45B-4DED-B0C4-9BBD8B9BBB9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00131" y="5769860"/>
                <a:ext cx="21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56A46842-CBC9-459B-9D60-71DA1B5C8375}"/>
                  </a:ext>
                </a:extLst>
              </p14:cNvPr>
              <p14:cNvContentPartPr/>
              <p14:nvPr/>
            </p14:nvContentPartPr>
            <p14:xfrm>
              <a:off x="7519011" y="5652140"/>
              <a:ext cx="592920" cy="37404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56A46842-CBC9-459B-9D60-71DA1B5C837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12891" y="5646020"/>
                <a:ext cx="6051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C73918E9-59FA-4973-8E70-B10D63154BB0}"/>
                  </a:ext>
                </a:extLst>
              </p14:cNvPr>
              <p14:cNvContentPartPr/>
              <p14:nvPr/>
            </p14:nvContentPartPr>
            <p14:xfrm>
              <a:off x="3044571" y="6020420"/>
              <a:ext cx="562320" cy="34848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C73918E9-59FA-4973-8E70-B10D63154BB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038451" y="6014300"/>
                <a:ext cx="574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119B8033-09AC-4D60-A9E4-B7332C57ED16}"/>
                  </a:ext>
                </a:extLst>
              </p14:cNvPr>
              <p14:cNvContentPartPr/>
              <p14:nvPr/>
            </p14:nvContentPartPr>
            <p14:xfrm>
              <a:off x="1039731" y="5885780"/>
              <a:ext cx="1676520" cy="10080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119B8033-09AC-4D60-A9E4-B7332C57ED1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33611" y="5879660"/>
                <a:ext cx="1688760" cy="11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90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90B30-2F60-4E76-9B84-AB3ABEA5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mean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0A6EB-2186-45D7-A3B1-43477250A41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Power mean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dirty="0"/>
                  <a:t> 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It is meaningful for any real-valued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/>
                  <a:t>-norm is meaningful only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−∞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dirty="0"/>
                  <a:t>               --harmonic mean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i="1" dirty="0">
                            <a:latin typeface="Cambria Math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rad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             </a:t>
                </a:r>
                <a:r>
                  <a:rPr lang="en-US" altLang="zh-CN" dirty="0"/>
                  <a:t>-- geometric mean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                    --arithmetic mean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/>
                  <a:t>                 --root mean square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∞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</a:rPr>
                      <m:t>𝑞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0A6EB-2186-45D7-A3B1-43477250A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75FCDD1-C87A-4B57-890E-5F3386CC0D33}"/>
                  </a:ext>
                </a:extLst>
              </p14:cNvPr>
              <p14:cNvContentPartPr/>
              <p14:nvPr/>
            </p14:nvContentPartPr>
            <p14:xfrm>
              <a:off x="3290451" y="2308460"/>
              <a:ext cx="1301760" cy="1864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75FCDD1-C87A-4B57-890E-5F3386CC0D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4331" y="2302340"/>
                <a:ext cx="1314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3AB63C67-0701-408E-A148-1D9882D53766}"/>
                  </a:ext>
                </a:extLst>
              </p14:cNvPr>
              <p14:cNvContentPartPr/>
              <p14:nvPr/>
            </p14:nvContentPartPr>
            <p14:xfrm>
              <a:off x="5324451" y="2283260"/>
              <a:ext cx="667800" cy="730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3AB63C67-0701-408E-A148-1D9882D537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18331" y="2277140"/>
                <a:ext cx="680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ACC53092-2D99-484B-B6C5-1E7250440D95}"/>
                  </a:ext>
                </a:extLst>
              </p14:cNvPr>
              <p14:cNvContentPartPr/>
              <p14:nvPr/>
            </p14:nvContentPartPr>
            <p14:xfrm>
              <a:off x="5207811" y="2750180"/>
              <a:ext cx="114120" cy="493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ACC53092-2D99-484B-B6C5-1E7250440D9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1691" y="2744060"/>
                <a:ext cx="1263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FD079BB-9201-487D-A55C-0A2E5717B141}"/>
                  </a:ext>
                </a:extLst>
              </p14:cNvPr>
              <p14:cNvContentPartPr/>
              <p14:nvPr/>
            </p14:nvContentPartPr>
            <p14:xfrm>
              <a:off x="582531" y="3236900"/>
              <a:ext cx="351360" cy="24678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FD079BB-9201-487D-A55C-0A2E5717B1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411" y="3230780"/>
                <a:ext cx="363600" cy="24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BE1ECCF-09A6-4F74-814D-BB3493D9D736}"/>
                  </a:ext>
                </a:extLst>
              </p14:cNvPr>
              <p14:cNvContentPartPr/>
              <p14:nvPr/>
            </p14:nvContentPartPr>
            <p14:xfrm>
              <a:off x="3040251" y="4464140"/>
              <a:ext cx="78840" cy="504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BE1ECCF-09A6-4F74-814D-BB3493D9D73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34131" y="4458020"/>
                <a:ext cx="910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6A5E11E-E770-497A-8C5C-1DB3D5B15220}"/>
                  </a:ext>
                </a:extLst>
              </p14:cNvPr>
              <p14:cNvContentPartPr/>
              <p14:nvPr/>
            </p14:nvContentPartPr>
            <p14:xfrm>
              <a:off x="4598331" y="4629740"/>
              <a:ext cx="1493640" cy="1465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6A5E11E-E770-497A-8C5C-1DB3D5B152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92211" y="4623620"/>
                <a:ext cx="15058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EFF0EC2-F60A-487C-9ACE-E9E0A97EDC86}"/>
                  </a:ext>
                </a:extLst>
              </p14:cNvPr>
              <p14:cNvContentPartPr/>
              <p14:nvPr/>
            </p14:nvContentPartPr>
            <p14:xfrm>
              <a:off x="3256611" y="4946900"/>
              <a:ext cx="96480" cy="1105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EFF0EC2-F60A-487C-9ACE-E9E0A97EDC8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250491" y="4940780"/>
                <a:ext cx="108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AEB68C59-365F-45B3-B3D6-A22A43165262}"/>
                  </a:ext>
                </a:extLst>
              </p14:cNvPr>
              <p14:cNvContentPartPr/>
              <p14:nvPr/>
            </p14:nvContentPartPr>
            <p14:xfrm>
              <a:off x="5287731" y="5246780"/>
              <a:ext cx="360" cy="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AEB68C59-365F-45B3-B3D6-A22A4316526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81611" y="52406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B052EA3-EA39-4231-8D6B-5411E3E08D82}"/>
                  </a:ext>
                </a:extLst>
              </p14:cNvPr>
              <p14:cNvContentPartPr/>
              <p14:nvPr/>
            </p14:nvContentPartPr>
            <p14:xfrm>
              <a:off x="5998011" y="5254340"/>
              <a:ext cx="5760" cy="291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B052EA3-EA39-4231-8D6B-5411E3E08D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91891" y="5248220"/>
                <a:ext cx="18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3E7CEA75-ACD0-4D72-9166-C24CD38D1DF0}"/>
                  </a:ext>
                </a:extLst>
              </p14:cNvPr>
              <p14:cNvContentPartPr/>
              <p14:nvPr/>
            </p14:nvContentPartPr>
            <p14:xfrm>
              <a:off x="6030411" y="3643700"/>
              <a:ext cx="221400" cy="4629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3E7CEA75-ACD0-4D72-9166-C24CD38D1DF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24291" y="3637580"/>
                <a:ext cx="23364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3C61E0D6-007E-4323-98D7-A95374050A72}"/>
                  </a:ext>
                </a:extLst>
              </p14:cNvPr>
              <p14:cNvContentPartPr/>
              <p14:nvPr/>
            </p14:nvContentPartPr>
            <p14:xfrm>
              <a:off x="4493211" y="3739460"/>
              <a:ext cx="903960" cy="1159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3C61E0D6-007E-4323-98D7-A95374050A7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87091" y="3733340"/>
                <a:ext cx="916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316B4484-D85A-4657-AED8-C5A7A5D64583}"/>
                  </a:ext>
                </a:extLst>
              </p14:cNvPr>
              <p14:cNvContentPartPr/>
              <p14:nvPr/>
            </p14:nvContentPartPr>
            <p14:xfrm>
              <a:off x="4583571" y="4248500"/>
              <a:ext cx="690840" cy="309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316B4484-D85A-4657-AED8-C5A7A5D6458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77451" y="4242380"/>
                <a:ext cx="703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F989980-386C-424E-A851-450CFB444500}"/>
                  </a:ext>
                </a:extLst>
              </p14:cNvPr>
              <p14:cNvContentPartPr/>
              <p14:nvPr/>
            </p14:nvContentPartPr>
            <p14:xfrm>
              <a:off x="6787851" y="461660"/>
              <a:ext cx="75600" cy="36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F989980-386C-424E-A851-450CFB44450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81731" y="455540"/>
                <a:ext cx="87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0E9DCDE8-CFD1-4CAE-826A-A08167515530}"/>
                  </a:ext>
                </a:extLst>
              </p14:cNvPr>
              <p14:cNvContentPartPr/>
              <p14:nvPr/>
            </p14:nvContentPartPr>
            <p14:xfrm>
              <a:off x="6795771" y="524300"/>
              <a:ext cx="101520" cy="50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0E9DCDE8-CFD1-4CAE-826A-A0816751553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89651" y="518180"/>
                <a:ext cx="11376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30D6813-A7F6-4708-AC11-DE2882DD168D}"/>
                  </a:ext>
                </a:extLst>
              </p14:cNvPr>
              <p14:cNvContentPartPr/>
              <p14:nvPr/>
            </p14:nvContentPartPr>
            <p14:xfrm>
              <a:off x="6367011" y="397220"/>
              <a:ext cx="247680" cy="2088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30D6813-A7F6-4708-AC11-DE2882DD168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60891" y="391100"/>
                <a:ext cx="2599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168F1781-CE97-4F11-8720-82488861D0E3}"/>
                  </a:ext>
                </a:extLst>
              </p14:cNvPr>
              <p14:cNvContentPartPr/>
              <p14:nvPr/>
            </p14:nvContentPartPr>
            <p14:xfrm>
              <a:off x="7886931" y="504860"/>
              <a:ext cx="7848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168F1781-CE97-4F11-8720-82488861D0E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880811" y="498740"/>
                <a:ext cx="907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3EE69FC5-D87A-414F-A4FD-29065CA2B8D9}"/>
                  </a:ext>
                </a:extLst>
              </p14:cNvPr>
              <p14:cNvContentPartPr/>
              <p14:nvPr/>
            </p14:nvContentPartPr>
            <p14:xfrm>
              <a:off x="7902411" y="557420"/>
              <a:ext cx="74520" cy="252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3EE69FC5-D87A-414F-A4FD-29065CA2B8D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96291" y="551300"/>
                <a:ext cx="8676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BC50987-2CA8-4A63-9C06-1B3FABE0DBDB}"/>
                  </a:ext>
                </a:extLst>
              </p14:cNvPr>
              <p14:cNvContentPartPr/>
              <p14:nvPr/>
            </p14:nvContentPartPr>
            <p14:xfrm>
              <a:off x="8072331" y="428180"/>
              <a:ext cx="155160" cy="24228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BC50987-2CA8-4A63-9C06-1B3FABE0DBD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066211" y="422060"/>
                <a:ext cx="167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702F56E4-D84F-462D-9C7A-7CDAD9F62BC9}"/>
                  </a:ext>
                </a:extLst>
              </p14:cNvPr>
              <p14:cNvContentPartPr/>
              <p14:nvPr/>
            </p14:nvContentPartPr>
            <p14:xfrm>
              <a:off x="7522251" y="455180"/>
              <a:ext cx="263880" cy="18108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702F56E4-D84F-462D-9C7A-7CDAD9F62BC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16131" y="449060"/>
                <a:ext cx="2761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16A44C44-D4CE-488E-9F1E-9BD56316D38C}"/>
                  </a:ext>
                </a:extLst>
              </p14:cNvPr>
              <p14:cNvContentPartPr/>
              <p14:nvPr/>
            </p14:nvContentPartPr>
            <p14:xfrm>
              <a:off x="6391131" y="1135940"/>
              <a:ext cx="517320" cy="22212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16A44C44-D4CE-488E-9F1E-9BD56316D38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5011" y="1129820"/>
                <a:ext cx="529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7C0AB546-61EE-4A84-83B2-BAF7614EC088}"/>
                  </a:ext>
                </a:extLst>
              </p14:cNvPr>
              <p14:cNvContentPartPr/>
              <p14:nvPr/>
            </p14:nvContentPartPr>
            <p14:xfrm>
              <a:off x="6331011" y="845420"/>
              <a:ext cx="662400" cy="1944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7C0AB546-61EE-4A84-83B2-BAF7614EC0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324891" y="839300"/>
                <a:ext cx="6746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BF078F47-6852-4B52-92E2-11E43CAA3BDE}"/>
                  </a:ext>
                </a:extLst>
              </p14:cNvPr>
              <p14:cNvContentPartPr/>
              <p14:nvPr/>
            </p14:nvContentPartPr>
            <p14:xfrm>
              <a:off x="7073331" y="1188140"/>
              <a:ext cx="101520" cy="1116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BF078F47-6852-4B52-92E2-11E43CAA3BD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67211" y="1182020"/>
                <a:ext cx="1137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E7B36BBF-11EB-4158-B805-8133579E7703}"/>
                  </a:ext>
                </a:extLst>
              </p14:cNvPr>
              <p14:cNvContentPartPr/>
              <p14:nvPr/>
            </p14:nvContentPartPr>
            <p14:xfrm>
              <a:off x="7076211" y="1265540"/>
              <a:ext cx="155160" cy="140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E7B36BBF-11EB-4158-B805-8133579E770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070091" y="1259420"/>
                <a:ext cx="1674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FB5F25FC-E820-4443-9E0E-DCC889182E7B}"/>
                  </a:ext>
                </a:extLst>
              </p14:cNvPr>
              <p14:cNvContentPartPr/>
              <p14:nvPr/>
            </p14:nvContentPartPr>
            <p14:xfrm>
              <a:off x="7372851" y="1192820"/>
              <a:ext cx="151200" cy="15048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FB5F25FC-E820-4443-9E0E-DCC889182E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66731" y="1186700"/>
                <a:ext cx="163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3B7ECFFB-BA7D-436D-B65A-B79A7183ABEA}"/>
                  </a:ext>
                </a:extLst>
              </p14:cNvPr>
              <p14:cNvContentPartPr/>
              <p14:nvPr/>
            </p14:nvContentPartPr>
            <p14:xfrm>
              <a:off x="8048931" y="711140"/>
              <a:ext cx="167040" cy="1332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3B7ECFFB-BA7D-436D-B65A-B79A7183ABE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042811" y="705020"/>
                <a:ext cx="1792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78A5DD6E-40DC-40CE-BB89-4BE54C703C5A}"/>
                  </a:ext>
                </a:extLst>
              </p14:cNvPr>
              <p14:cNvContentPartPr/>
              <p14:nvPr/>
            </p14:nvContentPartPr>
            <p14:xfrm>
              <a:off x="7079451" y="401900"/>
              <a:ext cx="214200" cy="2811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78A5DD6E-40DC-40CE-BB89-4BE54C703C5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073331" y="395780"/>
                <a:ext cx="2264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0E3AE694-ED09-456A-9F56-D6676C2E3E91}"/>
                  </a:ext>
                </a:extLst>
              </p14:cNvPr>
              <p14:cNvContentPartPr/>
              <p14:nvPr/>
            </p14:nvContentPartPr>
            <p14:xfrm>
              <a:off x="6407331" y="1493420"/>
              <a:ext cx="435600" cy="22068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0E3AE694-ED09-456A-9F56-D6676C2E3E9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401211" y="1487300"/>
                <a:ext cx="4478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BD44DD4C-5B39-4F4C-9531-BAD4CBB841D6}"/>
                  </a:ext>
                </a:extLst>
              </p14:cNvPr>
              <p14:cNvContentPartPr/>
              <p14:nvPr/>
            </p14:nvContentPartPr>
            <p14:xfrm>
              <a:off x="7370331" y="1554980"/>
              <a:ext cx="157320" cy="22032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BD44DD4C-5B39-4F4C-9531-BAD4CBB841D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364211" y="1548860"/>
                <a:ext cx="1695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FA1CB60A-2E88-4DB1-AA56-BBC9ABB9E83F}"/>
                  </a:ext>
                </a:extLst>
              </p14:cNvPr>
              <p14:cNvContentPartPr/>
              <p14:nvPr/>
            </p14:nvContentPartPr>
            <p14:xfrm>
              <a:off x="7041291" y="1582700"/>
              <a:ext cx="125280" cy="6336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FA1CB60A-2E88-4DB1-AA56-BBC9ABB9E83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35171" y="1576580"/>
                <a:ext cx="1375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931D7A50-6BE3-40C7-9244-6E8E26964DDA}"/>
                  </a:ext>
                </a:extLst>
              </p14:cNvPr>
              <p14:cNvContentPartPr/>
              <p14:nvPr/>
            </p14:nvContentPartPr>
            <p14:xfrm>
              <a:off x="7324971" y="2045660"/>
              <a:ext cx="141480" cy="936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931D7A50-6BE3-40C7-9244-6E8E26964DD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318851" y="2039540"/>
                <a:ext cx="153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6A70AB48-3024-4B35-8D76-06F1EA15592F}"/>
                  </a:ext>
                </a:extLst>
              </p14:cNvPr>
              <p14:cNvContentPartPr/>
              <p14:nvPr/>
            </p14:nvContentPartPr>
            <p14:xfrm>
              <a:off x="7336851" y="2095700"/>
              <a:ext cx="137520" cy="2952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6A70AB48-3024-4B35-8D76-06F1EA15592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330731" y="2089580"/>
                <a:ext cx="149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EB1FDE13-BC60-4530-8D80-AEF70D73A643}"/>
                  </a:ext>
                </a:extLst>
              </p14:cNvPr>
              <p14:cNvContentPartPr/>
              <p14:nvPr/>
            </p14:nvContentPartPr>
            <p14:xfrm>
              <a:off x="6525051" y="1907780"/>
              <a:ext cx="467280" cy="25020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EB1FDE13-BC60-4530-8D80-AEF70D73A64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518931" y="1901660"/>
                <a:ext cx="479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2BBEFE94-168A-4C1F-912B-C2F2AE7E56B9}"/>
                  </a:ext>
                </a:extLst>
              </p14:cNvPr>
              <p14:cNvContentPartPr/>
              <p14:nvPr/>
            </p14:nvContentPartPr>
            <p14:xfrm>
              <a:off x="8026251" y="1786820"/>
              <a:ext cx="135360" cy="9828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2BBEFE94-168A-4C1F-912B-C2F2AE7E56B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020131" y="1780700"/>
                <a:ext cx="1476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AF647CF6-E1C1-4B45-8AE9-83788250E334}"/>
                  </a:ext>
                </a:extLst>
              </p14:cNvPr>
              <p14:cNvContentPartPr/>
              <p14:nvPr/>
            </p14:nvContentPartPr>
            <p14:xfrm>
              <a:off x="7785771" y="2035220"/>
              <a:ext cx="725760" cy="4752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AF647CF6-E1C1-4B45-8AE9-83788250E33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779651" y="2029100"/>
                <a:ext cx="7380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9C5BA331-CB67-4519-8A4C-6ADD0E175DD7}"/>
                  </a:ext>
                </a:extLst>
              </p14:cNvPr>
              <p14:cNvContentPartPr/>
              <p14:nvPr/>
            </p14:nvContentPartPr>
            <p14:xfrm>
              <a:off x="7893411" y="2294060"/>
              <a:ext cx="71280" cy="8100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9C5BA331-CB67-4519-8A4C-6ADD0E175DD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887291" y="2287940"/>
                <a:ext cx="835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43CE3E40-B027-4429-BFF3-28B4BC0CFB5C}"/>
                  </a:ext>
                </a:extLst>
              </p14:cNvPr>
              <p14:cNvContentPartPr/>
              <p14:nvPr/>
            </p14:nvContentPartPr>
            <p14:xfrm>
              <a:off x="8202291" y="2203700"/>
              <a:ext cx="342720" cy="36180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43CE3E40-B027-4429-BFF3-28B4BC0CFB5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196171" y="2197580"/>
                <a:ext cx="354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92064ACC-2544-478C-B319-78F27A562726}"/>
                  </a:ext>
                </a:extLst>
              </p14:cNvPr>
              <p14:cNvContentPartPr/>
              <p14:nvPr/>
            </p14:nvContentPartPr>
            <p14:xfrm>
              <a:off x="7838691" y="2124140"/>
              <a:ext cx="198720" cy="12564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92064ACC-2544-478C-B319-78F27A56272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32571" y="2118020"/>
                <a:ext cx="2109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FB025813-0CAD-4F2A-9F16-980B3E66D315}"/>
                  </a:ext>
                </a:extLst>
              </p14:cNvPr>
              <p14:cNvContentPartPr/>
              <p14:nvPr/>
            </p14:nvContentPartPr>
            <p14:xfrm>
              <a:off x="6459891" y="2894180"/>
              <a:ext cx="345600" cy="23832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FB025813-0CAD-4F2A-9F16-980B3E66D31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453771" y="2888060"/>
                <a:ext cx="3578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5FB2FFEC-35BE-42EB-81CC-B6ABAEEE5566}"/>
                  </a:ext>
                </a:extLst>
              </p14:cNvPr>
              <p14:cNvContentPartPr/>
              <p14:nvPr/>
            </p14:nvContentPartPr>
            <p14:xfrm>
              <a:off x="7160451" y="2922980"/>
              <a:ext cx="115200" cy="1872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5FB2FFEC-35BE-42EB-81CC-B6ABAEEE556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154331" y="2916860"/>
                <a:ext cx="1274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97B4C967-3310-4DFE-A368-CC8BC9C01E9F}"/>
                  </a:ext>
                </a:extLst>
              </p14:cNvPr>
              <p14:cNvContentPartPr/>
              <p14:nvPr/>
            </p14:nvContentPartPr>
            <p14:xfrm>
              <a:off x="7163691" y="3001460"/>
              <a:ext cx="104040" cy="21600"/>
            </p14:xfrm>
          </p:contentPart>
        </mc:Choice>
        <mc:Fallback xmlns=""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97B4C967-3310-4DFE-A368-CC8BC9C01E9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157571" y="2995340"/>
                <a:ext cx="1162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C8F9ADD5-22DA-46D6-AC7B-488054E0077A}"/>
                  </a:ext>
                </a:extLst>
              </p14:cNvPr>
              <p14:cNvContentPartPr/>
              <p14:nvPr/>
            </p14:nvContentPartPr>
            <p14:xfrm>
              <a:off x="7403811" y="2854220"/>
              <a:ext cx="931680" cy="49788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C8F9ADD5-22DA-46D6-AC7B-488054E0077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397691" y="2848100"/>
                <a:ext cx="94392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5FCA207B-75D6-4D28-8A1B-9457BEA144CA}"/>
                  </a:ext>
                </a:extLst>
              </p14:cNvPr>
              <p14:cNvContentPartPr/>
              <p14:nvPr/>
            </p14:nvContentPartPr>
            <p14:xfrm>
              <a:off x="7241811" y="3709940"/>
              <a:ext cx="125640" cy="16200"/>
            </p14:xfrm>
          </p:contentPart>
        </mc:Choice>
        <mc:Fallback xmlns=""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5FCA207B-75D6-4D28-8A1B-9457BEA144C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235691" y="3703820"/>
                <a:ext cx="1378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5EC3338F-5058-42AA-9935-B577DACC6BE6}"/>
                  </a:ext>
                </a:extLst>
              </p14:cNvPr>
              <p14:cNvContentPartPr/>
              <p14:nvPr/>
            </p14:nvContentPartPr>
            <p14:xfrm>
              <a:off x="7275291" y="3754940"/>
              <a:ext cx="116280" cy="504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5EC3338F-5058-42AA-9935-B577DACC6BE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269171" y="3748820"/>
                <a:ext cx="12852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D9CA312F-A5F9-47CC-813F-8B92D6D4330F}"/>
                  </a:ext>
                </a:extLst>
              </p14:cNvPr>
              <p14:cNvContentPartPr/>
              <p14:nvPr/>
            </p14:nvContentPartPr>
            <p14:xfrm>
              <a:off x="6706491" y="3574580"/>
              <a:ext cx="319320" cy="26928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D9CA312F-A5F9-47CC-813F-8B92D6D4330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700371" y="3568460"/>
                <a:ext cx="3315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FB4324F9-4FF7-4073-9AC0-D66AD33D52E6}"/>
                  </a:ext>
                </a:extLst>
              </p14:cNvPr>
              <p14:cNvContentPartPr/>
              <p14:nvPr/>
            </p14:nvContentPartPr>
            <p14:xfrm>
              <a:off x="7732131" y="3901460"/>
              <a:ext cx="125640" cy="8604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FB4324F9-4FF7-4073-9AC0-D66AD33D52E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726011" y="3895340"/>
                <a:ext cx="1378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027F530C-F7AE-49BB-9043-B4FD10036A19}"/>
                  </a:ext>
                </a:extLst>
              </p14:cNvPr>
              <p14:cNvContentPartPr/>
              <p14:nvPr/>
            </p14:nvContentPartPr>
            <p14:xfrm>
              <a:off x="7665531" y="3546500"/>
              <a:ext cx="492840" cy="30672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027F530C-F7AE-49BB-9043-B4FD10036A1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659411" y="3540380"/>
                <a:ext cx="5050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2CC3B25B-3E89-40C5-BA91-E0FD3B42DB07}"/>
                  </a:ext>
                </a:extLst>
              </p14:cNvPr>
              <p14:cNvContentPartPr/>
              <p14:nvPr/>
            </p14:nvContentPartPr>
            <p14:xfrm>
              <a:off x="7294731" y="4316180"/>
              <a:ext cx="170640" cy="4608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2CC3B25B-3E89-40C5-BA91-E0FD3B42DB0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288611" y="4310060"/>
                <a:ext cx="182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691D2FC1-2F06-4039-B929-9DCE0E9CD13D}"/>
                  </a:ext>
                </a:extLst>
              </p14:cNvPr>
              <p14:cNvContentPartPr/>
              <p14:nvPr/>
            </p14:nvContentPartPr>
            <p14:xfrm>
              <a:off x="6829971" y="4178300"/>
              <a:ext cx="332280" cy="22500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691D2FC1-2F06-4039-B929-9DCE0E9CD13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823851" y="4172180"/>
                <a:ext cx="344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0B7E396D-589F-45A1-9868-1981661B5CF4}"/>
                  </a:ext>
                </a:extLst>
              </p14:cNvPr>
              <p14:cNvContentPartPr/>
              <p14:nvPr/>
            </p14:nvContentPartPr>
            <p14:xfrm>
              <a:off x="7585971" y="4141220"/>
              <a:ext cx="807480" cy="664200"/>
            </p14:xfrm>
          </p:contentPart>
        </mc:Choice>
        <mc:Fallback xmlns=""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0B7E396D-589F-45A1-9868-1981661B5CF4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579851" y="4135100"/>
                <a:ext cx="819720" cy="67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B36E3DBE-3CB7-468E-8C1E-DC0A58CCDCCE}"/>
                  </a:ext>
                </a:extLst>
              </p14:cNvPr>
              <p14:cNvContentPartPr/>
              <p14:nvPr/>
            </p14:nvContentPartPr>
            <p14:xfrm>
              <a:off x="1259331" y="6126620"/>
              <a:ext cx="754920" cy="34560"/>
            </p14:xfrm>
          </p:contentPart>
        </mc:Choice>
        <mc:Fallback xmlns=""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B36E3DBE-3CB7-468E-8C1E-DC0A58CCDCC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253211" y="6120500"/>
                <a:ext cx="767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80BC41DC-FC87-4C77-9F0D-E98A28AE98BE}"/>
                  </a:ext>
                </a:extLst>
              </p14:cNvPr>
              <p14:cNvContentPartPr/>
              <p14:nvPr/>
            </p14:nvContentPartPr>
            <p14:xfrm>
              <a:off x="2389011" y="6136340"/>
              <a:ext cx="254160" cy="24480"/>
            </p14:xfrm>
          </p:contentPart>
        </mc:Choice>
        <mc:Fallback xmlns=""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80BC41DC-FC87-4C77-9F0D-E98A28AE98B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382891" y="6130220"/>
                <a:ext cx="266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35F92703-A073-4061-83E8-72AA97DD184E}"/>
                  </a:ext>
                </a:extLst>
              </p14:cNvPr>
              <p14:cNvContentPartPr/>
              <p14:nvPr/>
            </p14:nvContentPartPr>
            <p14:xfrm>
              <a:off x="4479891" y="6090260"/>
              <a:ext cx="421560" cy="3060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35F92703-A073-4061-83E8-72AA97DD184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473771" y="6084140"/>
                <a:ext cx="43380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78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B3D13-FCF1-4122-843A-6C08423E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mean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1F4E09-41A7-4388-8A5C-5A2B8BB770D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Considering two real values,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/>
                          </a:rPr>
                          <m:t>,</m:t>
                        </m:r>
                        <m:r>
                          <a:rPr lang="en-US" altLang="zh-CN" sz="2400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seen as the similarity between them.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1F4E09-41A7-4388-8A5C-5A2B8BB77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55F0C0-CF3E-4DBA-9E5D-101FFECC0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413635"/>
            <a:ext cx="6143625" cy="3743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EB033D-CDCF-4B0B-BBA9-45441D33B9FA}"/>
              </a:ext>
            </a:extLst>
          </p:cNvPr>
          <p:cNvSpPr txBox="1"/>
          <p:nvPr/>
        </p:nvSpPr>
        <p:spPr>
          <a:xfrm>
            <a:off x="6588224" y="2852936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D79A632-6F6A-4749-9E73-AA641196BFFB}"/>
                  </a:ext>
                </a:extLst>
              </p14:cNvPr>
              <p14:cNvContentPartPr/>
              <p14:nvPr/>
            </p14:nvContentPartPr>
            <p14:xfrm>
              <a:off x="5418051" y="3269300"/>
              <a:ext cx="329400" cy="594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D79A632-6F6A-4749-9E73-AA641196B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1931" y="3263180"/>
                <a:ext cx="3416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56DF5AF-F863-4F6C-B175-3FB5513CF390}"/>
                  </a:ext>
                </a:extLst>
              </p14:cNvPr>
              <p14:cNvContentPartPr/>
              <p14:nvPr/>
            </p14:nvContentPartPr>
            <p14:xfrm>
              <a:off x="5803971" y="3801740"/>
              <a:ext cx="379080" cy="838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56DF5AF-F863-4F6C-B175-3FB5513CF3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7851" y="3795620"/>
                <a:ext cx="3913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0F443D9-C45E-47B1-A8D4-83CE20D4128A}"/>
                  </a:ext>
                </a:extLst>
              </p14:cNvPr>
              <p14:cNvContentPartPr/>
              <p14:nvPr/>
            </p14:nvContentPartPr>
            <p14:xfrm>
              <a:off x="610251" y="210740"/>
              <a:ext cx="117000" cy="1195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0F443D9-C45E-47B1-A8D4-83CE20D412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131" y="204620"/>
                <a:ext cx="1292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9516FFA-CCBF-422C-85AE-61EEDBD81787}"/>
                  </a:ext>
                </a:extLst>
              </p14:cNvPr>
              <p14:cNvContentPartPr/>
              <p14:nvPr/>
            </p14:nvContentPartPr>
            <p14:xfrm>
              <a:off x="829851" y="221540"/>
              <a:ext cx="79920" cy="54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9516FFA-CCBF-422C-85AE-61EEDBD817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731" y="215420"/>
                <a:ext cx="921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6457CF0-F64F-46B6-8BD1-26251C5108E2}"/>
                  </a:ext>
                </a:extLst>
              </p14:cNvPr>
              <p14:cNvContentPartPr/>
              <p14:nvPr/>
            </p14:nvContentPartPr>
            <p14:xfrm>
              <a:off x="836331" y="270860"/>
              <a:ext cx="102600" cy="172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6457CF0-F64F-46B6-8BD1-26251C5108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211" y="264740"/>
                <a:ext cx="114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2AD73E46-7E4F-4116-AEF1-3220C1998C89}"/>
                  </a:ext>
                </a:extLst>
              </p14:cNvPr>
              <p14:cNvContentPartPr/>
              <p14:nvPr/>
            </p14:nvContentPartPr>
            <p14:xfrm>
              <a:off x="1083291" y="179420"/>
              <a:ext cx="164880" cy="2174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2AD73E46-7E4F-4116-AEF1-3220C1998C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7171" y="173300"/>
                <a:ext cx="1771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9373011-5E7F-47B8-B412-FAE3772BF34C}"/>
                  </a:ext>
                </a:extLst>
              </p14:cNvPr>
              <p14:cNvContentPartPr/>
              <p14:nvPr/>
            </p14:nvContentPartPr>
            <p14:xfrm>
              <a:off x="1543371" y="166100"/>
              <a:ext cx="91440" cy="1738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9373011-5E7F-47B8-B412-FAE3772BF3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7251" y="159980"/>
                <a:ext cx="1036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E7DC83C8-3829-4DAD-BB48-CEF1AF08A974}"/>
                  </a:ext>
                </a:extLst>
              </p14:cNvPr>
              <p14:cNvContentPartPr/>
              <p14:nvPr/>
            </p14:nvContentPartPr>
            <p14:xfrm>
              <a:off x="1713291" y="239180"/>
              <a:ext cx="102960" cy="162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E7DC83C8-3829-4DAD-BB48-CEF1AF08A9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7171" y="233060"/>
                <a:ext cx="1152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B2B53E68-54A1-4ED4-A1C3-9A99B907E59E}"/>
                  </a:ext>
                </a:extLst>
              </p14:cNvPr>
              <p14:cNvContentPartPr/>
              <p14:nvPr/>
            </p14:nvContentPartPr>
            <p14:xfrm>
              <a:off x="1738851" y="287060"/>
              <a:ext cx="108000" cy="147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B2B53E68-54A1-4ED4-A1C3-9A99B907E5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32731" y="280940"/>
                <a:ext cx="12024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989D27FC-D580-431F-8D2A-3EAC8947A9C3}"/>
                  </a:ext>
                </a:extLst>
              </p14:cNvPr>
              <p14:cNvContentPartPr/>
              <p14:nvPr/>
            </p14:nvContentPartPr>
            <p14:xfrm>
              <a:off x="1974651" y="197060"/>
              <a:ext cx="17280" cy="17928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989D27FC-D580-431F-8D2A-3EAC8947A9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8531" y="190940"/>
                <a:ext cx="29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EDA1DBF5-571A-43B3-8CED-A1BBA507B475}"/>
                  </a:ext>
                </a:extLst>
              </p14:cNvPr>
              <p14:cNvContentPartPr/>
              <p14:nvPr/>
            </p14:nvContentPartPr>
            <p14:xfrm>
              <a:off x="2815971" y="189140"/>
              <a:ext cx="415440" cy="22572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EDA1DBF5-571A-43B3-8CED-A1BBA507B4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09851" y="183020"/>
                <a:ext cx="427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5807EA23-0E8F-40DF-BB57-87F71774E9B7}"/>
                  </a:ext>
                </a:extLst>
              </p14:cNvPr>
              <p14:cNvContentPartPr/>
              <p14:nvPr/>
            </p14:nvContentPartPr>
            <p14:xfrm>
              <a:off x="4344171" y="284180"/>
              <a:ext cx="22680" cy="3204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5807EA23-0E8F-40DF-BB57-87F71774E9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38051" y="278060"/>
                <a:ext cx="349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AD5C9C1-9BE9-4621-96A1-68B07586ED6A}"/>
                  </a:ext>
                </a:extLst>
              </p14:cNvPr>
              <p14:cNvContentPartPr/>
              <p14:nvPr/>
            </p14:nvContentPartPr>
            <p14:xfrm>
              <a:off x="4700571" y="163940"/>
              <a:ext cx="332280" cy="14292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AD5C9C1-9BE9-4621-96A1-68B07586ED6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94451" y="157820"/>
                <a:ext cx="344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5E4EFD59-A682-4206-8179-DB962491E97C}"/>
                  </a:ext>
                </a:extLst>
              </p14:cNvPr>
              <p14:cNvContentPartPr/>
              <p14:nvPr/>
            </p14:nvContentPartPr>
            <p14:xfrm>
              <a:off x="4495731" y="177980"/>
              <a:ext cx="137160" cy="15588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5E4EFD59-A682-4206-8179-DB962491E9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89611" y="171860"/>
                <a:ext cx="1494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3408BB66-C1A6-47B1-BDDD-4866DCCEC6EE}"/>
                  </a:ext>
                </a:extLst>
              </p14:cNvPr>
              <p14:cNvContentPartPr/>
              <p14:nvPr/>
            </p14:nvContentPartPr>
            <p14:xfrm>
              <a:off x="4095411" y="152780"/>
              <a:ext cx="175680" cy="2127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3408BB66-C1A6-47B1-BDDD-4866DCCEC6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9291" y="146660"/>
                <a:ext cx="187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E60E28CE-CA9C-404B-AC2F-D63C1BF4736E}"/>
                  </a:ext>
                </a:extLst>
              </p14:cNvPr>
              <p14:cNvContentPartPr/>
              <p14:nvPr/>
            </p14:nvContentPartPr>
            <p14:xfrm>
              <a:off x="3386211" y="229460"/>
              <a:ext cx="605520" cy="13212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E60E28CE-CA9C-404B-AC2F-D63C1BF473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80091" y="223340"/>
                <a:ext cx="6177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A9FEBAC0-5215-4BB0-9CD2-D81911755A13}"/>
                  </a:ext>
                </a:extLst>
              </p14:cNvPr>
              <p14:cNvContentPartPr/>
              <p14:nvPr/>
            </p14:nvContentPartPr>
            <p14:xfrm>
              <a:off x="5106291" y="321260"/>
              <a:ext cx="56160" cy="7380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A9FEBAC0-5215-4BB0-9CD2-D81911755A1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00171" y="315140"/>
                <a:ext cx="684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29006AA1-1331-48B5-8109-9C88F1FAC36C}"/>
                  </a:ext>
                </a:extLst>
              </p14:cNvPr>
              <p14:cNvContentPartPr/>
              <p14:nvPr/>
            </p14:nvContentPartPr>
            <p14:xfrm>
              <a:off x="5455131" y="185900"/>
              <a:ext cx="559080" cy="17820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29006AA1-1331-48B5-8109-9C88F1FAC3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49011" y="179780"/>
                <a:ext cx="5713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AF3B84FE-8C15-4280-9EB8-86A90B4B6972}"/>
                  </a:ext>
                </a:extLst>
              </p14:cNvPr>
              <p14:cNvContentPartPr/>
              <p14:nvPr/>
            </p14:nvContentPartPr>
            <p14:xfrm>
              <a:off x="6120051" y="250340"/>
              <a:ext cx="101520" cy="18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AF3B84FE-8C15-4280-9EB8-86A90B4B697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13931" y="244220"/>
                <a:ext cx="11376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0FDFDCDD-703F-4FC3-A352-EBE6D0160E9A}"/>
                  </a:ext>
                </a:extLst>
              </p14:cNvPr>
              <p14:cNvContentPartPr/>
              <p14:nvPr/>
            </p14:nvContentPartPr>
            <p14:xfrm>
              <a:off x="6158571" y="303620"/>
              <a:ext cx="88920" cy="93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0FDFDCDD-703F-4FC3-A352-EBE6D0160E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52451" y="297500"/>
                <a:ext cx="1011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095087D7-A158-47AC-B05B-892F9D46AEF1}"/>
                  </a:ext>
                </a:extLst>
              </p14:cNvPr>
              <p14:cNvContentPartPr/>
              <p14:nvPr/>
            </p14:nvContentPartPr>
            <p14:xfrm>
              <a:off x="6609651" y="188780"/>
              <a:ext cx="43560" cy="1908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095087D7-A158-47AC-B05B-892F9D46AEF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03531" y="182660"/>
                <a:ext cx="558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E8AAB5AE-7E53-4723-AD7D-D238455BDC97}"/>
                  </a:ext>
                </a:extLst>
              </p14:cNvPr>
              <p14:cNvContentPartPr/>
              <p14:nvPr/>
            </p14:nvContentPartPr>
            <p14:xfrm>
              <a:off x="6713691" y="270140"/>
              <a:ext cx="53640" cy="601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E8AAB5AE-7E53-4723-AD7D-D238455BDC9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707571" y="264020"/>
                <a:ext cx="658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59D40C69-2452-4A43-8721-EE6BA48EF317}"/>
                  </a:ext>
                </a:extLst>
              </p14:cNvPr>
              <p14:cNvContentPartPr/>
              <p14:nvPr/>
            </p14:nvContentPartPr>
            <p14:xfrm>
              <a:off x="7150371" y="296060"/>
              <a:ext cx="70920" cy="5112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59D40C69-2452-4A43-8721-EE6BA48EF31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144251" y="289940"/>
                <a:ext cx="831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A47B7838-376C-4100-8977-658F8F3D9D4C}"/>
                  </a:ext>
                </a:extLst>
              </p14:cNvPr>
              <p14:cNvContentPartPr/>
              <p14:nvPr/>
            </p14:nvContentPartPr>
            <p14:xfrm>
              <a:off x="7337931" y="207500"/>
              <a:ext cx="27360" cy="1123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A47B7838-376C-4100-8977-658F8F3D9D4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31811" y="201380"/>
                <a:ext cx="396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328B2DF4-CCB6-4633-AC16-673E1D3D39EA}"/>
                  </a:ext>
                </a:extLst>
              </p14:cNvPr>
              <p14:cNvContentPartPr/>
              <p14:nvPr/>
            </p14:nvContentPartPr>
            <p14:xfrm>
              <a:off x="7492371" y="200660"/>
              <a:ext cx="53640" cy="13428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328B2DF4-CCB6-4633-AC16-673E1D3D39E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86251" y="194540"/>
                <a:ext cx="658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4C0B43A0-DA5F-487E-B53F-42D1CF436942}"/>
                  </a:ext>
                </a:extLst>
              </p14:cNvPr>
              <p14:cNvContentPartPr/>
              <p14:nvPr/>
            </p14:nvContentPartPr>
            <p14:xfrm>
              <a:off x="7625571" y="223700"/>
              <a:ext cx="136080" cy="612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4C0B43A0-DA5F-487E-B53F-42D1CF43694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19451" y="217580"/>
                <a:ext cx="1483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B5F8557F-BE01-48FE-88DA-00D42BC4E9D6}"/>
                  </a:ext>
                </a:extLst>
              </p14:cNvPr>
              <p14:cNvContentPartPr/>
              <p14:nvPr/>
            </p14:nvContentPartPr>
            <p14:xfrm>
              <a:off x="7666611" y="266180"/>
              <a:ext cx="113040" cy="1296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B5F8557F-BE01-48FE-88DA-00D42BC4E9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60491" y="260060"/>
                <a:ext cx="1252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9791DD36-A8EC-4905-ACA1-129F14C6EE76}"/>
                  </a:ext>
                </a:extLst>
              </p14:cNvPr>
              <p14:cNvContentPartPr/>
              <p14:nvPr/>
            </p14:nvContentPartPr>
            <p14:xfrm>
              <a:off x="7959291" y="183740"/>
              <a:ext cx="16200" cy="15048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9791DD36-A8EC-4905-ACA1-129F14C6EE7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53171" y="177620"/>
                <a:ext cx="28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A3083AD8-2EA1-4116-A8EE-62E9856580AD}"/>
                  </a:ext>
                </a:extLst>
              </p14:cNvPr>
              <p14:cNvContentPartPr/>
              <p14:nvPr/>
            </p14:nvContentPartPr>
            <p14:xfrm>
              <a:off x="6847611" y="180140"/>
              <a:ext cx="214920" cy="18720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A3083AD8-2EA1-4116-A8EE-62E9856580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41491" y="174020"/>
                <a:ext cx="227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2C5CDA86-C234-4CA3-B95D-C487E6DCBA62}"/>
                  </a:ext>
                </a:extLst>
              </p14:cNvPr>
              <p14:cNvContentPartPr/>
              <p14:nvPr/>
            </p14:nvContentPartPr>
            <p14:xfrm>
              <a:off x="6407331" y="232700"/>
              <a:ext cx="236880" cy="10836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2C5CDA86-C234-4CA3-B95D-C487E6DCBA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01211" y="226580"/>
                <a:ext cx="2491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F8BC4C09-56B0-4201-A4F0-66D979EA975E}"/>
                  </a:ext>
                </a:extLst>
              </p14:cNvPr>
              <p14:cNvContentPartPr/>
              <p14:nvPr/>
            </p14:nvContentPartPr>
            <p14:xfrm>
              <a:off x="4886331" y="6166940"/>
              <a:ext cx="567360" cy="8064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F8BC4C09-56B0-4201-A4F0-66D979EA97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80211" y="6160820"/>
                <a:ext cx="5796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4DC81DA4-D42A-4DFE-B06E-1F6B43BC867B}"/>
                  </a:ext>
                </a:extLst>
              </p14:cNvPr>
              <p14:cNvContentPartPr/>
              <p14:nvPr/>
            </p14:nvContentPartPr>
            <p14:xfrm>
              <a:off x="7346211" y="6193940"/>
              <a:ext cx="666360" cy="10224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4DC81DA4-D42A-4DFE-B06E-1F6B43BC86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40091" y="6187820"/>
                <a:ext cx="678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97F38401-71C1-4C94-91BE-FFBCC33D06FA}"/>
                  </a:ext>
                </a:extLst>
              </p14:cNvPr>
              <p14:cNvContentPartPr/>
              <p14:nvPr/>
            </p14:nvContentPartPr>
            <p14:xfrm>
              <a:off x="541131" y="2453180"/>
              <a:ext cx="19440" cy="8820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97F38401-71C1-4C94-91BE-FFBCC33D06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5011" y="2447060"/>
                <a:ext cx="316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248ADA55-5210-4B1F-BD3A-3E8606EA9E79}"/>
                  </a:ext>
                </a:extLst>
              </p14:cNvPr>
              <p14:cNvContentPartPr/>
              <p14:nvPr/>
            </p14:nvContentPartPr>
            <p14:xfrm>
              <a:off x="638331" y="2397380"/>
              <a:ext cx="85680" cy="648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248ADA55-5210-4B1F-BD3A-3E8606EA9E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2211" y="2391260"/>
                <a:ext cx="979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281705A7-28A4-4640-8A68-B2DD0600DE81}"/>
                  </a:ext>
                </a:extLst>
              </p14:cNvPr>
              <p14:cNvContentPartPr/>
              <p14:nvPr/>
            </p14:nvContentPartPr>
            <p14:xfrm>
              <a:off x="664251" y="2451020"/>
              <a:ext cx="69120" cy="2340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281705A7-28A4-4640-8A68-B2DD0600DE8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8131" y="2444900"/>
                <a:ext cx="81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5D9C7CA3-DF9F-460C-AE65-FDEE863AABDA}"/>
                  </a:ext>
                </a:extLst>
              </p14:cNvPr>
              <p14:cNvContentPartPr/>
              <p14:nvPr/>
            </p14:nvContentPartPr>
            <p14:xfrm>
              <a:off x="312531" y="2346620"/>
              <a:ext cx="167760" cy="22356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5D9C7CA3-DF9F-460C-AE65-FDEE863AABD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6411" y="2340500"/>
                <a:ext cx="1800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F50DDA81-0C2A-42C8-A959-4F07BE9EBB09}"/>
                  </a:ext>
                </a:extLst>
              </p14:cNvPr>
              <p14:cNvContentPartPr/>
              <p14:nvPr/>
            </p14:nvContentPartPr>
            <p14:xfrm>
              <a:off x="910131" y="2159780"/>
              <a:ext cx="74160" cy="14616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F50DDA81-0C2A-42C8-A959-4F07BE9EBB0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4011" y="2153660"/>
                <a:ext cx="864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37D65F95-494D-4290-92E5-046E92FCB6CA}"/>
                  </a:ext>
                </a:extLst>
              </p14:cNvPr>
              <p14:cNvContentPartPr/>
              <p14:nvPr/>
            </p14:nvContentPartPr>
            <p14:xfrm>
              <a:off x="974211" y="2352380"/>
              <a:ext cx="310320" cy="972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37D65F95-494D-4290-92E5-046E92FCB6C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8091" y="2346260"/>
                <a:ext cx="3225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171ACAD6-2C5B-4018-A5CA-2B5B6C60290E}"/>
                  </a:ext>
                </a:extLst>
              </p14:cNvPr>
              <p14:cNvContentPartPr/>
              <p14:nvPr/>
            </p14:nvContentPartPr>
            <p14:xfrm>
              <a:off x="1091211" y="2426180"/>
              <a:ext cx="122040" cy="9072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171ACAD6-2C5B-4018-A5CA-2B5B6C6029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5091" y="2420060"/>
                <a:ext cx="1342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7913D438-960B-49A8-A508-E5406ECD68C9}"/>
                  </a:ext>
                </a:extLst>
              </p14:cNvPr>
              <p14:cNvContentPartPr/>
              <p14:nvPr/>
            </p14:nvContentPartPr>
            <p14:xfrm>
              <a:off x="1068171" y="2137460"/>
              <a:ext cx="186840" cy="16380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7913D438-960B-49A8-A508-E5406ECD68C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62051" y="2131340"/>
                <a:ext cx="1990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C385A3E1-8F10-4B03-9AF4-17C5416F538F}"/>
                  </a:ext>
                </a:extLst>
              </p14:cNvPr>
              <p14:cNvContentPartPr/>
              <p14:nvPr/>
            </p14:nvContentPartPr>
            <p14:xfrm>
              <a:off x="4996851" y="3064820"/>
              <a:ext cx="2520" cy="12384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C385A3E1-8F10-4B03-9AF4-17C5416F53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990731" y="3058700"/>
                <a:ext cx="14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7720E978-DB81-4CCB-93C9-FB6554FB036B}"/>
                  </a:ext>
                </a:extLst>
              </p14:cNvPr>
              <p14:cNvContentPartPr/>
              <p14:nvPr/>
            </p14:nvContentPartPr>
            <p14:xfrm>
              <a:off x="4601571" y="4063100"/>
              <a:ext cx="331920" cy="8064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7720E978-DB81-4CCB-93C9-FB6554FB036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95451" y="4056980"/>
                <a:ext cx="3441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84A10900-5A60-47D3-8394-037ABA720A16}"/>
                  </a:ext>
                </a:extLst>
              </p14:cNvPr>
              <p14:cNvContentPartPr/>
              <p14:nvPr/>
            </p14:nvContentPartPr>
            <p14:xfrm>
              <a:off x="315411" y="2848460"/>
              <a:ext cx="133200" cy="20484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84A10900-5A60-47D3-8394-037ABA720A1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9291" y="2842340"/>
                <a:ext cx="145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B0F859B1-98E0-4F57-B321-CF98C609E7F1}"/>
                  </a:ext>
                </a:extLst>
              </p14:cNvPr>
              <p14:cNvContentPartPr/>
              <p14:nvPr/>
            </p14:nvContentPartPr>
            <p14:xfrm>
              <a:off x="510531" y="2955740"/>
              <a:ext cx="79920" cy="79920"/>
            </p14:xfrm>
          </p:contentPart>
        </mc:Choice>
        <mc:Fallback xmlns=""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B0F859B1-98E0-4F57-B321-CF98C609E7F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4411" y="2949620"/>
                <a:ext cx="921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66BBABCD-09CF-4A09-B379-EA65FCFE9233}"/>
                  </a:ext>
                </a:extLst>
              </p14:cNvPr>
              <p14:cNvContentPartPr/>
              <p14:nvPr/>
            </p14:nvContentPartPr>
            <p14:xfrm>
              <a:off x="754251" y="2883740"/>
              <a:ext cx="90000" cy="2880"/>
            </p14:xfrm>
          </p:contentPart>
        </mc:Choice>
        <mc:Fallback xmlns=""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66BBABCD-09CF-4A09-B379-EA65FCFE923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8131" y="2877620"/>
                <a:ext cx="10224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299FD4D2-C773-4C56-BB9C-1C338FCC5425}"/>
                  </a:ext>
                </a:extLst>
              </p14:cNvPr>
              <p14:cNvContentPartPr/>
              <p14:nvPr/>
            </p14:nvContentPartPr>
            <p14:xfrm>
              <a:off x="784851" y="2931980"/>
              <a:ext cx="73800" cy="68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299FD4D2-C773-4C56-BB9C-1C338FCC542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8731" y="2925860"/>
                <a:ext cx="860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0E7D8886-E73E-4DAA-9177-BF83DD0FB090}"/>
                  </a:ext>
                </a:extLst>
              </p14:cNvPr>
              <p14:cNvContentPartPr/>
              <p14:nvPr/>
            </p14:nvContentPartPr>
            <p14:xfrm>
              <a:off x="1708251" y="2884820"/>
              <a:ext cx="72720" cy="9360"/>
            </p14:xfrm>
          </p:contentPart>
        </mc:Choice>
        <mc:Fallback xmlns=""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0E7D8886-E73E-4DAA-9177-BF83DD0FB09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02131" y="2878700"/>
                <a:ext cx="84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110A971B-FA20-43BC-B783-61FF66E6ED00}"/>
                  </a:ext>
                </a:extLst>
              </p14:cNvPr>
              <p14:cNvContentPartPr/>
              <p14:nvPr/>
            </p14:nvContentPartPr>
            <p14:xfrm>
              <a:off x="1717251" y="2948900"/>
              <a:ext cx="86400" cy="10440"/>
            </p14:xfrm>
          </p:contentPart>
        </mc:Choice>
        <mc:Fallback xmlns=""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110A971B-FA20-43BC-B783-61FF66E6ED0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11131" y="2942780"/>
                <a:ext cx="986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F4C1CB56-27A4-48C6-9E74-1FE15B422694}"/>
                  </a:ext>
                </a:extLst>
              </p14:cNvPr>
              <p14:cNvContentPartPr/>
              <p14:nvPr/>
            </p14:nvContentPartPr>
            <p14:xfrm>
              <a:off x="1925331" y="2659820"/>
              <a:ext cx="232200" cy="30888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F4C1CB56-27A4-48C6-9E74-1FE15B42269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19211" y="2653700"/>
                <a:ext cx="2444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DD2B8316-32C9-449B-8B63-663D7EC99DFD}"/>
                  </a:ext>
                </a:extLst>
              </p14:cNvPr>
              <p14:cNvContentPartPr/>
              <p14:nvPr/>
            </p14:nvContentPartPr>
            <p14:xfrm>
              <a:off x="994371" y="2592140"/>
              <a:ext cx="609480" cy="53928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DD2B8316-32C9-449B-8B63-663D7EC99D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8251" y="2586020"/>
                <a:ext cx="62172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44E78C77-EB65-4A05-86E5-D1192DACA664}"/>
                  </a:ext>
                </a:extLst>
              </p14:cNvPr>
              <p14:cNvContentPartPr/>
              <p14:nvPr/>
            </p14:nvContentPartPr>
            <p14:xfrm>
              <a:off x="4618491" y="3316820"/>
              <a:ext cx="157320" cy="9756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44E78C77-EB65-4A05-86E5-D1192DACA66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612371" y="3310700"/>
                <a:ext cx="1695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7F8A72C6-3E78-498F-82B6-6F438C88D82C}"/>
                  </a:ext>
                </a:extLst>
              </p14:cNvPr>
              <p14:cNvContentPartPr/>
              <p14:nvPr/>
            </p14:nvContentPartPr>
            <p14:xfrm>
              <a:off x="4729731" y="3551180"/>
              <a:ext cx="59400" cy="11052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7F8A72C6-3E78-498F-82B6-6F438C88D82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23611" y="3545060"/>
                <a:ext cx="716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FAC21D36-D926-43B8-B22E-C7113D25F41D}"/>
                  </a:ext>
                </a:extLst>
              </p14:cNvPr>
              <p14:cNvContentPartPr/>
              <p14:nvPr/>
            </p14:nvContentPartPr>
            <p14:xfrm>
              <a:off x="5005131" y="2719940"/>
              <a:ext cx="132120" cy="209880"/>
            </p14:xfrm>
          </p:contentPart>
        </mc:Choice>
        <mc:Fallback xmlns=""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FAC21D36-D926-43B8-B22E-C7113D25F41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99011" y="2713820"/>
                <a:ext cx="1443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2C26C0DB-12A2-4B32-B0AB-850A29BD8C40}"/>
                  </a:ext>
                </a:extLst>
              </p14:cNvPr>
              <p14:cNvContentPartPr/>
              <p14:nvPr/>
            </p14:nvContentPartPr>
            <p14:xfrm>
              <a:off x="2543091" y="2539940"/>
              <a:ext cx="62640" cy="274320"/>
            </p14:xfrm>
          </p:contentPart>
        </mc:Choice>
        <mc:Fallback xmlns=""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2C26C0DB-12A2-4B32-B0AB-850A29BD8C4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536971" y="2533820"/>
                <a:ext cx="74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6" name="墨迹 145">
                <a:extLst>
                  <a:ext uri="{FF2B5EF4-FFF2-40B4-BE49-F238E27FC236}">
                    <a16:creationId xmlns:a16="http://schemas.microsoft.com/office/drawing/2014/main" id="{E1E2D6FA-0DC9-4704-B455-F292D8F58BFE}"/>
                  </a:ext>
                </a:extLst>
              </p14:cNvPr>
              <p14:cNvContentPartPr/>
              <p14:nvPr/>
            </p14:nvContentPartPr>
            <p14:xfrm>
              <a:off x="2690691" y="2445980"/>
              <a:ext cx="422640" cy="316800"/>
            </p14:xfrm>
          </p:contentPart>
        </mc:Choice>
        <mc:Fallback xmlns="">
          <p:pic>
            <p:nvPicPr>
              <p:cNvPr id="146" name="墨迹 145">
                <a:extLst>
                  <a:ext uri="{FF2B5EF4-FFF2-40B4-BE49-F238E27FC236}">
                    <a16:creationId xmlns:a16="http://schemas.microsoft.com/office/drawing/2014/main" id="{E1E2D6FA-0DC9-4704-B455-F292D8F58BF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84571" y="2439860"/>
                <a:ext cx="43488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4807A173-54A1-4AC9-9C45-8FB88DA7EA80}"/>
                  </a:ext>
                </a:extLst>
              </p14:cNvPr>
              <p14:cNvContentPartPr/>
              <p14:nvPr/>
            </p14:nvContentPartPr>
            <p14:xfrm>
              <a:off x="2256171" y="2716700"/>
              <a:ext cx="205200" cy="9252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4807A173-54A1-4AC9-9C45-8FB88DA7EA8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50051" y="2710580"/>
                <a:ext cx="2174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20C4ACA8-BDD1-4C7F-82F1-32DDFA3876FA}"/>
                  </a:ext>
                </a:extLst>
              </p14:cNvPr>
              <p14:cNvContentPartPr/>
              <p14:nvPr/>
            </p14:nvContentPartPr>
            <p14:xfrm>
              <a:off x="2043411" y="2118740"/>
              <a:ext cx="84240" cy="26928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20C4ACA8-BDD1-4C7F-82F1-32DDFA3876F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37291" y="2112620"/>
                <a:ext cx="964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64F83099-9F6E-41D0-9724-EFA11A1DA5F8}"/>
                  </a:ext>
                </a:extLst>
              </p14:cNvPr>
              <p14:cNvContentPartPr/>
              <p14:nvPr/>
            </p14:nvContentPartPr>
            <p14:xfrm>
              <a:off x="2204691" y="2080220"/>
              <a:ext cx="316440" cy="22968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64F83099-9F6E-41D0-9724-EFA11A1DA5F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98571" y="2074100"/>
                <a:ext cx="3286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2DC64D20-3815-4477-B744-BA700EF46CF8}"/>
                  </a:ext>
                </a:extLst>
              </p14:cNvPr>
              <p14:cNvContentPartPr/>
              <p14:nvPr/>
            </p14:nvContentPartPr>
            <p14:xfrm>
              <a:off x="1416291" y="2243660"/>
              <a:ext cx="531360" cy="100080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2DC64D20-3815-4477-B744-BA700EF46CF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410171" y="2237540"/>
                <a:ext cx="543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807CB435-C76A-474E-A6DB-19960DE4A60B}"/>
                  </a:ext>
                </a:extLst>
              </p14:cNvPr>
              <p14:cNvContentPartPr/>
              <p14:nvPr/>
            </p14:nvContentPartPr>
            <p14:xfrm>
              <a:off x="207051" y="3518780"/>
              <a:ext cx="36000" cy="237600"/>
            </p14:xfrm>
          </p:contentPart>
        </mc:Choice>
        <mc:Fallback xmlns=""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807CB435-C76A-474E-A6DB-19960DE4A6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00931" y="3512660"/>
                <a:ext cx="482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3" name="墨迹 162">
                <a:extLst>
                  <a:ext uri="{FF2B5EF4-FFF2-40B4-BE49-F238E27FC236}">
                    <a16:creationId xmlns:a16="http://schemas.microsoft.com/office/drawing/2014/main" id="{8A37FF85-1BBF-477B-A793-C8A6069C967B}"/>
                  </a:ext>
                </a:extLst>
              </p14:cNvPr>
              <p14:cNvContentPartPr/>
              <p14:nvPr/>
            </p14:nvContentPartPr>
            <p14:xfrm>
              <a:off x="792411" y="3522380"/>
              <a:ext cx="117360" cy="1800"/>
            </p14:xfrm>
          </p:contentPart>
        </mc:Choice>
        <mc:Fallback xmlns="">
          <p:pic>
            <p:nvPicPr>
              <p:cNvPr id="163" name="墨迹 162">
                <a:extLst>
                  <a:ext uri="{FF2B5EF4-FFF2-40B4-BE49-F238E27FC236}">
                    <a16:creationId xmlns:a16="http://schemas.microsoft.com/office/drawing/2014/main" id="{8A37FF85-1BBF-477B-A793-C8A6069C967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86291" y="3516260"/>
                <a:ext cx="1296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66EE9968-E1E7-44C2-B0D9-C8907307C1DD}"/>
                  </a:ext>
                </a:extLst>
              </p14:cNvPr>
              <p14:cNvContentPartPr/>
              <p14:nvPr/>
            </p14:nvContentPartPr>
            <p14:xfrm>
              <a:off x="829131" y="3572060"/>
              <a:ext cx="113400" cy="21960"/>
            </p14:xfrm>
          </p:contentPart>
        </mc:Choice>
        <mc:Fallback xmlns=""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66EE9968-E1E7-44C2-B0D9-C8907307C1D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3011" y="3565940"/>
                <a:ext cx="125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2FF0E65F-8A21-4EDF-9EB6-2FC621A54981}"/>
                  </a:ext>
                </a:extLst>
              </p14:cNvPr>
              <p14:cNvContentPartPr/>
              <p14:nvPr/>
            </p14:nvContentPartPr>
            <p14:xfrm>
              <a:off x="324051" y="3425180"/>
              <a:ext cx="380880" cy="333000"/>
            </p14:xfrm>
          </p:contentPart>
        </mc:Choice>
        <mc:Fallback xmlns=""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2FF0E65F-8A21-4EDF-9EB6-2FC621A5498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17931" y="3419060"/>
                <a:ext cx="3931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4ED91C6C-6310-40AA-826B-1DFFCD1B8DD6}"/>
                  </a:ext>
                </a:extLst>
              </p14:cNvPr>
              <p14:cNvContentPartPr/>
              <p14:nvPr/>
            </p14:nvContentPartPr>
            <p14:xfrm>
              <a:off x="1089411" y="3466580"/>
              <a:ext cx="200520" cy="148320"/>
            </p14:xfrm>
          </p:contentPart>
        </mc:Choice>
        <mc:Fallback xmlns=""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4ED91C6C-6310-40AA-826B-1DFFCD1B8D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83291" y="3460460"/>
                <a:ext cx="2127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D6D03B3C-B718-4066-9BF4-B4737D6D0ADA}"/>
                  </a:ext>
                </a:extLst>
              </p14:cNvPr>
              <p14:cNvContentPartPr/>
              <p14:nvPr/>
            </p14:nvContentPartPr>
            <p14:xfrm>
              <a:off x="2029731" y="3345620"/>
              <a:ext cx="111960" cy="10080"/>
            </p14:xfrm>
          </p:contentPart>
        </mc:Choice>
        <mc:Fallback xmlns=""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D6D03B3C-B718-4066-9BF4-B4737D6D0AD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023611" y="3339500"/>
                <a:ext cx="1242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9E3E47E1-77BE-437F-B6D5-4D0F601DE4DE}"/>
                  </a:ext>
                </a:extLst>
              </p14:cNvPr>
              <p14:cNvContentPartPr/>
              <p14:nvPr/>
            </p14:nvContentPartPr>
            <p14:xfrm>
              <a:off x="2075811" y="3387380"/>
              <a:ext cx="81360" cy="7560"/>
            </p14:xfrm>
          </p:contentPart>
        </mc:Choice>
        <mc:Fallback xmlns=""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9E3E47E1-77BE-437F-B6D5-4D0F601DE4D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069691" y="3381260"/>
                <a:ext cx="936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9" name="墨迹 178">
                <a:extLst>
                  <a:ext uri="{FF2B5EF4-FFF2-40B4-BE49-F238E27FC236}">
                    <a16:creationId xmlns:a16="http://schemas.microsoft.com/office/drawing/2014/main" id="{AA75FFB8-2781-4E68-900F-8331382397A2}"/>
                  </a:ext>
                </a:extLst>
              </p14:cNvPr>
              <p14:cNvContentPartPr/>
              <p14:nvPr/>
            </p14:nvContentPartPr>
            <p14:xfrm>
              <a:off x="1767291" y="3300260"/>
              <a:ext cx="190080" cy="228600"/>
            </p14:xfrm>
          </p:contentPart>
        </mc:Choice>
        <mc:Fallback xmlns="">
          <p:pic>
            <p:nvPicPr>
              <p:cNvPr id="179" name="墨迹 178">
                <a:extLst>
                  <a:ext uri="{FF2B5EF4-FFF2-40B4-BE49-F238E27FC236}">
                    <a16:creationId xmlns:a16="http://schemas.microsoft.com/office/drawing/2014/main" id="{AA75FFB8-2781-4E68-900F-8331382397A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761171" y="3294140"/>
                <a:ext cx="2023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0C2819A7-E055-4FAF-9658-84CD9144D57A}"/>
                  </a:ext>
                </a:extLst>
              </p14:cNvPr>
              <p14:cNvContentPartPr/>
              <p14:nvPr/>
            </p14:nvContentPartPr>
            <p14:xfrm>
              <a:off x="1551291" y="3345620"/>
              <a:ext cx="144360" cy="207000"/>
            </p14:xfrm>
          </p:contentPart>
        </mc:Choice>
        <mc:Fallback xmlns=""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0C2819A7-E055-4FAF-9658-84CD9144D57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45171" y="3339500"/>
                <a:ext cx="156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1" name="墨迹 180">
                <a:extLst>
                  <a:ext uri="{FF2B5EF4-FFF2-40B4-BE49-F238E27FC236}">
                    <a16:creationId xmlns:a16="http://schemas.microsoft.com/office/drawing/2014/main" id="{4EAA0281-A7CA-440C-9DB9-7D25A416ABCB}"/>
                  </a:ext>
                </a:extLst>
              </p14:cNvPr>
              <p14:cNvContentPartPr/>
              <p14:nvPr/>
            </p14:nvContentPartPr>
            <p14:xfrm>
              <a:off x="2326011" y="3267500"/>
              <a:ext cx="16200" cy="178560"/>
            </p14:xfrm>
          </p:contentPart>
        </mc:Choice>
        <mc:Fallback xmlns="">
          <p:pic>
            <p:nvPicPr>
              <p:cNvPr id="181" name="墨迹 180">
                <a:extLst>
                  <a:ext uri="{FF2B5EF4-FFF2-40B4-BE49-F238E27FC236}">
                    <a16:creationId xmlns:a16="http://schemas.microsoft.com/office/drawing/2014/main" id="{4EAA0281-A7CA-440C-9DB9-7D25A416ABC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19891" y="3261380"/>
                <a:ext cx="284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AAC461FB-0903-4570-B454-F60CA61BD6D5}"/>
                  </a:ext>
                </a:extLst>
              </p14:cNvPr>
              <p14:cNvContentPartPr/>
              <p14:nvPr/>
            </p14:nvContentPartPr>
            <p14:xfrm>
              <a:off x="2424651" y="3422300"/>
              <a:ext cx="39960" cy="52200"/>
            </p14:xfrm>
          </p:contentPart>
        </mc:Choice>
        <mc:Fallback xmlns=""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AAC461FB-0903-4570-B454-F60CA61BD6D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418531" y="3416180"/>
                <a:ext cx="522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3" name="墨迹 182">
                <a:extLst>
                  <a:ext uri="{FF2B5EF4-FFF2-40B4-BE49-F238E27FC236}">
                    <a16:creationId xmlns:a16="http://schemas.microsoft.com/office/drawing/2014/main" id="{20D656E5-7935-4ED0-BC5B-FA6C44BF66E2}"/>
                  </a:ext>
                </a:extLst>
              </p14:cNvPr>
              <p14:cNvContentPartPr/>
              <p14:nvPr/>
            </p14:nvContentPartPr>
            <p14:xfrm>
              <a:off x="243411" y="4053740"/>
              <a:ext cx="28440" cy="215640"/>
            </p14:xfrm>
          </p:contentPart>
        </mc:Choice>
        <mc:Fallback xmlns="">
          <p:pic>
            <p:nvPicPr>
              <p:cNvPr id="183" name="墨迹 182">
                <a:extLst>
                  <a:ext uri="{FF2B5EF4-FFF2-40B4-BE49-F238E27FC236}">
                    <a16:creationId xmlns:a16="http://schemas.microsoft.com/office/drawing/2014/main" id="{20D656E5-7935-4ED0-BC5B-FA6C44BF66E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7291" y="4047620"/>
                <a:ext cx="406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7893A299-72D4-413B-9E85-AEA173B83016}"/>
                  </a:ext>
                </a:extLst>
              </p14:cNvPr>
              <p14:cNvContentPartPr/>
              <p14:nvPr/>
            </p14:nvContentPartPr>
            <p14:xfrm>
              <a:off x="771891" y="4024220"/>
              <a:ext cx="138600" cy="70920"/>
            </p14:xfrm>
          </p:contentPart>
        </mc:Choice>
        <mc:Fallback xmlns=""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7893A299-72D4-413B-9E85-AEA173B8301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65771" y="4018100"/>
                <a:ext cx="150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3" name="墨迹 192">
                <a:extLst>
                  <a:ext uri="{FF2B5EF4-FFF2-40B4-BE49-F238E27FC236}">
                    <a16:creationId xmlns:a16="http://schemas.microsoft.com/office/drawing/2014/main" id="{DD9A2090-B2B1-4DDF-9AD3-9A77C74C1DA3}"/>
                  </a:ext>
                </a:extLst>
              </p14:cNvPr>
              <p14:cNvContentPartPr/>
              <p14:nvPr/>
            </p14:nvContentPartPr>
            <p14:xfrm>
              <a:off x="351411" y="3948620"/>
              <a:ext cx="349560" cy="326880"/>
            </p14:xfrm>
          </p:contentPart>
        </mc:Choice>
        <mc:Fallback xmlns="">
          <p:pic>
            <p:nvPicPr>
              <p:cNvPr id="193" name="墨迹 192">
                <a:extLst>
                  <a:ext uri="{FF2B5EF4-FFF2-40B4-BE49-F238E27FC236}">
                    <a16:creationId xmlns:a16="http://schemas.microsoft.com/office/drawing/2014/main" id="{DD9A2090-B2B1-4DDF-9AD3-9A77C74C1DA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45291" y="3942500"/>
                <a:ext cx="3618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7" name="墨迹 206">
                <a:extLst>
                  <a:ext uri="{FF2B5EF4-FFF2-40B4-BE49-F238E27FC236}">
                    <a16:creationId xmlns:a16="http://schemas.microsoft.com/office/drawing/2014/main" id="{E3A00E49-2292-47A9-9369-B8D7E1AB070B}"/>
                  </a:ext>
                </a:extLst>
              </p14:cNvPr>
              <p14:cNvContentPartPr/>
              <p14:nvPr/>
            </p14:nvContentPartPr>
            <p14:xfrm>
              <a:off x="1718691" y="3718940"/>
              <a:ext cx="405000" cy="316440"/>
            </p14:xfrm>
          </p:contentPart>
        </mc:Choice>
        <mc:Fallback xmlns="">
          <p:pic>
            <p:nvPicPr>
              <p:cNvPr id="207" name="墨迹 206">
                <a:extLst>
                  <a:ext uri="{FF2B5EF4-FFF2-40B4-BE49-F238E27FC236}">
                    <a16:creationId xmlns:a16="http://schemas.microsoft.com/office/drawing/2014/main" id="{E3A00E49-2292-47A9-9369-B8D7E1AB070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712571" y="3712820"/>
                <a:ext cx="4172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8" name="墨迹 207">
                <a:extLst>
                  <a:ext uri="{FF2B5EF4-FFF2-40B4-BE49-F238E27FC236}">
                    <a16:creationId xmlns:a16="http://schemas.microsoft.com/office/drawing/2014/main" id="{CEA4559B-41B5-447D-B2F3-85A7D5ABEE49}"/>
                  </a:ext>
                </a:extLst>
              </p14:cNvPr>
              <p14:cNvContentPartPr/>
              <p14:nvPr/>
            </p14:nvContentPartPr>
            <p14:xfrm>
              <a:off x="1037931" y="3791300"/>
              <a:ext cx="572040" cy="392040"/>
            </p14:xfrm>
          </p:contentPart>
        </mc:Choice>
        <mc:Fallback xmlns="">
          <p:pic>
            <p:nvPicPr>
              <p:cNvPr id="208" name="墨迹 207">
                <a:extLst>
                  <a:ext uri="{FF2B5EF4-FFF2-40B4-BE49-F238E27FC236}">
                    <a16:creationId xmlns:a16="http://schemas.microsoft.com/office/drawing/2014/main" id="{CEA4559B-41B5-447D-B2F3-85A7D5ABEE4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31811" y="3785180"/>
                <a:ext cx="58428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9" name="墨迹 208">
                <a:extLst>
                  <a:ext uri="{FF2B5EF4-FFF2-40B4-BE49-F238E27FC236}">
                    <a16:creationId xmlns:a16="http://schemas.microsoft.com/office/drawing/2014/main" id="{18EE3758-73FF-4A3E-A716-D59C9D361B8B}"/>
                  </a:ext>
                </a:extLst>
              </p14:cNvPr>
              <p14:cNvContentPartPr/>
              <p14:nvPr/>
            </p14:nvContentPartPr>
            <p14:xfrm>
              <a:off x="2313051" y="3754220"/>
              <a:ext cx="121320" cy="7920"/>
            </p14:xfrm>
          </p:contentPart>
        </mc:Choice>
        <mc:Fallback xmlns="">
          <p:pic>
            <p:nvPicPr>
              <p:cNvPr id="209" name="墨迹 208">
                <a:extLst>
                  <a:ext uri="{FF2B5EF4-FFF2-40B4-BE49-F238E27FC236}">
                    <a16:creationId xmlns:a16="http://schemas.microsoft.com/office/drawing/2014/main" id="{18EE3758-73FF-4A3E-A716-D59C9D361B8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06931" y="3748100"/>
                <a:ext cx="1335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0" name="墨迹 209">
                <a:extLst>
                  <a:ext uri="{FF2B5EF4-FFF2-40B4-BE49-F238E27FC236}">
                    <a16:creationId xmlns:a16="http://schemas.microsoft.com/office/drawing/2014/main" id="{400637EB-1770-4C1F-B2D7-72B25B546D52}"/>
                  </a:ext>
                </a:extLst>
              </p14:cNvPr>
              <p14:cNvContentPartPr/>
              <p14:nvPr/>
            </p14:nvContentPartPr>
            <p14:xfrm>
              <a:off x="2321331" y="3822620"/>
              <a:ext cx="127080" cy="18000"/>
            </p14:xfrm>
          </p:contentPart>
        </mc:Choice>
        <mc:Fallback xmlns="">
          <p:pic>
            <p:nvPicPr>
              <p:cNvPr id="210" name="墨迹 209">
                <a:extLst>
                  <a:ext uri="{FF2B5EF4-FFF2-40B4-BE49-F238E27FC236}">
                    <a16:creationId xmlns:a16="http://schemas.microsoft.com/office/drawing/2014/main" id="{400637EB-1770-4C1F-B2D7-72B25B546D5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315211" y="3816500"/>
                <a:ext cx="1393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4" name="墨迹 213">
                <a:extLst>
                  <a:ext uri="{FF2B5EF4-FFF2-40B4-BE49-F238E27FC236}">
                    <a16:creationId xmlns:a16="http://schemas.microsoft.com/office/drawing/2014/main" id="{2C9F54F6-0EDD-4475-BBB2-753B586FC2EE}"/>
                  </a:ext>
                </a:extLst>
              </p14:cNvPr>
              <p14:cNvContentPartPr/>
              <p14:nvPr/>
            </p14:nvContentPartPr>
            <p14:xfrm>
              <a:off x="2573691" y="3576740"/>
              <a:ext cx="316080" cy="284040"/>
            </p14:xfrm>
          </p:contentPart>
        </mc:Choice>
        <mc:Fallback xmlns="">
          <p:pic>
            <p:nvPicPr>
              <p:cNvPr id="214" name="墨迹 213">
                <a:extLst>
                  <a:ext uri="{FF2B5EF4-FFF2-40B4-BE49-F238E27FC236}">
                    <a16:creationId xmlns:a16="http://schemas.microsoft.com/office/drawing/2014/main" id="{2C9F54F6-0EDD-4475-BBB2-753B586FC2E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567571" y="3570620"/>
                <a:ext cx="328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17" name="墨迹 216">
                <a:extLst>
                  <a:ext uri="{FF2B5EF4-FFF2-40B4-BE49-F238E27FC236}">
                    <a16:creationId xmlns:a16="http://schemas.microsoft.com/office/drawing/2014/main" id="{106C9476-CC4A-4ECC-85F9-DA659E7D0542}"/>
                  </a:ext>
                </a:extLst>
              </p14:cNvPr>
              <p14:cNvContentPartPr/>
              <p14:nvPr/>
            </p14:nvContentPartPr>
            <p14:xfrm>
              <a:off x="6564291" y="3581780"/>
              <a:ext cx="21240" cy="674640"/>
            </p14:xfrm>
          </p:contentPart>
        </mc:Choice>
        <mc:Fallback xmlns="">
          <p:pic>
            <p:nvPicPr>
              <p:cNvPr id="217" name="墨迹 216">
                <a:extLst>
                  <a:ext uri="{FF2B5EF4-FFF2-40B4-BE49-F238E27FC236}">
                    <a16:creationId xmlns:a16="http://schemas.microsoft.com/office/drawing/2014/main" id="{106C9476-CC4A-4ECC-85F9-DA659E7D054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558171" y="3575660"/>
                <a:ext cx="33480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28E3CABD-3FED-42DF-9F76-4C59E22AF4B8}"/>
                  </a:ext>
                </a:extLst>
              </p14:cNvPr>
              <p14:cNvContentPartPr/>
              <p14:nvPr/>
            </p14:nvContentPartPr>
            <p14:xfrm>
              <a:off x="6574371" y="4322300"/>
              <a:ext cx="10080" cy="372960"/>
            </p14:xfrm>
          </p:contentPart>
        </mc:Choice>
        <mc:Fallback xmlns=""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28E3CABD-3FED-42DF-9F76-4C59E22AF4B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568251" y="4316180"/>
                <a:ext cx="2232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E632191F-2E41-483F-AEC8-3604A624D05B}"/>
                  </a:ext>
                </a:extLst>
              </p14:cNvPr>
              <p14:cNvContentPartPr/>
              <p14:nvPr/>
            </p14:nvContentPartPr>
            <p14:xfrm>
              <a:off x="6577611" y="4831340"/>
              <a:ext cx="360" cy="360"/>
            </p14:xfrm>
          </p:contentPart>
        </mc:Choice>
        <mc:Fallback xmlns=""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E632191F-2E41-483F-AEC8-3604A624D05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71491" y="48252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20" name="墨迹 219">
                <a:extLst>
                  <a:ext uri="{FF2B5EF4-FFF2-40B4-BE49-F238E27FC236}">
                    <a16:creationId xmlns:a16="http://schemas.microsoft.com/office/drawing/2014/main" id="{F364700F-673A-427D-A6F3-E7D84FD065BD}"/>
                  </a:ext>
                </a:extLst>
              </p14:cNvPr>
              <p14:cNvContentPartPr/>
              <p14:nvPr/>
            </p14:nvContentPartPr>
            <p14:xfrm>
              <a:off x="6571131" y="4930340"/>
              <a:ext cx="1800" cy="95040"/>
            </p14:xfrm>
          </p:contentPart>
        </mc:Choice>
        <mc:Fallback xmlns="">
          <p:pic>
            <p:nvPicPr>
              <p:cNvPr id="220" name="墨迹 219">
                <a:extLst>
                  <a:ext uri="{FF2B5EF4-FFF2-40B4-BE49-F238E27FC236}">
                    <a16:creationId xmlns:a16="http://schemas.microsoft.com/office/drawing/2014/main" id="{F364700F-673A-427D-A6F3-E7D84FD065B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65011" y="4924220"/>
                <a:ext cx="140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22" name="墨迹 221">
                <a:extLst>
                  <a:ext uri="{FF2B5EF4-FFF2-40B4-BE49-F238E27FC236}">
                    <a16:creationId xmlns:a16="http://schemas.microsoft.com/office/drawing/2014/main" id="{C2EED6E6-A3F2-42E0-BC66-67BB4CF372F5}"/>
                  </a:ext>
                </a:extLst>
              </p14:cNvPr>
              <p14:cNvContentPartPr/>
              <p14:nvPr/>
            </p14:nvContentPartPr>
            <p14:xfrm>
              <a:off x="6534411" y="5163980"/>
              <a:ext cx="1094400" cy="306000"/>
            </p14:xfrm>
          </p:contentPart>
        </mc:Choice>
        <mc:Fallback xmlns="">
          <p:pic>
            <p:nvPicPr>
              <p:cNvPr id="222" name="墨迹 221">
                <a:extLst>
                  <a:ext uri="{FF2B5EF4-FFF2-40B4-BE49-F238E27FC236}">
                    <a16:creationId xmlns:a16="http://schemas.microsoft.com/office/drawing/2014/main" id="{C2EED6E6-A3F2-42E0-BC66-67BB4CF372F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528291" y="5157860"/>
                <a:ext cx="1106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23" name="墨迹 222">
                <a:extLst>
                  <a:ext uri="{FF2B5EF4-FFF2-40B4-BE49-F238E27FC236}">
                    <a16:creationId xmlns:a16="http://schemas.microsoft.com/office/drawing/2014/main" id="{3979F9C4-3EF0-424B-8346-13E253B13C6D}"/>
                  </a:ext>
                </a:extLst>
              </p14:cNvPr>
              <p14:cNvContentPartPr/>
              <p14:nvPr/>
            </p14:nvContentPartPr>
            <p14:xfrm>
              <a:off x="6557811" y="3362540"/>
              <a:ext cx="360" cy="90720"/>
            </p14:xfrm>
          </p:contentPart>
        </mc:Choice>
        <mc:Fallback xmlns="">
          <p:pic>
            <p:nvPicPr>
              <p:cNvPr id="223" name="墨迹 222">
                <a:extLst>
                  <a:ext uri="{FF2B5EF4-FFF2-40B4-BE49-F238E27FC236}">
                    <a16:creationId xmlns:a16="http://schemas.microsoft.com/office/drawing/2014/main" id="{3979F9C4-3EF0-424B-8346-13E253B13C6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551691" y="3356420"/>
                <a:ext cx="1260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3" name="墨迹 232">
                <a:extLst>
                  <a:ext uri="{FF2B5EF4-FFF2-40B4-BE49-F238E27FC236}">
                    <a16:creationId xmlns:a16="http://schemas.microsoft.com/office/drawing/2014/main" id="{ACACEB44-6CBD-475F-A192-F67C83CD7B3F}"/>
                  </a:ext>
                </a:extLst>
              </p14:cNvPr>
              <p14:cNvContentPartPr/>
              <p14:nvPr/>
            </p14:nvContentPartPr>
            <p14:xfrm>
              <a:off x="6723411" y="4450820"/>
              <a:ext cx="327240" cy="64440"/>
            </p14:xfrm>
          </p:contentPart>
        </mc:Choice>
        <mc:Fallback xmlns="">
          <p:pic>
            <p:nvPicPr>
              <p:cNvPr id="233" name="墨迹 232">
                <a:extLst>
                  <a:ext uri="{FF2B5EF4-FFF2-40B4-BE49-F238E27FC236}">
                    <a16:creationId xmlns:a16="http://schemas.microsoft.com/office/drawing/2014/main" id="{ACACEB44-6CBD-475F-A192-F67C83CD7B3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17291" y="4444700"/>
                <a:ext cx="3394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34" name="墨迹 233">
                <a:extLst>
                  <a:ext uri="{FF2B5EF4-FFF2-40B4-BE49-F238E27FC236}">
                    <a16:creationId xmlns:a16="http://schemas.microsoft.com/office/drawing/2014/main" id="{9B4B3159-239F-4EE1-93BD-D21275377F9D}"/>
                  </a:ext>
                </a:extLst>
              </p14:cNvPr>
              <p14:cNvContentPartPr/>
              <p14:nvPr/>
            </p14:nvContentPartPr>
            <p14:xfrm>
              <a:off x="3191091" y="651740"/>
              <a:ext cx="41760" cy="18000"/>
            </p14:xfrm>
          </p:contentPart>
        </mc:Choice>
        <mc:Fallback xmlns="">
          <p:pic>
            <p:nvPicPr>
              <p:cNvPr id="234" name="墨迹 233">
                <a:extLst>
                  <a:ext uri="{FF2B5EF4-FFF2-40B4-BE49-F238E27FC236}">
                    <a16:creationId xmlns:a16="http://schemas.microsoft.com/office/drawing/2014/main" id="{9B4B3159-239F-4EE1-93BD-D21275377F9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184971" y="645620"/>
                <a:ext cx="540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1" name="墨迹 240">
                <a:extLst>
                  <a:ext uri="{FF2B5EF4-FFF2-40B4-BE49-F238E27FC236}">
                    <a16:creationId xmlns:a16="http://schemas.microsoft.com/office/drawing/2014/main" id="{C61AD630-4476-472F-9AE1-FF9CF1BB49E0}"/>
                  </a:ext>
                </a:extLst>
              </p14:cNvPr>
              <p14:cNvContentPartPr/>
              <p14:nvPr/>
            </p14:nvContentPartPr>
            <p14:xfrm>
              <a:off x="1062051" y="4540460"/>
              <a:ext cx="110520" cy="125640"/>
            </p14:xfrm>
          </p:contentPart>
        </mc:Choice>
        <mc:Fallback xmlns="">
          <p:pic>
            <p:nvPicPr>
              <p:cNvPr id="241" name="墨迹 240">
                <a:extLst>
                  <a:ext uri="{FF2B5EF4-FFF2-40B4-BE49-F238E27FC236}">
                    <a16:creationId xmlns:a16="http://schemas.microsoft.com/office/drawing/2014/main" id="{C61AD630-4476-472F-9AE1-FF9CF1BB49E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55931" y="4534340"/>
                <a:ext cx="122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2" name="墨迹 241">
                <a:extLst>
                  <a:ext uri="{FF2B5EF4-FFF2-40B4-BE49-F238E27FC236}">
                    <a16:creationId xmlns:a16="http://schemas.microsoft.com/office/drawing/2014/main" id="{277CC04A-E9B1-4797-81B8-68E9104B8B92}"/>
                  </a:ext>
                </a:extLst>
              </p14:cNvPr>
              <p14:cNvContentPartPr/>
              <p14:nvPr/>
            </p14:nvContentPartPr>
            <p14:xfrm>
              <a:off x="1177971" y="4740620"/>
              <a:ext cx="60480" cy="71280"/>
            </p14:xfrm>
          </p:contentPart>
        </mc:Choice>
        <mc:Fallback xmlns="">
          <p:pic>
            <p:nvPicPr>
              <p:cNvPr id="242" name="墨迹 241">
                <a:extLst>
                  <a:ext uri="{FF2B5EF4-FFF2-40B4-BE49-F238E27FC236}">
                    <a16:creationId xmlns:a16="http://schemas.microsoft.com/office/drawing/2014/main" id="{277CC04A-E9B1-4797-81B8-68E9104B8B9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71777" y="4734438"/>
                <a:ext cx="72867" cy="83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3" name="墨迹 242">
                <a:extLst>
                  <a:ext uri="{FF2B5EF4-FFF2-40B4-BE49-F238E27FC236}">
                    <a16:creationId xmlns:a16="http://schemas.microsoft.com/office/drawing/2014/main" id="{7E808B4D-E49C-41CC-B6A5-A24E95D5F6AA}"/>
                  </a:ext>
                </a:extLst>
              </p14:cNvPr>
              <p14:cNvContentPartPr/>
              <p14:nvPr/>
            </p14:nvContentPartPr>
            <p14:xfrm>
              <a:off x="801771" y="4661420"/>
              <a:ext cx="143640" cy="80640"/>
            </p14:xfrm>
          </p:contentPart>
        </mc:Choice>
        <mc:Fallback xmlns="">
          <p:pic>
            <p:nvPicPr>
              <p:cNvPr id="243" name="墨迹 242">
                <a:extLst>
                  <a:ext uri="{FF2B5EF4-FFF2-40B4-BE49-F238E27FC236}">
                    <a16:creationId xmlns:a16="http://schemas.microsoft.com/office/drawing/2014/main" id="{7E808B4D-E49C-41CC-B6A5-A24E95D5F6A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95651" y="4655300"/>
                <a:ext cx="155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44" name="墨迹 243">
                <a:extLst>
                  <a:ext uri="{FF2B5EF4-FFF2-40B4-BE49-F238E27FC236}">
                    <a16:creationId xmlns:a16="http://schemas.microsoft.com/office/drawing/2014/main" id="{F7671762-8534-4860-9AB4-3F2734A8E93A}"/>
                  </a:ext>
                </a:extLst>
              </p14:cNvPr>
              <p14:cNvContentPartPr/>
              <p14:nvPr/>
            </p14:nvContentPartPr>
            <p14:xfrm>
              <a:off x="290211" y="4709660"/>
              <a:ext cx="394920" cy="233280"/>
            </p14:xfrm>
          </p:contentPart>
        </mc:Choice>
        <mc:Fallback xmlns="">
          <p:pic>
            <p:nvPicPr>
              <p:cNvPr id="244" name="墨迹 243">
                <a:extLst>
                  <a:ext uri="{FF2B5EF4-FFF2-40B4-BE49-F238E27FC236}">
                    <a16:creationId xmlns:a16="http://schemas.microsoft.com/office/drawing/2014/main" id="{F7671762-8534-4860-9AB4-3F2734A8E93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84091" y="4703540"/>
                <a:ext cx="407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53" name="墨迹 252">
                <a:extLst>
                  <a:ext uri="{FF2B5EF4-FFF2-40B4-BE49-F238E27FC236}">
                    <a16:creationId xmlns:a16="http://schemas.microsoft.com/office/drawing/2014/main" id="{5AA0E265-4E5D-40B9-95C4-1999B6E8B2B4}"/>
                  </a:ext>
                </a:extLst>
              </p14:cNvPr>
              <p14:cNvContentPartPr/>
              <p14:nvPr/>
            </p14:nvContentPartPr>
            <p14:xfrm>
              <a:off x="2329251" y="4719380"/>
              <a:ext cx="4024080" cy="732240"/>
            </p14:xfrm>
          </p:contentPart>
        </mc:Choice>
        <mc:Fallback xmlns="">
          <p:pic>
            <p:nvPicPr>
              <p:cNvPr id="253" name="墨迹 252">
                <a:extLst>
                  <a:ext uri="{FF2B5EF4-FFF2-40B4-BE49-F238E27FC236}">
                    <a16:creationId xmlns:a16="http://schemas.microsoft.com/office/drawing/2014/main" id="{5AA0E265-4E5D-40B9-95C4-1999B6E8B2B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323131" y="4713260"/>
                <a:ext cx="403632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54" name="墨迹 253">
                <a:extLst>
                  <a:ext uri="{FF2B5EF4-FFF2-40B4-BE49-F238E27FC236}">
                    <a16:creationId xmlns:a16="http://schemas.microsoft.com/office/drawing/2014/main" id="{8FED4068-DAAC-4771-8D87-0F2AD19AD24F}"/>
                  </a:ext>
                </a:extLst>
              </p14:cNvPr>
              <p14:cNvContentPartPr/>
              <p14:nvPr/>
            </p14:nvContentPartPr>
            <p14:xfrm>
              <a:off x="221091" y="5285300"/>
              <a:ext cx="25200" cy="184680"/>
            </p14:xfrm>
          </p:contentPart>
        </mc:Choice>
        <mc:Fallback xmlns="">
          <p:pic>
            <p:nvPicPr>
              <p:cNvPr id="254" name="墨迹 253">
                <a:extLst>
                  <a:ext uri="{FF2B5EF4-FFF2-40B4-BE49-F238E27FC236}">
                    <a16:creationId xmlns:a16="http://schemas.microsoft.com/office/drawing/2014/main" id="{8FED4068-DAAC-4771-8D87-0F2AD19AD24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14971" y="5279180"/>
                <a:ext cx="37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4" name="墨迹 263">
                <a:extLst>
                  <a:ext uri="{FF2B5EF4-FFF2-40B4-BE49-F238E27FC236}">
                    <a16:creationId xmlns:a16="http://schemas.microsoft.com/office/drawing/2014/main" id="{73C67315-4EF8-431C-8752-41001E4FEE84}"/>
                  </a:ext>
                </a:extLst>
              </p14:cNvPr>
              <p14:cNvContentPartPr/>
              <p14:nvPr/>
            </p14:nvContentPartPr>
            <p14:xfrm>
              <a:off x="1137651" y="5361620"/>
              <a:ext cx="54360" cy="76320"/>
            </p14:xfrm>
          </p:contentPart>
        </mc:Choice>
        <mc:Fallback xmlns="">
          <p:pic>
            <p:nvPicPr>
              <p:cNvPr id="264" name="墨迹 263">
                <a:extLst>
                  <a:ext uri="{FF2B5EF4-FFF2-40B4-BE49-F238E27FC236}">
                    <a16:creationId xmlns:a16="http://schemas.microsoft.com/office/drawing/2014/main" id="{73C67315-4EF8-431C-8752-41001E4FEE8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31531" y="5355500"/>
                <a:ext cx="66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5" name="墨迹 264">
                <a:extLst>
                  <a:ext uri="{FF2B5EF4-FFF2-40B4-BE49-F238E27FC236}">
                    <a16:creationId xmlns:a16="http://schemas.microsoft.com/office/drawing/2014/main" id="{BAA24B2B-6464-4083-B84E-1E6C76470009}"/>
                  </a:ext>
                </a:extLst>
              </p14:cNvPr>
              <p14:cNvContentPartPr/>
              <p14:nvPr/>
            </p14:nvContentPartPr>
            <p14:xfrm>
              <a:off x="946491" y="5236340"/>
              <a:ext cx="131760" cy="183240"/>
            </p14:xfrm>
          </p:contentPart>
        </mc:Choice>
        <mc:Fallback xmlns="">
          <p:pic>
            <p:nvPicPr>
              <p:cNvPr id="265" name="墨迹 264">
                <a:extLst>
                  <a:ext uri="{FF2B5EF4-FFF2-40B4-BE49-F238E27FC236}">
                    <a16:creationId xmlns:a16="http://schemas.microsoft.com/office/drawing/2014/main" id="{BAA24B2B-6464-4083-B84E-1E6C7647000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40371" y="5230220"/>
                <a:ext cx="144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6" name="墨迹 265">
                <a:extLst>
                  <a:ext uri="{FF2B5EF4-FFF2-40B4-BE49-F238E27FC236}">
                    <a16:creationId xmlns:a16="http://schemas.microsoft.com/office/drawing/2014/main" id="{07AFC969-24FD-4E83-8E21-0090924A7B86}"/>
                  </a:ext>
                </a:extLst>
              </p14:cNvPr>
              <p14:cNvContentPartPr/>
              <p14:nvPr/>
            </p14:nvContentPartPr>
            <p14:xfrm>
              <a:off x="322971" y="5234540"/>
              <a:ext cx="537840" cy="277200"/>
            </p14:xfrm>
          </p:contentPart>
        </mc:Choice>
        <mc:Fallback xmlns="">
          <p:pic>
            <p:nvPicPr>
              <p:cNvPr id="266" name="墨迹 265">
                <a:extLst>
                  <a:ext uri="{FF2B5EF4-FFF2-40B4-BE49-F238E27FC236}">
                    <a16:creationId xmlns:a16="http://schemas.microsoft.com/office/drawing/2014/main" id="{07AFC969-24FD-4E83-8E21-0090924A7B8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16851" y="5228420"/>
                <a:ext cx="5500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7" name="墨迹 266">
                <a:extLst>
                  <a:ext uri="{FF2B5EF4-FFF2-40B4-BE49-F238E27FC236}">
                    <a16:creationId xmlns:a16="http://schemas.microsoft.com/office/drawing/2014/main" id="{DF02AF52-5810-45A9-A9CC-3921F58E5680}"/>
                  </a:ext>
                </a:extLst>
              </p14:cNvPr>
              <p14:cNvContentPartPr/>
              <p14:nvPr/>
            </p14:nvContentPartPr>
            <p14:xfrm>
              <a:off x="1418091" y="5087660"/>
              <a:ext cx="36000" cy="161280"/>
            </p14:xfrm>
          </p:contentPart>
        </mc:Choice>
        <mc:Fallback xmlns="">
          <p:pic>
            <p:nvPicPr>
              <p:cNvPr id="267" name="墨迹 266">
                <a:extLst>
                  <a:ext uri="{FF2B5EF4-FFF2-40B4-BE49-F238E27FC236}">
                    <a16:creationId xmlns:a16="http://schemas.microsoft.com/office/drawing/2014/main" id="{DF02AF52-5810-45A9-A9CC-3921F58E568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411971" y="5081540"/>
                <a:ext cx="482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68" name="墨迹 267">
                <a:extLst>
                  <a:ext uri="{FF2B5EF4-FFF2-40B4-BE49-F238E27FC236}">
                    <a16:creationId xmlns:a16="http://schemas.microsoft.com/office/drawing/2014/main" id="{C35BE6E3-CFB1-441E-9A4D-45063272DB5A}"/>
                  </a:ext>
                </a:extLst>
              </p14:cNvPr>
              <p14:cNvContentPartPr/>
              <p14:nvPr/>
            </p14:nvContentPartPr>
            <p14:xfrm>
              <a:off x="1527531" y="5107820"/>
              <a:ext cx="61200" cy="99360"/>
            </p14:xfrm>
          </p:contentPart>
        </mc:Choice>
        <mc:Fallback xmlns="">
          <p:pic>
            <p:nvPicPr>
              <p:cNvPr id="268" name="墨迹 267">
                <a:extLst>
                  <a:ext uri="{FF2B5EF4-FFF2-40B4-BE49-F238E27FC236}">
                    <a16:creationId xmlns:a16="http://schemas.microsoft.com/office/drawing/2014/main" id="{C35BE6E3-CFB1-441E-9A4D-45063272DB5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521411" y="5101700"/>
                <a:ext cx="734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69" name="墨迹 268">
                <a:extLst>
                  <a:ext uri="{FF2B5EF4-FFF2-40B4-BE49-F238E27FC236}">
                    <a16:creationId xmlns:a16="http://schemas.microsoft.com/office/drawing/2014/main" id="{E9F80E06-B436-4FB2-8E8F-9B0CAD86D101}"/>
                  </a:ext>
                </a:extLst>
              </p14:cNvPr>
              <p14:cNvContentPartPr/>
              <p14:nvPr/>
            </p14:nvContentPartPr>
            <p14:xfrm>
              <a:off x="1616091" y="5023220"/>
              <a:ext cx="124920" cy="39240"/>
            </p14:xfrm>
          </p:contentPart>
        </mc:Choice>
        <mc:Fallback xmlns="">
          <p:pic>
            <p:nvPicPr>
              <p:cNvPr id="269" name="墨迹 268">
                <a:extLst>
                  <a:ext uri="{FF2B5EF4-FFF2-40B4-BE49-F238E27FC236}">
                    <a16:creationId xmlns:a16="http://schemas.microsoft.com/office/drawing/2014/main" id="{E9F80E06-B436-4FB2-8E8F-9B0CAD86D10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609971" y="5017100"/>
                <a:ext cx="1371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6651D6F-526C-4EF6-BE4D-69BE6D355624}"/>
                  </a:ext>
                </a:extLst>
              </p14:cNvPr>
              <p14:cNvContentPartPr/>
              <p14:nvPr/>
            </p14:nvContentPartPr>
            <p14:xfrm>
              <a:off x="5671385" y="559523"/>
              <a:ext cx="21600" cy="396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6651D6F-526C-4EF6-BE4D-69BE6D35562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662745" y="550883"/>
                <a:ext cx="392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EA12CD2-7532-4065-BBD4-040F9602527D}"/>
                  </a:ext>
                </a:extLst>
              </p14:cNvPr>
              <p14:cNvContentPartPr/>
              <p14:nvPr/>
            </p14:nvContentPartPr>
            <p14:xfrm>
              <a:off x="1631825" y="5072123"/>
              <a:ext cx="127080" cy="1432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EA12CD2-7532-4065-BBD4-040F9602527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623185" y="5063123"/>
                <a:ext cx="144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6B1EADEF-560B-4E5E-9C9E-F05D6F17B27D}"/>
                  </a:ext>
                </a:extLst>
              </p14:cNvPr>
              <p14:cNvContentPartPr/>
              <p14:nvPr/>
            </p14:nvContentPartPr>
            <p14:xfrm>
              <a:off x="1807145" y="4947563"/>
              <a:ext cx="160560" cy="2660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6B1EADEF-560B-4E5E-9C9E-F05D6F17B27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798145" y="4938923"/>
                <a:ext cx="1782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227ED155-D89A-4A19-86C6-A64BE3B9D261}"/>
                  </a:ext>
                </a:extLst>
              </p14:cNvPr>
              <p14:cNvContentPartPr/>
              <p14:nvPr/>
            </p14:nvContentPartPr>
            <p14:xfrm>
              <a:off x="2048705" y="4837043"/>
              <a:ext cx="111600" cy="25992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227ED155-D89A-4A19-86C6-A64BE3B9D2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039705" y="4828403"/>
                <a:ext cx="12924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83FC3E38-552C-44BA-8688-61FBA6A78D4C}"/>
                  </a:ext>
                </a:extLst>
              </p14:cNvPr>
              <p14:cNvContentPartPr/>
              <p14:nvPr/>
            </p14:nvContentPartPr>
            <p14:xfrm>
              <a:off x="500345" y="5645243"/>
              <a:ext cx="107280" cy="662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83FC3E38-552C-44BA-8688-61FBA6A78D4C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91345" y="5636603"/>
                <a:ext cx="1249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25" name="墨迹 224">
                <a:extLst>
                  <a:ext uri="{FF2B5EF4-FFF2-40B4-BE49-F238E27FC236}">
                    <a16:creationId xmlns:a16="http://schemas.microsoft.com/office/drawing/2014/main" id="{C2034053-CC3C-4637-B310-571EB8B9E97D}"/>
                  </a:ext>
                </a:extLst>
              </p14:cNvPr>
              <p14:cNvContentPartPr/>
              <p14:nvPr/>
            </p14:nvContentPartPr>
            <p14:xfrm>
              <a:off x="1127105" y="5820563"/>
              <a:ext cx="127800" cy="2520"/>
            </p14:xfrm>
          </p:contentPart>
        </mc:Choice>
        <mc:Fallback>
          <p:pic>
            <p:nvPicPr>
              <p:cNvPr id="225" name="墨迹 224">
                <a:extLst>
                  <a:ext uri="{FF2B5EF4-FFF2-40B4-BE49-F238E27FC236}">
                    <a16:creationId xmlns:a16="http://schemas.microsoft.com/office/drawing/2014/main" id="{C2034053-CC3C-4637-B310-571EB8B9E97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18105" y="5811563"/>
                <a:ext cx="145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26" name="墨迹 225">
                <a:extLst>
                  <a:ext uri="{FF2B5EF4-FFF2-40B4-BE49-F238E27FC236}">
                    <a16:creationId xmlns:a16="http://schemas.microsoft.com/office/drawing/2014/main" id="{48F2EFC3-FBE4-4663-8EFD-F0D63E83C758}"/>
                  </a:ext>
                </a:extLst>
              </p14:cNvPr>
              <p14:cNvContentPartPr/>
              <p14:nvPr/>
            </p14:nvContentPartPr>
            <p14:xfrm>
              <a:off x="1167065" y="5859083"/>
              <a:ext cx="100440" cy="15120"/>
            </p14:xfrm>
          </p:contentPart>
        </mc:Choice>
        <mc:Fallback>
          <p:pic>
            <p:nvPicPr>
              <p:cNvPr id="226" name="墨迹 225">
                <a:extLst>
                  <a:ext uri="{FF2B5EF4-FFF2-40B4-BE49-F238E27FC236}">
                    <a16:creationId xmlns:a16="http://schemas.microsoft.com/office/drawing/2014/main" id="{48F2EFC3-FBE4-4663-8EFD-F0D63E83C75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58065" y="5850443"/>
                <a:ext cx="118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27" name="墨迹 226">
                <a:extLst>
                  <a:ext uri="{FF2B5EF4-FFF2-40B4-BE49-F238E27FC236}">
                    <a16:creationId xmlns:a16="http://schemas.microsoft.com/office/drawing/2014/main" id="{A441AED0-90B0-4BF3-88B4-EF4AAC4192D9}"/>
                  </a:ext>
                </a:extLst>
              </p14:cNvPr>
              <p14:cNvContentPartPr/>
              <p14:nvPr/>
            </p14:nvContentPartPr>
            <p14:xfrm>
              <a:off x="843425" y="5650643"/>
              <a:ext cx="209880" cy="322920"/>
            </p14:xfrm>
          </p:contentPart>
        </mc:Choice>
        <mc:Fallback>
          <p:pic>
            <p:nvPicPr>
              <p:cNvPr id="227" name="墨迹 226">
                <a:extLst>
                  <a:ext uri="{FF2B5EF4-FFF2-40B4-BE49-F238E27FC236}">
                    <a16:creationId xmlns:a16="http://schemas.microsoft.com/office/drawing/2014/main" id="{A441AED0-90B0-4BF3-88B4-EF4AAC4192D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34425" y="5641993"/>
                <a:ext cx="227520" cy="340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28" name="墨迹 227">
                <a:extLst>
                  <a:ext uri="{FF2B5EF4-FFF2-40B4-BE49-F238E27FC236}">
                    <a16:creationId xmlns:a16="http://schemas.microsoft.com/office/drawing/2014/main" id="{7D43EB8C-1CDD-4ECB-B05D-BBCD3D05B035}"/>
                  </a:ext>
                </a:extLst>
              </p14:cNvPr>
              <p14:cNvContentPartPr/>
              <p14:nvPr/>
            </p14:nvContentPartPr>
            <p14:xfrm>
              <a:off x="577745" y="5782403"/>
              <a:ext cx="139320" cy="135360"/>
            </p14:xfrm>
          </p:contentPart>
        </mc:Choice>
        <mc:Fallback>
          <p:pic>
            <p:nvPicPr>
              <p:cNvPr id="228" name="墨迹 227">
                <a:extLst>
                  <a:ext uri="{FF2B5EF4-FFF2-40B4-BE49-F238E27FC236}">
                    <a16:creationId xmlns:a16="http://schemas.microsoft.com/office/drawing/2014/main" id="{7D43EB8C-1CDD-4ECB-B05D-BBCD3D05B03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68745" y="5773763"/>
                <a:ext cx="156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29" name="墨迹 228">
                <a:extLst>
                  <a:ext uri="{FF2B5EF4-FFF2-40B4-BE49-F238E27FC236}">
                    <a16:creationId xmlns:a16="http://schemas.microsoft.com/office/drawing/2014/main" id="{C8CD0019-D0AF-4E3F-887E-011F99EAE540}"/>
                  </a:ext>
                </a:extLst>
              </p14:cNvPr>
              <p14:cNvContentPartPr/>
              <p14:nvPr/>
            </p14:nvContentPartPr>
            <p14:xfrm>
              <a:off x="314945" y="5772683"/>
              <a:ext cx="144360" cy="187200"/>
            </p14:xfrm>
          </p:contentPart>
        </mc:Choice>
        <mc:Fallback>
          <p:pic>
            <p:nvPicPr>
              <p:cNvPr id="229" name="墨迹 228">
                <a:extLst>
                  <a:ext uri="{FF2B5EF4-FFF2-40B4-BE49-F238E27FC236}">
                    <a16:creationId xmlns:a16="http://schemas.microsoft.com/office/drawing/2014/main" id="{C8CD0019-D0AF-4E3F-887E-011F99EAE54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06305" y="5763666"/>
                <a:ext cx="162000" cy="204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30" name="墨迹 229">
                <a:extLst>
                  <a:ext uri="{FF2B5EF4-FFF2-40B4-BE49-F238E27FC236}">
                    <a16:creationId xmlns:a16="http://schemas.microsoft.com/office/drawing/2014/main" id="{4ADF4C2D-B2AA-4D50-83AC-3074232E8687}"/>
                  </a:ext>
                </a:extLst>
              </p14:cNvPr>
              <p14:cNvContentPartPr/>
              <p14:nvPr/>
            </p14:nvContentPartPr>
            <p14:xfrm>
              <a:off x="1406105" y="5679803"/>
              <a:ext cx="22320" cy="237960"/>
            </p14:xfrm>
          </p:contentPart>
        </mc:Choice>
        <mc:Fallback>
          <p:pic>
            <p:nvPicPr>
              <p:cNvPr id="230" name="墨迹 229">
                <a:extLst>
                  <a:ext uri="{FF2B5EF4-FFF2-40B4-BE49-F238E27FC236}">
                    <a16:creationId xmlns:a16="http://schemas.microsoft.com/office/drawing/2014/main" id="{4ADF4C2D-B2AA-4D50-83AC-3074232E868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397105" y="5670803"/>
                <a:ext cx="39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31" name="墨迹 230">
                <a:extLst>
                  <a:ext uri="{FF2B5EF4-FFF2-40B4-BE49-F238E27FC236}">
                    <a16:creationId xmlns:a16="http://schemas.microsoft.com/office/drawing/2014/main" id="{FA459E8A-F32F-4434-A369-3C473D8F8586}"/>
                  </a:ext>
                </a:extLst>
              </p14:cNvPr>
              <p14:cNvContentPartPr/>
              <p14:nvPr/>
            </p14:nvContentPartPr>
            <p14:xfrm>
              <a:off x="1507625" y="5763683"/>
              <a:ext cx="57240" cy="79560"/>
            </p14:xfrm>
          </p:contentPart>
        </mc:Choice>
        <mc:Fallback>
          <p:pic>
            <p:nvPicPr>
              <p:cNvPr id="231" name="墨迹 230">
                <a:extLst>
                  <a:ext uri="{FF2B5EF4-FFF2-40B4-BE49-F238E27FC236}">
                    <a16:creationId xmlns:a16="http://schemas.microsoft.com/office/drawing/2014/main" id="{FA459E8A-F32F-4434-A369-3C473D8F858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498625" y="5754683"/>
                <a:ext cx="748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93EAA66D-BEA2-4D6B-8CDB-5D583830CE1F}"/>
                  </a:ext>
                </a:extLst>
              </p14:cNvPr>
              <p14:cNvContentPartPr/>
              <p14:nvPr/>
            </p14:nvContentPartPr>
            <p14:xfrm>
              <a:off x="1632185" y="5706443"/>
              <a:ext cx="103320" cy="144360"/>
            </p14:xfrm>
          </p:contentPart>
        </mc:Choice>
        <mc:Fallback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93EAA66D-BEA2-4D6B-8CDB-5D583830CE1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623185" y="5697803"/>
                <a:ext cx="1209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39" name="墨迹 238">
                <a:extLst>
                  <a:ext uri="{FF2B5EF4-FFF2-40B4-BE49-F238E27FC236}">
                    <a16:creationId xmlns:a16="http://schemas.microsoft.com/office/drawing/2014/main" id="{A04E9C93-6B18-433E-A04B-0800A097E63D}"/>
                  </a:ext>
                </a:extLst>
              </p14:cNvPr>
              <p14:cNvContentPartPr/>
              <p14:nvPr/>
            </p14:nvContentPartPr>
            <p14:xfrm>
              <a:off x="2301785" y="5691683"/>
              <a:ext cx="23760" cy="187200"/>
            </p14:xfrm>
          </p:contentPart>
        </mc:Choice>
        <mc:Fallback>
          <p:pic>
            <p:nvPicPr>
              <p:cNvPr id="239" name="墨迹 238">
                <a:extLst>
                  <a:ext uri="{FF2B5EF4-FFF2-40B4-BE49-F238E27FC236}">
                    <a16:creationId xmlns:a16="http://schemas.microsoft.com/office/drawing/2014/main" id="{A04E9C93-6B18-433E-A04B-0800A097E63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292785" y="5683043"/>
                <a:ext cx="414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40" name="墨迹 239">
                <a:extLst>
                  <a:ext uri="{FF2B5EF4-FFF2-40B4-BE49-F238E27FC236}">
                    <a16:creationId xmlns:a16="http://schemas.microsoft.com/office/drawing/2014/main" id="{D1519179-A158-4117-896F-BE9A1BBD3B19}"/>
                  </a:ext>
                </a:extLst>
              </p14:cNvPr>
              <p14:cNvContentPartPr/>
              <p14:nvPr/>
            </p14:nvContentPartPr>
            <p14:xfrm>
              <a:off x="1805345" y="5594123"/>
              <a:ext cx="322200" cy="324720"/>
            </p14:xfrm>
          </p:contentPart>
        </mc:Choice>
        <mc:Fallback>
          <p:pic>
            <p:nvPicPr>
              <p:cNvPr id="240" name="墨迹 239">
                <a:extLst>
                  <a:ext uri="{FF2B5EF4-FFF2-40B4-BE49-F238E27FC236}">
                    <a16:creationId xmlns:a16="http://schemas.microsoft.com/office/drawing/2014/main" id="{D1519179-A158-4117-896F-BE9A1BBD3B1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796705" y="5585123"/>
                <a:ext cx="339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45" name="墨迹 244">
                <a:extLst>
                  <a:ext uri="{FF2B5EF4-FFF2-40B4-BE49-F238E27FC236}">
                    <a16:creationId xmlns:a16="http://schemas.microsoft.com/office/drawing/2014/main" id="{EABA29A2-BE1E-46B1-B24B-B57215137761}"/>
                  </a:ext>
                </a:extLst>
              </p14:cNvPr>
              <p14:cNvContentPartPr/>
              <p14:nvPr/>
            </p14:nvContentPartPr>
            <p14:xfrm>
              <a:off x="6729065" y="1832123"/>
              <a:ext cx="180000" cy="141480"/>
            </p14:xfrm>
          </p:contentPart>
        </mc:Choice>
        <mc:Fallback>
          <p:pic>
            <p:nvPicPr>
              <p:cNvPr id="245" name="墨迹 244">
                <a:extLst>
                  <a:ext uri="{FF2B5EF4-FFF2-40B4-BE49-F238E27FC236}">
                    <a16:creationId xmlns:a16="http://schemas.microsoft.com/office/drawing/2014/main" id="{EABA29A2-BE1E-46B1-B24B-B5721513776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720425" y="1823123"/>
                <a:ext cx="1976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55" name="墨迹 254">
                <a:extLst>
                  <a:ext uri="{FF2B5EF4-FFF2-40B4-BE49-F238E27FC236}">
                    <a16:creationId xmlns:a16="http://schemas.microsoft.com/office/drawing/2014/main" id="{EF2D0204-122B-4394-A455-258404802DFE}"/>
                  </a:ext>
                </a:extLst>
              </p14:cNvPr>
              <p14:cNvContentPartPr/>
              <p14:nvPr/>
            </p14:nvContentPartPr>
            <p14:xfrm>
              <a:off x="7009505" y="1704683"/>
              <a:ext cx="529560" cy="219600"/>
            </p14:xfrm>
          </p:contentPart>
        </mc:Choice>
        <mc:Fallback>
          <p:pic>
            <p:nvPicPr>
              <p:cNvPr id="255" name="墨迹 254">
                <a:extLst>
                  <a:ext uri="{FF2B5EF4-FFF2-40B4-BE49-F238E27FC236}">
                    <a16:creationId xmlns:a16="http://schemas.microsoft.com/office/drawing/2014/main" id="{EF2D0204-122B-4394-A455-258404802DF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000505" y="1695683"/>
                <a:ext cx="547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2EEC2808-D85D-421E-9AC7-F227BC34FF65}"/>
                  </a:ext>
                </a:extLst>
              </p14:cNvPr>
              <p14:cNvContentPartPr/>
              <p14:nvPr/>
            </p14:nvContentPartPr>
            <p14:xfrm>
              <a:off x="5989625" y="2142083"/>
              <a:ext cx="18360" cy="1972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2EEC2808-D85D-421E-9AC7-F227BC34FF6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980625" y="2133083"/>
                <a:ext cx="360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2C49D15-36D7-40CC-BF7B-30FC0941F722}"/>
                  </a:ext>
                </a:extLst>
              </p14:cNvPr>
              <p14:cNvContentPartPr/>
              <p14:nvPr/>
            </p14:nvContentPartPr>
            <p14:xfrm>
              <a:off x="6506225" y="2142803"/>
              <a:ext cx="1800" cy="2106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2C49D15-36D7-40CC-BF7B-30FC0941F72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497225" y="2133803"/>
                <a:ext cx="194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D6D0C023-11A0-40F4-8536-41AFAE3B68EE}"/>
                  </a:ext>
                </a:extLst>
              </p14:cNvPr>
              <p14:cNvContentPartPr/>
              <p14:nvPr/>
            </p14:nvContentPartPr>
            <p14:xfrm>
              <a:off x="6931385" y="2161883"/>
              <a:ext cx="13680" cy="2142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D6D0C023-11A0-40F4-8536-41AFAE3B68E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922745" y="2152883"/>
                <a:ext cx="313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88C8112B-6EA9-47E7-9D47-0D862A5893C4}"/>
                  </a:ext>
                </a:extLst>
              </p14:cNvPr>
              <p14:cNvContentPartPr/>
              <p14:nvPr/>
            </p14:nvContentPartPr>
            <p14:xfrm>
              <a:off x="7388585" y="2142803"/>
              <a:ext cx="8280" cy="24480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88C8112B-6EA9-47E7-9D47-0D862A5893C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379585" y="2133803"/>
                <a:ext cx="259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7FD19707-ADFE-49EF-B17D-AE5C4F74E96A}"/>
                  </a:ext>
                </a:extLst>
              </p14:cNvPr>
              <p14:cNvContentPartPr/>
              <p14:nvPr/>
            </p14:nvContentPartPr>
            <p14:xfrm>
              <a:off x="7480745" y="2077283"/>
              <a:ext cx="95040" cy="7128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7FD19707-ADFE-49EF-B17D-AE5C4F74E96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471745" y="2068643"/>
                <a:ext cx="1126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3A59DE97-E031-4AF6-8E7A-FAF7BD00E166}"/>
                  </a:ext>
                </a:extLst>
              </p14:cNvPr>
              <p14:cNvContentPartPr/>
              <p14:nvPr/>
            </p14:nvContentPartPr>
            <p14:xfrm>
              <a:off x="7616825" y="2234963"/>
              <a:ext cx="96480" cy="18000"/>
            </p14:xfrm>
          </p:contentPart>
        </mc:Choice>
        <mc:Fallback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3A59DE97-E031-4AF6-8E7A-FAF7BD00E16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607825" y="2225963"/>
                <a:ext cx="1141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59BD5326-0A54-43B9-AD3F-C818BD397AB2}"/>
                  </a:ext>
                </a:extLst>
              </p14:cNvPr>
              <p14:cNvContentPartPr/>
              <p14:nvPr/>
            </p14:nvContentPartPr>
            <p14:xfrm>
              <a:off x="7628345" y="2287523"/>
              <a:ext cx="102600" cy="1800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59BD5326-0A54-43B9-AD3F-C818BD397AB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619705" y="2278883"/>
                <a:ext cx="120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56" name="墨迹 255">
                <a:extLst>
                  <a:ext uri="{FF2B5EF4-FFF2-40B4-BE49-F238E27FC236}">
                    <a16:creationId xmlns:a16="http://schemas.microsoft.com/office/drawing/2014/main" id="{54248B83-E5C1-48F8-9F67-ABCE3B33D6CB}"/>
                  </a:ext>
                </a:extLst>
              </p14:cNvPr>
              <p14:cNvContentPartPr/>
              <p14:nvPr/>
            </p14:nvContentPartPr>
            <p14:xfrm>
              <a:off x="7947305" y="2139203"/>
              <a:ext cx="1800" cy="181080"/>
            </p14:xfrm>
          </p:contentPart>
        </mc:Choice>
        <mc:Fallback>
          <p:pic>
            <p:nvPicPr>
              <p:cNvPr id="256" name="墨迹 255">
                <a:extLst>
                  <a:ext uri="{FF2B5EF4-FFF2-40B4-BE49-F238E27FC236}">
                    <a16:creationId xmlns:a16="http://schemas.microsoft.com/office/drawing/2014/main" id="{54248B83-E5C1-48F8-9F67-ABCE3B33D6C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938305" y="2130563"/>
                <a:ext cx="194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62" name="墨迹 261">
                <a:extLst>
                  <a:ext uri="{FF2B5EF4-FFF2-40B4-BE49-F238E27FC236}">
                    <a16:creationId xmlns:a16="http://schemas.microsoft.com/office/drawing/2014/main" id="{9736807F-1F4A-4C57-82C1-D19B5E6A87F6}"/>
                  </a:ext>
                </a:extLst>
              </p14:cNvPr>
              <p14:cNvContentPartPr/>
              <p14:nvPr/>
            </p14:nvContentPartPr>
            <p14:xfrm>
              <a:off x="8440505" y="2033003"/>
              <a:ext cx="120600" cy="76320"/>
            </p14:xfrm>
          </p:contentPart>
        </mc:Choice>
        <mc:Fallback>
          <p:pic>
            <p:nvPicPr>
              <p:cNvPr id="262" name="墨迹 261">
                <a:extLst>
                  <a:ext uri="{FF2B5EF4-FFF2-40B4-BE49-F238E27FC236}">
                    <a16:creationId xmlns:a16="http://schemas.microsoft.com/office/drawing/2014/main" id="{9736807F-1F4A-4C57-82C1-D19B5E6A87F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431505" y="2024003"/>
                <a:ext cx="1382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63" name="墨迹 262">
                <a:extLst>
                  <a:ext uri="{FF2B5EF4-FFF2-40B4-BE49-F238E27FC236}">
                    <a16:creationId xmlns:a16="http://schemas.microsoft.com/office/drawing/2014/main" id="{FD44EE8F-DDA0-448B-ACF6-510235002FBF}"/>
                  </a:ext>
                </a:extLst>
              </p14:cNvPr>
              <p14:cNvContentPartPr/>
              <p14:nvPr/>
            </p14:nvContentPartPr>
            <p14:xfrm>
              <a:off x="8032985" y="2093483"/>
              <a:ext cx="326520" cy="246600"/>
            </p14:xfrm>
          </p:contentPart>
        </mc:Choice>
        <mc:Fallback>
          <p:pic>
            <p:nvPicPr>
              <p:cNvPr id="263" name="墨迹 262">
                <a:extLst>
                  <a:ext uri="{FF2B5EF4-FFF2-40B4-BE49-F238E27FC236}">
                    <a16:creationId xmlns:a16="http://schemas.microsoft.com/office/drawing/2014/main" id="{FD44EE8F-DDA0-448B-ACF6-510235002FB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024345" y="2084843"/>
                <a:ext cx="344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70" name="墨迹 269">
                <a:extLst>
                  <a:ext uri="{FF2B5EF4-FFF2-40B4-BE49-F238E27FC236}">
                    <a16:creationId xmlns:a16="http://schemas.microsoft.com/office/drawing/2014/main" id="{7679A7C3-FFCC-442B-A702-1EB35B045783}"/>
                  </a:ext>
                </a:extLst>
              </p14:cNvPr>
              <p14:cNvContentPartPr/>
              <p14:nvPr/>
            </p14:nvContentPartPr>
            <p14:xfrm>
              <a:off x="7035065" y="2159723"/>
              <a:ext cx="266400" cy="165240"/>
            </p14:xfrm>
          </p:contentPart>
        </mc:Choice>
        <mc:Fallback>
          <p:pic>
            <p:nvPicPr>
              <p:cNvPr id="270" name="墨迹 269">
                <a:extLst>
                  <a:ext uri="{FF2B5EF4-FFF2-40B4-BE49-F238E27FC236}">
                    <a16:creationId xmlns:a16="http://schemas.microsoft.com/office/drawing/2014/main" id="{7679A7C3-FFCC-442B-A702-1EB35B045783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026413" y="2150723"/>
                <a:ext cx="284064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71" name="墨迹 270">
                <a:extLst>
                  <a:ext uri="{FF2B5EF4-FFF2-40B4-BE49-F238E27FC236}">
                    <a16:creationId xmlns:a16="http://schemas.microsoft.com/office/drawing/2014/main" id="{F79B65F8-61FC-4510-BCEF-4C3F2D8C980B}"/>
                  </a:ext>
                </a:extLst>
              </p14:cNvPr>
              <p14:cNvContentPartPr/>
              <p14:nvPr/>
            </p14:nvContentPartPr>
            <p14:xfrm>
              <a:off x="6582905" y="2104643"/>
              <a:ext cx="254880" cy="248040"/>
            </p14:xfrm>
          </p:contentPart>
        </mc:Choice>
        <mc:Fallback>
          <p:pic>
            <p:nvPicPr>
              <p:cNvPr id="271" name="墨迹 270">
                <a:extLst>
                  <a:ext uri="{FF2B5EF4-FFF2-40B4-BE49-F238E27FC236}">
                    <a16:creationId xmlns:a16="http://schemas.microsoft.com/office/drawing/2014/main" id="{F79B65F8-61FC-4510-BCEF-4C3F2D8C980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573918" y="2096003"/>
                <a:ext cx="272495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72" name="墨迹 271">
                <a:extLst>
                  <a:ext uri="{FF2B5EF4-FFF2-40B4-BE49-F238E27FC236}">
                    <a16:creationId xmlns:a16="http://schemas.microsoft.com/office/drawing/2014/main" id="{2873E5B1-51FD-45AA-BC57-3C6762185820}"/>
                  </a:ext>
                </a:extLst>
              </p14:cNvPr>
              <p14:cNvContentPartPr/>
              <p14:nvPr/>
            </p14:nvContentPartPr>
            <p14:xfrm>
              <a:off x="6322265" y="2162603"/>
              <a:ext cx="115560" cy="242280"/>
            </p14:xfrm>
          </p:contentPart>
        </mc:Choice>
        <mc:Fallback>
          <p:pic>
            <p:nvPicPr>
              <p:cNvPr id="272" name="墨迹 271">
                <a:extLst>
                  <a:ext uri="{FF2B5EF4-FFF2-40B4-BE49-F238E27FC236}">
                    <a16:creationId xmlns:a16="http://schemas.microsoft.com/office/drawing/2014/main" id="{2873E5B1-51FD-45AA-BC57-3C676218582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313598" y="2153603"/>
                <a:ext cx="133255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73" name="墨迹 272">
                <a:extLst>
                  <a:ext uri="{FF2B5EF4-FFF2-40B4-BE49-F238E27FC236}">
                    <a16:creationId xmlns:a16="http://schemas.microsoft.com/office/drawing/2014/main" id="{232A5A91-D754-4396-930C-F96813487E2F}"/>
                  </a:ext>
                </a:extLst>
              </p14:cNvPr>
              <p14:cNvContentPartPr/>
              <p14:nvPr/>
            </p14:nvContentPartPr>
            <p14:xfrm>
              <a:off x="6117785" y="2184203"/>
              <a:ext cx="111960" cy="180360"/>
            </p14:xfrm>
          </p:contentPart>
        </mc:Choice>
        <mc:Fallback>
          <p:pic>
            <p:nvPicPr>
              <p:cNvPr id="273" name="墨迹 272">
                <a:extLst>
                  <a:ext uri="{FF2B5EF4-FFF2-40B4-BE49-F238E27FC236}">
                    <a16:creationId xmlns:a16="http://schemas.microsoft.com/office/drawing/2014/main" id="{232A5A91-D754-4396-930C-F96813487E2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108785" y="2175546"/>
                <a:ext cx="129600" cy="198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76" name="墨迹 275">
                <a:extLst>
                  <a:ext uri="{FF2B5EF4-FFF2-40B4-BE49-F238E27FC236}">
                    <a16:creationId xmlns:a16="http://schemas.microsoft.com/office/drawing/2014/main" id="{4857ABF9-90C8-4509-8BDE-1119037FBAA2}"/>
                  </a:ext>
                </a:extLst>
              </p14:cNvPr>
              <p14:cNvContentPartPr/>
              <p14:nvPr/>
            </p14:nvContentPartPr>
            <p14:xfrm>
              <a:off x="5946425" y="2546003"/>
              <a:ext cx="252360" cy="174600"/>
            </p14:xfrm>
          </p:contentPart>
        </mc:Choice>
        <mc:Fallback>
          <p:pic>
            <p:nvPicPr>
              <p:cNvPr id="276" name="墨迹 275">
                <a:extLst>
                  <a:ext uri="{FF2B5EF4-FFF2-40B4-BE49-F238E27FC236}">
                    <a16:creationId xmlns:a16="http://schemas.microsoft.com/office/drawing/2014/main" id="{4857ABF9-90C8-4509-8BDE-1119037FBAA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937785" y="2537363"/>
                <a:ext cx="270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77" name="墨迹 276">
                <a:extLst>
                  <a:ext uri="{FF2B5EF4-FFF2-40B4-BE49-F238E27FC236}">
                    <a16:creationId xmlns:a16="http://schemas.microsoft.com/office/drawing/2014/main" id="{BD7384D6-3087-4107-AB74-9F389EE477F6}"/>
                  </a:ext>
                </a:extLst>
              </p14:cNvPr>
              <p14:cNvContentPartPr/>
              <p14:nvPr/>
            </p14:nvContentPartPr>
            <p14:xfrm>
              <a:off x="6285905" y="2600003"/>
              <a:ext cx="102600" cy="15480"/>
            </p14:xfrm>
          </p:contentPart>
        </mc:Choice>
        <mc:Fallback>
          <p:pic>
            <p:nvPicPr>
              <p:cNvPr id="277" name="墨迹 276">
                <a:extLst>
                  <a:ext uri="{FF2B5EF4-FFF2-40B4-BE49-F238E27FC236}">
                    <a16:creationId xmlns:a16="http://schemas.microsoft.com/office/drawing/2014/main" id="{BD7384D6-3087-4107-AB74-9F389EE477F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276905" y="2591363"/>
                <a:ext cx="120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78" name="墨迹 277">
                <a:extLst>
                  <a:ext uri="{FF2B5EF4-FFF2-40B4-BE49-F238E27FC236}">
                    <a16:creationId xmlns:a16="http://schemas.microsoft.com/office/drawing/2014/main" id="{F471B742-F76E-42B4-8702-71A8F4EF22FE}"/>
                  </a:ext>
                </a:extLst>
              </p14:cNvPr>
              <p14:cNvContentPartPr/>
              <p14:nvPr/>
            </p14:nvContentPartPr>
            <p14:xfrm>
              <a:off x="6468065" y="2535923"/>
              <a:ext cx="70200" cy="225360"/>
            </p14:xfrm>
          </p:contentPart>
        </mc:Choice>
        <mc:Fallback>
          <p:pic>
            <p:nvPicPr>
              <p:cNvPr id="278" name="墨迹 277">
                <a:extLst>
                  <a:ext uri="{FF2B5EF4-FFF2-40B4-BE49-F238E27FC236}">
                    <a16:creationId xmlns:a16="http://schemas.microsoft.com/office/drawing/2014/main" id="{F471B742-F76E-42B4-8702-71A8F4EF22F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459065" y="2526923"/>
                <a:ext cx="87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79" name="墨迹 278">
                <a:extLst>
                  <a:ext uri="{FF2B5EF4-FFF2-40B4-BE49-F238E27FC236}">
                    <a16:creationId xmlns:a16="http://schemas.microsoft.com/office/drawing/2014/main" id="{4C481B01-1B1C-4CFF-89B1-B4CDF2FC26F1}"/>
                  </a:ext>
                </a:extLst>
              </p14:cNvPr>
              <p14:cNvContentPartPr/>
              <p14:nvPr/>
            </p14:nvContentPartPr>
            <p14:xfrm>
              <a:off x="6634385" y="2540243"/>
              <a:ext cx="57600" cy="205200"/>
            </p14:xfrm>
          </p:contentPart>
        </mc:Choice>
        <mc:Fallback>
          <p:pic>
            <p:nvPicPr>
              <p:cNvPr id="279" name="墨迹 278">
                <a:extLst>
                  <a:ext uri="{FF2B5EF4-FFF2-40B4-BE49-F238E27FC236}">
                    <a16:creationId xmlns:a16="http://schemas.microsoft.com/office/drawing/2014/main" id="{4C481B01-1B1C-4CFF-89B1-B4CDF2FC26F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625385" y="2531243"/>
                <a:ext cx="752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80" name="墨迹 279">
                <a:extLst>
                  <a:ext uri="{FF2B5EF4-FFF2-40B4-BE49-F238E27FC236}">
                    <a16:creationId xmlns:a16="http://schemas.microsoft.com/office/drawing/2014/main" id="{07CB7E0A-46B4-4ECA-839E-044124D1FBBA}"/>
                  </a:ext>
                </a:extLst>
              </p14:cNvPr>
              <p14:cNvContentPartPr/>
              <p14:nvPr/>
            </p14:nvContentPartPr>
            <p14:xfrm>
              <a:off x="6751745" y="2452763"/>
              <a:ext cx="93960" cy="77760"/>
            </p14:xfrm>
          </p:contentPart>
        </mc:Choice>
        <mc:Fallback>
          <p:pic>
            <p:nvPicPr>
              <p:cNvPr id="280" name="墨迹 279">
                <a:extLst>
                  <a:ext uri="{FF2B5EF4-FFF2-40B4-BE49-F238E27FC236}">
                    <a16:creationId xmlns:a16="http://schemas.microsoft.com/office/drawing/2014/main" id="{07CB7E0A-46B4-4ECA-839E-044124D1FBB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742745" y="2444123"/>
                <a:ext cx="1116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83" name="墨迹 282">
                <a:extLst>
                  <a:ext uri="{FF2B5EF4-FFF2-40B4-BE49-F238E27FC236}">
                    <a16:creationId xmlns:a16="http://schemas.microsoft.com/office/drawing/2014/main" id="{ACDD7EC9-CC8E-4495-9BBC-41833D14CCD9}"/>
                  </a:ext>
                </a:extLst>
              </p14:cNvPr>
              <p14:cNvContentPartPr/>
              <p14:nvPr/>
            </p14:nvContentPartPr>
            <p14:xfrm>
              <a:off x="6928865" y="2559683"/>
              <a:ext cx="161640" cy="141120"/>
            </p14:xfrm>
          </p:contentPart>
        </mc:Choice>
        <mc:Fallback>
          <p:pic>
            <p:nvPicPr>
              <p:cNvPr id="283" name="墨迹 282">
                <a:extLst>
                  <a:ext uri="{FF2B5EF4-FFF2-40B4-BE49-F238E27FC236}">
                    <a16:creationId xmlns:a16="http://schemas.microsoft.com/office/drawing/2014/main" id="{ACDD7EC9-CC8E-4495-9BBC-41833D14CCD9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919865" y="2551043"/>
                <a:ext cx="179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86" name="墨迹 285">
                <a:extLst>
                  <a:ext uri="{FF2B5EF4-FFF2-40B4-BE49-F238E27FC236}">
                    <a16:creationId xmlns:a16="http://schemas.microsoft.com/office/drawing/2014/main" id="{741BA8AF-025D-4224-BC04-5B97963BA07E}"/>
                  </a:ext>
                </a:extLst>
              </p14:cNvPr>
              <p14:cNvContentPartPr/>
              <p14:nvPr/>
            </p14:nvContentPartPr>
            <p14:xfrm>
              <a:off x="7464905" y="2486603"/>
              <a:ext cx="103680" cy="66240"/>
            </p14:xfrm>
          </p:contentPart>
        </mc:Choice>
        <mc:Fallback>
          <p:pic>
            <p:nvPicPr>
              <p:cNvPr id="286" name="墨迹 285">
                <a:extLst>
                  <a:ext uri="{FF2B5EF4-FFF2-40B4-BE49-F238E27FC236}">
                    <a16:creationId xmlns:a16="http://schemas.microsoft.com/office/drawing/2014/main" id="{741BA8AF-025D-4224-BC04-5B97963BA07E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456265" y="2477963"/>
                <a:ext cx="1213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287" name="墨迹 286">
                <a:extLst>
                  <a:ext uri="{FF2B5EF4-FFF2-40B4-BE49-F238E27FC236}">
                    <a16:creationId xmlns:a16="http://schemas.microsoft.com/office/drawing/2014/main" id="{2C53AB34-8500-422F-B726-68DCE79B93D2}"/>
                  </a:ext>
                </a:extLst>
              </p14:cNvPr>
              <p14:cNvContentPartPr/>
              <p14:nvPr/>
            </p14:nvContentPartPr>
            <p14:xfrm>
              <a:off x="7686305" y="2655443"/>
              <a:ext cx="128520" cy="15120"/>
            </p14:xfrm>
          </p:contentPart>
        </mc:Choice>
        <mc:Fallback>
          <p:pic>
            <p:nvPicPr>
              <p:cNvPr id="287" name="墨迹 286">
                <a:extLst>
                  <a:ext uri="{FF2B5EF4-FFF2-40B4-BE49-F238E27FC236}">
                    <a16:creationId xmlns:a16="http://schemas.microsoft.com/office/drawing/2014/main" id="{2C53AB34-8500-422F-B726-68DCE79B93D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677305" y="2646803"/>
                <a:ext cx="1461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A70A31B2-25A4-4939-B6AF-AADFBFDD93B7}"/>
                  </a:ext>
                </a:extLst>
              </p14:cNvPr>
              <p14:cNvContentPartPr/>
              <p14:nvPr/>
            </p14:nvContentPartPr>
            <p14:xfrm>
              <a:off x="7705025" y="2716643"/>
              <a:ext cx="131040" cy="936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A70A31B2-25A4-4939-B6AF-AADFBFDD93B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696025" y="2708003"/>
                <a:ext cx="1486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1C038AC3-021A-455F-BF85-93E0A8C0A9D1}"/>
                  </a:ext>
                </a:extLst>
              </p14:cNvPr>
              <p14:cNvContentPartPr/>
              <p14:nvPr/>
            </p14:nvContentPartPr>
            <p14:xfrm>
              <a:off x="7235585" y="2549963"/>
              <a:ext cx="122760" cy="17496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1C038AC3-021A-455F-BF85-93E0A8C0A9D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226945" y="2541323"/>
                <a:ext cx="1404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33CCDB0C-1608-4E4C-94A9-3A18D884478C}"/>
                  </a:ext>
                </a:extLst>
              </p14:cNvPr>
              <p14:cNvContentPartPr/>
              <p14:nvPr/>
            </p14:nvContentPartPr>
            <p14:xfrm>
              <a:off x="8027225" y="2557883"/>
              <a:ext cx="149400" cy="17100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33CCDB0C-1608-4E4C-94A9-3A18D884478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018585" y="2548883"/>
                <a:ext cx="1670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4ACA38AC-14E9-4ADD-A697-DF08F972187B}"/>
                  </a:ext>
                </a:extLst>
              </p14:cNvPr>
              <p14:cNvContentPartPr/>
              <p14:nvPr/>
            </p14:nvContentPartPr>
            <p14:xfrm>
              <a:off x="298745" y="6032963"/>
              <a:ext cx="225360" cy="3060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4ACA38AC-14E9-4ADD-A697-DF08F972187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89745" y="6023963"/>
                <a:ext cx="2430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A995CA5E-6B3F-413D-83A9-48E9A0B6A6D6}"/>
                  </a:ext>
                </a:extLst>
              </p14:cNvPr>
              <p14:cNvContentPartPr/>
              <p14:nvPr/>
            </p14:nvContentPartPr>
            <p14:xfrm>
              <a:off x="998225" y="6134843"/>
              <a:ext cx="120600" cy="5724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A995CA5E-6B3F-413D-83A9-48E9A0B6A6D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89225" y="6126203"/>
                <a:ext cx="1382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A1C43FE7-9EA3-419C-A020-ABA42833A784}"/>
                  </a:ext>
                </a:extLst>
              </p14:cNvPr>
              <p14:cNvContentPartPr/>
              <p14:nvPr/>
            </p14:nvContentPartPr>
            <p14:xfrm>
              <a:off x="1209905" y="6286043"/>
              <a:ext cx="125280" cy="1296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A1C43FE7-9EA3-419C-A020-ABA42833A78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201265" y="6277403"/>
                <a:ext cx="142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1AEDE55A-1AA5-4E40-825D-F21C2B28F69B}"/>
                  </a:ext>
                </a:extLst>
              </p14:cNvPr>
              <p14:cNvContentPartPr/>
              <p14:nvPr/>
            </p14:nvContentPartPr>
            <p14:xfrm>
              <a:off x="1233305" y="6333923"/>
              <a:ext cx="140400" cy="2160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1AEDE55A-1AA5-4E40-825D-F21C2B28F69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224665" y="6324923"/>
                <a:ext cx="1580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C6EDD127-1D71-41D7-9A5F-429C55D81AFB}"/>
                  </a:ext>
                </a:extLst>
              </p14:cNvPr>
              <p14:cNvContentPartPr/>
              <p14:nvPr/>
            </p14:nvContentPartPr>
            <p14:xfrm>
              <a:off x="1444265" y="6160763"/>
              <a:ext cx="27000" cy="19800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C6EDD127-1D71-41D7-9A5F-429C55D81AFB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435625" y="6152123"/>
                <a:ext cx="446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664AF3E9-E4A3-4255-9814-843A5FFC160E}"/>
                  </a:ext>
                </a:extLst>
              </p14:cNvPr>
              <p14:cNvContentPartPr/>
              <p14:nvPr/>
            </p14:nvContentPartPr>
            <p14:xfrm>
              <a:off x="1553705" y="6241763"/>
              <a:ext cx="125280" cy="2088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664AF3E9-E4A3-4255-9814-843A5FFC160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545065" y="6233123"/>
                <a:ext cx="1429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6AAC4356-D694-4DF1-B2C6-241BB34E23A7}"/>
                  </a:ext>
                </a:extLst>
              </p14:cNvPr>
              <p14:cNvContentPartPr/>
              <p14:nvPr/>
            </p14:nvContentPartPr>
            <p14:xfrm>
              <a:off x="1804625" y="6074363"/>
              <a:ext cx="280800" cy="338040"/>
            </p14:xfrm>
          </p:contentPart>
        </mc:Choice>
        <mc:Fallback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6AAC4356-D694-4DF1-B2C6-241BB34E23A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795985" y="6065723"/>
                <a:ext cx="2984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6036775E-2479-4335-ABB2-297D7C5D2D5C}"/>
                  </a:ext>
                </a:extLst>
              </p14:cNvPr>
              <p14:cNvContentPartPr/>
              <p14:nvPr/>
            </p14:nvContentPartPr>
            <p14:xfrm>
              <a:off x="830465" y="6224843"/>
              <a:ext cx="156240" cy="19296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6036775E-2479-4335-ABB2-297D7C5D2D5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21465" y="6216203"/>
                <a:ext cx="173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C968EC1B-6328-4D31-AEC0-98BEB50A8934}"/>
                  </a:ext>
                </a:extLst>
              </p14:cNvPr>
              <p14:cNvContentPartPr/>
              <p14:nvPr/>
            </p14:nvContentPartPr>
            <p14:xfrm>
              <a:off x="810305" y="6515363"/>
              <a:ext cx="281880" cy="10440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C968EC1B-6328-4D31-AEC0-98BEB50A8934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01316" y="6506363"/>
                <a:ext cx="299498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6B0B8487-E6D5-4446-9D7E-DC9F6A14A56E}"/>
                  </a:ext>
                </a:extLst>
              </p14:cNvPr>
              <p14:cNvContentPartPr/>
              <p14:nvPr/>
            </p14:nvContentPartPr>
            <p14:xfrm>
              <a:off x="6945065" y="3152963"/>
              <a:ext cx="65520" cy="17388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6B0B8487-E6D5-4446-9D7E-DC9F6A14A56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936425" y="3144323"/>
                <a:ext cx="831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8B5EF46F-F983-4EBA-B6D1-06C93776661F}"/>
                  </a:ext>
                </a:extLst>
              </p14:cNvPr>
              <p14:cNvContentPartPr/>
              <p14:nvPr/>
            </p14:nvContentPartPr>
            <p14:xfrm>
              <a:off x="7501985" y="3057563"/>
              <a:ext cx="93960" cy="22752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8B5EF46F-F983-4EBA-B6D1-06C93776661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492985" y="3048563"/>
                <a:ext cx="1116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D1536005-4D35-4C66-885D-1E858ABA3213}"/>
                  </a:ext>
                </a:extLst>
              </p14:cNvPr>
              <p14:cNvContentPartPr/>
              <p14:nvPr/>
            </p14:nvContentPartPr>
            <p14:xfrm>
              <a:off x="7682345" y="3043163"/>
              <a:ext cx="57600" cy="23328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D1536005-4D35-4C66-885D-1E858ABA3213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673345" y="3034163"/>
                <a:ext cx="75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5BDA51C7-9106-4CA9-A151-7A0D5BDFC6DB}"/>
                  </a:ext>
                </a:extLst>
              </p14:cNvPr>
              <p14:cNvContentPartPr/>
              <p14:nvPr/>
            </p14:nvContentPartPr>
            <p14:xfrm>
              <a:off x="7751465" y="2936603"/>
              <a:ext cx="116280" cy="6372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5BDA51C7-9106-4CA9-A151-7A0D5BDFC6D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742825" y="2927603"/>
                <a:ext cx="133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BB64E8FD-584E-493E-8002-77DF8B4A432C}"/>
                  </a:ext>
                </a:extLst>
              </p14:cNvPr>
              <p14:cNvContentPartPr/>
              <p14:nvPr/>
            </p14:nvContentPartPr>
            <p14:xfrm>
              <a:off x="7123625" y="3173123"/>
              <a:ext cx="276480" cy="88560"/>
            </p14:xfrm>
          </p:contentPart>
        </mc:Choice>
        <mc:Fallback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BB64E8FD-584E-493E-8002-77DF8B4A432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7114613" y="3164123"/>
                <a:ext cx="294143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92A80C4C-3371-4C01-B63A-138DF6F60B46}"/>
                  </a:ext>
                </a:extLst>
              </p14:cNvPr>
              <p14:cNvContentPartPr/>
              <p14:nvPr/>
            </p14:nvContentPartPr>
            <p14:xfrm>
              <a:off x="8164385" y="3014003"/>
              <a:ext cx="14400" cy="16560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92A80C4C-3371-4C01-B63A-138DF6F60B46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155745" y="3005363"/>
                <a:ext cx="32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3D1C3ED5-E81B-4B38-AFE0-3D326C83A971}"/>
                  </a:ext>
                </a:extLst>
              </p14:cNvPr>
              <p14:cNvContentPartPr/>
              <p14:nvPr/>
            </p14:nvContentPartPr>
            <p14:xfrm>
              <a:off x="8239625" y="3104363"/>
              <a:ext cx="83880" cy="6120"/>
            </p14:xfrm>
          </p:contentPart>
        </mc:Choice>
        <mc:Fallback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3D1C3ED5-E81B-4B38-AFE0-3D326C83A971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230625" y="3095363"/>
                <a:ext cx="1015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E76F6CD1-ACEF-4E2B-8AD0-44F443DFF479}"/>
                  </a:ext>
                </a:extLst>
              </p14:cNvPr>
              <p14:cNvContentPartPr/>
              <p14:nvPr/>
            </p14:nvContentPartPr>
            <p14:xfrm>
              <a:off x="7897985" y="3031643"/>
              <a:ext cx="135720" cy="150120"/>
            </p14:xfrm>
          </p:contentPart>
        </mc:Choice>
        <mc:Fallback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E76F6CD1-ACEF-4E2B-8AD0-44F443DFF479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889345" y="3023003"/>
                <a:ext cx="153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0C595C21-BC9C-4B9E-A2B9-53414BA51E4E}"/>
                  </a:ext>
                </a:extLst>
              </p14:cNvPr>
              <p14:cNvContentPartPr/>
              <p14:nvPr/>
            </p14:nvContentPartPr>
            <p14:xfrm>
              <a:off x="8415305" y="3020483"/>
              <a:ext cx="97920" cy="227520"/>
            </p14:xfrm>
          </p:contentPart>
        </mc:Choice>
        <mc:Fallback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0C595C21-BC9C-4B9E-A2B9-53414BA51E4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406665" y="3011483"/>
                <a:ext cx="115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B672B357-348A-4362-9144-C13253180227}"/>
                  </a:ext>
                </a:extLst>
              </p14:cNvPr>
              <p14:cNvContentPartPr/>
              <p14:nvPr/>
            </p14:nvContentPartPr>
            <p14:xfrm>
              <a:off x="8585585" y="2911403"/>
              <a:ext cx="96480" cy="5940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B672B357-348A-4362-9144-C13253180227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8576945" y="2902763"/>
                <a:ext cx="114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992D4278-B53D-480B-B012-FB495E2C46A9}"/>
                  </a:ext>
                </a:extLst>
              </p14:cNvPr>
              <p14:cNvContentPartPr/>
              <p14:nvPr/>
            </p14:nvContentPartPr>
            <p14:xfrm>
              <a:off x="8684225" y="3094283"/>
              <a:ext cx="68400" cy="2520"/>
            </p14:xfrm>
          </p:contentPart>
        </mc:Choice>
        <mc:Fallback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992D4278-B53D-480B-B012-FB495E2C46A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675585" y="3085643"/>
                <a:ext cx="860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9D1C5C28-BB5D-4599-BEFD-21491DE06B52}"/>
                  </a:ext>
                </a:extLst>
              </p14:cNvPr>
              <p14:cNvContentPartPr/>
              <p14:nvPr/>
            </p14:nvContentPartPr>
            <p14:xfrm>
              <a:off x="8698265" y="3154763"/>
              <a:ext cx="73800" cy="14400"/>
            </p14:xfrm>
          </p:contentPart>
        </mc:Choice>
        <mc:Fallback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9D1C5C28-BB5D-4599-BEFD-21491DE06B52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8689625" y="3146123"/>
                <a:ext cx="9144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5CCFB35B-B02B-432F-9B36-E468946BC014}"/>
                  </a:ext>
                </a:extLst>
              </p14:cNvPr>
              <p14:cNvContentPartPr/>
              <p14:nvPr/>
            </p14:nvContentPartPr>
            <p14:xfrm>
              <a:off x="8825705" y="2990603"/>
              <a:ext cx="101160" cy="21096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5CCFB35B-B02B-432F-9B36-E468946BC014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8816705" y="2981963"/>
                <a:ext cx="118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B774BA4D-5906-4A8B-A513-E3066B31E44B}"/>
                  </a:ext>
                </a:extLst>
              </p14:cNvPr>
              <p14:cNvContentPartPr/>
              <p14:nvPr/>
            </p14:nvContentPartPr>
            <p14:xfrm>
              <a:off x="7429265" y="3550763"/>
              <a:ext cx="235440" cy="217080"/>
            </p14:xfrm>
          </p:contentPart>
        </mc:Choice>
        <mc:Fallback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B774BA4D-5906-4A8B-A513-E3066B31E44B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420279" y="3542123"/>
                <a:ext cx="253053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5E8CE47E-E940-415B-B8B4-7618FEAD37A5}"/>
                  </a:ext>
                </a:extLst>
              </p14:cNvPr>
              <p14:cNvContentPartPr/>
              <p14:nvPr/>
            </p14:nvContentPartPr>
            <p14:xfrm>
              <a:off x="7936505" y="3514403"/>
              <a:ext cx="153360" cy="234000"/>
            </p14:xfrm>
          </p:contentPart>
        </mc:Choice>
        <mc:Fallback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5E8CE47E-E940-415B-B8B4-7618FEAD37A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927505" y="3505403"/>
                <a:ext cx="1710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3E47D640-72EF-4CF4-874D-C174E420B704}"/>
                  </a:ext>
                </a:extLst>
              </p14:cNvPr>
              <p14:cNvContentPartPr/>
              <p14:nvPr/>
            </p14:nvContentPartPr>
            <p14:xfrm>
              <a:off x="8202905" y="3567683"/>
              <a:ext cx="90360" cy="468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3E47D640-72EF-4CF4-874D-C174E420B704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193905" y="3559043"/>
                <a:ext cx="10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96C03DA6-EDBE-480C-84D6-40C5A930F4F8}"/>
                  </a:ext>
                </a:extLst>
              </p14:cNvPr>
              <p14:cNvContentPartPr/>
              <p14:nvPr/>
            </p14:nvContentPartPr>
            <p14:xfrm>
              <a:off x="8223785" y="3627443"/>
              <a:ext cx="86400" cy="10080"/>
            </p14:xfrm>
          </p:contentPart>
        </mc:Choice>
        <mc:Fallback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96C03DA6-EDBE-480C-84D6-40C5A930F4F8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215145" y="3618803"/>
                <a:ext cx="104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78589A9B-EECB-4C3A-99F5-9C482A3DE4B3}"/>
                  </a:ext>
                </a:extLst>
              </p14:cNvPr>
              <p14:cNvContentPartPr/>
              <p14:nvPr/>
            </p14:nvContentPartPr>
            <p14:xfrm>
              <a:off x="8557865" y="3534923"/>
              <a:ext cx="63000" cy="10080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78589A9B-EECB-4C3A-99F5-9C482A3DE4B3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549225" y="3526283"/>
                <a:ext cx="80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A9A6426D-4960-4429-A75A-60FA727F892A}"/>
                  </a:ext>
                </a:extLst>
              </p14:cNvPr>
              <p14:cNvContentPartPr/>
              <p14:nvPr/>
            </p14:nvContentPartPr>
            <p14:xfrm>
              <a:off x="8694305" y="3622403"/>
              <a:ext cx="27720" cy="2016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A9A6426D-4960-4429-A75A-60FA727F892A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8685665" y="3613763"/>
                <a:ext cx="45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92B46A80-F296-44F3-B1D4-63F5D7B0C063}"/>
                  </a:ext>
                </a:extLst>
              </p14:cNvPr>
              <p14:cNvContentPartPr/>
              <p14:nvPr/>
            </p14:nvContentPartPr>
            <p14:xfrm>
              <a:off x="8799065" y="3450323"/>
              <a:ext cx="157320" cy="23256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92B46A80-F296-44F3-B1D4-63F5D7B0C063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8790425" y="3441323"/>
                <a:ext cx="1749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C3DABDDE-2395-4B37-B041-336E610676DD}"/>
                  </a:ext>
                </a:extLst>
              </p14:cNvPr>
              <p14:cNvContentPartPr/>
              <p14:nvPr/>
            </p14:nvContentPartPr>
            <p14:xfrm>
              <a:off x="7845785" y="4041803"/>
              <a:ext cx="40320" cy="175320"/>
            </p14:xfrm>
          </p:contentPart>
        </mc:Choice>
        <mc:Fallback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C3DABDDE-2395-4B37-B041-336E610676D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7836785" y="4032803"/>
                <a:ext cx="579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31BC8BC9-1AAA-4816-83F3-54F85F43F2AB}"/>
                  </a:ext>
                </a:extLst>
              </p14:cNvPr>
              <p14:cNvContentPartPr/>
              <p14:nvPr/>
            </p14:nvContentPartPr>
            <p14:xfrm>
              <a:off x="8347265" y="3946763"/>
              <a:ext cx="22320" cy="263880"/>
            </p14:xfrm>
          </p:contentPart>
        </mc:Choice>
        <mc:Fallback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31BC8BC9-1AAA-4816-83F3-54F85F43F2AB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8338625" y="3938123"/>
                <a:ext cx="399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A49BA7C6-F3DF-48F8-BA34-BE28F5290845}"/>
                  </a:ext>
                </a:extLst>
              </p14:cNvPr>
              <p14:cNvContentPartPr/>
              <p14:nvPr/>
            </p14:nvContentPartPr>
            <p14:xfrm>
              <a:off x="8441945" y="4029923"/>
              <a:ext cx="99720" cy="7560"/>
            </p14:xfrm>
          </p:contentPart>
        </mc:Choice>
        <mc:Fallback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A49BA7C6-F3DF-48F8-BA34-BE28F5290845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433305" y="4020923"/>
                <a:ext cx="117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BC1F8F5B-AE15-4A31-95B5-9AD662838E7F}"/>
                  </a:ext>
                </a:extLst>
              </p14:cNvPr>
              <p14:cNvContentPartPr/>
              <p14:nvPr/>
            </p14:nvContentPartPr>
            <p14:xfrm>
              <a:off x="8455265" y="4082483"/>
              <a:ext cx="110520" cy="16560"/>
            </p14:xfrm>
          </p:contentPart>
        </mc:Choice>
        <mc:Fallback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BC1F8F5B-AE15-4A31-95B5-9AD662838E7F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8446265" y="4073843"/>
                <a:ext cx="128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162" name="墨迹 161">
                <a:extLst>
                  <a:ext uri="{FF2B5EF4-FFF2-40B4-BE49-F238E27FC236}">
                    <a16:creationId xmlns:a16="http://schemas.microsoft.com/office/drawing/2014/main" id="{A3D9EED7-97B6-47DB-8FD6-966A3792E7EE}"/>
                  </a:ext>
                </a:extLst>
              </p14:cNvPr>
              <p14:cNvContentPartPr/>
              <p14:nvPr/>
            </p14:nvContentPartPr>
            <p14:xfrm>
              <a:off x="8111465" y="4487123"/>
              <a:ext cx="119160" cy="3960"/>
            </p14:xfrm>
          </p:contentPart>
        </mc:Choice>
        <mc:Fallback>
          <p:pic>
            <p:nvPicPr>
              <p:cNvPr id="162" name="墨迹 161">
                <a:extLst>
                  <a:ext uri="{FF2B5EF4-FFF2-40B4-BE49-F238E27FC236}">
                    <a16:creationId xmlns:a16="http://schemas.microsoft.com/office/drawing/2014/main" id="{A3D9EED7-97B6-47DB-8FD6-966A3792E7EE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102465" y="4478123"/>
                <a:ext cx="136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67E14612-4E70-43C2-846D-31108F552FAE}"/>
                  </a:ext>
                </a:extLst>
              </p14:cNvPr>
              <p14:cNvContentPartPr/>
              <p14:nvPr/>
            </p14:nvContentPartPr>
            <p14:xfrm>
              <a:off x="8107505" y="4560203"/>
              <a:ext cx="108360" cy="1800"/>
            </p14:xfrm>
          </p:contentPart>
        </mc:Choice>
        <mc:Fallback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67E14612-4E70-43C2-846D-31108F552FAE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098505" y="4551203"/>
                <a:ext cx="126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172" name="墨迹 171">
                <a:extLst>
                  <a:ext uri="{FF2B5EF4-FFF2-40B4-BE49-F238E27FC236}">
                    <a16:creationId xmlns:a16="http://schemas.microsoft.com/office/drawing/2014/main" id="{48A054EB-B3F0-4B2C-917B-F28DA8AE0823}"/>
                  </a:ext>
                </a:extLst>
              </p14:cNvPr>
              <p14:cNvContentPartPr/>
              <p14:nvPr/>
            </p14:nvContentPartPr>
            <p14:xfrm>
              <a:off x="8616905" y="4463723"/>
              <a:ext cx="178920" cy="181440"/>
            </p14:xfrm>
          </p:contentPart>
        </mc:Choice>
        <mc:Fallback>
          <p:pic>
            <p:nvPicPr>
              <p:cNvPr id="172" name="墨迹 171">
                <a:extLst>
                  <a:ext uri="{FF2B5EF4-FFF2-40B4-BE49-F238E27FC236}">
                    <a16:creationId xmlns:a16="http://schemas.microsoft.com/office/drawing/2014/main" id="{48A054EB-B3F0-4B2C-917B-F28DA8AE0823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8608265" y="4455083"/>
                <a:ext cx="1965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173" name="墨迹 172">
                <a:extLst>
                  <a:ext uri="{FF2B5EF4-FFF2-40B4-BE49-F238E27FC236}">
                    <a16:creationId xmlns:a16="http://schemas.microsoft.com/office/drawing/2014/main" id="{D70750F8-4335-45F0-A49F-CC32B0F7C651}"/>
                  </a:ext>
                </a:extLst>
              </p14:cNvPr>
              <p14:cNvContentPartPr/>
              <p14:nvPr/>
            </p14:nvContentPartPr>
            <p14:xfrm>
              <a:off x="8327825" y="4398203"/>
              <a:ext cx="211320" cy="199080"/>
            </p14:xfrm>
          </p:contentPart>
        </mc:Choice>
        <mc:Fallback>
          <p:pic>
            <p:nvPicPr>
              <p:cNvPr id="173" name="墨迹 172">
                <a:extLst>
                  <a:ext uri="{FF2B5EF4-FFF2-40B4-BE49-F238E27FC236}">
                    <a16:creationId xmlns:a16="http://schemas.microsoft.com/office/drawing/2014/main" id="{D70750F8-4335-45F0-A49F-CC32B0F7C651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319185" y="4389203"/>
                <a:ext cx="2289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F4A95666-DDF9-41F4-A4F1-D68383642D04}"/>
                  </a:ext>
                </a:extLst>
              </p14:cNvPr>
              <p14:cNvContentPartPr/>
              <p14:nvPr/>
            </p14:nvContentPartPr>
            <p14:xfrm>
              <a:off x="8642105" y="3897443"/>
              <a:ext cx="284760" cy="235440"/>
            </p14:xfrm>
          </p:contentPart>
        </mc:Choice>
        <mc:Fallback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F4A95666-DDF9-41F4-A4F1-D68383642D0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8633105" y="3888803"/>
                <a:ext cx="3024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7CA65758-FF71-4F74-800C-8B50E54DE314}"/>
                  </a:ext>
                </a:extLst>
              </p14:cNvPr>
              <p14:cNvContentPartPr/>
              <p14:nvPr/>
            </p14:nvContentPartPr>
            <p14:xfrm>
              <a:off x="7976825" y="3962963"/>
              <a:ext cx="313200" cy="215280"/>
            </p14:xfrm>
          </p:contentPart>
        </mc:Choice>
        <mc:Fallback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7CA65758-FF71-4F74-800C-8B50E54DE314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968175" y="3954323"/>
                <a:ext cx="33086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646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8703D-7DE5-4CF9-94B8-6B373DF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mean kernel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959DE-7344-45DC-BB05-11F74520558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Definition: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≤0</m:t>
                    </m:r>
                  </m:oMath>
                </a14:m>
                <a:r>
                  <a:rPr lang="en-US" altLang="zh-CN" dirty="0"/>
                  <a:t>, it is a mercer kernel</a:t>
                </a: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</a:rPr>
                  <a:t>It is belonging to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additive</a:t>
                </a:r>
                <a:r>
                  <a:rPr lang="en-US" altLang="zh-CN" dirty="0"/>
                  <a:t> kernel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  -- </a:t>
                </a:r>
                <a:r>
                  <a:rPr lang="en-US" altLang="zh-CN" dirty="0" err="1"/>
                  <a:t>Hellinger’s</a:t>
                </a:r>
                <a:r>
                  <a:rPr lang="en-US" altLang="zh-CN" dirty="0"/>
                  <a:t> Kernel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=−1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      --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kernel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=−∞</m:t>
                    </m:r>
                  </m:oMath>
                </a14:m>
                <a:r>
                  <a:rPr lang="en-US" altLang="zh-CN" dirty="0"/>
                  <a:t>,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 --histogram intersection kernel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4959DE-7344-45DC-BB05-11F745205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E2A6CC2-9E3D-4D68-920E-C0AFD3CA55A0}"/>
                  </a:ext>
                </a:extLst>
              </p14:cNvPr>
              <p14:cNvContentPartPr/>
              <p14:nvPr/>
            </p14:nvContentPartPr>
            <p14:xfrm>
              <a:off x="-501175" y="263603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E2A6CC2-9E3D-4D68-920E-C0AFD3CA55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05495" y="25928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656B451-2C1E-471B-A058-2D8AC824D5CF}"/>
                  </a:ext>
                </a:extLst>
              </p14:cNvPr>
              <p14:cNvContentPartPr/>
              <p14:nvPr/>
            </p14:nvContentPartPr>
            <p14:xfrm>
              <a:off x="3181625" y="1050563"/>
              <a:ext cx="1360800" cy="4464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656B451-2C1E-471B-A058-2D8AC824D5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7305" y="1046243"/>
                <a:ext cx="1369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8F82B6F-27C6-4561-B871-F0CB35537D99}"/>
                  </a:ext>
                </a:extLst>
              </p14:cNvPr>
              <p14:cNvContentPartPr/>
              <p14:nvPr/>
            </p14:nvContentPartPr>
            <p14:xfrm>
              <a:off x="1599785" y="2045603"/>
              <a:ext cx="147240" cy="147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8F82B6F-27C6-4561-B871-F0CB35537D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5465" y="2041283"/>
                <a:ext cx="1558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F9D58E9-91EE-4627-B3B3-FE11035AC0A2}"/>
                  </a:ext>
                </a:extLst>
              </p14:cNvPr>
              <p14:cNvContentPartPr/>
              <p14:nvPr/>
            </p14:nvContentPartPr>
            <p14:xfrm>
              <a:off x="1613825" y="2072963"/>
              <a:ext cx="149760" cy="25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F9D58E9-91EE-4627-B3B3-FE11035AC0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09505" y="2068643"/>
                <a:ext cx="158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D34BE05-2CF7-4351-9BA3-04BA3684F648}"/>
                  </a:ext>
                </a:extLst>
              </p14:cNvPr>
              <p14:cNvContentPartPr/>
              <p14:nvPr/>
            </p14:nvContentPartPr>
            <p14:xfrm>
              <a:off x="1974185" y="2148203"/>
              <a:ext cx="6480" cy="36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D34BE05-2CF7-4351-9BA3-04BA3684F6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69865" y="2143883"/>
                <a:ext cx="151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28175A3-A206-468F-9533-01B00993FB2E}"/>
                  </a:ext>
                </a:extLst>
              </p14:cNvPr>
              <p14:cNvContentPartPr/>
              <p14:nvPr/>
            </p14:nvContentPartPr>
            <p14:xfrm>
              <a:off x="1901465" y="2067563"/>
              <a:ext cx="165600" cy="482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28175A3-A206-468F-9533-01B00993FB2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7136" y="2063243"/>
                <a:ext cx="174259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EF151BC-3923-4C36-A515-767C3686D407}"/>
                  </a:ext>
                </a:extLst>
              </p14:cNvPr>
              <p14:cNvContentPartPr/>
              <p14:nvPr/>
            </p14:nvContentPartPr>
            <p14:xfrm>
              <a:off x="1694465" y="1624403"/>
              <a:ext cx="257760" cy="2289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EF151BC-3923-4C36-A515-767C3686D4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90145" y="1620083"/>
                <a:ext cx="266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1F4EE915-D6D5-41B1-AF68-94ABBE25F4A2}"/>
                  </a:ext>
                </a:extLst>
              </p14:cNvPr>
              <p14:cNvContentPartPr/>
              <p14:nvPr/>
            </p14:nvContentPartPr>
            <p14:xfrm>
              <a:off x="3686345" y="1496963"/>
              <a:ext cx="1800" cy="100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1F4EE915-D6D5-41B1-AF68-94ABBE25F4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82025" y="1492643"/>
                <a:ext cx="104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8094B942-654E-4CC1-8799-E8815F289EDE}"/>
                  </a:ext>
                </a:extLst>
              </p14:cNvPr>
              <p14:cNvContentPartPr/>
              <p14:nvPr/>
            </p14:nvContentPartPr>
            <p14:xfrm>
              <a:off x="2918465" y="1418843"/>
              <a:ext cx="691200" cy="14436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8094B942-654E-4CC1-8799-E8815F289E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14145" y="1414523"/>
                <a:ext cx="6998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FE013B33-7A0F-4AC3-9F7B-615C55005E6C}"/>
                  </a:ext>
                </a:extLst>
              </p14:cNvPr>
              <p14:cNvContentPartPr/>
              <p14:nvPr/>
            </p14:nvContentPartPr>
            <p14:xfrm>
              <a:off x="2150585" y="1472483"/>
              <a:ext cx="629640" cy="24840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FE013B33-7A0F-4AC3-9F7B-615C55005E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46265" y="1468163"/>
                <a:ext cx="6382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69D83131-0E07-49C4-BC8C-1209F126622F}"/>
                  </a:ext>
                </a:extLst>
              </p14:cNvPr>
              <p14:cNvContentPartPr/>
              <p14:nvPr/>
            </p14:nvContentPartPr>
            <p14:xfrm>
              <a:off x="2630825" y="2074763"/>
              <a:ext cx="1825920" cy="14004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69D83131-0E07-49C4-BC8C-1209F12662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26505" y="2070454"/>
                <a:ext cx="1834560" cy="148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9D2C6B64-74FE-400F-8A88-DBE8F0510AF5}"/>
                  </a:ext>
                </a:extLst>
              </p14:cNvPr>
              <p14:cNvContentPartPr/>
              <p14:nvPr/>
            </p14:nvContentPartPr>
            <p14:xfrm>
              <a:off x="793385" y="3158363"/>
              <a:ext cx="113400" cy="9864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9D2C6B64-74FE-400F-8A88-DBE8F0510AF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9065" y="3154043"/>
                <a:ext cx="12204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75910C68-9983-4BCC-B12D-57A3CB161DCB}"/>
                  </a:ext>
                </a:extLst>
              </p14:cNvPr>
              <p14:cNvContentPartPr/>
              <p14:nvPr/>
            </p14:nvContentPartPr>
            <p14:xfrm>
              <a:off x="1833425" y="3268163"/>
              <a:ext cx="144000" cy="2772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75910C68-9983-4BCC-B12D-57A3CB161DC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29105" y="3263843"/>
                <a:ext cx="1526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BF232761-0BA7-47EF-A808-AEAEAE65DE57}"/>
                  </a:ext>
                </a:extLst>
              </p14:cNvPr>
              <p14:cNvContentPartPr/>
              <p14:nvPr/>
            </p14:nvContentPartPr>
            <p14:xfrm>
              <a:off x="1909385" y="3708803"/>
              <a:ext cx="207360" cy="1332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BF232761-0BA7-47EF-A808-AEAEAE65DE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05065" y="3704483"/>
                <a:ext cx="216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375A68B8-FC31-4BBA-869C-73A15334F37B}"/>
                  </a:ext>
                </a:extLst>
              </p14:cNvPr>
              <p14:cNvContentPartPr/>
              <p14:nvPr/>
            </p14:nvContentPartPr>
            <p14:xfrm>
              <a:off x="1897505" y="4201283"/>
              <a:ext cx="262800" cy="270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375A68B8-FC31-4BBA-869C-73A15334F37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93185" y="4196963"/>
                <a:ext cx="2714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12F7086C-CC9A-4C25-8FCA-AE0B10994B7A}"/>
                  </a:ext>
                </a:extLst>
              </p14:cNvPr>
              <p14:cNvContentPartPr/>
              <p14:nvPr/>
            </p14:nvContentPartPr>
            <p14:xfrm>
              <a:off x="2417345" y="3906803"/>
              <a:ext cx="529560" cy="2484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12F7086C-CC9A-4C25-8FCA-AE0B10994B7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13025" y="3902483"/>
                <a:ext cx="5382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3D01DEAF-4840-419F-89AA-8B40A76C87A5}"/>
                  </a:ext>
                </a:extLst>
              </p14:cNvPr>
              <p14:cNvContentPartPr/>
              <p14:nvPr/>
            </p14:nvContentPartPr>
            <p14:xfrm>
              <a:off x="2565665" y="4387043"/>
              <a:ext cx="930240" cy="8748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3D01DEAF-4840-419F-89AA-8B40A76C87A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61345" y="4382723"/>
                <a:ext cx="9388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8A764BB2-F456-4013-8352-5DE7E66CA601}"/>
                  </a:ext>
                </a:extLst>
              </p14:cNvPr>
              <p14:cNvContentPartPr/>
              <p14:nvPr/>
            </p14:nvContentPartPr>
            <p14:xfrm>
              <a:off x="2183705" y="3324323"/>
              <a:ext cx="546480" cy="4032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8A764BB2-F456-4013-8352-5DE7E66CA60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79385" y="3320003"/>
                <a:ext cx="5551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9600F709-FDF4-436F-9FA7-E0E8960F661C}"/>
                  </a:ext>
                </a:extLst>
              </p14:cNvPr>
              <p14:cNvContentPartPr/>
              <p14:nvPr/>
            </p14:nvContentPartPr>
            <p14:xfrm>
              <a:off x="3211505" y="3281843"/>
              <a:ext cx="971640" cy="3744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9600F709-FDF4-436F-9FA7-E0E8960F661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207185" y="3277523"/>
                <a:ext cx="98028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039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7-SVM</Template>
  <TotalTime>238</TotalTime>
  <Words>875</Words>
  <Application>Microsoft Office PowerPoint</Application>
  <PresentationFormat>全屏显示(4:3)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华文新魏</vt:lpstr>
      <vt:lpstr>宋体</vt:lpstr>
      <vt:lpstr>Bookman Old Style</vt:lpstr>
      <vt:lpstr>Cambria Math</vt:lpstr>
      <vt:lpstr>Gill Sans MT</vt:lpstr>
      <vt:lpstr>Wingdings</vt:lpstr>
      <vt:lpstr>Wingdings 3</vt:lpstr>
      <vt:lpstr>课件</vt:lpstr>
      <vt:lpstr>Metric and Data Normalization</vt:lpstr>
      <vt:lpstr>Objective</vt:lpstr>
      <vt:lpstr>Metric</vt:lpstr>
      <vt:lpstr>From Euclidean distance to Metric learning</vt:lpstr>
      <vt:lpstr>Distance in fixed forms</vt:lpstr>
      <vt:lpstr>Norm、distance、similarity</vt:lpstr>
      <vt:lpstr>power mean function</vt:lpstr>
      <vt:lpstr>Power mean function</vt:lpstr>
      <vt:lpstr>Power mean kernel</vt:lpstr>
      <vt:lpstr>Normalization</vt:lpstr>
      <vt:lpstr>per-dimension normalization</vt:lpstr>
      <vt:lpstr>ℓ_2 and ℓ_1 normalization</vt:lpstr>
      <vt:lpstr>zero-norm, unit variance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</dc:creator>
  <cp:lastModifiedBy>mi</cp:lastModifiedBy>
  <cp:revision>22</cp:revision>
  <dcterms:created xsi:type="dcterms:W3CDTF">2021-04-27T03:29:01Z</dcterms:created>
  <dcterms:modified xsi:type="dcterms:W3CDTF">2021-05-20T01:50:13Z</dcterms:modified>
</cp:coreProperties>
</file>