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5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76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4" Type="http://schemas.openxmlformats.org/officeDocument/2006/relationships/image" Target="../media/image2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20:0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4002,'-14'2'6051,"12"0"-6051,-3-2-7684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5923,'0'0'2513,"0"0"-1857,0 0-592,0 0 144,0 0-64,0 0-32,34 66 145,-27-39-257,-7-4-977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3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2545,'0'0'2033,"0"0"-1008,0 0 255,0 0-383,0 0-225,0 0 304,2 0-784,-2 0 49,0 0 303,0 0-496,0 0 48,0 0-96,5 0-96,-1 0 32,-4 0-1489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3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4066,'0'0'1585,"0"0"-881,0 0-112,0 0-592,0 0-112,0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3410,'0'0'1184,"0"0"-271,0 0 127,0 0-832,0 0-208,0 0-224,0 2-608</inkml:trace>
  <inkml:trace contextRef="#ctx0" brushRef="#br0" timeOffset="677.88">17 1 576,'0'0'2033,"0"0"-1953,0 0-160,0 0 32,0 0 48,0 0 16,7 83-16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1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176 200 400,'0'0'464,"0"0"166,0 0 325,0 0-341,0 0-294,-16-23 4445,48 19-4621,505-9 331,-263-1-88,113 14-387,-156 2-48,317 14 333,-274-2-376,-13-13 414,-245-8 1120,-46-7-2950,-26-5-3938</inkml:trace>
  <inkml:trace contextRef="#ctx0" brushRef="#br0" timeOffset="-1329.579">4 23 224,'0'0'448,"0"0"369,0 0 343,0 0-511,0 0-15,-3-3-137,3 3-443,1 0 0,-1 1 0,1-1 0,-1 0 0,1 0 0,0 0 0,-1 0 0,1 0 0,-1 1 1,1-1-1,-1 0 0,1 0 0,-1 0 0,1 0 0,0-1 0,-1 1 0,1 0 0,-1 0 0,1 0 0,-1 0 0,1-1 1,-1 1-1,1 0 0,-1 0 0,1-1 0,-1 1 0,1 0 0,-1-1 0,0 1 0,1 0 0,-1-1 0,0 1 0,1-1 1,-1 1-1,0-1 0,1 1 0,-1-1 0,0 1 0,0-1 0,1 1 0,-1-1 0,0 1 0,0-1 0,0 1 1,0-1-1,0 0 0,0 1 0,0-1 0,0 1 0,0-1 0,0 1 0,0-1 0,0 1 0,0-1 0,-1 1 0,1-1 1,0 1-1,0-1 0,-1 0-54,19 2-443,1484 1 2139,-1050 37-1546,-41-29-51,-240 5 109,-137-14 680,-53 0-56,-23-1-5655</inkml:trace>
  <inkml:trace contextRef="#ctx0" brushRef="#br0" timeOffset="2196.881">206 40 176,'0'0'1121,"0"0"100,0 0-420,0 0-532,9 0-125,273 43 513,222-36-1020,-220-21-1864,5 1 2722,-193 9 2345,85 5-2601,-77 8 2245,-103-30 2582,-5 14-6509,-18-33-4530</inkml:trace>
  <inkml:trace contextRef="#ctx0" brushRef="#br0" timeOffset="17384.065">2929 108 720,'0'0'3701,"0"0"-2117,0 0-324,0 0 116,0 0-50,0 0-496,0 0-264,0 0-73,0 0-330,0 0-102,0 0-21,0 0 6,0 0-4,0 0-20,0 0 2,0 0 34,0 0 17,0 0-24,0 5-290,0-3-3111,0-2-5419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1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272 970 5827,'0'0'2070,"0"0"-1163,0 0-891,0 0-216,-3 8-144,-173 458 1179,139-368-643,37-98-133,0-1 130,0-12-418,0-16-1057</inkml:trace>
  <inkml:trace contextRef="#ctx0" brushRef="#br0" timeOffset="500.001">215 864 6739,'0'0'414,"0"0"-897,0 0 117,-4 13 385,-24 91 952,11-164-827,16 59 203,-6 2-231,0-1 0,1 1 0,-1 0 0,1 1 0,0 0 0,0 0 0,-1 0 0,1 0 0,0 1 0,1 0 0,-1 1-1,0-1 1,1 1 0,0 0 0,0 0 0,0 1 0,0-1 0,1 1 0,0 0 0,-1 2-116,-1-1 69,-33 50-694,64-55-2952,0-1-89</inkml:trace>
  <inkml:trace contextRef="#ctx0" brushRef="#br0" timeOffset="688.902">215 864 4354</inkml:trace>
  <inkml:trace contextRef="#ctx0" brushRef="#br0" timeOffset="689.902">215 864 4354,'18'54'1056,"-18"-54"-895,0 0 175,0 0-320,0 0 64,0 0 176,148 19 160,-118-2-336,-5-3-80,-7 3 0,-1-3 240,-4 1-240,-3-1 0,-1-1 240,2-5-240,3-8 0</inkml:trace>
  <inkml:trace contextRef="#ctx0" brushRef="#br0" timeOffset="971.305">756 591 1617,'0'0'3639,"0"0"-2548,0 0-1299,0 21 170,0 160 321,0-113 75,9-65-846,-4-3-2100</inkml:trace>
  <inkml:trace contextRef="#ctx0" brushRef="#br0" timeOffset="1204.995">761 249 2209,'0'0'2321,"0"0"-1376,0 0-705,0 0-96,0 0 192,0 0-336,0-4 0,14 4 160,2 2 16,2 12-160,1 9-16,-1 0 0,-2 0-96,-2-7-6355</inkml:trace>
  <inkml:trace contextRef="#ctx0" brushRef="#br0" timeOffset="1596.008">1109 580 864,'0'0'942,"0"0"-184,0 0-6,0 0-98,0 0-73,5 0-151,104 20 3983,-106-19-4870,-1-1-1837</inkml:trace>
  <inkml:trace contextRef="#ctx0" brushRef="#br0" timeOffset="1891.389">1353 404 3474,'0'0'2817,"0"0"-2273,0 0-544,0 0-320,0 0-32,0 0 352,41 27 336,-20-14-128,2-3-176,-2-4 384,-5-2-368,-2-4 16,-3 2 256,-1-2-304,-4 0 65,1 0-81,-4 0-337,-3 0-1439</inkml:trace>
  <inkml:trace contextRef="#ctx0" brushRef="#br0" timeOffset="2610.591">1431 686 224,'0'0'139,"0"0"-64,0 0 55,0 0 60,0 0 397,12 7 576,-6-3-958,-4-3-139,0 1 1,0 0-1,0-1 0,0 0 0,0 1 0,1-1 0,-1 0 0,0 0 0,1 0 0,-1-1 0,0 1 0,1 0 0,-1-1 1,1 0-1,-1 1 0,1-1 0,-1 0 0,1 0 0,-1-1 0,1 1 0,-1 0 0,1-1 0,-1 1 0,0-1 0,1 0 1,-1 0-1,0 0 0,1 0 0,-1 0 0,0-1 0,0 1 0,0-1 0,0 1 0,0-1 0,0 0-66,13-16-44,0-1-1,0 0 0,-2-1 0,-1 0 1,0-1-1,-2-1 0,0 0 1,-1 0-1,-2 0 0,0-1 0,-1-1 1,-2 1-1,0-1 0,-1-6 45,2-65 2483,-6 95-1917,-10 30-902,-1 61 556,5 0 0,4 0 0,4 24-220,-1-31 167,14-115 1767,48-192-189,-36 285-3255,43 72 2073,-67-134-1385,-2-8-3730</inkml:trace>
  <inkml:trace contextRef="#ctx0" brushRef="#br0" timeOffset="3004.298">1482 218 272,'0'0'576,"0"0"-368,0 0 417,0 0 207,0 0-368,0 0-31,-2 161-49,2-138-208,0-4 160,2-5-240,0-12-16,-2-2 16,0-10-96,0-19-256</inkml:trace>
  <inkml:trace contextRef="#ctx0" brushRef="#br0" timeOffset="12655.402">772 54 368,'0'0'1163,"0"0"459,0 0-309,0 0-457,0 0-455,-15-9-79,-51-24-252,-19 23 92,51 12-25,26-3-33,6 0-78,-1 1 1,0-1 0,1 1-1,-1-1 1,0 1 0,0 0-1,0 0 1,1 0 0,-1 1 0,0-1-1,0 1 1,1 0 0,-1-1-1,0 1 1,1 0 0,-1 0-1,1 1 1,-1-1 0,1 1-1,0-1 1,0 1 0,-1 0-1,1-1 1,0 1 0,0 0-1,1 0 1,-1 1-27,-19 30 10,2 2-1,1 0 1,2 1 0,1 1 0,2 0-1,2 1 1,1 0 0,2 1-1,1-1 1,3 2 0,1-1 0,2 0-1,1 1 1,4 20-10,0-41 54,0 1 1,1-1-1,1 0 1,1 0-1,1-1 0,1 1 1,0-2-1,1 1 0,1-2 1,0 1-1,2-2 1,0 1-1,0-2 0,1 1 1,1-2-1,1 0 0,0-1 1,0-1-1,1 0 1,0-1-1,12 4-54,33 7-907,0-14-3789</inkml:trace>
  <inkml:trace contextRef="#ctx0" brushRef="#br0" timeOffset="12922.293">1166 927 5699,'0'0'384,"0"0"-208,0 0-32,0 0 80,0 0-224,0 0-128,35 12-1697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205 356 3378,'0'0'3092,"0"0"-2273,0 0-208,0 0 165,0 0-274,-24-8-134,-75-21-294,97 28-76,0 1 0,0-1 0,0 0 0,0 1 0,0-1 0,0 1 0,0-1 0,0 1 0,0 0 0,-1 0 0,1 0 0,0 0-1,0 1 1,0-1 0,0 0 0,0 1 0,0 0 0,0-1 0,0 1 0,0 0 0,0 0 0,1 0 0,-1 0 0,0 0 0,0 1 0,1-1-1,-1 0 1,1 1 0,-1-1 0,1 1 0,0 0 0,-1-1 0,1 1 0,0 0 0,0 0 0,0 0 0,1 0 0,-1 0 0,0 0 0,1 0-1,-1 0 1,1 0 0,-1 0 0,1 0 0,0 0 0,0 1 2,-2 5 2,-7 121 11,10-126 7,1-1 0,-1 0 0,1 1 0,0-1 0,0 0-1,0 0 1,0 0 0,0 0 0,1-1 0,-1 1 0,0-1 0,1 1-1,-1-1 1,1 0 0,0 0 0,-1 0 0,1 0 0,0 0-1,0-1 1,0 1 0,-1-1 0,1 0 0,0 0 0,0 0 0,0 0-1,0 0 1,-1-1 0,1 1 0,0-1 0,0 0 0,-1 0-1,1 0 1,0 0 0,-1 0 0,1 0 0,-1-1 0,1 1 0,-1-1-1,0 0 1,0 0 0,1 0-20,7-8 43,0 1 1,-1-1-1,0-1 0,0 0 0,-1 0 0,-1-1 1,0 0-1,0 0 0,-1-1 0,1-6-43,26 88-333,-32-67 306,-1 0 1,1 0 0,0 0-1,0 0 1,0 0-1,0 0 1,1 0 0,-1-1-1,0 1 1,1-1 0,-1 1-1,1-1 1,-1 1-1,1-1 1,0 0 0,0 0-1,0 1 1,-1-2 0,1 1-1,0 0 1,0 0-1,0 0 1,0-1 0,1 1-1,-1-1 1,0 0-1,0 0 1,0 1 0,0-2-1,0 1 1,0 0 0,1 0-1,-1 0 1,0-1-1,0 1 1,0-1 0,0 0-1,0 0 1,0 0 0,0 0-1,-1 0 1,1 0-1,0 0 1,0 0 0,0-2 26,15-25-4296,1-6-610</inkml:trace>
  <inkml:trace contextRef="#ctx0" brushRef="#br0" timeOffset="745.973">394 246 368,'0'0'1486,"0"0"206,0 0 28,0 0-482,0 0-349,4-15-206,10-45-585,-14 61-110,0-1-1,0 0 0,0 1 1,-1-1-1,1 1 0,0-1 0,0 0 1,0 1-1,0-1 0,0 1 0,0-1 1,0 1-1,0-1 0,0 0 1,0 1-1,0-1 0,0 1 0,0-1 1,0 0-1,1 1 0,-1-1 1,0 1-1,0-1 0,0 0 0,0 1 1,1-1-1,-1 0 0,0 1 0,1-1 1,-1 0-1,0 1 0,0-1 1,1 0-1,-1 0 0,0 1 0,1-1 1,-1 0-1,1 0 0,-1 0 1,0 0-1,1 1 0,-1-1 0,1 0 1,-1 0-1,0 0 0,1 0 0,-1 0 1,1 0-1,-1 0 0,0 0 1,1 0-1,-1 0 0,1 0 0,-1 0 1,1-1-1,-1 1 0,1 0 13,-1 2-62,36 313 1722,-24-365-927,-12 45-721,0 1 0,1-1-1,0 1 1,0 0 0,0 0-1,1 0 1,-1-1 0,1 1-1,0 1 1,0-1 0,1 0-1,-1 0 1,1 1 0,-1-1-1,1 1 1,0 0 0,1 0-1,-1 0 1,2-1-12,-1 3 5,17 59-424,-19 35 910,-12-97-325,8 1-379,2-1 1,-1 1-1,0 0 1,1-1-1,-1 1 1,1-1 0,0 1-1,0-1 1,1 1-1,-1-1 1,1 1-1,-1 0 1,1-1 0,0 1-1,0 0 1,1-1-1,-1 1 1,1 0-1,0 0 1,-1 0-1,1 0 1,0 1 0,1-1-1,-1 0 1,0 1-1,1 0 1,0-1-1,-1 1 1,1 0 0,0 0-1,0 1 1,0-1-1,0 0 1,1 1-1,-1 0 1,0 0-1,0 0 1,1 0 0,-1 1-1,1-1 1,-1 1-1,1 0 1,-1 0 212,31 0 645,-19 2-294,0-1 1,0-1-1,0 0 0,0-1 1,0-1-1,0 0 1,-1-1-1,1-1 0,-1 0 1,0 0-1,0-2 1,0 0-1,11-7-351,-24 11 161,0 0-1,0 0 1,0 0 0,0-1-1,0 1 1,-1 0 0,1-1-1,-1 1 1,0 0 0,1-1-1,-1 1 1,0-1 0,0 1 0,-1 0-1,1-1 1,0 1 0,-1 0-1,0-1 1,1 1 0,-1 0-1,0 0 1,0-1 0,0 1-1,-1 0 1,1 0 0,-1-1-161,0 2-5,0 0 0,0-1 0,0 1-1,0 0 1,0 0 0,0 0 0,0 0 0,-1 1 0,1-1 0,0 1 0,-1-1 0,1 1 0,0 0 0,-1 0-1,1 0 1,0 0 0,-1 0 0,1 0 0,0 1 0,0-1 0,-1 1 0,1 0 0,0 0 0,0-1 0,0 1 0,0 1-1,0-1 1,0 0 0,0 0 0,0 1 0,0-1 0,0 1 0,1 0 0,-1-1 0,1 1 0,-1 0 0,1 0-1,0 0 1,-1 0 0,1 0 0,0 0 0,1 0 0,-1 1 0,0-1 0,1 0 0,-1 0 0,1 1 0,-1-1-1,1 0 1,0 1 0,0-1 0,0 0 0,0 1 0,1 0 5,-2 2 7,0 1 0,1 0 0,-1-1 0,1 1 0,1-1 1,-1 1-1,1 0 0,0-1 0,0 1 0,0-1 0,1 0 0,0 1 0,0-1 0,0 0 0,1 0 0,0 0 0,0 0 1,0-1-1,0 1 0,1-1 0,0 0 0,0 0 0,0 0 0,0 0 0,1-1 0,-1 0 0,1 1 0,0-2 1,0 1-1,0-1 0,0 1 0,3-1-7,0 2-74,0-1 1,0 1 0,0-2-1,1 0 1,-1 0 0,1 0-1,0-1 1,-1 0-1,1-1 1,0 0 0,-1 0-1,1-1 1,0 0 0,6-2 73,10-14-5152</inkml:trace>
  <inkml:trace contextRef="#ctx0" brushRef="#br0" timeOffset="1088.556">1150 1 1265,'0'0'4234,"0"0"-1908,0 0-928,0 0-704,0 5-1071,-1 81 364,0 22 784,4 0 0,14 82-771,-5-169-25,4-24-2762,-2-12-1596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4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83 624,'-14'-18'6878,"7"10"-6215,13-1 392,479 9-390,-352-21-609,-46-2-11,-74 19-82,-21 4-3493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30 704,'0'0'553,"0"0"-87,0 0 129,0 0-477,0 0-196,0 0 166,0 0-16,0 0 1,0 0 25,0 0 92,0 0-65,0 0 99,0 0-101,0 0-32,0 0-3,0 0 186,0 0-63,0 0-155,0 0 3,0 0 53,0 0-43,0 0-5,0 0-37,0 0 80,0 0 320,0 0-75,-29-9 1547,14-8-468,53 14-1189,748 3 62,-785 0-274,-1 0-28,0 0 81,0 0 192,0 0-83,0 0 173,0 0-82,0 0-454,0 0-848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5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3570,'0'0'1152,"0"0"-303,0 0 228,0 0-28,9-2-518,375-6-35,-257 8-451,1-5 1,76-15-46,189-17 266,-400 37-1391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0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1024,'0'0'1713,"0"0"-373,0 0-545,0 0-190,0 0-162,0 0-157,0 0-33,0 0-146,0 0 42,0 0 238,0 0-96,0 0 130,0 0 54,0 0 24,0 0 75,0 0-174,0 0 19,24 0-219,424 2 445,-414-4-557,-33 2-61,-1 0 21,0 0 88,0 0 110,0 0-25,0 0-144,0 0 1,0 0 26,0 0-40,0 0-120,0 0 56,0 0 56,0 0 51,0 0-33,0-2-36,0 2 68,0 0-28,0 0-12,0 0-12,0 0-73,0 0 67,0 0 19,0 0-67,0 0 59,0 0-17,0 0 14,0 0-77,0 0 32,2 0 15,-2 0 68,0 0-30,0 0-11,11-6 1550,542-56-1613,-327 34 108,87 20-391,-103 10 410,-210-2-93,0 0 46,0 0 7,0 0-8,0 0 4,0 0-41,0 0-97,-10 5-4667,-10-5-4969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5747,'0'0'1792,"0"0"-1439,0 0 271,0 0-48,0 0 144,0 0-543,49 29-17,-22-17-160,-6-4-2385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1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1 864,'0'0'798,"2"0"2550,15 0-3094,440 0 341,159 37-139,-211-36-368,-18 0 2604,-438 1-3570,8-2-3417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2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1804 114 48,'0'0'638,"-4"10"3873,-14 32-4439,9-19-11,6-38 244,4-8-103,-3 61-194,-43 503 737,43-406-640,12 239 542,14-113 247,-22-198-81,-2-63-786,0 0 5,0 0 59,0 0 40,0 0 127,0 0-140,0 0-38,0 0-35,0 0 9,0 0 52,0 0 65,0 0-83,22 1-67,537 1 700,-262 11-705,243-4 40,-201-6 56,84 21-112,214 9 72,363-12-32,-40 12 195,-762-31 77,-197-2 8,-1 0-179,-37-56-592,28 48-79,-39-35-4110</inkml:trace>
  <inkml:trace contextRef="#ctx0" brushRef="#br0" timeOffset="1651.48">1818 0 3778,'0'0'560,"0"0"-675,0 0 238,25 5 234,165 33-167,641 49 818,-106-73-720,-510-15-210,728-45 463,-3-1-252,-899 47-275,82-1 136,0 6 0,95 16-150,294 71 257,-479-85-251,157 51 84,-182-50-60,-1 0 0,0 1 0,-1-1 0,0 1 0,0 0 0,-1 1 0,0 0 0,0-1 0,-2 2 1,1-1-1,-1 0 0,0 1 0,-1-1 0,0 1 0,-1 0 0,0-1 0,-1 1 0,0 0 1,-1 0-1,0-1 0,-1 1 0,0 0-30,2 24 53,-3 650 1040,-11-339-116,12-304-396,2-41-364,-5 26 2696,-412-27-2142,229 0-3012</inkml:trace>
  <inkml:trace contextRef="#ctx0" brushRef="#br0" timeOffset="6136.775">3822 1505 496,'0'0'619,"0"0"3,0 0 26,0 0-213,0 0-19,0 0-120,0-3-61,-15-29 2740,14 64-2978,4-24 1617,-4-8-1608,1 1 0,0 0 0,0 0 0,1 0 1,-1-1-1,0 1 0,0 0 0,0 0 0,0 0 0,1-1 0,-1 1 0,0 0 0,1 0 0,-1-1 0,1 1 0,-1 0 0,1-1 1,-1 1-1,1 0 0,-1-1 0,1 1 0,0-1 0,-1 1 0,1-1 0,0 1 0,-1-1 0,1 1 0,0-1 0,0 0 0,-1 0 1,1 1-1,0-1 0,0 0 0,0 0 0,-1 0 0,1 0 0,0 0 0,0 0 0,0 0 0,0 0 0,-1 0 0,1 0 0,0 0 1,0 0-1,0-1 0,-1 1 0,2-1-6,7 1 53,1-45 819,-10 45-928,0 0-50,0 0 18,0 0-137,-7 10 330,16 4 84,0-38 0,-12 5-164,-2 32-132,12 25-171,5-37-242,0-1-1913</inkml:trace>
  <inkml:trace contextRef="#ctx0" brushRef="#br0" timeOffset="8382.896">6250 1449 2321,'0'0'1153,"0"0"-542,0 0-110,0 0-362,0 0-16,6-8 434,81 23 390,-34-15 409,-63-7 1090,10 7-2404,1 0-1,-1 0 1,0 0-1,1 1 1,-1-1-1,0 0 1,1 0 0,-1 0-1,0 0 1,1 0-1,-1 0 1,0 0-1,1 1 1,-1-1 0,0 0-1,0 0 1,1 0-1,-1 1 1,0-1-1,0 0 1,1 1 0,-1-1-1,0 0 1,0 1-42,0-2 2,-1 0 1,0 0-1,1 0 0,-1 1 1,0-1-1,0 1 1,0-1-1,0 0 1,0 1-1,0-1 0,1 1 1,-1 0-1,0-1 1,0 1-1,0 0 1,-1-1-1,1 1 0,0 0 1,0 0-1,0 0 1,0 0-1,0 0 0,0 0 1,0 0-1,0 1 1,0-1-1,0 0 1,0 0-1,0 1 0,0-1 1,0 1-1,0-1 1,0 1-1,1-1 1,-1 1-1,0 0 0,0-1 1,0 1-1,1 0 1,-1 0-1,0-1 0,1 1 1,-1 0-1,0 0 1,1 0-1,0 0 1,-1 0-1,1 0 0,-1 0 1,1 0-1,0 0 1,0 0-1,-1 0 0,1 0-2,1-2 7,-1 0-1,0 1 0,0-1 0,1 0 1,-1 0-1,0 1 0,1-1 0,-1 0 1,1 0-1,-1 1 0,1-1 0,0 1 1,-1-1-1,1 1 0,0-1 0,-1 0 1,1 1-1,0 0 0,-1-1 0,1 1 1,0 0-1,0-1 0,-1 1 0,1 0 0,0 0 1,0-1-1,0 1 0,0 0 0,-1 0 1,1 0-1,0 0 0,0 0 0,0 0 1,0 0-1,-1 1 0,1-1 0,0 0 1,0 0-1,0 1 0,-1-1 0,1 0 1,0 1-1,0-1 0,-1 1 0,1-1 0,0 1 1,-1-1-1,1 1 0,-1 0 0,1-1 1,-1 1-1,1 0 0,-1-1 0,1 1 1,-1 0-1,1-1 0,-1 1 0,0 0 1,0 0-1,1 0 0,-1-1 0,0 1 1,0 0-1,0 0 0,0 1-6,8-23 229,-8 20-309,0 1-82,-12 36-46,7 3 85,7-40 143,0 1 0,0-1 0,0 0 0,0 0 1,-1 0-1,1 0 0,-1 0 0,1 0 0,0-1 0,-1 1 0,0 0 1,1-1-1,-1 1 0,0-1 0,0 0 0,0 1 0,0-1 0,0 0 0,0 0 1,0 0-1,-1 1 0,1-1 0,-1 0 0,1 0 0,-1 0 0,0 0 1,0 0-1,0 0 0,0 0 0,0 0 0,0-1-20,-7-51-496,4 56 493,-1-1 0,0 1-1,1-1 1,0 1 0,-1 0 0,1 0 0,0 0 0,0 1-1,0-1 1,0 1 0,0 0 0,0 0 0,1 0 0,0 0-1,-1 0 1,1 1 0,0-1 0,1 0 0,-1 1 0,1 0-1,-1-1 1,1 1 0,0 0 0,0 0 0,1-1 0,-1 1-1,1 0 1,0 0 0,0 0 0,0 0 0,1 0 0,0 2 3,29-5 557,-12-56-386,-26 48-825,-15 10-1061,-10 10-3821</inkml:trace>
  <inkml:trace contextRef="#ctx0" brushRef="#br0" timeOffset="10149.662">1767 1603 0,'0'0'464,"0"0"147,0 0-179,0 0-189,0 0 117,0 0 70,12 0-78,218-13 1580,-14 5-775,-215 8-1143,-1 0-222,0 0-201</inkml:trace>
  <inkml:trace contextRef="#ctx0" brushRef="#br0" timeOffset="13933.374">0 1609 576,'0'0'686,"0"0"56,0 0-41,0 0-245,0 0 9,18 12 82,112 81 669,-124-87-1125,1-1 0,-1 0 0,1 0-1,0-1 1,1 0 0,-1 0 0,1-1 0,-1 0-1,1 0 1,0-1 0,0 1 0,1-2 0,-1 1-1,0-1 1,0-1 0,1 0 0,-1 0 0,0 0-1,1-1 1,-1 0 0,0-1 0,0 0 0,0 0-1,0-1 1,0 0 0,0 0 0,-1-1 0,4-2-91,70-65 363,-70 59-351,1-1 0,0 2 1,1 0-1,0 0 0,1 1 1,0 1-1,0 0 0,1 1 1,0 1-1,1 0 1,4-1-13,-16 8-13,-1 0 1,1 0 0,-1 0 0,1 0-1,-1 0 1,0 1 0,1 0 0,-1-1-1,1 1 1,-1 1 0,0-1 0,0 0-1,0 1 1,0-1 0,0 1 0,0 0-1,0 0 1,0 0 0,-1 1 0,1-1-1,-1 1 1,0-1 0,1 1 0,-1 0-1,0 0 1,-1 0 0,1 0 0,0 0-1,-1 0 1,0 0 0,0 1 12,41 47 324,-30-45-248,-1-1 1,1-1 0,1 0-1,-1-1 1,0 0 0,1-1-1,0 0 1,-1-1 0,1 0-1,0-1 1,0-1 0,-1 0 0,1 0-1,0-1-76,-6 1-25,190-25 254,54 40-295,95 3 554,-148-15 771,-194-1-1622,-3 6-634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1489,'7'-2'816,"-5"-1"-560,3 3 272,-5 0-448,0 0-32,0 0 193,0 0-193,0 0 224,0 0-176,0 0 0,0 0 544,0 0-560,0 0 48,0-2-16,5-4-16,-1-4-96,-1-5-4978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2593,'0'0'1137,"0"0"-897,0 0 48,0 0-288,0 0-368,0 0-160,2 2-33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16,'0'0'144,"0"0"-80,0 0 0,0 0-64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1153,'0'0'112,"0"0"304,0 0-96,0 0 144,0 0 272,0 0-351,0 17-145,0-17 16,0 0-128,0 2 80,0-2-208,0 0 0,3 0 112,-3 0-112,0-21-2305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1105,'0'0'48,"0"0"-48,0 0-65,0 0-31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 3554,'0'0'1248,"0"0"-704,0 0-383,0 0 575,0 0-480,0 0-240,0 0-16,-7 0-352,14-16-208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0 2801,'0'0'2081,"0"0"-1745,0 0-176,0 0 49,0 0-209,0 0 0,-157 100-80,132-84 80,-3-1-2450</inkml:trace>
  <inkml:trace contextRef="#ctx0" brushRef="#br0" timeOffset="1">141 305 1393,'0'0'1728,"0"0"-1375,0 0-225,0 0-80,0 0 160,0 0-208,-141 99-160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1051 1 1281,'0'0'621,"0"0"-237,0 0-200,0 0-69,-43 46-3,-136 146-64,67-69 64,-291 328 155,132-125-654,228-280-1934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1169,'0'0'2753,"0"0"-1168,0 0 31,0 0-655,0 0-257,0 0-240,0 282 80,5-251-207,-1-4-273,-4-6-64,3-6 480,-3-7-480,2-4-64,3-4-384,4-6-3634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0 800,'0'0'1041,"0"0"-401,0 0-448,0 0 0,0 0 160,0 0-304,-129 147 161,99-122-177,1 0 64,1 0-80,0 2-16,5-4-224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55 3298,'0'0'480,"0"0"-352,0 0 48,0 0 160,0 0-240,0 0 48,-71 56-96,52-40-48,-1 5-112,-6-2 80</inkml:trace>
  <inkml:trace contextRef="#ctx0" brushRef="#br0" timeOffset="4420.028">0 1 7299,'0'0'449,"0"0"-449,0 0 0,0 0-129,0 0 129,0 0-448,5 35 48</inkml:trace>
  <inkml:trace contextRef="#ctx0" brushRef="#br0" timeOffset="5465.782">187 140 1201,'0'0'2417,"0"0"-2065,0 0 48,0 0-112,0 0 368,0 0 241,-51 4-897,51-4-897</inkml:trace>
  <inkml:trace contextRef="#ctx0" brushRef="#br0" timeOffset="5466.782">205 121 5442,'0'0'0,"0"0"-512,0 0-208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0 272,'0'0'379,"0"0"200,-8 17 1502,-180 129-603,159-127-1515,12-12-153</inkml:trace>
  <inkml:trace contextRef="#ctx0" brushRef="#br0" timeOffset="5462.876">332 85 2161,'0'0'432,"0"0"-144,0 0-208,0 0 128,0 0 209,0 0-401,-124 85 48,99-64-64,-5-1 0,-5 5-1297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0 2993,'0'0'369,"0"0"-321,0 0 112,0 0-160,0 0 0,0 0 16,-117 85-16,96-70-3586</inkml:trace>
  <inkml:trace contextRef="#ctx0" brushRef="#br0" timeOffset="1">441 278 288,'0'0'688,"0"0"-415,0 0-113,0 0 112,0 0-160,0 0-112</inkml:trace>
  <inkml:trace contextRef="#ctx0" brushRef="#br0" timeOffset="2">95 564 2081,'0'0'1825,"0"0"-1777,0 0-32,0 0 64,0 0-32,0 0 80,-78 67-128,62-57-2849</inkml:trace>
  <inkml:trace contextRef="#ctx0" brushRef="#br0" timeOffset="3356.648">367 106 5138,'0'0'641,"0"0"-513,0 0 0,0 0-128,0 0 0,0 0-16,-64 31 16,57-18-512,-5 3-721</inkml:trace>
  <inkml:trace contextRef="#ctx0" brushRef="#br0" timeOffset="3622.511">6 486 6131,'0'0'1472,"0"0"-1472,0 0-624,0 0 624,0 0 0,0 0-32,66-65-6563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2625,'0'0'865,"0"0"-737,0 0-80,0 0 208,0 0-80,0 0 32,-67 54-208,53-38 0,-2 3 16,0-1-16,-5 1-1361</inkml:trace>
  <inkml:trace contextRef="#ctx0" brushRef="#br0" timeOffset="3326.155">49 48 2753,'0'0'1057,"0"0"-353,0 0 305,0 0-481,0 0 288,0 0-608,-7-2-32,7 2 64,0 0-240,-5 2-144,-9 19 0,-9 2 144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3890,'0'0'2529,"0"0"-1793,0 0-736,0 0 112,0 0 289,0 0-369,-62 37 240,62-31-272,0 3-16,-3 5-272,-8-2-1441</inkml:trace>
  <inkml:trace contextRef="#ctx0" brushRef="#br0" timeOffset="808.575">19 69 6355,'0'0'512,"0"0"-512,0 0-528,0 0 384,0 0-1313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1 256,'0'0'1105,"0"0"31,0 0-239,0 0-561,0 0-144,0 0 144,-124 155-288,103-128 16,-4-2-64</inkml:trace>
  <inkml:trace contextRef="#ctx0" brushRef="#br0" timeOffset="1">305 515 3554,'0'0'528,"0"0"-240,0 0-288,0 0 16,0 0-16,0 0-2785</inkml:trace>
  <inkml:trace contextRef="#ctx0" brushRef="#br0" timeOffset="820.94">199 505 3570,'0'0'784,"0"0"-720,0 0 16,0 0 192,0 0-144,0 0 320,0 0-448,-46 47 0,30-30 225,2-1-177,-2 3 144,0 2-112,-5 4 16,3 8 224,-6-2-320,-3-4-288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2:5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471 125 720,'0'0'1137,"0"0"-369,0 0-95,0 0-209,0 0 432,0 0-592,0 0-48,9 0 145,-7 0-401,3 0 0,2 0-128,-3 0 128,-4 0-513</inkml:trace>
  <inkml:trace contextRef="#ctx0" brushRef="#br0" timeOffset="28820.537">869 1 3089,'0'0'1281,"0"0"-1233,0 0 0,0 0 144,0 0-176,0 0-32,-150 133-32</inkml:trace>
  <inkml:trace contextRef="#ctx0" brushRef="#br0" timeOffset="28821.537">321 517 4402,'0'0'528,"0"0"-224,0 0-256,0 0 0,0 0 97,0 0-129,-286 249-32,252-220-4018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 16,'0'0'1550,"0"0"-397,0 0-332,0 0-63,0 0-267,0 0-19,0-2 1780,0 2-3122</inkml:trace>
  <inkml:trace contextRef="#ctx0" brushRef="#br0" timeOffset="667.226">33 52 2289,'0'0'960,"0"0"81,0 0-545,0 0-208,0 0-288,0 0-416,0 0 384</inkml:trace>
  <inkml:trace contextRef="#ctx0" brushRef="#br0" timeOffset="981.727">33 52 1265</inkml:trace>
  <inkml:trace contextRef="#ctx0" brushRef="#br0" timeOffset="1246.457">33 52 1265,'21'-27'832,"-21"27"-528,0 0 416,0 0-111,0 0-609,0 0-448,0 0 415,0 0-223</inkml:trace>
  <inkml:trace contextRef="#ctx0" brushRef="#br0" timeOffset="1493.859">17 40 3922,'0'0'512,"0"0"128,0 0-528,0 0 433,0 0-177,0 0-368,-16 0-512,23 0 303</inkml:trace>
  <inkml:trace contextRef="#ctx0" brushRef="#br0" timeOffset="1764.389">17 40 4994,'-5'6'304,"5"-6"-288,0 0 881,0 0-897,0 0-528,0 0 287,21 0 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85 304,'0'0'854,"0"0"106,0 0-125,0 0-98,0 0-366,0 0-185,0-2-82,21-10-93,391 19 1841,19-33-1340,-315 29-483,-65 0 95,0-3 0,0-1 0,0-3 0,50-10-124,-42 1 56,1 3 0,0 2 0,0 3 0,18 2-56,-77 3-12,-1 1-1,1-1 1,0 0 0,0 0-1,-1 1 1,1-1-1,0 1 1,-1-1-1,1 1 1,0-1-1,-1 1 1,1-1-1,0 1 1,-1-1-1,1 1 1,-1 0-1,1-1 1,-1 1 0,0 0-1,1 0 1,-1-1-1,0 1 1,1 0-1,-1 0 1,0-1-1,0 1 1,0 0-1,0 0 1,1 0-1,-1-1 1,0 1-1,-1 0 1,1 0-1,0 0 1,0-1 0,0 1-1,0 0 1,-1 0-1,1 0 1,0-1-1,-1 1 1,1 0-1,0 0 1,-1-1-1,1 1 1,-1 0 12,-10 5-4821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43 151 608,'0'0'2057,"0"0"-477,0 0-358,0 0-123,0 0-166,20-11-263,60-37-366,-78 47-290,0 0 0,0 0 0,-1-1 0,1 1-1,0-1 1,-1 1 0,0-1 0,1 1 0,-1-1-1,0 0 1,0 1 0,1-1 0,-1 0 0,-1 0 0,1 0-1,0 0 1,0 0 0,-1 0 0,1 0 0,-1 0 0,0 0-1,0 0 1,1-1 0,-1 1 0,-1 0 0,1 0 0,0 0-1,0 0 1,-1 0 0,1 0 0,-1 0 0,0-1-14,0-1-19,-2 1 33,0 1 1,0-1-1,0 1 0,0 0 0,-1-1 0,1 2 0,-1-1 0,0 0 0,1 1 0,-1-1 0,0 1 0,0 0 0,0 1 0,0-1 0,1 1 0,-1-1 0,0 1 0,0 0 1,0 1-1,0-1 0,0 1 0,0-1 0,0 1 0,0 0 0,0 1 0,0-1-14,-2 5 20,0-1 0,1 1 0,0 0 0,0 0 1,0 1-1,1 0 0,0 0 0,0 0 0,1 0 0,-1 0 0,2 1 0,-1-1 0,1 1 1,0 0-1,1 0 0,-1 0 0,2-1 0,-1 1 0,1 0 0,0 0 0,1 0 1,0 0-1,0 0 0,1 1-20,0-5 17,0 0 0,1 0 0,0 0-1,-1 0 1,1 0 0,1-1 0,-1 1 0,0-1 0,1 0 0,0 0 0,0 0 0,0-1 0,0 1-1,0-1 1,0 0 0,0 0 0,1 0 0,-1-1 0,1 0 0,0 1 0,-1-2 0,1 1 0,0 0 0,-1-1-1,1 0 1,0 0 0,0 0 0,-1-1 0,1 0 0,0 0 0,3-1-17,3 2 95,144-26-869,-78-10-3775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3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0 118 400,'0'0'902,"0"0"-251,0 0-118,0 0-47,0 0-219,13-5-91,128-27 462,704-1 669,-492-15-888,-362 57 1184,-16 3-4407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4:1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300 465 512,'-53'-54'96,"5"-4"-96,4-4 304,7 0 1,10 4-177,4 6 112,7 10-240,2 11 0,-2 8-336,-5 1-913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4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1 102 448,'0'0'662,"0"0"-171,0 0-43,0 0-61,0 0-224,11 19-460,79 61 700,-84-79-297,0-1-1,1 1 1,-1-1 0,0-1-1,0 1 1,0-1 0,0 0-1,1-1 1,-1 1-1,-1-1 1,1 0 0,0-1-1,0 1 1,-1-1 0,0-1-1,1 1 1,-1 0-1,0-1 1,-1 0 0,1-1-1,-1 1 1,1-1-1,-1 1 1,1-4-106,28-20 427,-22 19-182,-11 9-320,0 0-34,0 0-14,0 0-61,10 13 64,-3-6 188,0 0-1,1-1 1,0 0-1,0 0 1,1-1-1,0 0 1,0 0-1,0-1 1,0 0-1,0-1 1,1 0-1,0 0 1,0-1-1,0 0 1,0-1-1,0 0 1,0-1-1,0 0 1,0-1-1,8 0-67,90-36 296,234 39 1041,-322-6-1316,0-11-18</inkml:trace>
  <inkml:trace contextRef="#ctx0" brushRef="#br0" timeOffset="1176.397">996 4 320,'0'0'1678,"0"0"-576,0 0-139,0 0-189,0 0-273,21-4 913,96 52-1403,-75-39 82,0-2-1,1-1 1,-1-2-1,1-2 0,33-3-92,-30-1 37,0 3 0,-1 2-1,1 2 1,-1 2 0,1 1-37,-20-3 48,1-1 0,0-1 0,0-2 0,1-1 0,-1-1 0,19-3-48,184-9-21,-154 13 381,-76 0-294,0 0-31,0 0 2,0 0-10,0 0 0,-20 0-820,-18 0-2368</inkml:trace>
  <inkml:trace contextRef="#ctx0" brushRef="#br0" timeOffset="1824.631">715 150 1345,'0'0'805,"0"0"-50,0 0-16,0 0-40,0 0-485,12-5 34,135-19 304,350 24 1260,-451 10-1912,-41-8 140,-1 0-1,1-1 0,-1 0 1,1 1-1,0-2 0,0 1 1,-1 0-1,1-1 0,0 0 0,0 0 1,0 0-1,-1-1 0,1 0 1,0 0-1,0 0 0,-1 0 1,1-1-1,3-1-39,84-89-558,-83 76-2739</inkml:trace>
  <inkml:trace contextRef="#ctx0" brushRef="#br0" timeOffset="4668.285">1171 212 368,'0'0'849,"0"0"-268,0 0-103,0 0-57,19-10 1239,-15 13-1672,-4-3 25,0-1 1,0 1-1,0 0 0,-1-1 0,1 1 0,0-1 0,0 1 0,0 0 0,0-1 0,0 1 0,0 0 0,0-1 0,0 1 0,0-1 0,1 1 0,-1 0 0,0-1 0,0 1 0,0 0 0,0-1 0,0 1 0,1 0 0,-1-1 0,0 1 0,0 0 0,1-1 0,-1 1 1,0 0-1,0 0 0,1-1 0,-1 1 0,0 0 0,1 0 0,-1 0 0,0-1 0,1 1 0,-1 0 0,0 0 0,1 0 0,-1 0 0,1 0 0,-1 0 0,0 0 0,1 0 0,-1 0 0,0 0 0,1 0 0,-1 0 0,1 0 0,-1 0 0,0 0 0,1 0 0,-1 0 0,0 0 1,1 1-1,-1-1 0,0 0 0,1 0 0,-1 0 0,0 1 0,1-1 0,-1 0 0,0 0 0,0 1 0,1-1 0,-1 0 0,0 0 0,0 1 0,1-1-13,-1-72 904,0 72-567,0 0-228,0 57-173,0-51 76,17 14 784,-16-55-174,-1 34-622,0 1-32,0 0-13,0 0-91,0 0-35,0 0 35,17 0 944,-17-3-812,0 2-2,0 0 1,1 0 0,-1 0-1,0-1 1,0 1 0,0 0 0,0 0-1,0-1 1,0 1 0,0 0-1,0 0 1,-1 0 0,1-1 0,0 1-1,-1 0 1,1 0 0,-1 0-1,1 0 1,-1 0 0,1 0 0,-1 0-1,0 0 1,0 0 0,0 0-1,1 0 1,-1 0 0,0 0 0,0 1-1,0-1 1,0 0 0,0 1-1,0-1 1,0 1 0,-1-1 0,1 1-1,0-1 1,0 1 5,0 0-96,1 0-61,0 0-20,0 27-36,0-27 218,0 1 0,-1-1 1,1 1-1,0-1 1,0 1-1,-1 0 1,1-1-1,0 1 1,0 0-1,0-1 1,0 1-1,0 0 0,0-1 1,0 1-1,0-1 1,0 1-1,0 0 1,0-1-1,0 1 1,0 0-1,1-1 1,-1 1-1,0 0 0,0-1 1,1 1-1,-1-1 1,0 1-1,1-1 1,-1 1-1,1-1 1,-1 1-1,1-1 1,-1 1-1,1-1 0,-1 0 1,1 1-1,-1-1 1,1 0-1,-1 1 1,1-1-1,0 0 1,-1 0-1,1 1 1,-1-1-1,1 0 0,0 0 1,-1 0-1,1 0 1,0 0-6,1 0-15,-1 0 1,0 0 0,1-1-1,-1 1 1,1 0-1,-1-1 1,0 1 0,0-1-1,1 1 1,-1-1-1,0 0 1,0 1-1,0-1 1,1 0 0,-1 0-1,0 0 1,0 0-1,0 0 1,-1 0 0,1 0-1,0 0 1,0-1-1,-1 1 1,1 0 0,0 0-1,-1-1 1,1 1-1,-1 0 1,0-1-1,1 1 1,-1 0 0,0-1-1,0 1 1,0 0-1,0-1 1,0 1 0,0-1-1,0 1 1,0 0-1,-1-1 1,1 1 0,-1 0-1,1-1 1,-1 1-1,1 0 1,-1-1 14,0-13-674,1 14 660,0-1 0,0 1 0,-1 0 0,1 0 0,0 0 0,-1-1 0,1 1 0,-1 0 0,1 0 0,-1 0 0,0 0 0,1 0 0,-1 0 0,0 0 0,0 0 0,1 0 0,-1 0 0,0 1 0,0-1 0,0 0 0,0 1 0,0-1 0,0 0 0,-1 1 0,1-1 0,0 1 0,0 0 0,0-1 0,0 1 0,-1 0 0,1 0 0,0-1 0,0 1 0,-1 0 0,1 0 0,-1 1 14,3 31 237,4-29-490,0-3-1081</inkml:trace>
  <inkml:trace contextRef="#ctx0" brushRef="#br0" timeOffset="7066.465">1809 92 160,'0'0'1030,"0"0"-6,0 0-567,0 0-52,0 0 137,0-4 3353,0-4-3740,0 9-150,0 0 1,1 1 0,-1-1-1,0 0 1,0 0 0,1 0 0,-1 1-1,1-1 1,-1 0 0,1 0-1,0 0 1,-1 0 0,1 0 0,0 0-1,0 0 1,0 0 0,0 0 0,0-1-1,0 1 1,0 0 0,0 0-1,0-1 1,0 1 0,0-1 0,0 1-1,0-1 1,1 1 0,-1-1 0,0 0-1,0 0 1,0 1 0,1-1-1,-1 0 1,0 0 0,0 0 0,1 0-1,-1-1 1,0 1 0,0 0 0,1 0-1,-1-1 1,0 1 0,0-1-1,0 1 1,0-1 0,0 1 0,1-1-1,-1 0-5,6-27 427,-7 28-646,0 0 83,0 0 11,0 0-16,18 8 210,-22-3-373,2 25 272,26-31 96,-23-9-1233,-1-8-2742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4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3121,'36'-2'6014,"-29"2"-6377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4:4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2177,'0'0'1275,"0"0"-474,0 0-182,0 0-174,0 0-79,7 0 3313,-7 0-4413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5:2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120 125 976,'-5'-5'6117,"15"-1"-4702,17 6-2168,-9 0-4969,-15 0 3705</inkml:trace>
  <inkml:trace contextRef="#ctx0" brushRef="#br0" timeOffset="282.388">120 125 256,'48'-9'1636,"-38"7"295,-10 2-544,0 0-263,0 0-340,0 0-218,0 0 79,0 0-434,0 0-139,0 0 37,0 0-53,0 0 0,-17 2-472,-33 31-5000,31-22 2783</inkml:trace>
  <inkml:trace contextRef="#ctx0" brushRef="#br0" timeOffset="1249.591">0 191 400,'0'0'782,"0"0"242,0 0 1,0 0-243,0 0-238,82 0-659,232-14 881,237 7-267,-428 1-298,0-5 0,87-21-201,64-8 483,130 10 432,20 16-915,609-23 1129,-694 37-545,-263 2 1580,-76-2-2009,0 0-22,0 0 59,0 0 11,0 0-11,0 0 149,0 0-226,0 0 21,0 0 64,0 0 11,0 0 51,-2 11-1039,-12 1-3097,-11-3-3718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4:5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42 3506,'-44'-41'3428,"40"41"-3408,0 0-1,1 0 1,-1 0 0,1 1-1,-1-1 1,0 1 0,1 0-1,-1 0 1,1 0 0,0 1-1,-1-1 1,1 1 0,0 0-1,0 0 1,0 0 0,0 0-1,0 0 1,0 1 0,1-1 0,-1 1-1,1 0 1,0 0 0,0 0-1,0 0 1,-1 2-20,-4 4 9,-15 14-15,2 2 0,1 0-1,1 2 1,1 0-1,1 0 1,1 2-1,2 0 1,1 0-1,1 1 1,2 1-1,1 0 1,-4 30 6,-1 79-32,6 2-1,8 55 33,0-83-50,1-73 27,2 0-1,1 0 0,3-1 0,1 0 0,2-1 1,2 0-1,1-1 0,2 0 0,1-1 1,3-1-1,16 24 24,-18-31 14,1-1-1,1-1 1,1-1 0,1-1 0,1-1 0,21 16-14,-31-29 60,0-2 1,0 0 0,1-1-1,0 0 1,1-1 0,0 0-1,0-1 1,0-1 0,1-1 0,-1 0-1,1-1 1,0-1 0,0 0-1,1-1 1,-1-1 0,10-1-61,-18-1 76,-1 0 1,1-1-1,0 0 1,-1 0-1,0-1 1,0 0-1,0-1 1,0 1-1,0-1 1,-1-1-1,0 1 1,0-1-1,0 0-76,26-22 25,-15 11 2,-2 0 1,0-1 0,-1-1-1,0 0 1,-2-1-1,0-1 1,-2 1-1,0-2 1,-1 0 0,-1 0-1,-1 0 1,-1-1-1,-1 0 1,-1 0 0,-2 0-1,0-1 1,-1 1-1,-1-7-27,12-70 245,2 9-271,-4-1-1,-4 0 0,-4-59 27,-7 115 48,-1 1-1,-2-1 0,-2 1 0,-1 0 0,-11-24-47,1 2 69,12 23 38,-2 0 0,-1 1 0,-1 0 0,-3 1 0,0 1 0,-2 0 0,-1 1 0,-1 1 0,-2 1 1,-1 1-1,-1 1 0,-1 1 0,-1 1 0,-7-3-107,-76 17 493,75 11-343,22-1-146,11 0-20,0-1-1,1 1 0,-1 0 0,0-1 1,0 1-1,0 0 0,0 0 0,0 0 1,1 0-1,-1 0 0,0 0 1,0 0-1,0 0 0,0 0 0,0 0 1,0 0-1,1 0 0,-1 1 0,0-1 1,0 0-1,0 1 0,0-1 0,1 1 1,-1-1-1,0 1 0,1-1 0,-1 1 1,0-1-1,1 1 0,-1 0 0,0-1 1,1 1-1,-1 0 0,1-1 0,0 1 1,-1 0-1,1 0 0,-1 0 0,1 0 1,0-1-1,0 1 0,0 0 0,-1 0 1,1 0-1,0 0 0,0 0 17,0 17-1662,0 2-2759</inkml:trace>
  <inkml:trace contextRef="#ctx0" brushRef="#br0" timeOffset="3188.377">1133 1525 688,'0'0'2020,"0"0"-651,0 0-156,0 0 196,0 0-529,0 0-445,-1-11 115,249 5 21,145-27-235,74-27-16,-151 53-200,-64 13-144,-155-2 41,-49-3 2637,-51 4-3607,-10-4-4345</inkml:trace>
  <inkml:trace contextRef="#ctx0" brushRef="#br0" timeOffset="41309.823">257 1576 2417,'-11'-59'5224,"79"58"-5045,541-36 762,-70-32-818,-7 18 37,-264 31-34,25-4 79,-19 14-40,-231 8 158,-46 0 603,-12 2-2111</inkml:trace>
  <inkml:trace contextRef="#ctx0" brushRef="#br0" timeOffset="46482.078">513 1618 160,'0'0'624,"0"0"-560,0 0 144,0 0-208,0 0-32,0 0-912</inkml:trace>
  <inkml:trace contextRef="#ctx0" brushRef="#br0" timeOffset="46752.53">513 1618 400,'124'-4'753,"-124"4"-753,0 0-129,0 0 17,0 0-480</inkml:trace>
  <inkml:trace contextRef="#ctx0" brushRef="#br0" timeOffset="47021.069">686 1647 1377,'0'0'1969,"0"0"-1969,0 0-257,0 0-2368</inkml:trace>
  <inkml:trace contextRef="#ctx0" brushRef="#br0" timeOffset="47287.848">686 1647 4530,'71'-23'256,"-71"23"-256,0 0-96,0 0-3489</inkml:trace>
  <inkml:trace contextRef="#ctx0" brushRef="#br0" timeOffset="47288.848">845 1632 3249,'0'0'1553,"0"0"-1473,0 0-80,0 0-176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5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4178,'7'-11'4924,"24"34"-5075,22 46 514,-41-50-323,1 0 1,0-1-1,2 0 1,0-1-1,1-1 1,1 0-1,1-1 1,0-1-1,0-1 1,2-1-1,16 9-40,-20-15 35,0-1 1,0 0-1,0-1 0,1-1 0,-1 0 1,1-2-1,0 0 0,0 0 0,-1-2 1,1 0-1,0-1 0,0 0 0,-1-2 1,0 0-1,0 0 0,0-2 0,0 0 1,-1-1-1,7-4-35,76-45 102,-72 38-85,2 1 0,0 1 0,0 2 0,1 0 0,1 2 0,0 2 0,1 0 0,0 2 0,0 2 0,8 0-17,31 3 76,1 4 0,-1 3 0,0 2 0,7 6-76,-47-6 46,0-2-1,0 0 1,0-2-1,0-2 1,0 0 0,0-2-1,0-1 1,-1-2-1,1-1 1,-1-1 0,9-4-46,45-23 215,-41 15-181,1 1 0,1 3-1,0 1 1,1 2-1,1 2 1,0 2-1,39-1-33,185 24-109,126-4 519,-248-13-361,560 2 130,-161-39-163,-259 64 96,-210-10-27,0-3 1,1-4-1,55-2-85,173-30 144,-238 13-129,1 3-1,1 4 1,-1 2 0,2 4-15,-70-2-31,1-1 0,-1 1 1,0 0-1,0 0 1,0 0-1,0 1 0,0-1 1,0 0-1,0 1 1,0 0-1,0-1 0,0 1 1,0 0-1,0 0 0,0 0 1,-1 0-1,1 0 1,0 0-1,-1 1 0,1-1 1,-1 1-1,1-1 1,-1 1-1,1-1 0,-1 1 1,0 0-1,0 0 1,0 0-1,0-1 0,0 1 1,-1 0-1,1 0 1,0 0-1,-1 0 0,0 0 1,1 0-1,-1 1 0,0 1 31,-4-1-3057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0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 2705,'-41'-8'3783,"17"3"-1651,69 4-1369,527 1 1694,-578 0-3636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108 180 416,'0'0'897,"0"0"92,0 0 188,0 0 96,0 0-521,-4-2-77,-48-11 5337,2 3-4872,49 10-1127,1-1 0,0 0 0,0 1 0,0-1 0,0 1 0,0-1 0,0 0 0,0 1 0,0-1 0,0 1 0,0-1 0,0 0 0,0 1 0,1-1 0,-1 0 0,0 1 0,0-1 0,0 1 0,1-1 0,-1 1 0,0-1 0,1 1 0,-1-1 0,1 1 0,-1-1 0,1 1 0,-1-1 0,1 1 0,-1 0 0,1-1 0,-1 1 0,1 0 0,-1 0 0,1-1 0,-1 1 0,1 0 0,0 0 0,-1 0 0,1-1 0,-1 1 0,1 0 0,0 0 0,-1 0 0,1 0 0,0 0 0,-1 0 0,1 1 0,-1-1 0,1 0 0,0 0 0,-1 0 0,1 0 0,-1 1 0,1-1 0,-1 0 0,1 1 0,-1-1 0,1 0 0,-1 1 0,1-1 0,-1 1 0,1-1-13,654-14 398,-268 3-220,228-26-148,-180-7-46,-318 29 44,1 4 1,0 6-1,36 5-28,-112 0 3,-42 0 21,0 0 0,0 0-27,0 0 67,0 0 168,0 0-146,0 0-86,-26 0-1398,-15-4-4314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5731,'0'0'2892,"0"0"-1412,0 0-303,0 0-273,0 12-818,21 396 895,13-238-706,-34-213-1590,0-10-3709,0-11 2159</inkml:trace>
  <inkml:trace contextRef="#ctx0" brushRef="#br0" timeOffset="188.009">115 94 1265,'0'0'3249,"0"0"-2353,0 0-271,0 0-209,0 0-48,0 0-304,67 10 0,-53 7 320,-5-1-240,-2 3 49,-7 0-113,0 3 0,0-1 624,0 0-576,-9-2-16,-3-9-112,3-6 0,5-4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1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1 817 144,'0'0'2334,"0"0"-727,0 0-770,0 0-405,0 0-210,0-8-54,0-25-125,0 24 50,0 9 166,0 0-171,0 0-5,0 0 138,18 24-304,133 227 1721,-148-250-1592,-1 0 0,0-1 0,1 1 0,-1-1-1,0 1 1,1-1 0,-1 0 0,0 0 0,1 0-1,-1 0 1,1-1 0,-1 1 0,0-1 0,1 1-1,-1-1 1,0 0 0,0 0 0,0 0 0,1 0-1,-1 0 1,0 0 0,0-1 0,-1 1 0,1-1-1,0 1 1,0-1 0,-1 0 0,1 0 0,-1 0 0,1 0-1,-1 0 1,0 0 0,0 0 0,0 0 0,0 0-1,0 0 1,0-1 0,-1 1 0,1-2-46,3-3-23,65-99 791,-43 61-654,2 2 0,2 1 1,1 1-1,3 2 0,15-14-114,-47 52-38,-1 0-1,0-1 1,1 1 0,-1 0-1,1 0 1,0 0 0,-1 0-1,1 1 1,0-1 0,0 0-1,-1 1 1,1-1 0,0 1-1,0-1 1,0 1 0,0 0-1,0 0 1,0 0 0,-1 0-1,1 0 1,0 0 0,0 1-1,0-1 1,0 1 0,-1-1-1,1 1 1,0 0 0,0-1-1,-1 1 1,1 0 0,0 0-1,-1 0 1,1 1 0,-1-1-1,0 0 1,1 0 0,-1 1-1,0-1 1,0 1 0,1-1-1,-1 1 1,-1-1 0,1 1-1,0 0 1,0 0 0,-1-1-1,1 1 1,0 0 0,-1 0-1,0 0 1,1 0 0,-1 0-1,0-1 1,0 2 38,10 27-4493</inkml:trace>
  <inkml:trace contextRef="#ctx0" brushRef="#br0" timeOffset="266.075">978 1006 7347,'0'0'2337,"0"0"-2337,0 0 16,0 0-32,0 0-1344</inkml:trace>
  <inkml:trace contextRef="#ctx0" brushRef="#br0" timeOffset="2331.844">885 1352 0,'0'0'107,"0"0"250,0 0 377,19 11 157,136 79 1833,-101-63-1862,2-2-1,0-3 1,2-2 0,0-3 0,30 4-862,127 36 433,-163-39-281,1-3 1,1-2-1,0-3 1,55 4-153,356-14 322,-214-44-170,-155 20-135,-45 10 17,-1-2 1,0-2 0,-1-3 0,-1-1 0,-1-3 0,-2-1 0,0-3 0,-2-1 0,-1-3 0,7-8-35,-32 24 40,0-1 1,-1 0-1,-1-2 1,-1 1-1,-1-2 1,-1 1-1,0-2 0,-2 0 1,0 0-1,-2-1 1,0 0-1,-2 0 0,0-1 1,-1-4-41,7-51 257,-3-1 0,-4 0 0,-4-49-257,-4 111 59,-1 1 1,0-1-1,-2 1 1,0 1 0,0-1-1,-2 1 1,0 0-1,-1 1 1,-1 0-1,0 0 1,-1 1 0,0 0-1,-1 1 1,-1 1-1,0-1-59,-28-28 58,-1 1 0,-1 2-1,-3 2 1,-1 3-1,-1 1 1,-2 2-1,-1 3 1,-1 2 0,-1 2-1,-1 2 1,-1 3-1,-12 0-57,-288-25 96,60 34-48,259 14-56,1 2-1,0 2 1,0 1-1,1 1 1,0 2-1,1 2 1,1 1-1,0 1 1,2 2-1,-16 12 9,-63 40-21,4 3-1,3 6 1,4 4 0,4 4-1,-35 45 22,105-103-11,2 1 0,1 0 0,1 2 0,2 0 0,1 2 0,2 0 0,1 0 0,2 1 0,1 1 0,2 0 0,2 0 0,1 1 0,2 0 0,2 0 0,1 0 0,2 5 11,-2-28-11,1-1 0,1 1 0,0-1-1,0 1 1,2-1 0,0 1 0,0-1-1,1 0 1,1 0 0,0-1 0,1 0-1,1 1 1,0-2 0,1 1 0,0-1 0,0 0-1,2-1 1,-1 0 0,10 7 11,-8-10-115,0-2 1,0 0-1,0 0 1,1-1-1,0 0 1,0-1-1,1 0 1,-1-1-1,1-1 1,-1 0-1,1-1 0,0 0 1,0 0-1,1-2 115,19 1-6074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9 3778,'0'0'2382,"0"0"-1157,0 0-500,0 0-76,0 0-249,2-8-699,235 44 1652,-47-35 1157,-365 7-3262,174-8 740,0 0 1,-1 1-1,1-1 0,0 0 1,0 1-1,0-1 1,0 0-1,0 1 1,0-1-1,0 1 0,1 0 1,-1-1-1,0 1 1,0 0-1,0-1 0,0 1 1,1 0-1,-1 0 1,0 0-1,1-1 1,-1 1-1,1 0 0,-1 0 1,1 0-1,-1 0 1,1 0-1,0 0 0,-1 0 1,1 1-1,0-1 1,0 0-1,0 0 1,0 0-1,0 0 0,0 0 1,0 0-1,0 0 1,0 0-1,0 0 0,1 0 1,-1 1 11,1 11-16,-1 16 15,-1 145 0,9-1 0,10 32 1,-2 7 222,-57-194 559,9-18-681,1-1-1,0-1 1,0-1 0,0-2-1,0-2 1,1 0-1,0-2 1,0-1-1,1-2 1,1-1-1,0-1 1,0-1-1,-17-14-99,-142-83 280,188 112-295,-1 0 0,0 1 0,1-1 0,-1 0 0,1 0-1,-1 0 1,0 0 0,1 0 0,-1 0 0,1 0 0,-1 0-1,0 0 1,1 0 0,-1 0 0,1 0 0,-1 0 0,0 0 0,1 0-1,-1 0 1,1-1 0,-1 1 0,0 0 0,1 0 0,-1 0-1,0-1 1,1 1 0,-1 0 0,0 0 0,1-1 0,-1 1-1,0 0 1,0-1 0,1 1 0,-1 0 0,0-1 0,0 1-1,0 0 1,1-1 0,-1 1 0,0 0 0,0-1 0,0 1-1,0-1 1,0 1 0,0 0 0,0-1 0,0 1 0,0-1 0,0 1-1,0 0 1,0-1 0,0 1 0,0-1 0,0 1 0,0 0-1,-1-1 1,1 1 0,0 0 0,0-1 0,0 1 0,-1-1-1,1 1 1,0 0 0,0 0 0,-1-1 0,1 1 0,0 0 15,48 1-835,-35 0-215,27-1-3061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4594,'0'0'990,"0"0"-553,0 0-260,0 0-41,-23 30 101,-73 102-157,89-121-31,1 0 0,0 1 0,0 0 0,1 0 0,0 1 0,1-1 0,1 1 0,0 0 0,1 0 0,0 0 0,1 3-49,-1 4 128,2 171 566,1-183-672,2 1 1,-1-1-1,1 1 0,1-1 1,-1 0-1,1 0 1,1 0-1,0-1 0,0 1 1,0-1-1,1 0 1,0-1-1,0 0 0,0 0 1,1 0-1,0 0 1,0-1-1,1 0 0,0-1 1,1 1-23,90 23 19,-52-27-1327</inkml:trace>
  <inkml:trace contextRef="#ctx0" brushRef="#br0" timeOffset="594.689">469 322 4866,'0'0'1969,"0"0"-867,0 0-296,0 0-724,0 5-154,0 33 104,-2-15 19,1 1 0,1-1 1,2 0-1,0 1 0,1-1 1,1 0-1,2-1 1,0 1-1,8 17-51,-14-39 14,1 0-1,0 0 1,-1 0 0,1 0-1,0 0 1,0 0 0,0 0-1,-1 0 1,1 0 0,0-1 0,0 1-1,0 0 1,0-1 0,0 1-1,1 0 1,-1-1 0,0 0-1,0 1 1,0-1 0,0 0 0,1 1-1,-1-1 1,0 0 0,0 0-1,0 0 1,1 0 0,-1 0-1,0 0 1,0-1 0,0 1-1,0 0 1,1-1 0,-1 1 0,0 0-1,0-1 1,0 1 0,0-1-1,0 0 1,0 1 0,0-1-1,0 0 1,0 0 0,0 0 0,0 1-1,-1-1 1,1 0 0,0 0-1,-1 0 1,1 0 0,0 0-1,-1-1 1,1 1 0,-1-1-14,37-58 453,25-95-261,-62 141-53,0 14-272,1 2-150,9 26 113,-5-13 192,-1-1 0,2 1 0,0-1 0,1 0 0,0-1 0,1 1 0,0-2 0,1 1 0,1-1 0,6 6-22,-14-19 55,1 1 0,-1-1 0,1 1 0,-1-1 0,0 0-1,1 0 1,-1-1 0,0 1 0,0 0 0,0-1 0,0 1-1,0-1 1,0 0 0,0 1 0,0-1 0,-1 0-1,1 0 1,-1 0 0,1 0 0,-1-1 0,0 1 0,0 0-1,0-1 1,0 1 0,0 0 0,0-1 0,-1 1 0,1-1-1,-1 1 1,0-1 0,0 1 0,0-1 0,0 1 0,0-1-1,0 0 1,-1 1-55,4-9 86,25-96 221,-8 101-1285,-4 10-2798,1 7-3236</inkml:trace>
  <inkml:trace contextRef="#ctx0" brushRef="#br0" timeOffset="864.015">1031 614 3217,'0'0'1489,"0"0"-849,0 0-335,0 0-225,0 0-80,0 0-240,-37 108 79</inkml:trace>
  <inkml:trace contextRef="#ctx0" brushRef="#br0" timeOffset="1266.791">1305 98 6675,'0'0'-131,"0"0"443,0 0 155,2 43 70,3 138-151,-2 8 2530,-4-193-2904,0-1 0,1 0 0,-1 0 0,1 0 0,0 0 0,1 0 0,0 0 0,-1 0 0,1 0-1,1 0 1,-1 1 0,1-1 0,0 0 0,0 1 0,0 0 0,0-1 0,1 1 0,0 0-1,0 0 1,0 0 0,0 0 0,1 1 0,-1 0 0,1-1 0,0 1 0,0 0 0,0 1 0,1-1-1,-1 1 1,1 0 0,-1 0 0,1 0 0,-1 1 0,1-1 0,0 1 0,0 0 0,1 1-12,-4-1-16,0 1 1,0 0-1,0 0 1,0 0-1,0 1 1,1-1-1,-1 0 1,0 1-1,0-1 1,0 1-1,0 0 1,0 0-1,0 0 1,0 0-1,-1 0 1,1 0-1,0 0 1,0 0-1,-1 1 1,1-1-1,-1 1 1,1-1-1,-1 1 1,0 0-1,0 0 1,1-1 0,-1 1-1,0 0 1,-1 0-1,1 0 1,0 0-1,-1 0 1,1 0-1,-1 0 1,1 0-1,-1 1 1,0-1-1,0 0 1,0 0-1,0 0 1,0 2 15,1 4 36,-1-1 0,1 1 0,-1 0 0,0 0 0,-1 0 0,0-1 0,0 1 0,-1 0 0,0-1 0,0 1 0,0-1 0,-1 0 0,0 0 0,-1 0 0,0 0 0,0 0 0,0-1 0,-1 0 0,0 0 0,0 0 0,0 0 0,-6 3-36,2-66-5104,9 8-496</inkml:trace>
  <inkml:trace contextRef="#ctx0" brushRef="#br0" timeOffset="1529.065">1847 212 672,'0'0'2946,"0"0"-1362,0 0-1055,0 0 655,0 0-816,0 0 129,-35 429-33,-6-377-240,-12 0 144,-12-9-368,-8-10-192,-6-14-2417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4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0 384,'-140'0'7308,"140"0"-7047,0 0-82,0 0 77,0 0 299,0 0-291,2 0-259,236 24 523,-83-16-298,-39-4-13,-1 6 1,78 17-218,-11 4 389,-181-31-290,-1 2 40,0-2-1,0 0 255,0 10-1370,0-9-1269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6:4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 3314,'0'0'1280,"0"0"65,0 0-625,0 0-448,0 0-272,0 0-48,-2-4-416,-5-4-4178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2:5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2657,'0'0'152,"0"0"-1,0 0 0,1-1 1,-1 1-1,0 0 0,0 0 1,0 0-1,1 0 0,-1-1 1,0 1-1,0 0 0,0 0 1,0 0-1,0-1 0,0 1 1,0 0-1,1 0 0,-1-1 1,0 1-1,0 0 1,0 0-1,0-1 0,0 1 1,0 0-1,0 0 0,0-1 1,0 1-1,0 0 0,0 0 1,0-1-1,-1 1 0,1 0 1,0 0-1,0-1 0,0 1 1,0 0-1,0 0-151,719-8 931,198 10-261,-503-29-531,339 3 472,-15-43-238,-382 51-333,28 17-40,-133 1 8,1512 0 310,-1562 14-148,-193-16 182,-20-6-3801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3:1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1200 96,'0'0'245,"0"0"-47,0 0-11,0 0 61,0 0-11,15 2 113,132 12 1352,-135-13-1429,1-2 0,-1 1 0,0-1 1,1-1-1,-1 0 0,0-1 0,0-1 0,0 1 1,0-2-1,8-4-273,307-141 1923,-298 131-1823,0-2-1,-2-1 0,0-1 0,-2-1 1,0-1-1,-2-1 0,-1-2 1,-1 0-1,-1-1 0,-2-1 0,-1-1 1,-1 0-1,-2-2 0,0-3-99,-6 16 150,-1 0 0,-1-1 0,-1 0 0,-1 0 0,-1-1 0,-1 1 0,-1-1 0,0 0 0,-3-11-150,0 22 175,-2 0 0,1 0 0,-1 0 0,-1 1 0,0 0 1,0 0-1,-1 0 0,0 0 0,-1 1 0,0 0 0,0 0 0,-1 1 0,-8-7-175,-7-4 122,0 0 0,-2 2 1,0 0-1,-1 2 0,0 1 0,-1 1 0,-1 1 0,-5 0-122,-31-16 95,-127-36-287,167 56 189,-1 1 0,0 2 0,0 0 0,0 1 1,0 2-1,-1 0 0,1 2 0,-1 1 0,-10 2 3,-142 67-27,169-67 21,1 1 0,-1 0 0,1 0 0,0 0 0,0 1 0,0 0 0,0 1 0,1 0 0,0 0 0,0 0 0,1 1 0,0 0 0,0 0 0,0 1 0,1-1 0,-3 7 6,-7 27-60,1 0 0,3 0 0,1 1 0,2 1 0,2 0-1,1 0 1,3 0 0,2 43 60,0-58-26,-3 4 20,2-1 0,1 0 0,2 0 1,1 0-1,1 0 0,1 0 0,2 0 0,2-1 0,0 0 0,6 9 6,3-3 9,2 0 1,1-2-1,2 0 0,1-2 0,2-1 0,1-1 0,22 20-9,3-30-37,-52-20 144,23-8-2188,-11-11-8911</inkml:trace>
  <inkml:trace contextRef="#ctx0" brushRef="#br0" timeOffset="264.652">545 1330 5523,'0'0'6194,"0"0"-6194,0 0 208,0 0-544,0 0-368,0 0-4226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3:1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2348 214 208,'137'17'2033,"-92"-7"-1674,1-3-1,0-1 0,0-3 1,1-1-1,-1-3 1,4-2-359,42 2 277,159-20 1478,-250 21-1581,19 0 106,-1 0-307</inkml:trace>
  <inkml:trace contextRef="#ctx0" brushRef="#br0" timeOffset="6032.681">1 165 1056,'0'0'1292,"0"0"-329,0 0-318,0 0-191,0 0 24,0 0-289,66-7 72,207-18 65,-116 11-78,374 10 969,-507 4-1158,154 0 346,0 7 0,39 13-405,340 56 641,-123-26-183,153-14-308,-50-67 15,64-5-34,-341 21-114,119 13-17,-205 3 15,151-24 33,-90 35-61,-108-8 34,0-6 1,97-15-22,42-1 50,-82 10-58,0-8 0,10-9 8,-23 5 48,1 7 0,1 8 0,11 8-48,189-6 232,-53-14 985,-280 15-518,-40-8-131,-9-13-965,-21-14-1844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3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29 656,'-9'-19'3125,"9"19"-3066,0 0 0,1 0 0,-1 0 0,0 0 0,0-1-1,1 1 1,-1 0 0,0 0 0,0 0 0,1-1 0,-1 1 0,0 0 0,0 0 0,0 0-1,0-1 1,1 1 0,-1 0 0,0-1 0,0 1 0,0 0 0,0 0 0,0-1 0,0 1-1,0 0 1,0-1 0,1 1 0,-1 0 0,0-1 0,0 1 0,-1 0 0,1 0 0,0-1-1,0 1 1,0 0 0,0-1 0,0 1 0,0 0-59,12 9-309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4:0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27 480,'-7'-4'1154,"7"3"-1064,1 1-1,-1 0 0,1-1 1,-1 1-1,0-1 1,0 1-1,1-1 0,-1 1 1,0-1-1,0 1 1,1-1-1,-1 1 1,0-1-1,0 1 0,0-1 1,0 1-1,0-1 1,0 1-1,0-1 0,0 1 1,0-1-1,0 1 1,0-1-1,0 1 0,0-1 1,0 0-1,0 1 1,0-1-1,-1 1 1,1-1-1,0 1 0,0 0 1,-1-1-1,1 1 1,0-1-1,-1 1 0,1-1 1,-1 1-1,1 0 1,0-1-1,-1 1 0,1 0 1,-1-1-1,1 1 1,-1 0-1,1 0 1,-1 0-1,1-1 0,-1 1 1,1 0-1,-1 0 1,1 0-1,-1 0 0,1 0 1,-1 0-1,1 0 1,-1 0-1,0 0 1,1 0-1,-1 0 0,1 0 1,-1 0-1,1 1 1,-1-1-1,1 0 0,-1 0 1,1 1-90,128 27 131,280-18 698,-254-12-658,227 3-78,-123 17-42,-11-18 549,-247-2-2731,0-6-4358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3522,'0'0'1131,"0"0"-648,0 0-275,0 0 187,0 0-174,-21 17 51,-64 56-26,82-72-206,1 0 0,0 0 0,-1 0 0,1 1 1,0-1-1,0 1 0,0-1 0,0 1 0,0 0 1,1-1-1,-1 1 0,0 0 0,1 0 0,0 1 1,-1-1-1,1 0 0,0 0 0,0 1 0,0-1 1,0 0-1,1 1 0,-1-1 0,0 1 0,1-1 1,0 1-1,0-1 0,0 1 0,0 0-40,1 11 249,1-7-190,0 0 0,0 0 0,1-1 0,0 1 1,1-1-1,-1 0 0,1 0 0,0 0 1,1 0-1,-1-1 0,1 1 0,0-1 0,1-1 1,-1 1-1,1-1 0,5 4-59,13 13 141,-19-18-127,0 1-1,0-1 1,-1 1 0,0 0-1,0 0 1,0 1 0,0 0-1,-1-1 1,1 1 0,-1 0-1,-1 0 1,1 1 0,-1-1 0,1 1-1,-2-1 1,1 1 0,-1-1-1,1 1 1,-2 0 0,1 0-1,-1 0 1,0 0 0,0 0-1,0 0-13,-2-2 25,0-1 0,-1 0 0,1 0 0,-1 0-1,1 0 1,-1-1 0,0 1 0,0-1 0,0 1 0,-1-1-1,1 0 1,0 0 0,-1-1 0,0 1 0,1-1 0,-1 1-1,0-1 1,0 0 0,1-1 0,-1 1 0,0-1 0,0 1-1,0-1 1,0 0 0,0-1 0,0 1-25,-1-28-4933,7 6-48</inkml:trace>
  <inkml:trace contextRef="#ctx0" brushRef="#br0" timeOffset="472.67">416 185 96,'0'0'2353,"0"0"-245,0 0-241,0 0-79,0 0-612,0 0-802,-6-3-54,4 1-296,0 0-1,-1 1 1,0-1 0,1 1-1,-1 0 1,0-1 0,1 1-1,-1 0 1,0 1 0,0-1-1,0 0 1,0 1 0,0 0-1,0 0 1,0 0 0,0 0-1,1 0 1,-1 0 0,0 1-1,0-1 1,0 1 0,0 0 0,0 0-1,1 0 1,-1 0 0,0 1-1,1-1 1,-1 1 0,1-1-1,-1 1 1,1 0 0,-1 1-24,0 0 5,0 0 1,0 0 0,0 0-1,0 0 1,1 1 0,-1-1-1,1 1 1,0 0 0,0-1 0,0 1-1,0 0 1,1 0 0,0 0-1,0 1 1,0-1 0,0 0-1,1 0 1,-1 0 0,1 1-1,0-1 1,0 0 0,1 1 0,0-1-1,-1 0 1,1 0 0,0 0-1,1 0 1,-1 0 0,1 0-1,0 0 1,0 0 0,0 0-1,0-1 1,1 1 0,0-1 0,-1 0-1,1 1 1,0-1 0,0-1-1,1 1 1,-1 0 0,1-1-1,-1 0 1,1 0 0,3 2-6,75-20 353,-73 9-681,-1-1-1,0 0 0,0-1 1,-1 1-1,0-2 1,0 1-1,-1-1 1,-1 0-1,1 0 1,-2 0-1,1-1 0,-2 0 1,1 0-1,-1 0 1,-1 0-1,0-3 329,0 81 4753,-3-65-4784,1 1 0,0 0 0,0-1-1,1 1 1,-1-1 0,1 1 0,-1 0 0,1-1 0,0 1 0,0-1-1,0 0 1,0 1 0,0-1 0,0 0 0,1 1 0,-1-1 0,1 0-1,0 0 1,0 0 0,0 0 0,0-1 0,0 1 0,0 0 0,0-1 0,0 0-1,0 1 1,1-1 0,-1 0 0,1 0 0,-1 0 0,1 0 0,0-1 31,7 0-1065</inkml:trace>
  <inkml:trace contextRef="#ctx0" brushRef="#br0" timeOffset="990.27">714 142 1969,'0'0'1769,"0"0"-315,0 0-462,0 0-269,0 0-112,0 20-197,0 94 426,0-114-659,0 0 22,2-6-19,66-99-1294,-67 105 1125,0-1-1,0 1 0,0-1 0,0 1 1,1 0-1,-1-1 0,0 1 1,0 0-1,0 0 0,1 0 0,-1 0 1,0 0-1,0 0 0,1 0 0,-1 0 1,0 1-1,0-1 0,1 0 0,-1 1 1,0-1-1,0 1 0,0 0 1,0-1-1,0 1 0,0 0 0,0-1 1,0 1-1,0 0 0,0 0 0,0 0 1,0 0-1,-1 0 0,1 0 0,0 0 1,-1 0-1,1 0 0,-1 0 1,1 0-1,-1 1 0,1-1 0,-1 0 1,0 0-1,0 1 0,1-1 0,-1 0 1,0 0-1,0 1 0,0-1 0,-1 0 1,1 0-1,0 0 0,0 1 1,-1-1-1,1 0 0,0 0 0,-1 0 1,0 1-15,8 22 307,-5-23-360,-1-1 1,1 1-1,0-1 0,0 0 0,-1 0 1,1 0-1,0 0 0,0 0 1,0 0-1,0 0 0,-1 0 1,1-1-1,0 1 0,0-1 1,-1 1-1,1-1 0,0 0 1,-1 0-1,1 1 0,-1-1 0,1 0 1,-1-1-1,1 1 0,-1 0 1,1 0-1,-1-1 0,0 1 1,1-1 52,4-5-165,-6 6 152,1 0-1,-1-1 1,1 1-1,0 0 0,-1 0 1,1 0-1,0-1 1,0 1-1,0 0 0,0 0 1,0 0-1,0 0 1,0 1-1,0-1 1,1 0-1,-1 0 0,0 1 1,0-1-1,1 1 1,-1-1-1,0 1 0,1-1 1,-1 1-1,0 0 1,1 0-1,-1 0 0,1 0 1,-1 0-1,0 0 1,1 0-1,-1 0 0,1 0 1,-1 0-1,0 1 1,1-1-1,-1 1 0,0-1 1,1 1-1,-1 0 1,0-1-1,0 1 1,0 0-1,1 0 0,-1 0 1,0 0-1,0 0 1,0 0 13,3 3 39,0-1 1,0 1 0,1-1-1,-1 0 1,1 0 0,0 0 0,0-1-1,0 0 1,0 0 0,0 0-1,0 0 1,1-1 0,-1 0-1,1 0 1,-1-1 0,0 1 0,4-1-40,20 0-1041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4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24 720,'0'0'1142,"0"0"83,0 0 223,0 0-50,0 0-104,-4-3-328,-10-6-454,11 6-200,5 3-360,152 33 56,-50-23 201,1-4-1,86-8-208,-60 1 114,444 2 78,-137 52-96,-157-53 22,-280 0-78,1 0 1,-1 0-1,0 0 1,1 0-1,-1 0 0,1 0 1,-1-1-1,1 1 1,-1 0-1,0-1 0,1 1 1,-1-1-1,0 1 1,1-1-1,-1 0 1,0 0-1,0 1 0,0-1 1,0 0-1,0 0 1,0 0-1,0 0 0,0 0 1,0-1-1,0 1 1,0 0-1,0 0 1,-1-1-1,1 1 0,-1 0 1,1-1-1,-1 1 1,1 0-1,-1-1 0,0 1 1,0-1-1,0 1 1,0-1-1,0 1 1,0 0-1,0-1 0,0 1 1,0-1-1,-1 1 1,1 0-1,0-1 0,-1 1 1,0 0-1,1-1 1,-1 1-1,0 0 0,1-1-39,-22-26-2181,-20 0-2534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4:1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54 1345,'3'12'7795,"-68"186"-7440,49-151-344,40-47 98,187 6 515,-217-26 1623,-83-104-1532,-20-49-619,109 174-143,0-1 1,0 0 0,0 1-1,0-1 1,0 0-1,0 1 1,1-1-1,-1 0 1,0 1 0,0-1-1,0 0 1,0 1-1,0-1 1,0 0 0,0 1-1,-1-1 1,1 0-1,0 1 1,0-1 0,0 1-1,0-1 1,0 0-1,0 0 1,-1 1-1,1-1 1,0 0 0,0 1-1,0-1 1,-1 0-1,1 0 1,0 1 0,-1-1-1,1 0 1,0 0-1,0 0 1,-1 1-1,1-1 1,0 0 0,-1 0-1,1 0 1,0 0-1,-1 0 1,1 0 0,0 0-1,-1 0 1,1 1-1,0-1 1,-1 0 0,1-1-1,-1 1 1,1 0-1,0 0 1,-1 0-1,1 0 1,-1 0 46,2 5-278,-1 21-2889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4:2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4262 4310 288,'0'0'728,"0"0"-181,0 0 94,0 0-92,0 0-178,0 0 72,-3-5-16,-13-14 93,12 14 35,4 5-195,0 0-138,141 44-70,-98-24-110,29 5 212,-72-25-180,-19 4 5865,0-1-5924,-1 1-1,1 0 1,0 2 0,0 0-1,0 1 1,1 0 0,0 2-1,1 0 1,0 1-15,4-3 2,13-7-3,-4 1-10,-1 1 0,1 0 0,0 0 1,0 0-1,0 0 0,0 1 0,1 0 1,-1-1-1,0 1 0,1 1 0,0-1 1,0 0-1,0 1 0,0 0 0,1-1 1,-1 1-1,1 0 0,0 0 0,0 1 1,-1 2 10,3-7-115,0 0-53,5 9-227,12 0 423,1-1 1,0-1-1,0 0 0,1-1 1,0-1-1,0-1 0,0-1 1,0 0-1,0-1 0,1-2 1,10 0-29,0 2 29,92 0 332,-122-2-287,0 0 57,0-36 475,0 23-535,-1 0 0,-1 0 0,0 1 0,0-1 0,-1 1 0,-1-1 1,0 1-1,-1 0 0,0 1 0,-1-1 0,0 1 0,-1 0 0,0 0 1,0 1-1,-6-5-71,2 0 21,-1 0 0,0 0 1,-1 2-1,0-1 0,-1 2 1,-1 0-1,0 0 0,0 2 1,-1 0-1,-6-2-21,17 58-4357,19-15-917</inkml:trace>
  <inkml:trace contextRef="#ctx0" brushRef="#br0" timeOffset="3882.363">132 5571 480,'0'0'643,"0"0"56,0 0-69,0 0-67,0 0-16,-3-4-115,-15-15 1110,18 19-1147,0 0-75,0 0-67,0 0-63,0 0-81,0 0-101,0 0-96,0 0 27,0 0-25,21 12 60,51 2-182,-58-13 3264,-14-1-2876,-217 0 804,216 0-896,1 0 144,0 0-232,0 0-173,10 0-267,286-25 1139,-287 25-131,-20 0-2673,0 0-1996</inkml:trace>
  <inkml:trace contextRef="#ctx0" brushRef="#br0" timeOffset="6349.213">231 5558 1489,'0'0'1123,"0"0"-355,0 0-325,0 0-243,0 0 155,0 0-142,10-14 932,214 1-470,-223 13-622,-1 0 35,0 0 14,0 0 114,0 0-115,0 0 81,0 0 138,0 0 5,0 0-39,0 0 15,0 0-66,0 0 117,0 0-224,0 0 0,0 0 142,0 0-73,0 0-34,0 0 42,0 0 38,0 0 107,0 0-222,0 0 18,0 0 142,0 0-151,0 0-47,0 0-66,0 0-56,0 0-29,0 0 58,0 0 105,0 0 10,0 0-14,0 0-15,0 0-46,0 0 14,0 0-144,0 0-748,-2 0-2008,-5 0-4232</inkml:trace>
  <inkml:trace contextRef="#ctx0" brushRef="#br0" timeOffset="10665.166">1325 5461 96,'0'0'406,"0"0"-38,0 0 21,0 0 83,0 0 110,0 0-120,3-4 1648,180 17-1763,58 11 200,206-24-94,-201-10-373,39 5-29,302 10 517,-471 11-565,-116-16 26,0 0 70,32 0 32,-7 2-38,-24-2-5,-1 0-3,0 0 30,0 0 104,0 0-67,0 0 67,0 0-145,0 0-12,0 0-17,0 0 46,0 0 104,0 0-97,0 0-28,0 0 116,0 0-108,0 0 13,0 0-46,0 0 32,0 0 35,21 6-16,123 19 422,-135-19-540,-6-10 4297,-3-16-8205</inkml:trace>
  <inkml:trace contextRef="#ctx0" brushRef="#br0" timeOffset="27134.949">6541 7688 2161,'219'-117'2092,"-99"56"-1487,-74 40-175,0-2 0,-1-2 0,-2-3 0,-1 0 1,38-35-431,-36 14 556,-1-2 0,-3-2 0,-3-1 0,-1-2 1,-4-2-1,8-20-556,-16 33 275,39-95 126,-6-3 0,-7-2 0,-6-2 0,-6-2 0,10-103-401,-19 112 209,-13 40 1,-5-1 0,-4 0 0,-6-87-210,-5 134 84,-3-1 0,-2 1-1,-2 0 1,-3 1 0,-2 0 0,-2 1 0,-25-48-84,-19-34 205,-5 3 1,-60-82-206,-309-393 485,94 49-373,-194-279 110,248 368-201,33 82 27,62 94 80,144 203-91,-4 2 1,-3 3-1,-50-57-37,-210-315 139,221 337-174,-29-13 182,110 119-825,55 145 470,-20-85 275,36 99-19,-54-230 504,-8-210-691,9 301-538,17 12 679,2-1 0,0-2 0,1 0 0,0-1 0,1-1 0,1-1 0,0-2 0,1 0 0,26 6-2,-31-5-490,-22-7-3296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5:0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 2481,'0'0'643,"0"0"-136,0 0 99,0 0-99,0 0-65,0 0-196,-2-5-46,-19-33 2321,21 38-2222,0 0-155,0 0 157,0 0-149,0 0-120,0 0-152,0 0-178,19 0-244,223 18 1700,119-1-793,130 4-349,-95-10 86,246-6 58,-95-5 579,-578 4-3090,-19-4-5959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5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80,'0'0'1459,"0"0"126,0 0-563,0 0-339,0 0 160,0 0-13,-6-4-174,-15-9-531,37 21-183,61 30-172,-23-24 378,0-2 0,1-3-1,0-2 1,0-3 0,1-2-1,19-3-147,-54 1 8,983 1 931,-446-39-595,-423 39-332,400-18 262,-337 4-75,173 11-199,-173 4 89,187 23 586,-329-25 1414,-86-7-4357,-21-21-6789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0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35 272,'-1'-14'2945,"1"14"-2893,0-1 0,-1 1 0,1-1 0,0 1 0,0-1 0,0 0-1,0 1 1,-1-1 0,1 1 0,0-1 0,0 0 0,0 1 0,0-1 0,0 1 0,1-1 0,-1 1 0,0-1-1,0 0 1,0 1 0,0-1 0,1 1 0,-1-1 0,0 1 0,0-1 0,1 1 0,-1-1 0,1 1 0,-1-1-1,0 1 1,1-1 0,-1 1 0,1 0 0,-1-1 0,1 1 0,-1 0 0,1-1 0,-1 1 0,1 0 0,-1 0-1,1-1 1,-1 1 0,1 0 0,0 0 0,-1 0 0,1 0 0,-1 0 0,1 0 0,0 0 0,-1 0 0,1 0-1,-1 0 1,1 0 0,0 0 0,-1 0 0,1 1 0,-1-1 0,1 0 0,-1 0 0,1 1 0,-1-1 0,1 0-1,-1 1 1,1-1 0,-1 0 0,1 1 0,-1-1-52,113 51 80,-61-38-51,1-2 1,0-3-1,0-2 1,0-2-1,1-3 0,-1-2 1,3-2-30,55 1 112,245 2 90,-46-60 137,-134 56-595,-176 4-907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0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2993,'0'0'1148,"0"0"-730,0 0-196,0 0-38,0 0-48,0 0 53,42-2 140,141-5 108,807-9 1028,-750 6-1002,-138 10 7787,-154-18-13084,-2-8-6358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2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67 816,'-27'-66'6385,"26"65"-5860,1 1-130,0 0-93,0 0-230,14 2-689,153 48 932,-49-32-121,1-6 0,1-5 1,0-5-1,12-6-194,31 2 149,779 3 134,-684 36-278,164-25 110,-268-14-179,80 7 112,0 11 0,66 19-48,14-8 130,165-25-20,134-15 18,-471 7-912,-142 6-3072</inkml:trace>
  <inkml:trace contextRef="#ctx0" brushRef="#br0" timeOffset="187.763">5280 170 2897,'0'0'2962,"0"0"-2962,0 0 0,0 0 64,0 0-48,0 0-32,-7 2-561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2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21 274 4834,'-20'0'2013,"49"0"-168,142-1-1721,-1-7 0,5-8-124,-40 1-4517,-72 9 958</inkml:trace>
  <inkml:trace contextRef="#ctx0" brushRef="#br0" timeOffset="172.89">1018 224 272,'0'0'800,"0"0"-271,0 0 783,0 0-415,0 0-353,0 0-64,279-25-480,-212 11-32,4 1-64,-8 5-4242</inkml:trace>
  <inkml:trace contextRef="#ctx0" brushRef="#br0" timeOffset="721.596">1845 158 96,'0'0'611,"0"0"389,0 0-12,0 0-377,0 0-137,55 0-124,172-1-254,-51-27 0,-83 10-92,0 4 0,0 4 0,1 4 0,70 6-4,272-33 1054,-26 32-785,-353-7-148,27 0 2813,-85 8-731,-1-3 362,-11-8-4126,-20-6-4007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3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2017,'0'0'3185,"0"0"-3121,0 0 80,0 0-79,0 0-49,0 0 176,0 0-48,106 0-144,-78 0-48,4 2 48,2 5 336,8-1-336,6 2 0,5-4 112,7-2-80,2-2-32,5 0-160,-2-6-5331</inkml:trace>
  <inkml:trace contextRef="#ctx0" brushRef="#br0" timeOffset="573.884">912 100 560,'0'0'843,"0"0"43,0 0 5,0 0-50,0 0-167,31 0-233,98 0-185,183-12 176,-51 20-717,131-6 957,384-29-192,-191-33 83,-463 50-139,-122 10-835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3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56 2705,'0'0'1534,"0"0"-648,0 0-59,0 0 360,0 0-56,0 0-295,0 0 92,0 0-194,0 0-30,0 0-50,0 0-134,2 11 37,68 91-746,148 207 528,-195-257-643,-23-51 90,-1-2-1237,-4-6-3194</inkml:trace>
  <inkml:trace contextRef="#ctx0" brushRef="#br0" timeOffset="280.226">175 224 1649,'0'0'1825,"0"0"-433,0 0-735,0 0 127,0 0-256,0 0-80,-124 241 17,108-216-337,0-5 0,4-5 96,8-5-144,1-3-64,3-7-16,0 0-176,12 0-929,15-27-3521</inkml:trace>
  <inkml:trace contextRef="#ctx0" brushRef="#br0" timeOffset="1098.327">233 0 1569,'0'0'1136,"0"0"-527,0 0-145,0 0 192,0 0-96,0 0-208,-25 110 513,11-79-449,-2 3 16,2 1 48,0 0-223,3 0 31,6-2-288,5-12-16,0-21-865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3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7603,'0'0'65,"0"0"95,0 0-160,0 0 240,0 0 96,0 0-336,58 0 0,-37 0 352,2 4-320,9 7-32,12 3 0,6-4-48,10-8-144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6:3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10165,'0'0'877,"0"0"-770,0 0-147,0 0 93,33-7 78,110-24-85,-86 21-1311,2 2 1,-1 3 0,1 2 0,49 5 1264,-12 0-1373,115 4-2891,5 0 7642,-140-10-2746,-1-3 0,0-4 0,46-14-632,125-17-610,-186 36-977,0 2-1751</inkml:trace>
  <inkml:trace contextRef="#ctx0" brushRef="#br0" timeOffset="268.58">2078 1 480,'0'0'598,"0"0"184,0 0-49,0 0-26,0 0-227,33 2-47,106 6-33,131-14-237,-224 8-105,-44 10-229,-8-3-170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2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 2657,'-16'-6'5475,"-7"-12"-2943,37 11-1625,341 21-878,227-5 342,-499-13-182,-83 4-82,3 0 1287,-3 0-3178,-10-2-3594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2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0 304,'0'0'6787,"0"0"-5682,0 0-849,0 0 256,0 0 176,0 0-383,0 0-289,6 0-16,8 0 0,7 0 208,7 2-208,2 2 0,4 0 208,3-4-208,0 0-368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2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4994,'0'0'593,"0"0"-289,0 0-256,0 0 64,0 0 96,0 0-144,53 0 112,-14 0-176,2 0 0,5 0-48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4194,'0'0'0,"0"0"400,0 0-304,0 0-16,0 0 48,0 0-128,165-38-3649</inkml:trace>
  <inkml:trace contextRef="#ctx0" brushRef="#br0" timeOffset="1">554 91 2625,'0'0'993,"0"0"-721,0 0-272</inkml:trace>
  <inkml:trace contextRef="#ctx0" brushRef="#br0" timeOffset="969.787">577 6 2977,'-1'-4'4526,"10"2"-4468,200 61 905,-185-58-939</inkml:trace>
  <inkml:trace contextRef="#ctx0" brushRef="#br0" timeOffset="1249.37">989 31 304,'0'0'2545,"0"0"-2449,0 0-80,0 0 112,0 0-96,0 0 32,78 13-128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40 816,'0'0'1617,"0"0"-606,0 0-18,0 0-92,0 0-490,0 0 30,0-7-127,0-25 241,0 31-176,0 1-5,0 0-60,0 10-826,0 21 439,-2 18 188,3-1-1,1 0 0,3 0 1,1 0-1,3-1 1,12 36-115,22 110 288,-36-172 736,-7-21-703,0-8 660,-1-3-966,-1-1 0,-1 1 0,0-1 0,-1 1 1,0 0-1,0 0 0,-1 0 0,-1 1 0,0 0 0,0 0 0,-1 0 0,0 1 0,-1 0 0,-2-2-15,-10-16-13,16 24-41,0 0 0,0 0 0,1 1 1,-1-1-1,-1 1 0,1 0 0,0 0 1,-1 1-1,1-1 0,0 1 0,-1 0 1,0 0-1,1 0 0,-1 1 0,0 0 1,1 0-1,-1 0 0,0 0 0,-3 1 54,-3 0 11,7 1-10,0 0 0,1 1 1,0-1-1,-1 1 1,1 0-1,0 0 0,0 1 1,1-1-1,-1 1 1,1-1-1,-1 1 0,1 0 1,0 0-1,1 0 0,-1 0 1,1 0-1,-1 0 1,1 0-1,0 0 0,1 1 1,-1-1-1,1 0 1,0 2-2,-5 98-106,5-100 99,0-1 0,0 0 1,1 1-1,-1-1 1,1 0-1,0 1 1,-1-1-1,1 0 1,1 0-1,-1 0 0,0 0 1,1 0-1,0 0 1,0 0-1,0-1 1,0 1-1,0 0 1,0-1-1,0 0 0,1 1 1,0-1-1,-1 0 1,1 0-1,0-1 1,0 1-1,0 0 1,0-1-1,0 0 0,0 0 7,8-1 87,-1 0-1,0-1 0,1-1 0,-1 0 1,0 0-1,0-1 0,0 0 0,-1 0 1,1-1-1,-1-1 0,0 0 0,0 0 1,0-1-1,-1 0 0,2-1-86,26-15 51,44 6-1081,-72 15-1632,-1-2-3490</inkml:trace>
  <inkml:trace contextRef="#ctx0" brushRef="#br0" timeOffset="451.304">705 284 1313,'0'0'2177,"0"0"-956,0 0-281,0 0-313,0 0-206,-14 14 441,-119 217 504,121-188-2268,10-43-1344</inkml:trace>
  <inkml:trace contextRef="#ctx0" brushRef="#br0" timeOffset="790.986">548 322 112,'0'0'272,"0"0"-66,0 0 18,0 0 208,0 0 96,22 18-242,103 86 282,-101-78-36,38 20 342,-55-48-869,0-12-90</inkml:trace>
  <inkml:trace contextRef="#ctx0" brushRef="#br0" timeOffset="1539.586">938 149 400,'0'0'934,"0"0"277,0 0 46,0 0-123,0 0-83,0-2 3144,0-4-1323,38 287-3214,-10-175 391,-21-118-1047,-7-4-8348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4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113 610 3458,'0'0'1211,"0"0"-571,0 0-104,2 0 6418,1 1-4631,5 0-5154,-7-1-4834</inkml:trace>
  <inkml:trace contextRef="#ctx0" brushRef="#br0" timeOffset="1255.211">189 604 3522,'0'0'981,"0"0"-34,0 0 30,0 0-54,0 0-413,-1-3-262,2 101 464,2-94 456,-12-26-735,-23-9-278,31 30-171,1 1-46,0 0-26,0 0-72,0 0-69,1 19 1176,-18-45-1769,17 19-2537</inkml:trace>
  <inkml:trace contextRef="#ctx0" brushRef="#br0" timeOffset="3398.475">1 989 784,'0'0'609,"0"0"191,0 0-272,0 0 161,0 0-433,0 0 256,0 177 0,0-155-80,0-7-31,0-5 15,0-5-416,0-3 512,0-2-288,0 0 64,0-15 48,6-33-176,1-26-320,-4-26-5922</inkml:trace>
  <inkml:trace contextRef="#ctx0" brushRef="#br0" timeOffset="4272.336">24 0 752,'0'0'563,"0"0"-192,0 0-131,0 0-170,0 38-38,0 124-115,0 208 11,25-100 491,-35-164 917,8-151 1319,2-100-2564,0 43-1599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4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1375 976,'0'0'547,"0"0"256,0 0-176,0 0 99,0 0 101,0 0 64,-3 0-2,1 0-788,1 0 0,0-1 0,-1 1 1,1-1-1,0 1 0,-1-1 1,1 1-1,0-1 0,-1 0 1,1 0-1,0 1 0,0-1 1,0 0-1,0 0 0,0 0 1,0 0-1,0 0 0,0 0 0,0-1 1,1 1-1,-1 0 0,0 0 1,1-1-1,-1 1 0,1 0 1,-1-1-1,1 1 0,0-1 1,-1 1-1,1 0 0,0-1 1,0 1-1,0-1 0,0 1 1,0 0-1,1-1 0,-1 1 0,0-1 1,1 1-1,-1-2-101,19-94 678,166-312-95,-122 257-486,6 3-1,66-102-96,-27 78 155,-104 190-2207,-15 0-127</inkml:trace>
  <inkml:trace contextRef="#ctx0" brushRef="#br0" timeOffset="439.301">429 135 3105,'0'0'830,"0"0"-347,0 0-339,0 0 64,0 0-32,15-6 320,262-118 1236,-277 124-1718,1-1-1,0 1 1,-1-1 0,1 1 0,0-1-1,0 1 1,0 0 0,0-1-1,-1 1 1,1 0 0,0 0 0,0-1-1,0 1 1,0 0 0,0 0-1,0 0 1,0 0 0,-1 0 0,1 1-1,0-1 1,0 0 0,0 0 0,0 0-1,0 1 1,-1-1 0,1 0-1,0 1 1,0-1 0,0 1 0,-1-1-1,1 1 1,0 0 0,-1-1-1,1 1 1,0-1 0,-1 1 0,1 0-1,-1 0 1,1-1 0,-1 1-1,0 0 1,1 0 0,-1 0 0,1-1-1,-1 1 1,0 0 0,0 0 0,0 0-1,0 0 1,0 0 0,1 0-1,-1-1 1,-1 1 0,1 0 0,0 1-14,2 2-13,4 22 143,-1 1-1,-1 0 1,-1 0 0,-1 0 0,-1 0 0,-2 0 0,-1 7-130,0 34 240,2-67-205,7-2-198,0 0-178</inkml:trace>
  <inkml:trace contextRef="#ctx0" brushRef="#br0" timeOffset="10540.884">0 560 96,'0'0'624,"0"0"-624,0 0 144,0 0-32,0 0-32,0 0 33,0 58-113,0-41-145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5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34 704,'0'0'1014,"0"0"-43,0 0-349,0 0-433,0 0 83,-4-4 315,-3 0-575,7 4 23,0-1-1,1 1 1,-1 0 0,0-1-1,0 1 1,1 0-1,-1-1 1,0 1 0,0 0-1,0-1 1,0 1-1,0 0 1,1-1 0,-1 1-1,0 0 1,0-1-1,0 1 1,0-1 0,0 1-1,0 0 1,0-1-1,0 1 1,0 0 0,-1-1-1,1 1 1,0-1-1,0 1 1,0 0 0,0-1-1,0 1 1,-1 0-1,1-1 1,0 1 0,0 0-1,0 0 1,-1-1-1,1 1 1,0 0 0,-1 0-1,1-1 1,0 1-1,-1 0 1,1 0 0,0 0-1,-1-1 1,1 1-1,0 0 1,-1 0-35,272 10 923,-239-10 953,-32 0-1839,0 0 56,0 0-7,0 0-54,0 0 16,0 0 75,0 0 2,4-3-165,-3-12-427</inkml:trace>
  <inkml:trace contextRef="#ctx0" brushRef="#br0" timeOffset="2193.686">1 40 4066,'0'0'1160,"0"0"-231,0 0 53,0 0-462,11-7-576,150 6 435,-34 1 160,-127 0-307,0 0-40,0 0-35,0 0 67,0 0 134,0 0-134,0 0-88,0 0 288,0 0 19,0 0 35,0 0 39,-2 0-143,-30 0 200,19 1-505,0 0-1,1-1 0,-1-1 0,1 0 0,-1-1 0,1 0 1,-1-1-1,1 0 0,0-1 0,-1-1-68,16-1 43,-48 6 232,45 0-355,0 0-112,0 0 71,35-6-196,103 6-619,-129 4-3522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3314,'0'0'192,"0"0"512,0 0-80,0 0-192,0 0-79,0 0-113,0 0-208,232 87 368,-227-78-256,-5-1-256,0 0 112,-5-1-1521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0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1441,'-5'0'1995,"1"1"2746,34 3-4461,135 18 462,-167-11 341,-152-9-136,332-12-1336,-411 9 2235,354 0-2849,62 21 1261,-367-24 1618,168 3-1893,-7-1 84,31 1-952,203 1 1411,-210 0-473,-3-5-984,-10-13-2991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871 210 96,'0'0'766,"0"0"512,0 0-201,0 0-586,0 0-224,0 0-45,-4 57 2747,1-26-2299,3-30-590,0-1-8,0 0 37,0 0-37,0 0 75,0 0 26,0 0-101,0 0-40,0 0 19,0 0 117,0 0-16,0 0-75,0 0 6,0 0 96,0 0-91,0 0-43,0 0-15,0 0-182,0 17 354,0-24-578</inkml:trace>
  <inkml:trace contextRef="#ctx0" brushRef="#br0" timeOffset="610.227">35 129 384,'0'0'1465,"0"0"122,0 0-250,0 0-558,0 0-53,-7-13 191,-2 83-1175,-9 138 3363,33-210-3743,10-11-1315,6-7-4329</inkml:trace>
  <inkml:trace contextRef="#ctx0" brushRef="#br0" timeOffset="934.193">530 104 2209,'0'0'2577,"0"0"-917,0 0-20,0 0-773,0 0-666,-9 9-9,-214 232 1518,214-235-3546,9-11-917</inkml:trace>
  <inkml:trace contextRef="#ctx0" brushRef="#br0" timeOffset="1243.951">282 150 16,'0'0'115,"0"0"95,0 0 71,0 0-23,0 0 361,16 22 102,92 117 477,-99-125-983,-7-12-171,-1 1 0,1-1 0,-1 1 0,1-1 0,0 0 0,-1 0 0,1 0 0,0 0 0,1 0 0,-1 0 0,0 0 0,1 0 0,-1-1 0,1 1 0,-1-1 0,1 0 0,-1 0 0,1 0 0,0 0 0,0 0 0,-1-1 0,1 1 0,2-1-44,4-4-624,2-15-1876</inkml:trace>
  <inkml:trace contextRef="#ctx0" brushRef="#br0" timeOffset="1664.317">696 0 144,'0'0'3973,"0"0"-2143,0 0-918,0 0-117,0 0-243,0 3-405,-16 409 880,16-361 302,0-43 263,0-33-2877,0-5-4529</inkml:trace>
  <inkml:trace contextRef="#ctx0" brushRef="#br0" timeOffset="2727.646">295 172 1777,'0'0'1131,"0"0"288,0 0-250,0 0-246,0 0-48,-12-6 362,8 4 3334,4 2-4598,3 1-488,11 8-771,6 10-1888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2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48,'0'0'2132,"0"0"-838,0 0-475,0 0-91,0 0-576,0 0-213,9 6-57,12 2 279,1 0 1,0-2-1,0-1 0,0-1 0,0 0 0,1-2 0,0 0 0,-1-2 1,1-1-1,0 0 0,0-2-161,15 2 378,257-57 1366,-135 43-1055,-151 15-983,-9 0-570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6947,'0'0'4674,"0"0"-3953,0 0 271,0 0-144,0 0-848,0 0-224,-12 10-2817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29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8 192,'0'0'262,"0"0"12,0 0 236,0 0 226,0 0 302,0 0-182,0 0-151,0 0-108,0 0-276,0 0-148,0 0-125,0 0-181,10 0-17,1630-2 2340,-1506 6-1725,20 5-49,196-1-144,389-18 43,-414-7-248,-228 17-62,-97 0-26,0 0 130,0 0-45,0 0-37,0 0 23,0 0 57,0 0 56,0 0-94,0 0 14,0 0 226,0 0 30,0 0 80,0 0 5,0 0-106,0 0 189,0 0-222,0 0-80,0 0 132,0 0 49,0 0-17,0 0-164,0 0 11,0 0 115,0 0-190,0 0-42,0 0 10,0 0-47,0 0 34,0 0 163,0 0-86,0 0-106,0 0-35,0 0 88,0 0-104,0 0 11,0 0 13,0 0-46,0 0 76,0 0-14,0 0-112,0 0-24,0 0 56,0 0 42,0 0 36,0 0-4,0 0-7,0 0 5,0 0 77,0 0-66,0 0-19,0 0-8,0 0 21,0 0-34,0 0 45,0 0-29,0 0 7,0 0 1,0 0-13,0 0 10,0 0-16,0 0 117,0 0-66,0 0-30,0 0-2,0 0 18,0 0-18,0 0 31,0 0-55,0 0 32,0 0 5,0 0-11,0 0 57,0 0-52,0 0 22,0 0-32,0 0 0,0 0 80,0 0-2,0 0-62,0 0-32,0 0 21,0 0 41,0 0-102,-1 1-129,-11 2-810,-23 1-2321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3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64,'0'0'350,"0"0"-188,0 0 22,0 0 43,0 0 11,0 0 98,0 0 32,0 0-37,0 0 125,0 0-160,0 0 3,0 0 106,0 0-218,0 0 59,0 0-142,0 0-11,0 0 163,0 0-165,0 0-22,0 0 73,0 0-86,0 0-8,0 0 85,0 0-56,0 0 83,0 0-45,0 0 29,0 0 291,0 0-261,0 0-33,0 41 2129,0-60-957,0 18-1222,0 1-25,-4 26-591,4 3 733,0-28-131,0-1 46,0 0-56,3-17-75,19 41-8,-4-17-64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48 800,'0'0'1908,"0"0"-662,0 0-302,0 0-223,0 0-537,0 0-158,-5-1 6,-68-9 1908,113-6 122,348-5-787,-351 21-736,-37 0-5093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4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1 704,'0'0'681,"0"0"-279,0 0-39,0 0-80,0 0-136,0 0 192,0 0-38,0 0 67,0 0 321,0 0 42,0 0 40,0 0 13,0 0 27,0 0 0,0 0-429,0 0-262,3 0-163,282 25 849,-39-17 554,-124 6 1057,-120-16-2766,-6-12-7759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4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3602,'6'-6'8171,"12"6"-9215,-10 0 1691,236 4 2167,-296-5-3055,2 0-5542,42 2 2374,3 2-131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4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77 224,'0'0'1313,"0"0"21,0 0-249,0 0-434,0 0-152,-4 0 35,-4-2-296,23 0 2248,369-17-1336,-190-7-655,1 8-1,58 9-494,-253 9 43,0 0 72,0 0 117,44 0 1465,-43 1-1739,0 0 0,0 0-1,0 0 1,-1 0 0,1 0 0,0 0 0,0 0 0,-1 0 0,1 1 0,-1-1 0,1 0-1,-1 1 1,0-1 0,0 0 0,1 1 0,-1-1 0,0 0 0,0 1 0,0-1 0,0 0-1,0 1 1,-1-1 0,1 0 0,0 1 0,-1-1 0,1 0 0,-1 1 0,1-1 0,-1 0-1,0 0 1,1 0 0,-1 0 0,0 1 0,0-1 0,0 0 0,0 0 0,0 0 42,-16 13-6070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28 912,'0'0'1881,"0"0"-360,0 0-395,0 0-238,0 0-191,0 37-151,0 172 332,1-210-862,-1 1 0,0-1 0,1 1 0,-1-1 0,1 1 0,0-1 0,-1 1 0,1 0 0,-1-1 0,1 1 0,-1 0 0,1 0 0,0-1-1,-1 1 1,1 0 0,0 0 0,-1 0 0,1 0 0,0 0 0,-1 0 0,1 0 0,0 0 0,-1 0 0,1 0 0,0 0 0,-1 0 0,1 1 0,-1-1 0,1 0 0,0 0 0,-1 1 0,1-1-1,-1 0 1,1 1 0,-1-1 0,1 1 0,-1-1 0,1 0 0,-1 1 0,1-1 0,-1 1 0,1-1 0,-1 1 0,0 0 0,1 0-16,59-115-2833,15-22-2698,-75 134 5588,0 1-1,1 0 1,-1 0 0,0-1-1,1 1 1,0 0 0,-1 0 0,1-1-1,0 1 1,0 0 0,-1 0-1,1 0 1,0 0 0,0 0-1,0 0 1,0 0 0,0 0-1,1 1 1,-1-1 0,0 0 0,0 1-1,0-1 1,1 0 0,-1 1-1,0 0 1,1-1 0,-1 1-1,0 0 1,1 0 0,-1 0 0,0 0-1,1 0 1,-1 0 0,1 0-1,-1 0 1,0 0 0,1 1-1,-1-1 1,0 0 0,1 1-1,-1-1 1,0 1 0,0 0 0,0-1-1,1 1 1,-1 0 0,0 0-1,0 0 1,0 0 0,0 0-1,0 0 1,0 0 0,-1 0-1,1 0 1,0 0 0,0 0 0,-1 0-1,1 1 1,-1-1 0,1 0-1,-1 1 1,0-1 0,1 0-1,-1 1 1,0-1 0,0 0-1,0 1 1,0 0-57,10 182 5325,-10-184-5170,46-76 307,16-19-937,-59 95 476,-1 1 0,1 0 0,-1 0 0,0 0 0,1 0 0,-1 0 0,0 0 0,0 0 0,0 1 0,1 0 0,-2-1 0,1 1 0,0 0 0,0 0 0,0-1-1,-1 2 1,1-1 0,-1 0 0,0 0 0,1 0 0,-1 1 0,0-1 0,0 0 0,-1 1 0,1-1 0,0 1 0,-1-1 0,0 1 0,1-1 0,-1 1 0,0 2-1,3 4 34,11 115 342,-14-122-1096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83 416,'-48'0'6806,"47"0"-6003,1 0-211,0 0-85,0 0-307,3 0-459,168 16 294,528-12 1200,-141-36-898,-213 42-236,-305-7-106,135 29-30,31 0 363,-205-32-338,-1 0 0,1 0 1,-1 0-1,1 1 0,-1-1 0,1 0 0,-1 0 1,1 1-1,-1-1 0,1 0 0,-1 1 1,0-1-1,1 1 0,-1-1 0,1 0 0,-1 1 1,0-1-1,1 1 0,-1-1 0,0 1 0,0-1 1,0 1-1,1-1 0,-1 1 0,0 0 0,0-1 1,0 1-1,0-1 0,0 1 0,0-1 0,0 1 1,0 0-1,0-1 0,0 1 0,0-1 0,0 1 1,0-1-1,-1 1 0,1-1 0,0 1 0,0-1 1,-1 1-1,1-1 0,0 1 0,-1-1 0,1 1 1,0-1-1,-1 1 0,1-1 0,-1 0 0,1 1 1,0-1-1,-1 0 0,1 1 0,-1-1 0,1 0 1,-1 0-1,1 0 0,-1 1 0,0-1 0,1 0 1,-1 0-1,1 0 0,-1 0 10,-15 1-1886</inkml:trace>
  <inkml:trace contextRef="#ctx0" brushRef="#br0" timeOffset="328.436">2074 0 624,'0'0'739,"0"0"35,0 0 85,0 0-75,0 0-199,19 20-94,62 61-121,-53-42 493,-30-30-725,0-4-13,0 1 1,0 0 0,-1-1-1,0 0 1,0 1-1,0-1 1,-1 0 0,0-1-1,0 1 1,0-1-1,0 1 1,-1-1 0,0-1-1,0 1 1,0-1-1,-1 1-125,-6 6 104,-79 55 123,81-63-390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4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1489,'0'0'2390,"0"0"-877,0 0-147,0 0 248,0 0-227,2-8-26,252 1-1145,153-28 381,202-4-111,-609 39-195,0 0 37,-19-5 670,-65-27-2970,49 17-3865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5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3602,'0'0'944,"0"0"171,0 0-77,0 0-251,4-1-384,445-38 1155,47 19-819,5 21-739,-196-19 347,-31-7-80,-274 25 34,0 0-29,0 0-37,0 0-166,0 0-34,-18 12-2647,4-9-597</inkml:trace>
  <inkml:trace contextRef="#ctx0" brushRef="#br0" timeOffset="282.051">1844 0 192,'0'0'376,"0"0"-101,0 0 235,0 0 221,0 0 61,29 10-34,93 33-289,-119-43-424,0 0 1,0 0-1,0 0 0,-1 0 0,1 1 0,0-1 0,0 1 0,-1 0 1,1 0-1,0 0 0,-1 0 0,1 0 0,-1 0 0,1 1 0,-1-1 1,0 1-1,0 0 0,1 0 0,-1 0 0,-1 0 0,1 0 0,0 0 1,0 0-1,-1 1 0,1-1 0,-1 0 0,0 1 0,0-1 0,0 1 1,0 0-1,0-1 0,0 1 0,-1 0 0,1 0 0,-1-1 0,0 1 1,0 0-1,0 0 0,0 0 0,0-1 0,-1 1 0,1 0 0,-1 0 1,0 2-46,-81 64 1909,76-65-1846,-133 62 36,93-59-1953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4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0 576,'0'0'625,"0"0"-625,0 0-1185</inkml:trace>
  <inkml:trace contextRef="#ctx0" brushRef="#br0" timeOffset="262.091">0 0 6195,'44'83'896,"-44"-83"-335,0 0-193,0 0-368,0 0-192,0 0-289,42 19-95</inkml:trace>
  <inkml:trace contextRef="#ctx0" brushRef="#br0" timeOffset="529.944">355 158 8244,'0'0'608,"0"0"-384,0 0-224,0 0-1585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5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8228,'0'0'512,"0"0"-400,0 0-112,0 0 0,0 0-16,0 0 16,72 2 0,-54-2-112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5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369 653 672,'0'0'1929,"0"0"-728,0 0 39,0 0-76,0 0 260,-8-9 438,-28-28-624,27 27-640,9 10-193,0 0-469,-21 29-1491,-75 61-3565,75-76 5070,-1-2-1,-1 0 0,0-1 1,0-2-1,-1 0 0,-21 4 51,28-14 2433,55-19-180,-30 16-2737,438-153 1423,-187 46-421,-253 101-612,-53-14-3419,14 3-2141</inkml:trace>
  <inkml:trace contextRef="#ctx0" brushRef="#br0" timeOffset="287.103">766 392 624,'0'0'785,"0"0"-481,0 0 832,0 0-127,0 0-369,0 0-240,-44 307-400,21-276-240</inkml:trace>
  <inkml:trace contextRef="#ctx0" brushRef="#br0" timeOffset="1269.446">680 0 64,'0'0'448,"0"0"99,0 0-219,0 0 262,0 0-227,-16 4-179,-120 25 942,65-27 1061,71-2-1861,2 5-303,0 0 0,1-1 0,0 0 0,-1 0 0,1 0 0,1 0 0,-1 0 0,1 0 0,-1-1 0,1 0 0,0 0 0,0 0 0,1 0 0,-1 0 0,0-1 0,1 0 0,0 0 0,-1 0 0,1-1 0,3 1-23,1 2 71,281 159 2327,-271-151-2324,-16-10-73,-1-1 0,1 0 1,0 1-1,0-1 0,-1 1 1,1 0-1,-1 0 0,0 0 0,0 0 1,1 1-1,-1-1 0,0 0 0,-1 1 1,1 0-1,0-1 0,-1 1 0,0 0 1,1 0-1,-1 0 0,0-1 1,-1 1-1,1 0 0,0 1 0,-1-1 1,0 0-1,1 2-1,-3 7 54,-1 0 0,0 0 0,-1 0 0,0-1 0,0 1 0,-1-1 0,-1 0-1,0 0 1,-1-1 0,0 0 0,0 0 0,-1 0 0,0-1 0,-1 0 0,-7 6-54,-34 42 95,44-48-105,0-3-12,1 0-1,0 0 0,0 0 0,0 1 1,1-1-1,0 1 0,0 1 1,1-1-1,0 0 0,0 1 0,1 0 1,0-1-1,0 1 0,1 0 0,0 0 1,0 7 22,9-2-1486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5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94 400,'-55'-48'9183,"55"48"-8548,0 0 88,0 0-8,0 0-470,0 0-74,0 0 56,24-9-323,378-28 824,-400 50-1251,-65 35-2179,4-28-3642</inkml:trace>
  <inkml:trace contextRef="#ctx0" brushRef="#br0" timeOffset="251.664">70 94 1217</inkml:trace>
  <inkml:trace contextRef="#ctx0" brushRef="#br0" timeOffset="252.664">70 94 1217,'-69'116'2241,"69"-116"-1729,0 0 304,0 0 49,0 0-321,0 0 400,269 0-592,-237-2-95,-4 2-129,-12 0-128,-11 0-176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0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5 2145,'0'0'1857,"0"0"40,0 0 128,0 0-1052,0 0-532,-15-1-44,11 0-368,-1 0-3,0 0 0,-1 1 0,1-1 0,-1 1 0,1 0 0,-1 1 0,1-1-1,-1 1 1,1 0 0,0 0 0,-1 1 0,1-1 0,0 1 0,0 1 0,0-1 0,0 1-1,1-1 1,-1 1 0,1 1 0,-2 0-26,-10 9 22,1 1 0,0 1 0,1 0 1,1 1-1,0 0 0,1 1 0,1 1 0,1 0 0,0 0 0,2 1 1,0 0-1,1 1 0,0-1 0,2 1 0,0 1 0,2-1 0,0 0 1,1 1-1,1 0 0,2 12-22,0-27 9,1 1 1,-1 0-1,2 0 1,-1-1-1,1 1 0,0-1 1,0 0-1,0 0 1,1 0-1,0 0 1,0-1-1,1 0 0,0 1 1,0-2-1,0 1 1,0 0-1,1-1 0,-1 0 1,1 0-1,0-1 1,1 0-1,-1 0 1,0 0-1,1-1 0,3 1-9,175 27 744,-163-29-697,-18 0-66,0 0 0,0 0 0,0 0 0,0 0 1,0-1-1,1 1 0,-1-1 0,0 0 0,0 0 0,0-1 0,0 1 0,0-1 0,0 0 1,0 0-1,0 0 0,0-1 0,0 1 0,0-1 0,-1 0 0,1 0 0,-1 0 0,1-1 1,-1 1-1,0-1 0,0 0 0,0 0 0,0 0 0,0 0 0,-1 0 0,0-1 1,1 1-1,-1-1 0,0-1 19,-1-18-4277</inkml:trace>
  <inkml:trace contextRef="#ctx0" brushRef="#br0" timeOffset="170.865">105 348 3426,'0'0'2609,"0"0"-1297,0 0-591,0 0-721,0 0-32,0 0 32,85-27 304,-34 18-32,4-1-144,5-2-128,3-5-336,1-6-6067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5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19 446 2289,'0'0'2105,"0"0"-691,0 0-1198,-2 36-123,-11 233 929,10-200-720,3 0 0,3 0 0,4 0 0,2-1 0,3 0 0,6 10-302,60 135 878,-76-245-134,-2-156-3556,0 99-1603</inkml:trace>
  <inkml:trace contextRef="#ctx0" brushRef="#br0" timeOffset="283.488">123 541 960,'0'0'2708,"0"0"-1448,0 0-754,0 0 28,0 0-86,28 6-216,86 25-32,-110-29-187,-1 0 0,1 0 0,0 0-1,-1 0 1,0 1 0,0-1-1,0 1 1,0 0 0,0-1 0,0 2-1,-1-1 1,1 0 0,-1 0-1,0 1 1,0-1 0,0 1-1,-1 0 1,1-1 0,-1 1 0,0 0-1,0 0 1,0 0 0,0 0-1,-1 0 1,1 4-13,0 3 61,2 5 69,0 0 0,-2 0-1,0 1 1,-1-1 0,0 1-1,-2-1 1,0 0 0,0 1-1,-2-1 1,0 0 0,-1-1-1,0 1 1,-1-1 0,-1 0-1,-6 9-129,-65 86 582,71-113-1545,7-25-2530</inkml:trace>
  <inkml:trace contextRef="#ctx0" brushRef="#br0" timeOffset="559.708">466 535 1889,'0'0'464,"0"0"-229,0 0 109,0 0 315,0 0 147,12 36-17,35 111-108,-29-50 1547,-19-78 1624,1-57-3089,-2 24-691,2 0 0,0-1 0,0 1 0,1 0 0,1 0 0,0 0 0,1 0 0,1 1 0,0-1 0,1 1 0,0 0 0,4-7-72,-7 17-103,97-124 173,-40 106-5589,-51 21 506</inkml:trace>
  <inkml:trace contextRef="#ctx0" brushRef="#br0" timeOffset="905.415">863 705 1505,'0'0'2881,"0"0"-1758,0 0-576,0 0-152,0 0-99,20-25-66,59-79-97,-77 104-107,-1-1 0,0 1 0,0-1 1,1 1-1,-1-1 0,0 0 0,0 1 0,0-1 0,0 0 0,0 0 1,0 0-1,0 0 0,0 0 0,0 0 0,0 0 0,-1 0 1,1 0-1,0 0 0,-1 0 0,1-1 0,-1 1 0,1 0 1,-1 0-1,1-1 0,-1 1 0,0 0 0,0-1 0,0 1 0,0 0 1,0-1-1,0 1 0,0 0 0,0-1 0,0 1 0,0 0 1,-1-1-1,1 1 0,-1 0 0,1 0 0,-1-1 0,1 1 1,-1 0-1,0 0 0,0 0 0,1 0 0,-1 0 0,0 0 1,0 0-1,0 0 0,0 0 0,0 0 0,0 1 0,-1-1 0,1 0 1,0 1-1,0-1 0,-1 0-26,-50 13 1041,45-5-1032,0-1 1,1 1 0,1 1 0,-1-1-1,1 1 1,0 0 0,1 0 0,0 0-1,0 1 1,1 0 0,0-1 0,0 1-1,1 0 1,0 1 0,1-1 0,0 0-1,0 0 1,1 1 0,0-1 0,1 0-1,0 1 1,0-1 0,2 4-10,1-7 14,0 0-1,0-1 1,0 1 0,1-1 0,0 0-1,0 0 1,0-1 0,0 0 0,1 1-1,0-2 1,0 1 0,0-1 0,0 0-1,0 0 1,1 0 0,-1-1 0,1 0-1,0-1 1,-1 1 0,1-1 0,0-1-1,0 1 1,0-1 0,0 0 0,0-1-1,2 0-13,12 3-121,0-1 0,0-1-1,-1-1 1,1-1-1,0-1 1,-1 0 0,1-2-1,3-1 122,38-21-4722</inkml:trace>
  <inkml:trace contextRef="#ctx0" brushRef="#br0" timeOffset="1582.942">1545 512 3522,'0'0'2257,"0"0"-875,0 0-22,0 0-415,0 0-185,0 0-168,-21-9-266,-67-30 138,83 38-453,1 0-1,0 0 1,-1 0 0,1 1 0,-1-1-1,1 1 1,-1 0 0,1 1 0,-1-1-1,1 1 1,-1 0 0,1 0 0,-1 0-1,1 0 1,0 1 0,0 0 0,0 0-1,0 0 1,0 0 0,0 1 0,0-1-1,1 1 1,-1 0 0,1 0 0,0 1-1,0-1 1,0 0 0,0 1 0,1 0-1,0 0 1,-1 0 0,1 0 0,1 0-1,-1 0-10,-2 5-10,0-1-1,0 1 0,1 0 0,0 0 0,1 1 0,0-1 0,0 0 0,1 1 0,0-1 1,1 1-1,0-1 0,1 3 11,-1-10 4,1 1 1,0 0 0,-1-1-1,1 1 1,0-1 0,1 1-1,-1-1 1,0 1 0,1-1-1,-1 0 1,1 0 0,0 0-1,-1 0 1,1 0 0,0 0-1,0 0 1,1 0 0,-1-1-1,0 1 1,1-1 0,-1 0-1,0 1 1,1-1 0,0 0-1,-1-1 1,1 1 0,-1 0-1,1-1 1,0 1 0,0-1-1,-1 0 1,1 0 0,1 0-5,97-11 523,-87 1-568,-1-1-1,0 0 1,0-1-1,-1-1 0,-1 0 1,0 0-1,-1-1 1,0-1-1,-1 0 0,-1 0 1,0 0-1,-1-1 1,-1 0-1,-1-1 0,0 1 1,-1-1-1,0 0 1,-2 0-1,0 0 0,-1-1 1,-1 1-1,-1-11 46,2-132-637,-1 160 660,0 1 1,-1-1-1,1 0 1,0 0-1,-1 1 1,1-1-1,0 0 1,-1 0-1,1 0 1,0 0-1,-1 1 1,1-1-1,0 0 1,-1 0-1,1 0 1,-1 0-1,1 0 1,0 0 0,-1 0-1,1 0 1,-1 0-1,1 0 1,0 0-1,-1 0 1,1 0-1,-1 0 1,1-1-1,0 1 1,-1 0-1,1 0 1,0 0-1,-1-1 1,1 1-1,0 0 1,-1 0-1,1-1 1,0 1-1,-1 0-23,1 218 147,3-195-101,1-1 0,0 0 0,2 0 0,1 0 0,1-1 0,1 0 0,0 0 0,3 1-46,-12-21 4,1 1 0,0-1 0,-1 0 0,1 1 0,0-1 0,0 0-1,0 1 1,0-1 0,0 0 0,0 0 0,0 0 0,1 0 0,-1 0 0,0 0 0,1 0-1,-1 0 1,0 0 0,1-1 0,-1 1 0,1-1 0,-1 1 0,1-1 0,-1 1 0,1-1-1,0 0 1,-1 0 0,1 0 0,-1 0 0,1 0 0,0 0 0,-1 0 0,1 0-1,-1-1 1,1 1 0,-1-1 0,1 1 0,-1-1 0,1 1 0,-1-1 0,1 0 0,-1 0-1,0 0 1,0 0 0,1 0 0,-1 0 0,0 0 0,0 0 0,0 0 0,0-1-1,0 1-3,47-68-92,42-114-2053,-90 182 2257,1 24-280,31 239 1659,-19-238-1627,-13-33-2412</inkml:trace>
  <inkml:trace contextRef="#ctx0" brushRef="#br0" timeOffset="1862.377">1971 179 7443,'0'0'2001,"0"0"-1120,0 0-801,0 0-80,0 0 0,0 0 0,60 51 32,-17-32-64,8-8-3602</inkml:trace>
  <inkml:trace contextRef="#ctx0" brushRef="#br0" timeOffset="2156.331">2291 297 4098,'0'0'1136,"0"0"129,0 0 192,0 0-465,0 0-432,0 0-336,-106 159 81,106-127-305,0-1 0,5-4 128,18-5-96,9-5-32,7-7 64,7-5-48,0-5 448,0 0-464,-4-29-2209,-8-7-6115</inkml:trace>
  <inkml:trace contextRef="#ctx0" brushRef="#br0" timeOffset="2157.331">2551 295 6787,'0'0'2241,"0"0"-640,0 0-369,0 0-511,0 0-721,0 0-128,39-15 128,1 9 368,6 2-272,0-2-96,2 2 96,-6-1-96,-6-1 160,-8 6-160,-10 0-112,-8 0-80,-6 0-1025,-4-2-8483</inkml:trace>
  <inkml:trace contextRef="#ctx0" brushRef="#br0" timeOffset="2574.603">2687 0 4370,'0'0'2905,"0"0"-1827,0 0-742,0 0-210,0 0 47,-8 31 310,-22 104-315,22 64 454,7-163-542,0-25-46,0 0 0,0 0 1,1 0-1,0 0 0,1 0 1,1 0-1,-1 0 0,2 0 0,0 0 1,0 0-1,0-1 0,2 0 1,-1 1-1,5 5-34,-4-13 25,0 0-1,0-1 1,0 1-1,1-1 1,-1 0-1,1-1 1,-1 1 0,1-1-1,0 0 1,-1 0-1,1-1 1,0 0 0,0 0-1,-1 0 1,1-1-1,0 0 1,-1 0-1,1 0 1,-1-1 0,1 0-1,-1 0 1,1 0-1,-1-1 1,0 1 0,0-1-1,0 0 1,-1-1-1,2-1-24,217-171-1819,-223 176 1944,0 0 123,5 36-277,6 96-112,-11-130-3541</inkml:trace>
  <inkml:trace contextRef="#ctx0" brushRef="#br0" timeOffset="2860.917">3065 75 5891,'0'0'1296,"0"0"-719,0 0-481,0 0-96,0 0-64,0 0 64,53 66 192,-21-41-192,5-4-304</inkml:trace>
  <inkml:trace contextRef="#ctx0" brushRef="#br0" timeOffset="3434.398">3408 394 624,'0'0'2604,"0"0"-832,0 0-454,0 0-443,0 0-336,0 19-155,0 57-67,0-73-292,1 0 0,-1 1 1,1-1-1,-1 0 0,1 0 0,0 0 0,0 0 0,1 0 1,-1 0-1,1 0 0,-1 0 0,1 0 0,0-1 0,0 1 0,0 0 1,0-1-1,1 0 0,-1 0 0,0 1 0,1-2 0,0 1 0,-1 0 1,1 0-1,0-1 0,0 1 0,0-1 0,0 0 0,0 0 0,1 0 1,-1-1-1,0 1 0,0-1 0,0 1 0,1-1 0,-1 0 1,0 0-1,0-1 0,1 1 0,-1-1 0,0 1 0,0-1 0,0 0 1,0 0-1,0-1 0,0 1 0,0-1 0,0 1 0,0-1 0,-1 0 1,1 0-1,-1 0 0,1 0 0,-1-1 0,2-1-25,3-2 11,-2 0 0,1 0 0,-1-1 0,0 1 0,0-1 0,-1 0 1,0 0-1,0-1 0,-1 1 0,0-1 0,0 0 0,0 0 0,-1 0 0,-1 0 0,1 0 0,-1-1 0,-1 1 0,1 0 0,-2 0 0,1-1 0,-2-6-11,0 12-45,1 0 0,-1 0 1,-1 1-1,1-1 0,0 0 0,-1 1 0,1 0 0,-1 0 0,0 0 0,1 0 0,-1 0 0,0 0 1,0 1-1,0-1 0,-1 1 0,1 0 0,0 0 0,0 0 0,-1 0 0,1 1 0,-1-1 0,1 1 0,-1 0 45,-28-2-135,247-34 468,-98 34-370,-112 43-115,-37 112 1288,32-150-1085,9-14 133,112-122-616,-101 175-51,30 214 1684,-50-255-1719,0-2-1920</inkml:trace>
  <inkml:trace contextRef="#ctx0" brushRef="#br0" timeOffset="7413.261">1754 1381 5955,'0'0'3041,"0"0"-2115,0 0-753,0 31 22,-2 175 416,2 46 1032,0-252-1504,0 0 27,0-17-1348,0-11-4898</inkml:trace>
  <inkml:trace contextRef="#ctx0" brushRef="#br0" timeOffset="8645.841">2865 2609 8756,'0'0'1537,"0"0"31,0 0-847,0 0 575,0 0-1296,0 0-544,-7-58-3890</inkml:trace>
  <inkml:trace contextRef="#ctx0" brushRef="#br0" timeOffset="5571.293">183 1910 6723,'0'0'854,"0"0"-369,0 0-338,0 0 21,0 0 184,-12 61 105,-37 195-111,36-85-159,22 64 776,-8-291-726,-2-104-1064,-12 0-3969,8 130 3434,-9-79-318,13-2 3641,4 104-1877,1 1-1,-1-1 1,2 1-1,-1 0 1,1 0-1,0 0 1,0 1 0,0-1-1,1 1 1,0 0-1,0 1 1,0 0-1,1 0 1,-1 0-1,1 0 1,0 1-1,0 1 1,0-1-1,1 1 1,-1 0-1,1 0 1,-1 1 0,1 0-1,-1 1 1,1 0-1,-1 0 1,1 0-1,-1 1 1,2 0-84,-4-2 11,0 0 0,0 1 1,0-1-1,0 1 0,0 0 0,0 1 1,-1-1-1,1 1 0,0 0 0,0 0 1,0 0-1,0 1 0,-1 0 1,1 0-1,-1 0 0,1 0 0,-1 1 1,0-1-1,0 1 0,0 0 0,0 1 1,0-1-1,-1 1 0,0-1 1,1 1-1,-1 0 0,-1 0 0,1 1 1,-1-1-1,1 0 0,0 4-11,1 3 67,-1 1 0,0-1 0,-1 1-1,-1 0 1,1 0 0,-2 0 0,0 0 0,0-1-1,-1 1 1,0 0 0,-1 0 0,-1 0 0,0-1-1,0 0 1,-1 1 0,0-1 0,-1 0 0,-1-1-1,0 1 1,0-1 0,-1 0 0,-1 1-67,-6 7 125,-2 1 1,0-2 0,-1 0 0,-1-1-1,0-1 1,-1 0 0,0-1-1,-2-2 1,1 0 0,-18 7-126,38-18 11,-1 0 0,1 0 0,-1 0 0,1 0 0,0 0 0,0 0 0,-1 0 0,1 1 0,0-1 0,0 0 0,0 0 0,0 0 0,0 0 1,0 1-1,1-1 0,-1 0 0,0 0 0,1 0 0,-1 0 0,0 0 0,1 0 0,-1 0 0,1 0 0,0 0 0,-1 0 0,1 0 0,0 0 0,0 0 0,-1 0 0,1-1 0,0 1 1,0 0-1,0 0 0,0-1 0,0 1 0,0-1 0,0 1 0,0-1 0,0 1 0,0-1 0,0 0 0,1 1 0,-1-1 0,0 0 0,0 0-11,2 2 50,346 204 1425,-333-207-1755,-16-25-1588</inkml:trace>
  <inkml:trace contextRef="#ctx0" brushRef="#br0" timeOffset="6630.465">489 1671 656,'0'0'707,"0"0"267,0 0-443,0 0-251,0 0-82,10 6-140,-4-4-50,-3 0 6,1-1-1,-1 1 1,1 0-1,-1 0 1,0 0 0,0 0-1,0 1 1,0-1 0,0 1-1,0 0 1,-1 0-1,0 0 1,1 0 0,-1 0-1,0 0 1,0 1-1,-1-1 1,1 1 0,-1-1-1,0 1-13,20 202 4672,-21-205-4165,0-1-214,0 0 19,0 0 337,0-3 36,-6-226-2,9 224-695,-1 1 1,1-1-1,0 1 0,0-1 0,0 1 0,1 0 0,-1 0 0,1 0 0,0 1 1,0 0-1,1-1 0,-1 1 0,1 1 0,-1-1 0,1 1 0,0-1 1,0 1-1,0 1 0,0-1 0,0 1 0,0 0 0,1 0 0,-1 0 0,0 1 1,1 0-1,-1 0 0,0 0 0,0 1 0,1-1 12,-3 3-13,0-1-1,-1 1 0,1 0 1,-1 0-1,0 0 1,1 0-1,-1 0 1,-1 0-1,1 0 0,0 1 1,-1-1-1,0 1 1,0-1-1,0 1 1,0-1-1,0 1 0,-1 0 1,1 0-1,-1-1 1,0 1-1,0 0 1,-1-1-1,0 3 14,1-2 0,1 157 1470,23-162-1945,-1-14-1518,4-11-2524</inkml:trace>
  <inkml:trace contextRef="#ctx0" brushRef="#br0" timeOffset="6897.132">1024 1553 3458,'0'0'709,"0"0"-450,0 0-3,0 0-48,30 25 294,95 81 221,-105-88-488,-5-8 59,0 1 1,-1 1 0,-1 1 0,0 0 0,0 0-1,-2 1 1,0 1 0,0 0 0,-1 0 0,4 11-295,-14-26-17,0-1 0,-1 1 0,1 0 1,0-1-1,0 1 0,0-1 0,-1 1 0,1 0 1,0-1-1,0 1 0,0-1 0,0 1 1,0 0-1,0-1 0,0 1 0,0-1 1,0 1-1,0-1 0,0 1 0,0-1 1,0 1-1,0 0 0,0-1 0,1 1 0,-1-1 1,0 1-1,0 0 0,0-1 0,1 1 1,-1 0-1,0-1 0,0 1 0,1 0 1,-1-1-1,0 1 0,1 0 0,-1 0 1,1-1-1,-1 1 0,0 0 0,1 0 0,-1-1 1,0 1-1,1 0 0,-1 0 0,1 0 1,-1 0-1,1 0 0,-1 0 0,0 0 1,1 0-1,-1 0 0,1 0 0,-1 0 1,1 0-1,-1 0 0,0 0 0,1 0 0,-1 0 1,1 1-1,-1-1 0,0 0 0,1 0 1,-1 0-1,1 1 0,-1-1 17,0 0-51,5-33-6968</inkml:trace>
  <inkml:trace contextRef="#ctx0" brushRef="#br0" timeOffset="7161.218">1358 1564 3602,'0'0'3153,"0"0"-2881,0 0 48,0 0 513,0 0-353,0 0 480,-177 159-816,151-126-31,3-1 175,7-1-256,2-2-32,7-7 0,7-3 64,0-6-176,0-7-401,16-6-3777</inkml:trace>
  <inkml:trace contextRef="#ctx0" brushRef="#br0" timeOffset="8127.67">499 1663 2257,'0'0'1249,"0"0"127,0 0-783,0 0-321,0 0 16,0 0-224,0-4-64,0 4-80,0 0 80,0 0 96,0 0-96,0 0-112,0 0 96,0 0 32,0 0-16,0 0 0,2 0-4114</inkml:trace>
  <inkml:trace contextRef="#ctx0" brushRef="#br0" timeOffset="12645.609">482 1555 320,'0'-5'7145,"96"74"-6705,-56-44-175,78 72 401,-26 20 1447,-88-124 1592,-3-15-2512,-1 21-1043,0-48 116,2 17-236,-2 0 0,-1 0 0,-2 0-1,-1 0 1,-1 0 0,-2 1 0,-3-7-30,-16-53 330,9 133-4500,2-12-282</inkml:trace>
  <inkml:trace contextRef="#ctx0" brushRef="#br0" timeOffset="13458.613">453 1692 288,'0'0'3474,"0"0"-1804,0 0-459,0 0 96,0 0-189,0-4-584,-1-10-372,0 37-160,5 38 87,-4-61-65,1 0-1,0 1 0,-1-1 1,1 0-1,0 0 0,-1 0 1,1 0-1,0 0 1,-1 0-1,1 0 0,0 0 1,-1 0-1,1 0 1,0 0-1,-1 0 0,1-1 1,0 1-1,-1 0 0,1 0 1,-1-1-1,1 1 1,0 0-1,-1-1 0,1 1 1,-1-1-1,1 1 1,-1-1-1,1 1 0,-1-1 1,0 1-1,1-1 0,-1 1 1,0-1-1,1 1 1,-1-1-1,0 0 0,1 1 1,-1-1-1,0 0 1,0 1-1,0-1 0,0 0 1,0 1-1,0-1 0,0 0 1,0 1-1,0-1 1,0 0-1,0 1 0,0-1 1,0 0-24,32-139 453,-32 140-402,0 0 66,0 0 57,0 0-94,0 9-328,-19 238 512,19-207-112,6-43-35,2-20-660,0 1-1,-1-1 1,-2 0-1,0-1 1,-2 1-1,0-1 1,-2 0-1,0 1 1,-2-1-1,0 0 1,-3-3 543,-1-4 48,-3 24 2603,3 36-2773,2 187 522,33-129-534,-20-73-1432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7:3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98 295 1713,'0'0'1560,"0"0"-578,0 0-307,0 0-179,0 0-39,-8 10 487,-74 214 926,75-154-1456,6-116 688,9 21-1454,0-1 1,1 1 0,2 0-1,1 1 1,0 0 0,2 1-1,1 0 1,0 1-1,2 1 1,13-13 351,-28 33 16,1-1 0,0 1 0,-1 0 0,1 0 0,0 0 0,0 0 0,0 0 0,0 1 0,0-1 0,0 1 0,0 0 0,0 0 0,0 0 0,0 0 0,0 0 0,0 1 0,0-1 0,-1 1 0,1 0 0,0 0 0,0 0 0,0 0 0,-1 0 0,1 1 0,-1-1 0,1 1 0,-1 0 0,1 0 0,-1 0 0,0 0 0,0 0 0,0 0 0,0 0 0,0 1 0,-1-1 0,1 1 0,1 2-16,3 6 46,0 0 0,-1 1 0,-1 0-1,1 0 1,-2 0 0,0 1 0,0-1-1,-1 1 1,-1 0 0,0 0 0,0-1-1,-2 1 1,1 0 0,-3 11-46,2 22 597,50-31-314,12-15-40,-42 0-254</inkml:trace>
  <inkml:trace contextRef="#ctx0" brushRef="#br0" timeOffset="1113.783">605 285 2353,'0'0'1593,"0"0"-411,0 0-131,0 0-211,0 0-207,0 0-297,6 7-222,50 53 266,2-2 0,2-2 0,49 32-380,-90-77 429,-19-11-576</inkml:trace>
  <inkml:trace contextRef="#ctx0" brushRef="#br0" timeOffset="1393.49">865 248 1345,'0'0'1766,"0"0"-1038,0 0-106,0 0 173,0 0-112,-20 31-184,-94 146 909,75-107 126,37-70-3100,4-9-3927</inkml:trace>
  <inkml:trace contextRef="#ctx0" brushRef="#br0" timeOffset="2706.795">1241 420 3554,'0'0'1395,"0"0"-661,0 0-292,0 0-31,0 0 0,1-12-259,6-43 264,-4 6 3093,-45 28-3216,38 20-312,1-1-1,-1 1 1,0 0-1,0 0 1,1 0-1,-1 1 1,0-1-1,0 1 1,0 0-1,0 0 1,0 0-1,1 1 1,-1-1-1,0 1 1,0 0-1,0 0 1,1 0-1,-1 1 1,1-1-1,-1 1 0,1 0 1,-1 0-1,1 0 1,0 0-1,0 1 1,0-1-1,0 1 1,0 0-1,1 0 1,-1 0-1,1 0 1,-2 2 19,0 6-14,-1 0 0,2 0 0,-1 0-1,2 0 1,-1 0 0,2 1 0,-1-1 0,1 1 0,1-1 0,0 1 0,2 9 14,-2 8-187,2-26 214,0 1 0,1-1 0,-1 0 0,1 0 0,-1 0 0,1 0 0,0 0 0,0 0 0,0-1 0,0 0 0,1 1 0,-1-1 0,1-1 0,-1 1 0,1 0 0,0-1 0,-1 0 0,1 1 0,0-2 0,0 1 0,0 0 0,0-1-1,0 0 1,0 0 0,0 0 0,0 0 0,0 0 0,0-1 0,0 0 0,0 0 0,-1 0 0,1 0 0,0-1 0,0 1 0,-1-1 0,1 0 0,-1 0 0,2-2-27,11-9 30,-1 0 0,0-1 0,-1 0 0,-1-1 1,0-1-1,-1 0 0,-1-1 0,0 0 0,-1-1 0,-1 0 0,-1-1 1,-1 1-1,0-2 0,-2 1 0,0-1 0,-1 1 0,-1-1 1,0 0-1,-2 0 0,-1-15-30,1 8 14,-17-85 209,15 111-81,-1 1-124,-3 25-765,-15 492 1113,52-421 247,-13-98-1634,-13-20-3891</inkml:trace>
  <inkml:trace contextRef="#ctx0" brushRef="#br0" timeOffset="2972.43">1602 617 416,'0'0'2545,"0"0"-1440,0 0-881,0 0-208,0 0-32</inkml:trace>
  <inkml:trace contextRef="#ctx0" brushRef="#br0" timeOffset="4257.19">13 818 1665,'0'0'1259,"0"0"-443,0 0-301,0 0-272,0 0-182,4 6-45,91 192 2007,-94-198-1957,0 1 1,0-1 0,-1 1 0,1-1-1,0 0 1,0 1 0,0-1 0,0 0-1,0 0 1,1 0 0,-1 0-1,0 0 1,0 0 0,0 0 0,0 0-1,0 0 1,0-1 0,0 1 0,0 0-1,0-1 1,0 1 0,-1-1 0,1 1-1,0-1 1,0 1 0,0-1-1,0 0 1,-1 1 0,1-1 0,0 0-1,0 1 1,-1-1 0,1 0 0,-1 0-1,1 0 1,-1 0 0,1 0-1,-1 0 1,1 0 0,-1 0 0,0 0-1,1 0 1,-1 0 0,0 0 0,0 0-1,0 0 1,0 0 0,0 0 0,0 0-1,0 0 1,0 0 0,-1 0-1,1 0-66,3-7 172,6-13 134,47-83 601,7 72-3982,-51 32-2600</inkml:trace>
  <inkml:trace contextRef="#ctx0" brushRef="#br0" timeOffset="6971.43">1109 816 2561,'0'0'2145,"0"0"-979,0 0-56,0 0 32,0 0-435,35 35-689,57 62 316,-91-96-263,1-1-1,-1 0 1,0 0 0,1 0-1,-1 0 1,1 0 0,-1 0-1,1 0 1,-1 0 0,1-1 0,-1 1-1,1-1 1,-1 1 0,0-1-1,1 1 1,-1-1 0,0 0-1,1 0 1,-1 0 0,0 1 0,0-1-1,0 0 1,0 0 0,0-1-1,0 1 1,0 0 0,0 0-1,0 0 1,-1-1 0,1 1 0,0 0-1,-1-1 1,1 1 0,-1-1-1,1 1 1,-1-1 0,0 1-1,0 0 1,0-1 0,1 1-1,-1-1 1,-1 1 0,1-1 0,0 0-71,7-15 221,103-158-917,-70 120-3680</inkml:trace>
  <inkml:trace contextRef="#ctx0" brushRef="#br0" timeOffset="102944.039">204 366 16,'0'0'774,"0"0"111,0 0 36,0 0-409,0 0-306,-3-4 76,-28-17 3811,22 13-3417,6 15 1185,100 166-1589,-42-90-37,-41-107 2574,3-105-1890,-5 0 0,-4-82-919,-8 210 112,0 1-69,0 0 21,0 0 46,0 0-12,0 0-140,0 0-28,0 0-154,0 17-1964,0 2-2211</inkml:trace>
  <inkml:trace contextRef="#ctx0" brushRef="#br0" timeOffset="103319.074">22 254 1105,'0'0'1963,"0"0"-453,0 0-365,0 0-481,0 3-704,-5 191 1171,4-197-1496,-5-11-2218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4306,'0'0'779,"0"0"-189,0 0 7,0 0-50,0 0 104,-16 4-403,-48 16-77,62-19-163,1-1 1,0 1-1,0-1 0,0 1 0,0 0 1,0-1-1,0 1 0,0 0 1,0 0-1,0 0 0,0-1 1,1 1-1,-1 0 0,0 0 0,0 0 1,1 1-1,-1-1 0,1 0 1,-1 0-1,1 0 0,-1 0 1,1 0-1,0 1 0,0-1 0,-1 0 1,1 0-1,0 1 0,0-1 1,0 0-1,0 0 0,1 0 1,-1 1-1,0-1 0,0 0 0,1 0 1,-1 1-9,1 4 21,2 1 27,0 0 1,0 0-1,0 0 0,1-1 0,0 1 1,0-1-1,0 0 0,1 0 1,0 0-1,0-1 0,1 0 0,-1 0 1,1 0-1,0-1 0,1 0 1,-1 0-1,1 0 0,1 0-48,20 15 6,-26-17-3,-1-2 5,1 0 1,0 1 0,0-1-1,0 1 1,-1-1-1,1 1 1,0 0-1,-1 0 1,1 0 0,-1 0-1,1 0 1,-1 0-1,1 0 1,-1 1-1,0-1 1,1 0-1,-1 1 1,0-1 0,0 1-1,0-1 1,0 1-1,0 0 1,-1-1-1,1 1 1,0 0 0,-1 0-1,1-1 1,-1 1-1,0 0 1,0 0-1,1 0 1,-1 0 0,0 0-1,-1-1 1,1 1-1,0 0 1,0 0-1,-1 0 1,1 0 0,-1-1-1,0 1 1,1 0-1,-1-1 1,0 1-1,0 0 1,0-1 0,0 1-1,0-1 1,-1 0-1,1 1 1,0-1-1,-2 1-8,-6 5 38,-2-1 0,1-1 0,-1 0 0,1 0 0,-1-1 0,0-1 0,-1 0-1,1 0 1,-1-1 0,-11 1-38,20-6-677,3-9-2698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8:1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28 343 16,'0'0'1713,"0"0"-243,0 0-534,0 0-333,0 0-256,0-5-166,0-11 209,0 29 675,0 39-236,0 82 1682,0-134-2410,0 0 46,0 0 128,0 0-139,0 0 130,0 0-122,0 0-88,0 0-18,0 0-9,0 0-85,0 0-85,0 0 79,0 0 33,0 0 45,0 0-53,0 0-3,0 0 98,0 0-103,0-1 1248,0-14-1141,-1-2-33,0 0 0,2 1 0,0-1-1,1 0 1,0 0 0,2 1 0,0-1 0,0 1-1,2 0 1,0 1 0,1-1-29,34-50-109,-41 66 39,30 0-794,-28-1 854,0 1 0,-1 0 0,1 0 0,0 0 0,0 0 0,0 0 0,-1 1 0,1-1 0,0 0 0,-1 1 0,1-1 0,0 1 0,-1 0 0,1 0 0,0 0 0,-1-1 0,1 1 0,-1 1 0,1-1 0,-1 0 0,0 0 1,0 0-1,1 1 0,-1-1 0,0 1 0,0-1 0,0 1 0,0-1 0,-1 1 0,1-1 0,0 1 0,-1 0 0,1 0 0,-1-1 0,0 1 0,1 0 0,-1 0 0,0-1 0,0 1 0,0 0 0,0 0 0,0 0 10,0 233 702,48-222-307,6-30 320,-32-19-4392,-12 14-917</inkml:trace>
  <inkml:trace contextRef="#ctx0" brushRef="#br0" timeOffset="374.218">519 125 384,'0'0'3114,"0"0"-1511,0 0-418,-1 6-222,-4 15-679,0 0 0,-2 0-1,-1 0 1,0-1 0,-2 0 0,0 0 0,-7 8-284,5-5 270,-50 81 1381,61-95-1603,2-6-3156,-1-4 421</inkml:trace>
  <inkml:trace contextRef="#ctx0" brushRef="#br0" timeOffset="716.487">295 127 48,'0'0'339,"0"0"-286,0 0 9,7 10 15,147 177 3805,-89-96-2564,-42-89-1537,-16-16-1675</inkml:trace>
  <inkml:trace contextRef="#ctx0" brushRef="#br0" timeOffset="1062.424">643 1 3858,'0'0'819,"0"0"-510,0 0-519,9 20 295,46 126 227,1 151 2881,-57-297-3173,1 0 0,0-1 0,0 1 0,0 0 0,0-1-1,0 1 1,0-1 0,0 1 0,0 0 0,0-1 0,0 1-1,0-1 1,0 1 0,0 0 0,0-1 0,0 1 0,0-1-1,0 1 1,0 0 0,1-1 0,-1 1 0,0 0 0,0-1-1,0 1 1,1 0 0,-1-1 0,0 1 0,1 0 0,-1 0-1,0-1 1,0 1 0,1 0 0,-1 0 0,0-1 0,1 1-1,-1 0 1,1 0 0,-1 0 0,0 0 0,1 0 0,-1 0-1,0-1 1,1 1 0,-1 0 0,1 0 0,-1 0 0,0 0-1,1 0 1,-1 0 0,1 1 0,-1-1 0,0 0 0,1 0-1,-1 0 1,0 0 0,1 0 0,-1 1 0,1-1 0,-1 0-1,0 0-19,1-25-2881</inkml:trace>
  <inkml:trace contextRef="#ctx0" brushRef="#br0" timeOffset="51816.499">33 308 576,'0'0'2073,"0"0"-525,0 0-612,0 0-354,0 0-14,0 0-259,-7-7 3162,0 275-3335,7-283-1862,0-7-1305</inkml:trace>
  <inkml:trace contextRef="#ctx0" brushRef="#br0" timeOffset="52472.66">10 279 896,'0'0'2466,"0"0"-615,0 0-800,0 0-160,0 0 248,-2-3-624,-4-10-392,4 10-267,37 27-507,-4 7 862,-2 1 0,-1 2 1,-1 1-1,-2 1 0,-2 2 0,7 16-211,-18-49 3184,3-51-2534,-14 44-503,3-256 696,-24 124-366,16 147 103,3 3-3825,1-12-7338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2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28 106 656,'-5'-2'1084,"-12"-11"1462,11 1 2610,14 12-5322,217 3 279,-11 1 471,207-25-584,-253 3 55,0 7 0,0 8 0,117 13-55,-117-3-70,0-7-1,1-8 1,40-12 70,49 3 299,133 13-299,-93 51 3,-148-16 29,176-16 132,-94-11 29,-215 1-69,-18 2 3479,-4-6-8424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3394,'0'0'653,"0"0"-87,0 0-86,0 0 59,0 0 384,0 0-376,0-2-424,0-4-70,0 4-312,0 2-277,0 2 93,3 14 472,1 0 1,0 0-1,1-1 0,1 1 1,0-1-1,2-1 1,-1 1-1,2-1 0,0-1 1,0 1-1,1-2 0,1 1 1,0-1-1,13 10-29,-22-21 84,0 0 0,0 1-1,0-1 1,0 0 0,0 0 0,0 0 0,0-1 0,0 1-1,0 0 1,1-1 0,-1 1 0,0-1 0,0 0 0,1 0-1,-1 0 1,0 0 0,1 0 0,-1-1 0,0 1 0,0 0-1,1-1 1,-1 0 0,0 0 0,0 1 0,0-1 0,0 0-1,0-1 1,0 1 0,0 0 0,0-1 0,-1 1 0,1-1-1,0 1 1,-1-1 0,1 0 0,-1 0 0,0 1 0,0-1-1,1 0 1,-1 0 0,0 0 0,-1-1 0,1 1 0,0 0-1,0 0 1,-1 0 0,1-2-84,10-14 72,171-219 438,-112 193-1879,-33 33-1720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3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9 416,'0'0'1366,"0"0"-27,0 0-202,0 0-174,0 0-232,5-1 1733,26-3-2364,121 0 2130,-293 4-1424,140 0-734,1 0 93,0 0-101,0 0-248,19 0-523,93 10 1148,-131-1 490,-71-19-1003,89 5-2428,1 3-1659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27 576,'0'0'1260,"0"0"-666,0 0 89,0 0 152,0 0-37,0 0-227,0 0-264,0 0 0,0 0-78,0 0 22,0 0 186,0 0-106,0 0-107,0 0 51,0 0-72,0 0-59,0 0-5,0 0-9,0 0 129,0 0-184,7-3-934,10-7-889,5-4-1648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4 288,'0'0'1889,"0"0"-608,0 0-260,0 0 4,0 0-57,-3 0 5043,5 0-7257,8-4-6774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45 512,'0'0'1849,"0"0"-432,0 0-476,0 0-348,0 0-118,0 0-171,0 0-5,0 0 186,0 0-226,0 0-56,0 0 109,0 0-75,0 0 62,0 0-45,0 0-78,0 0 138,0 0-81,0 0 20,0 0 107,0 0-42,0 0 170,0 0-272,0 0-77,0 0 277,0 0-267,0 0-50,0 0 40,0 0-30,0 0-5,0 0-26,0 0-38,0 0 0,0 0 16,0 0-56,0 0-11,0 0 38,0 0 42,0 0-80,0 0 19,0 0 38,0 0 50,0 0-48,0 0-19,0 0-29,0 0-59,0 0 59,0 0 38,0 0 26,0 0-35,0 0-34,0 0 39,0 0-31,0 0 2,0 0-10,0 0 16,0 0 15,0 0 22,0 0-74,5-2-220,5-9-1936,0-20-5219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3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0 119 304,'0'0'2308,"0"0"-958,0 0-238,0 0 76,0 0-196,0 0-258,0 0-233,0 0-218,0 0 59,0 0-228,0 0-2,0 0-42,0 0 68,0 0-60,0 0-12,0 0-26,0 0 16,0 0 70,0 0-81,0 0 27,0 0 131,0 0-110,0 0 27,0 0-2,0 0-6,0 0-11,0 0-47,0 0-38,0 0-32,0 0 10,0 0 132,0 0-38,0 0-80,0 0 34,0 0-68,0 0-49,0 0 80,0 0 3,0 0-32,0 0 40,0 0-2,0 0-36,0 0-2,0 0 160,0 0-34,0 0-132,0 0 65,0 0-35,0 0-16,0 0 11,0 0 15,0 0-60,0 0 111,0 0 25,0 0-44,0 0-20,0 0-41,0 0-5,0 0-27,0 0-16,0 0 78,0 0 18,0 0-23,0 0-38,0 0 48,0 0-40,0 0-27,0 0 38,0 0 37,0 0-32,0 0 26,0 0-4,0 0-17,0 0 27,0 0 21,0 0 38,0 0-40,0 0 34,0 0 25,0 0-54,0 0 21,0 0-45,0 0-69,7-5-697,-2-7-1571</inkml:trace>
  <inkml:trace contextRef="#ctx0" brushRef="#br0" timeOffset="3505.811">509 90 960,'0'0'1775,"0"0"-839,0 0-162,0 0 34,0 0-317,0 0-232,0 0-91,0 0 43,0 0 58,0 0-194,0 0 18,0 0 193,0 0-196,0 0-31,0 0 8,0 0-33,0 0 9,0 0-30,0 0 49,0 0 2,0 0 8,0 0 69,0 0-37,0 0-29,0 0 2,0 0-15,0 0 84,0 0-76,0 0-6,0 0-8,0 0 37,0 0-55,0 0-6,0 0 8,0 0-3,0 0 48,0 0-42,0 0-70,0 0 14,0 0 45,0 0 24,0 0-48,0 0 24,0 0 53,0 0 46,0 0-59,0 0-48,0 0-18,0 0-12,0 0 73,0 0-126,0 0 65,0 0 66,0 0-32,0 0-22,0 0 1,0 0 8,0 0-6,0 0-2,0 0-25,0 0 65,0 0 48,0 0-22,0 0 6,0 0-67,0 0 72,0 0-40,0 0-5,0 0-11,0 0 48,0 0-19,0 0-13,0 0 27,0 0 45,0 0 19,0 0-70,0 0 35,0 0 77,0 0-63,0 0 28,0 0-31,0 0 61,0 0-53,0 0-59,0 0 56,0 0 94,0 0-84,0 0-74,0 0 0,0 0 6,0 0-17,0 0 8,0 0-119,0 0 31,0 0 46,0 0 39,0 0 20,0 0-25,0 0-96,0 0 22,0 0 37,0 0 43,0 0 37,0 0-112,0 0-16,0 0 64,0 0-5,0 0-59,0 0 61,0 0-40,0 0 65,0 0-76,0 0 25,0 0 8,0 0-9,0 0 30,0 0-37,0 0 50,0 0-77,0 0 6,0 0 39,0 0-24,0 0-7,0 0 36,0 0 9,0 0 8,0 0-54,0 0 51,0 0-64,0 0 16,0 0 43,0 0 13,0 0-27,0 0-8,0 0 65,0 0-108,0 0 94,0 0-104,0 0 43,0 0 21,0 0 3,0 0 7,0 0-20,0 0-52,0 0 20,0 0 55,0 0 32,0 0-39,0 0-36,0 0-15,0 0 18,0 0 65,0 0-65,0 0 0,0 0 67,0 0-40,0 0 46,0 0 36,0 0-58,0 0-2,0 0-22,0 0-30,0 0-7,0 0 24,0 0-9,0 0 22,0 0 14,0 0-38,0 0 21,0 0-16,0 0 14,0 0 13,0 0 35,0 0 10,0 0-21,0 0 32,0 0 11,0 0-94,0 0 19,0 0-45,0 0 2,0 0 30,0 0-6,0 0 19,0 0-34,0 0-25,0 0 72,0 0-69,0 0-24,0 0 8,0 0 46,0 0 26,0 0-83,0 0 115,0 0-51,0 0-45,0 0 30,0 0 44,0 0 46,0 0-69,0 0 16,0 0-6,0 0-18,0 0 15,0 0 12,0 0 28,0 0 49,0 0 29,1-2-141,33-38-1660,-4-8-1278</inkml:trace>
  <inkml:trace contextRef="#ctx0" brushRef="#br0" timeOffset="6308.213">553 77 1345,'0'-10'3834,"-11"-5"-1313,8 0 1788,3 9-5446,0-16-3716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1 400,'0'0'1073,"0"0"-177,0 0-192,0 0-704,0 0-3073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0 208,'0'0'336,"0"0"-288,0 0 208,0 0-128,0 0-128,0 0-272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29:4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59 64,'0'0'1102,"0"0"114,0 0-268,0 0-225,0 0 88,0 0 2,-8-7-132,-43-34 893,49 34 923,26 4-3166,-23 3 956,572 2 535,-248 27-710,154-23 75,-140 6 152,132-21-339,476 6-302,-237 6 347,-397 5 502,-316-8-1171,-12-11-2865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2657,'0'0'2177,"0"0"-1008,0 0 528,0 0-673,0 0-1024,0 0-3650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 80,'0'0'4018,"0"0"-1681,0 0-768,0 0-753,0 0-800,0 0-16,-5-74-1681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4018,'0'0'2484,"0"0"-777,0 0-605,0 0-518,-6 8-266,-24 37-259,3 1 1,1 1-1,3 1 1,1 1 0,3 2-1,-2 12-59,-11 37 90,5 2-1,4 0 0,4 2 1,5 0-1,5 1 0,3 77-89,7-151 9,0-1 0,2 1 0,1-1 0,1 0 0,2 0-1,1-1 1,1 0 0,2 0 0,1-1 0,1 0 0,1-1 0,1-1-1,2 0 1,0-1 0,2-1 0,1-1 0,0 0 0,2-2 0,4 3-10,-17-15 31,0-1-1,1 0 1,0-1-1,0 0 0,0 0 1,1-1-1,0-1 0,1 0 1,-1 0-1,1-1 0,-1 0 1,1-1-1,1-1 0,-1 0 1,0 0-1,0-1 0,11-1-29,3-15-2305,-4-24-5962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5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1 816,'0'0'1377,"0"0"-673,0 0-15,0 0 95,0 0-384,0 0-32,30 164-96,-30-144 129,2 1-65,1 0-320,-1 2 48,3-7 224,-5-9-288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5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1265,'0'0'1280,"0"0"-592,0 0-234,0 0-134,0 0 8,0 27 241,0 134 18,0-90 1213,0-71-1608,0 0 115,0 0 75,19-11-1055,-15 4-5770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5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0 880,'0'0'1969,"0"0"-752,0 0-593,0 0 128,0 0-447,0 0-241,0 0-64,-2 108-2353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5587,'0'0'1021,"0"0"-903,0 0-164,19 25 190,120 165 361,-112-145-272,-2 1 1,-1 2 0,-3 0-1,-2 1 1,-2 1 0,-2 1-1,-3 0 1,-1 1 0,0 27-234,4 93 789,-7 0 1,-8 45-790,-1-91 93,-2 333 472,-2-414-488,-1-1-1,-2 0 0,-3 0 0,-1-1 0,-2 0 0,-1-1 1,-3-1-1,-2 0 0,-11 15-76,29-50 169,-1-1-1,0 1 1,-1-1-1,1 0 1,-1 0-1,0-1 1,-1 1 0,1-1-1,-1 0 1,1 0-1,-1 0 1,-1-1-1,1 0 1,0 0 0,-1 0-1,-4 2-168,10-5 707,0 0-347,0 0-45,0 0-53,0 0-140,4-82-1162,1 8-4173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5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0 944,'0'0'1057,"0"0"-145,0 0-511,0 0-401,0 0-241</inkml:trace>
  <inkml:trace contextRef="#ctx0" brushRef="#br0" timeOffset="266.048">1 0 5426,'21'70'590,"-17"-57"10,-4-13-357,0 0 32,0 20 56,0 145 867,13-58 1064,-12-106-2073,2-23 3200,1-9-4945,-2-18-2859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4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641 145 4818,'0'0'464,"0"0"-127,0 0-161,0 0-176,0 0-176,0 0 176,0 0 224,11 71-224,-4-46 0,-2 0 176,-5 0-176,0-3-977</inkml:trace>
  <inkml:trace contextRef="#ctx0" brushRef="#br0" timeOffset="1099.956">604 1356 5378,'0'0'609,"0"0"-609,0 0-192,0 0 144,0 0-192,0 0 47,-5 9 161,5 1 32,0-2 321,0-2-273,0 3-16,0 3 80,0 3 0,0 3 192,0-1-288,0-13-16</inkml:trace>
  <inkml:trace contextRef="#ctx0" brushRef="#br0" timeOffset="1533.777">802 1506 5218,'0'0'0,"0"0"-1904</inkml:trace>
  <inkml:trace contextRef="#ctx0" brushRef="#br0" timeOffset="2202.015">0 1601 2177,'0'0'2697,"0"0"-213,0 0-1006,0 0-347,0 0-8,17-21-274,256-299 509,341-355-942,-578 632-379,50-58 80,4 3 1,4 4-1,51-35-117,-120 105 313,-25 24-348,0 0-61,0 0-219,0-4-4909,-2-5-1232</inkml:trace>
  <inkml:trace contextRef="#ctx0" brushRef="#br0" timeOffset="2466.569">1217 0 3858,'0'0'2825,"0"0"-1808,4 0-524,267 4 1543,-270-4-2041,0 1 0,0-1 1,0 0-1,0 1 1,0-1-1,0 1 0,0-1 1,0 1-1,0-1 1,0 1-1,-1 0 0,1 0 1,0-1-1,0 1 1,-1 0-1,1 0 0,0 0 1,-1 0-1,1 0 1,-1 0-1,1 0 0,-1 0 1,1 0-1,-1 0 1,0 0-1,1 0 0,-1 0 1,0 0-1,0 0 1,0 0-1,0 0 0,0 0 1,0 0-1,0 1 0,0-1 1,-1 0-1,1 0 1,0 0-1,-1 0 0,1 0 1,-1 0-1,1 0 1,-1 0-1,1 0 0,-1 0 1,1-1-1,-2 2 5,-29 49 193,29-49-184,-14 18 47,1 0 0,0 2 0,2 0-1,0 1 1,2 0 0,-8 20-56,11-10-400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59:59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974 13 3522,'-93'-13'4494,"81"15"-4381,0 0 0,0 1-1,1 0 1,-1 0 0,1 2-1,-1-1 1,1 1 0,0 1-1,1 0 1,-6 4-113,-43 36 199,2 1 0,1 4 0,4 1 0,-46 59-199,44-50 151,34-40-149,-44 50 216,2 2 0,-50 81-218,96-130 35,2 2 1,0-1-1,2 2 1,1 0 0,1 0-1,1 1 1,1 0-1,2 0 1,1 1-1,1-1 1,1 1-1,2 1-35,1 11 102,-2-12-74,0 1-1,3-1 1,0 1-1,2-1 1,1 0 0,1 0-1,2 0 1,1 0 0,1-1-1,1-1 1,6 10-28,-10-28 30,1 0 0,-1 0 0,2-1 0,-1 0 0,1-1 0,0 0 0,0 0 0,1 0 0,0-1 0,0-1 0,1 1 0,0-1 0,0-1 0,0 0 0,0 0 1,0-1-1,1-1 0,2 1-30,201 8 636,-151-12-394,179-27 345,-229 27-534,27-17-1074,-39 1-4222</inkml:trace>
  <inkml:trace contextRef="#ctx0" brushRef="#br0" timeOffset="346.597">601 1327 4882,'0'0'523,"0"0"-299,0 0-128,0 0 80,26 8-5,87 27 56,-101-33-143,1 1 1,-1 0-1,1 1 1,-1 0-1,0 1 1,-1 1-1,1 0 1,-1 0-1,0 1 1,-1 1-1,0-1 1,0 2-1,0-1 1,-1 1-1,-1 1 1,1 0-1,-2 0 1,4 6-85,-10-10 97,0-1 0,0 1 1,-1 0-1,0 0 1,0 0-1,-1 0 0,1 0 1,-1 0-1,0 0 1,-1-1-1,0 1 1,0 0-1,0-1 0,0 1 1,-1-1-1,0 0 1,0 0-1,0 0 0,-1 0 1,0-1-1,0 1 1,0-1-1,0 0 1,-1 0-1,1-1 0,-1 1 1,0-1-1,0 0 1,0 0-1,-1 0 0,1-1 1,-1 0-1,1 0 1,-5 0-98,-4 6 233,-173 87 600,186-95-1069,-1 1 644,4-5-3278,9-13-5477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0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14903,'0'0'349,"0"0"-205,0 0-69,0 0-6,0 0 94,139-17-29,446-54-20,-283 45-84,722-50 258,-998 59-536,-26-2-1126</inkml:trace>
  <inkml:trace contextRef="#ctx0" brushRef="#br0" timeOffset="251.672">2111 175 10837,'0'0'4050,"0"0"-4050,0 0-913,0 0 865,0 0-5858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45 80,'0'0'1801,"0"0"-78,0 0-690,0 0-203,0 0 79,2 43-375,8 136 85,6-56 1155,-12-99-1082,-6-34-1099,-5-17-3787</inkml:trace>
  <inkml:trace contextRef="#ctx0" brushRef="#br0" timeOffset="263.757">1 109 176,'0'0'1201,"0"0"415,0 0-655,0 0-337,0 0 369,0 0-721,262 25-80,-222-25 80,-13 0-272,-6 0-48,-7 6-80,-7 9-400,0-1-257</inkml:trace>
  <inkml:trace contextRef="#ctx0" brushRef="#br0" timeOffset="750.749">671 269 2353,'0'0'766,"0"0"-425,0 0-226,0 0-48,0 0 82,5-25 67,10-76 304,-15 100-477,0-1-1,-1 1 1,1-1-1,0 0 1,-1 1-1,1-1 1,0 1-1,-1-1 1,0 1-1,1-1 1,-1 1-1,0-1 1,0 1-1,0 0 0,0-1 1,0 1-1,0 0 1,0 0-1,-1 0 1,1 0-1,0 0 1,0 0-1,-1 0 1,1 0-1,-1 1 1,1-1-1,-1 0 1,1 1-1,-1-1 1,1 1-1,-1 0 0,0-1 1,1 1-1,-1 0 1,1 0-1,-1 0 1,0 0-1,1 0 1,-1 1-1,1-1 1,-1 0-1,0 1 1,1-1-1,-1 1 1,1 0-1,-1-1-42,-7 1 146,1 1-79,0 1 0,0-1 0,0 1-1,0 1 1,0-1 0,1 1 0,-1 1 0,1-1 0,0 1-1,1 1 1,-1-1 0,1 1 0,0 0 0,0 0 0,1 1 0,0 0-1,0 0 1,1 0 0,-1 1 0,2-1 0,-1 1 0,1 0-1,0 0 1,1 0 0,0 0 0,0 1 0,0-1 0,1 1 0,1-1-1,0 1 1,0-1 0,0 1 0,1-1 0,0 1 0,1-1-1,0 0-66,-1-5 20,1-1 0,-1 1 0,1-1 0,0 0 0,0 0 0,0 0 0,0 0 0,0 0 0,0 0 0,1 0 0,-1-1 0,1 1 0,-1-1-1,1 0 1,-1 0 0,1 0 0,0 0 0,0 0 0,-1 0 0,1-1 0,0 0 0,0 1 0,0-1 0,0 0 0,0 0 0,-1-1 0,1 1-1,0 0 1,0-1 0,0 0 0,-1 0 0,1 1 0,0-2 0,-1 1 0,1 0 0,-1-1 0,1 1 0,-1-1 0,1 1 0,-1-1-1,0 0 1,0 0 0,0 0 0,0 0 0,-1-1 0,1 1 0,0 0 0,-1-1 0,2-2-20,9-11 13,-1-1 1,-1 0-1,0 0 0,-1-1 1,-1 0-1,-1-1 0,4-16-13,-12 52 62,0-1 0,1 0 0,1 1 0,0-1 0,2 0 0,0 0 0,0 0-1,1 0 1,1-1 0,3 5-62,16 2-1921,-16-22-4959</inkml:trace>
  <inkml:trace contextRef="#ctx0" brushRef="#br0" timeOffset="1171.88">874 142 800,'0'0'4408,"0"0"-2917,0 0-984,0 0-230,0 0 110,0 16 384,0 131 899,-4-126 9,9-58-1525,63-102-946,-67 138 783,0 0 0,0 0 0,0 0 0,0 1 0,0-1 1,0 1-1,0-1 0,0 1 0,1-1 0,-1 1 0,0-1 0,0 1 0,0 0 1,1 0-1,-1 0 0,0 0 0,0 0 0,1 0 0,-1 0 0,0 0 0,0 0 1,1 0-1,-1 1 0,0-1 0,0 0 0,0 1 0,1-1 0,-1 1 0,0 0 1,0-1-1,0 1 0,0 0 0,0 0 0,0-1 0,0 1 0,-1 0 0,1 0 1,0 0-1,0 0 0,-1 0 0,1 0 0,0 0 0,-1 1 0,1-1 0,-1 0 1,0 0-1,1 0 0,-1 1 0,0-1 0,0 0 0,1 0 0,-1 1 0,0-1 1,0 0-1,-1 1 9,32 111 338,-7-97-1418,7-16-4094,-31 0 5084,30-3-3952</inkml:trace>
  <inkml:trace contextRef="#ctx0" brushRef="#br0" timeOffset="1576.931">1316 64 5314,'0'0'1340,"0"0"-724,0 0 56,0 0-37,0 0-117,-16 13 186,-47 47-520,60-57-155,1-1-1,0 1 0,0 0 1,0 0-1,0 0 1,0 0-1,1 0 0,-1 0 1,1 1-1,0-1 1,0 1-1,0-1 0,1 0 1,-1 1-1,1-1 1,0 1-1,0-1 0,0 1 1,0-1-1,0 1 1,2 3-29,-1 10 140,-1-15-116,-1 0 0,1 0 0,0 1 0,0-1 0,0 0 0,0 0 1,0 0-1,1 1 0,-1-1 0,1 0 0,-1 0 0,1 0 0,0 0 0,0 0 1,0 0-1,0 0 0,0 0 0,0 0 0,0 0 0,1-1 0,-1 1 1,1 0-1,-1-1 0,1 1 0,0-1 0,-1 0 0,1 1 0,0-1 0,0 0 1,0 0-1,0 0 0,0 0 0,0-1 0,0 1 0,1-1 0,-1 1 1,0-1-1,0 0 0,0 1 0,1-1 0,-1 0 0,0-1 0,0 1-24,16 0 68,0-1 0,0-1 0,0-1 0,0 0-1,-1-2 1,1 0 0,-1-1 0,0 0 0,-1-1 0,0-1-1,0-1 1,0 0 0,-1-1 0,-1-1 0,0 0 0,0-1-1,-1-1 1,-1 0 0,10-12-68,-19 22 3,1 0-6,0 0 0,1 0 1,-1-1-1,-1 0 0,1 0 0,0 0 0,-1 0 0,0 0 0,0-1 0,0 0 0,-1 1 0,1-1 0,-1 0 0,0 0 0,-1 0 0,1-1 0,-1 1 0,0 0 0,0-1 0,-1 1 0,1-5 3,-4 8 7,0-1 0,0 1 0,0 0 0,0 0 0,0 0 0,0 0 0,0 1 0,0 0 0,-1-1 0,1 1 0,-1 0 0,1 0 0,-1 1 0,1-1 0,-1 1 0,0 0 0,1 0 1,-1 0-1,0 0 0,1 0 0,-1 1 0,-1 0-7,-5-1 32,7 2-29,-1 0-1,0-1 1,1 1 0,-1 0-1,1 1 1,-1-1 0,1 1-1,0-1 1,0 1 0,0 0-1,0 0 1,1 0 0,-1 1-1,1-1 1,0 1 0,0-1-1,0 1 1,0 0 0,1-1-1,0 1 1,-1 0 0,1 0-1,1 0 1,-1 0 0,1 0-1,-1 0 1,1 1 0,0-1-1,0 0 1,1 0 0,0 0-1,-1 0 1,1 0 0,0 0-3,3 2 4,0 0 0,0-1 1,0 1-1,0-1 0,1 0 1,0 0-1,0-1 1,1 1-1,-1-1 0,1 0 1,0-1-1,0 1 0,0-1 1,0-1-1,0 1 0,1-1 1,0 0-1,-1 0 0,1-1 1,0 0-1,0 0 0,-1 0 1,1-1-1,0 0 0,0 0 1,0-1-1,1 0-4,55 1-768,-1 0-3074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0:0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4962,'0'0'2719,"0"0"-1996,0 0-483,0 9 64,4 277 2588,-2-308-2893,0 0 1,2 0-1,0 0 0,2 0 0,0 1 1,1 0-1,1 0 0,2 1 1,-1 0-1,2 1 0,10-14 1,-16 26-26,0-1 1,0 1-1,1 0 1,0 0-1,0 1 1,1 0-1,0 0 0,0 0 1,0 1-1,0 0 1,1 1-1,0-1 0,0 1 1,0 1-1,1 0 1,-1 0-1,1 0 1,0 1-1,0 1 0,0-1 1,-1 2-1,8-1 26,-11 5 10,-1 0-1,1 0 1,-1 0-1,0 1 0,0 0 1,0 0-1,0 0 1,-1 0-1,0 0 1,0 1-1,0 0 1,-1-1-1,0 1 0,0 0 1,-1 0-1,1 0 1,-1 0-1,0 0 1,-1 1-1,0-1 1,0 0-1,0 0 0,-1 0 1,0 2-10,7 97 248,31-102-2342,-15-22-2866</inkml:trace>
  <inkml:trace contextRef="#ctx0" brushRef="#br0" timeOffset="611.936">519 249 1681,'0'0'2972,"0"0"-1798,0 0-291,0 0 264,0 0-531,5 27-349,17 84-166,-22-109-94,0-1-1,1 1 1,-1 0 0,0-1-1,1 1 1,-1-1-1,1 1 1,-1-1-1,1 1 1,0-1-1,0 1 1,0-1-1,0 0 1,0 1 0,0-1-1,0 0 1,0 0-1,0 0 1,0 0-1,1 0 1,-1 0-1,0 0 1,1 0 0,-1 0-1,1-1 1,-1 1-1,1-1 1,-1 1-1,1-1 1,-1 1-1,1-1 1,0 0-1,-1 0 1,1 0 0,0 0-1,-1 0 1,1 0-1,-1 0 1,1 0-1,0-1-6,7 0 80,-4 2-51,0-1 1,0 0-1,0 0 1,0-1-1,0 1 0,0-1 1,0 0-1,0 0 1,0-1-1,0 0 1,-1 1-1,1-2 0,-1 1 1,1 0-1,-1-1 1,0 0-1,0 0 1,0 0-1,0-1 1,-1 1-1,1-1 0,-1 0 1,0 0-1,0 0 1,0 0-1,-1 0 1,1-1-1,-1 1 0,0-1 1,0 0-1,0-3-29,0 3 16,0-1 0,0 1-1,-1-1 1,0 1-1,0-1 1,-1 0 0,1 1-1,-1-1 1,0 0 0,-1 1-1,1-1 1,-1 0-1,0 1 1,-1-1 0,1 1-1,-1-1 1,0 1 0,-1 0-1,1-1 1,-1 1-1,-2-2-15,-99-36 334,130 33-780,-11 7 400,5-4 30,-1 0 0,1 2-1,0 1 1,1 0-1,-1 2 1,1 0 0,0 1-1,-1 2 1,1 0-1,-1 1 1,1 0 0,-1 2-1,0 1 1,0 0-1,0 2 1,-1 0 0,0 1-1,0 1 1,12 8 16,-25-9 39,0-1-1,-1 2 1,-1-1 0,1 0 0,-1 1-1,-1 0 1,0 0 0,0 0 0,0 1-1,-2-1 1,1 0 0,-1 1 0,0 0-1,-1-1 1,0 1 0,0-1 0,-1 1-1,-1-1 1,-2 10-39,-6 21 563,10-40-339,0-10 593,0-14-788,1 1 0,1-1 0,1 0 0,1 1 0,1 0 0,1-1 0,1 2 0,1-1 0,1 1 0,1 1 0,1 0 0,1 0 0,1 1 0,1 0 0,0 1 0,1 1 0,5-3-29,-7 10-1582,-1 2-5141</inkml:trace>
  <inkml:trace contextRef="#ctx0" brushRef="#br0" timeOffset="1242.41">1473 77 5346,'0'0'838,"0"0"-510,0 0 86,0 0 141,0 0-150,-1 13 241,-12 139 592,23-244-510,-7 82-737,1 0 0,0 1 0,1 0 0,0 0 0,1 0 0,0 0 0,0 1 0,0 0 1,1 0-1,1 1 0,-1 0 0,1 0 0,0 1 0,4-2 9,-10 8-7,0-1-1,0 1 1,0 0 0,0 0 0,0 0 0,0 0 0,0 0-1,0 1 1,0-1 0,0 1 0,0-1 0,0 1 0,-1 0-1,1 0 1,0 0 0,0-1 0,0 2 0,-1-1-1,1 0 1,-1 0 0,1 1 0,-1-1 0,1 0 0,-1 1-1,0 0 1,0-1 0,1 1 0,-1 0 0,0-1 0,-1 1-1,1 0 1,0 0 0,0 0 0,-1 1 7,25 69 342,-16-6 451,13-73-185,112-160-499,-132 166-119,0 1-1,0-1 1,1 1-1,-1 0 0,0 0 1,1 0-1,-1 0 0,0 0 1,0 1-1,1-1 1,-1 1-1,0-1 0,0 1 1,0 0-1,1 0 0,-1 0 1,0 0-1,0 0 1,0 0-1,-1 1 0,1-1 1,0 1-1,0-1 0,-1 1 1,1 0-1,-1-1 1,1 1-1,-1 0 0,0 0 1,0 0-1,0 0 0,0 0 1,0 0-1,0 1 0,-1-1 1,1 0-1,-1 0 1,1 1-1,-1-1 0,0 0 1,0 1-1,0-1 0,0 0 1,0 0-1,-1 2 11,6 12-26,34 149 1072,-40-157-1523,-7-7-1532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0:0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1505,'0'0'597,"0"0"246,0 0 182,0 0-41,0 0-178,-11-7 1084,9 4 1641,73 4-4289,250 35 1732,-104-3-515,-247-44 225,-20-6-3788,-1 6-617</inkml:trace>
  <inkml:trace contextRef="#ctx0" brushRef="#br0" timeOffset="283.275">25 56 2017,'0'0'712,"0"0"-461,0 0-27,34 12 166,114 40 282,-130-47-529,1 0 1,-1-1-1,1-1 0,0-1 1,0 0-1,0-1 0,-1-1 1,6-2-144,21 1 374,150 1 2510,-223 6-4048,-9 0-1461</inkml:trace>
  <inkml:trace contextRef="#ctx0" brushRef="#br0" timeOffset="546.512">233 187 912,'0'0'1697,"0"0"-752,0 0-145,0 0-176,0 0-512,0 0-112,391-2-64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0:2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112 502 1969,'-2'23'7448,"-9"14"-6959,-1 1-681,-13 89 366,5 0 1,6 2-1,6 0 1,5 0-1,8 35-174,1-74 202,4-1 0,3 0-1,5 0 1,3-2 0,31 80-202,-50-158-1,0-1 1,0 1-1,1-1 1,1 1-1,-1-1 1,1 0-1,1 0 1,-1 0-1,1-1 1,1 0-1,-1 1 1,1-2-1,0 1 1,1-1-1,0 0 1,0 0-1,0-1 1,0 0-1,1 0 0,0-1 1,2 1 0,-8-5-82,1 0 0,-1 0 1,1 0-1,-1 0 0,1-1 0,-1 1 0,1 0 1,-1-1-1,0 0 0,1 0 0,-1 0 1,0 0-1,0 0 0,0 0 0,1 0 0,-1-1 1,0 1-1,-1-1 0,1 1 0,0-1 0,0 0 1,-1 0-1,1 0 0,-1 0 0,1 0 1,-1 0-1,0 0 0,0-1 0,1-1 82,28-58-5002</inkml:trace>
  <inkml:trace contextRef="#ctx0" brushRef="#br0" timeOffset="530.716">582 264 2769,'0'0'5691,"0"0"-4128,0 0-1341,0 0-382,0 0-48,2 16 135,0 20 123,3 0 0,1 0-1,1 0 1,2-1 0,6 14-50,-13-45 30,-2-2-12,0-1 0,0 1 0,0-1 0,0 0 1,0 1-1,0-1 0,0 1 0,0-1 0,1 0 1,-1 1-1,0-1 0,1 0 0,-1 1 0,1-1 1,0 0-1,-1 1 0,1-1 0,0 0 0,0 0 1,0 0-1,0 0 0,0 0 0,0 0 0,0 0 0,0 0 1,0 0-1,0 0 0,0-1 0,1 1 0,-1 0 1,0-1-1,1 1 0,-1-1 0,0 0 0,1 1 1,-1-1-1,1 0 0,-1 0 0,0 0 0,1 0 1,-1 0-1,1 0 0,-1 0 0,1 0 0,-1-1 1,0 1-1,1 0 0,-1-1 0,0 1 0,1-1 1,-1 0-1,0 1 0,0-1 0,0 0 0,1 0 1,-1 0-1,0 0-18,15-23 87,0-1 0,-2 0 0,-1-1 0,-1-1 1,-2 0-1,0-1 0,-2 0 0,-1 0 0,1-13-87,-5 133-1323,47 378 2134,-70-469 515,14-4-1312,0 1 0,0-1 0,0 0 0,1-1 1,-1 1-1,1-1 0,-1 0 0,1 0 0,1-1 0,-1 0 0,1 0 1,-1 0-1,1 0 0,1-1 0,-1 1 0,1-1 0,0 0 0,0 0 1,1 0-1,-1 0 0,1-1 0,1 1 0,-1 0 0,1-1 1,1 0-1,-1 1 0,1-1 0,0 1 0,0-1 0,1 0 0,0 1 1,0-1-1,1-2-14,12-29-1262,19 5-2241</inkml:trace>
  <inkml:trace contextRef="#ctx0" brushRef="#br0" timeOffset="779.867">1145 467 3906,'0'0'768,"0"0"-656,0 0 144,0 0-32,0 0 657,0 0 159,18 120-223,-9-89-273,3 0-208,-1 0-176,1-4 416,-1-2-576,-2-2 0,-6-8 0</inkml:trace>
  <inkml:trace contextRef="#ctx0" brushRef="#br0" timeOffset="1237.142">753 1149 976,'0'0'2559,"0"0"-1020,0 0-650,0 0 58,0 0 163,4-1 1646,33 60-4032,-37-46-6207</inkml:trace>
  <inkml:trace contextRef="#ctx0" brushRef="#br0" timeOffset="1860.034">753 1149 3762,'-2'57'1990,"2"-46"-1163,0-11-288,0 0 448,0 0 0,0-9-336,0-39 246,0 48-882,0 1 1,0 0 0,0-1 0,0 1 0,0 0 0,0-1 0,0 1 0,0-1 0,1 1-1,-1 0 1,0-1 0,0 1 0,1-1 0,-1 1 0,0-1 0,1 1 0,-1-1 0,0 1 0,1-1-1,-1 1 1,1-1 0,-1 1 0,1-1 0,-1 0 0,1 1 0,-1-1 0,1 0 0,-1 1-1,1-1 1,0 0 0,-1 0 0,1 1 0,-1-1 0,1 0 0,0 0 0,-1 0 0,1 0-1,0 0 1,-1 0 0,1 0 0,-1 0 0,1 0 0,0 0 0,-1-1 0,1 1 0,0 0 0,-1 0-1,1 0 1,-1-1 0,1 1 0,-1 0 0,1-1 0,-1 1 0,1-1 0,-1 1 0,1-1-16,4 14 289,52 154 423,-55-166-699,0 0-1,0 0 1,0 0-1,0-1 1,0 1-1,0-1 1,0 0-1,0 1 1,1-1-1,-1 0 1,0 0-1,0 0 0,0 0 1,1-1-1,-1 1 1,0-1-1,0 1 1,0-1-1,0 0 1,0 0-1,0 0 1,0 0-1,0 0 1,0 0-1,-1 0 1,1-1-1,0 1 1,-1-1-1,1 1 1,-1-1-1,1 0 1,-1 1-1,0-1 1,0 0-1,0 0 1,0 0-1,0 0 1,0 0-1,0 0 1,-1 0-1,1 0-12,10-14-46,-2 1 0,1-2-1,-2 1 1,0-1 0,-1 0-1,-1-1 1,0 0 0,-2 0-1,0 0 1,-1 0 0,1-19 46,-4 37 21,0 0-130,0 19-942,2 351 1533,-2-366-457,0 0-1,-1 0 0,1 0 0,-1 0 1,0 0-1,-1 0 0,1 0 0,-1 0 0,0-1 1,1 1-1,-2 0 0,1-1 0,0 0 1,-1 1-1,1-1 0,-1 0 0,0 0 1,0-1-1,0 1 0,0-1 0,-1 1 0,1-1 1,-1 0-1,0 0 0,1-1 0,-1 1 1,0-1-1,0 1 0,0-1 0,0-1 0,0 1 1,0 0-1,0-1 0,0 0 0,0 0 1,0 0-1,-3-1-24,-6-3-931,4-17-2812</inkml:trace>
  <inkml:trace contextRef="#ctx0" brushRef="#br0" timeOffset="2124.253">1248 1456 3121,'0'0'2209,"0"0"-1344,0 0-321,0 0 80,0 0-384,0 0-79,-37 91 575,37-91-592,0 0-128,16 0 304,12-4-16,7-8 48,4-1-352,-5 1-208,-6 3-1729</inkml:trace>
  <inkml:trace contextRef="#ctx0" brushRef="#br0" timeOffset="2452.934">995 1794 2961,'0'0'5187,"0"0"-4403,0 0-560,0 0-208,0 0-16,0 0 0,16 14 144,0 5-128,-4 0 48,-8-3-64</inkml:trace>
  <inkml:trace contextRef="#ctx0" brushRef="#br0" timeOffset="2751.905">1002 2047 624,'0'0'1265,"0"0"-353,0 0-464,0 0-448</inkml:trace>
  <inkml:trace contextRef="#ctx0" brushRef="#br0" timeOffset="3032.069">1022 2235 7139,'0'0'929,"0"0"-401,0 0 672,0 0 609,0 0-1328,0 0-481,0 5-16,17-1 16,-6-4-3314</inkml:trace>
  <inkml:trace contextRef="#ctx0" brushRef="#br0" timeOffset="3659.682">748 2615 4274,'0'0'1617,"0"0"-230,0 0-621,0 0-62,0 0-413,-2-15-14,-10-81 1169,12 95-904,0 1 154,0 0-576,0 3-285,0 14-35,-1 0 236,0 0 0,0 1-1,2-1 1,0 0 0,1 0-1,1-1 1,0 1 0,1 0 0,1-1-1,1 0 1,0 0 0,1 0 0,0-1-1,2 0 1,3 5-36,-10-18 7,0 0 1,0 0-1,1 0 0,-1 0 1,1-1-1,-1 1 0,1-1 1,-1 1-1,1-1 0,0 0 1,0 0-1,-1 0 0,1 0 1,0-1-1,0 1 0,0-1 1,0 1-1,0-1 1,0 0-1,0-1 0,0 1 1,0 0-1,0-1 0,0 1 1,0-1-1,0 0 0,-1 0 1,1 0-1,0-1 0,-1 1 1,1 0-1,0-1 0,-1 0 1,0 0-1,1 0 0,-1 0-7,75-79 21,-66 65-315,-1 0-1,-1-1 0,-1 0 0,0 0 0,-1-1 0,0 0 0,-2 0 1,1-7 294,2-51 1561,-8 76-1030,0 2-267,-36 188 0,33 114 117,2-298-363,-1-1-1,1 0 0,-1 0 0,-1 0 0,1 0 0,-1-1 0,0 1 0,0-1 1,0 1-1,0-1 0,-1 0 0,0 0 0,0-1 0,0 1 0,0-1 0,0 0 1,-1 0-1,-1 1-17,-33 32 14,36-33 74,1-1-848,1-1-3253,1-4-3067</inkml:trace>
  <inkml:trace contextRef="#ctx0" brushRef="#br0" timeOffset="4193.797">1315 2822 3890,'0'0'2209,"0"0"-675,0 0-334,0 0-188,0 0-9,-12 35 125,-34 107-773,28-99 283,18-43-510,0 0 18,0-2 103,1-24-389,1 1 0,1-1 0,1 1 0,1 0 1,1 0-1,2 1 0,0-1 0,2 2 0,0-1 1,6-7 139,-13 28 120,9 16-1094,18 84 897,-26-77 171,1 0-1,1 0 0,1-1 0,1 0 1,0 0-1,1-1 0,11 16-93,-19-33 24,-1-1 0,0 1 0,1 0 0,-1 0-1,1-1 1,-1 1 0,1 0 0,-1 0 0,1-1 0,-1 1 0,1-1-1,0 1 1,-1 0 0,1-1 0,0 1 0,0-1 0,-1 0 0,1 1-1,0-1 1,0 0 0,0 1 0,-1-1 0,1 0 0,0 0 0,0 0-1,0 1 1,0-1 0,0 0 0,-1 0 0,1-1 0,0 1 0,0 0 0,0 0-1,0 0 1,0 0 0,-1-1 0,1 1 0,0 0 0,0-1 0,-1 1-1,1-1 1,0 1 0,0-1 0,-1 1 0,1-1 0,0 1 0,-1-1-1,1 0 1,-1 1 0,1-1 0,-1 0 0,1 1 0,-1-1 0,1 0-24,20-54 933,-16 39-821,7-22-321,-3-1 0,-1-1 0,-1 1 0,-3-1-1,-1-1 1,-2 1 0,-4-40 209,1 36-7644</inkml:trace>
  <inkml:trace contextRef="#ctx0" brushRef="#br0" timeOffset="4895.817">1679 689 1553,'0'0'771,"0"0"-318,0 0-322,6 2 32,8 8-21,-1 1 0,0 0 0,-1 0 0,0 2-1,-1 0 1,-1 0 0,0 0 0,0 2 0,-2-1 0,1 1 0,-2 0 0,0 1 0,-1 0 0,4 15-142,-9-27 16,34 91 535,-4 1-1,-4 1 1,-4 1-1,-5 2 1,5 97-551,-6 123 1905,-15 68-1905,-3-225 385,-2 247 1648,-3-359-1846,-2-1 0,-2-1 0,-3 1 0,-1-2 0,-3 0 0,-2-1 0,-14 24-187,33-70 18,-1 0-1,0 0 0,1 1 1,-1-1-1,0 0 0,0 0 1,1 0-1,-1 0 0,0 0 0,0 0 1,0 0-1,0-1 0,-1 1 1,1 0-1,0-1 0,0 1 1,0 0-1,-1-1 0,1 1 0,0-1 1,0 0-1,-1 1 0,1-1 1,0 0-1,-1 0 0,1 0 1,-1 0-1,1 0 0,0 0 0,-1 0 1,1-1-1,0 1 0,0 0 1,-1-1-1,1 1 0,0-1 0,0 1 1,-1-1-1,1 0 0,0 1 1,0-1-1,0 0 0,0 0 1,0 0-1,0 0 0,0 0 0,0 0 1,0 0-1,1 0 0,-1 0 1,0-1-18,-44-61-3454,11-4-7434</inkml:trace>
  <inkml:trace contextRef="#ctx0" brushRef="#br0" timeOffset="5644.812">278 1835 816,'0'0'883,"0"0"17,0 0 7,0 0-70,0 0-122,-5-2-272,3 2-418,0-1 0,0 1 0,0 0 0,0 0 1,0-1-1,0 1 0,0 1 0,0-1 0,0 0 0,0 0 0,1 1 0,-1-1 0,0 1 0,0 0 0,0-1 0,0 1 0,1 0 0,-1 0 0,0 0 0,1 0 1,-1 0-1,1 1 0,-1-1 0,1 0 0,0 1 0,-1-1 0,1 1 0,0-1 0,0 1 0,0 0 0,0-1 0,0 1 0,1 0 0,-1 0 0,0 0 1,1 0-1,-1-1 0,1 1 0,0 0 0,0 0 0,0 0 0,0 0 0,0 0-25,-26 66 366,2 2 0,4 0 0,3 1 0,3 0 0,3 2 1,4-1-1,2 1 0,4 0 0,4 19-366,0-68 84,2 0 1,0 0-1,2-1 1,1 1-1,0-1 1,2-1-1,0 0 1,2-1-1,1 0 1,0 0-1,1-1 1,1-1-1,1-1 1,1 0-1,0-1 1,2-1-1,0 0 1,0-2-1,1 0 1,1-1-1,0-1 0,1-1 1,0-1-1,11 3-84,-10-15 625,-14-14-729</inkml:trace>
  <inkml:trace contextRef="#ctx0" brushRef="#br0" timeOffset="6474.49">2119 1692 656,'0'0'2567,"0"0"-692,0 0-447,0 0-278,0 0-769,0 0-312,3 0-82,389 2 4602,-379-11-6275,-2-4-4224</inkml:trace>
  <inkml:trace contextRef="#ctx0" brushRef="#br0" timeOffset="7135.619">3107 320 2785,'0'0'1609,"0"0"-240,0 0 223,0 0-532,0 0-498,-17-2 71,-44 145-721,-2 37 417,8 2 1,8 3-1,8 2 1,9 1-1,7 1 1,4 142-330,17-242 155,-5 54 98,6 0 0,6 0 1,7 0-1,30 138-253,-37-254 57,2 0-1,1-1 0,1 0 1,1-1-1,2 0 1,0-1-1,13 19-56,-24-43 6,1 1-1,-1 0 1,0-1-1,1 1 1,-1-1-1,0 0 1,1 1-1,-1-1 1,1 0-1,-1 0 1,1 0-1,-1 1 1,0-2 0,1 1-1,-1 0 1,1 0-1,-1 0 1,1-1-1,-1 1 1,0-1-1,1 1 1,-1-1-1,0 1 1,1-1 0,-1 0-1,0 0 1,0 0-1,0 0 1,0 0-1,0 0 1,0 0-1,0 0 1,0 0-1,0 0 1,0 0-1,0-1 1,-1 1 0,1 0-1,0-1 1,-1 1-1,0 0 1,1-1-1,-1 1 1,0-1-1,1 1 1,-1 0-1,0-1 1,0 1 0,0-1-1,0 1 1,0-1-6,1-1 10,26-68-1055,-2-25-4318</inkml:trace>
  <inkml:trace contextRef="#ctx0" brushRef="#br0" timeOffset="8152.759">3575 206 1793,'0'0'2574,"0"0"-1162,0 0 36,0 0-549,0 0-378,2-36 2224,-2 35-2644,0 0-31,0 1 36,0 0 30,0 0-157,-41 117-907,27-76 977,1 0 1,3 1-1,1 1 1,2-1-1,2 1 1,2 0-1,2 38-49,1-78-3,-1 0-3,0 0 0,0 0 1,1 0-1,-1 0 0,1 0 1,0 1-1,0-1 0,0 0 1,1 0-1,-1 0 0,1 0 1,-1 0-1,1 0 0,0 0 1,0 0-1,0 0 0,1 0 1,-1-1-1,1 1 0,-1 0 1,1-1-1,0 1 0,0-1 0,0 0 1,1 0-1,-1 1 0,0-2 1,1 1-1,-1 0 0,1 0 1,0-1-1,-1 1 0,1-1 1,0 0-1,0 0 0,3 1 6,80-6-688,-58-14-2383</inkml:trace>
  <inkml:trace contextRef="#ctx0" brushRef="#br0" timeOffset="8507.923">3368 425 320,'0'0'400,"0"0"-144,0 0 849,0 0-113,0 0-335,0 0 79,147 21-16,-119-19 193,-5 0-337,-2-2 16,-3 0 225,0 0-593,-2 0 0,3 2-144,2 0-32,-3 3 16,-4-3-64</inkml:trace>
  <inkml:trace contextRef="#ctx0" brushRef="#br0" timeOffset="10097.879">3831 608 576,'0'0'2535,"0"0"-782,0 0-548,0 0 7,0 0 15,-1 0 2636,-3 9-3964,-5 29 220,1 1 1,2 1-1,2-1 1,2 1-1,1 22-119,1-62 134,0 0 4,0 0 76,0 0 10,0-32-1942,0 21-4602</inkml:trace>
  <inkml:trace contextRef="#ctx0" brushRef="#br0" timeOffset="11437.255">3464 1122 4530,'0'0'1737,"0"0"-259,0 0 219,0 0-331,0 0-662,-2 23-307,-80 223 102,76-225-429,1 0 0,1 0 0,0 0-1,2 0 1,1 1 0,0-1 0,3 20-70,1-39 10,-1 0 1,1 0 0,0 0 0,0 0 0,0-1 0,0 1 0,0-1 0,0 1-1,0-1 1,1 0 0,-1-1 0,0 1 0,1 0 0,-1-1 0,0 0 0,1 0-1,-1 0 1,1 0 0,-1 0 0,0-1 0,1 1 0,-1-1 0,0 0 0,1 0-1,-1 0 1,1-1-11,46-45-1702,-31 15-2492</inkml:trace>
  <inkml:trace contextRef="#ctx0" brushRef="#br0" timeOffset="11715.473">3252 1228 4802,'0'0'1921,"0"0"-240,0 0-1025,0 0-656,0 0-448,0 0 448,70 10 464,-40-2-368,-1-1 208,4-3-80,-3 2-224,0-2 177,-3 2-177,-1-1-353,-8-3-8179</inkml:trace>
  <inkml:trace contextRef="#ctx0" brushRef="#br0" timeOffset="12110.575">3720 1495 624,'0'0'2962,"0"0"-1396,0 0-771,0 0-126,0 0-98,-6 8 107,-31 32 232,36-40-702,4 3-135,0 0 0,0 0 0,0 0 0,0 0 0,1 0 0,-1-1 0,1 0 0,0 1 0,0-1 0,-1-1-1,1 1 1,0-1 0,0 1 0,1-1 0,-1 0 0,0 0 0,0-1 0,1 0 0,-1 1 0,0-1 0,0-1 0,1 1 0,-1 0 0,0-1 0,0 0 0,4-2-73,8 3 181,60 0 707,-75 0-968,-4 0-1093,-8 0-1823</inkml:trace>
  <inkml:trace contextRef="#ctx0" brushRef="#br0" timeOffset="12798.517">3441 2188 6995,'0'0'1665,"0"0"-464,0 0 591,0 0-1488,0 0-175,0 0-129,10 0-289,-4 10 161,4 15 256,-3 8-80,-7 2-48,0 1-4674</inkml:trace>
  <inkml:trace contextRef="#ctx0" brushRef="#br0" timeOffset="12955.8">3446 2522 2753,'0'0'1633,"0"0"-1281,0 0-48,0 0-256,0 0-48,0 0-5090</inkml:trace>
  <inkml:trace contextRef="#ctx0" brushRef="#br0" timeOffset="13125.103">3453 2795 880,'0'0'481,"0"0"-1,0 0 32,0 0-512</inkml:trace>
  <inkml:trace contextRef="#ctx0" brushRef="#br0" timeOffset="13394.86">3453 2795 1024,'-73'14'2233,"58"-11"-514,15-3-361,0 0-398,0 0 16,-12 45-229,-38 141-210,28-34 926,23-115-989,1-34-443,-1 0 1,1-1 0,0 1 0,-1 0-1,1-1 1,0 1 0,1-1-1,-1 0 1,0 0 0,1 0 0,-1 0-1,1 0 1,-1 0 0,1-1-1,0 1 1,0-1 0,0 0 0,0 0-1,0 0 1,0 0 0,0 0 0,0-1-1,0 0 1,0 1 0,0-1-1,1 0 1,-1 0 0,0-1 0,0 1-1,0-1 1,0 1 0,0-1 0,2-1-32,7 2 164,19-11-488,-20-9-4056,-9-1-3362</inkml:trace>
  <inkml:trace contextRef="#ctx0" brushRef="#br0" timeOffset="13592.859">3206 2963 5074,'0'0'2882,"0"0"-2386,0 0-16,0 0-128,0 0-320,0 0 352,146-8-336,-98 8 129,-4 0-177,-5 0 0,-9 2-16,-12 4-1457</inkml:trace>
  <inkml:trace contextRef="#ctx0" brushRef="#br0" timeOffset="14091.409">3584 3075 1265,'0'0'2305,"0"0"-942,0 0-403,0 0-74,0 0-160,-7 25-107,-31 109-88,74-259-2223,-8 4 2567,4 240-621,39 20 405,-70-139-495,1 0 0,-1-1 1,1 1-1,-1 0 0,0-1 1,1 0-1,-1 1 0,0-1 0,1 0 1,-1 1-1,0-1 0,0 0 1,0 0-1,0 0 0,1 0 1,-1 0-1,-1 0 0,1-1 1,0 1-1,0 0 0,0 0 1,-1-1-1,1 1 0,-1 0 0,1-1 1,-1 1-1,1-1 0,-1 1 1,0 0-1,1-1 0,-1 1 1,0-1-1,0 1 0,0-1 1,-1 1-1,1-1-164,2-3 288,48-220 1645,-45 147-3878,-9 1-3817,1 54-3114</inkml:trace>
  <inkml:trace contextRef="#ctx0" brushRef="#br0" timeOffset="16164.117">3893 401 448,'0'0'1259,"0"0"113,0 0-57,0 0-365,0 0 96,0 0 66,0 0-167,0 0-41,0 0-352,0 0-72,0 0 110,0 0-147,0 0-8,0 0-318,0 0-58,0 0-38,0 0-42,0 0-57,0 0-50,1 11-653,71 225 1122,12 162 761,-41-51-544,-38 162 701,-52-103-544,-6-162-198,-54 113 118,38-153-410,60-176-169,8-28-30,1 1 52,0 0 34,0 0 40,0-1-83,0 0-34,0-16-249,0-12-437</inkml:trace>
  <inkml:trace contextRef="#ctx0" brushRef="#br0" timeOffset="18637.305">168 463 1024,'0'0'1318,"0"0"99,0 0-342,0 0 235,0 0 262,0 0-628,-1-4-253,-2-13-115,-12 17 1633,-33 120-2281,19-15 116,5 1 0,5 1 0,5 1 0,4 0 0,5 0 0,7 60-44,3-80 20,3 0 0,4-1 0,14 42-20,25 232 226,-49 39 478,19-239 193,6-40-495,7-92-746,-34-26-5909</inkml:trace>
  <inkml:trace contextRef="#ctx0" brushRef="#br0" timeOffset="24095.422">1022 815 3217,'0'0'1281,"0"2"-1057,0-2 384,0 0 65,0 0 191,0 0-112,0 0-351,0 0 31,0 0-432,0 0 48,0 0 352,0 0-400,0 0 0,0 0 32,0 0 0,0 2-64,0 0-112,5-2-1985</inkml:trace>
  <inkml:trace contextRef="#ctx0" brushRef="#br0" timeOffset="24661.738">3361 606 2321,'0'0'2134,"0"0"-1336,0 0-539,0 0 240,0 0-11,-1 12 681,-3-12-4211</inkml:trace>
  <inkml:trace contextRef="#ctx0" brushRef="#br0" timeOffset="25252.163">1029 693 3602,'0'0'1104,"0"0"-992,0 0 336,0 0-239,0 0-177,0 0-32,0 2-193,5-2 113,2 0-128,2 2-16,5-2 48,0 0-3185</inkml:trace>
  <inkml:trace contextRef="#ctx0" brushRef="#br0" timeOffset="25704.759">3494 515 2993,'0'0'2594,"0"0"-1842,0 0-416,0 0 576,0 0-527,0 0-209,0 0 16,0 0-112,0 0-160,0 0-112,0 4-417,0 0-1696</inkml:trace>
  <inkml:trace contextRef="#ctx0" brushRef="#br0" timeOffset="26054.143">1223 651 1921,'0'0'0,"0"0"-1041,0 0 161</inkml:trace>
  <inkml:trace contextRef="#ctx0" brushRef="#br0" timeOffset="26426.795">3476 602 1665,'0'0'1040,"0"0"-383,0 0 495,0 0-352,0 0-319,0 0-49,0 0-224,0 0-192,0 0-16,0 0 144,-2 0-288,-21 0-5395</inkml:trace>
  <inkml:trace contextRef="#ctx0" brushRef="#br0" timeOffset="26722.39">1122 658 384,'0'0'0,"0"0"0,0 0 0,0 0 80,0 0-192</inkml:trace>
  <inkml:trace contextRef="#ctx0" brushRef="#br0" timeOffset="27016.7">3748 502 3730,'0'0'2049,"0"0"-1329,0 0 176,0 0 433,0 0-833,0 0 481,-12-4-929,12 4-48,0 0 0,-7 0-112,-6 0-401,-11 2-383,-10 8-993,-12-5-1953</inkml:trace>
  <inkml:trace contextRef="#ctx0" brushRef="#br0" timeOffset="27280.113">1303 730 7203,'0'0'256,"0"0"-256,0 0 0,0 0 241,0 0-145,0 0-96,-2 17-561,21-3 529,6-7-3105</inkml:trace>
  <inkml:trace contextRef="#ctx0" brushRef="#br0" timeOffset="27545.968">3593 685 5410,'0'0'1265,"0"0"-945,0 0 80,0 0-15,0 0 15,0 0-352,-136-23-48,95 19 0,-19-3-2577</inkml:trace>
  <inkml:trace contextRef="#ctx0" brushRef="#br0" timeOffset="27733.945">880 772 9172,'0'0'0,"0"0"-384,0 0 192,0 0 384,0 0-32,0 0-160,18 66-80,0-47-240,10-11-7668</inkml:trace>
  <inkml:trace contextRef="#ctx0" brushRef="#br0" timeOffset="27939.098">3319 751 8228,'0'0'800,"0"0"-112,0 0-559,0 0 47,0 0-48,0 0-80,-60-15-96,40 15-337,-10-2-4465</inkml:trace>
  <inkml:trace contextRef="#ctx0" brushRef="#br0" timeOffset="28154.254">718 869 8228,'0'0'0,"0"0"-1377,0 0 1377,0 0 272,0 0-272,0 0-288,217 33-3650</inkml:trace>
  <inkml:trace contextRef="#ctx0" brushRef="#br0" timeOffset="28416.975">3610 685 7812,'0'0'416,"0"0"-400,0 0 64,0 0 1985,0 0-1633,0 0-240,-30 4-192,9-4-192,-9 0-2401,-14 0-2161</inkml:trace>
  <inkml:trace contextRef="#ctx0" brushRef="#br0" timeOffset="28688.7">1096 890 9812,'0'0'0,"0"0"-1104,0 0 1104,0 0 320,0 0-320,0 0-64,46 64-2785</inkml:trace>
  <inkml:trace contextRef="#ctx0" brushRef="#br0" timeOffset="30889.965">3312 0 3522,'0'0'1520,"0"0"-1120,0 0-255,0 0 639,0 0 256,0 0-383,5 0-225,-5 0-112,0 0 144,0 0-176,0 0-48,0 0-63,0 0-177,0 15-305,0 12 1,-5 0 144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1:0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1665,'0'0'1176,"0"0"-658,0 0-25,0 0 316,0 0-233,0 0-333,0 0 29,0 0-45,0 0 250,0 0-133,0 0 33,0 0 84,0 0-266,0 0-78,0 0-79,12 0-1055,-4 0-976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1:1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23 176,'0'0'672,"0"0"-69,0 0 166,0 0-33,0 0 166,0 0-94,0 0-154,0 0-174,5 0-107,349-22 289,157 40-166,85-12 33,-167-6-617,-140 10 394,259-10 3051,-591-2-4107,-20-4-3212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1:4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95 16,'-15'-13'5578,"26"7"-4063,39 6-2564,-35 1 1672,417 9 57,-291-12-298,-293 50-134,110-38-251,-1-2 1,-1-2-1,1-1 0,-1-3 1,0-1-1,-34-5 3,28-18 216,61 20-656,565 2 1384,-575 0-866,-1 0 156,-501 22 730,438-36-644,111-12-619,-3 12 283,1 3 1,0 1-1,0 3 0,1 1 1,0 3-1,0 1 1,9 3 15,-4 6-1068,-14 6-2883</inkml:trace>
  <inkml:trace contextRef="#ctx0" brushRef="#br0" timeOffset="2950.127">93 14 288,'0'0'568,"0"0"283,0 0-168,0 0 35,0 0 42,-11-2-231,-70-9 42,192 58-353,49-27-1701,-150-20-2220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1:4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2593,'0'0'998,"0"0"-115,0 0-120,0 0-285,9-5-244,107 58-156,-73-35 106,0-2 1,0-1-1,2-3 0,0-1 1,0-2-1,0-3 0,1-1 1,0-3-1,3-1-184,542-15 1275,1 16-343,-236 6-327,329-8 139,-61-40-365,68 50-181,-460-11 82,167-24-280,292-8 13,-436 33 353,-255-6-494,-1-16-1332,-9-15-5220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0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1390 1309 2705,'0'0'1308,"0"0"-201,0 0-232,0 0-75,0 0-232,0 0-87,0 0 20,0 0-330,0 0-54,0 0 113,0 0-105,0 0-53,6 2-368,95 76 196,-87-64 135,0-1 0,1 0 0,1-1 0,0 0 0,1-1 0,0-1 0,1-1 0,0-1 0,0 0 0,1-1 0,-1-1 0,2-1 0,-1 0 0,5-1-35,-10-4 71,0 0 0,1-1 0,-1 0 0,0-1 0,0-1 0,0 0 1,0-1-1,-1-1 0,1 0 0,-1-1 0,0 0 0,9-6-71,233-149 638,-248 160-643,0 0 0,0 1-1,1 0 1,-1 0 0,0 0 0,0 1 0,0 1 0,1-1-1,-1 1 1,0 0 0,-1 1 0,1-1 0,0 1-1,-1 1 1,1-1 0,-1 1 0,0 0 0,0 1 0,-1-1-1,1 1 1,-1 0 0,0 1 0,-1-1 0,1 1 0,0 2 5,18 13 6,-16-15 67,0 0 0,0 0 0,1 0 0,0-1 0,0 0 0,0-1 0,1 0 0,-1 0 0,1-1 0,0 0 0,0 0 0,1-1 0,-1 0 0,0-1 0,1 0 0,-1 0 0,10-1-73,200-9 451,-179 9-314,121 17-354,-146-12 260,0-1 1,0-1 0,0 0 0,1-1 0,-1 0 0,1-1 0,0-1 0,-1-1 0,1 0 0,-1-1 0,1-1 0,-1 0 0,0-1 0,0 0 0,0-2-44,54-17-1607,-68 23-3672</inkml:trace>
  <inkml:trace contextRef="#ctx0" brushRef="#br0" timeOffset="1466.07">3519 994 1105,'0'0'3084,"0"0"-1220,0 0-714,0 0-141,0 0-236,0-1-476,34 0-276,-27 0-8,1 2 1,-1-1-1,0 1 1,1 0-1,-1 1 1,0-1-1,1 2 1,-1-1-1,0 1 1,0 0-1,-1 0 1,1 1-1,-1 0 1,0 0-1,0 0 0,0 1 1,0 0-1,-1 0 1,0 1-1,4 4-13,-9-5 16,0 0-1,-1 0 1,0 0 0,0 0-1,-1 0 1,1 0-1,-1 0 1,0 0-1,0-1 1,-1 1-1,1-1 1,-1 0-1,0 0 1,0 0-1,0 0 1,-1 0-1,1 0 1,-1-1 0,0 0-1,0 0 1,0 0-1,-1 0 1,1-1-1,-1 1 1,1-1-1,-1 0 1,0-1-1,0 1 1,0-1-1,0 0 1,0 0-1,0 0-15,-15 8 32,-21 4 424,40-13-347,1 0 70,0 0-248,20 0-51,160 0 517,-170 0-1654</inkml:trace>
  <inkml:trace contextRef="#ctx0" brushRef="#br0" timeOffset="5955.848">372 69 464,'0'0'649,"0"0"378,0 0-3,0 0 102,0 0 67,0 0 405,-6-6-585,-17-16-452,22 21-565,0 1 1,0-1-1,0 0 1,0 1-1,0-1 1,-1 1-1,1-1 1,0 1-1,0 0 1,-1 0-1,1-1 1,0 1-1,0 0 1,-1 0-1,1 0 1,0 0-1,0 0 1,-1 0-1,1 1 1,0-1-1,0 0 1,-1 1-1,1-1 1,0 1-1,0-1 1,0 1-1,0-1 1,0 1-1,0 0 1,0 0-1,0-1 1,0 1-1,0 0 1,0 0-1,0 0 4,-2 2 75,-24 21-59,1 1 1,1 1-1,1 2 1,2 0-1,1 2 1,1 0-1,1 1 1,2 1-1,1 1 1,2 0 0,1 1-1,1 0 1,3 1-1,0 1 1,2-1-1,2 1 1,1 0-1,2 1 1,2-1-1,1 6-16,-2 75-5,-4-64 13,3 1 0,3-1 1,2 1-1,2-1 0,2 0 1,3 0-1,2-1 0,2 0 1,16 36-9,-20-68 16,0 0 0,1-1 0,1 0 0,0-1 0,2 0 0,0-1 0,1-1 0,0 0 0,1-1 0,1 0 0,1-2 0,0 0 0,1-1 0,0-1 0,0 0 0,1-2 0,1 0 0,0-1 0,0-2 0,7 2-16,209 2 926,-219-13-859,1-1 0,-1-1 1,0 0-1,-1-2 1,1 0-1,-2-1 0,1 0 1,-1-1-1,0-1 1,0-1-1,11-10-67,-15 12-2,14-14 92,-2-1 0,0 0 0,-2-2 1,-1-1-1,-1-1 0,-2 0 0,0-1 1,-2-1-1,-1-1 0,-2 0 0,-1-1 0,2-9-90,-4 14-2,3-5 58,-2-1-1,-1 0 1,-2-1 0,-1 0-1,-1 0 1,-3-1 0,0-8-56,13-346 787,-15 371-717,-1 1 0,-1-1 0,0 1 0,-1 0 0,-1 0-1,0 0 1,-2 0 0,0 0 0,-6-13-70,-5 0 227,-1 1-1,-2 0 0,0 1 1,-2 1-1,-1 1 0,-23-21-226,30 33 22,0 1-1,-1 1 1,0 0-1,-1 1 1,-1 0-1,1 2 1,-2 0-1,1 1 1,-1 0 0,0 2-1,-1 0 1,1 2-1,-1 0 1,0 1-1,-5 0-21,-3 0-10,-1 1 1,0 1-1,0 2 0,0 1 1,1 1-1,-1 1 0,1 2 1,0 0-1,0 2 0,1 2 0,-15 6 10,28-10-36,1 0-1,-1 0 0,1 1 0,1 1 0,0 0 1,0 1-1,0 0 0,1 1 0,1 0 0,0 0 0,0 1 1,1 1-1,0 0 0,1 0 0,-3 7 37,5-5-554,-12 21-5103,3-19-2744</inkml:trace>
  <inkml:trace contextRef="#ctx0" brushRef="#br0" timeOffset="10576.552">1745 1184 1121,'0'0'1904,"0"0"-556,0 0-351,0 0-210,0 0-168,0 0-440,0 0-139,0 0-37,0 0-102,0 0 22,0 0-14,0 0 86,0 0 13,0 28-142,0-19 3936,0 24-3757,0-32 204,0-1 233,0 0-217,0-29 372,0 29-671,0 0-55,0 0-119,0 0-146,0 0 169,0 6 133,12 17 1225,-12-23-1112,0 2-79,0-2-132,34 57-2496,-29-56-3971</inkml:trace>
  <inkml:trace contextRef="#ctx0" brushRef="#br0" timeOffset="63155.082">891 1390 768,'0'0'731,"0"0"-24,0 0 19,0 0 0,0 0-436,-7-4 87,-51-16 234,38 13 411,28 0-27,22 8-809,1 0 1,-1 2 0,1 1 0,-1 2-1,0 1 1,-1 1 0,13 6-187,-42-14 2,1 1-1,0 0 1,-1 0 0,1-1 0,-1 1-1,1 0 1,-1 0 0,1 0 0,-1-1-1,0 1 1,1 0 0,-1 0 0,0 0-1,0 0 1,0 0 0,0 0 0,0 0 0,0-1-1,0 1 1,0 0 0,0 0 0,0 0-1,0 0 1,0 0 0,-1 0 0,1 0-1,0-1 1,-1 1 0,1 0 0,0 0-1,-1 0 1,1-1 0,-1 1 0,0 0 0,1 0-1,-1-1 1,0 1 0,1 0 0,-1-1-1,0 1 1,1-1 0,-1 1 0,0-1-1,0 0 1,0 1 0,0-1 0,1 0-1,-1 1 1,0-1 0,0 0 0,0 0-1,0 0 1,0 0 0,0 0 0,0 0 0,0 0-1,0 0 1,1 0 0,-1 0-2,-34 12-213,0-1 1,0-1 0,-1-2-1,-1-2 1,1-1-1,-1-2 1,1-2-1,-31-2 213,65 1 51,57 0-88,305 4 1565,-387 5-901,-267 7-416,303-22-606,270-25 868,-158 29-3328,-114 2-2211</inkml:trace>
  <inkml:trace contextRef="#ctx0" brushRef="#br0" timeOffset="96823.574">745 1475 480,'-22'-25'5341,"-4"6"-2286,58 13-3375,198-19 573,-229 25-1565,-1 0-1095</inkml:trace>
  <inkml:trace contextRef="#ctx0" brushRef="#br0" timeOffset="97088.623">755 1419 1169,'0'0'2305,"0"0"-1553,0 0-64,0 0-688,0 0 160,0 0 80,89-11-240,-47 11-112,-8 0 16</inkml:trace>
  <inkml:trace contextRef="#ctx0" brushRef="#br0" timeOffset="97371.434">773 1462 624,'0'0'993,"0"0"-993,0 0-336</inkml:trace>
  <inkml:trace contextRef="#ctx0" brushRef="#br0" timeOffset="97372.434">773 1462 3730,'18'-60'736,"-18"60"-544,0 0-192,0 0-880,0 0-705</inkml:trace>
  <inkml:trace contextRef="#ctx0" brushRef="#br0" timeOffset="97650.533">810 1441 3378,'0'0'1344,"0"0"-848,0 0-111,0 0-241,0 0-144,0 0-1521,2-2-1440</inkml:trace>
  <inkml:trace contextRef="#ctx0" brushRef="#br0" timeOffset="97902.493">810 1441 2849,'-2'48'1345,"2"-48"-609,0 0-736,0 0-16,0 0-1793</inkml:trace>
  <inkml:trace contextRef="#ctx0" brushRef="#br0" timeOffset="97903.493">886 1504 6723,'0'0'1041,"0"0"159,0 0-752,0 0-240,0 0-208,0 0-992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2:0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1549 4065 80,'-69'-133'6755,"82"131"-4015,224 153-2857,-189-117 203,3-2 0,0-2 0,2-3 0,1-2 0,1-2 0,0-3 0,2-2 0,1-3 1,0-2-1,0-3 0,55 2-86,-59-15 111,1-2 0,-1-3 0,0-2 0,-1-2 0,0-3 0,-1-2 0,-1-2 0,43-23-111,35-16 127,-54 19-104,2 5-1,2 2 1,0 4 0,2 4-1,1 3 1,1 3 0,23 2-23,-53 12-65,0 2 0,0 3 0,0 2 0,-1 3 0,1 1 0,30 11 65,143 47 3,-108-26 94,2-5-1,1-6 1,1-5-1,2-6 1,25-3-97,11-12 84,0-7 0,32-10-84,-66 2 32,0 4 1,0 6 0,0 6-1,62 11-32,55 8 73,0-11-1,218-19-72,412-7 184,-726 3-64,-160-17 429,-26-12-2304,-19-20-5955</inkml:trace>
  <inkml:trace contextRef="#ctx0" brushRef="#br0" timeOffset="3223.542">4493 273 176,'0'0'1206,"0"0"168,0 0-374,0 0-205,0 0-277,0 0-30,0 0-248,0 0-176,-15 0-58,6 3 25,0 1 1,0 1-1,0 0 1,0 0-1,1 0 1,-1 1-1,1 0 1,1 1-1,-1 0 1,1 0-1,1 1 1,-1-1-1,1 1 1,1 1-1,-1-1 1,0 3-32,-10 20 22,1 0 1,1 0-1,2 2 0,1 0 1,2 0-1,1 0 0,1 1 1,2 0-1,2 1 0,1-1 1,1 1-1,3 11-22,-12 122 63,-3 121 9,-6-34-3,1 434 265,41-122-145,-3-236-109,28-14 77,-41-261-83,-6-37-69,1-1 0,1 0 0,0 0 0,1 0 0,1-1 0,1 1-1,0-1 1,1-1 0,1 1 0,3 3-5,2 1 51,-8-12-31,0 0 0,0-1 1,1 1-1,0-1 0,0 0 1,1 0-1,0-1 1,0 0-1,1 0 0,0-1 1,0 0-1,1 0 0,-1-1 1,1 0-1,0-1 0,6 3-20,10 0 148,0-1 0,1-1 0,0-1-1,0-1 1,0-1 0,0-2 0,0-1-1,7-1-147,-24-1 85,0 0-1,-1-1 1,1 0-1,-1-1 1,0 0-1,-1 0 1,1 0-1,-1-1 1,0 0 0,0-1-1,-1 0 1,5-6-85,5-3 100,-3-2-52,0-1 0,-2 0 0,0 0 0,-1-1 0,-1-1 0,-1 0 0,-1 0 0,-1 0 0,-1-1 0,0 0 0,-2 0 0,-1 0 0,0-15-48,3-4 33,20-225 116,-13-2 0,-14-112-149,0 123-26,-9-194 383,-28-90 108,28 479-173,-3 1 0,-2 1 1,-22-52-293,-22-78 491,7-26-184,45 174-175,-2 1 0,-2 0-1,-2 0 1,-1 2 0,-4-4-132,16 35 53,-1 0 0,0-1 0,0 2-1,-1-1 1,0 1 0,-1-1 0,1 1 0,-1 1 0,-1-1 0,1 1-1,-1 0 1,0 1 0,-1 0 0,1 0 0,-1 0 0,-5-2-53,-91 5-139,88 13 134,13 4-1329,-6-8-3698</inkml:trace>
  <inkml:trace contextRef="#ctx0" brushRef="#br0" timeOffset="9906.874">1 132 1457,'0'0'1355,"0"0"-261,0 0-470,0 0-24,0 0 54,114-4-187,367-11 13,-88-6 104,703-27 406,-610 34-203,-344-15 2311,-140 29-2938,-2 0 37,0 0-85,-2 0-221,-45 18-865,-13 5-1510</inkml:trace>
  <inkml:trace contextRef="#ctx0" brushRef="#br0" timeOffset="16705.245">2245 2966 2401,'-3'0'368,"3"0"-192,0 2 80,-2-2-63,2 2-65,0-2 240,0 2-368,0 0 192,0-2-192,0 6-32,0 1-32,0 5 32,7-2 32,2-8-48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2:2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21 544,'0'0'515,"0"0"5,0 0 233,0 0 18,0 0-326,0 0-122,-5-3-88,-29-14 520,222 27 131,-121-10 693,-65-2-2078,-1 2-4167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5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3362,'64'5'11120,"47"17"-9671,9 2-1658,-115-17-213,-17-7-3817</inkml:trace>
  <inkml:trace contextRef="#ctx0" brushRef="#br0" timeOffset="3154.654">321 88 1409,'0'0'3329,"0"0"-2256,0 0-561,0 0-16,0 0 337,0 0-785,0-13-96,0-5-1569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2:2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1 704,'0'0'1969,"0"0"-1184,0 0-353,0 0 0,0 0-400,0 0-32,9 0 0,5 8 0,-5 0-4002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2:1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3477 43 512,'0'0'662,"0"0"74,0 0-77,0 0-245,0 0 13,0 0 322,0-3-335,0-11-134,0 11-237,12 3-206,193 33 824,-142-30-376,0-3-1,0-2 0,0-3 0,61-14-284,2 3 379,1 5 0,0 6 0,115 10-379,-19-1 333,248 17 67,-215-8 67,131-14-467,148-17 451,80 32 179,-139-4-174,335 1-59,-336-21-82,-61 6 141,-389 7-106,-46 0 439,-32-5-1146,-26-7-873</inkml:trace>
  <inkml:trace contextRef="#ctx0" brushRef="#br0" timeOffset="13075.874">0 3195 912,'0'0'1297,"0"0"-1297</inkml:trace>
  <inkml:trace contextRef="#ctx0" brushRef="#br0" timeOffset="15451.66">1016 3382 496,'-5'0'1977,"6"0"4573,68-4-7228,-37-13-576</inkml:trace>
  <inkml:trace contextRef="#ctx0" brushRef="#br0" timeOffset="20629.318">2376 164 256,'0'0'430,"0"0"23,0 0-106,0 0-14,0 0 89,-8-6-27,-96-34 1088,56 38-1412,0 2 0,0 2 0,0 2 0,0 3 0,1 1 0,0 2-1,-21 9-70,34-10 16,1 2-1,1 1 0,0 2 1,0 1-1,2 1 0,0 2 1,0 1-1,1 2-15,-314 248 147,276-210-75,-133 140 21,144-116-105,5 2 0,3 3 0,4 2 0,4 2 0,4 1 0,1 12 12,34-104 0,-69 169 93,-85 146-93,-13 26 169,127-230-177,5 1 0,5 2 0,5 1 0,1 31 8,8-57 32,-11 59-23,6 0 0,6 1-1,6 44-8,10-191 0,-1 35-10,1 1 1,2-1-1,1 0 0,2 0 0,2 0 0,2-1 0,3 9 10,15 10 8,3-1 1,2-1-1,2-1 0,2-2 1,2-2-1,3-1 0,2-3 1,13 10-9,17 23 96,358 407 221,-349-403-291,284 259 407,-320-306-349,2-3-1,1-2 0,2-2 1,1-2-1,1-3 0,0-2 1,48 12-84,399 74 749,-358-82-599,8 3 86,121 24 110,2-13 1,123-3-347,-64-30 161,1-14 1,107-25-162,-122-7 206,-2-13 0,-2-14 0,-3-13 0,86-45-206,-308 97 46,-1-4-1,-2-4 1,-2-3-1,-1-4 1,-2-4 0,-2-3-1,-3-4 1,-2-3-1,-2-3 1,-3-3 0,38-47-46,-76 73 142,-1 0 1,-2-2-1,-2-1 0,-1-1 1,-3-1-1,-1 0 1,-2-2-1,-2-1 0,-2 0 1,-2-1-1,-2-1 1,-2 1-1,1-33-142,-8 48 46,-2-1 0,-1 1 0,-2 0-1,-1-1 1,-1 1 0,-4-8-46,-226-781 827,192 631-738,17 58-59,-6 0-1,-6 3 1,-5 1 0,-49-98-30,39 121 121,-4 3 0,-4 3 0,-5 2 0,-4 4-1,-3 2 1,-5 4 0,-3 3 0,-4 4 0,-3 4 0,-55-35-121,10 31 126,-2 6 0,-94-35-126,128 62 20,19 10-45,-3 4 0,0 3 0,-2 4-1,0 4 1,-32-1 25,-172-14 19,-1 13 0,-2 12-1,0 13-18,-291 14 198,414-40-195,71 26-2223,61 6-7409</inkml:trace>
  <inkml:trace contextRef="#ctx0" brushRef="#br0" timeOffset="25038.826">2673 1545 1024,'0'0'710,"0"0"-352,0 0-302,0 0-70,4 1 110,84 51 1468,-13-38-364,337-21 1620,-525 14-2684,59-2-4724</inkml:trace>
  <inkml:trace contextRef="#ctx0" brushRef="#br0" timeOffset="25310.31">3004 1642 96,'0'0'2561,"0"0"-1424,0 0-193,0 0 1,0 0-673,0 0-112,314-12-48,-303 12-80,-8-3 256,-3 3-240,0 0 64,0 0-96,-17 0-16,-15 0-224,-12 3-448,-9 3-4002</inkml:trace>
  <inkml:trace contextRef="#ctx0" brushRef="#br0" timeOffset="25571.324">3004 1642 752,'-6'-41'1121,"6"41"-273,0 0-271,0 0-81,0 0-32,0 0-304,495-7-64,-461 7-48,-11 11 0,-16-3-96</inkml:trace>
  <inkml:trace contextRef="#ctx0" brushRef="#br0" timeOffset="28902.787">869 3554 3762,'0'0'880,"0"0"-314,0 0-299,0 0-33,0 0 140,11-15 3617,-180-33-3487,186 40-984,32 7 697,129 15-7,-203-6 593,-12-8-693,13 2-71,-1-2 0,1 0 0,0-2 0,0 0 0,0-2 0,0 0 0,1-2 0,0-1 0,-18-7-39,81 5-424,481 9 1257,-526-15-561,-2 8-272,-1 1 1,1 0-1,-1 0 1,-1 0-1,1 1 1,-1 1-1,0-1 1,0 1 0,-1 1-1,1 0 1,-1 0-1,1 1 1,-1 0-1,0 1 1,0 0-1,0 0 1,0 1-1,0 0 1,0 1-1,-7 1 0,16-2 24,1 0-53,0 0-67,21 0-109,101-10-297,-74-2-1646</inkml:trace>
  <inkml:trace contextRef="#ctx0" brushRef="#br0" timeOffset="31576.466">7541 1134 4802,'0'0'673,"0"0"15,0 0 326,0-4 4720,2-19-5711,-2-76 100,-24 100-537,14 3 418,1 2 0,0 0 0,1 0 0,0 0 1,-1 1-1,2 0 0,-1 0 0,1 1 0,1 0 0,-1 1 0,1-1 0,1 1 0,-1 0 0,2 1 0,-3 5-4,2-4-23,1-1-1,0 1 0,0 0 0,1 0 1,1 0-1,0 0 0,0 1 0,1-1 0,1 0 1,0 1-1,0-1 0,1 0 24,2-8 11,0-1-1,0-1 1,0 1-1,0 0 1,1-1-1,-1 0 1,0 1 0,1-1-1,-1-1 1,0 1-1,1 0 1,-1-1-1,1 0 1,-1 0 0,1 0-1,-1 0 1,1 0-1,-1-1 1,1 0-1,-1 1 1,1-1 0,-1 0-1,0-1 1,1 1-1,-1-1 1,0 1-11,176-137 336,-164 149-763,-7 13-14,36 67 1294,19-66-6152,-40-25-1072</inkml:trace>
  <inkml:trace contextRef="#ctx0" brushRef="#br0" timeOffset="32012.682">7971 1072 1617,'0'0'2460,"0"0"-1353,0 0-755,0 0-107,1 4-175,1 195 1354,53-205-354,-40-7-998,0 0 1,0-1-1,-2 0 0,1-2 1,-2 1-1,0-1 0,-1-1 1,-1 0-1,4-10-72,-14 28-3,0-1 0,1 0-1,-1 0 1,0 1 0,1-1 0,-1 0 0,0 0-1,1 1 1,-1-1 0,0 0 0,1 0 0,-1 0-1,0 0 1,1 0 0,-1 0 0,0 0 0,1 0-1,-1 0 1,1 0 0,-1 0 0,0 0 0,1 0-1,-1 0 1,1 0 0,-1 0 0,0 0-1,1 0 1,-1 0 3,-1 18 21,1 6-42,-1-19 7,0 1-1,0 0 1,1-1-1,0 1 1,0 0-1,0-1 1,0 1 0,1 0-1,0-1 1,0 1-1,1-1 1,0 1-1,0-1 1,0 0 0,0 0-1,1 0 1,0 0-1,0 0 1,0 0-1,1-1 1,-1 0 0,1 1-1,0-1 1,1-1-1,1 2 15,25 8-2750</inkml:trace>
  <inkml:trace contextRef="#ctx0" brushRef="#br0" timeOffset="32606.603">8667 1005 3169,'0'0'2121,"0"0"-504,0 0-491,0 0-190,0 0 17,-17-4-406,-53-14-315,68 18-224,0-1 0,0 1 0,0 0 0,-1-1 0,1 1-1,0 0 1,0 0 0,0 0 0,0 1 0,0-1 0,0 0 0,0 1 0,0-1 0,0 1 0,0 0 0,0 0 0,0 0-1,0 0 1,0 0 0,0 0 0,1 0 0,-1 1 0,0-1 0,1 0 0,-1 1 0,1 0 0,-1-1 0,1 1 0,0 0 0,0 0-1,0-1 1,0 1 0,0 0 0,0 1-8,-5 7 104,0-2-78,0 0 0,1 0 0,0 1-1,0-1 1,1 1 0,0 0-1,1 0 1,0 1 0,0-1 0,1 1-1,0-1 1,1 1 0,0 0 0,0 4-26,3-11 14,-1 0 1,1-1-1,0 0 1,0 1 0,0-1-1,0 0 1,1 0-1,-1 0 1,1 0 0,-1-1-1,1 1 1,-1-1-1,1 1 1,0-1-1,0 0 1,0 0 0,0 0-1,0 0 1,0-1-1,0 1 1,0-1 0,0 0-1,0 0 1,0 0-1,0 0 1,0 0 0,0-1-1,0 1 1,0-1-1,0 0 1,0 0 0,-1 0-1,1 0 1,1-1-15,66-86 475,-70 611-265,1-517-198,0-1 0,0 0-1,-1 1 1,1-1-1,-1 1 1,-1-1-1,1 0 1,-1 1-1,1-1 1,-1 0 0,-1 1-1,1-1 1,-1 0-1,0 0 1,0 0-1,-1 0 1,1-1 0,-1 1-1,0 0 1,0-1-1,-1 0 1,1 0-1,-1 0 1,0 0-1,0-1 1,0 1 0,-1-1-1,1 0 1,-1 0-1,0-1 1,0 0-1,1 1 1,-2-1 0,1-1-1,0 1 1,0-1-1,0 0 1,-1 0-1,1-1 1,-1 1-1,1-1 1,-2 0-12,-1-5 17,1 1 0,-1-1 0,1 0-1,0-1 1,1 1 0,-1-1 0,1-1 0,0 1 0,1-1 0,-1 0 0,1 0-1,1-1 1,-1 0 0,1 0 0,1 0 0,0 0 0,0 0 0,0-1-1,1 1 1,0-1 0,1 1 0,0-1 0,0 0 0,1 0 0,0 0-1,0 1 1,1-1 0,1-1-17,-3-1-7,2-1 0,-1 0 0,2 1 0,0-1-1,0 1 1,1-1 0,0 1 0,1 0 0,0 0 0,1 0-1,0 1 1,1 0 0,0 0 0,0 0 0,1 0-1,8-7 8,67-69-1317,-23 33-3563,-8 7-1934</inkml:trace>
  <inkml:trace contextRef="#ctx0" brushRef="#br0" timeOffset="33280.429">8879 968 1313,'0'0'3238,"0"0"-1792,0 0-808,0 13-235,-7 242 1833,8-270-2239,0 1 0,1-1 1,1 0-1,0 1 0,1 0 1,1 0-1,0 0 0,0 1 1,2-1-1,0 1 0,5-8 3,-10 20-3,0 0 0,0 0-1,0 0 1,0 0-1,0 0 1,0 0 0,0 1-1,0-1 1,0 1 0,0 0-1,0-1 1,1 1 0,-1 0-1,0 0 1,0 0-1,0 1 1,0-1 0,1 0-1,-1 1 1,0 0 0,0-1-1,0 1 1,0 0 0,0 0-1,0 0 1,-1 0-1,1 0 1,0 1 0,0-1-1,-1 0 1,1 1 0,-1-1-1,1 1 1,-1 0 0,0 0-1,0-1 1,1 1 0,-1 0-1,0 0 1,-1 0-1,1 0 1,0 0 0,-1 0-1,1 0 1,-1 0 0,1 0-1,-1 1 1,0-1 0,0 0-1,0 2 4,17 126 606,-17-129-430,0-7 301,2-7-627,0 1 0,1-1-1,1 0 1,0 1 0,1-1-1,0 1 1,0 0 0,2 1-1,-1 0 1,1 0-1,1 0 1,0 1 0,1 0-1,7-8 151,-15 17-8,0 1 0,0-1 0,0 0 0,0 0 0,0 0 0,0 1 0,0-1 0,1 1 0,-1-1 0,0 1 0,0-1-1,0 1 1,1-1 0,-1 1 0,0 0 0,0 0 0,1 0 0,-1 0 0,0 0 0,1 0 0,-1 0 0,0 0 0,0 0-1,1 1 1,-1-1 0,0 1 0,0-1 0,1 1 0,-1-1 0,0 1 0,0-1 0,0 1 0,0 0 0,0 0 0,0 0-1,0-1 1,0 1 0,0 0 0,0 0 0,-1 0 0,1 1 0,0-1 0,-1 0 0,1 0 0,-1 0 0,1 0 0,-1 1-1,1-1 1,-1 0 0,0 0 0,0 1 0,1-1 8,17 69 298,-16 75 475,5-139-2347,7-10-5669</inkml:trace>
  <inkml:trace contextRef="#ctx0" brushRef="#br0" timeOffset="33655.288">9443 1142 384,'0'0'2129,"0"0"-646,0 0 262,0 0-200,0 0-801,42-7-472,126-25-117,-166 32-149,-1 1 0,1-1 0,-1 1 0,0-1 0,1 0 0,-1 1 0,1-1 0,-1 0 0,1 0 1,-1 0-1,1 0 0,-1-1 0,1 1 0,-1 0 0,1-1 0,-1 1 0,0-1 0,1 1 0,-1-1 0,0 0 0,1 1 0,-1-1 0,0 0 0,0 0 0,0 0 0,0 0 0,0 0 0,0 0 0,0 0 0,0 0 0,0 0 0,0-1 0,0 1 0,-1 0 0,1-1 0,0 1 0,-1 0 0,0-1 0,1 1 0,-1-1 0,0 1 0,1-1 0,-1 1 1,0-1-1,0 1 0,0 0 0,0-1-6,-2-5-12,0 3 4,0 0-1,-1 0 0,1 0 0,-1 0 1,0 1-1,0-1 0,-1 1 1,1-1-1,-1 1 0,0 0 0,1 1 1,-1-1-1,0 1 0,-1-1 1,1 1-1,0 0 0,-1 1 0,1-1 1,-1 1-1,1 0 0,-1 0 1,0 0-1,1 1 0,-1 0 0,0 0 1,0 0-1,1 0 0,-1 1 1,0-1-1,-4 2 9,6-2-9,-1 1 0,0-1 0,1 1 0,-1-1-1,1 1 1,-1 0 0,1 0 0,-1 0 0,1 1 0,0 0 0,-1-1 0,1 1 0,0 0 0,0 0-1,0 1 1,0-1 0,1 0 0,-1 1 0,1 0 0,0 0 0,-1 0 0,1 0 0,0 0 0,1 0 0,-1 0-1,0 1 1,1-1 0,0 0 0,-1 4 9,-12 108 114,14-111-103,0 0 0,0 0-1,1 0 1,0 0-1,0 0 1,0 0 0,0-1-1,1 1 1,-1-1-1,1 1 1,0-1-1,0 1 1,0-1 0,0 0-1,1 0 1,0 0-1,-1 0 1,1 0 0,0-1-1,0 1 1,0-1-1,1 0 1,-1 0-1,0 0 1,1 0 0,0-1-1,-1 1 1,1-1-1,0 0 1,0 0-1,-1 0 1,1-1 0,0 1-1,4-1-10,2 1 11,1 0-1,-1-1 1,1 0-1,0-1 1,-1 0-1,1-1 1,-1 0-1,1 0 1,-1-1-1,0-1 1,0 0-1,5-3-10,35-24-816,-5-3-2962</inkml:trace>
  <inkml:trace contextRef="#ctx0" brushRef="#br0" timeOffset="34030.386">9943 1016 1793,'0'0'2510,"0"0"-1114,0 0-423,0 0-375,0 0-211,-2 16 13,-16 139 873,13-130-80,15-65-911,40-32-1017,-48 71 723,-1-1 0,0 1 0,0 0 0,1-1 0,-1 1 0,1 0-1,-1 0 1,1 0 0,0 0 0,-1 0 0,1 1 0,0-1 0,0 1-1,-1-1 1,1 1 0,0-1 0,0 1 0,0 0 0,0 0 0,0 0-1,-1 0 1,1 0 0,0 0 0,0 1 0,0-1 0,0 0 0,-1 1-1,1 0 1,0-1 0,0 1 0,-1 0 0,1 0 0,-1 0 0,1 0-1,0 0 1,-1 0 0,0 0 0,1 1 0,-1-1 0,0 1 0,0-1 0,0 1-1,1 0 13,59 103 238,-32-97-685,2-12-3732,3-12-37</inkml:trace>
  <inkml:trace contextRef="#ctx0" brushRef="#br0" timeOffset="34326.301">10476 788 976,'0'0'3677,"0"0"-817,0 0-1214,0 0-224,0 0-622,-6 5-517,-7 14-232,0 0 0,2 1 0,0 1 1,1 0-1,1 1 0,1 0 0,2 0 0,0 0 0,1 1 0,1 0 0,1 0 1,0 11-52,-4 149 296,7-181-285,0 0 1,1-1-1,-1 1 1,1 0-1,-1-1 1,1 1-1,0-1 1,0 1-1,-1-1 1,1 1 0,0-1-1,1 1 1,-1-1-1,0 0 1,0 0-1,0 0 1,1 1-1,-1-1 1,0 0-1,1-1 1,-1 1-1,1 0 1,0 0-1,-1-1 1,1 1-1,-1-1 1,1 1 0,0-1-1,-1 0 1,1 1-1,0-1 1,0 0-1,-1 0 1,1 0-1,0-1 1,-1 1-1,1 0 1,0-1-1,-1 1 1,1-1-1,0 1 1,-1-1-1,1 0 1,-1 1-1,1-1 1,-1 0 0,1 0-1,-1 0 1,0 0-1,0-1 1,1 1-1,-1 0 1,1-2-12,21-86-3655,-23 50-224</inkml:trace>
  <inkml:trace contextRef="#ctx0" brushRef="#br0" timeOffset="34544.03">10305 833 1361,'0'0'2089,"0"0"-966,0 0-678,3 2-234,167 48 2758,-167-49-3008,1-1-1,0 1 0,-1-1 0,1 1 1,-1 0-1,1 0 0,-1 1 0,0-1 1,0 1-1,1 0 0,-1 0 0,0 0 0,-1 0 1,1 0-1,0 1 0,0-1 0,-1 1 1,0 0-1,1-1 0,-1 1 0,0 1 40,3 10-4338</inkml:trace>
  <inkml:trace contextRef="#ctx0" brushRef="#br0" timeOffset="34904.132">10692 1190 3105,'0'0'2196,"0"0"-614,0 0-629,0 0-396,0 0-290,32-21-94,93-68-141,-122 89-32,-1-1 0,0 0 0,-1 0-1,1 0 1,0 0 0,0 0 0,0-1-1,-1 1 1,1-1 0,0 1 0,-1-1-1,0 1 1,1-1 0,-1 0-1,0 0 1,0 0 0,0 1 0,0-1-1,0 0 1,0 0 0,-1-1 0,1 1-1,0 0 1,-1 0 0,0 0 0,0 0-1,1 0 1,-1-1 0,-1 1 0,1 0-1,0 0 1,0 0 0,-1 0-1,1-1 1,-3-4 9,1 1 9,0 1-1,-1 0 1,0-1-1,0 1 1,0 1 0,0-1-1,-1 0 1,0 1-1,0 0 1,0-1-1,-1 2 1,1-1-1,-1 0 1,0 1-1,0 0 1,0 0-1,0 1 1,-1-1-1,1 1 1,-1 0-1,0 1 1,1-1-1,-1 1 1,0 0-1,0 1 1,0-1-1,1 1 1,-1 0-1,0 1 1,-6 0-18,6 3-16,0 0 0,0 0-1,1 1 1,-1-1 0,1 1 0,0 0-1,0 1 1,0-1 0,1 1 0,0 0 0,0 0-1,1 0 1,-1 1 0,1-1 0,1 1 0,-1 0-1,1 0 1,0 0 0,1 0 0,0 0 0,0 0-1,0 0 1,1 0 0,0 0 0,1 1-1,-1 0 17,-1-3 7,-1 0-1,1 0 0,0 1 0,1-1 0,-1 0 1,1 0-1,0 1 0,0-1 0,1 0 0,0 1 1,0-1-1,0 0 0,0 0 0,1 0 0,0 0 1,0 0-1,0 0 0,1 0 0,-1 0 0,1-1 1,0 0-1,1 1 0,-1-1 0,1 0 0,-1-1 1,1 1-1,1-1 0,-1 0 0,0 1 0,1-2 1,-1 1-1,1-1 0,0 1 0,1-1-6,96 3-261,-57-5-2287</inkml:trace>
  <inkml:trace contextRef="#ctx0" brushRef="#br0" timeOffset="35464.753">11183 1236 1665,'0'0'4346,"0"0"-2700,0 0-912,0 0-358,0 0-107,2-26-55,12-122 469,-14 145-650,0 1 0,-1-1 1,1 0-1,-1 1 1,1-1-1,-1 1 1,0-1-1,0 1 1,0 0-1,0-1 1,-1 1-1,1 0 0,-1 0 1,1 0-1,-1 0 1,0 0-1,1 0 1,-1 0-1,0 0 1,0 1-1,-1-1 1,1 1-1,0-1 0,0 1 1,-1 0-1,1 0 1,-1 0-1,1 0 1,-1 1-1,1-1 1,-1 1-1,1-1 1,-1 1-1,1 0 0,-1 0 1,0 0-1,1 0 1,-1 1-1,1-1 1,-1 1-1,0-1 1,1 1-1,0 0 1,-1 0-1,1 0 0,-1 0 1,1 1-1,0-1 1,0 0-1,-2 3-33,-1 5 6,0 1 0,0-1 1,1 1-1,1 1 0,0-1 0,0 0 0,1 1 0,0 0 0,1-1 0,0 1 0,1 0 0,0 0 1,2 8-7,-2-9 0,0-7 18,0-1-1,0 1 0,0-1 0,0 1 1,1-1-1,0 1 0,-1-1 0,1 1 1,0-1-1,0 0 0,0 0 0,0 1 1,1-1-1,-1 0 0,1 0 0,-1 0 0,1 0 1,0-1-1,-1 1 0,1 0 0,0-1 1,0 1-1,0-1 0,1 1 0,-1-1 1,0 0-1,0 0 0,1 0 0,-1-1 1,0 1-1,1 0 0,-1-1 0,1 1 1,-1-1-1,1 0 0,-1 0 0,1 0 1,-1 0-1,1 0 0,-1-1 0,1 1 1,-1-1-1,1 0 0,-1 0 0,0 1 1,1-1-1,-1-1 0,0 1 0,0 0 0,0-1 1,0 1-1,0-1 0,0 1 0,1-2-17,11-16-145,-2-1 0,0 0 0,-1 0 0,-1-2 0,0 1 0,-2-1 0,-1 0 0,0-1-1,-2 1 1,-1-1 0,-1-1 0,0 1 0,-2 0 0,-1-1 0,0 1 0,-2 0 0,-2-6 145,4-9-236,0-67 751,-7 106 96,-7 60-742,3 0 0,2 1 1,4 0-1,1 43 131,5 205 568,35-170-853,-21-122-2960</inkml:trace>
  <inkml:trace contextRef="#ctx0" brushRef="#br0" timeOffset="35745.406">11425 1503 7555,'0'0'1073,"0"0"-1057,0 0 624,0 0-176,0 0-303,0 0-17,0 39-288,-5-34-6852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2:5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2177,'4'-9'6206,"497"8"-5702,-75-16-411,-71 2 179,131 18-272,191 2 266,463 18 322,-416-10-271,-205 5-71,167-5 181,-284-25-163,391-11 654,-770 11 2270,-23 11-3164,0 1-27,1 0 22,0 0-11,0 0 0,-1 0-8,5-5 907,-4 4-955,119-9-27,129-5 72,16 5 198,147 22-221,-87 5 103,0-32-202,137-34 299,-240 32-268,189-41 107,-300 56 25,182-19 33,-250 7-863,-79 18-691,-19 0-4128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8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3410,'13'26'4881,"33"-5"-5221,-26-13 841,396 144 1793,-349-124-2202,1-3-1,1-2 1,1-4 0,1-3-1,0-3 1,15-2-92,361-7 341,-530 0-4729,31-4 805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8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4610,'0'0'192,"0"0"689,0 0-753,0 0-128,0 0-945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7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2705 324 64,'0'0'1465,"0"0"-233,2 0 4729,18 1-6218,369 7 1423,448-8-603,-722 12-502,54 19 3,-141-26-81,0 2 0,0 1 0,0 1 0,-1 1 0,-1 2-1,0 0 1,20 14 17,-23-12 26,0-1-1,1-2 0,1 0 0,0-2 0,0 0 1,0-2-1,1-1 0,0-1 0,1-1 1,-1-1-1,5-1-25,596 56 197,-125-92 139,-30 34-122,-252-8 85,1182 0 536,-1402 8-590,0 0-29,0 0-122,0 0 60,0 0-10,0 0 19,0 0 19,0 0-70,0 0-11,0 0 46,0 0-78,0 0 3,0 0-21,0 0 93,0 0 99,0 0-25,0 0-76,0 0-78,0 0-21,0 0 58,0 0 235,0 0-240,0 0-72,0 0 53,0 0 92,0 0-17,0 0-80,0 0 56,-7 0-310,-25-5-1629,-23-17-5366</inkml:trace>
  <inkml:trace contextRef="#ctx0" brushRef="#br0" timeOffset="2174.37">3566 175 416,'0'0'1201,"0"0"-316,0 0-324,0 0-134,0 0 42,0 0-213,-8 0 2686,-26 2-2135,31 1-820,1 1 1,-1-1 0,0 1 0,1 0 0,0 0 0,0 0-1,0 0 1,1 0 0,-1 0 0,1 1 0,0-1 0,0 0-1,0 1 1,1-1 0,-1 1 0,1-1 0,0 1-1,1-1 1,-1 1 0,1-1 0,0 0 0,0 1 12,0 13 44,0-15-28,1 1 0,0 0 0,0-1 0,0 1 0,0-1 0,0 0 0,1 0 0,0 0 0,0 0 0,-1 0 0,2 0 1,-1-1-1,0 0 0,0 1 0,1-1 0,-1 0 0,1-1 0,0 1 0,0-1 0,-1 1 0,1-1 0,0 0 0,0-1 1,0 1-1,0-1 0,0 1 0,0-1 0,0-1 0,0 1 0,0 0 0,0-1 0,0 0 0,0 0 0,0 0 1,0 0-1,2-2-16,23 2 109,-25 1-97,0 0 1,0 0-1,1 0 1,-1-1-1,0 1 1,0-1-1,0 0 0,0 0 1,0 0-1,0-1 1,-1 0-1,1 1 1,0-1-1,-1-1 1,1 1-1,-1 0 1,0-1-1,1 0-12,-3-1 34,0 1 1,-1-1-1,0 1 0,0-1 1,0 1-1,0 0 0,0-1 1,-1 1-1,1-1 0,-1 1 1,0 0-1,0-1 0,0 1 1,-1 0-1,1 0 0,-1 0 1,1 0-1,-1 0 0,0 0 1,0 0-1,-1 1 0,1-1 1,0 1-1,-1-1 0,0 1 1,-2-2-35,-24-31 350,26 31-299,-1 1-1,0 0 1,0 0-1,0 0 1,0 0-1,0 0 1,0 1-1,-1 0 1,1 0-1,-1 0 1,0 1 0,1 0-1,-1-1 1,0 1-1,0 1 1,0-1-1,0 1 1,0 0-1,0 0 1,1 1-1,-1-1 1,-3 1-51,-3-1-119,9 2 62,1-1 0,-1 0 0,0 0 0,1 1 0,-1-1 0,1 1 0,0 0 1,-1-1-1,1 1 0,0 0 0,0-1 0,0 1 0,0 0 0,1 0 0,-1 0 0,0 0 1,1 0-1,-1 0 0,1 0 0,0 0 0,0 0 0,-1 0 0,2 1 0,-1-1 0,0 0 0,0 0 1,1 0-1,-1 1 57,0-2-208,0 3-2972</inkml:trace>
  <inkml:trace contextRef="#ctx0" brushRef="#br0" timeOffset="7183.349">6317 98 1809,'0'0'1240,"0"0"-135,0 0-219,0 0-206,0 0-170,0 0-180,2 7 1020,-1 413-589,7-360-559,-8-60-106,0 0-26,0 0-33,0 0 3,0 0 115,0-26 320,0-10-1113,0-9-2435</inkml:trace>
  <inkml:trace contextRef="#ctx0" brushRef="#br0" timeOffset="7576.317">6344 1 352,'0'0'1878,"0"0"-722,0 0-385,0 0-265,-2 9-116,-93 194 2206,92-203-3082,9-17-2899</inkml:trace>
  <inkml:trace contextRef="#ctx0" brushRef="#br0" timeOffset="7776.056">6344 1 496</inkml:trace>
  <inkml:trace contextRef="#ctx0" brushRef="#br0" timeOffset="7940.144">6344 1 496,'14'11'223,"0"3"79,12 22 2935,65 93-2639,-86-120-1202,-5-9 775,1-1 1,-1 1-1,0 0 0,0 0 1,0 0-1,0-1 1,0 1-1,0 0 1,1 0-1,-1 0 1,0-1-1,0 1 1,0 0-1,0 0 1,1 0-1,-1 0 1,0 0-1,0-1 1,0 1-1,1 0 1,-1 0-1,0 0 1,0 0-1,1 0 1,-1 0-1,0 0 1,0 0-1,0 0 1,1 0-1,-1 0 0,0 0 1,0 0-1,1 0 1,-1 0-172,0-21-1134</inkml:trace>
  <inkml:trace contextRef="#ctx0" brushRef="#br0" timeOffset="17932.136">3515 231 304,'4'-18'6331,"2"-3"-5816,5-15 664,-46 34-402,20 62-1199,15-56 415,-1 2 17,0 0 0,1-1 1,0 1-1,1 0 0,-1 0 0,1 0 1,0 0-1,1-1 0,-1 1 1,1 0-1,0-1 0,0 1 1,1-1-1,0 0 0,0 0 1,0 0-1,2 2-10,5 0 11,0-1 0,0 0 0,1 0 0,0-1 0,0 0 0,0-1 0,1-1 0,-1 1 0,1-2 0,0 0 0,0 0 0,0-1 0,0-1 0,0 0 0,0 0 0,0-1 0,2-1-11,7 2 5,-17-3 8,0 0 0,0 0 1,-1 0-1,1 0 0,-1-1 0,0 1 0,0-1 1,0 0-1,0 0 0,-1 0 0,1 0 0,-1 0 0,0-1 1,-1 1-1,1-1 0,0-2-13,2-4-41,-1-1-1,0 1 1,-1-1-1,-1 1 1,1-1 0,-2 0-1,0 0 1,0 0 0,-1 0-1,-2-9 42,0 17-8,-1 1-1,0 0 0,1 0 0,-2 0 0,1 0 1,0 1-1,0-1 0,-1 1 0,1 0 1,-1 1-1,0-1 0,0 1 0,1 0 0,-1 0 1,0 0-1,0 1 0,-1-1 9,-144-5 723,145 7-1686,-3 6-2079</inkml:trace>
  <inkml:trace contextRef="#ctx0" brushRef="#br0" timeOffset="25837.823">94 326 784,'-4'0'4393,"-18"0"-4277,-34 0-253,45 0-118,40 0 98,294 13 2454,487-30-6,-115 5-1714,-295-1-535,-34 11 281,-312 4-134,-53-2-44,-1 0 65,0 0 20,-24 2-2375,0-2-3637</inkml:trace>
  <inkml:trace contextRef="#ctx0" brushRef="#br0" timeOffset="43918.138">4868 569 208,'0'0'675,"0"0"181,0 0 206,0 0-11,0 0-290,0 0-345,19 0 1222,634 4-243,-307 1-1187,389 0 275,-447-15-269,145 2 191,94-7 348,-508 13-529,-17-2 4006,-5-15-4992,-12-6-2106</inkml:trace>
  <inkml:trace contextRef="#ctx0" brushRef="#br0" timeOffset="45147.572">4937 521 2689,'0'0'993,"0"0"-745,0 0-69,23 0 165,170 0 776,33 4-690,-51 0 18,166-18-448,-3-8 179,148 17-179,-372 5 8,247 10 125,22 3-133,-33-5 897,-350-8-796,0 0 307,0 0-16,0 0 86,0 0-115,0 0-155,-14 6-2548,-13-6-4474</inkml:trace>
  <inkml:trace contextRef="#ctx0" brushRef="#br0" timeOffset="48046.438">6319 461 592,'0'0'1147,"0"0"-301,0 0-174,0 0-63,0 0-70,0 0-104,0 0 23,0 0-103,0 0-5,0 0 2,0 0-216,0 0 8,0 0-77,0 0-57,0 0-52,0 10-615,0-3-1994</inkml:trace>
  <inkml:trace contextRef="#ctx0" brushRef="#br0" timeOffset="48204.469">6319 461 4834,'-34'89'0,"34"-89"-464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8:53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 2481,'-18'-30'3452,"43"89"-2038,-20-49-1385,0-1 0,0 0 0,1 0-1,0 0 1,0-1 0,1 0 0,0 0-1,1-1 1,0 0 0,0 0 0,1-1-1,-1 0 1,1 0 0,0-1-1,1 0 1,0-1 0,-1 0 0,1 0-1,0-1 1,1-1 0,-1 1 0,3-1-29,-9-2 10,117-21 748,-98 8-739,-10 4-3,1 0 0,1 1 0,-1 1 0,1 0 0,1 1 0,-1 0 0,1 2 0,0-1 0,0 2 0,0 0 0,1 1 0,-1 1 0,0 1 0,1 0 0,8 1-16,67 81 85,-85-77-47,1 0-1,0-1 1,1 0 0,-1 0-1,1-1 1,-1 0-1,1 0 1,0-1-1,0 0 1,0-1 0,0 0-1,1-1 1,-1 1-1,0-2 1,0 1 0,0-1-1,0-1 1,0 0-1,0 0 1,0 0-1,0-1 1,-1-1 0,1 1-1,-1-2 1,0 1-1,0-1-37,110-28 208,-105 31-221,0 2 1,0-1 0,0 1 0,0 1-1,0 0 1,0 1 0,0 1 0,-1 0-1,1 0 1,0 2 12,14 4 61,0-2 0,1 0 0,-1-2 1,1-1-1,1-1 0,-1-2 0,0 0 0,0-2 0,1-1 1,-1-2-1,0 0 0,-1-2 0,4-2-61,11-5-13,-1 1 1,1 2-1,1 2 1,-1 2-1,1 2 1,1 2-1,17 2 13,135 65 133,-163-59-11,1-1-1,0-1 1,0-2-1,0-1 0,0-2 1,7-2-122,209-74 293,-243 76-317,-1 0 0,1 1 0,-1 0-1,1 0 1,-1 1 0,0 0 0,1 0 0,-1 0 0,0 1-1,0 0 1,1 0 0,-2 1 0,1-1 0,0 1-1,0 1 1,0 0 24,9 2 47,0-1-1,0 0 0,0-1 0,1-1 1,0 0-1,-1-1 0,1-1 0,0 0 1,0-1-1,0-1 0,0-1 0,-1 0 1,1-1-1,-1 0 0,3-2-46,90-9-51,66 34-109,-151-12 193,1-1 1,0-2-1,0 0 0,0-1 0,0-2 1,0 0-1,1-2 0,-1-1 0,1 0 1,-1-2-1,0-1 0,0-1 0,22-8-33,10-8 45,-44 14-60,1 0-1,0 1 1,1 1 0,0 0-1,-1 1 1,1 1 0,1 0-1,-1 0 1,0 2 0,1 0-1,-1 0 1,0 2 0,1-1-1,-1 2 1,1 0 0,-1 1-1,4 1 16,16 9 51,1-2 0,0-2-1,0-1 1,1-1 0,0-2-1,0-2 1,0-1 0,0-2 0,0-2-1,7-1-50,154-15-40,-104 51 38,107-33 234,-192 0-881,-3-4-2187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9:0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6702 258 4578,'0'0'1908,"0"0"-1108,0 0-549,0 0 178,-16 28-20,-53 96 81,58-102-378,0 1-1,2-1 0,0 1 0,2 1 0,1 0 0,0 0 1,2 0-1,1 0 0,0 1 0,2 0 0,1-1 0,3 25-111,-3-41 4,0-1 0,1 1-1,0 0 1,0-1 0,1 1 0,0-1-1,0 1 1,1-1 0,0 0-1,0 0 1,1 0 0,0 0-1,0-1 1,0 1 0,1-1-1,0 0 1,0 0 0,1-1 0,-1 0-1,1 0 1,1 0 0,-1-1-1,0 1 1,1-2 0,0 1-1,7 2-3,20-3-3508</inkml:trace>
  <inkml:trace contextRef="#ctx0" brushRef="#br0" timeOffset="1294.051">7635 500 4690,'0'0'2004,"0"0"-1121,0 0-480,0 0-174,0 0 30,-1 24-144,-3 120 151,27-47 863,-23-96-1049,13-5 373,66-163 145,-56 130-422,-23 37-349,10 45-371,-5-20 574,43 126 257,-47-150-260,1 0-1,0-1 1,0 1-1,0-1 1,-1 1-1,1-1 1,0 0-1,0 0 1,0 0-1,0 0 1,0 0-1,0 0 1,-1 0-1,1-1 1,0 1-1,0-1 1,0 1-1,-1-1 1,1 0-1,0 0 1,0 0-1,-1 0 1,1 0-1,-1 0 1,1 0-1,-1 0 1,0-1 0,1 1-1,-1-1 1,0 1-1,0-1 1,0 1-1,0-1 1,0 1-1,0-1 1,0 0-1,-1 0 1,1 1-1,-1-1 1,1 0-1,-1 0 1,0 0-27,7-7 151,4-5-24,0-1 0,-1 0 1,-1-1-1,0 1 1,-2-2-1,1 1 1,-2-1-1,0 0 1,-1-2-128,-5 13-1964,0 6-3078</inkml:trace>
  <inkml:trace contextRef="#ctx0" brushRef="#br0" timeOffset="1590.534">8123 676 6099,'0'0'1619,"0"0"-666,0 0-310,4 2-147,26 7-154,0-2-1,1 0 1,0-2 0,0-2 0,0-1 0,0-1 0,0-1-1,26-5-341,-20-10 1034,-37-4-4466,-7 2-2808</inkml:trace>
  <inkml:trace contextRef="#ctx0" brushRef="#br0" timeOffset="1889.777">8731 392 6739,'0'0'2068,"0"0"-916,0 0-229,0 0-640,0 10-638,-48 272 902,52-149-75,-1-131-462,-1 1 0,1-1-1,0 1 1,-1-1-1,1 0 1,0 0 0,0-1-1,1 1 1,-1 0-1,0-1 1,0 0-1,1 0 1,-1 0 0,1 0-1,-1-1 1,1 1-1,-1-1 1,1 0 0,-1 0-1,1 0 1,-1 0-1,1-1 1,-1 1 0,1-1-1,-1 0 1,1 0-1,-1 0 1,0-1 0,1 1-1,-1-1 1,0 0-1,0 1 1,0-1-1,-1-1 1,1 1 0,0 0-1,1-2-9,16-28-2102,-7-5-2073</inkml:trace>
  <inkml:trace contextRef="#ctx0" brushRef="#br0" timeOffset="2139.47">8526 463 7363,'0'0'849,"0"0"-705,0 0-144,0 0 80,0 0 688,0 0-576,143 35 240,-99-35 17,-7 0-129,0 0-160,-7 0-160,-10 0-208,-8 0-2898</inkml:trace>
  <inkml:trace contextRef="#ctx0" brushRef="#br0" timeOffset="2404.714">9070 361 256,'0'0'1201,"0"0"960,0 0-881,0 0-255,0 0-305,0 0-80,65 183 113,-65-148-353,0 0-192,0 1-16,-10 1-48,-8 2 144,-7 1-288,-1-7 240,1-6-480,4-15-1344</inkml:trace>
  <inkml:trace contextRef="#ctx0" brushRef="#br0" timeOffset="2715.595">9215 1 8468,'0'0'1395,"0"0"-811,0 0-642,16 24-57,-2-2 132,1 0 51,-1 0 0,-1 0 0,-1 2-1,-1-1 1,-2 1 0,6 19-68,-3 11 265,-3-1-1,-2 1 1,-2 1-1,-3-1 1,-2 1 0,-6 42-265,0-59 94,-2 0 0,-2-1 0,-1 0 0,-1 0 0,-3-2 0,0 1 0,-3-2 0,0 0 1,-3-1-1,0-1 0,-19 19-94,39-49-167,-19 18 503,12-23-2714,4-18-3468</inkml:trace>
  <inkml:trace contextRef="#ctx0" brushRef="#br0" timeOffset="419.593">6964 353 4994,'0'0'2770,"0"0"-1629,0 0-794,6 8-291,198 288 795,-13-12 419,-184-294 862,-10-51-3141,-5 13-2451</inkml:trace>
  <inkml:trace contextRef="#ctx0" brushRef="#br0" timeOffset="714.532">7342 351 3426,'0'0'2409,"0"0"-1524,0 0-484,0 0-220,-4 18-253,-48 128 611,-140 188 1464,192-334-2008,1-1 0,-1 1-1,0 0 1,0-1 0,1 1-1,-1 0 1,0-1-1,0 1 1,1 0 0,-1 0-1,0-1 1,1 1 0,-1 0-1,1 0 1,-1-1-1,0 1 1,1 0 0,-1 0-1,1 0 1,-1 0-1,0 0 1,1 0 0,-1-1-1,1 1 1,-1 0 0,1 0-1,-1 0 1,0 1-1,1-1 1,-1 0 0,1 0-1,-1 0 1,1 0-1,-1 0 1,0 0 0,1 1-1,-1-1 1,0 0 0,1 0-1,-1 0 1,0 1-1,1-1 1,-1 0 0,0 1-1,1-1 1,-1 0 0,0 1-1,0-1 1,1 0-1,-1 1 1,0-1 0,0 0-1,0 1 1,1-1-1,-1 1 1,0-1 0,0 1-1,0-1 6,29-26-3329</inkml:trace>
  <inkml:trace contextRef="#ctx0" brushRef="#br0" timeOffset="-3298.841">3348 459 1313,'0'0'2299,"0"0"-621,0 0-261,0 0-118,0 0-42,1-7 173,3-14-624,-1 27-492,-56 239 71,52-67-191,2-174-243,0 0 0,0 1 0,1-1 0,0 0-1,-1 0 1,1 0 0,1 0 0,-1 0 0,1 0-1,-1 0 1,1-1 0,0 0 0,1 1 0,-1-1 0,0 0-1,1 0 1,0-1 0,-1 1 0,1-1 0,0 0-1,0 0 1,1 0 0,-1-1 0,0 1 0,1-1 0,-1 0-1,0 0 1,1 0 0,-1-1 0,1 0 0,0 0-1,-1 0 1,1 0 0,-1-1 0,1 0 0,-1 0-1,0 0 1,1 0 0,2-2 49,26-26-4519</inkml:trace>
  <inkml:trace contextRef="#ctx0" brushRef="#br0" timeOffset="-3018.605">3661 467 6115,'0'0'1651,"0"0"-1005,0 0-489,16 16-149,99 109 182,-83-83 99,-2 0 1,-2 2-1,-3 1 1,-1 2-1,-2 0 0,3 15-289,-18-59 80,-6-26-899,-1 12 70,2-36-3832</inkml:trace>
  <inkml:trace contextRef="#ctx0" brushRef="#br0" timeOffset="-2747.76">3983 401 3025,'0'0'497,"0"0"-65,0 0 720,0 0-223,0 0 95,0 0-287,-195 242-433,172-206 48,4-1-192,-2 0-128,5-2 192,0-2-192,5-6-32,4-8 32,7-3-32,0-10-976,0-4-6468</inkml:trace>
  <inkml:trace contextRef="#ctx0" brushRef="#br0" timeOffset="-2129.866">4087 453 1649,'0'0'2801,"0"0"-1902,0 0-627,0 0 8,1 34-45,5 112 67,30 54 962,-14-143-698,-1-81 738,3-23-1034,-2-2-1,-3 0 1,-1-1-1,-3-1 1,-2-3-270,-12 47 101,-1 6-82,1 15-49,0-1 1,1 1 0,0-1-1,1 0 1,0 0 0,1 0-1,1-1 1,0 1 0,0-1-1,2 0 1,-1 0 0,1-1-1,2 2 30,-8-12 19,-1-1 0,1 1 1,0 0-1,0 0 0,-1 0 0,1 0 0,0-1 0,0 1 0,0 0 1,0-1-1,0 1 0,0 0 0,0-1 0,0 1 0,0-1 0,0 0 0,0 1 1,0-1-1,0 0 0,1 0 0,-1 0 0,0 0 0,0 0 0,0 0 1,0 0-1,1 0 0,-1 0 0,0 0 0,0-1 0,0 1 0,0 0 0,0-1 1,0 1-1,0-1 0,0 1 0,0-1 0,0 0 0,0 1 0,0-1 1,0 0-1,0 0 0,-1 1 0,1-1 0,0 0 0,-1 0 0,1 0 0,0 0 1,-1 0-1,1-1-19,31-60 775,-28 52-690,36-103 642,-34 64-4772,-6 57-979</inkml:trace>
  <inkml:trace contextRef="#ctx0" brushRef="#br0" timeOffset="-1768.406">4725 654 7443,'0'0'1881,"0"0"-718,0 0 235,0 0-522,0 0-639,0 0-125,13 0-315,185 37 339,-123-37 547,-60-15-1432,-9-1-2271</inkml:trace>
  <inkml:trace contextRef="#ctx0" brushRef="#br0" timeOffset="-1455.101">5326 357 6099,'0'0'2716,"0"0"-1903,0 0-604,0 20-183,-11 131 1,1-95 54,2 0-1,2 1 1,3 1 0,3 8-81,2-62 38,1-1 0,0 1 0,1-1 0,-1 0 0,1 0 0,-1 0 0,1-1 0,0 1 0,0-1 0,0 0 0,0 0 0,0 0 0,1 0 0,-1-1 1,0 1-1,1-1 0,-1-1 0,1 1 0,0-1 0,-1 1 0,1-1 0,-1 0 0,1-1 0,-1 1 0,1-1 0,0 0 0,-1 0 0,0-1 0,1 1 0,-1-1 0,0 0 0,0 0 1,0 0-1,1-1-38,26-34-126,-23 5-3313,-7 3-4503</inkml:trace>
  <inkml:trace contextRef="#ctx0" brushRef="#br0" timeOffset="-1204.757">5117 477 752,'0'0'2898,"0"0"-2578,0 0-160,0 0 704,0 0-287,0 0-113,0 0 48,235 52 304,-198-52-768,-5 0 80,-9 0 1,-9 0-129</inkml:trace>
  <inkml:trace contextRef="#ctx0" brushRef="#br0" timeOffset="-1016.413">5674 343 64,'0'0'592,"0"0"961,0 0 320,0 0-785,0 0 113,0 0-433,88 302-111,-88-248 15,0 2-320,-5-4-64,-15-4-16,-1-7-64,-5-6 145,3-8-273,0-8-160,0-9 80,0-10-80,5 0-4371</inkml:trace>
  <inkml:trace contextRef="#ctx0" brushRef="#br0" timeOffset="-734.042">5801 65 8132,'0'0'1472,"0"0"-1376,0 0-192,0 0 192,0 0 113,0 0 287,258 12-224,-196-12-128,-11 0 576,-10 0-432,-13 0-31,-10 0 95,-13 0-304,-5 0 448,0 0-496,0 0-368,-16-4-1697,-12 0-4786</inkml:trace>
  <inkml:trace contextRef="#ctx0" brushRef="#br0" timeOffset="-467.687">6121 121 768,'0'0'2017,"0"0"368,0 0-1552,0 0-321,0 0 336,0 0-383,-7 207-65,7-176-64,5-6-336,2-10-144</inkml:trace>
  <inkml:trace contextRef="#ctx0" brushRef="#br0" timeOffset="-9545.33">816 741 3506,'0'0'1942,"0"0"-606,0 0-175,0 0-334,0 0-307,6 0-253,445 6 803,-433-7-771,-7 1-3229,-32 5-2779</inkml:trace>
  <inkml:trace contextRef="#ctx0" brushRef="#br0" timeOffset="-8956.406">1306 98 6083,'0'0'3313,"0"0"-2832,0 0-81,0 0 352,0 0-112,0 0-640,0 0-448,0 23-16,0 12 464,0 7 224,0 3-128,0 3-32,0 0 224,0 1-288,-9 1 0,0-2 256,2-3-256,2-14-2609</inkml:trace>
  <inkml:trace contextRef="#ctx0" brushRef="#br0" timeOffset="-12817.538">0 958 496,'0'0'4506,"0"0"-2758,0 0-644,0 0-213,0 0-216,0 0-280,18-8-45,253-50 773,-270 58-1849,-5 0-2040</inkml:trace>
  <inkml:trace contextRef="#ctx0" brushRef="#br0" timeOffset="-12563.587">5 1143 784,'0'0'2321,"0"0"-704,0 0-256,0 0-33,0 0-511,0 0-161,251-58-352,-235 54-176,-9 2-48,-5 2-80,-2 0-448,0 0-1233,-11 0-4417</inkml:trace>
  <inkml:trace contextRef="#ctx0" brushRef="#br0" timeOffset="-9227.745">968 931 1105,'0'0'875,"0"0"-14,0 0-298,0 0-403,0 0-50,2 36 215,2 109 6,-3-142-324,-1 0-1,0 0 1,0 0 0,-1 0-1,1 0 1,-1 0 0,1 0-1,-1 0 1,0 0 0,0 0-1,0 0 1,0 0 0,-1 0-1,1-1 1,-1 1 0,0-1-1,0 1 1,1-1 0,-2 0 0,1 0-1,0 1 1,0-2 0,-1 1-1,1 0 1,-2 1-7,-13 10 38,20-8 1822,148-53-178,-75 16-1184,-35 11-2491,-41 8-1628</inkml:trace>
  <inkml:trace contextRef="#ctx0" brushRef="#br0" timeOffset="-7741.521">707 873 3249,'0'0'1390,"0"0"-240,0 0-240,0 0-198,0 0-146,14-6 232,7 5-750,1 1 1,-1 0-1,1 2 1,-1 0-1,1 2 1,-1 0 0,0 1-1,0 1 1,-1 1-1,4 3-48,40 45 203,-62 24 138,-9-24-92,5-55-212,0 0 1406,2-4-4652</inkml:trace>
  <inkml:trace contextRef="#ctx0" brushRef="#br0" timeOffset="-5002.721">1829 324 5394,'0'0'1225,"0"0"-139,0 0 34,0 0-87,0 0-315,7 11 175,-62 323-343,56-129-278,-1-203-269,0 0 0,0 0 1,0 0-1,0 0 0,0 1 0,1-1 1,-1 0-1,1 0 0,-1 0 0,1-1 0,0 1 1,0 0-1,0 0 0,0 0 0,0 0 1,0-1-1,0 1 0,1-1 0,-1 1 1,1-1-1,-1 1 0,1-1 0,-1 0 0,1 1 1,0-1-1,0 0 0,0 0 0,-1-1 1,1 1-1,0 0 0,0 0 0,0-1 0,0 0 1,0 1-1,0-1 0,1 0 0,-1 0 1,0 0-1,0 0 0,0 0 0,0 0 1,0-1-1,0 1 0,1-1-3,74-52-713,-64 28-2168,-7 1-1044</inkml:trace>
  <inkml:trace contextRef="#ctx0" brushRef="#br0" timeOffset="-4754.178">1615 523 2945,'0'0'0,"0"0"449,0 0-273,0 0 624,0 0-128,0 0 225,244 0-369,-207 0-224,-7 0-112,-9 0 0,-5 0-112,-4 0-80,-3 0-64,0 2-800</inkml:trace>
  <inkml:trace contextRef="#ctx0" brushRef="#br0" timeOffset="-4347.907">2170 662 688,'0'0'590,"0"0"74,0 0-149,0 0-59,0 0 49,1 20-47,-1-6 311,1 41-1676,0-45 3470,-1-11 3395,4-19-5912,0 1 0,1 0 1,1 0-1,1 0 0,0 1 0,1 0 0,2 0 0,-1 1 1,2 0-1,0 1 0,1 0 0,1 1 0,0 0 1,1 1-1,1 1 0,10-8-46,-24 20-35,0 1 1,0 0-1,-1 0 0,1-1 1,0 1-1,0 0 1,0 0-1,0 0 0,-1 0 1,1 0-1,0 0 1,0 0-1,0 0 0,-1 1 1,1-1-1,0 0 0,0 0 1,0 1-1,-1-1 1,1 0-1,0 1 0,-1-1 1,1 1-1,0-1 0,-1 1 1,1-1-1,0 1 1,-1-1-1,1 1 0,-1 0 1,1-1-1,-1 1 1,1 0-1,-1-1 0,0 1 1,1 0-1,-1 0 0,0-1 1,0 1-1,1 0 1,-1 0-1,0 0 0,0-1 1,0 1 34,1 2-886,4 6-3652</inkml:trace>
  <inkml:trace contextRef="#ctx0" brushRef="#br0" timeOffset="-4035.787">2742 129 7443,'0'0'1513,"0"0"-979,0 0-249,0 0-207,0 0-73,-34 39 40,-108 134 46,133-161-65,0 0 0,1 0 0,1 1 0,0 0 0,0 1 0,2 0 0,-1 0 0,2 0 0,0 0 0,1 1-1,0-1 1,1 2-26,-3 14 4,-2 13 58,1 0 0,2 1 0,2 0 0,2 0 0,2-1 0,2 1 1,4 14-63,-6-43 34,1 0 0,1 0 0,0 0 0,1-1-1,0 1 1,1-1 0,1-1 0,0 1 0,1-1 0,0 0 0,1-1 0,1 0 0,0 0 0,0-1 0,1-1 0,0 0 0,1 0 0,1-1 0,0 0-34,-9-7 12,0-1 0,0 0 0,0 0 0,0-1 0,1 1 0,-1-1 1,0 0-1,0 0 0,1 0 0,-1-1 0,0 1 0,0-1 0,0 0 0,0 0 0,0-1 0,0 1 0,0-1 0,0 0 0,0 0 0,-1 0 0,1 0 0,-1-1 0,1 1 0,-1-1 0,0 0 0,0 0 0,0 0 0,-1-1 0,1 1 1,-1 0-1,0-1 0,0 0 0,0 0 0,0 1 0,0-3-12,14-33-4416</inkml:trace>
  <inkml:trace contextRef="#ctx0" brushRef="#br0" timeOffset="11199.36">2249 401 2065,'0'0'1374,"0"0"-283,0 0 86,0-8 3900,-2-22-4800,-17 77-965,16-36 710,-11 54-40,2 1-1,4 0 1,2 0 0,3 9 18,3-53-3930,0 4-1438</inkml:trace>
  <inkml:trace contextRef="#ctx0" brushRef="#br0" timeOffset="17712.951">1763 1228 1793,'0'0'2991,"0"0"-2023,0 0-354,0 0 82,0 0-69,0 0-382,0 0-130,0 0 162,0 0 30,0 0-93,0 0 50,0 0 112,0 0-61,0 0 125,0 0-139,0 0 81,0 0 274,0 0-245,0 0-48,2-21 77,603 44-208,-551-23-201,18-3-12,0 4-1,0 3 0,-1 3 1,1 3-1,-2 3 1,14 7-19,-51-13 18,-1-1 0,1-1 0,0-2 0,0-2 0,1-1 0,16-2-18,21 1-52,191-10 193,256 65-90,-187-25 330,99-12-381,643-36 534,188 11-54,-113-11 131,-546 71-643,-264-25 269,-377-23-1232,-23-4-1200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9:3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7 166 3265,'0'0'961,"0"0"-329,0 0 78,0 0-142,0 0-53,-2-11-131,-2-37-173,4 47-204,1 0 0,-1-1 1,0 1-1,1 0 0,0 0 0,-1 0 0,1 0 1,0 0-1,-1 0 0,1 0 0,0 0 0,0 1 1,0-1-1,0 0 0,0 0 0,0 1 0,0-1 1,0 0-1,0 1 0,0-1 0,0 1 0,1-1 0,-1 1 1,0 0-1,0 0 0,0-1 0,0 1 0,1 0 1,-1 0-1,0 0 0,0 0 0,1 0 0,-1 1 1,0-1-1,0 0 0,0 0 0,1 1 0,-1-1 1,0 1-8,6 0 58,110 38 179,-62-23 22,-1-3 0,2-2 0,-1-2-1,1-3 1,1-3 0,-1-2 0,54-5-259,-78-1 109,0 0 1,-1-2 0,0-1 0,0-2-1,-1-1 1,12-7-110,-15 6 46,0 1-1,1 2 0,0 0 1,1 2-1,-1 1 1,1 2-1,23-1-45,511 3 531,-165-52-125,-391 55-410,-1 0 1,0 1 0,0 0 0,-1 1 0,1-1 0,0 1 0,-1 0-1,0 0 1,1 1 0,-1 0 0,-1 0 0,1 0 0,0 0-1,-1 1 1,2 2 3,22 19 93,-19-20-32,0 1-1,0-1 1,1 0 0,0-1 0,0 0-1,0-1 1,0 0 0,1 0 0,0-1-1,-1-1 1,1 0 0,0 0 0,0-1-1,1-1 1,-1 1 0,0-2-1,6 0-60,-12 0 33,-1 1 1,0-1-1,0 0 0,0 0 0,0 0 0,0 0 0,0-1 0,0 0 0,0 0 0,0 0 0,-1 0 0,1 0 0,-1-1 0,0 0 0,1 1 0,-1-1 0,0 0 0,-1-1 0,1 1 0,-1 0 0,3-4-33,1-2-1152,3 1-3395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9:3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1 512,'0'0'1030,"0"0"-662,0 0 64,0 0 574,0 0-75,22 6-208,160 46 1318,-17 10 603,179-22-1940,-319-33-600,0-2-1,0 0 0,0-1 0,0-2 1,0 0-1,1-2 0,-1 0 0,1-2 0,-1-1 1,0-1-1,0-1 0,0-2 0,4-2-103,4-3 3,2 1-1,-1 2 0,1 1 1,1 2-1,-1 1 0,1 2 0,14 2-2,108 6 128,-93-1-17,-1-3 0,1-2-1,0-3 1,35-8-111,-16-5 15,0-2 31,1 3 0,1 5-1,67 0-45,43 38-48,-153-17 86,2-1 0,-1-2 0,1-2 0,1-2 0,-1-2 0,0-2 0,12-4-38,-45 5 4,218 12-2,-170-8 32,0-2 0,1-2-1,-1-4 1,0-2 0,13-4-34,345-6-98,-154 14 206,-83-34 156,-151 36-789,-29 0-1876</inkml:trace>
  <inkml:trace contextRef="#ctx0" brushRef="#br0" timeOffset="5760.873">286 156 4594,'0'0'686,"0"0"-155,0 0-118,0 0-39,0 0 234,0 0 184,17-2 4509,-8-12-7213,2-13-6482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1489,'0'0'1803,"0"0"-506,0 0-449,0 0 43,0 0-309,0 0-54,0 0 152,0 0-229,0 0-3,0 0-55,0 0-47,0 0 303,0 0-220,0 0-39,0 0 133,0 0-214,0 0-61,0 0-53,0 0-43,0 0 272,0 0-293,0 0-48,0 0 157,0 0-123,0 0-10,0 0 16,0 0 21,0 0 96,0 0-64,0 0-115,0 0-71,0 0 106,0 0 13,0 0-72,0 0-2,0 0 24,0 0 5,0 0-16,0 0-51,0 0 38,0 0-22,0 0-114,0 0-1057,0-2-4447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9:4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1265,'0'0'992,"0"0"291,0 0 110,0 0-409,0 0-317,0 0 19,0 0-382,0 0 174,0 0 133,-19 6 1688,391 25-1725,-317-31-240,-49 0-2960,-29 0-6218</inkml:trace>
  <inkml:trace contextRef="#ctx0" brushRef="#br0" timeOffset="371.316">8 113 2673,'0'0'654,"0"0"333,0 0 371,0 0-118,0 0-274,36 4-341,112 13 76,117-9 1591,-265-8-2145,0 0-75,0 0-38,0 0 17,0 4-2521,-2-4-2746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09:49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28 752,'0'0'534,"0"0"333,0 0 56,0 0 0,0 0-80,0 0-288,0-5-88,0-13-128,0 14-94,0 4 38,0 0-184,0 0-11,0 0 8,0 0-24,0 0 83,0 0-54,2 4-66,11 21 130,1-2 1,2 1-1,0-2 0,1 0 1,1-2-1,1 1 1,1-2-1,15 11-165,-21-23 128,0-1 1,0 0-1,0-1 1,1 0-1,0-1 1,0-1-1,0-1 0,0 0 1,0 0-1,0-2 1,0 0-1,1-1 1,-1 0-1,3-2-128,-1 0 38,0-1 1,-1 0-1,1-2 1,-1 0-1,-1-1 0,1 0 1,-1-1-1,-1-1 0,1 0 1,-1-1-1,-1-1 0,7-6-38,121-71 170,-134 86-183,1 1 1,-1 0-1,0 1 1,1-1-1,-1 1 1,0 1 0,1-1-1,-1 1 1,0 1-1,0-1 1,1 1-1,-1 0 1,-1 1-1,1 0 1,0 0-1,-1 0 1,1 1 0,-1 0-1,0 0 1,3 3 12,49 24 73,-19-18 9,0-2 0,1-1 1,0-3-1,1-1 1,-1-2-1,1-1 1,0-3-1,0-1 0,22-4-82,146-34 268,54-3-288,-42 63 103,-188-12-39,1 0-1,-1-3 1,1-1 0,1-1-1,-1-2 1,0-1 0,1-2-1,-1-1 1,0-2 0,0-1-1,24-8-43,60-27 59,-83 26-44,2 1 1,-1 2 0,2 2-1,-1 1 1,1 1-1,36 0-15,38 28-237,-88-11 254,0-1 1,0-1-1,1-1 0,1-1 1,-1-2-1,1 0 0,-1-2 1,1 0-1,0-2 0,16-2-17,-40 2 0,303-13 118,32 52-83,-204-28 107,0-6 1,87-10-143,-12 1-459,-206 4-907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2:5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25 592,'0'0'499,"0"0"109,0 0 110,0 0-174,0 0-95,0 0 57,1-4 148,-1 3-636,1-1 1,-1 1-1,1 0 0,-1 0 0,1 0 0,0 0 1,0 0-1,-1 0 0,1 0 0,0 0 1,0 0-1,0 0 0,0 0 0,0 1 1,0-1-1,0 0 0,1 1 0,-1-1 0,0 1 1,0-1-1,0 1 0,1 0 0,-1-1 1,0 1-1,0 0 0,1 0 0,-1 0 1,0 0-1,0 0 0,1 0 0,-1 0 0,0 0 1,1 0-1,-1 1 0,0-1 0,0 1 1,0-1-1,1 1 0,-1-1 0,0 1 1,0 0-1,0-1 0,0 1 0,0 0 0,0 0 1,0 0-1,0 0 0,0 0-18,56 17 120,0-3-1,1-2 1,0-3-1,1-3 1,0-2 0,0-2-1,0-3 1,12-4-120,1 4 38,590 10 603,-26 9-367,-309 3 178,254-19-452,-522-4-6,820-62 313,-563 62-281,186 29-26,119 29 107,-262-33-85,419 12 135,1717-38 510,-2494 2-408,-1 0-54,0 0 126,0 0 202,0 0-82,0 0-10,0 0-132,0 0-162,-2-7-334,-6-11-1560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0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48,'0'0'1073,"0"0"210,0 0-144,0 0-237,0 0-326,0 0-8,0 0-344,0 0-133,0 0 34,0 0-2,0 0-5,0 0-46,0 0 82,0 0-95,0 0-6,0 0-2,0 0 26,0 0 89,0 0-86,0 0-27,0 0-34,0 0-22,0 0 17,0 0 10,0 0 146,0 0-44,0 0-9,0 0-29,0 0-21,0 0 88,0 2-529,0 0-661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0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35 732 224,'0'0'371,"0"0"50,0 0-308,0 0 20,0 0 286,0 0-22,0 0 49,0 0-107,0 0 93,0 0 291,0 0-51,0 0 64,0 0 273,0 0-361,0 0-170,0 0-139,0 0-142,0-4-616,2-11-1336</inkml:trace>
  <inkml:trace contextRef="#ctx0" brushRef="#br0" timeOffset="510.703">772 8 464,'0'0'2818,"0"0"-1602,0 0-368,0 0 65,0 0-113,0 0-272,0 0-143,0 0-385,0 0 16,0 0 128,0 0-144,0 0 0,0 5-64,0 5-32,0 0-16,0-3-1489</inkml:trace>
  <inkml:trace contextRef="#ctx0" brushRef="#br0" timeOffset="2093.737">2484 1128 3570,'0'0'2145,"0"0"-1953,0 0 0,0 0 16,0 0-192,0 0 576,4 0-592,-1 0 0,-1 0-96,-2 0 160,2 0-64,1 0 0,-3 0 96,2 0-80,0 4-16,3 0-144,-3-4-1825</inkml:trace>
  <inkml:trace contextRef="#ctx0" brushRef="#br0" timeOffset="2480.883">3401 923 4386,'0'0'816,"0"0"-271,0 0 479,0 0-352,0 0 225,0 0-561,4 0-64,-4 0-160,3 0-112,-3 0-240,0 10-2209,0-4-1505</inkml:trace>
  <inkml:trace contextRef="#ctx0" brushRef="#br0" timeOffset="2888.628">3709 2252 2465,'0'0'1905,"0"0"-1841,0 0 192,0 0-208,0 0 176,0 0-224,0 4-400,0 0 400,5-4-32,4 0-4498</inkml:trace>
  <inkml:trace contextRef="#ctx0" brushRef="#br0" timeOffset="3201.136">4456 1628 2577,'0'0'128,"0"0"48,0 0-352,0 0 160,0 0 16,0 0 176,37 43-48,-26-32 80,-2-3-208</inkml:trace>
  <inkml:trace contextRef="#ctx0" brushRef="#br0" timeOffset="3481.522">5221 2053 6291,'0'0'880,"0"0"-880,0 0 0,0 0-80,0 0-128,0 0-32,11 20-1009</inkml:trace>
  <inkml:trace contextRef="#ctx0" brushRef="#br0" timeOffset="4042.518">5605 626 3009,'0'0'1921,"0"0"-1857,0 0 384,0 0-207,0 0 95,0 0 0,-2 2-128,2-2-112,0 2-96,0 5-400,-2-7 352</inkml:trace>
  <inkml:trace contextRef="#ctx0" brushRef="#br0" timeOffset="10762.525">0 1138 80,'0'0'803,"0"0"-11,0 0-314,0 0-75,0 0-80,0 0-75,2-17-176,29-130 381,141-215 1020,-157 333-1349,1 0-1,1 1 1,2 2-1,0-1 1,2 2-1,0 1 1,2 1-1,1 0 1,1 2-1,3-2-123,323-168 315,-314 172-305,2 1 0,0 2-1,1 2 1,1 2 0,0 2 0,0 1-1,1 2 1,0 2 0,1 2-10,49-10 8,108-2-77,22 14 26,-21 55-63,-75-13 71,-93-34 25,0 2 0,-1 2 0,-1 1 0,0 1 0,0 1 0,-1 2 0,-1 1 0,2 3 10,-17-6 15,0 0 0,0 0 0,-1 1 0,-1 1 0,-1 0 1,0 0-1,-1 1 0,-1 1 0,-1 0 0,7 18-15,27 51 179,119 191 355,-81-140-358,68 190 139,-99-240-216,4-2-1,3-3 1,35 35-99,91 88 379,-120-154-242,2-2 0,3-3 0,32 15-137,155 48 483,-49-48-25,-50-33-260,119-25 480,-245-12-576,0-1 0,0-1 0,-1-2 0,-1 0 0,0-2 0,6-5-102,-1 2 31,4-7 55,0-2 1,-2-1 0,-1-1 0,-1-2-1,-2-2 1,-1 0 0,20-31-87,-7 13 81,167-201 95,-145 177-45,-4-2-1,-3-3 1,36-69-131,2-19 368,-29 39 1158,-65 125-1110,-1 3-210,0 0 95,0 0-183,9-42 1418,-6 38-2875,-22-6-4367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2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8676,'0'0'1249,"0"0"-1249,0 0 0,0 0-129,0 0-47,0 0 176,56 34 16,-26-10 209,2 8-65,-2 5-160,-10 0-112,-10-2-4675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2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19 5523,'-13'-19'6430,"-19"23"-4917,-34 27-2249,62-29 1105,-129 87-241,132-87-144,0-1-1,0 1 0,0-1 0,0 1 0,0-1 0,0 1 0,0-1 0,1 1 0,-1 0 1,1-1-1,-1 1 0,1 0 0,-1 0 0,1 0 0,0-1 0,0 1 0,0 0 1,0 0-1,0 0 0,1-1 0,-1 1 0,0 0 0,1 0 0,-1-1 0,1 1 1,0 0-1,-1-1 0,1 1 0,0-1 0,0 1 0,0-1 0,0 1 0,1-1 1,-1 0-1,0 1 0,0-1 0,1 0 0,-1 0 0,1 0 0,-1 0 0,1 0 0,-1 0 1,1 0-1,0-1 17,73 35-92,-74-35 94,238 70 390,-238-69-409,1-1 0,0 0 0,0 0 0,0 1-1,-1-1 1,1 1 0,0 0 0,0 0 0,-1-1 0,1 1 0,-1 0-1,1 0 1,-1 0 0,1 1 0,-1-1 0,1 0 0,-1 0-1,0 1 1,0-1 0,0 1 0,0-1 0,0 1 0,0 0 0,0-1-1,0 1 1,-1 0 0,1-1 0,-1 1 0,1 0 0,-1 0 0,0 0-1,1 0 1,-1-1 0,0 1 0,0 0 0,0 0 0,-1 0-1,1 0 1,0-1 0,-1 1 0,1 0 0,-1 0 0,0 0 0,1-1-1,-1 1 1,0-1 0,0 1 0,0 0 0,-1 0 17,-12 13 14,0-2 0,-1 1 0,-1-2 1,0 0-1,0-1 0,-1-1 0,0 0 1,-1-1-1,-6 1-14,-3-8-2260,25-19-688</inkml:trace>
  <inkml:trace contextRef="#ctx0" brushRef="#br0" timeOffset="266.241">512 164 1153,'0'0'1792,"0"0"-751,0 0 15,0 0-672,0 0-127,0 0 143,40 135-272,-31-133-128,-5-2-96,-4-8-6019</inkml:trace>
  <inkml:trace contextRef="#ctx0" brushRef="#br0" timeOffset="699.853">740 2 0,'0'0'75,"0"0"-89,11 33-15,30 101 61,-30-32 875,-9-87 1615,4-35-356,1-7-2236,-1 9-29,2 0 0,0 1 0,1 0 0,0 0 0,1 1 0,2 0 0,-1 1 0,2 0 0,10-9 99,-22 22 0,1 1 0,-1 0 0,1 0 0,0 0 0,-1 1 0,1-1 0,-1 0 0,1 1 0,0-1 0,0 1 0,-1-1 0,1 1 0,0 0-1,0 0 1,0 0 0,-1 0 0,1 0 0,0 0 0,0 0 0,0 1 0,-1-1 0,1 1 0,0-1 0,-1 1 0,1-1 0,0 1 0,-1 0 0,1 0 0,-1 0 0,1 0 0,-1 0 0,1 0 0,-1 1-1,0-1 1,0 0 0,1 1 0,-1-1 0,0 1 0,0-1 0,-1 1 0,1-1 0,0 1 0,0 0 0,-1-1 0,1 2 0,28 80 800,-10 57 1214,-19-139-2481</inkml:trace>
  <inkml:trace contextRef="#ctx0" brushRef="#br0" timeOffset="1368.746">1508 498 7924,'0'0'832,"0"0"-832,0 0-112,0 0-1153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40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40 1088,'-9'-6'242,"0"1"-1,0 1 1,0-1-1,-1 1 1,1 1-1,-1 0 1,0 0-1,0 1 0,0 0 1,-1 1-1,1 0 1,-3 1-242,-131 13 155,71-4-56,44-9 3339,290-7-2373,-142 0-900,-1 5 0,1 6-1,-1 4 1,21 9-165,-88-7 15,95 18 159,1-6-1,136 2-173,710-8 374,-70-13-22,-330-29-162,-91 15 855,-460 12-490,-70-4-2158,-36-7-6209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4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57 368,'0'-5'5096,"22"17"-4768,-1 4-327,2-1 1,-1-1-1,2-1 0,0-1 1,0-1-1,1-1 0,1-1 1,0-1-1,0-1 0,0-2 1,0 0-1,28 0-1,132-23 454,-166 12-390,1 1 1,0 1-1,0 0 1,0 2 0,0 0-1,0 2 1,1 0 0,-1 1-1,17 4-64,283-11 939,113 0-440,-261 24-438,-107-18 529,-65 0-545,5-9-666,-6 2-1396</inkml:trace>
  <inkml:trace contextRef="#ctx0" brushRef="#br0" timeOffset="3913.36">2330 6 624,'0'0'833,"0"0"-324,0 0 102,0 0-104,0 0 16,2-5 149,1 12-619,0 1 0,1-1 0,0 0 0,0 0 0,1 0 0,0 0 0,0-1 0,1 0 1,0 0-1,0 0 0,0-1 0,0 0 0,1 0 0,0-1 0,0 0 0,0 0 0,1 0 0,-1-1 0,1 0 0,0-1 0,0 1 0,0-2 0,0 1 0,6 0-53,-7-3 86,0-1 0,0 1-1,0-1 1,0 0 0,0-1 0,0 0 0,0 0 0,-1 0 0,1-1 0,-1 0-1,0 0 1,0 0 0,-1-1 0,1 0 0,2-3-86,-3 2 6,1 1 0,-1 0 1,1 0-1,1 1 0,-1-1 1,1 1-1,0 1 0,0-1 0,0 1 1,0 0-1,0 1 0,1 0 0,-1 0 1,1 0-1,5 1-6,-9 1-24,0 0 0,0 0 1,0 1-1,1 0 0,-1 0 1,0 0-1,0 0 0,-1 0 1,1 1-1,0 0 0,0 0 1,-1 0-1,1 0 0,-1 0 1,0 1-1,1-1 0,-1 1 1,1 2 23,6 3 63,-2-2 22,1-1-1,0 0 1,0-1 0,0 0-1,0 0 1,1-1 0,-1 0-1,1 0 1,0-1 0,0-1-1,-1 1 1,1-2 0,0 1-1,0-2 1,0 1-1,0-1 1,0-1 0,9-2-85,21 1 117,14 3 111,-48 1-289,0 0 0,0 0 0,0 0 0,0-1 1,0 0-1,0 0 0,0-1 0,0 1 0,0-2 0,0 1 1,0 0-1,0-1 0,-1 0 0,1 0 0,-1-1 0,1 0 1,-1 0-1,0 0 0,0-1 0,0 1 0,0-1 0,-1 0 1,3-3 60,7-21-7041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3:5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28 105 48,'0'0'1262,"0"0"51,0 0-305,0 0-330,0 0-99,0 0-198,-3-11-106,-11-30 138,14 41-386,0 0-1,-1 0 1,1 0 0,0 1-1,0-1 1,-1 0-1,1 0 1,0 0-1,-1 0 1,1 0-1,0 0 1,0 0-1,-1 0 1,1 0-1,0 0 1,-1 0 0,1 0-1,0 0 1,-1 0-1,1 0 1,0 0-1,0 0 1,-1 0-1,1 0 1,0-1-1,0 1 1,-1 0-1,1 0 1,0 0 0,0 0-1,-1-1 1,1 1-1,0 0 1,0 0-1,-1 0 1,1-1-1,0 1 1,0 0-27,2 10 17,1-1 1,0 1 0,0 0-1,1-1 1,0 0-1,1 0 1,0 0-1,1 0 1,-1-1-1,2 0 1,-1 0-1,1-1 1,0 0 0,1 0-1,-1 0 1,1-1-1,1 0 1,-1-1-1,9 5-17,-7-9 51,0 1 0,0-1 0,0-1 0,1 0 0,-1 0 0,0-1 0,0-1 0,0 1 0,0-2 0,-1 1 0,1-1 0,0-1-1,-1 0 1,0 0 0,0-1 0,0 0 0,-1 0 0,1-1 0,-1 0 0,-1-1 0,1 0 0,-1 0 0,5-6-51,31-21 45,111-64 174,-150 98-245,-1 0 1,1 0 0,0 0 0,-1 0-1,1 1 1,0 0 0,-1-1 0,1 1-1,-1 1 1,0-1 0,1 0 0,-1 1-1,0 0 1,0 0 0,0 0 0,0 0 0,0 0-1,0 0 1,0 1 0,-1 0 0,1-1-1,-1 1 1,0 0 0,0 0 0,0 0-1,0 0 1,-1 1 0,1-1 0,-1 1-1,0-1 1,0 0 0,0 1 0,0 0-1,0 0 26,12 23 69,-11-20-31,1 0 0,0-1 1,1 1-1,-1-1 0,1 0 0,0 0 0,1 0 1,0-1-1,-1 1 0,2-1 0,-1 0 0,1-1 1,-1 1-1,1-1 0,0 0 0,1-1 0,-1 1 1,1-1-1,0 0 0,-1-1 0,1 0 0,6 1-38,-6-3 47,1 0 1,-1 0-1,0-1 0,0 0 0,0-1 0,0 0 0,0 0 0,0 0 0,0-1 0,-1 0 0,1 0 0,-1-1 1,0 1-1,0-1 0,0-1 0,-1 1 0,1-1 0,-1 0 0,0 0 0,3-5-47,45-65-630,-50 65-2336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2:2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1473,'-11'-1'4216,"-8"-12"-170,19 12-3558,0 1-149,0 0 123,0 0-238,0 0-184,1 2-139,7 11 135,1-1 0,0 1-1,1-2 1,0 0 0,0 0-1,2-1 1,-1 0 0,1-1 0,1 0-1,-1-1 1,1 0 0,1-1-1,6 2-35,-13-7 20,1-1 0,0 0 0,0-1 0,-1 1 0,1-1-1,0-1 1,0 0 0,0 0 0,-1 0 0,1-1 0,-1 0-1,1 0 1,-1-1 0,0 0 0,0-1 0,0 1 0,0-1-1,0-1 1,-1 1 0,0-1 0,0 0 0,0 0 0,2-3-20,33-22 56,-39 29-62,1 0 1,-1 0 0,1 0-1,0 1 1,0-1 0,-1 1-1,1 0 1,0 0-1,0 0 1,-1 0 0,1 0-1,0 1 1,0-1 0,-1 1-1,1-1 1,0 1 0,-1 0-1,1 0 1,-1 1 0,1-1-1,-1 0 1,0 1 0,1-1-1,-1 1 1,0 0 0,0 0-1,0 0 1,0 0 0,-1 0-1,1 0 1,0 0 0,-1 1-1,1-1 1,-1 1 0,0 0 5,41 35 157,158 3-5,-191-38-137,0 0 0,1 0 0,-1-1-1,1-1 1,-1 0 0,1 0 0,-1-1 0,1 0-1,-1 0 1,1-1 0,4-1-15,-7-7-1843,-7 1-3018</inkml:trace>
  <inkml:trace contextRef="#ctx0" brushRef="#br0" timeOffset="30114.686">528 125 1889,'0'0'2059,"0"0"-698,0 0-291,0 0-6,0 0-285,0 0-296,0 0-115,0 0 46,0 0-8,0 0-238,0 0 58,0 0 297,0 0-187,0 0 11,0 0 16,0 0 3,0 0 28,0 0-137,0 0 172,0 0-272,0 0 17,0 0-1,0 0-37,0 0 24,0 0 91,0 0-131,0 0-61,0 0 104,0 0 2,0 0-77,0 0 59,0 0-75,0 0 51,0 0-33,0 0-28,0 0-22,0 0 13,0 0 32,0 0-10,0 0-35,0 0-10,0 0-9,0 0 16,0 0 19,0 0-50,0 0 12,0 0 46,0 0 14,0 0-89,0 0 16,0 0 6,0 0 0,5-17-3378,2 5-3852</inkml:trace>
  <inkml:trace contextRef="#ctx0" brushRef="#br0" timeOffset="31480.858">464 145 672,'0'0'1641,"0"0"-595,0 0-326,0 0-34,0 0-179,0 0-179,0 0 43,0 0-110,0 0-55,0 0 34,0 0-48,0 0 139,0 0-99,0 0-11,0 0 177,0 0-230,0 0 27,0 0 50,0 0-29,0 0 43,0 0-139,0 0-16,0 0 221,0 0-186,0 0-32,0 0 170,0 0-85,0 0-26,0 0-102,0 0 115,0 0 266,0 0-237,0 0-50,0 0 92,0 0-65,0 0-31,0 0-20,0 0-12,0 0-76,11-17-3101,-11 5-413</inkml:trace>
  <inkml:trace contextRef="#ctx0" brushRef="#br0" timeOffset="32479.438">577 139 80,'0'0'176,"0"0"-176,0 0-64,0 0 64,0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1072,'7'10'6922,"41"39"-6984,-30-38 116,0 0-1,1-1 1,0 0 0,0-2 0,1 0 0,1-1 0,-1-2 0,1 0 0,0-1 0,0 0 0,0-2 0,0-1 0,1-1 0,-1 0-1,18-4-53,-14 4 53,2-2 9,1-1-1,-1-2 1,0 0-1,0-2 0,-1-1 1,17-8-62,-17 7-2,0 0-1,0 1 1,1 2 0,-1 1-1,2 1 1,16 0 2,77 21-213,-92-3 266,0-1-1,0-1 1,1-2 0,0-1 0,1-1-1,0-1 1,1-2 0,-1-2 0,31 1-53,132-16 416,-138 5-344,-55 7-504,-1 0-614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0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3426,'0'0'944,"0"0"-544,0 0-272,0 0-64,0 0 144,0 0 126,6-5-86,-3 3-218,-1 0-18,0 0 1,1 0-1,-1 0 0,1 0 1,0 1-1,0-1 1,0 1-1,-1-1 0,1 1 1,1 0-1,-1 0 0,0 0 1,0 1-1,0-1 0,0 1 1,0 0-1,1 0 0,-1 0 1,0 0-1,0 0 0,0 1 1,1-1-1,-1 1 0,0 0 1,3 1-13,147 153 381,-140-142-326,1 0-1,0 0 1,1-2-1,1 0 1,-1 0-1,2-2 1,-1 0-1,1-1 1,1 0-1,0-1 1,0-2-1,0 1 1,0-2-1,18 2-54,-18-4 77,0-1-1,0-1 0,0 0 0,1-1 1,-1-1-1,0-1 0,0 0 0,-1-2 1,1 0-1,-1-1 0,0 0 0,8-6-76,97-71 175,-104 68-108,1 0-1,0 1 1,0 1 0,1 1 0,1 0 0,0 2 0,1 1-1,0 0 1,0 2 0,1 0 0,0 1 0,5 1-67,10 3 38,0 1 1,0 2-1,0 2 1,0 1-1,-1 2 1,1 1-1,10 5-38,19 4 79,1-4 0,0-3-1,1-3 1,-1-2 0,1-4 0,19-4-79,219-44 139,-78 6-62,-55 31 119,164 9-196,-156 4 118,197 19-120,-277-9 47,1-4 0,0-5 1,20-6-46,256-44 189,-221 64-405,-58 21 85,-63-22 160,1-2 0,0-1 0,1-2 0,1-2 0,-1-1 0,3-2-29,15-4 96,0-1 0,1-3 0,-1-3 0,0-2 0,0-2 0,1-4-96,22-4-9,0 2-1,2 5 1,-1 2 0,21 4 9,141 18-120,-207-8 109,86 17 113,0-6-1,1-5 0,6-5-101,176-27 264,-61-6-322,-193 20-1981,-2-12-7389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1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61 2753,'-12'-4'4365,"8"-7"-4056,16 14-186,-11-1-123,8 4 36,-1-1 0,1 1 1,0-1-1,1-1 0,-1 1 0,1-2 0,0 1 0,0-1 0,0-1 1,0 0-1,0 0 0,1-1 0,-1 0 0,1-1 0,-1 0 0,0-1 0,1 0 1,-1-1-1,0 0 0,0 0 0,0-1 0,6-3-36,120-73 344,-126 77-337,0 1-1,1 0 1,-1 1-1,1 0 0,-1 1 1,1 0-1,-1 1 1,0 0-1,0 0 1,0 1-1,1 1-6,59 10 95,291-19 337,-207 46-427,14 1 150,23-45 5,-178 1-1331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2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4162,'0'0'429,"0"0"-325,0 0-61,67 21 13,217 65 59,-74-51 437,448 57 1609,289-90-752,144 31-1036,-5 15-21,-599-66-71,-475 18-269,-13-1-103,1 1-1,0 0 0,0-1 0,0 1 0,0 0 0,0-1 0,0 1 0,0 0 1,0-1-1,0 1 0,0-1 92,-66-11-2508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4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3 320,'0'0'1697,"0"0"-497,0-2-399,0 2-49,0 0-608,0 0-128,0 0 160,0 0-160,0 0-16,0 0 0,0 0 0,0 0-16,0 0 16,0 0 0,0 0-16,0 0 48,0 0-64,0 0-256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5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64,'0'0'192,"0"0"-32,0 0-128,0 0-32,0 0-64,0 0-64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5:1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2897,'0'0'1006,"0"0"-718,0 0-170,0 0 39,4-1-58,380 20 1371,168 2-216,-52 16-857,449-22 147,-379-28 1,-117-8-304,60 22-241,-204 1 76,25 2 239,-329 0-240,-19-4-1233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5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73 1793,'0'0'1448,"0"0"-410,0 0-8,0 0 253,0 0-197,0 0-430,0-9-474,0-28-74,0 10 2553,-5 77-2290,4 27-39,-2-41-249,3-1 0,0 1 0,3-1 0,0 1 0,3-1 0,7 26-83,-6-59 1215,-5-25-908,-2 21-213,23-340 67,-23 341-324,0 14-539,0 372 836,0-385 84,0 0-66,0 0 0,40-340 649,-38 335-833,-2 4-96,1 23-619,21 262 645,-18-276 723,-1-24-134,-3-142-213,0 157-290,0 1-136,0 0 30,6 32-340,34 15-2457,-17-35-4284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5:5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132 125 5795,'0'0'2054,"0"0"-691,0 0-362,0 0-719,8-2-402,-5 2 100,94-5 314,-94 5-283,0 1 0,0-1 0,0 1 0,0 0 0,0 0 0,-1 0 0,1 0 0,0 0 0,0 0 0,-1 1 0,1 0-1,-1-1 1,0 1 0,1 0 0,-1 0 0,0 0 0,0 0 0,0 1 0,0-1 0,0 0 0,-1 1 0,1-1 0,-1 1 0,0 0 0,1 0 0,-1-1 0,0 1 0,-1 0 0,1 0 0,-1 0-1,1 0 1,-1 0 0,0 2-11,0 2 49,0 0 0,0 0-1,-1 0 1,0 0 0,-1 0 0,0 0-1,0 0 1,0 0 0,-1-1-1,0 1 1,0-1 0,-1 0-1,1 0 1,-1 0 0,-1 0-1,1-1 1,-1 0 0,0 0-1,0 0 1,0 0 0,-1-1 0,0 0-1,0 0 1,-3 1-49,-207 116 672,215-119-642,1-2-73,2 0-59,408 13 983,-376-9-1572,-50-12-2807</inkml:trace>
  <inkml:trace contextRef="#ctx0" brushRef="#br0" timeOffset="469.426">107 0 608,'0'0'4109,"0"0"-2487,0 0-1006,0 0-256,14 4-264,-2-2-72,-1 1-1,1 1 0,-1 0 0,0 0 0,0 1 0,0 1 0,-1-1 0,0 2 0,0 0 1,0 0-1,-1 0 0,0 1 0,0 1 0,-1 0 0,0 0 0,-1 0 0,0 1 1,2 4-24,-6-8 76,0 0 0,-1 1 0,0-1 1,0 1-1,0-1 0,-1 1 1,0 0-1,0 0 0,-1 0 0,0-1 1,0 1-1,-1 0 0,1 0 1,-2 0-1,1-1 0,-1 1 0,0 0 1,0-1-1,0 0 0,-1 1 1,0-1-1,-1 0 0,1 0 0,-1-1 1,0 1-1,0-1 0,-1 0 1,0 0-1,0 0 0,0-1 0,0 0 1,-1 1-77,-7 6 170,-1-1 1,0 0 0,-1 0 0,0-2-1,0 1 1,-1-2 0,0 0 0,0-1-1,-1-1 1,-4 0-171,13-4 368,7-1 62,36 0-371,330-6 354,-334 2-3238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5:5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3778,'0'0'2542,"0"0"-1488,0 0-675,0 0-243,0 0-48,17 21 16,118 163 243,-9 26 1616,-126-210-1936,0 0-1,-1-1 0,1 1 0,0-1 1,0 1-1,-1 0 0,1-1 0,0 1 0,0-1 1,0 1-1,0-1 0,0 1 0,0-1 1,0 1-1,0 0 0,0-1 0,0 1 0,0-1 1,0 1-1,0-1 0,0 1 0,0-1 1,0 1-1,1 0 0,-1-1 0,0 1 0,0-1 1,1 1-1,-1 0 0,0-1 0,0 1 1,1 0-1,-1-1 0,0 1 0,1 0 0,-1-1 1,0 1-1,1 0 0,-1 0 0,1-1 1,-1 1-1,0 0 0,1 0 0,-1 0 0,1 0 1,-1-1-1,1 1 0,-1 0 0,1 0 1,-1 0-1,0 0 0,1 0 0,-1 0 0,1 0 1,-1 0-1,1 1 0,-1-1 0,1 0 1,-1 0-1,0 0 0,1 0 0,-1 1 0,1-1 1,-1 0-27,1-61 70,-1 45-39,-1-53-1264,-1-7-4118</inkml:trace>
  <inkml:trace contextRef="#ctx0" brushRef="#br0" timeOffset="341.155">282 11 2497,'0'0'1734,"0"0"-571,0 0-39,0 0-199,0 0 71,-28 41-372,-83 126-93,45-80 859,-6 61-550,70-227 1532,2 34-3175,-2 0-2858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0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46 2753,'0'0'1099,"0"0"-421,0 0 250,0 0-218,0 0-272,-5-7 293,-13-21 61,57 17 1361,323 38-1918,149-27-86,-511 4-869,0-4-2903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4:5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3491 105 96,'-3'0'139,"0"-1"0,0 1 1,1 0-1,-1 0 0,0 1 0,0-1 0,1 0 0,-1 1 0,0 0 1,1-1-1,-1 1 0,1 0 0,-1 1 0,1-1 0,-1 0 1,1 1-1,0-1 0,0 1 0,-1 0 0,1 0 0,1-1 1,-1 1-1,0 1 0,0-1 0,1 0 0,-1 0 0,1 1 1,-1-1-1,1 1 0,0-1 0,0 1-139,-25 42 193,-6 5-76,3 1-1,1 2 1,4 1 0,1 0-1,-11 46-116,-51 290 240,43-199-53,27-140-107,3 1-1,2 0 0,3 0 1,-1 44-80,7-34 163,-1-26-50,2 0-1,2-1 0,1 1 1,1 0-1,6 16-112,0-18 59,1 0 1,2-1-1,2 0 0,0-1 0,2-1 0,2 0 0,14 18-59,-25-39 10,126 140 177,-56-99-60,2-3 0,3-3-1,1-5 1,54 18-127,-112-47 6,37 9 8,1-2 0,0-3 0,1-2 0,0-4 0,1-3 0,0-2 0,0-3 0,49-7-14,86-4 189,114-42 398,-253 36-502,-1-4 1,-1-2-1,-1-3 0,-2-3 0,0-2 1,-2-2-1,12-12-85,38-19 134,-73 47-108,-2-2 0,0-2 0,-1 0 0,-1-2 0,-1-1 0,-1-1 0,-2-1 0,12-16-26,-7 4 125,-2-2 0,-2 0-1,-1-2 1,-2-1 0,-2 0-1,-2-2 1,-2 0 0,-2-1 0,-1 0-1,-3-1 1,-2 0 0,2-37-125,-10-145 918,-96-12-195,62 157-666,24 52 37,-1 1-1,-1-1 1,-2 2 0,-1 0 0,-1 1-1,-2 0 1,0 1 0,-2 1-1,-1 1 1,-1 1 0,-1 1-1,-17-13-93,-62-29 291,-3 4 0,-83-33-291,90 53 4,-3 4 0,0 5 0,-2 4 0,-1 5 0,-1 4 0,-103-4-4,77 12-173,-1 7-1,-65 7 174,152 3 11,0 3 1,1 1-1,1 1 0,0 3 0,-5 4-11,31-12-27,0 0 0,1 1 0,1 1 1,-1 1-1,1 0 0,0 1 0,1 0 0,0 2 0,1-1 0,0 2 0,-8 10 27,-3 4-1627,-1-6-4128</inkml:trace>
  <inkml:trace contextRef="#ctx0" brushRef="#br0" timeOffset="5513.198">4587 1832 3394,'0'0'992,"0"0"-434,0 0-244,0 0 249,0 0 230,0 0-385,-7-6 61,-32-25 540,48 32 1855,44 12-2994,-9-3 232,0-2 1,1-2-1,0-2 0,1-1 0,-1-3 0,18-3-102,20 2 353,-83 1-225,0 0-2,0 0-60,0 0-12,0 0-65,0-2-1077,0-8-3760</inkml:trace>
  <inkml:trace contextRef="#ctx0" brushRef="#br0" timeOffset="6264.266">5419 1670 2401,'0'0'1670,"0"0"-648,0 0-246,0 0-61,0 0-528,6-1-72,57-4 429,0 2 1,0 3 0,0 2 0,22 6-545,-77-7 91,7 11-480,-17-11-1719</inkml:trace>
  <inkml:trace contextRef="#ctx0" brushRef="#br0" timeOffset="18487.908">0 3360 208,'0'0'622,"0"0"381,0 0-171,0 0-282,0 0-89,0 0-7,0 0 202,0 0-298,0 0-60,0 0 15,0 0-207,13 0 116,96 12 290,-17-12 1022,-91 0-1393,-1 0-10,0 0 160,0 0-174,0 0 1,0 0-38,0 0 56,0 0-91,0 0-31,55 0 677,-55 0-569,0 0 137,0 0-91,0 0 155,0 0-216,0 0-59,0 0-3,0 0-66,0 0-14,0 0 94,0 0 37,0 0 0,0 0-62,0 0-26,0 0 64,0 0-138,0 0-33,0 0 3,0 1 16,0 0 72,34 4-21,179-1 311,196-35-199,75-11-48,1041 42 16,-1059-25-33,44 25-63,-309 2 210,-200-2-122,-1 0-40,-15 0-678,-12 0-913,-12 0-4126</inkml:trace>
  <inkml:trace contextRef="#ctx0" brushRef="#br0" timeOffset="19788.083">5923 2732 1265,'0'-56'6947,"0"56"-6304,0 0-222,0 0 35,0 0 49,-4 0-137,-95 81 173,84-70-538,1 1-1,1 0 0,0 1 0,1 1 0,1-1 1,0 2-1,0 0 0,1 0 0,1 1 0,1 0 1,0 0-1,2 1 0,-1 0 0,2 0 0,0 1 1,1-1-1,0 12-2,4-24 1,0 1 0,0-1 1,0 0-1,1 1 0,0-1 1,0 0-1,0 0 0,1 0 0,0 0 1,0 0-1,0 0 0,0 0 1,1 0-1,0-1 0,0 0 0,0 1 1,1-1-1,-1 0 0,1-1 1,0 1-1,0-1 0,0 1 0,1-1 1,-1 0-1,1-1 0,-1 1 1,1-1-1,0 0 0,1 0-1,11 5 50,0-1 0,0-1 0,0-1 0,0-1 0,1 0 0,-1-1 0,1-1 0,0-1 0,-1 0 0,1-1 0,6-2-50,12-14-2481,-32 2-1206</inkml:trace>
  <inkml:trace contextRef="#ctx0" brushRef="#br0" timeOffset="20068.288">5739 2898 4722,'0'0'1905,"0"0"-1377,0 0-272,0 0-64,0 0 1,0 0-65,90 2 128,-39 2-160,6-4 160,5 0-256,5 0 0,0 0-16,-5-2 16,-4-9-6643</inkml:trace>
  <inkml:trace contextRef="#ctx0" brushRef="#br0" timeOffset="20648.449">6626 2562 3185,'0'0'1868,"0"0"-1177,0 0-518,0 0 100,-3 26 223,-12 170 245,15 144 732,18-242-1185,-16-151 579,-4-531-5319,4 580 4497,0 0 0,0 1 0,0-1 0,1 0 0,-1 1 0,1-1 0,0 1 0,0 0 0,0 0 0,0 0 0,1 0 0,-1 1 0,1-1 0,0 1 0,0 0 0,0 0 0,0 0 0,0 1 0,0-1 0,0 1 0,0 0 0,1 0 0,-1 1 0,0-1 0,1 1 0,-1 0 0,0 0 0,1 0 0,-1 1 0,0-1 0,1 1 0,3 2-45,-3-3-42,2-2 60,0 1 1,0 1 0,0-1 0,0 1 0,0 0 0,0 1 0,0 0 0,0 0 0,0 0 0,0 1-1,0 0 1,-1 0 0,1 1 0,-1-1 0,0 2 0,1-1 0,-1 1 0,-1 0 0,1 0-1,-1 0 1,1 1 0,-1 0 0,0 0 0,-1 0 0,1 1 0,-1-1 0,0 1 0,-1 0 0,1 0-1,-1 1 1,-1-1 0,1 1 0,-1-1 0,0 1 0,0 0 0,0 4-19,-2-4 24,0 0-1,0 0 1,-1 0 0,1-1-1,-1 1 1,-1 0 0,0-1-1,0 1 1,0-1 0,0 1-1,-1-1 1,0 0 0,-1 0-1,1 0 1,-1-1 0,0 1-1,0-1 1,-1 0 0,0 0-1,0 0 1,0-1 0,0 0-1,-1 0 1,-3 2-24,-8 7 71,0 0-1,-2-1 1,1-1-1,-2-1 1,1-1-1,-1-1 1,0 0 0,-1-1-1,-15 2-70,47 7 315,324 152 555,-323-159-1812,-12-17-3687</inkml:trace>
  <inkml:trace contextRef="#ctx0" brushRef="#br0" timeOffset="21431.901">7207 2261 3201,'0'0'379,"0"0"-136,0 0 5,0 0-13,0 0 42,-6 41-23,-16 130 26,8-29 1142,14-141-1115,0-9 968,-1-36-970,-1 31-297,1-1-1,0 0 1,1 1-1,1-1 1,0 0-1,1 1 1,0-1-1,1 1 0,1-1 1,0 1-1,1 0 1,3-6-8,-6 18-4,-1 1 0,0-1 1,1 1-1,-1-1 0,0 1 0,1-1 1,-1 1-1,1 0 0,-1 0 0,1 0 1,-1 0-1,0 0 0,1 0 0,-1 0 1,1 1-1,-1-1 0,0 0 0,1 1 1,-1-1-1,0 1 0,1-1 0,-1 1 1,0 0-1,0 0 0,1-1 0,-1 1 1,0 0-1,0 0 0,0 0 0,0 0 1,0 0-1,0 1 0,-1-1 0,1 0 1,0 0-1,0 1 0,-1-1 0,1 0 0,-1 1 1,1-1-1,-1 0 0,0 1 0,0-1 1,1 1-1,-1-1 0,0 0 0,0 1 1,0-1-1,0 1 0,-1-1 0,1 1 1,-1 0 3,3 3-8,11 33 95,-9-23-39,1 0 0,0 0 0,1-1 0,0 0 0,1 0 1,0-1-1,2 1 0,-1-2 0,2 1 0,-1-1 0,3 0-48,-10-11 15,0-1-1,0 1 0,0-1 0,0 0 0,1 0 1,-1 0-1,0 0 0,0 0 0,0-1 0,0 1 1,0-1-1,1 1 0,-1-1 0,0 0 0,0 0 0,0 0 1,-1 0-1,1 0 0,0 0 0,0 0 0,0-1 1,-1 1-1,1-1 0,-1 1 0,1-1 0,-1 1 1,0-1-1,0 0 0,1 0 0,-1 0 0,0 0 1,-1 0-1,1 0 0,0 0 0,-1 0 0,1 0 0,-1 0 1,1 0-1,-1 0 0,0-1 0,0 1 0,0 0 1,0 0-1,0 0 0,-1 0 0,1-1-14,1-2 33,47-186 164,-28 222-698,46 150 869,-65-179-439,0-1 0,0 1 0,0 0 0,0-1 0,0 1 0,1-1 0,-1 1 1,0-1-1,1 0 0,-1 1 0,1-1 0,0 0 0,-1 0 0,1 0 0,0 0 0,0-1 0,-1 1 0,1 0 0,0-1 0,0 1 0,0-1 0,0 0 0,0 1 0,0-1 0,0 0 1,0 0-1,1 0 71,9 0-5283</inkml:trace>
  <inkml:trace contextRef="#ctx0" brushRef="#br0" timeOffset="21712.368">7672 2437 2161,'0'0'1569,"0"0"-1313,0 0 144,0 0 48,0 0 497,0 0-609,223 0-48,-170 0 448,-9 0-608,-9 0 208,-15 0-336,-10 0 65,-10 0-258,0 0 193,-7 0-944,-19 0-1105</inkml:trace>
  <inkml:trace contextRef="#ctx0" brushRef="#br0" timeOffset="21992.352">7829 2280 1008,'0'0'1169,"0"0"-497,0 0-496,0 0 577,0 0 175,0 0-496,-30 191-47,30-162 47,0-2-384,9-5 592,7-1-624,5-11 0,2-10-16</inkml:trace>
  <inkml:trace contextRef="#ctx0" brushRef="#br0" timeOffset="21993.352">8222 2218 3794,'0'0'480,"0"0"144,0 0-80,0 0 385,0 0-97,0 0-672,42 367 769,-24-311-913,-2-7 32,-11-9-48</inkml:trace>
  <inkml:trace contextRef="#ctx0" brushRef="#br0" timeOffset="25800.111">194 3254 368,'0'0'1075,"7"-15"2986,7 65-3306,-14-49-704,11-5 3913,-11 3-3775,0 1-210,0 0-78,0 0-26,11 16-185,-11-17 347,0 1-1,0-1 1,0 1 0,1 0-1,-1-1 1,0 1-1,0 0 1,0-1-1,0 1 1,0 0 0,0-1-1,1 1 1,-1 0-1,0-1 1,0 1-1,1 0 1,-1-1-1,0 1 1,0 0 0,1 0-1,-1 0 1,0-1-1,1 1 1,-1 0-1,0 0 1,1 0 0,-1-1-1,0 1 1,1 0-1,-1 0 1,0 0-1,1 0 1,-1 0-1,0 0 1,1 0 0,-1 0-1,1 0-36,-1 0-27,0 1 0,0-1 0,1 1 0,-1-1-1,0 0 1,0 1 0,1-1 0,-1 0 0,0 1 0,1-1 0,-1 0-1,0 1 1,1-1 0,-1 0 0,0 0 0,1 1 0,-1-1 0,1 0-1,-1 0 1,1 0 0,-1 0 0,0 0 0,1 1 0,-1-1 0,1 0-1,-1 0 1,1 0 0,-1 0 0,1 0 0,-1 0 0,0 0-1,1-1 1,-1 1 0,1 0 0,-1 0 0,1 0 0,-1 0 0,0-1-1,1 1 1,-1 0 0,1 0 0,-1 0 0,0-1 0,1 1 0,-1 0-1,0-1 1,0 1 0,1 0 0,-1-1 0,0 1 0,1-1 0,-1 1-1,0 0 1,0-1 0,0 1 0,0-1 0,1 1 0,-1 0 0,0-1-1,0 1 1,0-1 0,0 1 0,0-1 27,6 6-824,12 6-4878</inkml:trace>
  <inkml:trace contextRef="#ctx0" brushRef="#br0" timeOffset="26208.072">943 3333 1008,'0'0'2338,"0"0"-1666,0 0-368,0 0-144,0 0 544,0 0-624,0 0-48,0 0-32,0 4-16,0 5-96,0-3-16</inkml:trace>
  <inkml:trace contextRef="#ctx0" brushRef="#br0" timeOffset="26767.927">1689 3287 1905,'0'0'496,"0"0"-48,0 0-240,0 0 97,0 0-305,0 0-417,7 5 289,-7-5-1440</inkml:trace>
  <inkml:trace contextRef="#ctx0" brushRef="#br0" timeOffset="41302.638">3845 4500 368,'-48'-12'3026,"48"12"-2941,0 0 8,0 0 209,0 0 93,0 0 144,42-2 749,68 12 268,-67-20-847,-42 10-538,-1 0-22,0 0-10,0 0-64,0 0 31,0 0 207,13 15-1437,-3-7-3080</inkml:trace>
  <inkml:trace contextRef="#ctx0" brushRef="#br0" timeOffset="44253.519">4933 4442 1361,'0'0'1467,"0"0"-635,0 0-285,0 0-21,0 0-137,19 0-74,201 30 1267,15-8-272,3-20-235,80 2-258,-85-31-449,-186 27-261,-46 0-22,-1 0-8,0 0 25,0 0 36,0 0-47,1 0-86,0 0-29,-1 0 86,0 0-60,0 0-18,0 0 35,0 0-27,0 0 70,0 0-9,0 0 16,2 0-26,-2 0 77,0 0-21,0 0 18,0 0 30,0 0-59,0 0-3,0 0 59,0 0 216,0 0-162,0 0 141,0 0-177,0 0 31,0 0-116,-13 0-1640,-8 0-3944</inkml:trace>
  <inkml:trace contextRef="#ctx0" brushRef="#br0" timeOffset="45598.938">6919 4395 3762,'0'0'736,"0"0"-26,0 0 61,0 0-278,20 8-205,33 6 2004,-53-24-563,0 19-1337,0 17-2,0-26-294,1 0 157,0 0-138,0 0 128,-1 0-49,0 0-66,0 0-58,0 0 90,0 0-56,0 0-155,0 0-234,0 0-203</inkml:trace>
  <inkml:trace contextRef="#ctx0" brushRef="#br0" timeOffset="58149.617">5043 4386 1297,'36'-1'2177,"78"17"-566,-27 27-1231,-64-29-227,1-1 0,1-2 0,0 0-1,0-2 1,1 0 0,0-2 0,0-1 0,19 2-153,15-3 335,1-3-1,0-3 1,-1-2-1,0-3 0,1-2 1,5-4-335,143-44 525,-200 53-432,0 0 0,0-1 0,0 0 0,-1 0 0,0-1 0,1 0 1,-2 0-1,1-1 0,-1 0 0,0 0 0,0-1 0,0 0 0,-1 0 0,0 0 0,-1-1 0,3-5-93,3-4 165,0-1 1,-2 0 0,0 0-1,-1-1 1,-1 0-1,0 0 1,-2 0 0,0-1-1,-2 0 1,0 0-1,-1-1 1,-1 1 0,0 0-1,-2 0 1,-3-20-166,-59-113 942,47 124-814,7 10 0,-2-1 1,-1 1 0,0 1 0,-1 0 0,-1 1 0,-1 0 0,0 1-1,-1 1 1,-1 0 0,-4-1-129,-47-33 129,-3 3-1,-1 4 1,-2 3-1,-2 3 1,-40-12-129,89 41-43,-2 1-1,1 1 1,-1 1 0,1 2-1,-1 1 1,0 1 0,0 1-1,-14 4 44,20 0 8,1 1 0,1 2 0,-1 0 0,1 1 0,1 1 0,-1 1 0,2 1 0,0 1 0,0 0 0,1 2 0,0 1-8,-25 16 22,1 3-1,2 1 0,1 2 1,2 1-1,2 2 0,1 2-21,25-24-4,1-1-1,0 1 0,1 1 0,2-1 0,0 1 0,0 0 1,2 0-1,1 0 0,0 1 0,2-1 0,0 1 0,1-1 1,2 1 4,-3 31-20,1-31 17,0 0 0,1 0 0,1-1 0,1 1 0,0-1 0,2 1 0,0-1 0,2-1 0,0 1 0,1-1 1,1-1-1,1 0 0,0 0 0,1-1 0,1-1 0,1 0 0,0 0 0,1-2 0,1 1 0,0-2 0,8 5 3,-13-12 22,1 0-1,0-1 0,0 0 1,1-1-1,-1-1 0,1 1 1,0-2-1,0 0 0,0 0 1,0-2-1,0 1 0,11-2-21,50-8-4604,-34-2-6007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6:0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3 288,'5'-2'4431,"16"5"-4479,252 62 1092,-108-42-564,-222-18 2132,-289 37-3285,195-39 783,220-24-12,426-51 826,-448 67-764,-45 5-32,-2 0-64,0 0 50,-27 1 770,-268 53-92,86-51-533,207-3-291,2 0-120,18 0-473,530 0 1236,-547 0-669,-35 12-3677,-3-9-1940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6:1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1105,'96'-2'898,"-59"-1"-742,1 2 1,-1 2-1,0 1 1,1 2-1,32 8-156,15 4 311,1-3 0,0-5 0,0-3 0,1-3 0,14-6-311,15 3 345,893-20 1192,470-1-673,-442-1-411,1925-2 225,-1559 45-475,569-19-3,-967-14-69,-93 3-123,200-7 144,-927 13 120,-187-6 109,-10-7-421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6:1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919 817 6019,'0'0'1280,"0"0"-794,0 0 5,0 0 146,10 0-517,669 27 2548,-696-25-5733,-5-6-5315</inkml:trace>
  <inkml:trace contextRef="#ctx0" brushRef="#br0" timeOffset="-767.356">1263 309 1969,'-113'0'755,"113"0"-499,0 0 395,0 0 248,0 0 208,0 0-40,0 0-264,0 0-474,0 0-25,3 1 67,7 4-341,0 1 1,-1 1 0,1-1 0,-1 1 0,-1 1 0,1 0-1,-1 0 1,-1 1 0,1-1 0,1 6-31,10 7 44,228 252 2111,-242-345-7533,-5 16 1259</inkml:trace>
  <inkml:trace contextRef="#ctx0" brushRef="#br0" timeOffset="-505.617">1521 293 2593,'0'0'2185,"0"0"-1027,0 0-816,-13 24 31,-80 157 854,79-153-691,-2-1-1,0 0 0,-2-2 1,-1 0-1,-1-1 0,-20 19-535,40-43 104,0 0-88,0 0-402,0 0-1711,0 0-2212</inkml:trace>
  <inkml:trace contextRef="#ctx0" brushRef="#br0" timeOffset="607.355">797 1120 2977,'0'0'2281,"0"0"-1531,0 0-694,1 30 45,1 216 414,-2-126 1396,-17-132-1535,-93-144-2905,109 154 2535,0 1 0,-1 0 0,1-1 0,-1 1 1,1 0-1,-1 0 0,1 0 0,-1 0 0,0 0 1,1 0-1,-1 1 0,0-1 0,0 1 1,0-1-1,0 1 0,0 0 0,1-1 0,-1 1 1,0 0-1,0 0 0,0 0 0,0 1 0,0-1 1,0 0-1,0 1 0,1-1 0,-1 1 0,0 0 1,0-1-1,1 1 0,-1 0 0,0 0 0,1 0 1,-1 0-1,1 1 0,-1-1 0,1 0 1,0 1-1,-1-1 0,1 0 0,0 1 0,0 0 1,0-1-1,0 1 0,0 0 0,0-1 0,1 1 1,-1 0-1,1 0 0,-1 0-6,-17 97 517,17-94-496,1-1 0,1 1 0,-1 0 0,1 0 0,0 0 0,0-1 0,0 1 0,0-1 0,1 1 0,0-1 0,0 1 1,0-1-1,1 0 0,-1 0 0,1 0 0,0 0 0,0 0 0,1-1 0,-1 1 0,0-1 0,1 0 0,0 0 0,0-1 0,0 1 1,0-1-1,1 1 0,-1-1 0,0-1 0,1 1 0,4 1-21,4 1-36,1-1 0,0 0 0,0-1 0,1 0 0,-1-1 0,0-1 0,1 0 0,-1-1 0,0 0 0,11-3 36,22-15-3439</inkml:trace>
  <inkml:trace contextRef="#ctx0" brushRef="#br0" timeOffset="996.949">1154 1396 256,'0'0'1217,"0"0"666,0 0 641,0 0-248,0 0-331,-5-3-1148,-4 9-696,-1 0 0,2 0 0,-1 1 0,1 1 0,0-1 0,0 1 0,1 1 0,0-1 0,0 1 0,1 1 0,0-1 0,1 1 0,-4 10-101,8-19 0,0 0 1,0 0-1,0 1 1,0-1-1,1 0 0,-1 1 1,0-1-1,1 1 0,-1-1 1,1 1-1,-1-1 1,1 1-1,0-1 0,0 1 1,-1-1-1,1 1 1,0 0-1,1-1 0,-1 1 1,0-1-1,0 1 1,1-1-1,-1 1 0,1-1 1,-1 1-1,1-1 1,-1 1-1,1-1 0,0 0 1,0 1-1,0-1 1,0 0-1,0 0 0,0 1 1,0-1-1,0 0 1,0 0-1,1 0 0,-1 0 1,0-1-1,1 1 1,-1 0-1,1-1 0,-1 1 1,1 0-1,-1-1 1,1 0-1,-1 1 0,1-1 1,-1 0-1,1 0 0,-1 0 1,1 0-1,0 0 0,4-1-62,0 0 1,-1 0-1,1 0 0,-1-1 0,0 0 0,1 0 0,-1 0 0,0-1 0,0 0 1,-1 0-1,1 0 0,0 0 0,-1-1 0,0 0 0,0 0 0,0 0 0,0 0 1,-1-1-1,0 1 0,1-3 62,42-39-1407,-41 43 1405,-5 3-14,27 52 411,3 7-359,8-43-3837,-24-16-430</inkml:trace>
  <inkml:trace contextRef="#ctx0" brushRef="#br0" timeOffset="1266.694">1468 1261 2513,'0'0'2124,"0"0"-297,0 0-410,0 0-313,0 3-615,34 259 1226,-35-262-4079,-5 0-634</inkml:trace>
  <inkml:trace contextRef="#ctx0" brushRef="#br0" timeOffset="1527.42">1336 1350 4050,'0'0'1761,"0"0"-1233,0 0-336,0 0-192,0 0 96,0 0 32,65 2 769,-30 6-801,-1-3 224,1-3 224,-3-2-528,-2 0 128,2 2-144,0-2 48,-2 6-240,-4 0-256,-8 5-5571</inkml:trace>
  <inkml:trace contextRef="#ctx0" brushRef="#br0" timeOffset="1919.593">1843 1479 1681,'0'0'1542,"0"0"-96,0 0-483,0 0-171,0 0-23,13-8-348,37-28-125,-49 35-255,1 0-1,-1-1 1,1 1-1,-1-1 1,1 1-1,-1-1 1,0 0-1,0 1 1,0-1 0,0 0-1,0 0 1,0 0-1,0 0 1,-1 0-1,1 0 1,-1 0-1,1 0 1,-1 0-1,0 0 1,0-1-1,0 1 1,0 0-1,0 0 1,0 0-1,-1 0 1,1 0-1,-1 0 1,1 0-1,-1 0 1,0 0-1,0 0 1,0 0-1,0 0 1,0 1 0,0-1-1,0 0 1,-1 1-1,1-1 1,-1 0-1,1 1 1,-1 0-1,1-1 1,-1 1-1,0 0 1,0 0-1,0 0 1,0 0-1,0 0 1,1 1-1,-1-1 1,-1 0-1,1 1 1,-1-1-41,-2 1 20,1-1 0,0 1 0,-1 0 1,1 0-1,-1 0 0,1 0 0,0 1 0,-1 0 0,1 0 0,0 0 1,0 1-1,0-1 0,-1 1 0,2 0 0,-1 0 0,0 0 0,0 1 1,1-1-1,-1 1 0,1 0 0,0 0 0,0 0 0,0 0 1,0 1-1,0-1 0,1 1 0,-1 0 0,1-1 0,0 1 0,0 0 1,1 1-1,-1-1 0,1 0 0,0 0 0,0 0 0,0 1 0,1-1 1,-1 5-21,-1 63 173,5-70-140,-1 0 0,1 0 0,-1 0 1,1-1-1,0 1 0,0-1 0,0 0 0,0 0 0,0 0 0,0 0 0,0-1 0,0 1 1,0-1-1,0 0 0,1 0 0,-1 0 0,0 0 0,0 0 0,0-1 0,0 1 1,0-1-1,0 0 0,0 0 0,0 0 0,0 0 0,0-1 0,0 1 0,0-1 0,1 0-33,57-63 369,-61 65-441,70 45-91,12-28-2172,-61-17-2747</inkml:trace>
  <inkml:trace contextRef="#ctx0" brushRef="#br0" timeOffset="11686.267">1415 1452 7363,'0'0'2962,"0"0"-2946,0 0 160,0 0-176,0 0 240,0 0 176,-5 4-416,5-2 0,0 8 80,14 7-64,2 6-16,-14-7-4114</inkml:trace>
  <inkml:trace contextRef="#ctx0" brushRef="#br0" timeOffset="22473.554">44 1866 256,'369'253'2257,"-306"-221"-2042,3-2 1,0-4-1,2-2 0,0-4 1,1-2-1,1-3 0,1-4 1,0-2-1,0-4 0,52-3-215,-86-8 82,0-2-1,0-2 1,-1-1 0,0-2-1,-1-2 1,-1 0 0,0-3-1,-1-1 1,-1-1 0,0-2-1,-2-1 1,-1-1-1,-1-1 1,-1-2 0,7-10-82,36-41 779,-4-2 0,-4-3 0,47-82-779,-75 108 92,-2-2 1,-2-1-1,-4-1 1,-1-1-1,-4-2 1,-3 0-1,-2-1 1,-3 0-1,3-54-92,-5-197 608,-13 286-518,-1 0-1,-2 0 0,-1 1 0,-1-1 0,-2 1 0,0 1 0,-2-1 0,-2 2 0,0 0 1,-2 0-1,-1 1 0,0 1 0,-2 1 0,-1 0 0,-21-19-89,16 26 4,-1 0 0,0 2 0,-1 1 0,-1 0 0,0 2 0,-1 2 0,0 0 1,-1 2-1,0 1 0,0 1 0,0 1 0,-17 1-4,3-3-6,-283-9-59,286 17 44,-3 1-6,0 3-1,0 2 0,0 1 1,1 2-1,0 2 0,1 2 1,1 2-1,0 1 1,1 2-1,1 2 0,1 1 1,0 2-1,-22 21 28,-20 20-1,3 4 1,3 3-1,3 4 0,3 2 1,-10 23 0,43-59-19,2 3 0,2 0 0,1 2 0,3 2 0,2 0 0,3 1 0,1 1 0,3 1 0,2 1 0,2 0 0,-5 47 19,15-74-13,0 0 0,2 1 0,0-1 0,2 0 0,1 0 0,1 0 0,1 0 0,2 0 0,0-1-1,2 0 1,10 23 13,5-15 15,2-1 1,1-1-1,2-1 0,1-2 0,1 0 0,1-2 0,1-2 0,2-1 0,0-1 1,1-2-1,1-1 0,1-2 0,1-2 0,0-1 0,30 6-15,86 20-2470,-93-29-5454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6:4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1361,'0'0'1275,"0"0"24,0 0-581,0 0-310,0 0-117,16 0 1288,-9 0-1739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6:4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 10149,'0'0'576,"0"0"-240,0 0-144,0 0-192,0 0 80,0 0 128,0-16-416,-14-7-5234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6:2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413 131 1393,'0'0'875,"0"0"5,0 0-5,0 0-371,0 0 22,-6 25 45,-15 79-118,19-98-383,1 1-1,0-1 1,0 0 0,1 1-1,0-1 1,0 0-1,0 1 1,1-1-1,0 0 1,0 1-1,0-1 1,1 0-1,0 0 1,0 0-1,1 0 1,-1 0-1,1-1 1,1 1-1,-1-1 1,1 0-1,1 2-69,12 18 312,-13-17-281,-1-1 21,0 1 0,0-1-1,1-1 1,0 1 0,0 0 0,1-1 0,-1 0 0,1 0-1,1 0 1,-1-1 0,1 0 0,0 0 0,0 0 0,0-1 0,1 0-1,-1 0 1,1 0 0,0-1 0,1 0 0,-1 0 0,0-1-1,1 0 1,-1-1 0,7 1-52,3-4 121,0-1-1,0 0 0,0-2 1,0 0-1,0-1 0,-1-1 1,0 0-1,-1-1 0,0-1 1,0 0-1,3-4-120,20-9 186,127-78 540,-100 90 5,-65 9-681,0 0-1,1 1 1,-1-1 0,0 0-1,1 1 1,-1-1 0,0 0-1,0 0 1,0 1 0,0-1 0,1 0-1,-1 0 1,0 1 0,0-1-1,-1 0 1,1 0 0,0 1-1,0-1 1,0 0 0,0 0-1,-1 1 1,1-1 0,0 0 0,-1 1-1,1-1 1,0 0 0,-1 1-1,1-1 1,-1 0 0,1 1-1,-1-1 1,1 1 0,-1-1-1,0 1 1,1-1 0,-1 1 0,0 0-1,1-1 1,-1 1 0,0 0-1,1 0 1,-1-1 0,0 1-1,0 0 1,1 0 0,-1 0-1,0 0-49,0-1 114,-32-24-36,-39-30-2724,2-1-3587,57 44 3663</inkml:trace>
  <inkml:trace contextRef="#ctx0" brushRef="#br0" timeOffset="461.555">763 0 3570,'0'0'523,"0"0"-350,0 0 40,0 45 622,-1 147 139,-62 455 6189,63-645-6728,0-2-168,0 0 8,0-19 218,0-94-1602,0 60-3339</inkml:trace>
  <inkml:trace contextRef="#ctx0" brushRef="#br0" timeOffset="-1399.035">0 1099 5827,'0'0'800,"0"0"-760,0 0 69,33-1 11,204 1 105,136 43 652,-327-39-439,-55-22-617,-10-4-1870,-6-1-541</inkml:trace>
  <inkml:trace contextRef="#ctx0" brushRef="#br0" timeOffset="-1087.342">593 1000 2113,'0'0'1048,"0"0"-180,0 0-178,0 0-223,0 0 16,37 22 163,113 68-329,-105-52 97,-46-33-348,-1 0-1,0 0 1,0-1 0,0 1-1,-1 0 1,1-1 0,-1 0-1,0 1 1,-1-1 0,1 0-1,-1-1 1,0 1 0,0-1-1,0 1 1,0-1 0,0 0 0,-1-1-66,-6 7 233,-103 64 770,124-74-2206,5-16-1486</inkml:trace>
  <inkml:trace contextRef="#ctx0" brushRef="#br0" timeOffset="6979.461">4550 2488 4274,'0'0'5667,"0"0"-4787,0 0-864,0 0 592,0 0 945,0 0-993,0 0-560,-13-18-1376</inkml:trace>
  <inkml:trace contextRef="#ctx0" brushRef="#br0" timeOffset="4449.603">1984 2125 2897,'0'0'1793,"0"0"-368,0 0-318,0 0-283,0 4-346,-5 722 1224,1-735-1529,-32-75-3155,12 22-321</inkml:trace>
  <inkml:trace contextRef="#ctx0" brushRef="#br0" timeOffset="4735.517">1779 2293 2481,'0'0'1169,"0"0"-1169,0 0 64,0 0 624,0 0-304,0 0 353,166 13 47,-120-9-240,-7 4-160,-2 0-288,-7 3-32,-7 5 0,-5 1-64,-8 2-3889</inkml:trace>
  <inkml:trace contextRef="#ctx0" brushRef="#br0" timeOffset="5000.597">2251 2480 1841,'0'0'1056,"0"0"-117,0 0-474,0 0-129,0 0-13,42-19-187,125-60-48,-119 40-70,-49 33-18,-1 3 81,-1 0-1,1 0 0,-1 1 1,0-1-1,0 1 0,0-1 1,0 1-1,0 0 0,-1 0 1,1 0-1,0 1 0,-1-1 0,0 1 1,1 0-1,-1 0 0,0 0 1,0 0-1,1 1 0,-1-1 1,0 1-1,0 0 0,0 0 1,1 0-1,-1 1 0,0 0 1,0-1-1,0 1 0,1 1 0,-4 0-80,1 1 21,1 1 0,-1-1 0,1 1-1,0 0 1,0 0 0,0 1 0,0-1-1,1 1 1,0 0 0,0 1 0,0-1-1,1 0 1,0 1 0,0 0 0,0 0-1,0 0 1,1 0 0,0 0 0,1 1-1,-1-1 1,1 1 0,1-1 0,-1 1-1,1-1 1,0 1 0,0-1 0,1 4-21,0-6 7,-1-1 0,1 0 1,-1 1-1,1-1 0,0 0 0,0 0 1,0 0-1,1 0 0,-1 0 1,1 0-1,0 0 0,0 0 1,0 0-1,0-1 0,0 1 0,0-1 1,1 0-1,-1 0 0,1 1 1,0-2-1,-1 1 0,1 0 0,0 0 1,0-1-1,0 0 0,0 1 1,1-1-1,-1 0 0,0-1 1,0 1-1,1-1-7,106 11 214,-97-11-535,-1 0-1,1-1 1,0-1-1,0 0 1,-1 0 0,0-1-1,1-1 1,-1 0 0,0-1-1,-1 0 1,4-3 321,30-20-3332</inkml:trace>
  <inkml:trace contextRef="#ctx0" brushRef="#br0" timeOffset="5320.174">2772 2385 0,'0'0'2225,"0"0"125,0 0 6,0 0-977,0 0-317,-6-7-211,-22-21-645,26 27-190,-1 1-1,0 0 1,0 0 0,1 0 0,-1 0-1,0 0 1,0 0 0,1 1 0,-1-1-1,0 1 1,1 0 0,-1 0 0,0 0 0,1 0-1,-1 0 1,1 1 0,0-1 0,-1 1-1,1-1 1,0 1 0,0 0 0,0 0-1,0 0 1,0 0 0,0 0 0,1 1 0,-1-1-1,1 0 1,0 1 0,-1-1 0,1 1-1,0 0 1,0-1 0,1 1-16,0-3 0,-14 76 179,56-79 149,14-49-75,-36 77-965,-19-21 723,0 0 0,0 1-1,1-1 1,-1 0 0,1 0 0,0 0-1,1 0 1,-1 0 0,1-1 0,0 1-1,-1-1 1,1 1 0,1-1 0,-1 0 0,0 0-1,1-1 1,0 1 0,-1-1 0,1 1-1,0-1 1,0 0 0,1-1 0,-1 1-1,0-1 1,1 0 0,-1 0 0,0 0 0,2 0-11,75-4-3293,-37-16-2520</inkml:trace>
  <inkml:trace contextRef="#ctx0" brushRef="#br0" timeOffset="5583.895">3157 2115 8292,'0'0'400,"0"0"406,0 0 186,0 0-127,-3 8-708,-3 32-73,1 0-1,1 1 1,3 0-1,1-1 1,4 18-84,-3-20 94,19 77 189,-18-112-467,-1-3-4090,-1-3-486</inkml:trace>
  <inkml:trace contextRef="#ctx0" brushRef="#br0" timeOffset="5862.657">2947 2206 7988,'0'0'576,"0"0"-416,0 0 368,0 0-96,0 0-432,0 0-400,16-4 400,14 17 432,9 1-432,7 1 0,5-3 529,2-6-449,5-4-80,-5-2 0,-5 0-176,-4 0-3602,-12-12-2273</inkml:trace>
  <inkml:trace contextRef="#ctx0" brushRef="#br0" timeOffset="6459.973">3449 2221 464,'0'0'3826,"0"0"-2153,0 0-1398,0 0-99,0 0 317,-9 15-183,-31 50-196,37-58-73,0-1-1,1 1 1,0 0-1,0 0 1,0 0-1,1 0 1,0 1-1,0-1 1,1 0-1,0 0 1,0 1-1,1-1 1,0 5-41,1 17 58,-2-28-51,0 0 1,-1 0-1,1 0 1,0 0 0,0 0-1,0 1 1,1-1 0,-1 0-1,0 0 1,0 0-1,1 0 1,-1 0 0,0 0-1,1 0 1,-1 0 0,1 0-1,-1 0 1,1 0-1,0 0 1,0 0 0,-1 0-1,1 0 1,0 0-1,0-1 1,0 1 0,0 0-1,0-1 1,0 1 0,0 0-1,0-1 1,0 1-1,0-1 1,0 0 0,0 1-1,0-1 1,0 0 0,0 0-1,0 0 1,0 1-1,1-1 1,-1 0 0,0-1-1,0 1 1,0 0-1,0 0 1,0 0 0,1-1-1,-1 1 1,0 0 0,0-1-1,0 1-7,51-31 540,-42 20-533,0 0-1,-1-1 1,0 0-1,-1 0 1,0 0-1,-1-1 1,0-1-1,-1 1 1,4-14-7,-8 188 2009,-2-159-2057,0-1 0,1 1 1,-1-1-1,1 1 0,0-1 0,-1 0 1,1 1-1,0-1 0,0 0 1,-1 1-1,1-1 0,0 0 1,1 0-1,-1 0 0,0 0 0,0 0 1,0 0-1,1 0 0,-1 0 1,0 0-1,1-1 0,-1 1 1,0 0-1,1-1 0,-1 1 0,1-1 1,-1 0-1,1 0 0,-1 1 1,1-1-1,0 0 0,-1 0 1,1 0-1,-1 0 0,1-1 1,-1 1-1,1 0 0,-1-1 0,1 1 1,-1-1-1,1 1 0,-1-1 1,0 0-1,1 0 0,-1 1 1,0-1-1,1 0 0,-1 0 0,0 0 1,0 0-1,0-1 0,0 1 1,0 0-1,0 0 0,0-1 1,-1 1-1,1 0 0,0-1 0,-1 1 1,1-1-1,-1 1 0,1-1 1,-1 1-1,0-1 0,0 1 1,0-1 47,40-95-4060,1-1 7183,-41 97-2309,16 37-24,-4 125 1749,5-204 20,-7 15-2474,2 1 1,1 0-1,1 1 0,1 0 1,1 1-1,1 1 0,12-12-85,4 18-657,-21 25-5112,-11 7-923</inkml:trace>
  <inkml:trace contextRef="#ctx0" brushRef="#br0" timeOffset="6793.724">3979 2378 1393,'0'0'1318,"0"0"-329,0 0 215,0 0-215,0 0-119,27-9-104,85-32-454,-109 40-284,-1 0-1,1 1 1,0-1 0,-1-1-1,1 1 1,-1 0 0,1-1 0,-1 1-1,0-1 1,0 1 0,0-1-1,1 0 1,-2 0 0,1 0-1,0-1 1,0 1 0,-1 0 0,1 0-1,-1-1 1,0 1 0,0-1-1,0 0 1,0 1 0,0-1 0,0 0-1,-1 1 1,1-1 0,-1 0-1,0 0 1,0 1 0,0-1-1,0 0 1,0 0 0,-1 0 0,1 0-28,-1-12 465,-1 11-438,0 1 0,0-1 1,0 1-1,0 0 0,-1 0 0,1 0 0,-1 0 0,1 0 0,-1 0 0,0 1 0,0-1 1,-1 1-1,1 0 0,0 0 0,-1 0 0,1 1 0,-1-1 0,0 1 0,1 0 1,-1 0-1,0 0 0,0 0 0,0 1 0,0-1 0,0 1 0,0 0 0,1 0 0,-1 1 1,0-1-1,0 1 0,0 0 0,0 0 0,1 0 0,-1 0 0,0 1 0,1 0 0,-1-1 1,1 1-1,0 0 0,-1 1 0,1-1 0,0 1 0,-2 1-27,1 4-35,0 0-1,0 0 0,1 1 1,0-1-1,1 1 1,-1 0-1,2 0 1,-1-1-1,1 1 1,1 0-1,-1 0 1,2 0-1,0 7 36,-1-4-7,0-8 17,1 0 0,0 0 0,0 0 0,0-1 0,0 1 0,0 0 0,1 0 0,0-1 0,-1 1 0,1-1 0,1 0 0,-1 1 1,0-1-1,1 0 0,0 0 0,0-1 0,0 1 0,0 0 0,0-1 0,0 0 0,1 0 0,-1 0 0,1 0 0,-1 0 0,1-1 1,0 0-1,-1 1 0,5-1-10,114 17 126,-72-18-646</inkml:trace>
  <inkml:trace contextRef="#ctx0" brushRef="#br0" timeOffset="2672.542">2037 927 3586,'0'0'2529,"0"0"-734,0 0 246,0 0-563,0 0-293,0-8-732,-22 169-634,21-148 200,-3-1-4,2 1 0,0-1 0,0 0-1,1 1 1,0-1 0,1 1 0,1-1-1,0 1 1,0-1 0,1 0 0,1 1-1,0-1 1,1 0 0,0-1 0,1 1-1,0-1 1,1 0 0,0 0 0,1 0-1,0-1 1,1 0 0,0 0 0,0-1-1,8 7-14,-7-13 41,-1 0 1,1 0-1,0-1 0,0 0 0,-1-1 0,1 0 0,0 0 0,1-1 0,-1 0 0,0 0 0,0-1 0,0 0 1,0-1-1,-1 0 0,1-1 0,0 1 0,-1-2 0,0 1 0,1-1 0,6-5-41,-1 0 37,-1 0 0,1-2 1,-2 1-1,0-2 0,0 0 0,-1 0 0,0-1 0,-1 0 1,-1-1-1,0 0 0,0-1 0,-2 0 0,0 0 0,3-11-37,-8 22-40,-1 1 0,0-1 0,-1 0 0,1 0 0,0 0 0,-1 0 0,0 0-1,0 0 1,0 0 0,-1 0 0,1 1 0,-1-1 0,0 0 0,0 0 0,0 0 0,-1 1 0,1-1-1,-1 1 1,0-1 0,0 1 0,0-1 0,0 1 0,-1 0 0,1 0 0,-1 0 0,0 0-1,0 1 1,0-1 0,0 1 0,-1-1 40,-15-14-3143,2-4-3590</inkml:trace>
  <inkml:trace contextRef="#ctx0" brushRef="#br0" timeOffset="3005.869">2525 434 7379,'0'0'1775,"0"0"-319,0 0-455,-18 32-788,7-14-204,-112 242 206,-47 389 472,160-602-672,-8 37 131,4 0 0,3 1 0,5 0 0,3 30-146,3-114 4,0 0 1,0 0-1,1 0 0,-1 0 1,1 0-1,-1 0 0,1 0 1,-1 0-1,1 0 0,-1 0 0,1 0 1,0 0-1,-1-1 0,1 1 1,0 0-1,0-1 0,0 1 1,0 0-1,-1-1 0,1 1 0,0-1 1,0 1-1,0-1 0,0 1 1,0-1-1,0 0 0,0 0 1,1 0-1,-1 1 0,0-1 0,0 0 1,0 0-1,0 0 0,0 0 1,0-1-1,0 1 0,0 0 1,0 0-1,0-1 0,0 1 1,0 0-1,0-1 0,0 1 0,0-1 1,0 0-1,0 1 0,0-1 1,-1 0-1,1 1 0,0-1 1,0 0-1,-1 0 0,1 0 0,0 1 1,-1-1-1,1 0 0,-1 0 1,1 0-1,-1 0 0,0 0 1,1 0-1,-1-1-4,99-111-4962,-37 30-876</inkml:trace>
  <inkml:trace contextRef="#ctx0" brushRef="#br0" timeOffset="3290.277">2887 869 5955,'0'0'1729,"0"0"-993,0 0-592,0 0-96,0 0 368,0 0-144,-110 187 449,93-134-641,6 1 80,-1-4 240,3-4-400,2-5 0,3-8 176,1-10-176,3-8 0,0-13-576,5-2-2626,16-23-351</inkml:trace>
  <inkml:trace contextRef="#ctx0" brushRef="#br0" timeOffset="3548.379">2965 981 3778,'0'0'661,"0"0"-386,0 0-125,0 0 290,23 28 256,75 91-234,85 98 2136,-183-218-2601,0 1-1,0 0 1,0-1-1,0 1 0,0 0 1,0-1-1,0 1 1,0-1-1,0 1 1,1 0-1,-1-1 1,0 1-1,0 0 1,0-1-1,0 1 1,1 0-1,-1 0 1,0-1-1,0 1 1,1 0-1,-1-1 0,0 1 1,0 0-1,1 0 1,-1 0-1,0-1 1,1 1-1,-1 0 1,0 0-1,1 0 1,-1 0-1,0 0 1,1 0-1,-1-1 1,0 1-1,1 0 0,-1 0 1,1 0-1,-1 0 1,0 0-1,1 0 1,-1 0-1,0 1 1,1-1-1,-1 0 1,0 0-1,1 0 1,-1 0-1,0 0 1,1 0-1,-1 1 1,0-1-1,1 0 0,-1 0 1,0 1-1,0-1 1,1 0-1,-1 0 1,0 1-1,0-1 1,1 0-1,-1 1 1,0-1-1,0 0 1,0 1-1,0-1 1,1 0-1,-1 1 4,2-28-2321</inkml:trace>
  <inkml:trace contextRef="#ctx0" brushRef="#br0" timeOffset="3814.295">3297 979 2305,'0'0'2529,"0"0"-496,0 0-624,0 0-737,0 0-320,0 0-112,-104 116-96,68-52 353,6 3-337,4-7-128,3-8 448,7-5-416,5-9-32,8-12-32,3-13-208,0-13-2017,23-15-2945</inkml:trace>
  <inkml:trace contextRef="#ctx0" brushRef="#br0" timeOffset="4076.383">3479 908 2785,'0'0'1905,"0"0"-1889,0 0 208,0 0 176,0 0 417,0 0-417,62 125-128,-55-78 737,-4 7-705,-3 4 176,0 2-128,-14 1-96,-21-7-256,-18-13-6595</inkml:trace>
  <inkml:trace contextRef="#ctx0" brushRef="#br0" timeOffset="21760.958">1585 2544 768,'0'0'1665,"0"0"-1235,0 0-209,-1 6-218,-16 254 999,17-207-868,1-33-101,1 0-1,1 0 1,0-1-1,2 0 1,0 0-1,1 0 1,1 0-1,1-1 1,0 0-1,1-1 1,1 0-1,1 0 1,1-1-1,0 0 1,0-1 0,16 13-33,-7-7 131,1-1 1,1-2-1,1 0 1,1-1-1,0-1 1,1-2-1,1 0 1,0-2-1,1-1 1,0-1-1,1-2 1,-1 0-1,24 1-131,48 4 498,1-4 1,0-5-1,41-5-498,-51 0 128,11 1-6,0-6 0,0-3 0,0-5 0,-2-5 1,87-28-123,425-166 565,-584 202-530,-2 0-1,1-2 0,-2-1 0,0-1 1,0-1-1,-2-1 0,0-1 0,-1-1 1,0-1-1,-2-1 0,-1-1 1,0 0-1,3-9-34,202-288 34,-209 301-22,-1-1 0,0 0-1,-1-1 1,-2-1 0,0 0-1,-1 0 1,-1-1-1,-1 0 1,-1-1 0,-1 0-1,-1 0 1,0 0 0,-2-1-1,-1-10-11,17-141 60,3-181 150,-27 318-144,-1 1 0,-3-1 0,0 2 1,-3 0-1,-12-27-66,1-2 37,-7-14-13,-3 1 0,-4 2 0,-2 1 0,-39-52-24,-142-214 720,174 295-722,-2 2 0,-1 1 0,-3 3-1,-1 2 1,-2 3 0,-2 2 0,0 3 0,-2 2 0,-2 2-1,0 4 1,-24-5 2,37 15 0,0 2 0,-1 3 0,0 1 0,0 3 0,0 1 0,-1 3 0,-3 3 0,-51-2-24,27-1 40,0 3-1,0 4 0,0 3 1,-47 15-16,86-13-27,2 2 0,-1 1 0,2 2 0,1 2 0,0 1 0,1 1 0,1 2 0,2 1 0,0 1 0,-7 11 27,-158 114 27,153-124-18,1 2-1,2 1 1,1 2 0,2 2-1,1 1 1,1 2 0,3 1-1,-5 10-8,-11 40-57,4 1 0,4 3 0,4 1 1,5 2-1,0 10 57,7-28 63,2-10-104,3 2 0,3 0-1,4 1 1,2 0 0,0 62 41,9-101-16,-1 23 35,2 0 0,3 0-1,2-1 1,8 31-19,-7-55 4,16 75-7,4-1 0,5 0 0,4-3 0,28 50 3,-58-138-45,0 0 0,1 0 0,1-1 0,-1 0 1,2 0-1,0-1 0,0 0 0,1-1 0,0 0 0,1 0 0,0-1 0,0 0 0,0-1 1,1-1-1,0 0 0,1 0 0,1-1 45,56 12-4303</inkml:trace>
  <inkml:trace contextRef="#ctx0" brushRef="#br0" timeOffset="23258.685">2212 1485 4674,'0'0'1473,"0"0"-1473,0 0-753,0 0 321,0 0 288</inkml:trace>
  <inkml:trace contextRef="#ctx0" brushRef="#br0" timeOffset="23583.52">728 910 5138,'0'0'3490,"0"0"-3138,0 0-352,0 0-128,0 0-80,0 0-224,-6 0-64,6-2-3874</inkml:trace>
  <inkml:trace contextRef="#ctx0" brushRef="#br0" timeOffset="23835.337">728 910 6675,'-32'15'0,"32"-15"-352,0 0-593,0 0 609,0 0-736</inkml:trace>
  <inkml:trace contextRef="#ctx0" brushRef="#br0" timeOffset="24103.011">740 989 6851,'0'0'592,"0"0"-592,0 0-2257,0 0 929</inkml:trace>
  <inkml:trace contextRef="#ctx0" brushRef="#br0" timeOffset="24104.011">1118 1188 10533,'0'0'2961,"0"0"-2897,0 0-64,0 0 0,0 0-4946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7:0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96,'1348'-11'720,"-523"-9"-298,-608 11-350,0 10 0,75 15-72,452 34-21,62-17 325,-168-10 16,-586-23-250,8 0 150,-19 0 3022,-24-11-2391,-21-1-3489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8:2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3185,'0'0'0,"0"0"-96,0 0 80,0 0-1680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8:2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1 293 352,'0'0'422,"0"0"-470,0 0-235,10 4 189,33 16 191,2-1 0,0-3 0,1-1-1,28 3-96,277-4 1931,-242-15-1228,-109 1-434,0 0-16,-11-9-437,-6 0-1171</inkml:trace>
  <inkml:trace contextRef="#ctx0" brushRef="#br0" timeOffset="283.292">731 498 400,'0'0'448,"0"0"-336,0 0 113,0 0-33,0 0-160,0 0-32,-313 213-1409</inkml:trace>
  <inkml:trace contextRef="#ctx0" brushRef="#br0" timeOffset="1322.739">611 25 768,'0'0'987,"0"0"145,0 0-52,0 0-42,0 0-291,0 0-149,-2-4 21,-6-13-177,7 13 47,1 4-95,0 0-180,0 0-243,0 0-209,1 35-109,4-21 360,1 0 0,0 0 1,1-1-1,1 0 0,0 0 0,1 0 0,0-1 0,1-1 0,0 1 0,1-2 0,4 4-13,24 23 212,-31-31-184,1 0 0,-1 1 0,0 0-1,-1 1 1,0 0 0,0 0 0,0 0 0,-1 1 0,0 0 0,-1 0 0,0 1 0,-1 0 0,0-1 0,0 1-1,-1 1 1,0-1 0,-1 0 0,0 1 0,0 2-28,-5-1 38,-1 1 0,0 0-1,-1-1 1,-1 0 0,1 0 0,-2 0 0,0-1 0,0 0-1,-1 0 1,0-1 0,-1 0 0,0 0 0,-1-1-1,0-1 1,0 1 0,-7 3-38,4 0-15,-83 65 297,110-91-1058,0-7-4050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0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1617,'0'0'1843,"0"0"-610,0 0-73,0 0 57,0 0-118,2-12-138,192 12-100,217 24-527,-391-22-336,-1-1-7,-1 1-1,1 1 1,-1 0-1,0 1 1,0 1-1,0 1 1,-1 0-1,9 5 10,-14-8 842,-10-3-2305,13 0-8163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8:2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137 117 512,'0'-35'2361,"0"34"-1926,0 1-184,0 0 53,0 0-53,0 0 8,0 0-147,0 0-190,-17 3-135,8 3 231,1 1 0,0 0 0,1 1 0,-1 0 0,1 0 1,1 0-1,0 1 0,0 0 0,1 0 0,0 1 0,0 0 0,1 0 0,0 0 0,1 0-18,-6 35 9,2 0 0,2 0-1,3 1 1,1 39-9,1-83 8,-1 0 0,1 1 0,0-1 0,-1 1 0,1-1 0,0 0 0,1 1 0,-1-1 0,0 0 0,1 1 0,-1-1 0,1 0 0,-1 1 0,1-1 0,0 0 0,0 0 0,0 0 0,1 0 0,-1 0 0,0 0 0,1 0 0,-1 0 0,1 0 0,-1-1 0,1 1 0,0 0 0,0-1 0,0 0 0,0 1 0,0-1 0,0 0 0,0 0 0,1 0 0,-1 0 0,0-1 0,0 1 0,1-1 0,1 1-8,10-5 117,1 0 0,-1-1 1,0-1-1,-1 0 0,1-1 0,-1-1 0,-1 0 0,1 0 0,-1-1 1,-1-1-1,0 0 0,0-1 0,-1 0 0,0 0 0,-1-1 0,0 0 0,-1-1 1,-1 0-1,0 0 0,0-1 0,2-10-117,12-127 287,-21 144-235,-1 0-33,-1 0 0,-1 1 0,1-1 0,-1 0 0,0 1 0,-1 0 0,0 0 0,0 0 0,0 0 0,0 1 0,-1 0 0,0-1 0,0 2 0,-1-1 0,1 1 0,-1-1 0,0 1 0,0 1 0,0-1 0,-1 1 0,1 1 0,-8-3-19,-13-10-127,24 14 116,0 1 1,1-1 0,-1 1 0,0 0 0,1 0 0,-1 1 0,0-1-1,1 1 1,-1-1 0,0 1 0,1 0 0,-1 0 0,1 0 0,-1 0-1,1 0 1,-1 0 0,1 1 0,0-1 0,0 1 0,0 0 0,0 0 0,0 0-1,0 0 1,0 0 0,1 0 0,-1 0 0,1 0 0,-1 1 0,1-1-1,0 1 1,-1 0 10,-14 17 2,-15 56-263,29-61-1647</inkml:trace>
  <inkml:trace contextRef="#ctx0" brushRef="#br0" timeOffset="426.723">114 1 64,'0'0'192,"0"0"-192,0 0 0,0 0 32,0 0-32,0 0 0,-74 56 0,65-44 16,2-2-16,0-1-48,2-1 48,1-2 64,1 2 64,1 3-128,2 1 96,0 7-48,0-5-48,-2-5-224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8:2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 1985,'0'0'0,"0"0"-176,0 0-16</inkml:trace>
  <inkml:trace contextRef="#ctx0" brushRef="#br0" timeOffset="264.114">270 7 2673,'50'-6'1713,"-50"6"-1265,0 0-208,0 0 128,0 0-368,0 0-432,-4 25 432,20-17-304</inkml:trace>
  <inkml:trace contextRef="#ctx0" brushRef="#br0" timeOffset="324001.001">0 21 1008,'8'-2'7024,"16"2"-7838,-20 0 1418,227 19 178,-145-4-270,-65-12 2045,-39-6-5274,-11-10-2893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4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1265,'13'-7'597,"-12"7"-463,-1 0 106,0 0-75,0 0-85,0 0-37,20 9-553,42 15 542,-45-23-109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18:0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3 624,'28'-3'921,"183"68"-121,-131-45-605,1-5 0,1-2-1,0-5 1,0-3 0,33-4-195,987-8 1075,-578 39-968,-170-50-75,-81-5 720,-271 25-1352,-2-2-1604</inkml:trace>
  <inkml:trace contextRef="#ctx0" brushRef="#br0" timeOffset="366229.255">63 20 16,'0'0'77,"0"0"14,11 0 77,208 43 665,-161-33-601,0-3 1,0-2-1,1-2 1,-1-4 0,13-2-233,128-10 304,444 18 21,-359-51-151,144 42-132,-223 17 33,-161-10 67,0-1-1,1-3 0,-1-1 1,1-2-1,-1-3 1,1-1-142,-41 8-62,-4 0 809,-1 0 1057,-13 0-3816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4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0 218 112,'0'0'483,"0"0"56,0 0-118,0 0-282,0 0-256,0 0-537,5 14-269,4 23 1079,-8-25-54,1-1 1,0 0-1,1 0 1,1 0-1,0-1 1,0 1-1,1-1 1,0 0-1,1 0 1,0-1-1,5 7-102,-8-15 43,0-1 0,0 1-1,0 0 1,0-1 0,0 0 0,0 0-1,0 0 1,0 0 0,0 0-1,0-1 1,0 1 0,0-1 0,0 0-1,0 1 1,-1-2 0,1 1 0,0 0-1,0 0 1,-1-1 0,1 0-1,-1 1 1,1-1 0,-1 0 0,0 0-1,0 0 1,0-1 0,0 1-1,0 0 1,0-1 0,1-1-43,4-4 98,331-326 673,-312 308-1612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5:2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0 158 352,'0'0'240,"0"0"-112,0 0 166,0 0 423,0 7-847,3 22 182,2 1-1,0-1 1,2 1 0,2-2 0,0 1 0,2-1 0,11 20-52,-22-49 50,0 0 0,0 0 1,1 0-1,-1 1 1,0-1-1,1 0 1,-1 0-1,0 0 1,1 0-1,-1 0 0,1 1 1,-1-1-1,1 0 1,0 0-1,-1 1 1,1-1-1,0 0 1,-1 1-1,1-1 0,0 1 1,0-1-1,-1 1 1,1-1-1,0 1 1,0-1-1,0 1 1,0 0-1,0-1 0,0 1 1,0 0-1,0 0 1,0 0-1,0 0 1,-1 0-1,1 0 1,0 0-1,0 0 0,0 0 1,0 1-1,0-1 1,0 0-1,0 0 1,0 1-1,0-1 1,0 1-1,-1-1 0,1 1 1,0-1-1,0 1 1,-1-1-1,1 1 1,0 0-1,-1-1 1,1 1-1,0 0 0,-1 0 1,1 0-1,-1-1 1,1 1-1,-1 0 1,0 0-1,1 0 1,-1 0-1,0 0 0,0 0-50,207-357 2193,-169 299-2185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5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2465,'21'26'1401,"49"78"-857,-68-102-514,0 1 0,0 0 0,0-1 1,0 1-1,0-1 0,1 0 0,-1 0 0,0 0 0,1 0 1,0 0-1,0 0 0,-1-1 0,1 1 0,0-1 0,0 0 0,0 0 1,0 0-1,1 0 0,-1-1 0,0 1 0,0-1 0,0 0 1,1 1-1,-1-2 0,0 1 0,0 0 0,0-1 0,1 1 0,-1-1 1,0 0-1,0 0 0,0 0 0,0 0 0,0-1 0,-1 1 1,1-1-1,0 0 0,0 0 0,-1 0 0,0 0 0,1 0 0,-1-1 1,1 0-31,316-296 1125,-137 87-1455,-106 86-1370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5:4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1008,'0'0'1164,"0"0"55,0 0-19,0 0-370,0 0-286,0 0-90,0 0-302,0 0-56,0 0-11,0 0 33,0 0-35,0 0 18,0 0 0,0 0-197,0 13-421,2 0 511,1-1 0,0 0 0,1 1 1,0-2-1,1 1 0,1 0 0,0-1 0,0 0 1,1 0-1,0-1 0,1 0 0,4 4 6,-11-13 16,1-1-1,-1 0 1,1 1 0,-1-1-1,0 0 1,1 0-1,-1 0 1,1 0-1,-1 0 1,1 0 0,-1 0-1,1 0 1,-1-1-1,1 1 1,-1-1-1,0 1 1,1-1 0,-1 1-1,0-1 1,1 0-1,-1 1 1,0-1-1,0 0 1,0 0 0,0 0-1,0 0 1,0 0-1,0 0 1,0-1-1,0 1 1,0 0 0,0 0-1,-1-1 1,1 1-1,-1 0 1,1-1-1,-1 1 1,1 0 0,-1-1-1,0 1 1,0-1-1,1 1 1,-1-1-1,0 1 1,0-1 0,-1 1-1,1-1 1,0 1-1,0-1 1,-1 1-1,1 0 1,-1-1-1,0 0-15,7-17 130,5-11-136,-6 9-135,2 1 1,0 0-1,2 1 1,0-1-1,1 1 0,0 1 1,2 0-1,0 1 1,1 0-1,1 1 1,12-11 140,-4 13-2914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5:4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1 308 144,'0'0'1817,"0"0"-454,0 0-341,0 0-579,1-2-777,89-1 305,390 57 517,-320-53-345,1-7 0,72-16-143,-12-6 515,195 1-515,87-31 80,-146 24-46,-286 18-142,208-26 328,-159 40-173,-43-1 9,1 4-1,-1 3 1,42 9-56,-24-9 96,-95-4 3,0 0 159,9 0 5209,13 0-6601,-21 0 1281,14-2-3551,-7-4-3992</inkml:trace>
  <inkml:trace contextRef="#ctx0" brushRef="#br0" timeOffset="1373.257">4129 92 752,'0'0'878,"0"0"-608,0 0-428,0 0 129,11 0 165,538-10 910,-290-32-737,-171 27-219,1 3 0,0 4 0,0 4 1,1 4-1,2 4-90,60-2 64,137 33 27,-114-35 875,-195 16-2087,-13-5 11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6:2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8 848,'-3'-5'590,"5"2"279,7 9-890,205 127 85,-43-8-1728,-143-111 978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0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 1489,'0'0'2043,"0"0"-869,0 0-117,0 0-294,0 0-59,-4-3 254,-13-11-502,13 11-144,4 3-45,14 0-262,154 37 515,191-18 113,-276-17 66,-83-2-681,0 0 57,0 0 101,0 0-98,0 0-36,0 0 28,0 0 18,0 0 48,0 0-120,-1 10-1948,-5-2-1160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6:2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0,'0'0'56,"44"0"-35,140 3-15,55 6 60,164-5 89,-331 27-160,113 41-17,240-44 188,-254-12-99,12-23-38,-145 0 1377,-31 6 1066,21 5-2836,-8 7-1581,-10-8-67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6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3 800,'0'0'699,"0"0"-266,0 0-284,0 0-125,8-2-667,13 5 652,0 2 0,-1 1 0,1 0 0,-1 1-1,-1 1 1,0 1 0,0 1 0,0 1 0,-2 0 0,1 2 0,-1 0 0,13 14-9,124 123 323,-149-136 2449,-6 16-3149,0-22 641,11 72-304,-8-68-389</inkml:trace>
  <inkml:trace contextRef="#ctx0" brushRef="#br0" timeOffset="266.689">330 515 1505,'0'0'912,"0"0"-464,0 0-448,0 0-16,0 0-48,0 0-96,5 0-1152</inkml:trace>
  <inkml:trace contextRef="#ctx0" brushRef="#br0" timeOffset="531.473">330 515 464,'51'-21'304,"-51"21"-256,0 0-48,0 0-336,0 0-144</inkml:trace>
  <inkml:trace contextRef="#ctx0" brushRef="#br0" timeOffset="1003.004">434 382 304,'0'0'833,"0"0"-137,0 0-312,0 0-147,0 0-181,0-2-48,-5 51 81,5-48-108,0-1-21,8-18 99,17-95-801,-42 119 256,-45 77 1794,76-77-978,-13-21-377,0 13 9,-1 1 0,1-1 0,0 0 0,-1 1-1,0-1 1,1 1 0,-1-1 0,0 0 0,0 1 0,0-1 0,0 0-1,0 1 1,0-1 0,0 1 0,-1-1 0,1 0 0,0 1-1,-1-1 1,0 1 0,1-1 0,-1 1 0,0-1 0,0 1 0,0-1-1,0 1 1,0 0 0,0 0 0,0-1 0,0 1 0,0 0-1,-1 0 1,1 0 0,0 0 0,-1 0 0,1 1 0,-1-1 0,1 0-1,-1 1 1,1-1 0,-1 1 0,0-1 38,-10 50 243,12-40-306,0-7 63,-1-1 1,1 0-1,0 0 1,-1 1 0,1-1-1,0 0 1,0 1 0,0-1-1,0 0 1,0 0 0,0 1-1,0-1 1,1 0 0,-1 1-1,0-1 1,1 0 0,-1 0-1,1 0 1,-1 1 0,1-1-1,0 0 1,-1 0 0,1 0-1,0 0 1,0 0 0,0 0-1,0 0 1,0 0 0,0 0-1,0-1 1,0 1 0,0 0-1,0-1 1,0 1 0,1-1-1,-1 1 1,0-1 0,0 1-1,1-1 1,-1 0 0,0 0-1,0 1 1,1-1 0,-1 0-1,0 0 1,1 0 0,0-1-1,-1 2 5,0 0 0,0-1 0,1 1-1,-1-1 1,0 0 0,1 1 0,-1-1 0,1 0 0,-1 0 0,1 0 0,-1 0 0,0 0 0,1 0 0,-1 0 0,1 0 0,-1-1 0,0 1-1,1 0 1,-1-1 0,0 1 0,1-1 0,-1 0 0,0 1 0,0-1 0,1 0 0,-1 0 0,0 0 0,0 0 0,0 0 0,0 0 0,0 0-1,0 0 1,-1 0 0,1 0 0,0-1 0,0 1 0,-1 0 0,1 0 0,-1-1 0,1 1 0,-1 0 0,0-1 0,1 1 0,-1-1 0,0 1 0,0-2-5,0-11-820</inkml:trace>
  <inkml:trace contextRef="#ctx0" brushRef="#br0" timeOffset="1188.148">379 395 144,'0'0'112,"0"0"-112,0 0-64,0 0 64,0 0 64,0 0 96,0 20 80,11-20-16,1 0-160,-1 0 273,-4-4-161,-5-6-176,-2-1-288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6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0,'0'0'133,"0"0"70,0 0-51,0 0-45,0 0-6,0 0-15,-6-3 341,2 6-1636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2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635 182 64,'-13'6'46,"0"0"0,0 0 0,1 1 1,0 1-1,0 0 0,1 1 0,-1 0 0,2 1 0,0 0 1,-3 3-47,-190 285 224,173-256-194,2 2 0,2 0-1,2 2 1,2 1 0,3 0 0,1 2 0,2 0 0,3 1 0,0 9-30,-41 337 59,20 179 176,33-459-122,-2-30-133,4 0 0,4 0 0,14 73 20,159 731 555,-154-771-481,6 0 0,5-3 0,5-1 1,5-1-1,6-2-74,0 6 240,-31-67-244,3 0 1,1-1 0,3-2 0,2 0 0,3-1 3,257 307 653,-191-245-282,175 170 267,-256-266-629,0-1 1,0-1-1,2 0 1,-1-1-1,1-1 1,0-1-1,1-1 1,0-1-1,0 0 1,1-2-1,-1 0 1,1-1-1,0-1 1,0-1-1,0-1 1,1-1-10,190-18 403,-159 1-412,-1-2-1,-1-3 1,-1-2 0,-1-2 0,-2-2 0,0-2-1,-3-2 1,0-2 0,-2-2 0,-2-2 0,-2-1-1,-1-2 1,-2-1 0,-2-3 0,-2 0 0,-2-2-1,-3-1 1,-1-1 0,-3-1 0,9-31 9,137-433 122,-130 414-84,-5 0 1,-4-3-1,-5 0 0,3-54-38,-7-102 87,-13-164-87,-8 408-10,-4-67 64,-4 0 0,-4 1 1,-3 1-1,-20-53-54,-9-54 28,16 45 55,-6 3 0,-6 0-1,-6 3 1,-25-42-83,-121-270 686,182 417-682,-2 2 1,-1-1 0,-1 2-1,-1 0 1,-2 1-1,-1 0 1,-20-21-5,-319-364 950,331 384-917,-1 1 1,-1 1-1,-1 1 0,-2 2 1,0 1-1,-2 2 1,0 1-1,-1 2 1,-1 1-1,-1 2 1,-21-5-34,-131 14-24,34 58 125,112-32-82,-466 226 53,330-190 48,159-27-144,-16 17-1387,11-29-4155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6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1 192,'0'0'1265,"0"0"-321,0 0-560,0 0-256,0 0-96,0 0-32,0 0-1088,7 0-593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0 448,'0'0'0,"0"0"0,0 0 0,0 0-32,0 0-64,0 0 96,48 0 0,-20 0-32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1 272,'0'0'128,"0"0"-128,0 0-48,0 0 48,0 0 224,0 0-224,0 19-32,14-9-32,7-4-32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1 816,'0'0'801,"0"0"-801,0 0-16,0 0 16,0 0 96,0 0-96,5 31-96,11-23-208,3-6-993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0 512,'0'0'801,"0"0"-801,0 0-160,0 0-545,0 0 257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1 544,'0'0'0,"0"0"-32,0 0-96,0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0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14 1969,'0'0'784,"0"0"-229,0 0 107,0 0 304,0 0 21,0 0-398,-8-10 2159,-14 9-2530,19 0-221,-1 1 1,0-1-1,0 1 1,0 0-1,0 0 1,0 0-1,0 1 1,0-1 0,0 1-1,0 0 1,0 0-1,0 0 1,1 1-1,-1-1 1,0 1-1,1 0 1,-1 0-1,1 0 1,-2 2 2,-3 7-9,1 1-1,0 1 1,1-1-1,0 1 1,1 0-1,0 0 1,1 1-1,1 0 1,0-1-1,1 1 1,-1 14 9,3-7 9,0 0 0,2-1 0,0 1 0,1 0 0,1-1 0,1 1 0,1-1 0,1 0-1,9 17-8,17 60 3,-31-87-5,0 0 1,0 0 0,-1 1 0,0-1-1,0 0 1,-1 1 0,-1-1 0,0 1-1,0-1 1,-1 0 0,-1 0 0,1 0-1,-2 0 1,1 0 0,-5 7 1,-5 122 174,14-98-193,2-34 23,0 0 1,0-1-1,0 1 0,1-1 1,0 0-1,0 0 1,1 0-1,-1 0 0,1-1 1,1 0-1,-1 0 1,1 0-1,-1-1 0,2 1 1,-1-2-1,0 1 1,4 1-5,-4-1 7,58 33 418,-66-21-1284,-7-13-2508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7:3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1 144,'0'0'1249,"0"0"-1137,0 0 80,0 0-240,0 0 48,0 0-1649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8:1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1008,'0'0'908,"0"0"-316,0 0-240,0 0-131,0 0-71,0 0-121,0 0-168,8 0-26,474-11 1419,-456 8-384,-21 0-1436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8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2081,'0'0'1433,"0"0"-865,0 0-299,4 0-322,428 41 512,224-40 74,-131-7 204,-524 6-641,-1 0 21,0 0 161,0 0 4,0 0 41,0 0-37,0 0-230,0 0-235,-6-1-1350,-21-2-4132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8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96,'12'0'148,"163"-20"2385,-130 8-2256,1 3 0,1 1 0,0 2 0,0 3 0,0 1 0,10 3-277,6-2 51,206-9 776,168-31-827,-271 25 105,0 8 1,90 10-106,62-2 101,-19-11 47,437-2 120,-59 52 2,191-39 957,-868 0-1283,-5-4-1166,-18-17-3633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8:2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28 496,'-21'-27'4664,"371"37"-3979,-162-20-98,-176 17 1583,-15 15-3493,3-21 1317,-10 18-3441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9:04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1505 121 48,'74'13'214,"1"-4"-1,1-3 1,-1-3-1,1-3 1,15-5-214,-56 4 31,197-10 633,139-28-664,-60-56 1158,-305 94-1088,-6 1-74,-1 1 1,1-1 0,0 1 0,0-1-1,0 0 1,0 1 0,0-1 0,0 1-1,0-1 1,0 0 0,0 1 0,1-1-1,-1 0 1,0 1 0,0-1 0,0 0-1,0 1 1,0-1 0,1 0 0,-1 1 0,0-1-1,0 0 1,1 1 3,-53 24-510,-28 0-1944</inkml:trace>
  <inkml:trace contextRef="#ctx0" brushRef="#br0" timeOffset="922.423">1 101 688,'0'0'974,"0"0"-619,0 0-238,23-1 126,163 0 261,389 17 595,-461-12-903,-2-1-62,0 4 0,0 5 0,23 10-134,-102-15 23,68 17 27,0-5 0,1-4 1,1-5-1,2-4-50,440-12 278,-495 2-269,0 3 1,1 1 0,-1 3 0,0 2 0,0 2-1,32 9-9,-33-3 20,1-2-1,0-2 0,0-3 0,0-1 0,17-3-19,-31 0 87,0-2 0,0-1 0,0-2 0,0-2 0,0-1 0,-1-2-1,0-1 1,-1-1 0,2-4-87,-46 10 1579,-34 4-3267</inkml:trace>
  <inkml:trace contextRef="#ctx0" brushRef="#br0" timeOffset="4557.346">1763 1484 272,'-8'-6'826,"8"6"-787,0-1 1,1 1-1,-1 0 0,0 0 0,0-1 1,0 1-1,0 0 0,1 0 1,-1-1-1,0 1 0,0 0 0,0-1 1,0 1-1,0 0 0,0-1 1,0 1-1,0 0 0,0-1 0,0 1 1,0 0-1,0 0 0,0-1 1,0 1-1,0 0 0,0-1 0,0 1 1,0 0-1,0-1 0,0 1 1,0 0-1,-1 0 0,1-1 0,0 1 1,0 0-1,0-1 0,-1 1 1,1 0-1,0 0 0,0 0 0,0-1 1,-1 1-1,1 0 0,0 0 1,-1 0-1,1 0 0,0-1 0,0 1 1,-1 0-1,1 0 0,0 0 1,-1 0-1,1 0 0,0 0-39,150 37 120,143-26 443,-183-14-269,351-3 116,-212 25-436,-74 0 383,-175-19-285,0 0 8,0 0 64,0 0-61,0 0 10,0 0 20,0 0 113,0 0-76,0 0 50,0 0-99,0 0 62,0 0-51,0 0-32,0 0 149,0 0-79,0 0-43,0 0 237,0 0-21,0 0-57,0 0 52,0 0-86,0 0 107,0 4-806,0 0-1486</inkml:trace>
  <inkml:trace contextRef="#ctx0" brushRef="#br0" timeOffset="5955.481">4394 96 416,'-33'-5'3330,"-18"54"-3730,42-39 706,-43 58-239,2 2 0,4 2-1,3 2 1,3 2 0,-23 64-67,41-82-27,3 1 0,2 0 0,3 2 0,3-1 0,2 1 0,3 1 0,2 0 0,4-1 0,6 61 27,0-76-7,2 0 1,2-1-1,1 0 0,3 0 1,2-2-1,4 6 7,-8-24 12,2 0 0,1 0-1,1-2 1,1 0 0,0-1 0,2 0 0,1-2 0,0 0-1,2-1 1,0-2 0,1 0 0,1-1 0,0-1-1,19 7-11,-21-14 98,0 0 0,1-2-1,0-1 1,0 0-1,0-2 1,0-1 0,1 0-1,-1-2 1,1-1 0,17-3-98,-24 4 77,-4-2-37,0 0 0,0 0 1,0-1-1,-1-1 0,1 0 0,-1-1 0,0 0 0,0-1 0,-1 0 0,0-1 0,0 0 0,0-1 0,-1 0 0,0-1 1,-1 0-1,1 0 0,-2-1 0,0 0 0,2-4-40,9-12 85,-2-1 0,-1 0 0,-1-1 1,-1-1-1,-2-1 0,-1 0 0,3-12-85,-3-9 14,-1 0 0,-3 0-1,-2-1 1,-3 0 0,-2 0 0,-1 1-1,-4-6-13,-4 10 79,-1 1 0,-3 0 0,-1 0 0,-3 1 0,-1 1 0,-3 1-1,-13-20-78,-24-56 99,20 23-77,31 72-3,-1 1-1,-1 0 0,-1 0 1,-1 1-1,0 1 1,-2 0-1,-1 0 0,-1 1 1,0 1-1,-1 0 0,-10-7-18,23 24 32,-1-1-1,1 1 1,0 0-1,-1 0 0,1 1 1,-1-1-1,0 1 1,1 0-1,-1 0 1,0 0-1,0 0 1,0 1-1,0-1 0,0 1 1,0 0-1,0 0 1,0 1-1,1-1 1,-1 1-1,0 0 0,0 0 1,0 0-1,1 0 1,-1 1-1,0-1 1,1 1-1,-1 0 1,1 0-1,0 1 0,0-1 1,-1 1-32,-86 95-787,82-87 589,-10 11-1472</inkml:trace>
  <inkml:trace contextRef="#ctx0" brushRef="#br0" timeOffset="7276.238">5456 1641 160,'0'0'451,"0"0"-54,0 0 49,0 0 149,0 0-326,78-4-69,246-15 97,-133 3 15,176-40 694,-271 52 552,-95 4-1574,-2 0-433,-2 0-919</inkml:trace>
  <inkml:trace contextRef="#ctx0" brushRef="#br0" timeOffset="7931.425">5200 1573 192,'0'0'1409,"0"0"-449,0 0-146,0 0-211,-1-15-1230,570 18 1438,-477-7-1222,-68-3-2844</inkml:trace>
  <inkml:trace contextRef="#ctx0" brushRef="#br0" timeOffset="8735.371">5942 1486 192,'0'0'256,"0"0"-144,0 0 288,0 0-352,0 0-32,0 0 81,276-29-33,-271 29-32,-3 0 0,-2 0-16,0 0 32,0 0-48,-9 8-112</inkml:trace>
  <inkml:trace contextRef="#ctx0" brushRef="#br0" timeOffset="8915.701">6122 1535 3249,'0'0'129,"0"0"-129,0 0-3314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9:1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212 765 160,'0'0'238,"0"0"20,0 0-140,0 0-214,0 0-286,-2 3 129,-4 7 272,0 0 1,0 0 0,2 0 0,-1 1-1,1 0 1,1 0 0,0 0 0,0 0-1,1 0 1,1 1 0,-1-1 0,2 1-1,0-1 1,0 1 0,2 4-20,2-8 61,0-1 1,1 1-1,0-1 1,0 0-1,1-1 1,0 1 0,0-1-1,0 0 1,1 0-1,0-1 1,0 0-1,0 0 1,1-1-1,-1 0 1,1 0-1,7 2-61,14 7 164,1-1 0,0-2-1,0-1 1,1-1 0,1-2 0,-1-1-1,1-1 1,0-2 0,0-1-1,-1-2 1,20-3-164,176-61 776,-188 53-715,0-1 0,-1-2-1,-1-2 1,-1-1-1,0-2 1,-1-1-1,-1-2 1,-2-1 0,0-2-1,24-25-60,-47 37 60,-2 1-1,1-1 1,-2-1 0,0 1 0,0-1-1,-2 0 1,0 0 0,0-1-1,-1 1 1,-1-1 0,-1 0-1,-1 1 1,0-1 0,0 0 0,-3-10-60,3-11 326,-3 12-212,0 0 0,-2 1 0,0-1 0,-2 1-1,-1 0 1,0 1 0,-6-9-114,2 2 102,5 11-61,-2 1 0,0 1-1,-1 0 1,-1 0 0,0 1-1,-1 0 1,-1 1 0,-1 0 0,0 1-1,0 1 1,-2 0 0,0 1 0,0 1-1,-1 0 1,0 1 0,0 1 0,-1 1-1,-1 0 1,1 2 0,-1 0 0,-1 1-1,1 0 1,-1 2 0,1 1-1,-1 0 1,-15 1-41,-272 2 355,279 6-376,0 1 1,1 2-1,0 1 0,1 1 1,0 1-1,1 1 0,0 1 1,1 1-1,1 2 0,0 0 1,2 1-1,0 2 0,1 0 1,2 1-1,0 0 0,-7 14 21,4-7-8,1 1 0,1 1-1,2 0 1,1 2 0,2 0-1,1 0 1,1 2 0,-3 19 8,0 134-537,18-176 533,0-1 0,0 1 0,1-1 0,0 0 0,1-1 0,0 1 0,1-1 0,0 0-1,1 0 1,0-1 0,1 0 0,-1 0 0,2-1 0,-1 0 0,2 1 4,13 8 75,1-1 0,1-1-1,0-1 1,0-1 0,2-1 0,-1-2 0,1 0 0,8 0-75,-19-5 7,15 5-899,-7-7-3563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9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74 784,'-57'-73'4666,"89"87"-3081,29 12-1546,1-3-1,1-3 0,1-3 1,0-2-1,1-3 0,1-4 1,0-1-1,62-4-38,187 7 619,195-23-619,-140 10 237,-155 51-127,-198-39-68,-43-4-877,-30-4-1894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9:3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36 144,'0'0'616,"0"0"454,0 0 683,0 0-993,0 0-565,-10-7-243,-30-22-139,62 31-618,12 8 864,-1-2 1,2-1-1,-1-2 1,1-1-1,0-2 1,-1-1 0,1-2-1,0-2-59,39 2 356,18 1-147,50-1 131,1 5-1,88 18-339,-32 9 491,-196-27-253,-3-3-1079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9:4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2577,'0'0'272,"0"0"-160,0 0-154,0 0-22,16 0-849,383 42 2645,265-37-148,117-40-901,-276 6-114,186 24 548,104 37-1117,180 13 507,-11-57-237,-287 10 221,-241-33 376,-419 35-582,-17 0 94,-28 4-267,-114 43-4663,27-36-1436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7 3986,'0'0'1414,"0"0"-571,0 0-328,0 0 389,0 0 67,0 0-317,-4-6 2467,-11 17-3092,-1 0-1,1 1 0,1 1 0,0 0 0,1 1 0,0 0 0,1 1 1,1 1-1,-5 8-28,5-6 15,1-1 1,1 2 0,0-1-1,1 1 1,1 0-1,1 1 1,1 0 0,0 0-1,2 0 1,0 0-1,2 1 1,0-1 0,1 10-16,-1-23-7,0 1 0,0-1 0,0 0 1,1 0-1,0 0 0,1 1 1,0-1-1,0 0 0,0 0 0,1 0 1,0 0-1,0 0 0,1 0 1,0-1-1,0 1 0,1-1 0,-1 0 1,1 0-1,1 0 0,-1 0 1,1-1-1,0 0 0,0 0 0,1 0 1,-1 0-1,1-1 0,0 0 1,0 0-1,2 0 7,71 8-3514,-40-12-5018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29:4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3993 283 208,'0'0'1001,"0"0"-294,0 0-305,0 0 25,0 0 8,-16-16 277,-50-52 41,62 64-693,1 1 0,-1 0 1,0 0-1,0 1 0,0-1 1,0 1-1,0 0 0,-1 0 1,1 0-1,-1 0 0,1 1 1,-1 0-1,1 0 0,-1 0 1,0 0-1,0 1 0,0 0 0,1 0 1,-1 0-1,0 1 0,0-1 1,1 1-1,-1 0 0,0 1 1,1-1-1,-1 1 0,1 0 1,0 0-1,-1 0 0,1 0 1,0 1-1,0 0 0,1 0 1,-1 0-62,-11 5 101,-12 12-102,1 0-1,1 2 1,1 1-1,0 1 1,2 1-1,1 0 1,1 2-1,1 1 1,2 0-1,-5 11 3,16-29 17,-12 20-38,2 1 1,1 0-1,2 1 0,0 1 0,3 0 1,0 1-1,3 0 0,0 0 1,3 1-1,0 0 0,3 0 0,0-1 1,3 12 20,4-16-38,0-1 1,2 0 0,2 0-1,0 0 1,2-1 0,1-1-1,1 0 1,1-1-1,1 0 1,2-1 0,0-1-1,13 11 38,-13-14-6,0 0-1,1-2 0,1 0 1,1-1-1,1-1 0,1-1 1,0-1-1,1-1 0,0-1 1,1-1-1,0-1 0,1-1 1,0-2-1,1 0 0,0-2 1,0-1-1,0-1 0,19-1 7,333-5 934,-356 0-903,0 0-1,0-2 1,0-1-1,0-1 1,-1-1 0,0-1-1,-1 0 1,0-2-1,0-1 1,-1 0-1,18-14-30,4-1 64,-2-1-1,-1-2 1,-1-1-1,-2-3 1,-1 0-1,-2-3 1,-1 0-1,-2-3 1,-2 0-1,1-4-63,-14 17 23,0 0-1,-1-2 0,-2 0 1,-1 0-1,-1-1 1,-1 0-1,-2-1 1,-1 0-1,-1 0 0,-1-10-22,-4 33 6,1-6-4,-1 0-1,0 0 1,-1 1-1,0-1 1,-1 0-1,-1 0 1,0 1 0,-1-1-1,0 1 1,-3-5-2,-24-28 146,-3 1 0,-1 1 0,-2 2-1,-2 2 1,-2 1 0,-1 3 0,-2 1 0,-1 2 0,-1 2 0,-43-20-146,67 37 19,0 2 0,-1 0 0,0 1 0,0 1 0,-1 1 0,-1 2 0,1 0 0,-1 1 0,0 2 0,0 1 0,0 0 0,0 2-1,0 1 1,0 1 0,0 1 0,0 1 0,0 2 0,1 0 0,-3 2-19,-21 9-15,28-11 21,-1 1 0,1 0 0,1 2 0,-1 0 0,1 1 0,1 1 0,-14 11-6,-15 61-1472,38-61-1367,0-3-2492</inkml:trace>
  <inkml:trace contextRef="#ctx0" brushRef="#br0" timeOffset="2378.642">6661 225 368,'-3'-4'424,"-1"-1"0,0 1 0,1 0 1,-2 0-1,1 0 0,0 1 0,-1 0 0,1-1 0,-1 2 0,0-1 0,0 0 0,0 1 1,-1 0-1,1 0 0,-4 0-424,-53 23 268,42-6-274,2 2 0,0 0-1,1 1 1,0 0 0,2 2 0,0 0 0,1 0 0,1 1 0,1 1 0,1 0-1,1 1 1,1 0 0,1 1 0,1 0 0,1 0 0,1 0 0,1 1-1,2-1 1,0 1 0,1 9 6,1 31 49,2 0 0,3-1 0,14 64-49,-13-99 31,-4-3-36,1-1-1,2 1 1,1 0-1,0-1 1,2 0-1,1-1 1,1 0-1,1 0 1,1-1 0,1-1-1,1 0 1,1 0-1,1-2 1,1 0-1,0-1 1,2 0 0,0-1-1,8 4 6,12-3 52,1-2 0,1-2 0,0-1 0,1-2 0,0-3 0,1 0 0,0-3-1,0-2 1,1-2 0,-1-1 0,41-5-52,-60 2 72,1 0-1,-2-1 1,1-2-1,0 0 1,-1-2 0,0 0-1,0-1 1,-1-2-1,0 0 1,-1-2-1,0 0 1,-1-1 0,0-1-1,13-12-71,31-32 270,-2-2 0,-3-3-1,24-35-269,-51 60 75,-13 18-52,-1-2-1,-1 0 0,0 0 0,-2-2 1,-1 0-1,-1 0 0,-1-1 1,-1-1-1,-1 0 0,-1-1 1,-2 0-1,-1 0 0,0 0 0,-1-14-22,-5 35-2,3-11 27,-2 0-1,0 0 0,0-1 1,-2 1-1,0 0 1,-1 0-1,-1 0 0,0 0 1,-2 0-1,0 0 0,0 1 1,-2 0-1,-2-4-24,-17-19 141,-1 2 1,-2 0-1,-2 3 0,-1 0 0,-2 2 0,-1 2 0,-1 0 0,-2 3 0,0 1 1,-32-14-142,32 23 41,0 1 1,-1 3 0,-1 1-1,0 1 1,-1 3 0,0 1 0,0 2-1,0 2 1,-1 2 0,1 2-1,-19 3-41,39 0-199,0 1-1,0 2 1,1 0-1,0 1 1,0 1-1,1 0 1,0 2-1,1 0 0,0 1 1,1 1-1,0 1 1,1 0-1,1 1 1,0 1-1,1 0 1,0 1-1,2 1 0,0 0 1,1 0-1,-7 16 200,-26 32-3436</inkml:trace>
  <inkml:trace contextRef="#ctx0" brushRef="#br0" timeOffset="3705.442">6053 1417 448,'0'0'459,"0"0"-120,0 0 37,0 0-170,0 0-161,0 0 22,0-9 151,0-30-111,0 29 88,0 10-35,0 0 59,0 0 106,-12 2 25,-79 94 906,35-25-640,54-68-594,2-3-97,0 0-61,0 0 16,17 0 123,224 2 1104,-239-2-1041,-1-1 1,0 1 0,0 0-1,0-1 1,0 1-1,1-1 1,-1 1-1,0-1 1,0 0-1,0 1 1,0-1 0,0 0-1,0 0 1,0 0-1,-1 1 1,1-1-1,0 0 1,0 0 0,-1 0-1,1 0 1,-1-1-1,1 1 1,-1 0-1,1 0 1,-1 0 0,1 0-1,-1-1 1,0 1-1,0 0 1,0 0-1,0-1 1,0 1-1,0 0 1,0 0 0,0 0-1,0-1 1,0 1-1,-1 0 1,1 0-1,-1 0 1,1-1 0,-1 1-1,1 0 1,-1 0-67,1-2-13,-5-6 205,0-1 1,0 1 0,0 0-1,-1 0 1,-1 0 0,0 1-1,0 0 1,0 1 0,-1-1-1,0 1 1,0 1 0,-1-1-1,0 2 1,-1-1-193,-61-12-2665,46 21-1812</inkml:trace>
  <inkml:trace contextRef="#ctx0" brushRef="#br0" timeOffset="13816.539">65 1417 1105,'0'0'1096,"0"0"-466,0 0-308,0 0-73,0 0-108,16 0-253,155 56 595,179-29 1656,-288-18-1936,345 30 726,62-40-337,-198-21-160,260 5 24,-152 12 750,-358-16 3233,-14-39-4553,-6 33 578,7-416-299,-35-145 70,-30 580-123,-477 30 195,-156-30-374,196-15 41,-122 23-180,451 41-104,83-14 273,-8-2 160,88 15-739,2 440 664,6-389-41,4 0 0,4 0 1,4-1-1,5 3-7,-20-80-8,20 55-18,-21-67 52,5-5-1301,-7-19-6785</inkml:trace>
  <inkml:trace contextRef="#ctx0" brushRef="#br0" timeOffset="16814.475">883 1436 4978,'0'0'339,"0"0"-310,0 0 145,0 0 7,0 0 17,0 0-140,0 0 22,0 0 182,0 0-51,0 0-38,0 0 32,0 0 46,0 0 27,0 0-156,0 0 1,0 0 128,0 0-112,0 0 2,0 0-24,0 0 89,0 0-105,0 0-7,3-11 31,230-1 889,-186 14-927,0-3 1,0-1-1,-1-3 0,41-9-87,80 7 545,-166 7-348,-1 0 11,0 0 54,0 0-132,-25 0-132,-5 2-1791,-10-2-4079</inkml:trace>
  <inkml:trace contextRef="#ctx0" brushRef="#br0" timeOffset="18663.312">860 1459 416,'0'0'400,"0"0"-74,0 0 170,0 0-18,0 0-150,-19-7 2833,154 12-429,186 27-2444,-80-27 681,-284 10-2610,7-13-5496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0:2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6210 590 4130,'0'0'99,"0"1"-1,-1-1 1,1 0 0,0 1 0,0-1-1,-1 0 1,1 1 0,0-1 0,-1 0-1,1 0 1,0 1 0,-1-1-1,1 0 1,0 0 0,-1 1 0,1-1-1,0 0 1,-1 0 0,1 0 0,-1 0-1,1 0 1,-1 0 0,1 0 0,0 0-1,-1 0 1,1 0 0,-1 0 0,1 0-1,-1 0 1,1 0 0,0 0-1,-1 0 1,1 0 0,-1 0 0,1 0-1,0-1 1,-1 1-99,0 8-438,-37 656 1081,38-664-643,-1 45 61,2-1-1,2 0 1,1 0 0,3 0 0,4 13-61,51 96 328,-61-191 254,-2-74-3506,-1 32-2298</inkml:trace>
  <inkml:trace contextRef="#ctx0" brushRef="#br0" timeOffset="324.153">6215 492 1185,'0'0'1838,"0"0"-982,0 0-544,0 0-50,0 0 410,-18 20 147,-136 153-11,69-60-453,84-112-396,1-1 0,-1 1-1,1-1 1,-1 0-1,1 1 1,0-1 0,-1 1-1,1-1 1,-1 1 0,1 0-1,0-1 1,0 1-1,-1-1 1,1 1 0,0-1-1,0 1 1,0 0 0,-1-1-1,1 1 1,0 0-1,0-1 1,0 1 0,0-1-1,0 1 1,0 0 0,1-1-1,-1 1 1,0 0-1,0-1 1,0 1 0,0-1-1,1 1 1,-1-1 0,0 1-1,1 0 1,-1-1-1,0 1 1,1-1 0,-1 1-1,1-1 1,-1 0 0,1 1-1,-1-1 1,1 1 0,-1-1-1,1 0 1,-1 1-1,1-1 1,-1 0 0,1 0-1,0 0 1,-1 1 0,1-1-1,0 0 1,-1 0-1,1 0 1,-1 0 0,1 0-1,0 0 1,-1 0 0,1 0-1,0 0 1,-1 0-1,1 0 1,-1-1 0,1 1-1,0 0 42,23-12-2894</inkml:trace>
  <inkml:trace contextRef="#ctx0" brushRef="#br0" timeOffset="590.266">6199 550 448,'0'0'3010,"0"0"-1570,0 0-1424,0 0-16,0 0 0,0 0-192,159 92 384,-130-30-192,-1 10 464,-5 9-416,-7 4-48,-9-16-944</inkml:trace>
  <inkml:trace contextRef="#ctx0" brushRef="#br0" timeOffset="-13878.525">6 2033 496,'0'-1'108,"-1"1"0,1-1-1,-1 1 1,1-1-1,-1 1 1,1-1 0,-1 1-1,1-1 1,0 0 0,0 1-1,-1-1 1,1 0 0,0 1-1,0-1 1,0 0 0,-1 1-1,1-1 1,0 0-1,0 1 1,0-1 0,0 0-1,0 1 1,0-1 0,1 0-1,-1 0 1,0 1 0,0-1-1,0 0 1,1 1 0,-1-1-1,0 1 1,1-1 0,-1 0-1,0 1 1,1-1-1,-1 1 1,1-1 0,-1 1-1,1-1 1,-1 1 0,1-1-1,-1 1 1,1 0 0,0-1-1,-1 1 1,1 0 0,0-1-1,-1 1 1,1 0-1,0 0 1,-1 0 0,1 0-1,0 0 1,-1-1 0,1 1-1,0 0 1,-1 0 0,1 1-1,0-1 1,-1 0 0,1 0-1,0 0 1,-1 0-1,1 1 1,0-1 0,-1 0-1,1 0 1,0 1 0,0 0-108,13-1-470,608 8 1126,-621-8-656,156 1 60,0-8 0,65-13-60,-29 11 166,-192 9-131,-1 0-19,0 0-27,0 0 70,0 0 229,0 0-171,0 0 54,0 0-16,0 0-113,0 0-39,-4-2-497,-17-6-1784</inkml:trace>
  <inkml:trace contextRef="#ctx0" brushRef="#br0" timeOffset="-11497.358">2441 2433 656,'0'0'827,"0"0"40,0 0-133,9 6-448,168 29 1290,-63-10-701,2-5 0,1-5 0,115 0-875,188-16 742,-226-34-534,49-2 27,-165 38-81,0-4 0,0-4 0,36-8-154,72 1 168,-164 16-162,1-1-1,-1-1 0,0-1 1,1-1-1,-1-1 0,0-1 0,-1-1 1,1-1-1,-1-1 0,0 0 1,0-2-1,-1 0 0,0-2 0,-1 0 1,3-3-6,172-208 477,-166 192-461,-1-1 0,-2-1 0,-1-1-1,-1-1 1,-3-1 0,0-1 0,-2-1 0,-2 0 0,-2-2-1,-1 1 1,-2-2 0,-1 1 0,-3-1 0,1-20-16,-6 41 11,-2 0-1,0 0 1,-1-1 0,-1 1 0,-1 0 0,-1 0 0,0 1 0,-1-1 0,-1 1 0,-1 0 0,-4-5-11,-260-395 891,252 383-870,-1 1 1,-2 1-1,-1 1 1,-2 1 0,-1 1-1,-1 2 1,-2 0-1,0 2 1,-2 1-1,-1 2 1,-1 1 0,-5-2-22,-46-13 155,-1 4 0,-1 4 0,-2 3 0,-74-11-155,139 32 12,-29-6-7,1 3 0,-2 1 0,1 3 0,-1 3 0,1 1 0,-1 3 0,1 2 0,0 2 0,0 3 1,-15 6-6,-91 26 75,40-14-98,2 6-1,1 5 1,-65 34 23,116-35 9,1 4 0,3 1 0,2 4-1,1 2 1,3 2 0,-45 55-9,76-82-13,0 0 0,2 2 0,1 0 0,1 1 0,1 1 0,1 1 0,2 0 0,1 1 0,1 1 0,1 0 0,2 1 0,2 0 0,1 0 0,1 1 0,1 3 13,0 20-13,2 0-1,3 0 0,3 0 0,1-1 1,4 1-1,1-1 0,3-1 0,2 1 0,3-2 1,2-1-1,2 0 0,6 5 14,23 38 5,4-2 1,5-2-1,3-3 0,49 52-5,-105-133-14,0 0 0,0 0 0,0-1 0,1 0 0,0 0-1,0 0 1,1-1 0,-1 0 0,1 0 0,0-1-1,1 0 1,-1-1 0,1 0 0,-1 0 0,1-1 0,0 0-1,0 0 1,0-1 0,6 0 14,53-11-2177,-53-17-3212</inkml:trace>
  <inkml:trace contextRef="#ctx0" brushRef="#br0" timeOffset="-5242.932">600 51 2913,'0'0'483,"0"0"-189,0 0-260,0 0 129,-1 16-86,-7 689 2140,19-340-1296,-6-322-601,-5-42-229,0-1 114,1-13 217,10-152-3765,-11 75-1454</inkml:trace>
  <inkml:trace contextRef="#ctx0" brushRef="#br0" timeOffset="-4978.265">518 1 3121,'0'0'961,"0"0"-390,0 0-395,0 0-187,0 0 75,-17 23 8,-51 80 120,-64 157 345,125-247-542,2-5-2434,24-42-416</inkml:trace>
  <inkml:trace contextRef="#ctx0" brushRef="#br0" timeOffset="-4708.651">566 123 1697,'0'0'400,"0"0"-112,0 0 128,0 0-192,0 0-80,0 0 49,207 239-193,-204-165-3314</inkml:trace>
  <inkml:trace contextRef="#ctx0" brushRef="#br0" timeOffset="8580.801">2586 1378 96,'0'0'368,"0"0"48,-2 0 145,-5 0-561,-2 0-272</inkml:trace>
  <inkml:trace contextRef="#ctx0" brushRef="#br0" timeOffset="9703.389">2478 1525 720,'0'0'1348,"0"0"-319,0 0-116,0 0-46,0 0-123,-2-7-397,-4-22-176,5 21-75,1 8-144,22 25-11,-16-17 66,0 0-1,0-1 1,1 0 0,0 0-1,0-1 1,0 1 0,1-1-1,0-1 1,0 0 0,0 0 0,1-1-1,0 0 1,0 0 0,0-1-1,0 0 1,0 0 0,1-1-1,-1-1 1,1 1 0,1-1-7,6-2 38,0-1 1,-1 0 0,1-1 0,0 0 0,-1-2 0,0 0 0,0-1 0,0 0 0,-1-1 0,14-9-39,-19 11-41,13-8 483,-42 13 128,-43 25-448,-40 5 31,101-30-76,1 0-117,0 0-234,9 0 87,130-6 923,-510 31-1520,342-26 1130,38 0-81,162 1 9,-171 0-351,-2 0-86,-264-9-1208,272-1 2230,265 4-1112,-270 6-2162,-1 0-1306</inkml:trace>
  <inkml:trace contextRef="#ctx0" brushRef="#br0" timeOffset="9985.455">2658 1492 3970,'0'0'1424,"0"0"-1392,0 0 81,0 0-226,0 0-191,0 0 272,16-2-5010</inkml:trace>
  <inkml:trace contextRef="#ctx0" brushRef="#br0" timeOffset="10262.099">2658 1492 2001,'-19'18'848,"19"-18"-848,0 0-48,0 0-192,0 0-2321</inkml:trace>
  <inkml:trace contextRef="#ctx0" brushRef="#br0" timeOffset="10556.386">2644 1529 2065,'0'0'848,"0"0"-816,0 0-32,0 0-32,0 0-2193</inkml:trace>
  <inkml:trace contextRef="#ctx0" brushRef="#br0" timeOffset="10557.386">2644 1529 496,'7'23'592,"-7"-23"-559,0 0-33</inkml:trace>
  <inkml:trace contextRef="#ctx0" brushRef="#br0" timeOffset="10856.691">2658 1554 800,'0'0'497,"0"0"415,0 0-608,0 0-304,0 0-160,0 0-2193</inkml:trace>
  <inkml:trace contextRef="#ctx0" brushRef="#br0" timeOffset="10857.691">2658 1554 448,'7'-11'817,"-7"11"-641,0 0-176,0 0-176</inkml:trace>
  <inkml:trace contextRef="#ctx0" brushRef="#br0" timeOffset="11157.818">2637 1552 256,'0'0'752,"0"0"-191,0 0-561,0 0-272,0 0-1025</inkml:trace>
  <inkml:trace contextRef="#ctx0" brushRef="#br0" timeOffset="11158.818">2637 1552 16,'-7'6'1297,"7"-6"-1025,0 0 96,0 0-368,0 0-881</inkml:trace>
  <inkml:trace contextRef="#ctx0" brushRef="#br0" timeOffset="11159.818">2607 1558 368,'0'0'1489,"0"0"-881,0 0-304,0 0 80,0 0-384,0 0-896</inkml:trace>
  <inkml:trace contextRef="#ctx0" brushRef="#br0" timeOffset="12190.542">2616 1564 768,'0'0'208,"0"0"-208,0 0-304,0 0-304</inkml:trace>
  <inkml:trace contextRef="#ctx0" brushRef="#br0" timeOffset="12360.668">2616 1564 1024,'-7'-12'1345,"7"12"-497,0 0-351,0 0-81,0 0-416,0 0-672,-4 0-369</inkml:trace>
  <inkml:trace contextRef="#ctx0" brushRef="#br0" timeOffset="12516.472">2607 1552 112,'0'0'1985,"0"0"-1473,0 0 257,0 0-369,0 0-192,0 0-208,-2 0-288,2 4-1713</inkml:trace>
  <inkml:trace contextRef="#ctx0" brushRef="#br0" timeOffset="12737.219">2607 1552 624,'-21'-29'1089,"21"29"-97,0 0-223,0 0-257,0 0-400,0 0-112,-4-2-144,4 2-1137</inkml:trace>
  <inkml:trace contextRef="#ctx0" brushRef="#br0" timeOffset="14990.321">4204 2002 544,'0'0'1641,"0"0"-262,0 0-482,0 0-270,0 0-182,0-1-263,0-4-28,0 4-274,13 6 70,2 4 103,1-1 0,1 0 0,-1-1 0,1-1 0,1 0 0,-1-2 0,1 0 0,0 0 0,14-1-53,-30-3 23,6 2 30,0-1 1,0-1-1,0 0 0,0 0 1,0 0-1,0-1 1,0 0-1,0-1 1,-1 0-1,1 0 1,0-1-1,-1 0 0,0 0 1,1 0-1,-1-1 1,-1 0-1,7-5-53,-12 8 131,-1 1-80,186-7-155,-154 19 317,-31-12-138,5-1 66,-3 0-152</inkml:trace>
  <inkml:trace contextRef="#ctx0" brushRef="#br0" timeOffset="15755.096">5699 1738 2049,'0'0'1614,"0"0"-339,0 0-536,0 0 115,0 0-8,0 0-534,1 8-243,7 379 862,-3-376 64,-4-40-3516,-3 5-3489</inkml:trace>
  <inkml:trace contextRef="#ctx0" brushRef="#br0" timeOffset="16048.793">5609 2018 320,'0'0'1806,"0"0"-1200,0 0-454,0 0-59,0 0 131,7 18 75,22 52-61,-29-68-179,0-1 0,0 1 0,0 0 0,1-1 0,-1 1-1,0-1 1,1 1 0,0-1 0,-1 1 0,1-1 0,0 0 0,-1 1 0,1-1 0,0 0 0,0 0 0,0 1 0,0-1 0,0 0 0,0 0 0,1 0 0,-1 0 0,0 0 0,1-1 0,-1 1 0,0 0 0,1 0 0,-1-1 0,1 1 0,-1-1 0,1 1-1,-1-1 1,1 0 0,-1 0 0,1 0 0,-1 0 0,1 0 0,0 0 0,-1 0 0,1 0 0,-1 0 0,1-1 0,-1 1 0,1-1 0,-1 1 0,1-1 0,-1 0 0,0 1 0,1-1-59,35-53-258,-29 33-5252</inkml:trace>
  <inkml:trace contextRef="#ctx0" brushRef="#br0" timeOffset="16296.604">5904 2078 5603,'0'0'1328,"0"0"-1264,0 0-64,0 0-352,0 0-6291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2:2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1634 1105,'0'0'835,"0"0"-94,0 0 36,0 0-140,0 0-205,0 0-167,-9-10 193,8 10-535,1 0-78,0 0-61,0 0-272,30 0-80,213 33 1904,254-33 337,-34 83-1171,-373-82-317,-27 1-88,1-3-1,0-2 1,60-12-97,314-21 120,-189 14-62,165 9-58,29 44 51,64 21-120,-245-33 78,221-12-9,-314-8 17,176-9 362,-137 6-213,-54-23 38,1 7 1,1 7-1,18 6-204,159-1 126,98-4 116,4 1-127,656 5-38,988-11 100,-1367 19-20,129-14-170,403-17 543,-826 29-711,-402-4 9,-14-2 5157,-2 5-5025,3 2-341,11-1 71,-9-4-3628,-4-13-1037</inkml:trace>
  <inkml:trace contextRef="#ctx0" brushRef="#br0" timeOffset="3515.154">14095 90 688,'2'-39'2681,"0"-1"2874,-2 40-5550,0 0-418,0 19-430,-23 733 1134,19-648-215,-5-1 0,-21 98-76,16-119 76,4 1 1,4 1-1,3 32-76,3-115 19,0-1 32,0 0-9,0 0 62,0 0 136,0 0-168,0 0-90,0 0-1,0 0-2,0 0-41,0 19-151,0 123 322,0-142-82,0 0-6,27 2 3837,1955-6-3124,-1633-11-692,199-7-148,539 34 306,-546-12-200,316 11-78,14 60 201,-184-45-211,-526-25 100,242-3 147,32-19-159,-138 12-61,-131-4 143,-21-5-74,-144 16 30,0 2 7,0 0 30,-1 0-27,0 0 16,0 0 29,0 0 30,0 0 29,0 0-83,-38-45-1331,-21-1-2801</inkml:trace>
  <inkml:trace contextRef="#ctx0" brushRef="#br0" timeOffset="5824.988">14233 1 176,'0'0'342,"0"0"-65,0 0 115,0 0-42,0 0 95,0 0-31,85 9-182,268 31 77,-114-19 105,637 25 805,85-1-229,358-45-96,-646 33-540,-345-32-131,401 13 149,-262 10 127,92-22-499,-184-26 147,599 20 328,-803 19-526,-170 8-650,17 112 810,-32 276 387,-7 215-325,15-338 112,6-288-234,4 25-70,2-20 3325,-5-5-2915,-1 0 124,0 0 44,0 0-202,0 0 45,0 0-69,0 0 8,0-10 85,1-31-451,-7-83-3361,-19 46-7483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2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1341 407 1601,'1'-12'2100,"-7"-42"5187,-38 27-6200,34 26-1147,6-1 55,0 1 0,0 0-1,-1 0 1,1 0 0,0 0 0,0 0-1,-1 1 1,1 0 0,0 0-1,0 0 1,-1 1 0,1-1-1,0 1 1,0 0 0,0 0-1,0 0 1,0 1 0,0 0-1,0-1 1,0 1 0,0 1-1,1-1 1,-1 0 0,1 1 0,0 0-1,0 0 1,0 0 0,0 0-1,0 0 1,0 1 0,1-1-1,0 1 1,0-1 0,0 1-1,0 0 1,0 2 5,3 1 1,0-1 1,0 1-1,1 0 0,0 0 1,0-1-1,1 1 0,0-1 1,0 0-1,1 0 1,-1 0-1,1 0 0,1 0 1,-1-1-1,1 0 0,0 0 1,0 0-1,0-1 0,1 1 1,-1-1-1,1-1 0,0 1 1,0-1-1,1 0 0,-1 0 1,1-1-1,-1 0 0,1 0 1,0 0-1,1-1-1,79 46 30,-86-46-31,0 0-1,1 1 1,-1-1-1,0 0 1,0 1-1,1-1 1,-1 1-1,0-1 1,-1 1-1,1-1 1,0 1-1,0 0 1,-1 0-1,1-1 0,-1 1 1,1 0-1,-1 0 1,0 0-1,0-1 1,0 1-1,0 0 1,0 0-1,0 0 1,0-1-1,-1 1 1,1 0-1,0 0 1,-1 0-1,0-1 0,1 1 1,-1 0-1,0-1 1,0 1-1,0-1 1,0 1-1,0-1 1,0 1-1,-1-1 1,1 0-1,0 1 1,-1-1-1,1 0 1,-1 0-1,1 0 0,-1 0 1,1-1-1,-2 2 2,-83 36-72,84-37 47,1-1-89,1 0-1,-1 1 1,1-1 0,-1 0 0,0 0-1,1 1 1,-1-1 0,1 0-1,-1 0 1,0 0 0,1 0 0,-1 0-1,0 0 1,1 0 0,-1 0-1,0 0 1,1 0 0,-1 0 0,1 0-1,-1 0 1,0-1 0,1 1-1,-1 0 1,1 0 0,-1-1 0,0 1-1,1 0 1,-1-1 0,1 1 0,-1 0-1,1-1 1,-1 1 0,1-1-1,0 1 1,-1-1 0,1 1 0,0-1-1,-1 0 1,1 1 0,0-1-1,-1 1 1,1-1 0,0 0 0,0 1-1,0-1 1,0 1 0,0-1-1,-1 0 1,1 1 0,0-1 0,1 0-1,-1 0 115,0-21-5621</inkml:trace>
  <inkml:trace contextRef="#ctx0" brushRef="#br0" timeOffset="314.563">1844 191 1313,'0'0'1776,"0"0"-804,0 0-906,-5 9-410,-6 14 398,2-1 0,0 1 0,2 1 0,0 0 0,2 0 0,0 0 0,2 0 0,1 1 0,0 14-54,3 99 117,1-135-93,0-1 1,0 0-1,0 0 0,1 0 1,-1-1-1,1 1 0,-1-1 1,1 1-1,0-1 0,-1 0 1,1 0-1,0 0 0,0 0 0,0-1 1,0 1-1,0-1 0,0 0 1,0 0-1,0 0 0,0 0 1,0 0-1,0 0 0,0-1 1,0 0-1,0 1 0,2-2-24,39-20-170,-29 5-1525</inkml:trace>
  <inkml:trace contextRef="#ctx0" brushRef="#br0" timeOffset="594.484">1618 322 1601,'0'0'1264,"0"0"-207,0 0-17,0 0-1040,0 0 0,0 0 0,71-7 769,-20 7-193,2 0-480,-5 0 32,-2 0-64,-6 0-32,-4 13-32,-1 3-928,-5-1-497</inkml:trace>
  <inkml:trace contextRef="#ctx0" brushRef="#br0" timeOffset="969.951">2228 469 3089,'0'0'1705,"0"0"-558,0 0-509,0 0-366,0 0 22,10-17-89,26-51-85,-36 68-121,-1 1 0,0-1 0,0 0 0,0 0 0,0 0 0,0 0 0,0 0 0,0 0 0,0 0 0,1 0 0,-1 0 0,0 0 0,0 0 0,0-1 0,0 1 0,0 0 0,0-1 0,1 1 0,-1-1 0,0 1 0,0-1 0,1 1 0,-1-1 0,0 1 0,0-1 0,1 0 0,-1 1 0,1-1 0,-1 0 1,1 0-1,-1 1 0,1-1 0,-1 0 0,1 0 0,0 0 0,-1 0 0,1 0 0,0 1 0,0-1 0,0 0 0,0 0 0,0 0 0,0 0 0,0 0 0,0 0 0,0 0 0,0 0 0,0 0 0,0 1 0,1-1 0,-1 0 0,0 0 0,1 0 0,-1 0 0,1 1 0,-1-1 0,1 0 0,-1 0 0,1 1 0,-1-1 0,1 0 0,0 1 0,-1-1 0,1 0 0,0 1 0,0-1 0,0 1 1,-11 1-118,3 0 105,-1 0 0,1 1 0,0 0 0,0 0 0,0 1 0,1 0 0,-1 1 0,0-1 0,1 1 0,0 0 0,0 0 0,0 1 0,1 0 0,-1 0 0,1 1 0,1-1 0,-1 1 0,1 0 0,0 0 0,0 0 0,0 1 0,1 0 0,0-1 0,0 1 0,1 0 0,0 0 0,0 1 0,1-1 0,0 0 0,0 4 13,54-1 734,50-34 77,-74 63-1507,38 7 498,-34-44-1842</inkml:trace>
  <inkml:trace contextRef="#ctx0" brushRef="#br0" timeOffset="1234.612">2696 228 3826,'0'0'1334,"0"0"-539,0 0-334,-2 6-757,-3 49 447,2 0 0,3 0 0,2 0 0,3 0 0,5 16-151,-8 7 142,-2-76-1316</inkml:trace>
  <inkml:trace contextRef="#ctx0" brushRef="#br0" timeOffset="1469.35">2526 330 912,'0'0'2402,"0"0"-1618,0 0-352,0 0 464,0 0-639,0 0-257,18-2-192,17 2 192,13 14 160,0 1 400,1-1-304,-12-1-96,-7-1-144,-5-1-32,-4-1-160,-3-4-2753</inkml:trace>
  <inkml:trace contextRef="#ctx0" brushRef="#br0" timeOffset="1717.833">2908 427 704,'0'0'2658,"0"0"-2066,0 0-592,0 0-304,0 0-64,0 0 207,2 63 161,3-39 193,0 1-49,-1-4-80,-2-2 16,1-7-16,-3-4 176,0-5-160,0-3-80</inkml:trace>
  <inkml:trace contextRef="#ctx0" brushRef="#br0" timeOffset="2169.137">1 0 2865,'0'0'0,"0"0"0,0 0 112,0 0 16,0 0 16,0 0-79,175 94-1,-159-76-48,-11 5-16</inkml:trace>
  <inkml:trace contextRef="#ctx0" brushRef="#br0" timeOffset="2791.926">312 415 1072,'0'0'110,"0"0"-171,0 0-94,2 18 224,10 113 1692,-12-131-1422,0 0 106,0 0 228,0-7 1978,0 0-2526,0 0-1,1 0 1,-1-1-1,2 1 1,-1 0 0,1 0-1,0 0 1,1 0-1,0 1 1,0-1-1,0 1 1,1-1-1,0 1 1,0 0-1,0 1 1,1-1-1,0 1 1,1-2-125,-4 7-40,0 0 0,0 0 0,0 0 1,0 0-1,0 0 0,0 0 1,0 1-1,0-1 0,0 1 0,0-1 1,-1 1-1,1 0 0,0-1 1,0 1-1,-1 0 0,1 0 0,0 0 1,-1 1-1,1-1 0,-1 0 1,0 1-1,1-1 0,-1 1 0,0-1 1,0 1-1,1 1 40,4 6 40,-1 0 0,0 1 0,0-1 0,-1 1 0,0 0 0,-1 1 0,0-1 0,-1 0 0,0 1 0,-1 0 0,0-1 0,-1 1 0,0 0 0,0-1 0,-1 4-40,1-8-88,0 8-2726</inkml:trace>
  <inkml:trace contextRef="#ctx0" brushRef="#br0" timeOffset="3406.043">10 427 1585,'0'0'1982,"0"0"-619,0 0-272,0 0-37,0 0-112,0 0-187,0 0-8,0 0-328,0 0-131,0 17-80,0 250-464,1-268 242,-1 1-1,0 0 1,1 0 0,-1 0-1,0-1 1,1 1 0,-1 0-1,0 0 1,1 0 0,-1 0-1,1 0 1,-1 0 0,0 0-1,1 0 1,-1 0 0,1 0-1,-1 0 1,0 0 0,1 0-1,-1 0 1,1 0 0,-1 0-1,0 0 1,1 0 0,-1 1-1,0-1 1,1 0 14,-1-42-5629</inkml:trace>
  <inkml:trace contextRef="#ctx0" brushRef="#br0" timeOffset="4950.461">3173 378 1921,'0'0'683,"0"0"275,0 0 111,0 0-412,0 0-241,0 0-107,0 0 134,0 0 160,0 0-259,0 0-15,0 0 73,-17 0 441,-63 10-114,76 36-1810,4-38 1082,-1-4-14,1 0 0,-1 1 0,1-1 0,0 0 0,1 0 0,-1 1 0,1-1 0,0 0 0,0 0 0,0 1 0,1-1 0,-1 0 0,1 0 0,0-1 0,0 1 0,0 0 0,1-1 0,-1 1 0,1-1 0,3 3 13,-1-1 78,-4-4-60,1-1 0,-1 1-1,1-1 1,-1 1 0,1 0 0,-1 0 0,0 0 0,0 0-1,1 0 1,-1 0 0,0 0 0,0 0 0,0 0 0,0 1 0,0-1-1,0 0 1,0 1 0,-1-1 0,1 0 0,0 1 0,-1-1 0,1 1-1,-1-1 1,0 1 0,1 0 0,-1-1 0,0 1 0,0-1-1,0 1 1,0 0 0,0-1 0,0 1 0,0-1 0,-1 1 0,1-1-1,-1 1 1,1-1 0,-1 1 0,0-1 0,1 1 0,-1-1 0,0 1-18,-96 33-24,93-35-2220,3 0-1993</inkml:trace>
  <inkml:trace contextRef="#ctx0" brushRef="#br0" timeOffset="5343.438">3461 380 2625,'0'0'560,"0"0"-496,0 0-64,0 0 0,0 0 545,0 0-145,145 31 144,-94-27-64,-1-4 49,-8 0-17,-8 0-224,-8 0-272,-10 0 336,-5 0-336,-4-4 48,-7-4-64,0-3-2225</inkml:trace>
  <inkml:trace contextRef="#ctx0" brushRef="#br0" timeOffset="5873.873">3696 220 688,'0'0'969,"0"0"-230,0 0-62,0 0 65,0 0-14,-5 53-165,-19 164 6,2-29 693,23-186-1247,0-1 1,0 1-1,-1 0 1,1-1-1,1 1 1,-1 0-1,0-1 1,0 0-1,0 1 1,1-1 0,-1 0-1,1 1 1,-1-1-1,1 0 1,-1 0-1,1 0 1,0-1-1,0 1 1,-1 0-1,1 0 1,0-1 0,0 1-1,0-1 1,0 0-1,0 0 1,-1 0-1,1 1 1,0-2-1,0 1 1,0 0-1,0 0 1,0-1 0,0 1-1,-1-1 1,3 0-16,74-17 432,-50 2-653,0-1-1,-1-1 1,-1-1-1,-1-2 1,-1 0-1,0-2 1,-2 0-1,10-15 222,-14 164 1729,-5-60-976,-13-65-596,0-2-506,0-8-1471</inkml:trace>
  <inkml:trace contextRef="#ctx0" brushRef="#br0" timeOffset="6144.176">4085 195 3394,'0'0'2417,"0"0"-1937,0 0-176,0 0-304,0 0-128,0 0 32,62 19 96,-39-3 400,-2 3-400,-5-2-128,-4-1-1793</inkml:trace>
  <inkml:trace contextRef="#ctx0" brushRef="#br0" timeOffset="6345.262">4422 392 4226,'0'0'2580,"0"0"-1561,0 0-547,0 0-186,0 0-166,-13 12 82,-1 1-155,0 1-1,1 0 0,0 0 0,2 1 0,-1 1 0,2 0 1,0 1-1,1 0 0,0 0 0,2 1 0,0 0 1,1 0-1,-3 16-46,8-32 3,0 0 1,1 0-1,-1 1 1,0-1-1,1 0 1,-1 1 0,1-1-1,0 0 1,0 1-1,0-1 1,0 1-1,0-1 1,0 0-1,1 1 1,-1-1 0,1 0-1,-1 1 1,1-1-1,0 0 1,0 0-1,0 0 1,0 0 0,1 0-1,-1 0 1,1 0-1,-1 0 1,1 0-1,-1 0 1,1-1-1,0 1 1,0-1 0,0 1-1,0-1 1,0 0-1,0 0 1,0 0-1,0 0 1,1 0-1,-1 0 1,0-1 0,0 1-1,1-1 1,-1 1-1,1-1 1,-1 0-1,0 0 1,1 0-1,0 0-3,7 0 85,0 0-1,-1 0 1,1-1-1,-1 0 1,1 0-1,-1-1 1,1 0-1,-1-1 1,0 0-1,0-1 1,6-3-85,31-25-3579,-21 7-1783</inkml:trace>
  <inkml:trace contextRef="#ctx0" brushRef="#br0" timeOffset="6720.987">4892 411 3346,'0'0'1939,"0"0"-1267,0 0-98,0 0 16,0 0 170,-29 2-357,-88 8-142,115-10-258,-1 0 0,0-1-1,0 2 1,0-1 0,0 0 0,0 1-1,1-1 1,-1 1 0,0 0-1,0 0 1,1 0 0,-1 0-1,1 0 1,-1 1 0,1-1 0,-1 1-1,1 0 1,0 0 0,0-1-1,0 1 1,0 1 0,0-1 0,0 0-1,1 0 1,-1 1 0,1-1-1,-1 1 1,1-1 0,0 1 0,0 0-1,0-1 1,0 1 0,1 0-1,-1 0 1,1 0 0,0-1 0,-1 1-1,1 0 1,1 0 0,-1 0-1,0 0 1,1 0 0,-1-1 0,1 1-1,0 0 1,0 0 0,0-1-1,0 1 1,0-1 0,1 1-1,-1-1 1,1 1 0,0-1 0,0 0-1,-1 0 1,1 0 0,1 0-1,-1 0 1,0 0 0,0-1 0,1 1-1,0 0-2,124 102 363,-126-104-356,0 0-1,0 1 0,0-1 1,0 0-1,0 1 0,0-1 1,0 1-1,-1 0 0,1-1 1,0 1-1,0 0 1,-1-1-1,1 1 0,0 0 1,-1 0-1,1 0 0,-1-1 1,1 1-1,-1 0 0,1 0 1,-1 0-1,0 0 0,1 0 1,-1 0-1,0 0 1,0 0-1,0 0 0,0 0 1,0 0-1,0 0 0,0 0 1,0 0-1,0 0 0,0 0 1,0 0-1,-1 0 1,1 0-1,0 0 0,-1 0 1,1-1-1,-1 1 0,1 0 1,-1 0-1,0 0 0,1 0 1,-1-1-1,0 1 1,1 0-1,-1-1 0,0 1 1,0 0-1,1-1 0,-1 1 1,0-1-1,0 1 0,0-1 1,0 1-7,-67 17 499,52-14-454,-122 8-826,92-12-1490</inkml:trace>
  <inkml:trace contextRef="#ctx0" brushRef="#br0" timeOffset="7581.456">3005 73 5026,'0'0'1606,"0"0"43,0 0 128,0 0-726,0 0-261,0 15 589,0 94-368,0-193-893,0 83-220,0 1-101,0 26-197,-1 17-456,-5-39-3250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2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0,'9'17'285,"0"0"0,1-1 1,1-1-1,0 0 0,1 0 0,1-1 0,0 0 0,1-1 1,6 4-286,-7-8 62,0 1 1,0-2 0,1 0-1,0 0 1,1-2 0,-1 1-1,1-2 1,1 0 0,-1-1-1,1 0 1,-1-1 0,1-1 0,0-1-1,0 0 1,0-1 0,0-1-1,0 0 1,0-1 0,0-1-1,-1 0 1,1-1 0,-1-1 0,0 0-1,5-3-62,-3 1-6,0 2-1,0 1 0,0 0 1,1 1-1,0 0 0,-1 2 1,1 0-1,0 1 0,0 1 1,0 0-1,-1 2 0,1 0 0,-1 1 1,15 5 6,6 5 66,0-2 0,0-2 0,1-1 0,0-2 0,1-2 0,0-2 0,0-1 0,0-2-66,149-24 259,-184 22-264,19-7 21,1 1 0,0 1 0,0 1 0,1 1 0,0 2 0,23-1-16,206 37 112,56-45 165,-249 7-238,0 3-1,1 2 1,-1 4 0,50 8-39,365 7 203,-28-13-267,161-74 226,29 68-74,-159-12-98,-144 12-388,-333 0-1285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3:4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32 502 896,'-25'-74'5382,"18"82"-5921,9 24 562,1 1 0,2-1 0,1 0 0,1 0 0,2-1 0,1 0 0,2-1 1,1 0-1,10 17-23,-23-46 7,1 0 1,-1 0-1,0 0 0,1 0 1,-1-1-1,1 1 1,-1 0-1,1 0 1,-1 0-1,1-1 0,0 1 1,-1 0-1,1-1 1,0 1-1,-1-1 0,1 1 1,0-1-1,0 1 1,0-1-1,0 1 1,-1-1-1,1 0 0,0 0 1,0 1-1,0-1 1,0 0-1,0 0 0,0 0 1,0 0-1,0 0 1,0 0-1,0 0 1,0 0-1,0 0 0,-1-1 1,1 1-1,0 0 1,0 0-1,0-1 1,0 1-1,0-1 0,-1 1 1,1-1-1,0 1 1,0-1-1,-1 1 0,1-1 1,0 0-1,-1 1 1,1-1-1,0 0 1,-1 0-1,1 0-7,35-53 302,-28 41-176,13-21 72,-9 18-148,-1 0 0,-1 0 0,-1-1 0,-1-1 0,0 0 0,-1 0 0,-1 0 0,2-11-50,-7 29-9,-1 0-1,0 0 0,0 1 1,1-1-1,-1 0 1,0 0-1,1 1 1,-1-1-1,1 0 1,-1 0-1,0 0 1,1 0-1,-1 0 1,0 0-1,1 0 1,-1 0-1,1 1 1,-1-1-1,0 0 1,1-1-1,-1 1 1,1 0-1,-1 0 1,0 0-1,1 0 1,-1 0-1,1 0 1,-1 0-1,0-1 1,1 1-1,-1 0 1,0 0-1,1 0 1,-1-1-1,0 1 1,0 0-1,1 0 1,-1-1-1,0 1 1,0 0-1,1-1 0,-1 1 1,0 0-1,0-1 1,0 1-1,1 0 1,-1-1-1,0 1 1,0-1-1,0 1 1,0 0-1,0-1 1,0 1-1,0-1 1,0 1-1,0 0 1,0-1-1,0 1 1,0-1-1,0 1 1,0 0-1,0-1 1,-1 1-1,1 0 1,0-1 9,15 30-610,-14-27 680,3 6-86,10 29 82,1-1-1,3 0 1,1-2-1,1 0 1,2-1-1,1-2 1,4 3-66,-27-33 12,1 0 1,-1 0-1,1 0 0,-1 0 1,1 0-1,0 0 0,-1 0 1,1-1-1,0 1 0,0 0 1,-1 0-1,1-1 0,0 1 1,0-1-1,0 1 0,0 0 1,0-1-1,0 0 0,0 1 1,0-1-1,0 0 1,0 1-1,0-1 0,0 0 1,1 0-1,-1 0 0,0 0 1,0 0-1,0 0 0,0 0 1,0 0-1,0-1 0,0 1 1,0 0-1,0 0 0,0-1 1,0 1-1,0-1 0,0 1 1,0-1-1,0 0 0,0 1 1,0-1-1,0 0 0,0 0 1,0 0-13,17-53 862,-16 44-894,19-281 691,-21 290-894,0 1-240,0 0-1219,0 0-1457</inkml:trace>
  <inkml:trace contextRef="#ctx0" brushRef="#br0" timeOffset="296.423">707 178 3121,'0'0'2722,"0"0"-2722,0 0-545,0 0 529,0 0 32,0 0 80,70 100-96,-47-79 0,0-1 48,-5-1-15,-2-6 95,-4-1 48,-8-6-144,3 0 80,-2-4-16,-1-2-96,3 0 0,-2-14-897</inkml:trace>
  <inkml:trace contextRef="#ctx0" brushRef="#br0" timeOffset="577.985">910 158 3602,'0'0'464,"0"0"-464,0 0 0,0 0 16,0 0 80,0 0-16,-64 147-80,45-112 0,-2-2 112,-2 3-64,0-7 0,3-9-32,4-5-16,-1-15-1297</inkml:trace>
  <inkml:trace contextRef="#ctx0" brushRef="#br0" timeOffset="821.498">620 317 720,'0'0'2065,"0"0"-528,0 0-561,0 0-880,0 0 33,0 0-1,74-39-64,-24 35 176,6 4-64,-6 0-160,-4 18-16,-7 3-144,-15-8-3090</inkml:trace>
  <inkml:trace contextRef="#ctx0" brushRef="#br0" timeOffset="1087.909">712 0 2817,'0'0'1265,"0"0"-1265,0 0-416,0 0 416,0 0 160,0 0-16,46 266-144,-32-223 48,0-1 16,-3-3-64,-2-4 48,1 2 32,-1-3-64,-7-9-32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3:1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3311 262 224,'0'0'128,"0"0"14,0 0 52,0 0-4,0 0-100,0 0-114,-4 0-2,4 0 90,0 0 37,0 0-21,-33-48 713,24 80-1725,3 410 1469,10-51 287,51 165-261,-48-293 312,59-259 619,435-58-469,159 35-735,-210-17-135,-19 31-43,-50 25 288,958-20 185,-650 42-281,1645-42 283,-2231-6-482,0-4 1,-1-4-1,18-9-105,36-5 121,-137 24 705,-44 4-412,24 0-448,-143-3-1649,32-11-4139</inkml:trace>
  <inkml:trace contextRef="#ctx0" brushRef="#br0" timeOffset="2744.597">3507 311 2081,'0'0'72,"0"0"-11,0 0 59,0 0-45,0 0 13,2 2-419,3-1 5037,-8-9-4633,0-1 0,0 1 0,-1 0 0,0 0 0,-1 1 0,1-1 0,-2 1 0,1 0 0,-1 0 0,0 1 0,0 0 0,-1 0 0,1 0 0,-4-1-73,9 6 2,1 1 1,-1-1-1,1 0 0,0 1 0,-1-1 0,1 0 0,0 1 0,-1-1 0,1 0 1,0 1-1,0-1 0,0 0 0,0 1 0,0-1 0,0 0 0,0 0 0,0 1 1,0-1-1,0 0 0,0 0 0,0 1 0,0-1 0,1 0 0,-1 1 0,0-1 1,0 0-1,1 1 0,-1-1 0,0 0 0,1 1 0,-1-1 0,1 1 0,-1-1 1,1 1-1,-1-1 0,1 1 0,0-1 0,-1 1 0,1-1 0,-1 1 0,1 0 1,0-1-1,-1 1 0,1 0 0,0 0 0,-1 0 0,1-1 0,0 1 0,0 0 1,-1 0-1,1 0 0,0 0 0,0 0 0,-1 0 0,1 0 0,0 0 0,-1 1 1,1-1-1,0 0 0,-1 0 0,1 0 0,0 1 0,-1-1 0,2 1-2,414-8 358,37 33-193,267-21-117,-317-42 27,329-13 10,696-24-93,-150 66 102,-520-13 74,-175 11-286,-185 5 252,-351 10-228,-47-4 89,0 0-51,0-1 24,0 0 40,0 0 8,0 0-13,42 611-38,-1 128 190,-41-533-153,48 91 105,-74-333 1518,10 20-2316,-54-60-5725</inkml:trace>
  <inkml:trace contextRef="#ctx0" brushRef="#br0" timeOffset="3561.86">9114 1555 1345,'-4'-4'1248,"4"0"-543,-2 0-353,2 2 128,0 0 0,0 2-480,0 0-704,0 4 384,0 8 256</inkml:trace>
  <inkml:trace contextRef="#ctx0" brushRef="#br0" timeOffset="3793.729">7539 1605 2801,'0'0'897,"0"0"-897,0 0-833,0 0 833,0 0 417,0 0-209,60 2-208</inkml:trace>
  <inkml:trace contextRef="#ctx0" brushRef="#br0" timeOffset="4047.707">9405 1643 2689,'0'0'2289,"0"0"-1232,0 0-657,0 0 224,0 0-144,0 0-239,0 0-33,0 0-208,-3 0-304,-22 0-3714</inkml:trace>
  <inkml:trace contextRef="#ctx0" brushRef="#br0" timeOffset="4245.813">7543 1781 6259,'0'0'1184,"0"0"-1184,0 0 144,0 0-560,0 0-1617</inkml:trace>
  <inkml:trace contextRef="#ctx0" brushRef="#br0" timeOffset="4481.809">10536 1740 4786,'0'0'3730,"0"0"-1937,0 0-577,0 0-800,0 0-400,0 0 273,-9-44-97,9 44 48,0-2-128,0 2-80,0 0-64,0 0-80,-19 0-32,-22 0-3554</inkml:trace>
  <inkml:trace contextRef="#ctx0" brushRef="#br0" timeOffset="8231.969">3613 208 320,'-12'-8'3974,"-42"8"-4000,53 0 173,-168 20 358,55-20 282,114 0-699,0 0 13,0 0 6,0 0-22,0 0 110,0 0-40,-4 9 4083,-5 6-3287,-25 28-4905,-2-12-2823</inkml:trace>
  <inkml:trace contextRef="#ctx0" brushRef="#br0" timeOffset="17889.212">5431 1468 352,'0'0'30,"0"0"68,0 0 89,0 0 61,0 0 24,0 0 22,-1-13 2227,-106 148-2009,108-133-511,0-1 0,0 1-1,0-1 1,0 0 0,1 1 0,-1-1 0,0 0 0,0 0-1,1 0 1,-1 0 0,1 0 0,-1 0 0,1 0-1,0 0 1,-1-1 0,1 1 0,0 0 0,-1-1-1,1 0 1,0 1 0,0-1 0,-1 0 0,1 0-1,0 0 1,0 0 0,-1 0 0,1 0 0,0-1 0,0 1-1,-1-1 1,1 1 0,0-1 0,0 0-1,3 1-6,14 0 172,0-2-1,0 0 1,0-2-1,0 0 0,0 0 1,-1-2-1,0 0 1,0-2-1,10-5-165,-25 0 4457,-31-12-4634,19 18 497,-142-144 803,146 217-3850,-7-28-2419</inkml:trace>
  <inkml:trace contextRef="#ctx0" brushRef="#br0" timeOffset="36278.707">1 3156 4930,'0'0'-755,"0"0"761,0 0 186,31 7-70,104 22-82,118-7 209,-213-25-184,0-3 1,0-1 0,-1-1-1,-1-3 1,1-1 0,-2-1 0,16-10-66,87-27 313,-72 34-263,0 3 0,1 3 0,0 3 0,1 3 0,37 4-50,68-6 126,433-57 675,-49 58-545,-219 19 55,-186-4-36,1-6 1,44-10-276,42-5 74,0 10 1,23 12-75,691 11-29,-473-16 197,-433-9-243,-96 7-691</inkml:trace>
  <inkml:trace contextRef="#ctx0" brushRef="#br0" timeOffset="43354.712">1950 1810 1024,'0'-7'1955,"-11"-62"-513,-1 61-1018,8 351-579,40-39 270,-16-34 5,-12-112-64,-8-157-77,0 38 95,0-19-26,0-19-85,0-1 13,0 0-160,0 0 85,0 0 30,0 0-51,708 6 1542,-665-8-1303,146 12-44,-140-1 83,0-2 0,1-2-1,0-3 1,0-1-1,17-4-157,34 1 805,-100 2-634,-1 0 93,0 0-171,-8-2-85,-22-8-867,-15-18-3182</inkml:trace>
  <inkml:trace contextRef="#ctx0" brushRef="#br0" timeOffset="45656.688">2058 1875 256,'0'0'600,"0"0"-178,-19-21 2379,-42-10-2382,79 24-347,110 2 358,81-3 153,0-9-1,30-14-582,77 2 289,27 24-20,-285 5-144,-58 0-130,0 0 85,0 0 179,0 0-163,0 0-93,0 0-38,0 0 179,0 0 126,0 0-30,-28 8 1403,-70 3-1304,97-11-246,1 0-34,0 0-54,0 0-103,0 0 20,0 0-23,0 0 37,0 0 10,-14 32-186,7-5 196,2 0 0,0 1 0,2-1 0,1 1 0,2 0 0,0 0 0,3 5 44,-2 35 12,2-32-9,1-1-1,2 0 1,1 1-1,2-2 1,8 18-3,0 6 35,40 156 131,-41-130-92,-9 88 193,-7-172-203,0 0 48,0 0 8,0 0 46,0 0-81,-40 0 1126,-215 1-800,200 13-347,55-14-51,0 0 11,0 0 51,-7-33-1641,7 1-4890</inkml:trace>
  <inkml:trace contextRef="#ctx0" brushRef="#br0" timeOffset="49328.945">8223 1775 160,'0'-3'23,"0"0"-1,0 0 0,0-1 1,0 1-1,0 0 1,-1 0-1,0 0 1,1-1-1,-1 1 0,0 0 1,-1 0-1,1 0 1,0 0-1,-1 1 1,0-1-1,0 0 1,0 1-1,0-1 0,0 1 1,0-1-1,0 1 1,-1 0-1,1 0 1,-1 0-1,0 1 1,0-1-1,0 0-22,-6-5 48,8 7 21,0 0 1,0-1 0,1 1-1,-1 0 1,0-1-1,1 1 1,-1 0 0,1-1-1,-1 1 1,0-1-1,1 1 1,-1-1 0,1 1-1,-1-1 1,1 1 0,-1-1-1,1 1 1,0-1-1,-1 0 1,1 1 0,0-1-1,-1 0 1,1 1-1,0-1 1,0 0 0,-1 0-1,1 1 1,0-1 0,0 0-1,0 0 1,0 1-1,0-1 1,0 0 0,0 0-1,1 1 1,-1-1-1,0 0 1,0 1 0,0-1-1,1 0 1,-1 1 0,0-1-1,1 0 1,-1 1-1,1-1 1,-1 0 0,1 1-1,-1-1 1,1 1-1,-1-1 1,1 1 0,-1-1-1,1 1 1,0 0 0,-1-1-1,1 1 1,0 0-1,-1-1 1,1 1 0,0 0-70,52-14 147,-49 14-80,380-10 512,575-42 8,-249 50 115,-710 2-692,0 0-215,0 0-78</inkml:trace>
  <inkml:trace contextRef="#ctx0" brushRef="#br0" timeOffset="49732.48">10167 1761 1713,'0'0'1536,"0"0"-1536,0 0-1888</inkml:trace>
  <inkml:trace contextRef="#ctx0" brushRef="#br0" timeOffset="50001.349">10167 1761 3201,'-2'-15'161,"2"15"-161,0 0-2770</inkml:trace>
  <inkml:trace contextRef="#ctx0" brushRef="#br0" timeOffset="50269.106">10077 1759 3394,'0'0'0,"0"0"-112,0 0-1297</inkml:trace>
  <inkml:trace contextRef="#ctx0" brushRef="#br0" timeOffset="51497.733">2049 2901 320,'0'0'384,"0"0"-32,0 0 51,0 0-179,0 0 110,-7-10 1008,260 24-518,12-6-450,66-61 111,-250 53-98,-80 0-275,-1 0 11,0 0-46,0 0 86,0-8-905,0-3-1427</inkml:trace>
  <inkml:trace contextRef="#ctx0" brushRef="#br0" timeOffset="51949.336">2636 2878 496,'0'0'598,"0"0"-59,0 0-115,0 0-141,0 0 66,71-8-101,218-24-50,-160 18 333,-109 14 1715,-20-4-3900</inkml:trace>
  <inkml:trace contextRef="#ctx0" brushRef="#br0" timeOffset="53343.667">3203 2791 64,'0'0'496,"0"0"-144,0 0 225,0 0-401,0 0-176,0 0 176,0 0-144,0 0-32,0 0-112,0 0-80</inkml:trace>
  <inkml:trace contextRef="#ctx0" brushRef="#br0" timeOffset="53530.162">3203 2791 1809,'69'-54'0,"-69"54"48,0 0-240,0 0-64</inkml:trace>
  <inkml:trace contextRef="#ctx0" brushRef="#br0" timeOffset="53716.114">3337 2760 2001,'0'0'0,"0"0"-128,0 0 128,0 0 0,0 0-64,0 0-1745</inkml:trace>
  <inkml:trace contextRef="#ctx0" brushRef="#br0" timeOffset="53889.026">3337 2760 1457,'43'-8'800,"-43"8"-176,0 0-560,0 0-48,0 0 0,0 0-16,-9 2-528</inkml:trace>
  <inkml:trace contextRef="#ctx0" brushRef="#br0" timeOffset="54185.596">3413 2766 400,'0'0'192,"0"0"-192,0 0-592</inkml:trace>
  <inkml:trace contextRef="#ctx0" brushRef="#br0" timeOffset="62362.03">8449 1665 384,'0'1'38,"0"-1"1,0 0-1,1 0 0,-1 0 1,0 0-1,0 0 0,1 0 1,-1 1-1,0-1 0,0 0 0,1 0 1,-1 0-1,0 0 0,1 0 1,-1 0-1,0 0 0,0 0 0,1 0 1,-1 0-1,0 0 0,1 0 1,-1 0-1,0 0 0,0-1 0,1 1 1,-1 0-1,0 0 0,0 0 1,1 0-1,-1 0 0,0-1 0,0 1 1,1 0-1,-1 0 0,0 0 1,0-1-1,0 1 0,0 0 1,1 0-1,-1-1 0,0 1 0,0 0 1,0 0-1,0-1 0,0 1 1,0 0-1,0-1 0,0 1 0,0 0 1,0 0-1,1-1 0,-2 1 1,1 0-1,0-1-38,6 4 115,15 6-54,0-1 0,0-1 0,1-1 0,0-1 0,1 0 0,-1-2 0,1-1 0,-1 0 0,8-2-61,111 0 831,0-6 0,94-17-831,-102 9 337,0 5 1,121 10-338,-106 0 347,178 1 99,-325-2-430,-1 0 21,0 0 62,0 0 98,0 0-13,0 0 38,0 0-180,-10 9-1024,-14 1-2070</inkml:trace>
  <inkml:trace contextRef="#ctx0" brushRef="#br0" timeOffset="89556.271">7804 1601 1953,'-5'-4'496,"5"4"-496,0 0-464,0 10 64,0 5 400</inkml:trace>
  <inkml:trace contextRef="#ctx0" brushRef="#br0" timeOffset="89818.012">7804 1601 1553,'-56'112'560,"56"-112"-560,0 0-1025,0 0-63</inkml:trace>
  <inkml:trace contextRef="#ctx0" brushRef="#br0" timeOffset="90101.024">7801 1740 1217,'0'0'160,"0"0"-160,0 0-1377</inkml:trace>
  <inkml:trace contextRef="#ctx0" brushRef="#br0" timeOffset="90102.024">7801 1740 1121,'16'4'432,"-16"-4"-304,0 0-256,0 0-817</inkml:trace>
  <inkml:trace contextRef="#ctx0" brushRef="#br0" timeOffset="90365.721">7850 1794 544,'0'0'0,"0"0"-32</inkml:trace>
  <inkml:trace contextRef="#ctx0" brushRef="#br0" timeOffset="90366.721">7850 1794 96,'76'14'960,"-76"-14"-960,0 0 65,0 0-210</inkml:trace>
  <inkml:trace contextRef="#ctx0" brushRef="#br0" timeOffset="90657.817">7928 1817 1281,'0'0'0,"0"0"-257,0 0-367</inkml:trace>
  <inkml:trace contextRef="#ctx0" brushRef="#br0" timeOffset="90658.817">7928 1817 2161,'23'27'784,"-23"-27"-784,0 0-528</inkml:trace>
  <inkml:trace contextRef="#ctx0" brushRef="#br0" timeOffset="92590.628">3952 1912 288,'0'0'112,"-3"0"96,3 0-16,0 0-32,0 0 33,0 0-193,0 0 0,0 0-81,0 0 162,0 0 15,0 2 0,0-2-96</inkml:trace>
  <inkml:trace contextRef="#ctx0" brushRef="#br0" timeOffset="92856.779">3952 1912 2081,'14'-99'1072,"-14"99"-1024,0 0 33,0 0 31,0 0-16,0 0-96,0 0-16,0 0-769</inkml:trace>
  <inkml:trace contextRef="#ctx0" brushRef="#br0" timeOffset="93118.952">3998 1728 2881,'0'0'112,"0"0"-32,0 0-160,0 0 144,0 0-64,0 0 0,9 56-1376</inkml:trace>
  <inkml:trace contextRef="#ctx0" brushRef="#br0" timeOffset="93119.952">3998 1728 1377,'74'18'688,"-74"-18"-640,0 0-48,0 0-208,0 0 208,0 0-16</inkml:trace>
  <inkml:trace contextRef="#ctx0" brushRef="#br0" timeOffset="93357.024">4039 1705 1377,'0'0'592,"0"0"-448,0 0-144,0 0-272,0 0 272,0 0 0,-14 12-64</inkml:trace>
  <inkml:trace contextRef="#ctx0" brushRef="#br0" timeOffset="93358.024">4039 1705 1249,'-39'18'112,"39"-18"-112,0 0-337</inkml:trace>
  <inkml:trace contextRef="#ctx0" brushRef="#br0" timeOffset="95807.101">3984 1723 496,'0'0'352,"0"0"145,0 0-177,0 0 240,0 0 224,0 0-143,0 0-1,0 0-448,0 0-16,0 0-176,0 5-144,0 7-208,0-2-1249</inkml:trace>
  <inkml:trace contextRef="#ctx0" brushRef="#br0" timeOffset="96074.389">3984 1723 4578,'-58'23'160,"58"-23"-160,0 0-448,0 0 272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4:5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225 340 688,'8'-19'1759,"2"-7"3707,-10 26-4908,0 0-150,0 0 72,0 0-229,0 0-62,0 0-61,0 0-16,0 0 150,0 0-110,0 0-45,0 0-43,0 0-43,0-25 320,1 22-358,-1 0 0,1 0 0,-1 1 0,1-1 0,-1 0-1,0 0 1,0 0 0,-1 0 0,1 1 0,0-1 0,-1 0-1,0 0 1,0 1 0,0-1 0,0 0 0,0 1 0,0-1-1,-1 1 1,1-1 0,-1 1 0,1 0 0,-1-1 0,0 1 0,0 0-1,0 0 1,0 1 0,-1-1 0,1 0 0,0 1 0,-1-1-1,1 1 1,-1 0 0,0 0 0,1 0 0,-1 0 0,0 0-1,1 0 1,-1 1 0,0 0 0,0-1 0,0 1 0,0 0-1,1 0 1,-4 1 17,-3 1-1,-1 1 0,1 0 1,0 1-1,0 0 0,0 0 0,1 1 0,0 0 0,0 0 0,0 1 0,0 0 0,1 1 0,0 0 0,1 0 0,-1 0 0,1 1 0,1 0 0,-1 0 1,1 0-1,1 1 0,-2 3 1,4-10-5,0 0 0,1 0 0,-1 0 0,1 1 0,-1-1 1,1 1-1,0-1 0,0 1 0,0-1 0,0 1 0,1 0 0,-1 0 0,1-1 1,0 1-1,-1 0 0,1 0 0,0-1 0,1 1 0,-1 0 0,0 0 1,1-1-1,0 1 0,-1 0 0,1-1 0,0 1 0,0-1 0,1 1 1,-1-1-1,0 1 0,1-1 0,-1 0 0,1 0 0,0 0 0,0 0 1,0 0-1,0 0 0,0 0 0,0-1 0,1 1 0,-1-1 0,0 1 1,1-1-1,-1 0 0,1 0 0,2 1 5,0-1 24,0-1 0,-1 1 1,1-1-1,0 0 0,0 0 0,-1-1 1,1 1-1,0-1 0,-1 0 0,1 0 0,0-1 1,-1 1-1,1-1 0,-1 0 0,0 0 1,0-1-1,0 1 0,0-1 0,0 0 1,0 0-1,-1 0 0,0 0 0,1-1 1,0-1-25,38 47-523,11 14 21,-35-52-2742</inkml:trace>
  <inkml:trace contextRef="#ctx0" brushRef="#br0" timeOffset="370.117">414 158 4402,'0'0'718,"0"0"330,0 0-58,0 0-150,0 5-1061,13 29 286,3-1 0,0-1 0,2-1 0,2 0 0,11 13-65,-28-41 11,-3-1 10,0 0 0,1-1 0,0 1 0,-1 0 0,1-1 0,0 1 0,0-1 0,0 1 0,0-1 0,0 1 0,0-1 0,0 0 0,0 1 0,1-1 0,-1 0 1,0 0-1,1 0 0,-1 0 0,1 0 0,-1-1 0,1 1 0,0 0 0,-1-1 0,1 1 0,0-1 0,-1 1 0,1-1 0,0 0 0,0 0 0,-1 1 1,1-1-1,0-1 0,0 1 0,-1 0 0,1 0 0,0-1 0,0 1 0,-1-1 0,1 1 0,0-1 0,-1 0 0,1 0 0,-1 1 0,1-1 0,-1 0 0,2-2-21,74-143 1125,-52 82-750,-23 64-563,-1-1-1,1 1 1,-1 0 0,0 0-1,1-1 1,-1 1 0,1 0-1,-1 1 1,1-1 0,-1 0-1,1 0 1,-1 1 0,0-1-1,1 0 1,-1 1 0,1-1-1,-1 1 1,0 0 0,0 0-1,1-1 1,-1 1 0,0 0-1,0 0 1,0 0 0,0 0-1,0 0 1,0 0 0,0 1-1,0-1 1,0 0 0,-1 0-1,1 1 1,0-1 0,-1 0-1,1 1 1,-1-1 0,0 1-1,1-1 1,-1 2 188,7 11-3236</inkml:trace>
  <inkml:trace contextRef="#ctx0" brushRef="#br0" timeOffset="1010.97">831 299 1521,'0'0'659,"0"0"333,0 0-10,0 0-438,0 0-237,26-18-176,78-55-62,-102 72-69,-1 0 1,1 1-1,0-1 1,-1 0-1,1 0 1,-1 0-1,0 0 0,1 0 1,-1 0-1,0 0 1,1 0-1,-1-1 0,0 1 1,0-1-1,0 1 1,0 0-1,0-1 1,-1 0-1,1 1 0,0-1 1,-1 1-1,1-1 1,-1 0-1,1 1 1,-1-1-1,0 0 0,0 0 1,0 1-1,0-1 1,0 0-1,0 0 0,0 0 0,-2-5 3,1 5 10,0 0 1,0 0-1,0 0 0,-1 0 0,1 0 1,-1 1-1,1-1 0,-1 0 1,0 1-1,0-1 0,1 1 0,-1 0 1,0 0-1,0-1 0,-1 1 1,1 0-1,0 1 0,0-1 0,0 0 1,0 1-1,-1-1 0,1 1 1,0 0-1,-1-1 0,1 1 0,0 0 1,-1 1-1,1-1 0,0 0 1,0 1-1,-1-1 0,1 1 0,0 0 1,0 0-1,0-1 0,-1 1 1,1 1-1,0-1 0,1 0 0,-1 0 1,0 1-1,0-1 0,0 1 1,1 0-1,-1-1 0,1 1 0,0 0 1,-1 1-14,-2 5 5,1 0 1,1 0 0,0 0 0,0 0 0,0 1-1,1-1 1,0 1 0,1-1 0,0 1-1,0-1 1,1 0 0,1 8-6,1-12 22,0 1 1,0-1-1,0 0 1,1 0-1,-1-1 1,1 1-1,0-1 0,0 0 1,0 0-1,1 0 1,-1 0-1,1-1 1,-1 0-1,1 0 0,0 0 1,0 0-1,0-1 1,0 0-1,0 0 1,0 0-1,0-1 1,0 1-1,1-1 0,-1-1 1,0 1-1,0-1 1,5 0-23,8-1 4,1 0 1,-1-1 0,0-1 0,0 0 0,0-2-1,0 0 1,-1-1 0,0 0 0,0-2-1,-1 0 1,0-1 0,-1 0 0,0-1-1,-1-1 1,0 0 0,0-1 0,-2-1 0,1 0-1,7-13-4,-9 13 406,-10 25 165,-2 8-707,1 140 560,0-159-352,0 0 72,0-21 342,1-152-268,1 167-225,1 1 1,0-1-1,-1 1 0,2 0 0,-1 0 0,1 0 0,-1 0 0,1 1 0,1-1 0,-1 1 0,1 0 1,-1 0-1,1 1 0,0-1 0,1 1 0,-1 0 0,0 0 0,1 1 0,0 0 0,-1 0 0,1 0 0,0 1 1,0 0-1,0 0 0,0 0 0,0 1 0,0-1 0,1 2 0,-1-1 0,0 1 0,0 0 0,0 0 0,0 0 1,4 2 6,66 51-4370,-50-29 165</inkml:trace>
  <inkml:trace contextRef="#ctx0" brushRef="#br0" timeOffset="1481.469">1800 253 2097,'0'0'1150,"0"0"138,0 0-519,0 0 28,0 0-402,12-21 75,36-64-185,-49 86-277,0 0-1,0 0 1,0 0-1,0-1 1,0 1-1,0 0 0,0-1 1,0 1-1,0-1 1,-1 1-1,1-1 1,0 1-1,0-1 1,0 0-1,-1 0 0,1 0 1,0 0-1,0 0 1,-1 0-1,1 0 1,0 0-1,0 0 1,-1 0-1,1-1 0,0 1 1,0-1-1,0 1 1,-1-1-1,1 1 1,0-1-1,0 1 1,0-1-1,0 0 0,0 0 1,0 0-1,0 1 1,1-1-1,-1 0 1,0 0-1,0 0 1,1 0-1,-1 0 0,0-1 1,1 1-1,-1 0 1,1 0-1,0 0 1,-1 0-1,1-1 1,0 1-1,0 0 0,-1 0 1,1-1-1,0 1 1,0 0-1,0 0 1,1-1-1,-1 1 1,0 0-1,0 0 0,1-1 1,-1 1-8,-7 10 4,0 1 0,1 0 0,-1 0 0,2 1-1,0-1 1,0 1 0,1 0 0,0 1 0,1-1 0,0 1 0,1-1 0,0 1 0,1 0 0,0 0 0,1 0 0,1 0 0,0 4-4,0-14 8,0 0 0,0 0 1,0-1-1,1 1 1,-1 0-1,1-1 0,-1 1 1,1-1-1,-1 1 0,1-1 1,0 1-1,-1-1 1,1 0-1,0 0 0,0 0 1,0 0-1,0-1 1,0 1-1,0 0 0,0-1 1,1 1-1,-1-1 1,0 0-1,0 0 0,0 0 1,0 0-1,0 0 1,1 0-1,-1 0 0,0-1 1,0 1-1,0-1 1,0 0-1,0 0 0,0 1 1,0-1-1,0 0 0,0-1 1,0 1-1,-1 0 1,1 0-1,0-1 0,-1 1 1,1-1-1,-1 0 1,0 1-1,1-1 0,0-2-8,74-125 176,-76 142-199,-1-10 26,0 0 0,0 0 1,1 0-1,0 0 0,-1 0 0,1 0 0,0 0 0,1 0 1,-1 0-1,0 0 0,1 0 0,0 0 0,0 0 0,0 0 0,0 0 1,0 0-1,0 0 0,1-1 0,-1 1 0,1 0 0,0-1 1,0 0-1,0 1 0,0-1 0,0 0 0,1 0 0,-1 0 0,0 0 1,1 0-1,0-1 0,-1 1 0,1-1 0,0 0 0,0 0 1,0 0-1,0 0 0,0 0-3,14 2-496,-1 0-1,1-1 1,0-1 0,-1-1 0,1 0 0,0-2-1,-1 1 1,1-2 0,-1 0 0,1-1-1,6-3 497,37-19-2737</inkml:trace>
  <inkml:trace contextRef="#ctx0" brushRef="#br0" timeOffset="2185.634">2351 118 1153,'0'0'2150,"0"0"27,0 0-712,-23-6-1159,-71-15-266,91 21-40,0-1 0,-1 1 0,1 1 0,0-1 0,0 0-1,0 1 1,1 0 0,-1-1 0,0 1 0,0 0 0,0 1-1,0-1 1,1 0 0,-1 1 0,1-1 0,-1 1 0,1 0 0,-1 0-1,1 0 1,0 0 0,0 0 0,0 1 0,0-1 0,1 1-1,-1-1 1,1 1 0,-1 0 0,0 2 0,-4 5 10,-12 66 139,89-68 169,24-51 381,-81 83-1252,-9 252 980,-4-284-415,-2 0 0,1 0 0,-1 1 0,0-1 1,-1-1-1,0 1 0,0 0 0,0 0 0,-1-1 0,-1 1 0,1-1 0,-1 0 0,0 0 0,-1 0 0,1-1 0,-1 1 1,-1-1-13,4-5 24,0-1 0,0 0 1,0 0-1,0 0 1,0 0-1,0 0 1,0 0-1,0 0 0,0-1 1,0 1-1,0-1 1,0 0-1,0 1 1,0-1-1,1 0 0,-1 0 1,0 0-1,1 0 1,-1 0-1,0-1 1,1 1-1,-1 0 0,1-1 1,0 1-1,0-1 1,-1 0-1,1 1 1,0-1-1,0 0 0,1 0 1,-1 1-1,0-1 1,0 0-1,1 0 0,-1 0 1,1 0-1,0 0 1,0 0-1,-1 0 1,1 0-1,0 0 0,1 0 1,-1 0-1,0 0 1,1-1-25,-4-6-175,1-1-1,1 1 1,-1-1 0,1 0 0,1 1-1,0-1 1,0 0 0,1 1 0,0-1 0,1 0-1,0 1 1,1 0 0,0-1 0,0 1-1,1 0 1,0 1 0,0-1 0,1 1 0,0-1-1,1 1 1,0 1 0,0-1 0,0 1-1,1 0 1,0 1 0,1-1 0,-1 2-1,7-5 177,6 0 166,1 1 0,0 0 0,1 2 1,-1 0-1,2 2 0,-1 0 1,0 1-1,1 2 0,0 0 1,5 1-168,125-20 648,-5-41-85,-144 60-565,0-1-1,1 0 1,-1 0-1,0 0 1,-1 0 0,1-1-1,-1 0 1,1 0-1,-1 0 1,0 0-1,0 0 1,-1 0 0,1-1-1,-1 1 1,0-1-1,0 0 1,-1 0 0,1 0-1,-1 1 1,0-1-1,-1-1 1,1 1-1,-1 0 1,0 0 0,0 0-1,0 0 1,-1 0-1,0 0 1,0 0-1,0 0 3,-2 0 13,-1 0-1,1 0 0,-1 1 0,0-1 1,0 1-1,0 0 0,-1 0 0,1 1 0,-1-1 1,0 1-1,0 0 0,0 0 0,-1 1 0,1-1 1,0 1-1,-1 0 0,0 1 0,1 0 0,-1-1 1,0 2-1,0-1 0,0 1 0,0 0 1,0 0-1,1 0 0,-4 1-12,3 1-15,-1 0 0,0 1 0,1 0 1,0 0-1,0 0 0,0 0 0,0 1 0,0 0 1,1 0-1,-1 1 0,1 0 0,0 0 0,1 0 1,-1 0-1,1 1 0,0 0 0,0-1 0,1 2 1,0-1-1,0 0 0,0 1 0,1-1 0,0 1 0,0 0 1,1-1-1,0 1 0,0 0 0,0 0 0,1 6 15,3-7 19,-1 0 0,1 0 1,1 0-1,-1-1 0,1 0 0,0 1 0,0-1 0,1-1 0,-1 1 0,1-1 0,0 0 0,0 0 0,1 0 0,-1 0 0,1-1 0,0 0 0,0 0 0,0-1 0,0 0 0,0 0 0,0 0 0,1-1 0,-1 0 1,1 0-1,-1 0 0,1-1 0,-1 0 0,5-1-19,-4 2 11,351 19-652,-237-20-5321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4:5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2113,'0'0'1467,"0"0"-221,0 0-349,0 0-262,0 0-326,21-4 145,318-32 573,-74 20-739,-259 7-1075,-20-1-1772</inkml:trace>
  <inkml:trace contextRef="#ctx0" brushRef="#br0" timeOffset="251.186">425 1 880,'0'0'2850,"0"0"-2850,0 0 0,0 0 160,0 0-80,0 0 0,122 45-80,-92-28 48,-10 4 336,-8-1-368,-10 5-16,-2 6 208,-2 7-144,-19 3 288,-4 3-352,4-5 48,3-12-192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4:5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185 463 512,'0'0'1318,"0"0"-408,0 0 352,0 0 584,0 0-296,1-5-718,-1 3-820,0 1-1,-1 0 1,1-1-1,0 1 1,0 0-1,-1 0 1,1 0-1,-1-1 1,1 1-1,-1 0 0,1 0 1,-1 0-1,0 0 1,1 0-1,-1 0 1,0 0-1,0 0 1,0 0-1,0 0 1,0 0-1,0 1 1,0-1-1,0 0 0,0 1 1,0-1-1,0 1 1,-1-1-1,1 1 1,0-1-1,0 1 1,-1 0-1,1 0 1,0-1-1,0 1 0,-1 0 1,1 0-1,0 0 1,0 1-1,-1-1 1,1 0-1,0 0 1,0 1-1,-1-1 1,1 1-1,0-1 1,0 1-1,0-1 0,0 1 1,0 0-1,0-1 1,0 1-1,0 0 1,0 0-1,0 0 1,0 0-1,0 0 1,0 0-1,1 0 0,-1 0 1,0 0-1,1 1-11,-16 6 41,1 0 0,0 2-1,1-1 1,0 2 0,0 0 0,2 1-1,-1 0 1,-2 5-41,14-14 2,1-1-1,0 1 1,0 0-1,0 0 1,0 0 0,0 0-1,0 0 1,1 0-1,0 0 1,-1 0 0,1 0-1,0 0 1,0 0-1,1-1 1,-1 1 0,1 0-1,-1-1 1,1 0 0,0 1-1,0-1 1,0 0-1,0 0 1,0 0 0,0 0-1,1 0 1,-1 0-1,1 0 1,-1-1 0,1 0-1,0 1 1,-1-1 0,1 0-1,0 0 1,0-1-1,0 1 1,0 0 0,0-1-1,0 0 1,0 0-1,0 0 1,0 0 0,0 0-1,1-1-1,183 29 347,-185-28-357,0 0 0,0 1 0,-1-1 0,1 0 0,0 1 0,0-1 0,0 1-1,-1-1 1,1 1 0,0 0 0,0 0 0,-1 0 0,1 0 0,-1 0 0,1 0 0,-1 0 0,1 0 0,-1 1 0,0-1 0,0 1-1,0-1 1,1 1 0,-1-1 0,-1 1 0,1 0 0,0-1 0,0 1 0,-1 0 0,1 0 0,-1-1 0,1 1 0,-1 0-1,0 0 1,1 0 0,-1 0 0,0 0 0,0-1 0,-1 1 0,1 0 0,0 0 0,-1 0 0,1 0 0,-1-1 0,1 1 0,-1 0-1,0 0 1,0-1 0,0 1 0,0-1 0,0 1 0,0-1 0,0 1 0,0-1 0,-1 1 10,-119 94-51,121-97-1814,1-10-1072</inkml:trace>
  <inkml:trace contextRef="#ctx0" brushRef="#br0" timeOffset="375.474">554 538 624,'0'0'158,"0"0"317,0 0 312,0 0-102,0 0-98,3 19 24,9 63-299,-11-79-277,0 0-1,1 0 0,-1 0 0,1 0 0,-1 0 1,1 0-1,0 0 0,0 0 0,0-1 1,0 1-1,1-1 0,-1 0 0,1 1 1,-1-1-1,1 0 0,0 0 0,0-1 1,0 1-1,0-1 0,0 1 0,0-1 1,0 0-1,1 0 0,-1 0 0,0-1 0,1 1 1,-1-1-1,0 0 0,1 0 0,-1 0 1,1 0-1,-1 0 0,0-1 0,1 0 1,-1 0-1,0 0 0,0 0 0,0 0 1,0 0-1,0-1 0,0 0 0,1 0-34,8-9 7,0-1 0,-1-1 0,-1 0 0,0 0 0,0-1 0,-2 0 0,1-1 0,-2 0 0,0 0 0,0-3-7,-7 18-5,1 0 0,-1 0 0,1 0 0,-1 0 0,0 1 0,1-1 0,-1 0 0,1 0 0,-1 0 0,1 0 0,-1 0 0,0 0 0,1 0 0,-1 0 0,1-1 0,-1 1 0,0 0 0,1 0 0,-1 0 0,1 0 1,-1 0-1,0-1 0,1 1 0,-1 0 0,1-1 5,-2 14 1,1-7 30,-1-1 1,0 0-1,1 1 1,0-1-1,1 1 1,-1-1-1,1 1 1,0-1-1,0 1 1,1-1-1,-1 0 1,1 0-1,1 0 1,-1 0-1,1 0 1,-1 0-1,1 0 1,1-1-1,-1 0 1,1 1-1,-1-1 0,1-1 1,0 1-1,1 0 1,-1-1-1,1 0 1,-1 0-1,1 0 1,0-1-1,0 0 1,0 0-1,0 0 1,0 0-1,1-1 1,1 1-32,31-1-614,-1-1-1592</inkml:trace>
  <inkml:trace contextRef="#ctx0" brushRef="#br0" timeOffset="1319.324">1176 407 3554,'0'0'1587,"0"0"-1208,0 0-238,0 0 214,-2 19-203,-10 153 761,13-143-588,1-47 281,5-41-473,45-50-64,-51 109-75,0 0-1,0 0 0,0 0 0,0 0 0,0 1 0,0-1 0,1 0 1,-1 0-1,0 1 0,0-1 0,0 1 0,0-1 0,0 1 0,0-1 1,0 1-1,0 0 0,0-1 0,-1 1 0,1 0 0,0 0 0,0-1 0,-1 1 1,1 0-1,0 0 0,-1 0 0,1 0 0,-1 0 0,1 0 0,-1 0 1,1 0-1,-1 0 0,0 0 0,0 1 0,1-1 0,-1 0 0,0 0 1,0 0-1,0 0 0,0 0 0,0 1 0,-1-1 0,1 1 7,1 0-5,12 80 346,13-109-621,31-77-1745,-56 104 2025,0-1-1,1 1 0,-1-1 0,0 1 1,1 0-1,-1 0 0,0 0 0,1 0 0,-1 0 1,0 0-1,1 0 0,-1 0 0,0 0 1,1 1-1,-1-1 0,0 1 0,0-1 1,1 1-1,-1-1 0,0 1 0,0-1 0,0 1 1,0 0-1,0 0 0,0 0 0,0 0 1,0 0-1,0 0 0,0 0 0,0 0 1,-1 0-1,1 0 0,0 0 0,-1 0 0,1 0 1,-1 1-1,1-1 0,-1 0 0,0 0 1,1 1-1,-1-1 0,0 0 0,0 1 1,0 0 0,5 7 23,-1-3 14,-1 0 1,1-1-1,0 1 1,1-1-1,-1-1 0,1 1 1,0 0-1,0-1 1,0 0-1,1 0 1,0-1-1,-1 0 1,1 0-1,0 0 0,1 0 1,-1-1-1,0 0 1,1 0-1,-1-1 1,1 0-1,-1 0 1,1-1-1,0 1 0,-1-1 1,1-1-1,0 1 1,4-2-38,-4-1-76,0 0 0,0-1-1,0 0 1,-1 0 0,1-1 0,-1 1 0,0-1 0,-1-1 0,1 1-1,-1-1 1,0 0 0,0 0 0,-1 0 0,1-1 0,-2 1 0,1-1 0,-1 0-1,0-1 1,0 1 0,-1 0 0,0-1 0,0 1 0,-1-1 0,0 0-1,0 1 1,-1-5 76,-9 195 3050,9-183-2938,0-10-222,0 1-79,1-1-1,0 1 1,1-1-1,0 1 0,0 0 1,1 0-1,0 0 1,0 0-1,1 0 1,1 1-1,-1-1 0,1 1 1,1 1-1,-1-1 1,1 1-1,1-1 1,5-4 189,-12 12 0,1-1 1,-1 1 0,1 0 0,-1-1 0,1 1 0,-1-1 0,1 1 0,-1 0 0,1-1 0,0 1 0,-1 0-1,1 0 1,0 0 0,-1-1 0,1 1 0,0 0 0,-1 0 0,1 0 0,0 0 0,-1 0 0,1 0 0,0 0-1,-1 0 1,1 1 0,0-1 0,-1 0 0,1 0 0,0 0 0,-1 1 0,1-1 0,-1 0 0,1 1 0,-1-1-1,1 0 1,0 1 0,-1-1 0,0 1 0,1-1 0,-1 1 0,1-1 0,-1 1 0,1-1 0,-1 1 0,0 0-1,0-1 1,1 1 0,-1 0 0,0-1 0,0 1 0,1-1 0,-1 1 0,0 0 0,0 0 0,0-1 0,0 1-1,0 0 1,0-1 0,0 1 0,0 0-1,1 48 617,-1-42-442,4 22 265,9-48-2352,2-1-812</inkml:trace>
  <inkml:trace contextRef="#ctx0" brushRef="#br0" timeOffset="1570.193">1888 403 160,'0'0'624,"0"0"177,0 0-369,0 0 64,0 0-112,0 0-208,120 87 177,-81-87-321,7 0-32,0-4 0,-2-17-3042</inkml:trace>
  <inkml:trace contextRef="#ctx0" brushRef="#br0" timeOffset="2017.633">2268 308 2769,'0'0'1003,"0"0"-424,0 0-26,0 0-191,0 0 276,-27 13-457,-82 43-79,107-55-91,0 0 0,0 0 0,0 0 0,0 0 1,0 0-1,0 0 0,0 1 0,0-1 0,0 1 0,1-1 1,-1 1-1,0 0 0,1-1 0,0 1 0,-1 0 0,1 0 0,0 0 1,0 0-1,0 1 0,0-1 0,0 0 0,1 0 0,-1 0 1,1 1-1,-1-1 0,1 0 0,0 1 0,0-1 0,0 0 0,0 1 1,0-1-1,1 0 0,-1 1-11,1 9 0,2-10 37,0 0 0,0-1 0,0 1 0,0 0 0,0-1 0,0 0 0,0 0 0,1 0 0,-1 0 0,0 0 0,1-1 0,-1 1 0,1-1 0,-1 0 0,0 0 0,1 0 0,-1 0 0,1-1 0,-1 0 0,0 1 0,0-1 0,1 0 0,0-1-37,158-102-1008,-161 126 781,-1-3 454,-1-17-208,0 0 0,0 0 0,1 0 0,-1 0 0,1 0 0,0 0 0,-1 0 0,1 0 0,0 0 0,0 0 0,0 0 0,1 0 0,-1 0 0,0 0 0,1 0 0,-1 0 0,1-1 0,0 1 0,-1 0 0,1 0 1,0 0-1,0-1 0,0 1 0,1 0 0,-1-1 0,0 1 0,1-1 0,-1 1 0,0-1 0,1 0 0,0 1 0,-1-1 0,1 0 0,0 0 0,0 0 0,-1-1 0,1 1 0,0 0 0,0-1 0,0 1 0,0-1 0,0 1 0,0-1 0,2 0-19,14-4-71,-1-2 0,0 0-1,0-1 1,-1 0-1,1-2 1,-2 0 0,1 0-1,-1-2 1,-1 0-1,0 0 1,0-1 0,-1-1-1,-1 0 1,0-1-1,-1-1 1,-1 1 0,0-2-1,-1 1 1,0-1-1,-1-1 1,2-9 71,33-75-193,-36 75 2678,-25 200-2018,19 15 82,16-151-77,-17-38-135,0-4-73,-56-90-3519,22 51 267</inkml:trace>
  <inkml:trace contextRef="#ctx0" brushRef="#br0" timeOffset="2301.581">2519 214 768,'0'0'2265,"0"0"-328,0 0-427,0 0-184,0 0-1008,3-3-273,8-1-9,-1 0 0,0 1 0,1 0 0,-1 1 0,1 0 0,0 1 0,0 0-1,0 0 1,-1 1 0,1 0 0,4 2-36,21-3 16,220-2 91,-252 3-111,0 0 0,1 0-1,-1 1 1,0 0 0,0 0 0,0 0 0,0 0 0,0 1 0,0-1 0,0 1 0,0 0 0,-1 0 0,1 1 0,-1-1 0,1 1 0,-1 0-1,0 0 1,0 0 0,0 0 0,-1 0 0,1 0 0,-1 1 0,0 0 0,1-1 0,-2 1 0,1 0 0,0 0 0,-1 0 0,0 0 0,0 0-1,0 1 5,9 142 182,-11-110-45,1-14-1,0-39-424,0-23-1796</inkml:trace>
  <inkml:trace contextRef="#ctx0" brushRef="#br0" timeOffset="2999.776">3090 23 5378,'0'0'996,"0"0"-703,0 0-245,0 0-152,8 9 40,5 5 49,-1 0 1,0 1-1,-1 0 0,0 1 1,-1 1-1,-1-1 0,-1 2 1,0-1-1,-1 1 0,-1 0 1,-1 0-1,0 1 0,-2 0 1,0 1 14,-2 51 122,26-69 188,-21-2-269,0 0 0,-1 0 0,1-1 0,0 0 0,0-1 0,0 1 1,0-1-1,-1 0 0,1 0 0,-1-1 0,0 1 0,1-1 0,-1-1 0,0 1 0,-1-1 0,1 0 1,-1 0-1,1 0 0,-1 0 0,-1-1 0,1 0 0,0 1 0,-1-2 0,0 1 0,-1 0 1,1 0-1,1-5-41,-7 8-21,0 1 1,0-1-1,0 0 1,0 1-1,0-1 1,-1 1-1,1 0 1,0 0-1,-1 0 1,1 0 0,0 1-1,-1 0 1,1-1-1,-1 1 1,1 0-1,-1 1 1,1-1-1,-1 1 1,1-1-1,-1 1 21,-7 0 76,-51-1 818,62 0-913,12-1-157,240-29 536,-247 28-363,0 1 0,1 0 0,-1 0 0,0 0-1,0 0 1,0 1 0,1 0 0,-1 0 0,0 1 0,0 0 0,0-1-1,1 2 1,-1-1 0,0 0 0,0 1 0,-1 0 0,1 0-1,0 1 1,-1 0 0,1-1 0,-1 1 0,0 1 0,0-1-1,0 0 1,0 1 0,0 0 0,-1 0 0,0 0 0,0 0 0,0 1-1,0-1 1,-1 1 0,0 0 0,0 0 0,0 0 0,0 0-1,-1 0 1,0 1 3,-12 43 681,11-48-580,0-1 32,0-20 137,1 17-269,-1-1 0,1 1 1,0-1-1,1 1 0,-1 0 1,1 0-1,-1-1 0,1 1 0,0 0 1,0 0-1,0 1 0,1-1 1,-1 0-1,1 1 0,-1-1 0,1 1 1,0 0-1,0 0 0,0 0 1,0 0-1,0 1 0,0-1 1,1 1-1,-1 0 0,0-1 0,1 2 1,-1-1-1,1 0 0,-1 1 1,1 0-1,0-1 0,-1 1 1,1 1-1,-1-1 0,3 1-1,-1 2-1,0 0 0,-1 1 0,0-1 0,1 1 0,-1 0 1,-1 0-1,1 1 0,0-1 0,-1 1 0,0-1 0,0 1 0,-1 0 0,1 0 0,-1 1 0,0-1 0,0 0 0,-1 1 0,0-1 0,0 1 0,0 5 1,18 55-1416,-12-58-5571</inkml:trace>
  <inkml:trace contextRef="#ctx0" brushRef="#br0" timeOffset="3191.34">4056 494 11525,'0'0'1521,"0"0"-1521,0 0 96,0 0 448,0 0-544,0 0-368,-33 0-640</inkml:trace>
  <inkml:trace contextRef="#ctx0" brushRef="#br0" timeOffset="5468.545">4452 1 4514,'-5'9'6281,"-15"39"-6357,5-9 277,-27 60 18,-11 23 97,6 2 1,5 2-1,-3 33-316,28-32 307,-17-127-1652,1-14-5031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29:4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1 227 592,'0'0'1091,"0"0"-392,0 0-173,0 0 40,0 0 234,0 0-256,19-1 3933,-4 29-4419,1 1 0,2-2 0,0 0 0,2-2 0,1 0 1,1-1-1,1-1 0,1-1 0,3 1-58,-24-22 31,1 0-1,0-1 1,-1 1 0,1-1-1,0 1 1,0-1 0,-1 0-1,1 0 1,0-1 0,-1 1-1,1-1 1,0 0 0,-1 0-1,1 0 1,-1 0 0,1 0 0,-1-1-1,1 0 1,-1 0 0,0 0-1,0 0 1,0 0 0,0 0-1,0-1 1,-1 0 0,1 1-1,-1-1 1,0 0 0,0 0-1,0-1 1,0 1 0,0 0 0,0-2-31,14-12 251,315-356 931,-289 339-3295,-37 29-4116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1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2817,'0'0'3140,"0"0"-1864,0 0-639,0 0-439,0 0-121,23 6 153,241 41 1696,33-34 2094,-307-14-6077,-6-17-8814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04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13190,'0'0'448,"0"0"112,0 0-560,0 0-208,0 0-368,0 0-8980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0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160 141 2353,'0'0'1814,"0"0"-370,0 0-801,0 0-75,0 0-184,5 4-259,-1 1-114,-1 1-1,1 0 0,-1 1 0,0-1 0,0 0 0,-1 1 1,0 0-1,0-1 0,0 1 0,-1 0 0,0 0 1,-1 0-1,0 0 0,0 0 0,0 0 0,0 0 0,-1 0 1,-2 7-11,2 23 142,-46 394 1347,47-429-1475,0 0 0,0-1 0,0 1 1,0-1-1,0 1 0,0 0 0,0-1 1,1 1-1,-1-1 0,1 1 0,-1 0 1,1-1-1,-1 0 0,1 1 0,0-1 1,0 1-1,-1-1 0,1 0 1,0 1-1,0-1 0,1 0 0,-1 0 1,0 0-1,0 0 0,0 0 0,1 0 1,-1 0-1,1 0 0,-1-1 0,1 1 1,-1 0-1,1-1 0,-1 1 0,1-1 1,-1 0-1,1 1 0,-1-1 1,1 0-1,0 0 0,-1 0 0,1 0 1,-1 0-1,1-1 0,0 1 0,-1 0 1,1-1-1,-1 1 0,1-1 0,-1 1 1,1-1-1,-1 0 0,2-1-14,9-2 31,1-2 0,-1 0-1,0-1 1,-1 0 0,1 0-1,-2-1 1,1-1 0,-1 0-1,0 0 1,-1-1 0,0 0-1,0-1 1,-1 0 0,5-9-31,5-20-1769,-15 3-2153</inkml:trace>
  <inkml:trace contextRef="#ctx0" brushRef="#br0" timeOffset="420.919">1 477 496,'0'0'3701,"0"0"-2375,0 0-705,17 0-215,208-15 325,68-15-409,-291 30-324,0 0-1,1 1 0,-1-1 0,1 1 0,-1 0 0,0 0 1,0 0-1,1 0 0,-1 0 0,0 1 0,0-1 0,0 0 0,0 1 1,0 0-1,-1-1 0,1 1 0,0 0 0,-1 0 0,1 0 1,-1 0-1,0 0 0,1 0 0,-1 0 0,0 1 0,-1-1 0,1 0 1,0 1-1,-1-1 0,1 1 0,-1-1 0,1 1 0,-1-1 0,0 0 1,0 1-1,-1-1 0,1 1 0,0-1 0,-1 1 0,1-1 1,-1 0-1,0 1 0,0-1 0,0 0 0,0 1 3,4 60 459,0-61-439,1 0 0,-1 0 0,1 0 0,-1 0-1,1 0 1,0-1 0,0 0 0,0 0 0,-1 0 0,1 0 0,0 0 0,0-1 0,0 0-1,0 1 1,0-2 0,1 1 0,-1 0 0,0-1 0,3-1-20,7 2 134,0-2-76,-1 0 0,0-1-1,0 0 1,0-1 0,0 0 0,0-1-1,-1-1 1,0 0 0,0 0 0,0-1-1,-1-1 1,0 0 0,-1-1 0,0 0-1,0 0 1,-1-1 0,0 0-58,-8 9-17,0 1 0,0-1 0,0 1 0,0-1 0,-1 0 0,1 0 0,0 1 0,0-1-1,-1 0 1,1 0 0,-1 0 0,1 0 0,0 0 0,-1 0 0,0 1 0,1-1 0,-1 0 0,0 0 0,1-1 0,-1 1 0,0 0 0,0 0 0,0 0 0,0 0 0,0 0 0,0 0-1,0 0 1,0 0 0,0 0 0,-1 0 0,1 0 0,0 0 0,-1 0 0,1 0 0,-1 0 0,1 0 0,-1 0 0,1 0 0,-1 0 0,1 1 0,-1-1 0,0 0 0,0 0 0,1 1 0,-1-1-1,0 0 1,0 1 0,0-1 0,0 1 0,0-1 0,0 1 0,0-1 0,0 1 0,0 0 0,0 0 0,-1-1 17,-92 4 192,94-3-206,-1 0 1,1 0-1,-1 0 1,1 0-1,0 0 0,-1 0 1,1 0-1,-1 0 1,1 0-1,0 1 1,-1-1-1,1 0 0,0 0 1,-1 0-1,1 1 1,0-1-1,-1 0 1,1 1-1,0-1 0,-1 0 1,1 0-1,0 1 1,0-1-1,-1 1 1,1-1-1,0 0 0,0 1 1,0-1-1,0 0 1,0 1-1,-1-1 0,1 1 1,0-1-1,0 1 1,0-1-1,0 0 1,0 1-1,0-1 0,0 1 1,0-1-1,1 0 1,-1 1-1,0-1 1,0 1-1,0-1 0,0 0 1,0 1-1,1-1 1,-1 0-1,0 1 0,0-1 1,1 0-1,-1 1 1,0-1-1,0 0 1,1 1-1,-1-1 0,0 0 1,1 0-1,-1 1 1,1-1-1,-1 0 1,0 0-1,1 0 0,-1 0 1,1 0-1,-1 1 14,26-1-1555,9 0-2055</inkml:trace>
  <inkml:trace contextRef="#ctx0" brushRef="#br0" timeOffset="761.312">1203 292 5779,'0'0'1176,"0"0"-330,0 0 26,0 0 121,14-6-190,126-31-403,-10 43-32,-96-13 152,-57-94-5418,5 60 2041</inkml:trace>
  <inkml:trace contextRef="#ctx0" brushRef="#br0" timeOffset="1511.15">1422 0 592,'0'0'1900,"0"0"-478,0 0-721,0 0-490,-3 25-32,-22 170 213,13-92-20,-5 184 1601,18-284-1958,0 0 1,-1-1-1,1 1 0,0 0 0,1 0 1,-1-1-1,0 1 0,1-1 0,-1 1 0,1-1 1,0 0-1,0 0 0,0 1 0,0-1 1,0 0-1,1-1 0,-1 1 0,0 0 1,1-1-1,-1 1 0,1-1 0,0 0 0,-1 0 1,1 0-1,0 0 0,0-1 0,0 1 1,0-1-1,0 1 0,-1-1 0,1 0 0,2 0-15,98-6 386,-72-3-359,0-1-1,-1-2 1,0-1 0,-1-2 0,-1 0 0,0-2 0,-1-1 0,-1-2 0,0 0 0,18-21-27,-35 34 10,-1 0 1,-1 0-1,1 0 0,-1-1 1,-1-1-1,1 1 1,-2-1-1,1 0 0,-1 0 1,0-1-1,-1 1 0,0-1 1,-1 0-1,0 0 0,0-1 1,-1 1-1,0-7-10,-3 15 27,-1 0-1,0 1 1,-1-1-1,1 1 1,0 0-1,0-1 0,-1 1 1,1 0-1,-1 0 1,1 1-1,0-1 1,-1 0-1,0 1 1,1-1-1,-1 1 1,1 0-1,-1 0 1,0 0-1,1 0 1,-1 1-1,1-1 1,-1 1-1,1-1 1,-1 1-1,1 0 0,-3 1-26,-3 1 29,-1 1-1,1 0 0,0 0 1,0 1-1,0 0 0,1 0 1,0 1-1,0 0 0,0 0 1,1 1-1,-1 0 0,2 0 1,-1 0-1,1 1 0,0 0 1,1 0-1,0 0 0,0 0 1,0 1-1,1 0 0,1-1 1,-1 1-1,2 0 0,-1 0 0,1 1 1,0 6-29,62-5 765,76-66-343,-103 102-793,-28-43 392,-1-1-1,1 0 0,0-1 0,-1 1 1,1-1-1,0 0 0,0 0 1,1-1-1,-1 0 0,0 0 1,0-1-1,1 1 0,-1-1 1,0-1-1,1 1 0,-1-1 1,0 0-1,0-1 0,0 1 1,0-1-1,4-2-20,10-7-317,0-2-1,-1 0 1,-1-1 0,0-1-1,-1-1 1,0 0 0,-1-1 0,-2-1-1,1 0 1,-1-3 317,-13 20-31,174-261-2277,-170 267 5413,-6 63-2920,-4-21-20,-1-17-4,2 0 0,2 1 0,0-1-1,2 0 1,2 1 0,0-1 0,2 0 0,2 0 0,0 0 0,7 16-161,1-24-1451,2-11-5657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1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4418,'14'-14'2627,"41"13"-3029,-40 1 629,288 5 98,-47 0 385,216-24-710,1125-164 827,-844 162-641,-202 12-97,471-59 24,500-13 67,-1294 79-180,80-3 5,0 14 1,187 33-6,-269 9 109,-232-54 2835,-8-3-4042,-33-18-4085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4:3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1 293 656,'0'0'1358,"4"0"-675,53-2-328,-36 0-296,-1 1 0,1 1 0,0 1 0,0 1 0,-1 0 0,1 2 0,-1 0 0,10 5-59,-20-5 14,34 16 71,0-3 0,2-1 0,-1-2-1,2-2 1,0-3 0,33 3-85,32-9 330,0-5-1,-1-5 1,1-5-1,64-17-329,-47 6 78,65-15 340,1 10 1,1 8 0,33 7-419,424 23 635,-73-9-317,-443-17-204,0-6 0,-2-6 0,59-24-114,203-41 191,-196 69-207,1 9 0,0 9 0,56 11 16,-106-3 80,143 6 139,218 38-219,-77-2 253,433-12-253,-802-32 23,213 17-32,-145 13 12,1-7 1,1-5-1,93-2-3,505-16 32,-485 19 86,-244-19-833,-5 0-2439</inkml:trace>
  <inkml:trace contextRef="#ctx0" brushRef="#br0" timeOffset="49424.922">6707 349 2481,'-26'-60'4285,"73"64"-726,109 23-3376,0-6 1,2-7 0,0-6 0,30-9-184,4 4 78,285 21 101,10-21-131,-209-46 78,-255 43-145,-44-1-2145,-18-2-4279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3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1409,'0'0'1977,"0"0"-510,0 0 51,0 0 83,0 0-484,0 0-7,0 0-216,0 0-318,0 0 22,10-20 1109,-5 6-1705,1 0 0,0 1 0,1 0 0,1 0 0,0 0 0,0 1 0,1 0 0,1 1 0,0 0 0,1 0 0,0 1 0,0 1-1,1 0 1,0 0 0,1 1 0,0 1 0,0 0 0,14-5-2,113 7-456,-137 6 455,0 0 1,0 0 0,0 0-1,-1 1 1,1-1-1,0 1 1,0 0-1,-1-1 1,1 1-1,-1 1 1,1-1 0,-1 0-1,0 1 1,0-1-1,0 1 1,0-1-1,-1 1 1,1 0 0,-1 0-1,1 0 1,-1 0-1,0 0 1,0 0-1,0 0 1,-1 0-1,1 0 1,-1 0 0,0 1-1,0-1 1,0 3 0,-15 99 106,-15-12-4329,17-52-894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4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7603,'0'0'1340,"0"0"-961,0 0-78,0 0 235,12-3 473,-12 6-1011,0 0-1,0 0 1,0 0 0,1 0-1,-1 0 1,1 0 0,-1 0 0,1 0-1,0 0 1,0-1 0,1 1 0,-1 0-1,1-1 1,-1 1 0,1 0 0,0-1-1,0 0 1,0 0 0,0 1 0,0-1-1,0 0 1,1-1 0,-1 1 0,1 0-1,-1-1 1,1 1 2,-2-2 192,-1 0 136,0-37 659,0 37-925,4-37-705,-19 30 1211,27 21-664,5-16-3244,-31-4 2391,-1 4 3448,15 2-2214,0 0-170,0 0 29,6 14-1294,-1-9-2910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1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88 147 960,'-2'-6'900,"-2"-3"3083,5 41-4141,11 673 1092,9-354-761,-20-348-153,-1-1-1,1 0 1,0 1-1,0-1 1,0 0-1,0 1 0,1-1 1,-1 0-1,1 0 1,-1 0-1,1 0 1,0-1-1,-1 1 1,1 0-1,0-1 0,0 1 1,0-1-1,1 1 1,-1-1-1,0 0 1,0 0-1,1 0 0,-1 0 1,1-1-1,-1 1 1,0-1-1,1 1 1,-1-1-1,1 0-19,10 4 29,29 6 91,1-2 0,0-2 1,1-2-1,-1-2 0,1-1 0,-1-3 1,2-1-121,-4 1 121,410-2 340,-367-2-108,-84 6-356,0 0-64,-12 0 163,-18 0-765,-13-2-2680</inkml:trace>
  <inkml:trace contextRef="#ctx0" brushRef="#br0" timeOffset="1100.057">0 29 2993,'0'0'1457,"0"0"-785,0 0-498,0 0-65,0 0 177,55-1 210,181-1-216,515 1 1611,-545-24-1421,-202 27-466,-1-1-1,1 1 0,-1-1 1,1 1-1,-1 0 1,0 0-1,0 1 1,0-1-1,0 0 1,0 1-1,-1 0 1,1 0-1,-1 0 1,0 0-1,0 0 1,0 0-1,0 1 1,0-1-1,-1 0 1,1 1-1,-1 0 1,0-1-1,0 1 1,-1 0-1,1 0 1,-1-1-1,1 1 1,-1 0-1,0 0 0,-1-1 1,1 1-1,-1 0 1,0 0-1,1-1 1,-2 1-1,1 0 1,-2 2-4,3 16 68,40 348 74,-21-249-89,-8 137 43,-79-13 691,66-87 1460,-7-158 159,-389-31-1141,385 30-1319,-199-15-4374,93 6-6599</inkml:trace>
  <inkml:trace contextRef="#ctx0" brushRef="#br0" timeOffset="1869">500 1352 4786,'0'0'1633,"0"0"-817,0 0-383,0 0-433,0 0 0,0 0-737,0 16-848</inkml:trace>
  <inkml:trace contextRef="#ctx0" brushRef="#br0" timeOffset="2152.241">689 1337 3169,'0'0'1313,"0"0"-1313,0 0-320</inkml:trace>
  <inkml:trace contextRef="#ctx0" brushRef="#br0" timeOffset="51108.499">288 1339 288,'0'0'254,"0"0"-142,0 0-24,0 0 216,0 0 574,0 0 199,-3-5-55,2 4-1165,-52-38 6737,135 34-4457,501-15-1563,-582 20-529,-4 0-77,-40 0-3239,3 0 19</inkml:trace>
  <inkml:trace contextRef="#ctx0" brushRef="#br0" timeOffset="51391.966">309 1285 544,'0'0'2972,"0"0"-2321,0 0-539,0 0 112,0 0 97,44 12 17,143 32 129,-24-33 969,39-46 745,-121 14-1449,-195 23-1887,53-2-2882</inkml:trace>
  <inkml:trace contextRef="#ctx0" brushRef="#br0" timeOffset="51686.999">549 1379 96,'0'0'1265,"0"0"527,0 0-543,0 0-144,0 0-369,0 0 96,449-29-400,-412 23-159,-12 1 159,-11 3-432,-9 0 32,-3 2 0,-2 0-32,0 0-64,-9 0-1105,-21 9-1952</inkml:trace>
  <inkml:trace contextRef="#ctx0" brushRef="#br0" timeOffset="53831.413">355 1169 1393,'0'0'1611,"0"0"-725,0 0-193,0 0 22,0 0 281,-9-4 92,-26-12-354,26 11 47,9 5-108,0 0-36,117-4 775,469-8-369,-696 6-3044,52 6-2017</inkml:trace>
  <inkml:trace contextRef="#ctx0" brushRef="#br0" timeOffset="54206.461">325 1182 16,'0'0'510,"0"0"735,0 0 474,0 0-383,0 0-285,61 8-104,193 24-10,-95-25 474,15-7 1511,-179-8-3248,-10 2-1707,-4 0-2372</inkml:trace>
  <inkml:trace contextRef="#ctx0" brushRef="#br0" timeOffset="54928.541">825 1113 2913,'0'0'1108,"0"0"-655,0 0-170,0 0 208,0 0-294,0 6 11,-11 52 1238,11-57-1235,0-1 272,0 0-286,0 0-13,0 0 273,0 0-44,-5-21 740,0 26-1196,3 52 248,2-57-61,0 0-37,0 0 120,0 0-62,0 0 17,12-24 247,-10 23-407,-2 1-116,-9 67 126,10-79 437,3-13-3715,2 14-764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6:1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53 135 6323,'0'0'2108,"0"0"-929,0 0-534,0 0-159,0 0-97,-2 24-250,-47 334 352,47-140-430,5-211-87,0 0-1,0-1 0,0 0 0,0 1 0,1-1 0,0 0 1,1-1-1,-1 1 0,1-1 0,0 0 0,0 0 0,1-1 0,0 1 1,-1-1-1,1 0 0,1-1 0,-1 1 0,0-1 0,1-1 1,0 1-1,0-1 0,-1 0 0,1-1 0,0 1 0,1-2 1,-1 1-1,0-1 0,0 0 0,0 0 0,0-1 0,0 1 1,0-2-1,1 0 27,35-11-3220</inkml:trace>
  <inkml:trace contextRef="#ctx0" brushRef="#br0" timeOffset="280.659">311 392 5907,'0'0'1051,"0"0"-880,0 0 103,34 26-103,110 87 75,138 143 1338,-282-256-1586,0-1 1,-1 1-1,1-1 0,0 1 0,0-1 0,0 1 0,0-1 1,0 1-1,0-1 0,0 1 0,0-1 0,0 0 0,0 1 1,0-1-1,0 1 0,0-1 0,0 1 0,0-1 0,1 1 0,-1-1 1,0 1-1,0-1 0,1 1 0,-1 0 0,0-1 0,1 1 1,-1-1-1,0 1 0,1 0 0,-1-1 0,0 1 0,1 0 1,-1-1-1,1 1 0,-1 0 0,1-1 0,-1 1 0,1 0 1,-1 0-1,1 0 0,-1 0 0,1-1 0,-1 1 0,1 0 0,-1 0 1,1 0-1,-1 0 0,1 0 0,-1 0 0,1 0 0,0 1 1,-1-1-1,1 0 0,-1 0 0,1 0 0,-1 0 0,1 1 1,-1-1-1,1 0 2,-2-11-625,1-40-3836</inkml:trace>
  <inkml:trace contextRef="#ctx0" brushRef="#br0" timeOffset="564.315">639 326 2753,'0'0'1505,"0"0"-657,0 0 337,0 0 240,0 0-465,0 0-576,-159 379 401,142-327-593,8-10-80,7-15 0,2-11 0,0-10-224,0-6-176,16-8-1169,16-42-3553</inkml:trace>
  <inkml:trace contextRef="#ctx0" brushRef="#br0" timeOffset="825.992">761 56 7443,'0'0'2369,"0"0"-1648,0 0-721,0 0-128,0 0 128,0 0 192,159-6 96,-99 0-32,-5 0-224,-11-3 496,-10 3-528,-11 2 0,-7 0 224,-6 2-224,-8-2 0,-2 2-16,0-3-2145,-14 3-2785</inkml:trace>
  <inkml:trace contextRef="#ctx0" brushRef="#br0" timeOffset="826.992">982 104 512,'0'0'1553,"0"0"-320,0 0-209,0 0-464,0 0-320,0 0 145,-7 241-369,18-202-16,1-12-1105</inkml:trace>
  <inkml:trace contextRef="#ctx0" brushRef="#br0" timeOffset="1093.469">1367 245 5923,'0'0'2379,"0"0"-1848,0 0-568,0 0 138,31 42 281,103 136-137,89 102 1212,-197-264-546,-28-68-1600,2 50 630,-12-68-4570</inkml:trace>
  <inkml:trace contextRef="#ctx0" brushRef="#br0" timeOffset="1378.504">1634 185 6963,'0'0'80,"0"0"496,0 0 561,0 0 32,0 0 335,0 0-960,-168 487-431,149-443 415,8-13-512,6-17 32,3-10 16,-1-4 0,-1 0-64,-3-37-3218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6:1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5 778 6835,'0'0'1630,"0"0"-571,0 0 462,0 0-569,0 0-410,-1 0 58,-2 0-330,3 0-324,237 21-175,111-19 896,-351 3-1785,-8-4-2593</inkml:trace>
  <inkml:trace contextRef="#ctx0" brushRef="#br0" timeOffset="247.776">249 583 6355,'0'0'1937,"0"0"-1553,0 0-384,0 0-176,0 0-176,0 0 352,19 148 464,-5-92-464,-5-3 48,0-5 272,-2-2-304,0-3 64,2-5-64,0-5 80,5-6 0,0-11-96,-3-12-3858</inkml:trace>
  <inkml:trace contextRef="#ctx0" brushRef="#br0" timeOffset="933.577">1152 772 2321,'0'0'3298,"0"0"-2482,0 0-480,0 0 641,0 0 31,0 0-480,-122 216-16,115-191-496,3-5 113,4-5 143,-2-7-208,2-4-64,0-4 0,0 0-16,0-12-1569,-5-23-4482</inkml:trace>
  <inkml:trace contextRef="#ctx0" brushRef="#br0" timeOffset="1185.918">920 550 5587,'0'0'32,"0"0"74,0 0 246,32 36-127,103 113 39,-64-38 696,-15 80 587,-55-191-1550,-2 1 0,2 0 0,-1 0 0,0 0 0,0 0 0,0 0 0,0 0 0,1 0 0,-1 0 0,0 0 0,1 0 0,-1 0 0,1 0 0,-1 0 0,1 0 0,-1-1 0,1 1 0,0 0 0,-1 0 0,1-1 0,0 1 0,0 0 0,-1-1 0,1 1 0,0-1 0,0 1 0,0-1 0,0 1 0,0-1 0,0 0 0,0 1 0,0-1 0,0 0 0,0 0 0,0 0 0,0 0 0,0 0 0,0 0 0,0 0 0,0 0 3,14-5-1814</inkml:trace>
  <inkml:trace contextRef="#ctx0" brushRef="#br0" timeOffset="1452.762">1466 488 4898,'0'0'4834,"0"0"-4834,0 0 145,0 0-65,0 0-16,0 0-16,166-17 256,-123 15-240,-10 0 48,-10 2-112,-7 0 0,-5 0 16,-6 0-16,-5 0-368,0 4-2802,-12 5-1536</inkml:trace>
  <inkml:trace contextRef="#ctx0" brushRef="#br0" timeOffset="1674.487">1629 552 688,'0'0'1729,"0"0"64,0 0-737,0 0-239,0 0 47,0 0-480,-2 230 209,2-194-433,0 1-144,0-4 336,0-8-352,-2-10-3442</inkml:trace>
  <inkml:trace contextRef="#ctx0" brushRef="#br0" timeOffset="1841.227">1445 938 7123,'0'0'2193,"0"0"-2081,0 0 80,0 0-192,0 0 0,0 0 144,152 12 337,-92-12-1,0 0-416,-9 0 144,-5 0 176,-9 0-384,-5 2 80,-9-2-80,-9 0-2497,-7-16-5891</inkml:trace>
  <inkml:trace contextRef="#ctx0" brushRef="#br0" timeOffset="2050.536">2076 407 5507,'0'0'58,"0"0"177,0 0 205,0 0 627,0 0 299,33 51-235,101 164-207,-128-209-859,-1 2 1,0-1-1,-1 1 0,0-1 1,0 1-1,0 1 1,-1-1-1,-1 0 1,1 1-1,-1-1 1,-1 1-1,1 0 1,-2 0-1,1-1 1,-1 8-66,-1 9 186,2-4-52,0 0 0,-2 1-1,0-1 1,-2 0 0,0 0 0,-1 0 0,-7 18-134,-82 128 677,68-148-621,18-30-2761,6-24-4650</inkml:trace>
  <inkml:trace contextRef="#ctx0" brushRef="#br0" timeOffset="2313.137">2309 252 4018,'0'0'6851,"0"0"-6851,0 0-224,0 0 224,0 0 112,0 0 688,187 0-576,-148 0-80,-12 0 401,-4 0-417,-9 0-48,-2-5 176,-3 1-80,0-2-80,0 0-96,-2-2-528,-4-7-4563</inkml:trace>
  <inkml:trace contextRef="#ctx0" brushRef="#br0" timeOffset="2581.212">2786 1 8100,'0'0'784,"0"0"-416,0 0-368,0 0 0,0 0 160,0 0 176,21 186 529,-19-132-449,2-4-176,-1-4 464,1-5-704,-1-8 305,-1-8-257,0-8-32,3-9 128,-3-8-144,1-14-3842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6:2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4 185 208,'-3'-22'10875,"31"19"-8474,-15 3-2991,84 1 747,171 0 211,0-12 1,68-19-369,-100-9 208,-99 14-157,1 6-1,106 1-50,636 3 131,361 11 277,-659 4 795,-592 0-3708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5378,'0'0'1081,"0"0"-233,0 0 284,0 0-428,0 0-509,14-10 50,45-32 30,-58 41-274,0-1 1,0 1 0,0 0-1,0 0 1,0 1 0,1-1-1,-1 0 1,0 0-1,1 1 1,-1-1 0,1 1-1,-1-1 1,0 1 0,1-1-1,-1 1 1,1 0-1,-1 0 1,1 0 0,-1 0-1,1 0 1,-1 0-1,1 0 1,-1 0 0,1 1-1,-1-1 1,1 0 0,-1 1-1,1-1 1,-1 1-1,0 0 1,1-1 0,-1 1-1,0 0 1,0 0 0,0 0-1,1 0 1,-1 0-1,0 0 1,0 0 0,0 0-1,-1 1 1,1-1 0,0 0-1,0 1 1,-1-1-1,1 0 1,0 1 0,-1-1-1,0 1 1,1-1-1,-1 1 1,0-1 0,0 1-1,0 0-1,6 11 108,156 319 1124,-142-347-2763,-9-15-2636</inkml:trace>
  <inkml:trace contextRef="#ctx0" brushRef="#br0" timeOffset="252.444">401 0 3474,'0'0'1312,"0"0"-607,0 0 63,0 0 352,0 0-415,0 0-113,-207 257 64,184-228-624,4-4 545,5-6-481,5-7-64,7-5 144,2-3-48,0-4-256,0 0 96,2 0-1777</inkml:trace>
  <inkml:trace contextRef="#ctx0" brushRef="#br0" timeOffset="502.798">659 303 1841,'0'0'1617,"0"0"-1073,0 0 128,0 0-560,0 0 0,0 0-112,-30 93-160,30-114 80,7-18-528,30-11-257,11-8-1328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5:3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2160 525 8356,'0'0'0,"0"0"0,0 0 0,0 0 80,0 0-48,0 0-32,219 265 432,-185-184-304,-4 0-48,-11 6 32,-12 2 48,-7-2 288,-5-2-415,-36-2 127,-15 0 224,-17-8-384,-20-17-961</inkml:trace>
  <inkml:trace contextRef="#ctx0" brushRef="#br0" timeOffset="1002.643">2379 245 4066,'0'0'2099,"0"0"-1279,0 0 65,0 0-138,0 0-315,14-2-370,253 2 1512,-189-30-2172,-62 14-4591</inkml:trace>
  <inkml:trace contextRef="#ctx0" brushRef="#br0" timeOffset="1266.391">2886 0 6643,'0'0'176,"0"0"-112,0 0-64,0 0 512,0 0-95,0 0-113,78 307 96,-62-272-32,-4-4-112,-1-4-192,-4-6 32,0-4 256,-5-1-352,1-1 96,-3 1 65,0-3-161,-12-9-4162</inkml:trace>
  <inkml:trace contextRef="#ctx0" brushRef="#br0" timeOffset="-1604.649">600 962 208,'0'0'1363,"0"0"-37,0 0 8,0 0-90,0 0 137,0 0-287,-15-10-227,-47-33 155,46 21 1270,44 30-2241,31 79 922,171 185-1019,-177-217 77,-2 1 1,-2 3 0,-3 3 0,-3 1-1,11 25-31,-47-71 193,-13-32-1229,-10-25-3785</inkml:trace>
  <inkml:trace contextRef="#ctx0" brushRef="#br0" timeOffset="-1343.108">980 869 608,'0'0'4146,"0"0"-3087,0 0-853,0 0-102,0 0 152,-25 78 152,-79 245 102,38-140 151,25-98-52,52-124-1581,12-6-1645</inkml:trace>
  <inkml:trace contextRef="#ctx0" brushRef="#br0" timeOffset="-1058.964">1015 709 5298,'0'0'2209,"0"0"-2209,0 0 0,0 0-48,0 0 289,0 0-241,115-10 272,-69 8-96,-7 0 240,-6 2-304,-13 0-80,-1 0 128,-8 0-128,-1 0 48,-6 0-80,1 0-224,-5 0-1537</inkml:trace>
  <inkml:trace contextRef="#ctx0" brushRef="#br0" timeOffset="-778.135">1257 759 4402,'0'0'224,"0"0"-176,0 0 256,0 0-240,0 0 16,0 0-16,-23 209-32,27-173 80,3-7-112</inkml:trace>
  <inkml:trace contextRef="#ctx0" brushRef="#br0" timeOffset="344.957">75 709 4434,'0'0'1113,"0"0"-353,0 0-563,0 0-109,0 0 16,-12 54 137,-35 177 145,41-200-348,1 0-1,2 0 0,2 0 1,0 0-1,2 0 0,2 0 1,1 3-38,3-3 40,2 0-1,2 0 1,0 0 0,2-1 0,2-1-1,0-1 1,2 0 0,1 0 0,1-2 0,1-1-1,2 0 1,0-1 0,2-2 0,0 0-1,1-2 1,1 0 0,1-2 0,1-1 0,1-1-1,0-2 1,1-1 0,27 9-40,58 9 160,5-19-120</inkml:trace>
  <inkml:trace contextRef="#ctx0" brushRef="#br0" timeOffset="-513.192">1533 801 5442,'0'0'395,"0"0"-245,0 0 20,0 0-44,29 42 186,94 134-163,77 75 996,-154-182-521,-46-79-1189,-1-27-2613</inkml:trace>
  <inkml:trace contextRef="#ctx0" brushRef="#br0" timeOffset="-260.739">1817 786 4402,'0'0'576,"0"0"-15,0 0-145,0 0 592,0 0 481,0 0-849,-242 475 64,221-438-303,7-12-305,7-8 288,7-11-384,0-6-64,0 0-336,23-21-2065</inkml:trace>
  <inkml:trace contextRef="#ctx0" brushRef="#br0" timeOffset="19302.704">775 1928 2785,'0'-5'6612,"8"2"-3866,39 1-4059,-37 1 2128,97-12-632,0-5 1,-2-5-1,-1-4 0,-1-5 0,-1-4 0,61-33-183,-85 38-2,-63 25-10,5-3 8,0 2 1,0 0-1,0 0 1,1 2-1,0 1 1,0 1-1,0 0 1,6 1 3,-26 2 112,-1 0-11,-28-3-1891,-9-8-3348</inkml:trace>
  <inkml:trace contextRef="#ctx0" brushRef="#br0" timeOffset="19787.562">750 1962 5106,'0'0'2866,"0"0"-2357,0 0-533,0 0 40,69-14 19,225-45-27,-28-3 168,386-55 560,-491 70-223,-139 34 880,-64 12-2656,-16 1-3702</inkml:trace>
  <inkml:trace contextRef="#ctx0" brushRef="#br0" timeOffset="52691.431">676 2047 4194,'27'-22'609,"-17"20"-522,197-53 1333,3 9-1,103-5-1419,319-95 867,-437 109-846,-177 35 1959,-17 2-2252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6:53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53 64,'0'-2'128,"0"2"-48,0 0-80,0 0-272</inkml:trace>
  <inkml:trace contextRef="#ctx0" brushRef="#br0" timeOffset="365.321">101 53 2113</inkml:trace>
  <inkml:trace contextRef="#ctx0" brushRef="#br0" timeOffset="961.858">101 53 2113,'52'-31'763,"-42"25"-51,-10 6 94,0 0-126,0 0-279,-6-3-47,-39-10-396,-14 86 188,52-62-148,1 0 0,0 0 0,0 1 0,1 0 0,1 0 0,0 0 0,0 0 0,1 1 0,1-1 0,0 1 0,1 0 0,0 0 0,1 4 2,-1 23-13,1 1 1,2 0 0,2-1 0,1 1-1,8 23 13,-6-34 41,10 30-7,-3 1-1,-3 0 0,-2 0 0,0 55-33,-9-112 14,1 7 12,0 0 0,-1 0-1,0 0 1,0 1-1,-1-1 1,-1 0-1,0 0 1,0 0 0,-1-1-1,-1 1 1,0 0-1,0-1 1,-1 0-1,0 0 1,0 0 0,-2-1-1,1 0 1,-4 3-26,9-10 19,0-1 1,0 0-1,0 0 1,0 1-1,1-1 1,-1 0 0,0 1-1,1-1 1,-1 1-1,0-1 1,1 1-1,0-1 1,-1 1 0,1-1-1,0 1 1,0 0-1,0-1 1,0 1-1,0-1 1,0 1 0,0-1-1,1 1 1,-1 0-1,1-1 1,-1 1-1,1-1 1,-1 1 0,1-1-1,0 0 1,0 1-1,0 0-19,5 14 111,30 139-19,-6 1-1,-7 1 0,-8 1 0,-6 0 0,-7 1 1,-7 4-92,7 145 74,-4-283-183,1 0 1,1 0-1,1-1 1,1 1-1,2 0 1,0 0-1,1-1 1,2 0-1,1 0 1,0 0-1,2-1 0,0-1 1,2 0-1,0 0 1,2-1-1,0 0 1,2-2-1,0 0 1,15 15 108,-4-20-5771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7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1072,'0'-5'672,"9"2"1702,-6 5-2458,32 11 218,0-1 0,1-2-1,0-2 1,1-1 0,0-1 0,0-3 0,0-1 0,22-2-134,28 5 159,823 20 100,-180-31 31,-685 5-189,-23 2-48,-1-1 0,1-1-1,-1-1 1,1-1 0,-1-1 0,0-1-1,0-1 1,6-2-53,-26 7 128,-1 1 179,0 0 16,0 0-80,-13 0-214,-23 0-480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7:0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35 108 0,'0'0'736,"0"0"-237,0 0-237,0 0-92,0 0-74,0 0-48,-2-13 99,-8-40 117,-12 37 185,22 15-199,33 8-612,-2 4 370,0-1 0,2-1 1,-1-2-1,1-1 1,-1-2-1,2-1 0,-1-2 1,0-1-1,31-4-8,18 2 463,364 1 322,-271 21-582,-68-7-153,49-11 1943,201-17-1875,82-37 4,442 44 30,-334 20-173,-155-22 72,110 0 25,-313 12-30,1421-6 98,-1410-21 435,-240 31-2054,-55-2-187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6:37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37 376 96,'-27'-33'4095,"27"33"-3924,0 0 13,0 0-67,22-5-570,489-23 1187,-418 38-502,-102 0-1457,-21-9-1621</inkml:trace>
  <inkml:trace contextRef="#ctx0" brushRef="#br0" timeOffset="297.439">1 575 3906,'0'0'1163,"0"0"-1360,41 0 149,138-2 88,99-32 357,-154 16 419,-124-5-471,-4-1-1284,-11-12-2895</inkml:trace>
  <inkml:trace contextRef="#ctx0" brushRef="#br0" timeOffset="610.996">392 1 3730,'0'0'952,"0"0"-1315,0 0 145,22 28 130,75 91-19,-90-111 99,0-1 1,0 0-1,0-1 1,1 1-1,0-1 1,0-1-1,1 0 0,-1 0 1,1 0-1,1-1 1,-1 0-1,0-1 1,7 1 7,2 2 20,332 67 829,-349-73-849,0 0 1,1 0-1,-1 0 1,0 0-1,1 0 1,-1 0-1,0 0 1,1 1-1,-1-1 1,0 0-1,1 1 1,-1-1-1,0 1 1,0 0-1,0-1 1,0 1-1,0 0 1,1 0-1,-1-1 1,0 1-1,-1 0 1,1 0-1,0 0 1,0 0-1,0 1 1,-1-1-1,1 0 1,0 0-1,-1 0 1,1 0-1,-1 1 1,1-1-1,-1 0 1,0 1-1,0-1 1,1 0-1,-1 1 1,0-1-1,0 0 1,0 1-1,0-1 1,-1 0-1,1 1 1,0-1-1,-1 0 1,1 1-1,0-1 1,-1 0-1,0 0 1,1 0-1,-1 1 1,0-1-1,1 0 0,-2 1 0,-122 140 841,11-35-929,-4-5 0,-5-5 0,-4-6 0,-113 60 88,122-89-1766</inkml:trace>
  <inkml:trace contextRef="#ctx0" brushRef="#br0" timeOffset="30112.153">821 1604 512,'0'-5'576,"0"3"97,0-2-577,0-2 32,0 0 96,0 0-144,0 1 0,0 3 0,0 0-48,0-2-64,0-4-144,0-3 80,4-1 64,5 0-512</inkml:trace>
  <inkml:trace contextRef="#ctx0" brushRef="#br0" timeOffset="30844.447">989 1266 1153,'0'0'1259,"0"0"-416,0 0-616,0 0-70,0 0 107,-19 0 328,8 2-585,0 0 1,0 1-1,0 0 0,1 1 0,-1 1 0,1-1 0,0 1 0,0 1 0,1 0 0,0 1 0,0-1 0,0 2 0,1-1 0,0 1 0,0 1 1,1-1-1,0 1 0,1 0 0,0 1 0,0 1-7,2-3-35,2 0 1,-1 0-1,1 0 1,0 0-1,1 0 0,0 0 1,0 1-1,1-1 1,0 0-1,0 1 1,1-1-1,0 0 1,0 1-1,1-1 0,0 0 1,1 0-1,0 0 1,0-1-1,1 1 1,-1-1-1,5 5 35,5 5 21,0 0 0,-1 0 0,-1 1 0,0 1 0,-2 0 0,0 0 0,-1 1 0,-1 0 0,0 0 0,-2 1 0,-1 0 0,0 0 0,-2 0 0,0 1-21,-2-16 30,0 1 1,0-1-1,-1 1 1,0-1-1,0 0 1,-1 1 0,0-1-1,0 0 1,0 0-1,-1 0 1,1 0 0,-1-1-1,-1 1 1,1-1-1,-1 1 1,0-1-1,-1 0 1,1-1 0,-1 1-1,0-1 1,0 0-1,0 0 1,0 0-1,-1-1 1,1 0 0,-4 1-31,7-3 72,2-1-67,0 0-144,0 0-160,12 0-602,-5 0 906,0 0 0,1 1 0,-1-1 0,0 1 0,0 1 0,0 0 0,0 0 1,0 0-1,0 1 0,-1 0 0,1 0 0,-1 0 0,0 1 0,1 0 0,-2 0 0,1 1 0,-1 0 1,1 0-1,-1 0 0,0 0 0,-1 1 0,0 0 0,0 0 0,0 0 0,0 1 0,-1-1 0,0 1 1,-1 0-1,1-1 0,-1 1 0,-1 0 0,1 1 0,-1-1 0,0 2-5,1 18 84,-2-1-1,0 0 1,-2 1-1,-1-1 1,-1 0-1,-1 0 1,-2 0-1,0-1 1,-2 0-1,-11 23-83,-38 90 230,58-137-243,0 0 1,0 0 0,1 0 0,-1 0-1,0 0 1,0 0 0,0 0 0,1 0-1,-1 0 1,0 0 0,1 0 0,-1 0-1,1-1 1,-1 1 0,1 0 0,0 0-1,-1 0 1,1-1 0,0 1 0,-1 0-1,1-1 1,0 1 0,0-1 0,0 1-1,-1-1 1,1 1 0,0-1 0,0 1-1,0-1 1,0 0 0,0 0 0,0 1-1,0-1 1,0 0 0,0 0 0,0 0-1,0 0 1,0 0 0,0 0 0,0 0-1,0-1 1,0 1 0,0 0 0,0 0-1,-1-1 1,2 1 12,4 0-5,88 0-64,-45-2-91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1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81 5394,'0'0'1086,"0"0"-595,0 0-184,0 0 56,0 0 208,-11 23-417,-34 79-28,36-79 0,0 1 1,2 0 0,1 0-1,1 1 1,1-1 0,1 1-1,2 0 1,0 0-1,2 19-126,-1-8 173,2-32-139,0 1-1,-1-1 1,1 0-1,1 0 1,-1 0-1,0-1 1,1 1-1,0 0 1,0-1-1,0 0 1,0 0-1,1 0 1,-1 0-1,1 0 1,0-1-1,0 0 0,0 1 1,0-1-1,0-1 1,0 1-1,0-1 1,1 1-1,-1-1 1,0 0-1,1-1 1,-1 1-1,1-1 1,-1 0-1,1 0 1,-1 0-1,1-1 1,-1 1-1,1-1 0,-1 0 1,0-1-1,1 1 1,-1-1-1,0 0 1,0 0-1,0 0 1,0 0-1,0-1 1,-1 1-1,4-4-33,39-51-1416,-35 22-2298</inkml:trace>
  <inkml:trace contextRef="#ctx0" brushRef="#br0" timeOffset="250.086">10 238 3714,'0'0'1152,"0"0"-399,0 0-177,0 0 16,0 0 240,0 0-303,221-4-1,-184 2-448,-7 0 32,-10 2 48,-3 0-160,-6 0 0,-2 0-464,-2 4 32,-2 0-4851</inkml:trace>
  <inkml:trace contextRef="#ctx0" brushRef="#br0" timeOffset="498.69">887 342 2257,'0'0'2225,"0"0"-1088,0 0-113,0 0-336,0 0-400,0 0 593,-69 334-657,30-310 32,-7-3-80,-9-10 176,-5-11-352,2-21-304</inkml:trace>
  <inkml:trace contextRef="#ctx0" brushRef="#br0" timeOffset="2423.271">58 904 3089,'0'0'1820,"0"0"-457,0 0-309,0 0-195,0 0-496,0 0-128,-23-11 888,-11-11 1523,57 21-2568,476 1 701,-499 0-801,0-2-1368,0-10-4396</inkml:trace>
  <inkml:trace contextRef="#ctx0" brushRef="#br0" timeOffset="3201.675">770 4 1761,'0'0'2404,"0"0"-812,0 0-191,0 0-142,0 0-288,-2-4 899,4 28-1744,1-1 0,1 0 0,1 0 0,1-1 0,1 0 0,1 0-1,1 0 1,1-1 0,1 0 0,8 10-126,14 34 161,-30-59-135,0 1-1,0 0 1,0 0 0,-1 0 0,0 0-1,0 0 1,-1 0 0,0 1 0,0-1-1,-1 0 1,0 1 0,0-1 0,-1 1-1,0-1 1,0 0 0,-1 0 0,0 1-1,0-1 1,0 0 0,-1-1 0,0 1-1,-1 0 1,0 0-26,-20 32-1120,18-39-5123</inkml:trace>
  <inkml:trace contextRef="#ctx0" brushRef="#br0" timeOffset="3668.429">111 767 4626,'0'0'664,"0"0"-373,0 0-176,0 0 26,0 0 350,28 5 440,88 17-234,50-10 1818,-163 0-1738,-16-11-1492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2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 1985,'4'-17'6661,"-9"36"-4086,-74 122-2127,130-116-666,125 4 1037,-175-50-102,-1 12-661,1 5-23,-1 0-1,0 0 0,1 0 1,-1 0-1,0 0 0,-1 1 1,1-1-1,-1 0 0,0 0 1,0 0-1,0 0 0,0 0 1,-1 1-1,1-1 0,-1 1 1,0-1-1,0 1 0,-1 0 1,1-1-1,0 1 0,-1 0 1,0 1-1,0-1 0,0 0 1,-2 0-33,-82-44 632,86 46-1974,1 1-3588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27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11 848,'0'0'1398,"0"0"-258,0 0-204,0 0-213,0 0-51,-5-11 3442,-1 13-4088,1 0 0,0 1 0,0-1 0,0 1 0,0 0 0,0 1 0,1-1 0,-1 1 0,1 0 0,0 0 0,0 0 0,0 0 0,1 1 0,0-1 0,-1 1 0,-1 5-26,-6 5-2,-56 97 178,103-110 392,263-39 392,-298 35-897,0 1 0,-1-1 0,1 1-1,-1 0 1,0-1 0,1 1-1,-1-1 1,0 1 0,0-1-1,0 1 1,0-1 0,0 1-1,0-1 1,0 1 0,0-1-1,-1 1 1,1 0 0,0-1 0,-1 1-1,1-1 1,-1 1 0,0 0-1,0-1 1,1 1 0,-1 0-1,0 0 1,0 0 0,0 0-1,0-1 1,0 1 0,0 1-1,-1-1 1,1 0 0,0 0 0,0 0-1,-1 1 1,1-1 0,0 0-1,-1 1 1,1-1 0,-1 1-1,0-1-62,-3-3 235,-78-86-88,75 91-1534,0 8-2922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3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 64,'0'0'862,"0"0"-142,-26-11 1164,12 10 621,26-1-1312,28-1-513,182 3 1299,-221 0-1816,-1 0-46,0 0 169,0 0-188,0 0 9,0 0 208,0 0-123,0 0-165,-2 0-129,-6 0 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50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1 192,'0'0'1390,"0"0"-141,0 0-342,0 0-307,0 0-170,-3 0-230,-3 1-184,1 0 1,0 1 0,0 0 0,0 0 0,0 1-1,0-1 1,0 1 0,1 0 0,0 0 0,-1 1-1,1-1 1,0 1 0,0 0 0,1 0 0,-1 0-1,1 1 1,0 0-17,-25 23 203,-73 55 613,100-81-757,1-2 18,18 11-277,18 2 378,0-2-1,1-1 1,0-2 0,0-2-1,1-1 1,-1-2-1,28-1-177,-63-5 212,0 0 0,0-1 1,0 1-1,0 0 0,-1-1 0,1 1 0,-1-1 0,0 1 0,0-1 0,-1 0 0,1 1 0,-1-1 0,1 0 0,-1 1 0,0-1 0,-1 0 0,1 0 0,0 1 0,-1-1 0,0 0 0,-1-3-212,-2-3 60,0 0 0,0 1 0,-1-1-1,0 1 1,-1 0 0,0 0 0,0 0 0,-1 1 0,0 0-1,0 1 1,-1-1 0,0 1 0,0 1 0,-9-6-60,-6 5-1606,18 7-3927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114 241 384,'0'0'2089,"0"0"-638,0 0-519,0 0 39,0 0 493,0 0-621,-8-7-210,-25-18-89,56 19-93,402 46 325,119-24-509,-538 25-1873,-10-32-3079</inkml:trace>
  <inkml:trace contextRef="#ctx0" brushRef="#br0" timeOffset="5105.233">872 0 2097,'0'0'520,"0"0"14,0 0 98,0 0-293,0 0-190,0 0 91,-17 1 483,0 15-652,2 2 0,0 0 0,1 0 0,1 1 0,1 1 0,0 0 0,0 5-71,13-22 13,1 1 0,-1-1 1,1 0-1,0 0 0,0 0 1,0-1-1,0 1 0,1 0 1,-1-1-1,1 0 0,-1 1 1,1-1-1,0 0 0,0 0 1,0 0-1,0-1 0,0 1 1,1-1-1,-1 0 0,0 0 1,1 0-1,-1 0 0,1 0 1,-1-1-1,0 0 0,1 0 1,-1 0-1,1 0 0,-1 0 1,1 0-1,1-1-13,-3 1 5,74 3 1175,-53-4 2635,-23-34-1956,-50-70-1314,47 102-2096,-1 3-3275</inkml:trace>
  <inkml:trace contextRef="#ctx0" brushRef="#br0" timeOffset="6837.72">1 299 416,'0'0'0</inkml:trace>
  <inkml:trace contextRef="#ctx0" brushRef="#br0" timeOffset="7220.186">1 299 4482</inkml:trace>
  <inkml:trace contextRef="#ctx0" brushRef="#br0" timeOffset="7406.438">1 299 4482,'76'-87'1297,"-76"87"-369,0 0 513,0 0-513,0 0-928,0 0 144,7-32-432,9 45-4338</inkml:trace>
  <inkml:trace contextRef="#ctx0" brushRef="#br0" timeOffset="7640.447">111 299 6835,'0'0'1073,"0"0"-305,0 0-544,0 0-224,0 0-304,0 0-4290</inkml:trace>
  <inkml:trace contextRef="#ctx0" brushRef="#br0" timeOffset="7641.447">227 272 8180,'0'0'1616,"0"0"-1039,0 0-129,0 0-448,0 0-1297,0 0-4817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4 167 3506,'0'0'87,"0"0"0,1-1 0,-1 1 0,0 0 0,1 0 0,-1 0 0,0-1 0,1 1 1,-1 0-1,0 0 0,1-1 0,-1 1 0,0 0 0,0-1 0,1 1 0,-1 0 0,0-1 1,0 1-1,0 0 0,0-1 0,1 1 0,-1 0 0,0-1 0,0 1 0,0-1 0,0 1 0,0 0 1,0-1-1,0 1 0,0-1 0,0 1 0,0 0 0,0-1 0,0 1 0,0 0 0,-1-1 1,1 1-1,0-1 0,0 1 0,0 0 0,0-1 0,-1 1 0,1 0 0,0-1 0,0 1 0,-1 0 1,1 0-1,0-1 0,-1 1 0,1 0 0,0 0 0,0-1 0,-1 1 0,1 0 0,-1 0 1,1 0-1,0 0 0,-1-1 0,1 1 0,0 0 0,-1 0 0,1 0 0,-1 0 0,1 0 0,-1 0-87,39-1-382,-29 1 777,207 21 35,399-9-166,-196-11-107,325-44-157,-127 2 203,540-8-118,-299 1-5,-196 48 54,-594 10-292,-65-9 188,-3 0 213,0-1 170,0 0-218,0 0-96,0 8-249,0-7-394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3:5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5571,'0'0'1325,"0"0"-252,0 0-513,0 0-288,0 6-493,-46 151 963,-36 132-265,77-198-98,63-85 208,-52-6-639,0-1 0,0-1 0,0 1 0,0-1 0,0 0 0,-1 0 0,1-1 0,-1 0 0,1 0 0,-1 0 0,0 0 0,0-1 0,0 0 0,-1 0 0,1 0 0,-1-1 0,0 1 0,2-4 52,3-14-4082</inkml:trace>
  <inkml:trace contextRef="#ctx0" brushRef="#br0" timeOffset="267.628">1 230 6947,'0'0'1521,"0"0"-849,0 0-112,0 0-560,0 0 112,0 0-112,113-16 497,-56 14-289,-4-2-128,-9 2 0,-3-1 64,-6 3-288,-7 0-32,-8 0-2225,-3 9-257,-11-1-15,1 0-96</inkml:trace>
  <inkml:trace contextRef="#ctx0" brushRef="#br0" timeOffset="519.697">475 336 16,'0'0'600,"0"0"321,0 0 167,0 0-154,0 0-323,1 33-275,5 145 2046,-3-198-2180,1 1-1,0 0 1,2 0-1,0 0 0,1 1 1,1-1-1,0 2 0,3-3-201,-6 9 22,-1 2-249,12-18 573,-1 19-3522,-10 8-1712</inkml:trace>
  <inkml:trace contextRef="#ctx0" brushRef="#br0" timeOffset="1019.986">768 481 1281,'0'0'2873,"0"0"-1814,0 0-675,0 0-160,0 0 14,9-26 439,28-82 94,-32 72 916,-18 35-706,9 2-767,0-1-189,0 0-1,0 1 1,0-1 0,-1 1 0,1 0-1,0 0 1,0 0 0,1 0 0,-1 1-1,0 0 1,0 0 0,1 0 0,-1 0 0,1 0-1,-1 1 1,1-1 0,0 1 0,0 0-1,0 0 1,1 0 0,-1 0 0,1 1 0,-1-1-1,1 1 1,0-1 0,1 1 0,-1 0-1,0 0 1,1 0 0,0 0 0,0 0 0,0 0-1,1 0 1,-1 0 0,1 1-25,-1-3 2,0 1 1,0-1-1,0 0 1,0 1-1,0-1 1,1 1-1,-1-1 1,1 1-1,-1-1 1,1 1-1,0-1 1,0 1-1,0-1 1,1 1-1,-1-1 1,1 1-1,-1-1 1,1 1-1,0-1 1,0 1-1,0-1 1,0 0-1,0 0 1,0 1-1,1-1 1,-1 0-1,1 0 1,-1 0-1,1-1 1,0 1-1,0 0 1,0-1-1,0 1 1,0-1-1,0 1 1,0-1-1,1 0 1,-1 0-1,0 0 1,1 0-1,-1 0 1,1-1-1,-1 1 1,1-1-1,-1 0 1,1 1-1,0-1-2,4-2-57,0 0 0,0 0 0,0 0 0,0-1 0,0 0 1,0 0-1,-1 0 0,1-1 0,-1 0 0,0-1 0,0 1 0,-1-1 0,0 0 0,1 0 0,-1-1 0,-1 0 0,1 0 0,-1 0 0,0 0 0,-1-1 0,0 1 0,0-1 0,0 0 0,0 0 0,-1 0 1,0-2 56,-3 14 42,0 0 1,0 0 0,0 1-1,1-1 1,0 0 0,0 1-1,0-1 1,0 0 0,1 0-1,0 1 1,0-1 0,1 0-1,0 0 1,-1 0 0,2 0 0,-1 0-1,0-1 1,1 1 0,0-1-1,0 1 1,0-1 0,2 1-43,20 1-2959,-11-6-4306</inkml:trace>
  <inkml:trace contextRef="#ctx0" brushRef="#br0" timeOffset="1208.922">1067 386 1793,'0'0'1793,"0"0"-1265,0 0 160,0 0-688,0 0 0,0 0 0,0 23 192,0-3 256,0 3-207,0 0-225,0-2 288,0-7-304,0-7-80</inkml:trace>
  <inkml:trace contextRef="#ctx0" brushRef="#br0" timeOffset="1395.266">1056 110 3650,'0'0'2385,"0"0"-1633,0 0-512,0 0-240,0 0-320,0 0 320,53 31 288,-39-8-240,0 4-48,-3 0 80,-2 0-80,5-4 0,2-9-6659</inkml:trace>
  <inkml:trace contextRef="#ctx0" brushRef="#br0" timeOffset="1768.92">1291 380 1585,'0'0'1846,"0"0"-563,0 0-418,0 0-180,0 0-301,-2 25-50,-5 106 133,7-130-299,39-68 307,30-34-2826,-69 100 2348,1 0 0,-1 0 0,1 0 0,-1 0 0,1 1-1,0-1 1,-1 0 0,1 0 0,0 0 0,-1 1 0,1-1 0,0 0-1,0 1 1,0-1 0,0 1 0,0-1 0,-1 1 0,1-1-1,0 1 1,0 0 0,0 0 0,0-1 0,0 1 0,0 0 0,0 0-1,0 0 1,1 0 0,-1 0 0,0 0 0,0 0 0,0 0 0,0 1-1,0-1 1,0 0 0,0 0 0,0 1 0,-1-1 0,1 1 0,0-1-1,0 1 1,0-1 0,0 1 0,0 0 0,-1-1 0,1 1 0,0 0-1,-1 0 1,1 0 0,0 0 3,24 57 540,-11-24-307,-5-27-990,2-6-2829</inkml:trace>
  <inkml:trace contextRef="#ctx0" brushRef="#br0" timeOffset="2003.854">1639 147 3762,'0'0'1632,"0"0"-255,0 0 192,0 0-977,0 0-592,0 0 64,23 0-176,-7 0 112,-2 11 0,-3 5-112,-2 3 112,-6 2-112,-3-3-945</inkml:trace>
  <inkml:trace contextRef="#ctx0" brushRef="#br0" timeOffset="2252.264">1682 392 64,'0'0'784,"0"0"225,0 0 15,0 0-207,0 0-113,0 0-96,0 0-592,0 149 144,-2-138 129,2-11-289,0 0-241</inkml:trace>
  <inkml:trace contextRef="#ctx0" brushRef="#br0" timeOffset="2518.782">1871 429 304,'0'0'2593,"0"0"-1427,0 0-534,0 0-434,0 0-75,0 7-41,-2 18-20,2-19-17,31-22-140,19 1 302,-13 62-68,-32-44-122,-1 0 1,1 0-1,0-1 1,0 0-1,0 1 1,0-2-1,0 1 1,0-1-1,0 1 1,1-1-1,-1-1 1,0 1-1,1-1 1,-1 0-1,1 0 1,0-1-18,35 1 11</inkml:trace>
  <inkml:trace contextRef="#ctx0" brushRef="#br0" timeOffset="2987.705">2364 297 4402,'0'0'2321,"0"0"-320,0 0-1006,0 0-243,0 0-429,-25 8 32,-79 30 0,100-37-338,1 0 0,-1 0 1,1 0-1,0 1 0,0 0 1,0-1-1,0 1 0,0 0 0,0 0 1,0 1-1,1-1 0,-1 0 1,1 1-1,-1 0 0,1-1 0,0 1 1,0 0-1,0 0 0,1 0 1,-1 1-1,1-1 0,0 0 0,0 1 1,0-1-1,0 0 0,0 1 1,1-1-1,-1 1 0,1-1 0,0 1 1,0 0-1,1-1 0,-1 2-17,0 3-106,56-2 344,44-44-241,-83 90-536,2 90 1017,-7 1-1,-6 74-477,-6-216 16,1-1 0,-1 1-1,0 0 1,1 0 0,-1 0 0,0 0-1,0 0 1,0 0 0,0 0 0,0 0-1,0 0 1,0 0 0,0 0 0,0 0-1,0 0 1,0 0 0,-1 0 0,1 0-1,0 0 1,-1 0 0,1-1 0,-1 1-1,1 0 1,-1 0 0,1 0 0,-1-1-1,0 1 1,1 0 0,-1 0 0,0-1-1,0 1 1,1-1 0,-1 1 0,0-1-1,0 1 1,0-1 0,0 1 0,0-1-1,1 0 1,-1 1 0,0-1 0,0 0-1,0 0 1,0 0 0,0 0 0,0 0-1,0 0 1,0 0 0,0 0 0,0 0-1,0 0 1,0 0 0,0-1 0,0 1-1,0 0 1,0-1 0,0 1 0,1-1 0,-1 1-1,0-1 1,0 1 0,0-1 0,1 0-1,-1 0-15,-48-48 1110,38 27-1064,2-1 0,0 0-1,2 0 1,0-1-1,2 0 1,0 0-1,2 0 1,1-1-1,1 1 1,0-1 0,2 1-1,1-1 1,2-3-46,1 8-193,0 1 0,1 0 0,1 1 0,1-1 0,1 2 0,0-1 0,1 1 0,1 0 1,1 1-1,0 1 0,1 0 0,1 0 0,6-4 193,30-35-4002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0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7 334 1681,'0'0'1048,"0"0"-13,0 0-138,0 0 135,0 0 73,0 0-529,0-10-325,0-54 669,-7 71 438,11 5-1338,0 0-1,1 0 0,1-1 1,0 0-1,0 0 0,1 0 1,0-1-1,1 0 0,0 0 1,1-1-1,0 0 0,4 3-19,67 64 72,-77-76-36,-1 0 0,0 0 0,0 1 0,0-1 0,1-1 0,-1 1-1,0 0 1,0 0 0,0-1 0,1 0 0,-1 1 0,0-1 0,0 0-1,0 0 1,0 0 0,0 0 0,0 0 0,-1-1 0,1 1 0,0 0-1,-1-1 1,1 1 0,-1-1 0,1 0 0,-1 0 0,1 0-36,1-1 33,205-255 1266,-88 98-1744,-89 121-809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8436,'0'0'1152,"0"0"-1088,0 0 145,0 0 559,0 0-208,0 0-224,-23 414 417,23-341-641,0-11 48,7-8 80,2-10-240,1-13 160,1-8-160,-2-5 0,5-18-112,0-21-4178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 1505,'0'0'2230,"0"0"-851,0 0 305,0 0-196,2-1-898,13 458 501,-3-414-829,-4-73 7,-7 21-197,1-94-2222,-3 100 2062,1 0 0,0 0 0,-1 1 0,1-1-1,-1 0 1,0 0 0,0 1 0,0-1 0,0 1 0,-1-1 0,1 1 0,-1-1 0,0 1 0,1 0 0,-1 0 0,0 0 0,0 0 0,0 0 0,0 0 0,-1 0 0,1 1 0,0-1 0,-1 1 0,1 0 0,-1-1 0,0 1 0,1 0 0,-1 1 0,0-1 0,0 0 0,1 1 0,-1 0 0,0-1 88,0 1 25,1-1 1,-1 0 0,0 1 0,1 0 0,-1 0 0,0 0 0,0 0-1,1 0 1,-1 0 0,0 1 0,1-1 0,-1 1 0,0-1 0,1 1-1,-1 0 1,1 0 0,-1 1 0,1-1 0,0 0 0,-1 1 0,1 0-1,0-1 1,0 1 0,0 0 0,0 0 0,1 0 0,-1 0 0,0 0 0,1 0-1,-1 1 1,1-1 0,0 1 0,0-1 0,0 1 0,0-1 0,0 1-1,1-1 1,-1 1 0,1 0 0,-1-1 0,1 1 0,0 0 0,0 0-1,0-1 1,1 1 0,-1 0 0,1-1 0,-1 1 0,2 2-26,1-1 13,0-1 0,1 1-1,0 0 1,0-1 0,0 0 0,0 0 0,0 0 0,1 0 0,-1-1 0,1 0-1,0 0 1,0 0 0,0 0 0,0-1 0,0 0 0,0 0 0,0 0 0,0 0-1,0-1 1,1 0 0,-1 0 0,0-1 0,4 0-13,89-1-1014,-49-8-3737</inkml:trace>
  <inkml:trace contextRef="#ctx0" brushRef="#br0" timeOffset="327.853">449 275 576,'0'0'3122,"0"0"-1001,0 0-822,0 0-832,0 0-195,-14 2 37,-45 9 108,57-10-407,0 0 0,0 1 0,0-1 1,0 1-1,0-1 0,0 1 0,1-1 1,-1 1-1,0 0 0,1 0 1,-1 0-1,1 0 0,0 0 0,0 0 1,0 1-1,0-1 0,0 0 0,0 0 1,0 1-1,1-1 0,-1 1 0,1-1 1,0 0-1,0 1 0,0-1 1,0 1-1,0-1 0,0 1 0,1-1 1,-1 0-1,1 1 0,0-1 0,0 2-10,49 3-264,43-32-4215,-13 37 5605,-62-12-1260</inkml:trace>
  <inkml:trace contextRef="#ctx0" brushRef="#br0" timeOffset="579.127">767 33 3858,'0'0'1430,"0"0"-384,0 0-278,0 0-464,0 0-181,0 19 210,0 331 1874,2-334-2057,-4-17-1770,-10-27-6131</inkml:trace>
  <inkml:trace contextRef="#ctx0" brushRef="#br0" timeOffset="828.059">613 153 4434,'0'0'1185,"0"0"175,0 0-415,0 0-945,0 0-32,0 0 32,64 0 464,-25 0-400,5 0-16,-2 10-16,-1 3-32,-2 1-352,-4-1-6852</inkml:trace>
  <inkml:trace contextRef="#ctx0" brushRef="#br0" timeOffset="1140.75">1092 315 160,'0'0'2767,"0"0"-1484,0 0-637,0 0-182,0 0-104,18-21-173,54-67-123,-73 89-30,-1 0 0,1-1 0,-1 1 0,1-1 0,0 1 0,-1-1 0,1 1 0,-1-1 0,1 0 0,-1 0 0,0 0 0,1 0 0,-1 0 1,1 0-1,-1 0 0,1-1 0,-1 1 0,1 0 0,-1-1 0,1 1 0,0-1 0,-1 0 0,1 1 0,-1-1 0,1 0 0,0 0 0,0 0 0,0 0 0,-1 0 0,1 0 0,0 0 1,0 0-1,0-1 0,1 1 0,-1 0 0,0-1 0,0 1 0,1 0 0,-1-1 0,1 1 0,-1-1 0,1 1 0,-1-1 0,1 1 0,0-1 0,0 1 0,0-1 0,0 1 1,0-1-1,0 1 0,0-1 0,1 1 0,-1-1 0,0 1 0,1-1 0,-1 1 0,1-1 0,0 1 0,-1 0 0,1-1 0,0 1 0,0 0 0,0 0 0,0-1 0,0 1 0,1-1-34,-6 3 34,-3 2 8,0 0 0,0 1 0,0 0 0,0 0 0,1 1 0,-1 0 0,1 0 0,0 1 1,1-1-1,-1 1 0,1 0 0,0 1 0,1-1 0,-1 1 0,1 0 0,1 0 0,-1 0 0,1 1 0,1-1 0,-1 1 1,1 0-1,0 0 0,1 0 0,0-1 0,0 1 0,1 0 0,0 0 0,0 0 0,1 0 0,0 0 0,2 7-42,-1-13 23,0 0-1,0 0 0,1 0 0,-1 0 1,0 0-1,1-1 0,0 1 0,-1-1 1,1 1-1,0-1 0,-1 0 0,1 0 1,0-1-1,0 1 0,0 0 0,0-1 1,0 0-1,0 1 0,0-1 1,0-1-1,0 1 0,0 0 0,0-1 1,0 1-1,-1-1 0,1 0 0,0 0 1,0 0-1,0 0 0,-1-1 0,1 1 1,-1-1-1,1 1 0,-1-1 0,2-1-22,42-47 350,5 92-580,-32-30 252,3-5-22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142 154 720,'0'-152'8658,"0"151"-7186,0 1-421,-6 0-642,-2 2-373,0 0 1,0 0 0,1 1 0,-1 0 0,0 1-1,1-1 1,0 1 0,0 1 0,0 0 0,1-1-1,-1 2 1,1-1 0,1 1 0,-1 0-1,1 0 1,0 1 0,0 0 0,0 0 0,0 3-37,3-6-17,1 0 0,1-1 0,-1 1 0,0 0 0,1 0 0,0 0 0,0 0 0,0 0 0,0 0 0,1 0 0,0 0 0,-1 0 1,2 0-1,-1-1 0,0 1 0,1 0 0,-1-1 0,1 1 0,0-1 0,0 1 0,1-1 0,-1 0 0,1 0 0,-1 0 0,1 0 0,0 0 0,0-1 1,0 0-1,0 1 0,1-1 0,-1 0 0,1 0 0,-1-1 0,1 1 0,0-1 0,0 0 0,-1 0 0,1 0 0,0 0 0,3 0 17,54 37 101,-61-36-106,1 0-1,-1 0 0,0 0 1,0 0-1,1 0 1,-1 0-1,-1 0 0,1-1 1,0 1-1,0 0 0,-1 0 1,1 0-1,-1 0 0,0 0 1,1 0-1,-1 0 1,0-1-1,0 1 0,0 0 1,0-1-1,-1 1 0,1-1 1,0 1-1,-1-1 0,1 1 1,-1-1-1,1 0 1,-1 0-1,1 0 0,-1 0 1,0 0-1,0 0 0,0 0 6,0 0 0,-23 16-17,-43 48-393,99-61-5582,14-20 3671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1393,'0'0'237,"0"0"804,0 0-132,0 0-140,0 0 20,0 46-226,0 143-50,5-23 1239,46-159-1736,-31-7 27,-4 2 11,-1-1-1,1-1 0,0 0 1,0-1-1,-1-1 0,1 0 1,-1-1-1,1-1 0,-1-1 1,0 0-1,-1 0 0,1-2 1,-1 0-1,0 0 0,9-8-53,-20 13 7,-1 0-1,0 0 0,0 0 0,0 0 0,0 0 1,0 0-1,-1-1 0,1 1 0,0-1 0,-1 1 1,0-1-1,0 0 0,0 1 0,0-1 0,0 0 1,0 0-1,-1 1 0,0-1 0,1 0 1,-1 0-1,0 0 0,0 0 0,0 0 0,-1 0 1,1 0-1,-1 1 0,0-1 0,0 0 0,1 0 1,-2 1-1,1-1 0,0 0 0,-1 1 0,1 0 1,-1-1-1,1 1 0,-1 0 0,0-1 0,0 1 1,0 0-1,-1 1 0,1-1 0,0 0 1,-1 1-1,1-1 0,-1 1 0,1-1 0,-1 1 1,0 0-1,0 0 0,1 1 0,-2-1-6,1-1 1,-1 1-1,1 0 0,-1 0 0,0 0 1,1 0-1,-1 0 0,0 1 1,1 0-1,-1 0 0,0 0 1,0 0-1,1 0 0,-1 1 1,0 0-1,1-1 0,-1 1 1,1 1-1,-1-1 0,1 0 1,-1 1-1,1 0 0,0 0 0,0 0 1,0 0-1,0 0 0,0 1 1,0-1-1,1 1 0,-1 0 1,1 0-1,0 0 0,0 0 1,0 0-1,0 0 0,0 0 1,1 1-1,-1-1 0,1 1 1,0-1-1,0 1 0,0 0 1,1 0-1,-1 2-5,0-1 0,1 1 1,0 0-1,0 0 1,1 0-1,-1-1 1,1 1-1,1 0 1,-1-1-1,1 1 1,0-1-1,0 1 0,0-1 1,1 0-1,0 0 1,0 0-1,0 0 1,1-1-1,-1 1 1,1-1-1,0 0 1,1 0-1,-1 0 0,1-1 1,-1 1-1,1-1 1,1 0 4,86 27-494,-37-28-1440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19 4418,'0'0'1241,"0"0"215,0 0-314,0 0-400,0 0 66,-18-4-346,-60-10-115,76 14-336,0 1 0,-1-1 1,1 1-1,0 0 1,0-1-1,0 1 1,0 0-1,0 1 1,0-1-1,0 0 1,0 1-1,0-1 1,1 1-1,-1-1 1,1 1-1,-1 0 1,1-1-1,-1 1 1,1 0-1,0 0 1,0 0-1,0 0 1,0 0-1,0 0 0,1 1 1,-1-1-1,1 0 1,-1 0-1,1 0 1,0 1-1,0-1 1,0 0-1,0 1 1,0-1-1,0 0 1,1 0-1,-1 1 1,1-1-1,-1 0 1,1 0-1,0 0 1,0 0-1,1 2-11,3 2 13,0 0 0,0 0-1,1 0 1,0-1 0,0 0 0,0 0-1,1 0 1,-1-1 0,1 0 0,0 0-1,1-1 1,-1 0 0,7 2-13,-11-4 34,84 30 249,-132-28 299,-40 9-729,74-8-195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5843,'0'0'2241,"0"0"-1569,0 0-16,0 0 225,0 0-881,0 0-3538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 3378,'0'0'1406,"0"0"117,0 0-485,0 0-278,0 0-154,-26 9-324,-80 32-4,102-39-244,0 0 1,0 0-1,0 1 0,0 0 1,0 0-1,1 0 1,-1 0-1,1 0 0,0 1 1,0-1-1,0 1 0,0 0 1,1 0-1,0 0 1,0 0-1,0 0 0,0 0 1,0 1-1,1-1 0,0 1 1,0-1-1,0 1 0,0 0 1,1-1-1,0 1 1,0 0-1,0-1 0,1 1 1,-1 0-1,2 2-34,-2 12 57,3-16-51,0 0-1,1 0 0,-1 0 0,1 0 1,-1 0-1,1-1 0,0 0 0,0 1 1,0-1-1,0-1 0,0 1 0,0-1 0,1 1 1,-1-1-1,0 0 0,1-1 0,-1 1 1,1-1-1,-1 0 0,1 0 0,-1 0 1,1-1-1,-1 1 0,0-1 0,1 0 1,-1-1-1,2 0-5,3-2-282,0 0 0,0 0 0,-1-1 0,0-1 0,0 1 0,0-1 0,0-1 0,-1 1 0,0-1 0,0 0 0,-1-1 0,0 0 0,-1 0 0,1 0 1,-1-1-1,-1 1 0,0-1 0,0 0 0,1-5 282,-9 127 2892,3-111-2928,0 0 0,1 0 0,-1 0 0,1-1 0,0 1 0,0 0 1,0 0-1,0 0 0,0 0 0,0 0 0,0 0 0,1 0 0,-1 0 0,1 0 1,-1 0-1,1 0 0,0 0 0,0 0 0,0-1 0,0 1 0,0 0 0,0-1 1,0 1-1,0-1 0,1 1 0,-1-1 0,1 0 0,-1 1 0,1-1 0,0 0 1,-1 0-1,1 0 0,0 0 0,0 0 0,-1 0 0,1-1 0,0 1 0,0-1 1,0 1-1,0-1 0,0 0 0,0 0 0,0 0 0,0 0 0,0 0 0,0 0 1,0 0 35,10-9-3789</inkml:trace>
  <inkml:trace contextRef="#ctx0" brushRef="#br0" timeOffset="280.207">440 94 384,'0'0'833,"0"0"15,0 0 112,0 0-463,0 0-113,0 0 272,0 118-480,0-114 80,0-4 48,0 0-288,0 0 481,0 0-497,2-12 0,7-11-465,7-2 225,3 0-768,2 2-33,2 2-992</inkml:trace>
  <inkml:trace contextRef="#ctx0" brushRef="#br0" timeOffset="591.703">633 77 208,'0'0'750,"0"0"224,0 0-78,0 0-208,0 0 19,1 18-141,3 77 45,-4-94-510,11-9 217,10-21-880,14-15-3258,-3 32 4042,1 59 2422,-30-43-2664,0 0-1,1-1 0,0 1 1,0-1-1,0 0 0,0 0 0,1 0 1,-1-1-1,1 1 0,-1-1 1,1 0-1,0 0 0,0-1 1,0 0-1,0 0 0,0 0 0,0 0 1,0-1-1,0 0 0,1 0 1,-1 0-1,0 0 0,0-1 1,0 0-1,0 0 0,0-1 1,0 1-1,0-1 0,-1 0 0,1 0 1,0-1-1,-1 1 0,1-1 21,23-19-3268</inkml:trace>
  <inkml:trace contextRef="#ctx0" brushRef="#br0" timeOffset="855.887">1043 25 592,'0'0'2324,"0"0"-278,0 0-317,0 0-571,0 0-336,0 0-478,3 2-262,20 75 421,-21-62-387,4 262 1278,-9-207-1155,4 1 0,2 0 1,4-1-1,11 49-239,-18-192 83,-7-86-5027,-4 55-1286</inkml:trace>
  <inkml:trace contextRef="#ctx0" brushRef="#br0" timeOffset="1125.067">1138 0 1857,'0'0'1248,"0"0"-383,0 0 63,0 0-480,0 0-191,0 0-257,127 19 48,-125 12 304,-2 4-320,0 1 48,-2-3 448,-15-4-176,4-4-96,1-9-256,3-5 144,7-9-176,2-2 32,0-13-240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2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48 1409,'-41'-48'6376,"40"48"-5965,1 0-96,0 0 79,0 0-260,0 0-161,0 0-205,5 17-200,3-5 462,1 1 1,0-1 0,1-1-1,0 0 1,0 0 0,1-1-1,1 0 1,0-1-1,0 0 1,1-1 0,0-1-1,0 0 1,1 0 0,-1-2-1,2 1 1,-1-2-1,0 0 1,1-1 0,0 0-1,0-1 1,0-1 0,0 0-1,8-1-30,17-3 110,-1-2 0,1-1 1,-1-3-1,0-1 0,-1-1 0,0-3 0,2-2-110,2 0 37,0 1 0,1 3 0,1 1-1,0 2 1,20-1-37,-57 9-6,1 1 0,-1 0-1,0-1 1,0 2 0,1-1-1,-1 1 1,0 1 0,0-1-1,0 1 1,0 0 0,0 1-1,-1-1 1,1 2 0,-1-1-1,1 0 1,5 5 6,4 3 89,2-1 0,-1-1 0,1-1 0,1-1 0,-1 0 0,1-2 0,0 0 0,1-1 0,-1 0 1,1-2-1,-1 0 0,1-2 0,14-1-89,237 2 243,-37 56-99,76-59 8,-122-6-112,352 8 45,-400-11-88,213-34 171,-298 33-189,1 3 0,1 2-1,-1 2 1,24 3 21,-25 2 384,-55 0-416,0 0-5,8-10-1513,-2-15-6174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2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 1345,'0'0'939,"0"0"-11,0 0 83,0 0 203,0 0-5,0 0-404,0-3-167,-1 2-602,1 0 0,-1 0 1,1 0-1,0 0 0,-1 0 0,1 0 0,0 0 0,0-1 0,0 1 1,0 0-1,0 0 0,0 0 0,0-1 0,0 1 0,0 0 1,1 0-1,-1 0 0,0 0 0,1 0 0,-1 0 0,1-1 1,-1 1-1,1 0 0,0 0 0,-1 0 0,1 1 0,0-1 0,0 0 1,-1 0-1,1 0 0,0 1 0,0-1 0,0 0 0,0 1 1,0-1-1,0 0 0,0 1 0,0 0 0,1-1 0,-1 1 1,0 0-1,0-1 0,0 1 0,0 0 0,1 0 0,-1 0 1,0 0-1,0 0 0,0 0 0,0 0 0,1 1 0,-1-1 0,0 0 1,0 1-1,0-1 0,0 0 0,0 1 0,0 0 0,0-1 1,0 1-1,1 0-36,25 0-48,124 5 475,0 6 0,92 21-427,-47-11 76,0-10-1,169-11-75,-181-2 12,-163 3 4,-20-2 35,20-7 183,-9-23-2227,1-18-5194</inkml:trace>
  <inkml:trace contextRef="#ctx0" brushRef="#br0" timeOffset="8417.566">157 166 864,'0'0'2554,"0"0"-1196,0 0-91,0 0 80,0 0 107,-3-5 270,-13-21-9,16 25-1667,0 1-59,87 45 241,386 274 778,-315-219-712,-156-95 1385,-25-18-1017,-130-109-471,6-6-1,5-8-192,104 106 56,38 30-222,0 0 86,0 0-3,2 6-287,110 150 11,-94-136 352,231 251 55,-241-261 544,-21-25-381,-26-34-395,-17-22-1626,16 25-2609,-5 0-3753</inkml:trace>
  <inkml:trace contextRef="#ctx0" brushRef="#br0" timeOffset="8747.489">0 242 4498,'0'0'1505,"0"0"-409,0 0-773,19 13-1118,304 178 3474,50-34 282,-346-136-2532,-44-14-1173,-17-4-1769,-14-3-1964</inkml:trace>
  <inkml:trace contextRef="#ctx0" brushRef="#br0" timeOffset="9012.544">111 300 224,'0'0'1425,"0"0"-193,0 0-415,0 0 191,0 0 97,0 0-129,345 239-576,-317-221-224,-7-5 417,-10-5-449,-6-4 0,-3-4 208,-2 0-208,0 2-144,0 3 0,-2 1-592,-21-6-4659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4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2177,'0'0'1825,"0"0"-1217,0 0-48,0 0 417,0 0-305,0 0-576,5 0-96,-1 0 0,3 0 16,0 0-16,0 0-176,-7 0-624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0:4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1090 19 2305,'0'0'2014,"0"0"-448,0 0-384,0 0-363,0 0-154,0 0-65,0 0-248,0 0-187,0 0 9,0 0-51,-1 4 21,-78 132 128,5-4-158,74-131-127,1-1-1,-1 1 0,0 0 0,0-1 0,0 1 0,1-1 0,-1 1 0,0 0 0,1-1 0,-1 1 0,0-1 0,1 1 0,-1-1 0,1 1 0,-1-1 0,1 1 1,-1-1-1,1 0 0,-1 1 0,1-1 0,-1 0 0,1 1 0,0-1 0,-1 0 0,1 0 0,-1 0 0,1 1 0,0-1 0,-1 0 0,1 0 0,0 0 1,-1 0-1,1 0 0,0 0 0,-1 0 0,1 0 0,0 0 0,-1-1 0,1 1 0,-1 0 0,1 0 0,0-1 0,-1 1 0,1 0 0,-1-1 0,1 1 0,-1 0 1,1-1-1,-1 1 0,1-1 0,-1 1 0,1-1 0,-1 1 14,6-2-14,286-18 574,-208 8-458,-84 11 170,0 1-51,0 0 278,0 0 371,-15-19 1462,-133-104-1804,114 28-5488,24 69-3510</inkml:trace>
  <inkml:trace contextRef="#ctx0" brushRef="#br0" timeOffset="13336.348">1184 794 368,'0'0'550,"0"0"2,0 0-56,0 0-34,0 0-262,0 0-8,0 0 136,0 0-229,0 0-59,0 0 56,0 0-112,0 0-83,0 0 169,0 0 28,0 0 60,0 0 76,0 0-90,0 0-21,0 0-13,0 0 18,0 0 122,0 0-124,0 0 5,0 0 122,0 0-80,0 0-31,0 0-27,0 0-33,-2 4 124,-194 216 442,98-135 432,200-85-18,-27-3-1002,-28 2 3,0-2 1,0-2 0,0-2 0,0-2 0,16-7-64,-62 16 144,1 0 0,-1 0 0,0 0 0,0-1 0,1 1-1,-1 0 1,0-1 0,0 1 0,1-1 0,-1 0 0,0 1 0,0-1 0,0 0 0,0 1 0,0-1-1,0 0 1,0 0 0,0 0 0,0 0 0,-1 0 0,1 0 0,0 0 0,-1-1 0,1 1-1,0 0 1,-1 0 0,1 0 0,-1-1 0,0 1 0,1 0 0,-1 0 0,0-1 0,0 1-1,0 0 1,0-1 0,0 1 0,0 0 0,0-1 0,-1 1 0,1 0 0,0-1-144,-16-23-324,-90-115 1447,93 135-2070,3 14-4165</inkml:trace>
  <inkml:trace contextRef="#ctx0" brushRef="#br0" timeOffset="22029.755">991 1725 1457,'0'0'1243,"0"0"-619,0 0-213,0 0 96,0 0 59,0 0-324,-22-6 2069,-44 101-2186,-51 78 147,91-112-74,20-55-148,5-5 25,1-1 34,0 0-53,0 0 62,0 0 26,0 0-88,0 0-93,34 0-220,196-23 727,-229 23-367,1-1 0,0 1 1,-1-1-1,1 0 0,0 0 0,-1 0 0,1 0 0,-1 0 1,1 0-1,-1 0 0,0-1 0,1 1 0,-1-1 0,0 1 1,0 0-1,0-1 0,0 0 0,0 1 0,-1-1 1,1 0-1,0 1 0,-1-1 0,1 0 0,-1 0 0,1 1 1,-1-1-1,0 0 0,0 0 0,0 0 0,0 1 1,0-1-1,0 0 0,-1 0 0,1 0 0,0 1 0,-1-1 1,0 0-1,1 0 0,-1 1 0,0-1 0,0 0 0,0 1 1,0-1-1,0 1 0,0 0 0,-1-1-103,-8-22 164,-2 0-1,-1 1 0,-1 0 1,-1 1-1,-1 1 1,-1 0-1,0 2 0,-17-15-163,14 11 739,10 53-4343,10 0-785</inkml:trace>
  <inkml:trace contextRef="#ctx0" brushRef="#br0" timeOffset="32083.74">783 3266 3970,'0'-1'161,"1"0"1,-1 0-1,0 1 1,0-1-1,0 0 1,0 0-1,0 1 1,0-1-1,0 0 1,0 0-1,0 1 1,0-1-1,0 0 0,0 0 1,-1 1-1,1-1 1,0 0-1,-1 0 1,1 1-1,0-1 1,-1 0-1,1 1 1,-1-1-1,1 1 1,-1-1-1,1 1 1,-1-1-1,1 1 1,-1-1-1,0 1 1,1-1-1,-1 1 1,0 0-1,1-1 1,-1 1-1,0 0 0,1-1 1,-1 1-1,0 0 1,0 0-1,0 0 1,1 0-1,-1 0 1,0 0-1,0 0 1,1 0-1,-1 0 1,0 0-1,0 0 1,1 1-1,-1-1-161,-32 21 620,-17 26-391,35-35-226,1 1 0,1 0 0,0 1 0,1 0 0,0 1 0,1 0 0,1 1 0,-1 3-3,37-13-640,276-10 1168,-296-13 2679,-21-16-2575,-116-154-360,125 180-172,0 14-2644,-1 21-1924,-6 5-1775</inkml:trace>
  <inkml:trace contextRef="#ctx0" brushRef="#br0" timeOffset="45261.436">233 183 96,'-18'-47'6366,"0"32"-2075,-43 11-4052,57 6-252,1 1 0,-1-1 0,1 1 0,0 0 0,0 1 0,0-1 0,0 0 0,1 1 0,0 0 0,-1-1 0,1 1 0,0 0 0,1 0 0,-1 0 0,1 0 0,0 1 0,0-1 0,0 0 0,0 0 0,1 4 13,-3 2-2,-14 209-131,17-167 109,40 176-37,-15-126 10,-10-28 101,-4-1 0,-3 2 0,-3-1 0,-3 28-50,-6-80 25,0 1 1,-2-1 0,0 0-1,-2 0 1,0-1 0,-1 0-1,-1-1 1,-1 1-1,-1-2 1,-7 8-26,1 3 19,-41 62 53,58-89-106,1 0 1,-1 0 0,1 1 0,0-1-1,0 0 1,0 1 0,0-1 0,0 0-1,1 1 1,0-1 0,0 0 0,-1 0-1,2 0 1,-1 0 0,0 0-1,1 0 1,-1 0 0,1 0 0,0 0-1,0-1 1,0 1 0,0 0 0,1-1-1,-1 0 1,3 2 33,10 16-51,2 19 97,-1 1 1,-2 1-1,-2 0 1,-2 0-1,-2 1 1,-1 0 0,-3 1-1,-1-1 1,-2 1-1,-2 0 1,-2 9-47,3-9 45,-76 660 107,74-646-200,4 0-1,2 0 0,2 0 1,13 52 48,-6-67-36,2-1 0,1-1-1,2-1 1,2 0 0,1-1 0,2-2 0,2 0 0,4 2 36,-23-53-1750,-26-25-6003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3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1201,'0'0'1923,"0"0"-453,0 0-440,0 0-238,0 0-282,0 0-294,7-6 181,460 33 556,280-48-353,-221-3-365,604 32 240,-287-2-248,-661 0-265,1 7 1,45 15 37,357 6 221,169-30 1212,-755-4-1419,1 0-1,0 0 1,-1 0-1,1 0 1,0 0-1,-1-1 1,1 1-1,0 0 1,-1 0-1,1 0 1,0-1-1,0 1 1,-1 0-1,1 0 1,0-1-1,0 1 1,-1 0-1,1 0 1,0-1-1,0 1 1,0 0-1,-1-1 1,1 1-1,0 0 1,0-1 0,0 1-1,0 0 1,0-1-1,0 1 1,0 0-1,0-1 1,0 1-1,0 0 1,0-1-1,0 1 1,0-1-1,0 1 1,0 0-1,0-1 1,0 1-1,0 0 1,0-1-1,0 1 1,1 0-1,-1-1 1,0 1-1,0 0 1,0 0-1,1-1 1,-1 1 0,0 0-1,1 0 1,-1-1-1,0 1 1,0 0-1,1 0 1,-1 0-1,0-1 1,1 1-14,-51-19-344,-35-8-1617</inkml:trace>
  <inkml:trace contextRef="#ctx0" brushRef="#br0" timeOffset="6908.847">393 69 3073,'0'0'1329,"0"0"-353,0 0-63,0 0-337,0 0-368,0 0-208,2 0-1040,7 6 800,-2 0-481</inkml:trace>
  <inkml:trace contextRef="#ctx0" brushRef="#br0" timeOffset="4357.995">144 200 2017,'0'0'152,"0"0"109,0 0 28,0 0-140,0 0 160,0 0 105,-6-3 106,-21-9 1988,261 39-889,691 8-453,-6-18-830,-178 14 457,45-25-25,227 0 134,-548 23-360,-177-4-273,-111-19 131,-118-5-200,-58-1-136,-13 7-69,-23-4-2087,-29-3-4751</inkml:trace>
  <inkml:trace contextRef="#ctx0" brushRef="#br0" timeOffset="5948.159">432 162 3986,'-3'0'1537,"3"0"-1537,0 0 0,0 0-177,0 2-255,0-2-1233,3 0 785</inkml:trace>
  <inkml:trace contextRef="#ctx0" brushRef="#br0" timeOffset="6226.879">432 162 3906,'-33'13'0,"33"-13"-336</inkml:trace>
  <inkml:trace contextRef="#ctx0" brushRef="#br0" timeOffset="6487.639">303 175 5330,'0'0'1265,"0"0"-945,0 0 176,0 0-496,0 0-848,0 0-112,41 12-81</inkml:trace>
  <inkml:trace contextRef="#ctx0" brushRef="#br0" timeOffset="7671.217">2332 220 4162,'0'0'544,"0"0"657,0 0 127,0 0-543,0 0 79,0 0-240,-7-8-608,7 8-16,0 0-560,0 0-1249</inkml:trace>
  <inkml:trace contextRef="#ctx0" brushRef="#br0" timeOffset="7983.672">3445 359 512,'0'0'2113,"0"0"-384,0 0-192,0 0-817,0 0-720,0 0-240,30 11-336,-16-11 95</inkml:trace>
  <inkml:trace contextRef="#ctx0" brushRef="#br0" timeOffset="9898.607">59 61 2673,'0'0'496,"0"0"225,0 0-721,0 0 0,0 0 336,0 0-256,32 33 16,-21-14-96,-6-7-80,-5-8-880</inkml:trace>
  <inkml:trace contextRef="#ctx0" brushRef="#br0" timeOffset="10146.225">59 61 5186,'96'49'337,"-96"-49"-337,0 0-401,0 0-351</inkml:trace>
  <inkml:trace contextRef="#ctx0" brushRef="#br0" timeOffset="10425.818">273 131 4594,'0'0'1217,"0"0"-801,0 0 272,0 0-688,0 0-1312,0 0 63</inkml:trace>
  <inkml:trace contextRef="#ctx0" brushRef="#br0" timeOffset="10426.818">273 131 6739,'64'27'448,"-64"-27"465,0 0-609,0 0-304,0 0-480,0 0-97,33 6-559</inkml:trace>
  <inkml:trace contextRef="#ctx0" brushRef="#br0" timeOffset="10675.64">335 245 8932,'0'0'368,"0"0"-64,0 0-288,0 0-32,0 0-2545,0 0-2065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1153,'38'3'3820,"18"10"-3397,-2 0-222,88 4 305,1-6 1,1-6-1,31-8-506,-30 2 77,442-21 688,-452 7-466,-134 15-206,-1 0 249,0 0 218,0 0 265,0 0 311,0 0-477,0 0-179,0 0 233,0 0-489,0 0-19,0 0 6,0 0-80,0 0 74,0 0-149,0 0-61,0 0 31,0 0 60,0 0-25,0 0-18,0 0-67,0 0-45,0 0-294,0 0-1454,2 0-4023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3970,'0'0'560,"0"0"-432,0 0-128,0 0-96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4:5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1121,'-4'-11'3107,"4"10"627,13 17-3137,18 18-435,-14-13-82,2 0 1,0-2-1,1 0 1,1-1-1,1-2 1,0 0-1,10 4-80,-24-18 29,0-1-1,0-1 1,1 1-1,-1-1 1,0-1-1,0 0 1,0 0-1,0 0 1,0-1-1,0 0 1,0-1-1,0 1 1,-1-2-1,1 1 1,-1-1-1,0 0 1,0 0-1,0-1 1,-1 0 0,1-1-1,-1 1 1,-1-1-1,1 0 1,-1 0-1,0-1 1,2-2-29,3-1-13,15-16 151,-19 17-131,1 1 0,0 1-1,1 0 1,-1 0 0,2 0-1,-1 1 1,1 0 0,-1 0-1,1 1 1,1 1 0,-1-1-1,3 1-6,46 44-450,-34-16 492,-9-16-8,1-1-1,0 0 1,0 0 0,0-2-1,1 0 1,0-1 0,0-1 0,0-1-1,0 0 1,1-1 0,-1-1-1,0 0 1,1-1 0,2-2-34,-11 3 6,155-24 127,-74 24 83,-49 0 5848,-41-4-6611,0-13-1373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0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5731,'0'0'1259,"0"0"-155,0 0-167,0 0-412,-2 4-76,2 3-398,1 1 0,-1 0 0,1 0 1,0-1-1,1 1 0,0-1 1,0 1-1,1-1 0,0 0 0,0 1 1,0-2-1,1 1 0,0 0 1,1-1-1,0 1 0,-1-1 0,2-1 1,0 2-52,-2-5 38,0 0 1,1 0-1,-1-1 1,0 1-1,0-1 1,1 0-1,-1-1 1,1 1-1,-1-1 0,1 1 1,-1-1-1,1-1 1,-1 1-1,1-1 1,-1 1-1,0-1 1,1-1-1,-1 1 1,0-1-1,0 1 1,1-1-1,-1 0 1,-1-1-1,1 1 1,0-1-1,3-2-38,120-106 387,-124 110-398,-1 1 1,1-1-1,-1 1 1,1 0-1,0 0 1,-1 0-1,1 0 0,-1 0 1,1 1-1,-1-1 1,1 1-1,-1 0 1,1 0-1,-1 0 1,0 0-1,1 0 0,-1 0 1,0 1-1,0-1 1,0 1-1,0-1 1,0 1-1,0 0 0,0 0 1,0 0-1,-1 0 1,1 0-1,-1 0 1,0 0-1,1 0 1,-1 1-1,0-1 0,0 0 1,-1 1-1,1-1 1,0 1 10,20 27 220,-17-27-188,1 1 1,0 0-1,0-1 1,0 0-1,1 0 1,-1-1 0,1 1-1,0-1 1,-1 0-1,1-1 1,0 1-1,0-1 1,0-1-1,0 1 1,0-1-1,1 0 1,-1 0-1,0-1 1,0 1-1,0-1 1,0-1-1,-1 1 1,1-1-1,0 0 1,0-1-1,-1 1 1,1-1-1,-1 0 1,0 0-1,0-1 1,0 1-1,0-2-32,31-45-146,-21 16-513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1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0 992,'0'116'6486,"1"2"-4926,0 113-2015,-1-254-4927</inkml:trace>
  <inkml:trace contextRef="#ctx0" brushRef="#br0" timeOffset="232.561">108 15 704,'0'0'2049,"0"0"-1216,0 0-1,0 0-544,0 0-112,0 0 176,-106 203-352,104-193 64,2-8-64,0-2-400,0 0-976</inkml:trace>
  <inkml:trace contextRef="#ctx0" brushRef="#br0" timeOffset="421.148">108 15 1761,'79'79'1440,"-79"-79"-735,0 0-321,0 0-384,0 0-832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2481,'0'0'664,"0"0"-135,0 0-38,3 0-321,199 4 781,-66 0-453,2-5 1,63-13-499,-103 2 216,245-31 638,306 3-854,-572 41 261,-73 9-792,2-10-5864</inkml:trace>
  <inkml:trace contextRef="#ctx0" brushRef="#br0" timeOffset="264.81">2203 0 7908,'0'0'2497,"0"0"-2497,0 0-16,0 0 16,0 0 0,0 0-2385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12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6419,'0'0'1035,"0"0"-1104,0 0 199,56 2 15,356 5 71,556-67 507,-421 51-587,-546 9 10,-1 0 249,0 0 125,0 0 222,0 0 184,0 0-678,0 0-229,0 0-134,0 1-715,0 2-1984</inkml:trace>
  <inkml:trace contextRef="#ctx0" brushRef="#br0" timeOffset="266.486">2180 48 5346,'0'0'1905,"0"0"-1681,0 0-224,0 0 0,0 0-2033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0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3 2625,'0'0'1513,"0"0"-449,0 0 428,0 0-148,0 0-309,0 0-191,16-2-423,243 9 929,-216-4 256,-43-3-1384,0 0 28,0 0-135,0 0-64,0 0 69,0 0 72,0 0 181,0 0-130,0 0 117,0 0-122,0 0-180,0 0-4,0 0 71,0 0 91,0 0-58,0 0-89,0 0 3,0 0 43,0 0-11,0 0-51,0 0-31,0 0-6,0 0-6,0 0-15,0 0 16,0 0-1,0 0 6,0 0 51,0 0-136,0 2 106,0-2-2,0 0-99,0 0 109,0 0 40,0 0-138,0 0 61,0 0-5,0 0 13,0 0-19,0 0 19,0 0 43,0 0 21,0 0-128,0 0 101,0 0-109,0 0 37,0 0 81,0 0-118,0 0 21,0 0 22,0 0 42,0 0-53,0 0 29,0 0 78,0 0-104,0 0-17,0 0-12,0 0 76,0 0-87,0 0 66,0 0-15,0 0 47,0 0 86,2 0-150,-2 0-74,0 0 125,0 0-24,0 0-16,0 0 0,0 0 18,0 0 49,0 0-51,0 0 88,0 0-101,0 0-19,0 0 58,0 0 4,0 0-6,0 0-70,0 0 124,0 0-137,0 0-16,0 0 65,0 0 63,0 0-40,0 0-55,0 0 7,7-1-787,-7-4-2251</inkml:trace>
  <inkml:trace contextRef="#ctx0" brushRef="#br0" timeOffset="1319.381">1 34 2817,'0'0'1956,"0"0"-964,0 0-295,0 0-102,0 0-323,0 8-262,2 7 53,0 1 1,1-1-1,1 0 0,1 0 0,0 0 0,0-1 0,2 0 0,0 0 0,0 0 0,1-1 0,1 0 0,0 0 0,1-1 0,10 10-63,-17-22 50,1 1 0,-1 0-1,0-1 1,1 1 0,-1-1-1,0 0 1,1 0 0,-1-1-1,0 1 1,0-1 0,1 1-1,-1-1 1,0 0 0,0 0-1,0 0 1,0-1 0,0 1-1,0-1 1,0 0 0,0 0-1,-1 0 1,1 0 0,-1 0-1,1 0 1,-1-1 0,0 1-1,0-1 1,0 1 0,0-1-1,0 0 1,0-2-50,6-3 120,2-3 131,-10 10-261,1 0 0,-1-1 0,0 1 0,1 0 0,0-1 0,-1 1 0,1 0 0,0 0 0,0-1 0,-1 1 0,1 0 0,0 0 0,0 0 0,0 0 1,0 0-1,0 1 0,1-1 0,-1 0 0,0 0 0,0 1 0,1-1 0,-1 0 0,0 1 0,1 0 0,-1-1 0,0 1 0,1 0 0,-1 0 0,1-1 0,-1 1 1,0 0-1,1 0 0,-1 1 0,1-1 0,-1 0 0,0 0 0,1 1 0,-1-1 0,0 1 0,1-1 0,-1 1 0,0-1 0,0 1 0,1 0 0,-1 0 0,0-1 1,0 1-1,0 0 0,0 0 0,0 0 0,1 1 10,-1 3 27,1-1 1,-1 0 0,1 0 0,0 0-1,1 0 1,-1 0 0,1 0 0,0-1-1,0 1 1,0-1 0,0 0-1,0 1 1,1-2 0,-1 1 0,1 0-1,0-1 1,0 0 0,0 1 0,0-2-1,1 1 1,-1 0 0,0-1-1,1 0 1,-1 0 0,1 0 0,-1-1-1,1 1 1,0-1-28,5-1 63,0 0 0,1-1 0,-1 0-1,0-1 1,-1 0 0,1-1 0,-1 0 0,1 0 0,-1-1-1,0 0 1,-1-1 0,1 0 0,-1 0 0,0 0 0,0-2-63,-1 3 28,-5 4-39,1 0-1,-1 1 0,0 0 1,1-1-1,-1 1 1,1 0-1,-1 0 0,0 0 1,1 1-1,-1-1 0,1 1 1,-1-1-1,0 1 1,0 0-1,1 0 0,-1 0 1,0 0-1,0 0 1,0 0-1,0 1 0,0-1 1,0 0-1,0 1 1,-1 0-1,1 0 0,0-1 1,-1 1-1,1 0 1,-1 0-1,0 0 0,0 0 1,0 1 11,16 14 67,21 4-1406,8-6-5478</inkml:trace>
  <inkml:trace contextRef="#ctx0" brushRef="#br0" timeOffset="12190.4">188 247 288,'0'0'411,"0"0"48,0 0 232,0 0-32,0 0 181,12-10 1820,219 43-1964,-100-33-165,11 0-5,-25 0 522,-118 8-2896,-16-5-5113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2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0 224,'0'0'307,"0"0"37,0 0-114,0 0 12,0 0-7,0 0 168,0 0 309,0 0 134,0 0-56,0 0 45,0 0-136,0 0-168,0 0-206,0 0-170,0 0-104,0 0-209,1 0-111,3 0-246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1:3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77 720,'-42'-8'5720,"42"8"-5338,0 0 74,0 0-155,0 0 28,0 0-65,0 0-83,13 0 41,830-68 778,-471 80-736,-68-6-162,-188-16 319,-133 10-2747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2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0 256,'0'0'883,"0"0"280,0 0 33,0 0-367,0 0-215,-6 0-147,-77 0 1480,82 0-1664,1 0 160,0 0 80,0 0-56,0 0-296,9 0-780,318 0 2015,-301 4-1638,-7-3-947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2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15 1585,'0'0'1603,"0"0"-410,0 0-185,0 0 113,0 0-270,-3-2-107,1 0-706,0 1 1,0-1-1,0 1 0,0 0 0,0 0 0,-1 0 1,1 0-1,0 1 0,-1-1 0,1 1 1,-1-1-1,1 1 0,-1 0 0,1 0 1,0 0-1,-1 0 0,1 0 0,-1 1 1,1-1-1,-1 1 0,1-1 0,0 1 1,-1 0-1,0 1-38,-272 47-662,372-38-1251,399-31 2572,40-1-259,-524 27 275,-12-6-314,0 0-121,0 0-136,0 0 26,1 0-687,3 0-1772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7475,'0'0'1489,"0"0"-1489,0 0-1008,0 0 463,0 0-1424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1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399 239 5571,'0'0'928,"0"0"-64,0 0 17,0 0-33,0 0 465,0 0-161,-2-4-399,2 4-337,0 0-208,0-3 144,0 3-352,0 0 48,0 0-128,0 0 0,0 0-176,0 3-1105,4-1-5394</inkml:trace>
  <inkml:trace contextRef="#ctx0" brushRef="#br0" timeOffset="3497.951">1 71 384,'0'0'977,"0"0"602,0 0-106,0 0-510,0 0-158,1-9 812,405 14-584,-414 2 792,-28-2-2298,11-5-1290</inkml:trace>
  <inkml:trace contextRef="#ctx0" brushRef="#br0" timeOffset="3846.603">58 172 512,'0'0'1153,"0"0"-1153,0 0-48,0 0 48,0 0-96</inkml:trace>
  <inkml:trace contextRef="#ctx0" brushRef="#br0" timeOffset="4049.563">58 172 3650,'-11'34'3057,"11"-34"-2080,0 0-545,0 0-144,0 0-288,0 0-720,13 0-497</inkml:trace>
  <inkml:trace contextRef="#ctx0" brushRef="#br0" timeOffset="4246.884">37 218 6131,'0'0'1008,"0"0"-271,0 0 479,0 0-319,0 0-865,0 0-32,0 0-849,14 0-1376</inkml:trace>
  <inkml:trace contextRef="#ctx0" brushRef="#br0" timeOffset="4515.009">37 218 6595,'10'54'1425,"-10"-54"-81,0 0-79,0 0-337,0 0-928,0 0-176,4 0-1104,10 0-4403</inkml:trace>
  <inkml:trace contextRef="#ctx0" brushRef="#br0" timeOffset="4918.114">210 73 5394,'0'0'1153,"0"0"-1089,0 0 496,0 0-256,0 0-15,0 0-257,16 14-32,3-3 0,-3-3-112,-5-4-2386</inkml:trace>
  <inkml:trace contextRef="#ctx0" brushRef="#br0" timeOffset="5122.323">544 133 4130,'0'0'1280,"0"0"-1119,0 0-49,0 0-112,0 0-96,0 0 16,53 6-529</inkml:trace>
  <inkml:trace contextRef="#ctx0" brushRef="#br0" timeOffset="5295.508">687 23 1793,'0'0'784,"0"0"-63,0 0-721,0 0-81,0 0 81,0 0 0</inkml:trace>
  <inkml:trace contextRef="#ctx0" brushRef="#br0" timeOffset="5700.621">302 11 4130,'0'0'814,"0"0"-6,0 0-344,8 0-432,196 8 416,-98-8-207,-121 1 2815,-20-1-3885,16-7-3053</inkml:trace>
  <inkml:trace contextRef="#ctx0" brushRef="#br0" timeOffset="5950.979">355 13 5042,'0'0'3090,"0"0"-2658,0 0-176,0 0-192,0 0-128,0 0-128,83 0 96</inkml:trace>
  <inkml:trace contextRef="#ctx0" brushRef="#br0" timeOffset="6218.617">355 13 6499,'102'-13'528,"-102"13"-528,0 0-240,0 0-16,0 0 48</inkml:trace>
  <inkml:trace contextRef="#ctx0" brushRef="#br0" timeOffset="6219.617">507 67 3778,'0'0'4354,"0"0"-3522,0 0 81,0 0-529,0 0-224,0 0-160,3 0-2065</inkml:trace>
  <inkml:trace contextRef="#ctx0" brushRef="#br0" timeOffset="6403.45">507 67 7892,'-2'45'1408,"2"-45"641,0 0-1168,0 0-321,0 0-560,0 0-608,-5-4-2258</inkml:trace>
  <inkml:trace contextRef="#ctx0" brushRef="#br0" timeOffset="6573.815">397 168 6227,'0'0'3297,"0"0"-2736,0 0-561,0 0 0,0 0-513,0 0-1311</inkml:trace>
  <inkml:trace contextRef="#ctx0" brushRef="#br0" timeOffset="6843.524">397 168 2977,'-23'-33'4146,"23"33"-3778,0 0-368,0 0-416,0 0-32</inkml:trace>
  <inkml:trace contextRef="#ctx0" brushRef="#br0" timeOffset="6844.524">388 154 8676,'0'0'1088,"0"0"97,0 0 208,0 0-337,0 0-768,0 0-288,20-19-1841,19 0-2625</inkml:trace>
  <inkml:trace contextRef="#ctx0" brushRef="#br0" timeOffset="7013.814">452 147 9636,'0'0'1713,"0"0"512,0 0-1200,0 0-817,0 0-208,0 0-737,16 0-1167,16 0-5028</inkml:trace>
  <inkml:trace contextRef="#ctx0" brushRef="#br0" timeOffset="9073.379">277 201 5955,'0'0'0</inkml:trace>
  <inkml:trace contextRef="#ctx0" brushRef="#br0" timeOffset="9729.827">369 96 1809,'0'0'443,"0"0"-238,0 0-146,0 0-6,0 0 43,25 6 793,22-2 453,-29 0 4327,-18-5-7342,0-6-4930</inkml:trace>
  <inkml:trace contextRef="#ctx0" brushRef="#br0" timeOffset="10668.682">47 65 7075,'0'0'80,"0"0"-48,0 0-64,0 0-240,0 0-1088,0 0-3187</inkml:trace>
  <inkml:trace contextRef="#ctx0" brushRef="#br0" timeOffset="10933.073">47 65 7267,'13'18'0,"-13"-18"0,0 0-64,0 0-176,0 0-400,0 0-2562</inkml:trace>
  <inkml:trace contextRef="#ctx0" brushRef="#br0" timeOffset="11200.833">162 106 192,'0'0'1150,"0"0"-227,0 0 16,0 0-283,0 0-130,57-5-88,175-14-310,-138 14 2435,-172 5-2024,49 0-1214</inkml:trace>
  <inkml:trace contextRef="#ctx0" brushRef="#br0" timeOffset="11465.191">222 116 352,'0'0'817,"0"0"159,0 0-48,0 0-271,0 0 79,0 0-496,437-49 176,-414 44-320,-11 5-80,-12 0 160,0 0-176,-5 0-176,-25 0-992</inkml:trace>
  <inkml:trace contextRef="#ctx0" brushRef="#br0" timeOffset="11712.393">344 89 8676,'0'0'0,"0"0"-704,0 0 704,0 0-48,0 0-16,0 0-305,48 2 369</inkml:trace>
  <inkml:trace contextRef="#ctx0" brushRef="#br0" timeOffset="11713.393">344 89 5218,'-79'27'1969,"79"-27"-1969,0 0-32,0 0 32,0 0 0,0 0-2833</inkml:trace>
  <inkml:trace contextRef="#ctx0" brushRef="#br0" timeOffset="11995.362">150 121 4162,'0'0'192,"0"0"-80,0 0-112,0 0 0,0 0-1217,0 0 145</inkml:trace>
  <inkml:trace contextRef="#ctx0" brushRef="#br0" timeOffset="12257.533">150 121 9172,'-23'20'0,"23"-20"-352,0 0 320,0 0 32,0 0-656,0 0-1889</inkml:trace>
  <inkml:trace contextRef="#ctx0" brushRef="#br0" timeOffset="12258.533">176 152 6371,'0'0'2785,"0"0"-2785,0 0-1617,0 0 1473,0 0-2545</inkml:trace>
  <inkml:trace contextRef="#ctx0" brushRef="#br0" timeOffset="12510.844">176 152 8116,'66'0'2065,"-66"0"-2065,0 0-1441,0 0 625,0 0-2210</inkml:trace>
  <inkml:trace contextRef="#ctx0" brushRef="#br0" timeOffset="12776.128">406 127 9909,'0'0'832,"0"0"-832,0 0-336,0 0-16,0 0-449,0 0-4945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2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80,'0'0'734,"0"0"175,0 0 177,0 0-323,0 0-221,85-2-129,266-7-111,-134-3 261,-16-13 46,287-18-151,124 43-146,-323 11-165,-104 11-115,141-20 243,-255-2 2753,-76 0-3372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3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27 100 5410,'0'0'169,"0"0"455,0 0 384,-2 54 334,-9 170-597,1 95 2096,10-318-2620,0-6 214,-2-6-414,1 0-1,1 0 1,0 0-1,0 0 1,1 0-1,0 0 1,1 0-1,1 0 1,-1 1-1,2-1 1,-1 1-1,2 0 1,-1-1-1,1 2 1,1-1-1,0 1 1,0-1-1,1 2 1,0-1-1,0 1 1,1 0-1,1 0-20,-5 6-3,0 0-1,1 1 1,-1 0-1,0 0 1,1 0-1,-1 1 1,1-1-1,-1 1 1,1 0-1,-1 0 1,1 1-1,-1-1 1,1 1-1,-1 0 1,0 0-1,1 1 1,-1-1-1,0 1 1,0 0-1,0 0 1,0 0-1,0 1 1,0-1-1,-1 1 1,1 0-1,-1 0 1,0 0-1,0 1 1,0-1-1,0 1 1,-1-1-1,1 1 1,-1 0-1,0 0 1,0 0-1,-1 0 0,1 1 1,-1-1-1,0 0 1,0 1-1,0-1 1,0 0-1,-1 1 1,0-1-1,0 1 1,0-1-1,0 1 1,-2 3 3,3-3 18,-1 0 1,0 1-1,0-1 1,0 0-1,-1 0 0,1 0 1,-1 0-1,-1 0 0,1 0 1,-1-1-1,1 1 1,-2 0-1,1-1 0,0 1 1,-1-1-1,0 0 1,0 0-1,0 0 0,0 0 1,-1 0-1,1-1 1,-1 1-1,0-1 0,0 0 1,0 0-1,-1-1 0,1 1 1,-1-1-19,2 0-15,1 1 0,-1-2-1,1 1 1,-1 0 0,1 0 0,-1-1 0,0 1-1,0-1 1,0 0 0,0 0 0,0 0 0,0 0-1,0-1 1,0 1 0,0-1 0,0 0 0,0 0-1,-1 0 1,1 0 0,0 0 0,0-1 0,0 1-1,0-1 1,0 0 0,0 0 0,0 0 0,0-1 0,0 1-1,0 0 1,1-1 0,-1 0 0,1 0 0,-1 0-1,1 0 1,0 0 0,-1 0 15,0-42-2836,3-18-2156</inkml:trace>
  <inkml:trace contextRef="#ctx0" brushRef="#br0" timeOffset="259.956">617 360 2993,'0'0'2273,"0"0"48,0 0-1440,0 0-161,0 0 65,0 0-241,-155 476-464,98-417 0,-12-3-16,-5-15-128,3-20-6035</inkml:trace>
  <inkml:trace contextRef="#ctx0" brushRef="#br0" timeOffset="2737.011">444 55 288,'0'0'1225,"0"0"165,0 0-192,0 0-150,0 0-205,1-10-216,4-29-139,-4 39-457,-1-1 0,1 1 0,0-1 0,-1 1 0,1-1 0,0 1 0,-1 0 0,1-1 0,0 1 0,0 0 0,-1-1 0,1 1 0,0 0 0,0 0 0,0 0 0,-1 0 0,1 0 0,0 0 0,0 0 0,-1 0 0,1 0 0,0 0 0,0 1 0,0-1 0,-1 0 0,1 0 0,0 1 0,0-1 0,-1 0 0,1 1 0,0-1 1,-1 1-1,1-1 0,-1 1 0,1-1 0,0 1 0,-1-1 0,1 1 0,-1 0 0,0-1 0,1 1 0,-1 0 0,1 0 0,-1-1 0,0 1 0,0 0 0,1 0 0,-1-1 0,0 1 0,0 0 0,0 0 0,0-1 0,0 1 0,0 0 0,0 0-31,0-1 60,16 24 31,-1 1-1,-2 1 0,0 0 0,-2 0 1,-1 2-1,-1-1 0,-1 1 0,-1 0 0,-2 1 1,-1-1-1,0 25-90,-4-38 328,22-27-1014,-5-23-2067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3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3996 1114 816,'0'0'630,"0"0"90,0 0 361,0 0 215,0 0-511,0 0 173,9-32 341,28-99-259,-28 93 337,-9 38-977,0 0-208,0 4-411,-51 175 430,34-118-84,3 1 1,3 0-1,2 1 0,4 1 0,2-1 0,3 10-127,1-65-68,0 0 1,1 0-1,0 0 0,0 0 0,1-1 1,0 1-1,1-1 0,0 0 0,0 0 1,0 0-1,1 0 0,0 0 0,0-1 1,1 0-1,-1 0 0,1-1 0,1 0 1,-1 0-1,1 0 0,0-1 0,0 0 1,0 0-1,0 0 0,1-1 0,0 0 1,-1-1-1,1 0 0,0 0 0,0-1 1,0 0-1,1 0 0,-1-1 0,0 0 1,0 0-1,0-1 0,0 0 0,0 0 1,0-1-1,0 0 0,0-1 0,0 1 1,-1-1-1,3-2 68,57-30-6675</inkml:trace>
  <inkml:trace contextRef="#ctx0" brushRef="#br0" timeOffset="579.481">4613 992 3506,'0'0'1750,"0"0"-1299,0 0-270,0 0-72,0 0 166,0 0 152,-1 52-27,-4 164-104,4-25 454,1-191-737,0 1-1,-1-1 1,1 1-1,0 0 1,0-1-1,0 1 1,-1-1-1,1 1 1,0 0 0,0-1-1,0 1 1,0 0-1,0-1 1,0 1-1,0 0 1,0-1-1,0 1 1,0-1-1,0 1 1,1 0 0,-1-1-1,0 1 1,0-1-1,1 1 1,-1 0-1,0-1 1,1 1-1,-1-1 1,1 1-1,-1-1 1,0 1 0,1-1-1,-1 0 1,1 1-1,-1-1 1,1 1-1,0-1 1,-1 0-1,1 0 1,-1 1-1,1-1 1,-1 0 0,1 0-1,0 0 1,-1 1-1,1-1 1,0 0-1,-1 0 1,1 0-1,0 0 1,-1 0-1,1 0 1,-1-1 0,1 1-1,0 0 1,-1 0-1,1 0 1,-1 0-1,1-1 1,0 1-1,-1 0 1,1-1-1,-1 1-12,28-33 867,93-200-499,-109 217-411,-5 37-677,-4 55 624,-4-56 138,0 0 0,2 1 0,0-1 0,2 0 0,0 0 0,1 0 0,1-1 0,1 1 0,0-1 0,2 0 0,0-1 0,4 6-42,-10-22 32,1 1-1,-1-1 0,1 0 1,0 0-1,-1 0 0,1-1 1,0 1-1,0-1 0,0 1 1,1-1-1,-1 0 0,0 0 1,0 0-1,0-1 0,1 1 1,-1-1-1,1 0 0,-1 0 1,0 0-1,1 0 0,-1-1 1,0 1-1,0-1 1,1 0-1,-1 0 0,0 0 1,0 0-1,0 0 0,0-1 1,0 1-1,0-1 0,0 0 1,0 0-1,-1 0 0,1-1 1,-1 1-1,0 0 0,0-1 1,1 0-1,-1 1 0,-1-1 1,1 0-1,0 0 0,-1 0 1,0 0-1,1 0 1,-1 0-1,0-3-31,24-37 108,-2 0 0,-2-1 0,-2-1 0,-1-1 0,-3-1 0,-2 0 0,-2-1 0,-1-7-108,-4-49 227,-6 104-232,0 17-412,1 3-1167,5 3-3523</inkml:trace>
  <inkml:trace contextRef="#ctx0" brushRef="#br0" timeOffset="848.191">5385 1421 4610,'0'0'913,"0"0"15,0 0-112,0 0-287,0 0-241,0 0-176,-65 149-112,58-142 0,5-7-1329</inkml:trace>
  <inkml:trace contextRef="#ctx0" brushRef="#br0" timeOffset="5305.477">28 1458 7860,'-8'-12'210,"-12"-41"7107,33 30-7017,160-92-164,563-276 272,-794 432-8897,33-37 2252</inkml:trace>
  <inkml:trace contextRef="#ctx0" brushRef="#br0" timeOffset="5557.091">690 785 5523,'0'0'1592,"0"0"-1074,0 0-187,0 0 557,0 0 78,33-1 42,105 0-517,-133 0-462,0 0-1,0 0 1,0 1-1,1-1 0,-1 1 1,0 0-1,0 1 1,0-1-1,0 1 1,0 0-1,0 0 1,0 1-1,0 0 1,-1-1-1,1 1 0,0 1 1,-1-1-1,1 1 1,-1 0-1,0 0 1,0 0-1,0 0 1,-1 1-1,1 0-28,-1 0 10,-1 0 0,0 1-1,-1-1 1,1 0 0,-1 1-1,0 0 1,0-1 0,0 1-1,-1-1 1,0 1 0,0 0-1,0-1 1,0 1 0,-1 0-1,1-1 1,-1 1 0,0-1-1,-1 1 1,1-1 0,-1 1 0,0-1-1,0 0 1,0 0 0,-1 0-1,1 0 1,-1 0 0,-1 1-10,1-1-128,-47 68 231,35-40-3331,12-20-771</inkml:trace>
  <inkml:trace contextRef="#ctx0" brushRef="#br0" timeOffset="6617.584">1392 515 912,'-1'-15'1722,"0"-12"4429,7 38-3587,5 37-2494,3 0-1,1-1 0,3-1 1,21 40-70,8-31 485,-3-123 286,43-220-875,-80 288-5642,-2 7 2875</inkml:trace>
  <inkml:trace contextRef="#ctx0" brushRef="#br0" timeOffset="7087.236">1867 621 2545,'0'0'2567,"0"0"-1007,0 0-994,0 0-294,0 0-144,7-16 107,22-49-158,-28 64-74,0 0-1,0 0 1,-1-1-1,1 1 1,0 0-1,-1 0 1,1-1-1,-1 1 1,1-1 0,-1 1-1,0 0 1,0-1-1,0 1 1,0-1-1,0 1 1,0-1-1,0 1 1,0 0-1,0-1 1,-1 1-1,1-1 1,0 1-1,-1 0 1,1-1-1,-1 1 1,0 0-1,1 0 1,-1-1-1,0 1 1,0 0 0,0 0-1,0 0 1,0 0-1,0 0 1,0 0-1,0 0 1,0 0-1,-1 1 1,1-1-1,0 0 1,0 1-1,-1-1 1,1 1-1,-1-1 1,1 1-1,0 0 1,-1-1-1,1 1 1,-1 0-1,1 0 1,-1 0 0,1 0-1,0 0 1,-1 0-1,1 1 1,-1-1-1,1 0 1,0 1-1,-1-1 1,1 1-1,0-1 1,-1 1-1,1 0 1,0 0-1,0-1 1,0 1-1,-1 1-2,0-2-9,-3 2 17,-1 0 0,1 0-1,0 0 1,0 1 0,0 0-1,0 0 1,0 0 0,1 1 0,0-1-1,-1 1 1,1 0 0,1 0-1,-1 1 1,0-1 0,1 1-1,0 0 1,0 0 0,1 0-1,-1 0 1,1 0 0,0 0-1,1 1 1,-1-1 0,1 1-1,0-1 1,0 1 0,1 0-1,-1-1 1,1 1 0,1 0-1,-1-1 1,1 1 0,0 0-8,2-3 24,1 0 0,-1 0 0,1 0-1,0-1 1,-1 0 0,1 0 0,0 0 0,0 0 0,1 0 0,-1-1 0,0 0 0,0 0 0,1 0-1,-1 0 1,1-1 0,-1 0 0,0 0 0,1 0 0,-1 0 0,1-1 0,-1 1 0,0-1 0,1 0 0,-1-1-1,2 0-23,74-83 249,-57 163 47,39-38-2433,-33-38-638</inkml:trace>
  <inkml:trace contextRef="#ctx0" brushRef="#br0" timeOffset="7429.712">2203 463 4178,'0'0'880,"0"0"-186,0 0-107,0 0-312,0 0-70,0 10 14,12 144 1374,-12-154-1513,0 0 224,2-7 923,11-48 117,-11 40-1304,1 0 0,0 1 1,1-1-1,1 1 0,0 0 1,0 0-1,2 1 0,0 0 1,0 0-1,1 0 1,6-6-41,52 6-3295,-49 13 547</inkml:trace>
  <inkml:trace contextRef="#ctx0" brushRef="#br0" timeOffset="7664.362">2454 461 144,'0'0'832,"0"0"-239,0 0 831,0 0-31,0 0-272,0 0-689,37 71-288,-30-55 96,0-1-192,-5-3 112,1-4-160,-3-3-64,0-5-384,0 0-2081</inkml:trace>
  <inkml:trace contextRef="#ctx0" brushRef="#br0" timeOffset="7869.308">2563 156 4578,'0'0'1201,"0"0"-881,0 0 432,0 0 401,0 0-769,0 0-384,0 0 0,41 42 240,-20-13-240,2 2-512,2 0-2818</inkml:trace>
  <inkml:trace contextRef="#ctx0" brushRef="#br0" timeOffset="8243.816">2897 432 4674,'0'0'1409,"0"0"77,0 0-467,0 0-347,0 0-74,0-14 47,2-46 22,-3 58-644,0 0 1,0 1-1,0-1 0,0 0 0,-1 0 0,1 1 0,0-1 0,-1 1 0,1-1 0,-1 1 0,1 0 0,-1-1 0,0 1 0,1 0 0,-1 0 0,0 0 0,0 0 0,0 1 0,0-1 0,0 0 0,0 1 0,0-1 0,0 1 0,0 0 0,0 0 0,0 0 1,0 0-1,0 0 0,0 0 0,0 0 0,0 1 0,0-1 0,0 1 0,0-1 0,0 1 0,0 0 0,0 0 0,1 0 0,-1 0 0,0 0 0,0 0 0,1 1 0,-1-1 0,0 1-23,-4 4-1,0-1-1,1 1 0,0 1 1,0-1-1,0 0 0,1 1 0,0 0 1,0 0-1,1 1 0,0-1 1,0 1-1,0-1 0,1 1 1,1 0-1,-1 0 0,1 0 1,1 0-1,-1 0 0,1 4 2,3-11 3,0 0 1,0 0-1,-1 0 0,1 0 0,0-1 0,0 1 0,0-1 1,0 1-1,0-1 0,0 0 0,0 0 0,0 0 1,0-1-1,-1 1 0,1-1 0,0 1 0,0-1 0,0 0 1,0 0-1,-1-1 0,3 0-3,84-95-2081,-51 140 2244,-35-40-273,0-1 0,0 1 0,0 0 0,0-1 0,1 0 0,-1 0 0,1 0 0,0 0 0,0-1 0,0 1 0,-1-1-1,1 0 1,0 0 0,0-1 0,1 1 0,-1-1 0,0 0 0,0 0 0,0 0 0,0 0 0,0-1 110,15 1-2916</inkml:trace>
  <inkml:trace contextRef="#ctx0" brushRef="#br0" timeOffset="8712.1">3143 136 3490,'0'0'1520,"0"0"46,0 0 48,0 0-552,0 0-461,0 4-377,0 281 1190,12-202-790,11-173-155,-22 86-483,1 0-1,0 0 0,0 0 1,0 0-1,1 0 0,-1 0 1,1 1-1,0-1 0,0 1 1,0 0-1,0 0 0,1 0 1,-1 0-1,1 0 0,0 1 1,0 0-1,0 0 0,0 0 1,0 0-1,0 0 0,0 1 1,1 0-1,-1 0 0,1 0 1,-1 0-1,1 1 0,-1 0 1,1 0-1,-1 0 0,1 0 1,-1 1-1,2 0 15,-3 1-5,0 1-1,0-1 1,0 1 0,-1 0 0,1 0-1,-1 0 1,1 0 0,-1 1 0,0-1-1,0 1 1,-1-1 0,1 1 0,-1-1 0,1 1-1,-1 0 1,0 0 0,-1 0 0,1 0-1,-1 0 1,0 0 0,1-1 0,-2 1-1,1 0 1,0 0 0,-1 0 0,0 0-1,0 0 1,-1 3 5,0-4 2,1 1 0,-1 0 0,0-1 0,-1 0 0,1 1 0,0-1 1,-1 0-1,0 0 0,0 0 0,0 0 0,0-1 0,0 1 0,0-1 0,-1 0 0,1 0 0,-1 0 0,0-1 0,1 1 0,-1-1 0,0 1 0,0-1 0,0-1 0,0 1 0,0 0 0,0-1 1,-1 0-3,5-25-4280,2-10 12</inkml:trace>
  <inkml:trace contextRef="#ctx0" brushRef="#br0" timeOffset="8992.598">3512 1 3009,'0'0'761,"0"0"-81,0 0 310,0 0 242,0 0 174,-4 42-226,-13 134-449,14-36 1006,4-125-1686,0-1 0,-1 1 0,-1 0 1,-1 0-1,0 0 0,0-1 0,-2 1 1,0-1-1,-3 7-51,7-20-1355,0-4-852,0-15-1296</inkml:trace>
  <inkml:trace contextRef="#ctx0" brushRef="#br0" timeOffset="9319.547">3475 397 224,'0'0'2673,"0"0"-717,0 0-510,0 0-200,0 0-56,6-1-529,216-16 2511,-110 8-2937,-111 6-312,1 1 1,-1 0-1,0 0 0,0-1 0,-1 1 0,1 0 1,0-1-1,-1 1 0,0-1 0,1 1 1,-1-1-1,0 1 0,0-1 0,0 1 0,-1-1 1,1 1-1,0-1 0,-1 1 0,0-1 0,0 1 1,0 0-1,0-1 0,-1-1 77,0 1-27,-1 1 1,1-1-1,-1 1 1,0 0-1,0 0 0,0 0 1,0 0-1,0 0 1,0 1-1,-1-1 0,1 1 1,-1 0-1,1 0 1,0 0-1,-1 1 0,0-1 1,1 1-1,-1-1 1,1 1-1,-1 1 0,0-1 1,1 0-1,-1 1 0,1 0 1,-1-1-1,1 2 1,-1-1-1,1 0 0,0 1 1,0-1-1,-1 1 1,1 0-1,0 0 0,1 0 1,-1 0-1,0 1 1,0 0 26,-2 5 4,0 0 0,1 1 0,0 0 0,0 0 1,1 0-1,0 0 0,1 1 0,0-1 0,0 1 1,1-1-1,0 1 0,1 0 0,0-1 0,1 6-4,1-11-62,0-1 1,1 1-1,-1-1 0,1 0 0,-1 0 0,1 0 0,0 0 1,0 0-1,0-1 0,1 1 0,-1-1 0,1 0 0,-1 0 1,1 0-1,0-1 0,-1 1 0,1-1 0,0 0 0,0 0 0,0 0 1,0-1-1,0 1 0,0-1 0,0 0 0,0 0 0,1 0 1,-1-1-1,0 0 0,0 1 0,0-1 0,2-1 62,8 1-953,49 1-3743</inkml:trace>
  <inkml:trace contextRef="#ctx0" brushRef="#br0" timeOffset="9599.872">4205 266 3394,'0'0'869,"0"0"-311,0 0 136,0 0 157,0 0 66,-29 11-119,-91 35-534,118-46-255,1 0 0,-1 1-1,0-1 1,0 1 0,0-1 0,1 1-1,-1-1 1,0 1 0,0 0-1,1 0 1,-1 0 0,1 0 0,-1 0-1,1 0 1,-1 1 0,1-1-1,0 0 1,0 1 0,0-1 0,-1 1-1,1-1 1,1 1 0,-1-1 0,0 1-1,0 0 1,0 0 0,1-1-1,-1 1 1,1 0 0,0 0 0,-1 0-1,1-1 1,0 1 0,0 0 0,0 0-1,0 0 1,1 0 0,-1 0-1,0 0-8,2 7 26,0-5-11,1 1 0,-1-1 0,1 0 1,0 0-1,1 0 0,-1-1 0,1 1 1,-1-1-1,1 1 0,0-1 0,0 0 1,0-1-1,1 1 0,-1-1 0,1 0 1,-1 0-1,1 0 0,0-1 0,0 1 0,0-1 1,4 0-16,-2 1 21,136 46 147,-147-41-93,-207 41 213,77-21-565,74-21-1217</inkml:trace>
  <inkml:trace contextRef="#ctx0" brushRef="#br0" timeOffset="11067.045">4581 637 8148,'0'0'944,"0"0"-384,0 0-351,0 0 63,0 0 256,0 0 192,-680 206 177,411-117-481,-61 19-176,-50 24 240,-21 7-416,5 2 32,27-4-96,35-19-80,30-29-4130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5:5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11146 367 7780,'0'0'1584,"0"0"94,0 0-779,0 0 3,0 0 133,-1 1-272,-5 5-330,4-5-271,2-1-74,0 2-16,0-2 88,0 0-45,0 0 21,0 0 112,0 0-117,0 0 64,0 0-56,0 0 29,0 3-4832,0-2-525</inkml:trace>
  <inkml:trace contextRef="#ctx0" brushRef="#br0" timeOffset="-877.364">28 192 4770,'-21'-12'3514,"15"-5"3017,20 15-6675,503 17 523,-472-15-341,32 1-11,0-2-1,-1-5 0,1-2 1,13-7-27,7-4 152,-96 19-96,-1 0 13,0 0 11,0 0 123,0 0-104,17-4 7,286 0 28,907-35-86,-475 71-27,-386-16 60,56-17-81,-141-1 20,943 2 68,-750-38-175,-85 1 78,690-11 151,-242 45-217,-377 38 54,1091-29 29,-1125-10-22,447 10-2,-380 3 54,-183 7 138,155-16-987,-489 0-2135,-18-2-3947</inkml:trace>
  <inkml:trace contextRef="#ctx0" brushRef="#br0" timeOffset="3473.947">12492 238 6739,'0'0'2391,"0"0"-367,0 0-852,0 0-343,0 0-170,0 0-333,0 0-273,0 0 33,0 0-17,0 0 38,0 0-118,0 0-53,12 15 249,-9-11-2536,-7-4-5797</inkml:trace>
  <inkml:trace contextRef="#ctx0" brushRef="#br0" timeOffset="5656.577">11063 352 4738,'0'0'1185,"0"0"263,0 0-399,0 0-145,0 0 147,-1-7 25,-3-20-247,9 20-698,1069 29 771,-351-15-956,-723-7 185,0 0 16,0 0 360,0 0 349,0 0-253,0 0-304,0 0 56,0 0-257,0 0-106,0 0-122,0 0-641,0 0-1404,0 0-2432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6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162 106 5426,'0'0'401,"0"0"1077,0 0-579,0 0-456,0 0 408,0 0 451,-19-12-251,-58-34-656,12 19 384,64 27-827,1 0-32,0 0-86,12 0-453,262 39 857,249 2-777,-362-34 406,1-8 1,14-8 132,133-2 270,21 5-89,-70-37 321,-247 41-590,11-17-1214,-24 2-3772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1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27 480,'2'-5'5577,"-10"-1"-3831,-5-9 901,13 14-2804,191 46-881,-113-25 1100,276 51 380,-263-70 1732,-54 22-3073,-18-19-1235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1:3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68 1313,'0'0'1213,"0"0"-297,0 0 36,0 0-16,0 0-117,-1-4-258,-5-16-302,4 15-177,203 36-52,420-24 575,-4-40 49,446 33-107,-603-23-174,-358 23 1943,-105-5-2460,-14-11-1043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1809,'0'0'990,"0"0"-225,0 0 129,0 0 165,0 0 86,0 0-270,0 0-515,0 0-131,0 0-2,0 0-387,9 2-173,56 15 596,1-3 0,1-2 0,64 2-263,28 4 465,-94-10 767,-65-8-1016,1 4 2497,-11-4-6256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2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73 1521,'-6'-1'425,"0"-1"1,0 0 0,0-1-1,0 1 1,1-1-1,-1-1 1,1 1 0,0-1-1,0 1 1,0-2-1,0 1 1,1 0 0,0-1-1,-1 0 1,2 0-1,-1 0 1,1-1-426,24 0-123,120 57 518,-26-30-237,-333-17 2277,219-4-2437,0-1 0,-1 1-1,0-1 1,1 1 0,-1-1 0,1 1-1,-1 0 1,1-1 0,-1 0-1,0 1 1,1-1 0,-1 1 0,0-1-1,0 1 1,1-1 0,-1 0-1,0 1 1,0-1 0,0 1 0,0-1-1,0 0 1,0 1 0,0-1-1,0 0 1,0 1 0,0-1 0,0 1-1,0-1 1,0 0 0,-1 1-1,1-1 1,0 1 0,0-1 0,-1 1-1,1-1 1,0 0 0,-1 1-1,1-1 1,-1 1 0,1 0 0,0-1-1,-1 1 1,1-1 0,-1 1-1,1 0 1,-1-1 0,0 1 0,1 0-1,-1-1 1,1 1 0,-1 0-1,1 0 1,-1 0 0,0-1 0,1 1-1,-1 0 3,253-22 336,-252 22-344,-28 0 403,-58-8-75,108-5-821,73 16-612,-68 4-1821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3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4434,'0'0'2049,"0"0"-1387,0 0-510,0 0-62,0 0-36,5 26 23,14 86 145,-15 56 1333,-4-168-1216,0 0 69,0 0 291,0-3 365,-4-267 1084,4 270-2273,0 0-14,0 0 40,0 8-120,0 161 262,-5-160 640,-2-27-397,-11-152 215,15 362-426,3-261-1897,0 47-3647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3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8948,'0'0'2737,"0"0"-2032,0 0-97,0 0-224,0 0-384,0 0-384,28 0-2866,-5 0-927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3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42 1681,'0'0'2171,"0"0"-1167,0 0-177,0 0-494,0 3-117,-46 224 1260,33-178-1009,3 0 1,1 0-1,3 1 1,0 47-468,19-102-48,4-23-550,0-13-1579</inkml:trace>
  <inkml:trace contextRef="#ctx0" brushRef="#br0" timeOffset="577.683">83 145 3618,'0'0'1272,"0"0"-338,0 0-32,0 0 26,0 0-50,0-5-326,-1-2-476,9-58 158,2 57-195,0 1 1,0 0-1,1 0 1,-1 1-1,1 1 1,1 0-1,-1 0 1,1 1-1,0 0 1,0 1-1,0 1 1,0 0-1,0 0 1,1 2-1,-1-1 1,6 2-40,-14 1-23,0 1 0,-1-1 0,1 1 0,-1 0 0,0 0 0,0 1 0,0-1 0,0 1 0,0-1 0,-1 1 0,1 0 0,-1 0 0,0 0 0,-1 0 0,1 1 0,-1-1 0,1 0 0,-1 1 0,0-1 0,-1 1 0,1-1 0,-1 1 0,0-1 0,0 1 0,-1-1 0,1 1 0,-1-1 0,0 1 0,0-1 0,0 0 0,-1 1 0,0 0 23,-4 10 63,0-1 1,-1 1 0,-1-1-1,0 0 1,-1 0 0,0-1-1,-1-1 1,-1 0 0,0 0 0,-1-1-1,0 0 1,0-1 0,-1 0-1,-1-1 1,0-1 0,-14 7-64,16-9 354,12-6-321,1 0 1,-1 0-1,1 0 1,-1 0 0,0 0-1,1 0 1,-1 0-1,0 0 1,1 0 0,-1 1-1,0-1 1,1 0-1,-1 0 1,0 0-1,1 0 1,-1 1 0,0-1-1,0 0 1,1 0-1,-1 1 1,0-1 0,0 0-1,1 1 1,-1-1-1,0 0 1,0 0 0,0 1-1,0-1 1,1 0-1,-1 1 1,0-1 0,0 1-1,0-1 1,0 0-1,0 1 1,0-1 0,0 0-1,0 1 1,0-1-1,0 0 1,0 1 0,0-1-1,0 1 1,0-1-1,0 0 1,-1 1 0,1-1-1,0 0 1,0 1-1,0-1 1,0 0 0,-1 0-1,1 1 1,0-1-1,0 0 1,-1 0 0,1 1-1,0-1-33,214 123 390,-147-106-2154,-55-19-2926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67 3522,'0'0'493,"0"0"-223,0 0-6,0 0 429,0 0-122,0 0 112,-21-12 4370,260 396-4765,-232-355-1043,-7-53-5525</inkml:trace>
  <inkml:trace contextRef="#ctx0" brushRef="#br0" timeOffset="325.395">406 1 16,'0'0'3111,"0"0"-1860,0 0-1056,-11 16-65,-143 187 3045,96-136-1163,57-66-1825,1 0-41,0 2-1397,0-2-1382</inkml:trace>
  <inkml:trace contextRef="#ctx0" brushRef="#br0" timeOffset="1868.753">318 94 1761,'0'0'2388,"0"0"-1199,0 0-487,0 0 10,0 0-151,0-3-420,0-6-141,0 6-75,-8 3 83,-70 57 138,63-42-121,-187 207 1288,201-222-1295,0 1 0,0-1 0,1 0 0,-1 1 0,0-1 0,0 0 0,1 1 0,-1-1 1,0 1-1,1-1 0,-1 1 0,1 0 0,-1-1 0,0 1 0,1 0 0,-1-1 0,1 1 0,0 0 0,-1-1 1,1 1-1,0 0 0,-1 0 0,1 0 0,0-1 0,0 1 0,0 0 0,-1 0 0,1 0 0,0 0 0,0-1 1,0 1-1,1 0 0,-1 0 0,0 0 0,0 0 0,0-1 0,1 1 0,-1 0 0,0 0 0,1 0 0,-1-1 1,0 1-1,1 0 0,-1-1 0,1 1 0,-1 0 0,1-1 0,0 1 0,-1-1 0,1 1 0,0-1 0,-1 1 1,1-1-1,0 1 0,-1-1 0,1 1 0,0-1 0,0 0 0,0 0 0,-1 1 0,1-1 0,0 0 0,0 0 1,0 0-19,17 0-553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2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3522,'0'0'1115,"0"0"-427,0 0-160,0 0-7,-12 1-324,6 0-183,-1 0 1,1 0-1,-1 0 1,1 1-1,-1 0 0,1 0 1,0 0-1,0 1 1,0 0-1,0 0 0,1 1 1,-1 0-1,1 0 1,0 0-1,-2 2-14,-6 6 51,2 0-1,-1 1 0,2 1 1,0-1-1,0 1 1,2 1-1,-1 0 0,2 0 1,0 1-1,1 0 1,0 0-1,2 0 0,0 1 1,0 0-1,2 0 1,0 0-1,1 0 0,1 0 1,1 8-51,-1-21 14,1-1 0,0 1 0,1-1-1,-1 0 1,0 1 0,1-1 0,0 0 0,0 0 0,0 0 0,0 0 0,0-1-1,1 1 1,-1 0 0,1-1 0,0 0 0,0 0 0,-1 0 0,2 0 0,-1 0-1,0 0 1,0-1 0,0 1 0,1-1 0,-1 0 0,1 0 0,-1 0 0,1-1-1,-1 1 1,1-1-14,108 1 510,-105-3-535,-1 0 1,0 0-1,0 0 0,1-1 0,-2 0 1,1 0-1,0-1 0,-1 1 0,1-1 0,-1 0 1,0-1-1,-1 1 0,1-1 0,-1 0 0,0-1 1,0 1-1,3-5 25,-3-9-4042</inkml:trace>
  <inkml:trace contextRef="#ctx0" brushRef="#br0" timeOffset="248.625">79 202 64,'0'0'208,"0"0"176,0 0 65,0 0 655,0 0-496,0 0-224,194 6-336,-181-6 129,-6 0-338,-4 0 161,-3 0-2080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4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1 160,'0'0'1214,"0"0"373,0 0-418,0 0-313,0 0-239,-2 38 26,-9 122 10,-15 3 700,24-156-1284,0 0 1,0 0 0,-1 0-1,0-1 1,0 1 0,-1-1-1,0 0 1,0 0-1,0 0 1,-1 0 0,1-1-1,-2 0 1,1 0 0,0 0-1,-1-1 1,0 0 0,0 0-1,0 0 1,-1-1-1,-6 3-69,-21 19-723,16-11-1587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522 732 2481,'0'0'1089,"0"0"-833,0 0 176,0 0-432,0 0 0,0 0-208,0 0 16,-30 0-801,16 0-816</inkml:trace>
  <inkml:trace contextRef="#ctx0" brushRef="#br0" timeOffset="729.748">218 10 48,'0'0'854,"0"0"114,0 0 139,0 0 22,0 0-115,-25-9 2107,-64 108-2646,79-87-417,-79 139 191,87-134-252,0 1-1,2-1 1,0 1 0,1-1 0,1 1 0,1-1 0,0 1-1,1-1 1,1 0 0,1-1 0,0 1 0,1-1 0,2 2 3,12 37 46,-18-42-40,0-1 1,0 1-1,2-1 0,-1 0 0,2 0 0,0-1 0,0 1 1,1-1-1,0-1 0,1 1 0,0-1 0,0-1 1,1 1-1,1-1 0,0-1 0,0 0 0,0 0 0,1-1 1,0-1-1,1 0 0,-1 0 0,7 1-6,29 1-912,4-6-3610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5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6467,'0'0'2497,"0"0"-2129,0 0 0,0 0 1,0 0 575,0 0-656,0 0-288,0 0 0,0 0-352,0 0 128,0 8-240,7-4-465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1:3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25 64,'0'0'1219,"0"0"-85,0 0-318,0 0 148,0 0 20,0 0-37,-4-4-291,-15-17 332,35 21-1189,271 43 676,142-34-53,-110-22 55,93 24-20,526 5 834,-642-22 736,-321 4-2830,-18 0-2998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51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2689,'0'0'446,"0"0"-302,0 0 53,0 0 121,0 0 18,0 0-235,0 0 3,0 0 155,0 0-67,0 0 56,0 0 86,0 0-14,0 0 238,0 0 28,0 0 89,0 0 94,-13 10-759,-2-7-1477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5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3730,'0'0'981,"0"0"-404,0 0-22,0 0-70,0 0-351,6 0-49,358 38 549,-111-6-425,39-11 181,165-15-390,124-53 48,-466 44 32,0-4 0,81-18-80,-17 6 60,1 7 0,180 12-60,-155 2 32,-18-2 128,-187 0-75,0 0 195,0 0-144,0 0 147,0 0 309,0 0-202,0 0-126,0 0-165,-5 0-257,-11 0-685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9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7 656,'0'0'934,"3"-3"6095,5 0-6396,131 37-481,144-45 246,139 10-51,92-7-217,-97 24 105,-55-1-264,609 0 392,-761-9-214,225-2 1340,-434-4-1316,-1 0-63,0 0 116,0 0-26,0 0-18,0 0-11,0 0 170,0 0-277,0 0-117,-27 4-1748,-15-4-3559</inkml:trace>
  <inkml:trace contextRef="#ctx0" brushRef="#br0" timeOffset="26046.124">1945 44 4258,'0'0'4274,"0"0"-3730,0 0 80,0 0-15,0 0 79,0 0-688,0 0-352,9 0-368,7 0 239,-7 0 129,-4 0-7828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92 352,'0'0'2148,"0"0"-1092,0 0-194,0 0-419,0 0-179,0 0 27,-4-3-102,-29-15 404,33 18-225,-26-1-1766,15 4-40</inkml:trace>
  <inkml:trace contextRef="#ctx0" brushRef="#br0" timeOffset="1032.392">5 102 208,'0'0'723,"0"0"275,0 0 435,0 0-430,0 0-88,-4 0 547,207 45-411,124-31-664,-193-14-209,-69 1-23,274-15 0,9-11 24,99-47 2,-173 53-93,-34 15-5,239-9 101,11 7 507,-489 6-606,-1 0 171,-28-1-3014,-7-6-4899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1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22 848,'0'0'1249,"0"0"-265,0 0-306,0 0-27,0 0-248,0 0-35,3 52 1614,-4-44-1875,1-7-66,-1 0 0,1 0 0,-1 1 0,1-1 0,0 0 0,0 0 0,0 0 1,-1 1-1,1-1 0,0 0 0,0 1 0,1-1 0,-1 0 0,0 0 0,0 1 0,1-1 1,-1 0-1,0 0 0,1 0 0,0 0 0,-1 1 0,1-1 0,-1 0 0,1 0 0,0 0 0,0 0 1,0 0-1,0-1 0,0 1 0,-1 0 0,2 0 0,-1 0 0,0-1 0,0 1 0,0-1 1,0 1-1,1 0-41,18-52 776,-18 38-279,-3 47-319,1-9 115,0-24-258,0-1 8,0 0 50,9-20 713,-2-36-555,-7 55-283,0 1-118,0 0-122,0 6-136,18 43 603,-6-69 904,-11-7-1098,0 17-67,-1 26 702,-17-12-738,16 27 6,1-30 91,0-1 66,0 0 73,-5-41 74,3 40-219,1 1-1,0 0 1,0 0-1,0 0 1,0 0 0,0 0-1,0 0 1,-1 0 0,1 1-1,0-1 1,0 0-1,0 1 1,0-1 0,0 0-1,0 1 1,0-1 0,0 1-1,0 0 1,0-1 0,0 1-1,0 0 1,1 0-1,-1-1 1,0 1 0,0 0-1,1 0 1,-1 0 0,0 0-1,1 0 1,-1 0-1,1 0 1,-1 0 0,1 0-1,0 0 1,0 0 0,-1 0-1,1 1 1,0-1-1,0 0 1,0 0 0,0 0-1,0 0 1,0 0 0,0 0-1,0 1 1,1-1-1,-1 0 1,0 0 0,1 0-1,-1 0 1,1 0 0,-1 0-1,1 0 1,0 0-1,-1 0 1,1 0 11,0 9 37,0-8-24,1 0 0,0 0 0,0 0 0,0-1 1,0 1-1,0-1 0,0 1 0,1-1 0,-1 0 1,0 0-1,1 0 0,-1 0 0,1 0 0,-1 0 1,1-1-1,-1 1 0,1-1 0,0 0 0,-1 0 1,1 0-1,-1 0 0,1 0 0,0-1 0,-1 1 1,1-1-1,-1 1 0,1-1 0,-1 0 0,1 0 1,-1 0-1,0 0 0,0-1 0,1 1 0,-1-1 0,0 1 1,0-1-1,1-1-13,5-88 29,-9 90-56,-1-1 0,1 1-1,0 0 1,-1 0 0,1 0 0,-1 0-1,0 0 1,1 0 0,-1 0-1,0 0 1,0 1 0,0-1 0,1 1-1,-1-1 1,0 1 0,0 0-1,0-1 1,0 1 0,0 0 0,0 0-1,0 1 1,1-1 0,-1 0-1,0 1 1,0-1 0,0 1 0,0-1-1,1 1 1,-1 0 0,0 0 0,0 0 27,-1 5 0,0 0 0,0 1 1,1 0-1,-1-1 1,2 1-1,-1 0 1,1 0-1,0 0 1,0 0-1,0 0 0,1 1 1,1-1-1,-1 0 1,1 2-1,0 11-36,26-30 562,-26 7-529,0 0 1,0 1-1,0-1 0,0 0 1,0-1-1,0 1 1,-1 0-1,1 0 0,-1 0 1,0 0-1,0 0 1,0 0-1,-1-1 1,1 1-1,-1 0 0,0 0 1,1 0-1,-1 0 1,0 0-1,-1 0 0,1 0 1,-1 1-1,1-1 1,-1 0-1,0 1 0,0-1 1,0 1-1,0 0 1,0-1-1,-1 1 1,1 0-1,-1 1 0,-1-3 3,-3 53-1963,7-19-1367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1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217 154 96,'0'0'555,"0"0"-101,0 0 71,0 0 484,0 0-361,-20-14-133,-63-45-152,22 40-269,46 20-82,-23-1 863,168-2 1022,360-13 688,-250 0-2045,145 13-540,-207 3 7,311-11 447,-436 9-355,-52 1-70,-1 0 88,0 0 75,0 0-66,0 0 42,0 0-72,0-6-424,0-6-187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2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1 192,'0'0'937,"-1"2"6007,-11 19-6891,1-8 67,2 0 1,-1 1-1,2 0 0,0 1 0,0 0 0,2 0 0,0 0 0,0 1 0,2 0 0,0 0 0,0 0 0,2 1 0,0 3-120,2-20 69,0 0-21,0 0 41,186-16 519,-151 11-531,-35 5 81,0 0 116,0-19 1196,-2 8-1361,0 0 0,-1 0 0,0 0-1,-1 0 1,0 1 0,-1 0 0,0-1 0,0 2-1,-1-1 1,-1 1 0,1 0 0,-2 0-1,-1-2-108,-28-25 881,35 35-849,2 1 5,0 0-133,0 0 51,0 0 47,0 0 6,0 0 40,0 0-130,0 28-2728,0-18-8451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2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3890,'0'0'1104,"0"0"-261,0 0 123,0 0-147,0 0-333,4-4-19,390 2 3420,-533 15-7836,92-8-354</inkml:trace>
  <inkml:trace contextRef="#ctx0" brushRef="#br0" timeOffset="267.082">1 7 912</inkml:trace>
  <inkml:trace contextRef="#ctx0" brushRef="#br0" timeOffset="268.082">1 7 912,'53'2'1697,"-53"-2"-320,0 0-81,0 0-479,0 0-161,0 0 96,316 17-79,-280-17 127,-3 0-640,-13 0-112,-6 0 288,-5 0-336,-4 0-48,-5 2 0,0 4-224,-9 4-1297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3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1088,'0'0'1401,"0"0"-456,0 0-54,0 0-107,0 0-160,0 0-330,-7 0 453,7 0 2171,428 0-1904,-427 0-747,-1 0-99,0 0-72,0 0-197,-1 0-1836,-3 0-6174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3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1 576,'0'0'545,"0"0"-95,0 0 335,0 0-36,0 0-324,0 0-105,-5 0-159,6 0 4464,336 10-3547,-147 7-190,-153-17-754,-37 0-60,0 0 73,0 0 2,0 0 209,0 0-209,0 0-7,0 0-126,-7 3-1281,-9 0-2038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31:4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59 368,'-34'-58'8946,"34"58"-8517,0 0-221,9 0-405,183 29 21,252-26 667,-51-23-291,-392 20-910,-1 0-2558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4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13 608,'0'0'931,"10"-13"3554,24 88-3588,-30-77 2876,-3-10-4164,-1 11 597,0-11-726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3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2993,'0'0'451,"0"0"-200,0 0-83,0 0 171,0 0 165,7-1-98,51-4-40,-1 4 1,1 2-1,-1 2 1,7 4-367,115 5 889,1325-12 835,-963-55-1585,21 23-171,-122 15 77,21-16 152,-63-2-130,-326 23 613,-73 10-821,-5-5-417</inkml:trace>
  <inkml:trace contextRef="#ctx0" brushRef="#br0" timeOffset="4798.468">4451 137 6755,'0'0'1158,"0"0"-46,0 0-493,0 0-77,0 0-8,0-9-465,9 12-31,0-15 652,-9 5-986,0-32-1545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0:5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1153,'-4'-19'9889,"26"21"-9616,238 21 380,1228-33 222,-1064 8-968,-49 1 160,162-29-67,-127-5-59,155 16 59,656 33 168,-337-14 19,-883 0-142,-1 0 128,-11-1-343,-15-4-953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0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1 416,'0'0'1025,"0"0"-150,0 0 187,0 0 290,0 0 25,0 0-129,0 0-434,0 0-307,0 0 141,0 0-338,0 0-83,0 0 77,0 0-192,0 0-171,3 4-197,12 0-451,7-2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3298,'0'0'2048,"0"0"-863,0 0-547,0 0 29,0 0 5,3-8 4130,-13 8-11549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100 255 3602,'0'0'2662,"0"0"-1467,0 0-472,0 0-181,0 0 250,0 0 740,-1-7-692,-4-22-624,-37 26-37,38 5-191,0 0-1,1 0 1,-1 1-1,1 0 1,0-1 0,0 1-1,0 0 1,0 1-1,1-1 1,-1 0 0,1 1-1,0-1 1,0 1-1,0 0 1,0 0 0,1 0-1,-1 0 1,1 0-1,0 0 1,0 0 0,1 0-1,-1 0 1,1 1 0,0-1-1,0 0 1,0 0-1,1 0 1,0 1 0,-1-1-1,2 0 1,-1 1 12,4 0-17,-1 1 1,1-1-1,0 0 1,1-1 0,-1 1-1,1-1 1,0 0-1,0 0 1,0-1-1,1 0 1,-1 0-1,1 0 1,-1-1-1,1 0 1,0 0 0,0-1-1,0 0 1,3 0 16,-3 1 13,-6-3-39,1 1 0,0 0 0,-1 0 0,1 0 0,-1 0 0,1 1 0,-1-1 0,1 0 0,-1 1 0,1-1 0,-1 1 0,1-1 0,-1 1 0,0-1 0,1 1 0,-1 0 0,0 0 0,1 0 0,-1 0-1,0 0 1,0 0 0,0 0 0,0 0 0,0 1 0,0-1 0,0 0 0,-1 1 0,1-1 0,0 0 0,-1 1 0,1-1 0,-1 1 0,1-1 0,-1 1 0,0-1 0,1 1 0,-1-1 0,0 1 0,0-1 0,0 1 0,0 0 0,-1-1 0,1 1 0,0-1 0,-1 1 0,1-1 0,-1 1 0,1-1 0,-1 1 26,-53 50 109,103-43-5799,-12-14 1474</inkml:trace>
  <inkml:trace contextRef="#ctx0" brushRef="#br0" timeOffset="958.408">476 338 512,'0'0'3439,"0"0"-899,0 0-211,0 0-974,0 0-442,-6-5-478,5 4-423,-1-1 1,1 0-1,-1 1 1,0-1 0,0 1-1,1 0 1,-1-1-1,0 1 1,0 0 0,0 0-1,0 0 1,0 0-1,-1 1 1,1-1 0,0 1-1,0-1 1,0 1 0,-1 0-1,1 0 1,0 0-1,0 0 1,-1 0 0,1 0-1,0 0 1,0 1-1,0-1 1,0 1 0,-1 0-1,1 0 1,0 0-1,0 0 1,0 0 0,0 0-1,1 0 1,-1 1-1,0-1 1,0 0 0,1 1-1,-1 0 1,0 1-13,-2-1-19,1 1 0,0 0 0,0 1 1,0-1-1,1 0 0,-1 1 0,1-1 0,0 1 1,0 0-1,0 0 0,0 0 0,1 0 0,-1 0 1,1 0-1,0 0 0,1 1 0,-1-1 1,1 0-1,-1 1 0,1-1 0,1 0 0,-1 2 19,62 7-202,-51-13 242,-6-1-195,1 0 0,0 0-1,-1 0 1,1-1 0,-1 0 0,1 0 0,-1 0 0,0 0 0,0-1 0,0 0 0,0 0 0,0-1 0,-1 1 0,1-1 0,-1 0 0,0 0 0,0 0 0,-1-1 0,1 1 0,-1-1 0,0 0 0,0 0 0,0 0 0,-1 0 0,0-1 0,0 1 0,0-3 155,-2 12 47,0 1 0,0-1 0,1 0 1,0 1-1,-1-1 0,1 0 0,1 0 0,-1 1 1,1-1-1,-1 0 0,1 0 0,0 0 1,1-1-1,-1 1 0,1 0 0,-1-1 0,1 0 1,0 1-1,1-1 0,-1-1 0,0 1 1,1 0-1,-1-1 0,1 1 0,0-1 0,0 0 1,0 0-1,0-1 0,0 1 0,3-1-47,29-7-190,22-53-6103,-43 31 6760,-12 23 32,16 60 3399,-16-55-3888,1-1-1,-1 0 1,0 0 0,1 0-1,-1 0 1,0 0 0,0-1 0,0 0-1,0 1 1,0-1 0,-1 0 0,1 0-1,0-1 1,-1 1 0,0 0-1,1-1 1,-1 0 0,0 1 0,0-1-1,0 0 1,1-3-10,40-37-428,-41 43 401,-2 0-192,0 0 67,21 34 267,-21-32-131,1 1 0,0-1 0,-1 0 0,1 1 0,0-1 0,1 0 0,-1 0 0,0 0 0,1 0 1,-1 0-1,1 0 0,-1 0 0,1-1 0,0 1 0,0 0 0,0-1 0,0 1 0,0-1 0,0 0 0,0 0 0,0 0 0,1 0 0,-1 0 0,0 0 0,1-1 0,-1 1 0,0-1 0,1 1 0,-1-1 1,1 0-1,-1 0 0,1 0 0,-1-1 0,1 1 0,-1 0 0,0-1 0,1 0 0,-1 1 0,0-1 0,1 0 0,-1 0 0,0 0 0,0-1 0,0 1 0,0 0 0,1-2 16,16-24-803,-19 26 1249,0 1-86,0 0-248,59 33 93,-49-30-258,1-1 0,-1-1 0,1 1 0,-1-1 0,1-1 0,0 0 0,-1-1 0,1 0 0,0 0 0,-1-1 0,0-1 0,1 0 0,-1 0 0,0-1 0,0 0 0,-1 0 0,2-2 53,29-20-5080</inkml:trace>
  <inkml:trace contextRef="#ctx0" brushRef="#br0" timeOffset="1372.745">1349 228 4466,'0'0'2452,"0"0"-427,0 0-1129,0 0-685,0 10-427,-27 174 464,26 73 1358,-12-430-2943,12 125 1115,-3 27 25,2-1 0,1 0 0,0 1 0,2-1 0,0 0 0,2 1 1,0-1-1,1 1 0,2 0 0,0 0 0,1 0 0,1 1 0,1 0 0,0 0 1,2 1-1,0 1 0,4-4 197,-13 20-4,0 0 0,0 0 1,0 0-1,1 0 0,-1 1 1,0-1-1,1 1 0,0-1 0,-1 1 1,1 0-1,0 0 0,0 0 1,-1 0-1,1 0 0,0 1 0,0-1 1,0 1-1,0 0 0,0 0 1,0 0-1,0 0 0,0 1 1,0-1-1,0 1 0,0 0 0,-1 0 1,1 0-1,0 0 0,0 0 1,-1 0-1,1 1 0,-1-1 0,1 1 1,-1 0-1,0 0 0,1 0 1,-1 0-1,0 0 0,0 0 1,-1 0-1,1 1 0,0-1 0,-1 1 1,1 0-1,-1-1 0,0 1 1,0 0-1,0-1 0,0 1 1,-1 0-1,1 0 0,-1 0 0,1 0 1,-1 0 3,4 17 151,-1 0 0,-1 0 1,0 0-1,-2 0 1,0 0-1,-1 0 0,-2 0 1,-2 13-152,-33 42 371,34-74-988,3-1-2544</inkml:trace>
  <inkml:trace contextRef="#ctx0" brushRef="#br0" timeOffset="1841.19">1734 0 16,'0'0'971,"0"0"278,0 0-57,0 0-263,0 0-305,0 0-157,-6 48-155,-15 148 21,15-107 46,38-88-243,-16-6-31,-1 0 0,0-1 0,0 0 0,0-2 0,-1 1 0,0-2 0,-1 0 0,1 0 0,-2-1 0,1-1 0,-2 0 0,11-13-105,-19 22 70,0 0 0,-1-1 0,1 1 0,-1-1 1,0 0-1,0 1 0,0-1 0,0 0 1,0 0-1,0-1 0,-1 1 0,1 0 0,-1 0 1,0-1-1,0 1 0,-1-1 0,1 1 0,-1-1 1,1 1-1,-1-1 0,0 1 0,-1-3-70,-2 4 164,0-1-1,0 1 0,0 0 1,0 0-1,-1 0 0,1 1 0,-1-1 1,1 1-1,-1 0 0,0 0 1,0 0-1,1 0 0,-1 1 1,0-1-1,0 1 0,0 0 0,0 0 1,1 1-1,-3-1-163,5 2-22,-1 0 0,1-1 0,-1 1 0,1 0 0,-1 0 0,1 0 0,0 0 0,0 0 0,0 0 0,0 0-1,0 0 1,0 0 0,1 1 0,-1-1 0,1 0 0,0 0 0,-1 1 0,1-1 0,0 0 0,0 1 0,1-1 0,-1 0 0,0 1 0,1-1 0,-1 0 0,2 2 22,-2 9-94,3-5 89,-1 0-1,1-1 1,0 1-1,1-1 1,0 0 0,0 0-1,0 0 1,1 0-1,0-1 1,0 1-1,1-1 1,0-1 0,0 1-1,0-1 1,1 0-1,0-1 1,0 1 0,0-1-1,0-1 1,1 1-1,-1-1 1,1-1-1,0 1 1,0-1 0,0-1-1,0 1 1,0-1-1,0-1 1,0 1 0,0-1-1,1-1 1,2 0 5,51 2-1430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3922,'-23'-23'1833,"27"18"6251,-1 4-9445,2 1-547,2 0-5316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0 880,'0'0'1593,"0"0"-182,0 0-450,0 0-476,0 0-204,0 7 201,-55 82 1471,37-71-2532,20-20-3863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1088,'0'0'2340,"0"0"-934,0 0-560,0 0-593,0 11-149,5 504 2423,-5-514-2539,0 0 0,0 0 0,0 0 1,0-1-1,0 1 0,0 0 0,1 0 0,-1 0 1,0 0-1,1 0 0,-1 0 0,0-1 0,1 1 0,-1 0 1,1 0-1,0 0 0,-1-1 0,1 1 0,-1 0 0,1-1 1,0 1-1,0-1 0,-1 1 0,1-1 0,0 1 0,0-1 1,0 1-1,-1-1 0,1 0 0,0 1 0,0-1 1,0 0-1,0 0 0,0 0 0,0 0 0,0 0 0,0 0 1,0 0-1,0 0 0,-1 0 0,1 0 0,0 0 0,0 0 1,0-1 11,22 1-2265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5:41:2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96,'0'0'464,"0"0"-272,0 0-96,0 0 321,0 0 1215,0 0-63,110 278-528,-110-212 175,-4 4-736,-26 5-304,-12 2 465,-13-3-529,-12-11-112,-2-24-224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237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910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7189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09256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5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545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6883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5717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81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2121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735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0.xml"/><Relationship Id="rId18" Type="http://schemas.openxmlformats.org/officeDocument/2006/relationships/image" Target="../media/image181.png"/><Relationship Id="rId26" Type="http://schemas.openxmlformats.org/officeDocument/2006/relationships/image" Target="../media/image185.png"/><Relationship Id="rId39" Type="http://schemas.openxmlformats.org/officeDocument/2006/relationships/customXml" Target="../ink/ink173.xml"/><Relationship Id="rId21" Type="http://schemas.openxmlformats.org/officeDocument/2006/relationships/customXml" Target="../ink/ink164.xml"/><Relationship Id="rId34" Type="http://schemas.openxmlformats.org/officeDocument/2006/relationships/image" Target="../media/image189.png"/><Relationship Id="rId42" Type="http://schemas.openxmlformats.org/officeDocument/2006/relationships/image" Target="../media/image193.png"/><Relationship Id="rId47" Type="http://schemas.openxmlformats.org/officeDocument/2006/relationships/customXml" Target="../ink/ink177.xml"/><Relationship Id="rId50" Type="http://schemas.openxmlformats.org/officeDocument/2006/relationships/image" Target="../media/image197.png"/><Relationship Id="rId55" Type="http://schemas.openxmlformats.org/officeDocument/2006/relationships/customXml" Target="../ink/ink181.xml"/><Relationship Id="rId63" Type="http://schemas.openxmlformats.org/officeDocument/2006/relationships/customXml" Target="../ink/ink185.xml"/><Relationship Id="rId68" Type="http://schemas.openxmlformats.org/officeDocument/2006/relationships/image" Target="../media/image206.png"/><Relationship Id="rId7" Type="http://schemas.openxmlformats.org/officeDocument/2006/relationships/customXml" Target="../ink/ink157.xml"/><Relationship Id="rId71" Type="http://schemas.openxmlformats.org/officeDocument/2006/relationships/customXml" Target="../ink/ink18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0.png"/><Relationship Id="rId29" Type="http://schemas.openxmlformats.org/officeDocument/2006/relationships/customXml" Target="../ink/ink168.xml"/><Relationship Id="rId11" Type="http://schemas.openxmlformats.org/officeDocument/2006/relationships/customXml" Target="../ink/ink159.xml"/><Relationship Id="rId24" Type="http://schemas.openxmlformats.org/officeDocument/2006/relationships/image" Target="../media/image184.png"/><Relationship Id="rId32" Type="http://schemas.openxmlformats.org/officeDocument/2006/relationships/image" Target="../media/image188.png"/><Relationship Id="rId37" Type="http://schemas.openxmlformats.org/officeDocument/2006/relationships/customXml" Target="../ink/ink172.xml"/><Relationship Id="rId40" Type="http://schemas.openxmlformats.org/officeDocument/2006/relationships/image" Target="../media/image192.png"/><Relationship Id="rId45" Type="http://schemas.openxmlformats.org/officeDocument/2006/relationships/customXml" Target="../ink/ink176.xml"/><Relationship Id="rId53" Type="http://schemas.openxmlformats.org/officeDocument/2006/relationships/customXml" Target="../ink/ink180.xml"/><Relationship Id="rId58" Type="http://schemas.openxmlformats.org/officeDocument/2006/relationships/image" Target="../media/image201.png"/><Relationship Id="rId66" Type="http://schemas.openxmlformats.org/officeDocument/2006/relationships/image" Target="../media/image205.png"/><Relationship Id="rId74" Type="http://schemas.openxmlformats.org/officeDocument/2006/relationships/image" Target="../media/image209.png"/><Relationship Id="rId5" Type="http://schemas.openxmlformats.org/officeDocument/2006/relationships/oleObject" Target="../embeddings/oleObject28.bin"/><Relationship Id="rId15" Type="http://schemas.openxmlformats.org/officeDocument/2006/relationships/customXml" Target="../ink/ink161.xml"/><Relationship Id="rId23" Type="http://schemas.openxmlformats.org/officeDocument/2006/relationships/customXml" Target="../ink/ink165.xml"/><Relationship Id="rId28" Type="http://schemas.openxmlformats.org/officeDocument/2006/relationships/image" Target="../media/image186.png"/><Relationship Id="rId36" Type="http://schemas.openxmlformats.org/officeDocument/2006/relationships/image" Target="../media/image190.png"/><Relationship Id="rId49" Type="http://schemas.openxmlformats.org/officeDocument/2006/relationships/customXml" Target="../ink/ink178.xml"/><Relationship Id="rId57" Type="http://schemas.openxmlformats.org/officeDocument/2006/relationships/customXml" Target="../ink/ink182.xml"/><Relationship Id="rId61" Type="http://schemas.openxmlformats.org/officeDocument/2006/relationships/customXml" Target="../ink/ink184.xml"/><Relationship Id="rId10" Type="http://schemas.openxmlformats.org/officeDocument/2006/relationships/image" Target="../media/image177.png"/><Relationship Id="rId19" Type="http://schemas.openxmlformats.org/officeDocument/2006/relationships/customXml" Target="../ink/ink163.xml"/><Relationship Id="rId31" Type="http://schemas.openxmlformats.org/officeDocument/2006/relationships/customXml" Target="../ink/ink169.xml"/><Relationship Id="rId44" Type="http://schemas.openxmlformats.org/officeDocument/2006/relationships/image" Target="../media/image194.png"/><Relationship Id="rId52" Type="http://schemas.openxmlformats.org/officeDocument/2006/relationships/image" Target="../media/image198.png"/><Relationship Id="rId60" Type="http://schemas.openxmlformats.org/officeDocument/2006/relationships/image" Target="../media/image202.png"/><Relationship Id="rId65" Type="http://schemas.openxmlformats.org/officeDocument/2006/relationships/customXml" Target="../ink/ink186.xml"/><Relationship Id="rId73" Type="http://schemas.openxmlformats.org/officeDocument/2006/relationships/customXml" Target="../ink/ink190.xml"/><Relationship Id="rId4" Type="http://schemas.openxmlformats.org/officeDocument/2006/relationships/image" Target="../media/image175.emf"/><Relationship Id="rId9" Type="http://schemas.openxmlformats.org/officeDocument/2006/relationships/customXml" Target="../ink/ink158.xml"/><Relationship Id="rId14" Type="http://schemas.openxmlformats.org/officeDocument/2006/relationships/image" Target="../media/image179.png"/><Relationship Id="rId22" Type="http://schemas.openxmlformats.org/officeDocument/2006/relationships/image" Target="../media/image183.png"/><Relationship Id="rId27" Type="http://schemas.openxmlformats.org/officeDocument/2006/relationships/customXml" Target="../ink/ink167.xml"/><Relationship Id="rId30" Type="http://schemas.openxmlformats.org/officeDocument/2006/relationships/image" Target="../media/image187.png"/><Relationship Id="rId35" Type="http://schemas.openxmlformats.org/officeDocument/2006/relationships/customXml" Target="../ink/ink171.xml"/><Relationship Id="rId43" Type="http://schemas.openxmlformats.org/officeDocument/2006/relationships/customXml" Target="../ink/ink175.xml"/><Relationship Id="rId48" Type="http://schemas.openxmlformats.org/officeDocument/2006/relationships/image" Target="../media/image196.png"/><Relationship Id="rId56" Type="http://schemas.openxmlformats.org/officeDocument/2006/relationships/image" Target="../media/image200.png"/><Relationship Id="rId64" Type="http://schemas.openxmlformats.org/officeDocument/2006/relationships/image" Target="../media/image204.png"/><Relationship Id="rId69" Type="http://schemas.openxmlformats.org/officeDocument/2006/relationships/customXml" Target="../ink/ink188.xml"/><Relationship Id="rId8" Type="http://schemas.openxmlformats.org/officeDocument/2006/relationships/image" Target="../media/image176.png"/><Relationship Id="rId51" Type="http://schemas.openxmlformats.org/officeDocument/2006/relationships/customXml" Target="../ink/ink179.xml"/><Relationship Id="rId72" Type="http://schemas.openxmlformats.org/officeDocument/2006/relationships/image" Target="../media/image208.png"/><Relationship Id="rId3" Type="http://schemas.openxmlformats.org/officeDocument/2006/relationships/image" Target="../media/image357.png"/><Relationship Id="rId12" Type="http://schemas.openxmlformats.org/officeDocument/2006/relationships/image" Target="../media/image178.png"/><Relationship Id="rId17" Type="http://schemas.openxmlformats.org/officeDocument/2006/relationships/customXml" Target="../ink/ink162.xml"/><Relationship Id="rId25" Type="http://schemas.openxmlformats.org/officeDocument/2006/relationships/customXml" Target="../ink/ink166.xml"/><Relationship Id="rId33" Type="http://schemas.openxmlformats.org/officeDocument/2006/relationships/customXml" Target="../ink/ink170.xml"/><Relationship Id="rId38" Type="http://schemas.openxmlformats.org/officeDocument/2006/relationships/image" Target="../media/image191.png"/><Relationship Id="rId46" Type="http://schemas.openxmlformats.org/officeDocument/2006/relationships/image" Target="../media/image195.png"/><Relationship Id="rId59" Type="http://schemas.openxmlformats.org/officeDocument/2006/relationships/customXml" Target="../ink/ink183.xml"/><Relationship Id="rId67" Type="http://schemas.openxmlformats.org/officeDocument/2006/relationships/customXml" Target="../ink/ink187.xml"/><Relationship Id="rId20" Type="http://schemas.openxmlformats.org/officeDocument/2006/relationships/image" Target="../media/image182.png"/><Relationship Id="rId41" Type="http://schemas.openxmlformats.org/officeDocument/2006/relationships/customXml" Target="../ink/ink174.xml"/><Relationship Id="rId54" Type="http://schemas.openxmlformats.org/officeDocument/2006/relationships/image" Target="../media/image199.png"/><Relationship Id="rId62" Type="http://schemas.openxmlformats.org/officeDocument/2006/relationships/image" Target="../media/image203.png"/><Relationship Id="rId70" Type="http://schemas.openxmlformats.org/officeDocument/2006/relationships/image" Target="../media/image207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4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18" Type="http://schemas.openxmlformats.org/officeDocument/2006/relationships/customXml" Target="../ink/ink194.xml"/><Relationship Id="rId26" Type="http://schemas.openxmlformats.org/officeDocument/2006/relationships/customXml" Target="../ink/ink198.xml"/><Relationship Id="rId39" Type="http://schemas.openxmlformats.org/officeDocument/2006/relationships/customXml" Target="../ink/ink205.xml"/><Relationship Id="rId21" Type="http://schemas.openxmlformats.org/officeDocument/2006/relationships/image" Target="../media/image2.png"/><Relationship Id="rId34" Type="http://schemas.openxmlformats.org/officeDocument/2006/relationships/image" Target="../media/image221.png"/><Relationship Id="rId42" Type="http://schemas.openxmlformats.org/officeDocument/2006/relationships/image" Target="../media/image225.png"/><Relationship Id="rId47" Type="http://schemas.openxmlformats.org/officeDocument/2006/relationships/customXml" Target="../ink/ink209.xml"/><Relationship Id="rId50" Type="http://schemas.openxmlformats.org/officeDocument/2006/relationships/image" Target="../media/image229.png"/><Relationship Id="rId55" Type="http://schemas.openxmlformats.org/officeDocument/2006/relationships/customXml" Target="../ink/ink213.xml"/><Relationship Id="rId63" Type="http://schemas.openxmlformats.org/officeDocument/2006/relationships/customXml" Target="../ink/ink217.xml"/><Relationship Id="rId68" Type="http://schemas.openxmlformats.org/officeDocument/2006/relationships/image" Target="../media/image238.png"/><Relationship Id="rId76" Type="http://schemas.openxmlformats.org/officeDocument/2006/relationships/image" Target="../media/image242.png"/><Relationship Id="rId7" Type="http://schemas.openxmlformats.org/officeDocument/2006/relationships/image" Target="../media/image211.wmf"/><Relationship Id="rId71" Type="http://schemas.openxmlformats.org/officeDocument/2006/relationships/customXml" Target="../ink/ink221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93.xml"/><Relationship Id="rId29" Type="http://schemas.openxmlformats.org/officeDocument/2006/relationships/customXml" Target="../ink/ink200.xml"/><Relationship Id="rId11" Type="http://schemas.openxmlformats.org/officeDocument/2006/relationships/image" Target="../media/image213.wmf"/><Relationship Id="rId24" Type="http://schemas.openxmlformats.org/officeDocument/2006/relationships/customXml" Target="../ink/ink197.xml"/><Relationship Id="rId32" Type="http://schemas.openxmlformats.org/officeDocument/2006/relationships/image" Target="../media/image220.png"/><Relationship Id="rId37" Type="http://schemas.openxmlformats.org/officeDocument/2006/relationships/customXml" Target="../ink/ink204.xml"/><Relationship Id="rId40" Type="http://schemas.openxmlformats.org/officeDocument/2006/relationships/image" Target="../media/image224.png"/><Relationship Id="rId45" Type="http://schemas.openxmlformats.org/officeDocument/2006/relationships/customXml" Target="../ink/ink208.xml"/><Relationship Id="rId53" Type="http://schemas.openxmlformats.org/officeDocument/2006/relationships/customXml" Target="../ink/ink212.xml"/><Relationship Id="rId58" Type="http://schemas.openxmlformats.org/officeDocument/2006/relationships/image" Target="../media/image233.png"/><Relationship Id="rId66" Type="http://schemas.openxmlformats.org/officeDocument/2006/relationships/image" Target="../media/image237.png"/><Relationship Id="rId74" Type="http://schemas.openxmlformats.org/officeDocument/2006/relationships/image" Target="../media/image241.png"/><Relationship Id="rId5" Type="http://schemas.openxmlformats.org/officeDocument/2006/relationships/image" Target="../media/image210.wmf"/><Relationship Id="rId15" Type="http://schemas.openxmlformats.org/officeDocument/2006/relationships/image" Target="../media/image215.png"/><Relationship Id="rId23" Type="http://schemas.openxmlformats.org/officeDocument/2006/relationships/image" Target="../media/image124.png"/><Relationship Id="rId28" Type="http://schemas.openxmlformats.org/officeDocument/2006/relationships/customXml" Target="../ink/ink199.xml"/><Relationship Id="rId36" Type="http://schemas.openxmlformats.org/officeDocument/2006/relationships/image" Target="../media/image222.png"/><Relationship Id="rId49" Type="http://schemas.openxmlformats.org/officeDocument/2006/relationships/customXml" Target="../ink/ink210.xml"/><Relationship Id="rId57" Type="http://schemas.openxmlformats.org/officeDocument/2006/relationships/customXml" Target="../ink/ink214.xml"/><Relationship Id="rId61" Type="http://schemas.openxmlformats.org/officeDocument/2006/relationships/customXml" Target="../ink/ink216.xml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217.png"/><Relationship Id="rId31" Type="http://schemas.openxmlformats.org/officeDocument/2006/relationships/customXml" Target="../ink/ink201.xml"/><Relationship Id="rId44" Type="http://schemas.openxmlformats.org/officeDocument/2006/relationships/image" Target="../media/image226.png"/><Relationship Id="rId52" Type="http://schemas.openxmlformats.org/officeDocument/2006/relationships/image" Target="../media/image230.png"/><Relationship Id="rId60" Type="http://schemas.openxmlformats.org/officeDocument/2006/relationships/image" Target="../media/image234.png"/><Relationship Id="rId65" Type="http://schemas.openxmlformats.org/officeDocument/2006/relationships/customXml" Target="../ink/ink218.xml"/><Relationship Id="rId73" Type="http://schemas.openxmlformats.org/officeDocument/2006/relationships/customXml" Target="../ink/ink222.xml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2.wmf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27.png"/><Relationship Id="rId30" Type="http://schemas.openxmlformats.org/officeDocument/2006/relationships/image" Target="../media/image219.png"/><Relationship Id="rId35" Type="http://schemas.openxmlformats.org/officeDocument/2006/relationships/customXml" Target="../ink/ink203.xml"/><Relationship Id="rId43" Type="http://schemas.openxmlformats.org/officeDocument/2006/relationships/customXml" Target="../ink/ink207.xml"/><Relationship Id="rId48" Type="http://schemas.openxmlformats.org/officeDocument/2006/relationships/image" Target="../media/image228.png"/><Relationship Id="rId56" Type="http://schemas.openxmlformats.org/officeDocument/2006/relationships/image" Target="../media/image232.png"/><Relationship Id="rId64" Type="http://schemas.openxmlformats.org/officeDocument/2006/relationships/image" Target="../media/image236.png"/><Relationship Id="rId69" Type="http://schemas.openxmlformats.org/officeDocument/2006/relationships/customXml" Target="../ink/ink220.xml"/><Relationship Id="rId77" Type="http://schemas.openxmlformats.org/officeDocument/2006/relationships/customXml" Target="../ink/ink224.xml"/><Relationship Id="rId8" Type="http://schemas.openxmlformats.org/officeDocument/2006/relationships/oleObject" Target="../embeddings/oleObject31.bin"/><Relationship Id="rId51" Type="http://schemas.openxmlformats.org/officeDocument/2006/relationships/customXml" Target="../ink/ink211.xml"/><Relationship Id="rId72" Type="http://schemas.openxmlformats.org/officeDocument/2006/relationships/image" Target="../media/image240.png"/><Relationship Id="rId3" Type="http://schemas.openxmlformats.org/officeDocument/2006/relationships/image" Target="../media/image410.png"/><Relationship Id="rId12" Type="http://schemas.openxmlformats.org/officeDocument/2006/relationships/customXml" Target="../ink/ink191.xml"/><Relationship Id="rId17" Type="http://schemas.openxmlformats.org/officeDocument/2006/relationships/image" Target="../media/image216.png"/><Relationship Id="rId25" Type="http://schemas.openxmlformats.org/officeDocument/2006/relationships/image" Target="../media/image218.png"/><Relationship Id="rId33" Type="http://schemas.openxmlformats.org/officeDocument/2006/relationships/customXml" Target="../ink/ink202.xml"/><Relationship Id="rId38" Type="http://schemas.openxmlformats.org/officeDocument/2006/relationships/image" Target="../media/image223.png"/><Relationship Id="rId46" Type="http://schemas.openxmlformats.org/officeDocument/2006/relationships/image" Target="../media/image227.png"/><Relationship Id="rId59" Type="http://schemas.openxmlformats.org/officeDocument/2006/relationships/customXml" Target="../ink/ink215.xml"/><Relationship Id="rId67" Type="http://schemas.openxmlformats.org/officeDocument/2006/relationships/customXml" Target="../ink/ink219.xml"/><Relationship Id="rId20" Type="http://schemas.openxmlformats.org/officeDocument/2006/relationships/customXml" Target="../ink/ink195.xml"/><Relationship Id="rId41" Type="http://schemas.openxmlformats.org/officeDocument/2006/relationships/customXml" Target="../ink/ink206.xml"/><Relationship Id="rId54" Type="http://schemas.openxmlformats.org/officeDocument/2006/relationships/image" Target="../media/image231.png"/><Relationship Id="rId62" Type="http://schemas.openxmlformats.org/officeDocument/2006/relationships/image" Target="../media/image235.png"/><Relationship Id="rId70" Type="http://schemas.openxmlformats.org/officeDocument/2006/relationships/image" Target="../media/image239.png"/><Relationship Id="rId75" Type="http://schemas.openxmlformats.org/officeDocument/2006/relationships/customXml" Target="../ink/ink2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47.png"/><Relationship Id="rId18" Type="http://schemas.openxmlformats.org/officeDocument/2006/relationships/customXml" Target="../ink/ink229.xml"/><Relationship Id="rId3" Type="http://schemas.openxmlformats.org/officeDocument/2006/relationships/image" Target="../media/image450.png"/><Relationship Id="rId21" Type="http://schemas.openxmlformats.org/officeDocument/2006/relationships/image" Target="../media/image251.png"/><Relationship Id="rId7" Type="http://schemas.openxmlformats.org/officeDocument/2006/relationships/image" Target="../media/image244.wmf"/><Relationship Id="rId12" Type="http://schemas.openxmlformats.org/officeDocument/2006/relationships/customXml" Target="../ink/ink226.xml"/><Relationship Id="rId17" Type="http://schemas.openxmlformats.org/officeDocument/2006/relationships/image" Target="../media/image249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28.xml"/><Relationship Id="rId20" Type="http://schemas.openxmlformats.org/officeDocument/2006/relationships/customXml" Target="../ink/ink23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46.png"/><Relationship Id="rId5" Type="http://schemas.openxmlformats.org/officeDocument/2006/relationships/image" Target="../media/image243.wmf"/><Relationship Id="rId15" Type="http://schemas.openxmlformats.org/officeDocument/2006/relationships/image" Target="../media/image248.png"/><Relationship Id="rId23" Type="http://schemas.openxmlformats.org/officeDocument/2006/relationships/image" Target="../media/image252.png"/><Relationship Id="rId10" Type="http://schemas.openxmlformats.org/officeDocument/2006/relationships/customXml" Target="../ink/ink225.xml"/><Relationship Id="rId19" Type="http://schemas.openxmlformats.org/officeDocument/2006/relationships/image" Target="../media/image250.png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45.wmf"/><Relationship Id="rId14" Type="http://schemas.openxmlformats.org/officeDocument/2006/relationships/customXml" Target="../ink/ink227.xml"/><Relationship Id="rId22" Type="http://schemas.openxmlformats.org/officeDocument/2006/relationships/customXml" Target="../ink/ink2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0.png"/><Relationship Id="rId18" Type="http://schemas.openxmlformats.org/officeDocument/2006/relationships/customXml" Target="../ink/ink236.xml"/><Relationship Id="rId26" Type="http://schemas.openxmlformats.org/officeDocument/2006/relationships/customXml" Target="../ink/ink240.xml"/><Relationship Id="rId3" Type="http://schemas.openxmlformats.org/officeDocument/2006/relationships/image" Target="../media/image256.emf"/><Relationship Id="rId21" Type="http://schemas.openxmlformats.org/officeDocument/2006/relationships/image" Target="../media/image261.png"/><Relationship Id="rId7" Type="http://schemas.openxmlformats.org/officeDocument/2006/relationships/image" Target="../media/image254.wmf"/><Relationship Id="rId12" Type="http://schemas.openxmlformats.org/officeDocument/2006/relationships/customXml" Target="../ink/ink233.xml"/><Relationship Id="rId17" Type="http://schemas.openxmlformats.org/officeDocument/2006/relationships/image" Target="../media/image259.png"/><Relationship Id="rId25" Type="http://schemas.openxmlformats.org/officeDocument/2006/relationships/image" Target="../media/image263.png"/><Relationship Id="rId33" Type="http://schemas.openxmlformats.org/officeDocument/2006/relationships/image" Target="../media/image267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35.xml"/><Relationship Id="rId20" Type="http://schemas.openxmlformats.org/officeDocument/2006/relationships/customXml" Target="../ink/ink237.xml"/><Relationship Id="rId29" Type="http://schemas.openxmlformats.org/officeDocument/2006/relationships/image" Target="../media/image265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57.png"/><Relationship Id="rId24" Type="http://schemas.openxmlformats.org/officeDocument/2006/relationships/customXml" Target="../ink/ink239.xml"/><Relationship Id="rId32" Type="http://schemas.openxmlformats.org/officeDocument/2006/relationships/customXml" Target="../ink/ink243.xml"/><Relationship Id="rId5" Type="http://schemas.openxmlformats.org/officeDocument/2006/relationships/image" Target="../media/image253.wmf"/><Relationship Id="rId15" Type="http://schemas.openxmlformats.org/officeDocument/2006/relationships/image" Target="../media/image258.png"/><Relationship Id="rId23" Type="http://schemas.openxmlformats.org/officeDocument/2006/relationships/image" Target="../media/image262.png"/><Relationship Id="rId28" Type="http://schemas.openxmlformats.org/officeDocument/2006/relationships/customXml" Target="../ink/ink241.xml"/><Relationship Id="rId10" Type="http://schemas.openxmlformats.org/officeDocument/2006/relationships/customXml" Target="../ink/ink232.xml"/><Relationship Id="rId19" Type="http://schemas.openxmlformats.org/officeDocument/2006/relationships/image" Target="../media/image260.png"/><Relationship Id="rId31" Type="http://schemas.openxmlformats.org/officeDocument/2006/relationships/image" Target="../media/image266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55.wmf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image" Target="../media/image264.png"/><Relationship Id="rId30" Type="http://schemas.openxmlformats.org/officeDocument/2006/relationships/customXml" Target="../ink/ink2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27.png"/><Relationship Id="rId26" Type="http://schemas.openxmlformats.org/officeDocument/2006/relationships/image" Target="../media/image276.png"/><Relationship Id="rId39" Type="http://schemas.openxmlformats.org/officeDocument/2006/relationships/customXml" Target="../ink/ink256.xml"/><Relationship Id="rId3" Type="http://schemas.openxmlformats.org/officeDocument/2006/relationships/image" Target="../media/image55.png"/><Relationship Id="rId21" Type="http://schemas.openxmlformats.org/officeDocument/2006/relationships/customXml" Target="../ink/ink247.xml"/><Relationship Id="rId34" Type="http://schemas.openxmlformats.org/officeDocument/2006/relationships/image" Target="../media/image280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271.wmf"/><Relationship Id="rId17" Type="http://schemas.openxmlformats.org/officeDocument/2006/relationships/customXml" Target="../ink/ink245.xml"/><Relationship Id="rId25" Type="http://schemas.openxmlformats.org/officeDocument/2006/relationships/customXml" Target="../ink/ink249.xml"/><Relationship Id="rId33" Type="http://schemas.openxmlformats.org/officeDocument/2006/relationships/customXml" Target="../ink/ink253.xml"/><Relationship Id="rId38" Type="http://schemas.openxmlformats.org/officeDocument/2006/relationships/image" Target="../media/image28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20" Type="http://schemas.openxmlformats.org/officeDocument/2006/relationships/image" Target="../media/image273.png"/><Relationship Id="rId29" Type="http://schemas.openxmlformats.org/officeDocument/2006/relationships/customXml" Target="../ink/ink25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275.png"/><Relationship Id="rId32" Type="http://schemas.openxmlformats.org/officeDocument/2006/relationships/image" Target="../media/image279.png"/><Relationship Id="rId37" Type="http://schemas.openxmlformats.org/officeDocument/2006/relationships/customXml" Target="../ink/ink255.xml"/><Relationship Id="rId40" Type="http://schemas.openxmlformats.org/officeDocument/2006/relationships/image" Target="../media/image282.png"/><Relationship Id="rId5" Type="http://schemas.openxmlformats.org/officeDocument/2006/relationships/oleObject" Target="../embeddings/oleObject39.bin"/><Relationship Id="rId15" Type="http://schemas.openxmlformats.org/officeDocument/2006/relationships/customXml" Target="../ink/ink244.xml"/><Relationship Id="rId23" Type="http://schemas.openxmlformats.org/officeDocument/2006/relationships/customXml" Target="../ink/ink248.xml"/><Relationship Id="rId28" Type="http://schemas.openxmlformats.org/officeDocument/2006/relationships/image" Target="../media/image277.png"/><Relationship Id="rId36" Type="http://schemas.openxmlformats.org/officeDocument/2006/relationships/image" Target="../media/image232.png"/><Relationship Id="rId10" Type="http://schemas.openxmlformats.org/officeDocument/2006/relationships/image" Target="../media/image270.wmf"/><Relationship Id="rId19" Type="http://schemas.openxmlformats.org/officeDocument/2006/relationships/customXml" Target="../ink/ink246.xml"/><Relationship Id="rId31" Type="http://schemas.openxmlformats.org/officeDocument/2006/relationships/customXml" Target="../ink/ink252.xml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72.wmf"/><Relationship Id="rId22" Type="http://schemas.openxmlformats.org/officeDocument/2006/relationships/image" Target="../media/image274.png"/><Relationship Id="rId27" Type="http://schemas.openxmlformats.org/officeDocument/2006/relationships/customXml" Target="../ink/ink250.xml"/><Relationship Id="rId30" Type="http://schemas.openxmlformats.org/officeDocument/2006/relationships/image" Target="../media/image278.png"/><Relationship Id="rId35" Type="http://schemas.openxmlformats.org/officeDocument/2006/relationships/customXml" Target="../ink/ink2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4.png"/><Relationship Id="rId4" Type="http://schemas.openxmlformats.org/officeDocument/2006/relationships/customXml" Target="../ink/ink2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0.xml"/><Relationship Id="rId13" Type="http://schemas.openxmlformats.org/officeDocument/2006/relationships/image" Target="../media/image291.png"/><Relationship Id="rId3" Type="http://schemas.openxmlformats.org/officeDocument/2006/relationships/image" Target="../media/image287.png"/><Relationship Id="rId7" Type="http://schemas.openxmlformats.org/officeDocument/2006/relationships/image" Target="../media/image288.png"/><Relationship Id="rId12" Type="http://schemas.openxmlformats.org/officeDocument/2006/relationships/customXml" Target="../ink/ink262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9.xml"/><Relationship Id="rId11" Type="http://schemas.openxmlformats.org/officeDocument/2006/relationships/image" Target="../media/image290.png"/><Relationship Id="rId5" Type="http://schemas.openxmlformats.org/officeDocument/2006/relationships/image" Target="../media/image27.png"/><Relationship Id="rId15" Type="http://schemas.openxmlformats.org/officeDocument/2006/relationships/image" Target="../media/image292.png"/><Relationship Id="rId10" Type="http://schemas.openxmlformats.org/officeDocument/2006/relationships/customXml" Target="../ink/ink261.xml"/><Relationship Id="rId4" Type="http://schemas.openxmlformats.org/officeDocument/2006/relationships/customXml" Target="../ink/ink258.xml"/><Relationship Id="rId9" Type="http://schemas.openxmlformats.org/officeDocument/2006/relationships/image" Target="../media/image289.png"/><Relationship Id="rId14" Type="http://schemas.openxmlformats.org/officeDocument/2006/relationships/customXml" Target="../ink/ink2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5.xml"/><Relationship Id="rId13" Type="http://schemas.openxmlformats.org/officeDocument/2006/relationships/image" Target="../media/image299.png"/><Relationship Id="rId18" Type="http://schemas.openxmlformats.org/officeDocument/2006/relationships/customXml" Target="../ink/ink270.xml"/><Relationship Id="rId3" Type="http://schemas.openxmlformats.org/officeDocument/2006/relationships/image" Target="../media/image293.emf"/><Relationship Id="rId21" Type="http://schemas.openxmlformats.org/officeDocument/2006/relationships/image" Target="../media/image303.png"/><Relationship Id="rId7" Type="http://schemas.openxmlformats.org/officeDocument/2006/relationships/image" Target="../media/image296.png"/><Relationship Id="rId12" Type="http://schemas.openxmlformats.org/officeDocument/2006/relationships/customXml" Target="../ink/ink267.xml"/><Relationship Id="rId17" Type="http://schemas.openxmlformats.org/officeDocument/2006/relationships/image" Target="../media/image301.png"/><Relationship Id="rId2" Type="http://schemas.openxmlformats.org/officeDocument/2006/relationships/image" Target="../media/image640.png"/><Relationship Id="rId16" Type="http://schemas.openxmlformats.org/officeDocument/2006/relationships/customXml" Target="../ink/ink269.xml"/><Relationship Id="rId20" Type="http://schemas.openxmlformats.org/officeDocument/2006/relationships/customXml" Target="../ink/ink2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1" Type="http://schemas.openxmlformats.org/officeDocument/2006/relationships/image" Target="../media/image298.png"/><Relationship Id="rId5" Type="http://schemas.openxmlformats.org/officeDocument/2006/relationships/image" Target="../media/image295.png"/><Relationship Id="rId15" Type="http://schemas.openxmlformats.org/officeDocument/2006/relationships/image" Target="../media/image300.png"/><Relationship Id="rId23" Type="http://schemas.openxmlformats.org/officeDocument/2006/relationships/image" Target="../media/image30.png"/><Relationship Id="rId10" Type="http://schemas.openxmlformats.org/officeDocument/2006/relationships/customXml" Target="../ink/ink266.xml"/><Relationship Id="rId19" Type="http://schemas.openxmlformats.org/officeDocument/2006/relationships/image" Target="../media/image302.png"/><Relationship Id="rId4" Type="http://schemas.openxmlformats.org/officeDocument/2006/relationships/image" Target="../media/image294.png"/><Relationship Id="rId9" Type="http://schemas.openxmlformats.org/officeDocument/2006/relationships/image" Target="../media/image297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5.xml"/><Relationship Id="rId13" Type="http://schemas.openxmlformats.org/officeDocument/2006/relationships/image" Target="../media/image309.png"/><Relationship Id="rId3" Type="http://schemas.openxmlformats.org/officeDocument/2006/relationships/image" Target="../media/image305.png"/><Relationship Id="rId7" Type="http://schemas.openxmlformats.org/officeDocument/2006/relationships/image" Target="../media/image30.png"/><Relationship Id="rId12" Type="http://schemas.openxmlformats.org/officeDocument/2006/relationships/customXml" Target="../ink/ink277.xml"/><Relationship Id="rId17" Type="http://schemas.openxmlformats.org/officeDocument/2006/relationships/customXml" Target="../ink/ink280.xml"/><Relationship Id="rId2" Type="http://schemas.openxmlformats.org/officeDocument/2006/relationships/image" Target="../media/image304.emf"/><Relationship Id="rId16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4.xml"/><Relationship Id="rId11" Type="http://schemas.openxmlformats.org/officeDocument/2006/relationships/image" Target="../media/image308.png"/><Relationship Id="rId5" Type="http://schemas.openxmlformats.org/officeDocument/2006/relationships/image" Target="../media/image306.png"/><Relationship Id="rId15" Type="http://schemas.openxmlformats.org/officeDocument/2006/relationships/image" Target="../media/image27.png"/><Relationship Id="rId10" Type="http://schemas.openxmlformats.org/officeDocument/2006/relationships/customXml" Target="../ink/ink276.xml"/><Relationship Id="rId4" Type="http://schemas.openxmlformats.org/officeDocument/2006/relationships/customXml" Target="../ink/ink273.xml"/><Relationship Id="rId9" Type="http://schemas.openxmlformats.org/officeDocument/2006/relationships/image" Target="../media/image307.png"/><Relationship Id="rId14" Type="http://schemas.openxmlformats.org/officeDocument/2006/relationships/customXml" Target="../ink/ink27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customXml" Target="../ink/ink281.xml"/><Relationship Id="rId7" Type="http://schemas.openxmlformats.org/officeDocument/2006/relationships/customXml" Target="../ink/ink283.xml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customXml" Target="../ink/ink282.xml"/><Relationship Id="rId10" Type="http://schemas.openxmlformats.org/officeDocument/2006/relationships/image" Target="../media/image313.png"/><Relationship Id="rId4" Type="http://schemas.openxmlformats.org/officeDocument/2006/relationships/image" Target="../media/image310.png"/><Relationship Id="rId9" Type="http://schemas.openxmlformats.org/officeDocument/2006/relationships/customXml" Target="../ink/ink28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48.bin"/><Relationship Id="rId18" Type="http://schemas.openxmlformats.org/officeDocument/2006/relationships/customXml" Target="../ink/ink286.xml"/><Relationship Id="rId26" Type="http://schemas.openxmlformats.org/officeDocument/2006/relationships/customXml" Target="../ink/ink290.xml"/><Relationship Id="rId3" Type="http://schemas.openxmlformats.org/officeDocument/2006/relationships/image" Target="../media/image319.png"/><Relationship Id="rId21" Type="http://schemas.openxmlformats.org/officeDocument/2006/relationships/image" Target="../media/image323.png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17.wmf"/><Relationship Id="rId17" Type="http://schemas.openxmlformats.org/officeDocument/2006/relationships/image" Target="../media/image321.png"/><Relationship Id="rId25" Type="http://schemas.openxmlformats.org/officeDocument/2006/relationships/image" Target="../media/image32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85.xml"/><Relationship Id="rId20" Type="http://schemas.openxmlformats.org/officeDocument/2006/relationships/customXml" Target="../ink/ink287.xml"/><Relationship Id="rId29" Type="http://schemas.openxmlformats.org/officeDocument/2006/relationships/image" Target="../media/image327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47.bin"/><Relationship Id="rId24" Type="http://schemas.openxmlformats.org/officeDocument/2006/relationships/customXml" Target="../ink/ink289.xml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324.png"/><Relationship Id="rId28" Type="http://schemas.openxmlformats.org/officeDocument/2006/relationships/customXml" Target="../ink/ink291.xml"/><Relationship Id="rId10" Type="http://schemas.openxmlformats.org/officeDocument/2006/relationships/image" Target="../media/image316.wmf"/><Relationship Id="rId19" Type="http://schemas.openxmlformats.org/officeDocument/2006/relationships/image" Target="../media/image322.png"/><Relationship Id="rId4" Type="http://schemas.openxmlformats.org/officeDocument/2006/relationships/image" Target="../media/image320.png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18.wmf"/><Relationship Id="rId22" Type="http://schemas.openxmlformats.org/officeDocument/2006/relationships/customXml" Target="../ink/ink288.xml"/><Relationship Id="rId27" Type="http://schemas.openxmlformats.org/officeDocument/2006/relationships/image" Target="../media/image32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2.wmf"/><Relationship Id="rId18" Type="http://schemas.openxmlformats.org/officeDocument/2006/relationships/customXml" Target="../ink/ink293.xml"/><Relationship Id="rId26" Type="http://schemas.openxmlformats.org/officeDocument/2006/relationships/customXml" Target="../ink/ink297.xml"/><Relationship Id="rId39" Type="http://schemas.openxmlformats.org/officeDocument/2006/relationships/image" Target="../media/image345.png"/><Relationship Id="rId3" Type="http://schemas.openxmlformats.org/officeDocument/2006/relationships/image" Target="../media/image334.png"/><Relationship Id="rId21" Type="http://schemas.openxmlformats.org/officeDocument/2006/relationships/image" Target="../media/image337.png"/><Relationship Id="rId34" Type="http://schemas.openxmlformats.org/officeDocument/2006/relationships/customXml" Target="../ink/ink301.xml"/><Relationship Id="rId42" Type="http://schemas.openxmlformats.org/officeDocument/2006/relationships/customXml" Target="../ink/ink305.xml"/><Relationship Id="rId47" Type="http://schemas.openxmlformats.org/officeDocument/2006/relationships/image" Target="../media/image349.png"/><Relationship Id="rId50" Type="http://schemas.openxmlformats.org/officeDocument/2006/relationships/customXml" Target="../ink/ink309.xml"/><Relationship Id="rId7" Type="http://schemas.openxmlformats.org/officeDocument/2006/relationships/image" Target="../media/image329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335.png"/><Relationship Id="rId25" Type="http://schemas.openxmlformats.org/officeDocument/2006/relationships/image" Target="../media/image339.png"/><Relationship Id="rId33" Type="http://schemas.openxmlformats.org/officeDocument/2006/relationships/image" Target="../media/image27.png"/><Relationship Id="rId38" Type="http://schemas.openxmlformats.org/officeDocument/2006/relationships/customXml" Target="../ink/ink303.xml"/><Relationship Id="rId46" Type="http://schemas.openxmlformats.org/officeDocument/2006/relationships/customXml" Target="../ink/ink30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92.xml"/><Relationship Id="rId20" Type="http://schemas.openxmlformats.org/officeDocument/2006/relationships/customXml" Target="../ink/ink294.xml"/><Relationship Id="rId29" Type="http://schemas.openxmlformats.org/officeDocument/2006/relationships/image" Target="../media/image341.png"/><Relationship Id="rId41" Type="http://schemas.openxmlformats.org/officeDocument/2006/relationships/image" Target="../media/image346.pn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31.wmf"/><Relationship Id="rId24" Type="http://schemas.openxmlformats.org/officeDocument/2006/relationships/customXml" Target="../ink/ink296.xml"/><Relationship Id="rId32" Type="http://schemas.openxmlformats.org/officeDocument/2006/relationships/customXml" Target="../ink/ink300.xml"/><Relationship Id="rId37" Type="http://schemas.openxmlformats.org/officeDocument/2006/relationships/image" Target="../media/image344.png"/><Relationship Id="rId40" Type="http://schemas.openxmlformats.org/officeDocument/2006/relationships/customXml" Target="../ink/ink304.xml"/><Relationship Id="rId45" Type="http://schemas.openxmlformats.org/officeDocument/2006/relationships/image" Target="../media/image348.png"/><Relationship Id="rId53" Type="http://schemas.openxmlformats.org/officeDocument/2006/relationships/image" Target="../media/image352.png"/><Relationship Id="rId5" Type="http://schemas.openxmlformats.org/officeDocument/2006/relationships/image" Target="../media/image328.wmf"/><Relationship Id="rId15" Type="http://schemas.openxmlformats.org/officeDocument/2006/relationships/image" Target="../media/image333.wmf"/><Relationship Id="rId23" Type="http://schemas.openxmlformats.org/officeDocument/2006/relationships/image" Target="../media/image338.png"/><Relationship Id="rId28" Type="http://schemas.openxmlformats.org/officeDocument/2006/relationships/customXml" Target="../ink/ink298.xml"/><Relationship Id="rId36" Type="http://schemas.openxmlformats.org/officeDocument/2006/relationships/customXml" Target="../ink/ink302.xml"/><Relationship Id="rId49" Type="http://schemas.openxmlformats.org/officeDocument/2006/relationships/image" Target="../media/image350.png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336.png"/><Relationship Id="rId31" Type="http://schemas.openxmlformats.org/officeDocument/2006/relationships/image" Target="../media/image342.png"/><Relationship Id="rId44" Type="http://schemas.openxmlformats.org/officeDocument/2006/relationships/customXml" Target="../ink/ink306.xml"/><Relationship Id="rId52" Type="http://schemas.openxmlformats.org/officeDocument/2006/relationships/customXml" Target="../ink/ink310.xml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30.wmf"/><Relationship Id="rId14" Type="http://schemas.openxmlformats.org/officeDocument/2006/relationships/oleObject" Target="../embeddings/oleObject55.bin"/><Relationship Id="rId22" Type="http://schemas.openxmlformats.org/officeDocument/2006/relationships/customXml" Target="../ink/ink295.xml"/><Relationship Id="rId27" Type="http://schemas.openxmlformats.org/officeDocument/2006/relationships/image" Target="../media/image340.png"/><Relationship Id="rId30" Type="http://schemas.openxmlformats.org/officeDocument/2006/relationships/customXml" Target="../ink/ink299.xml"/><Relationship Id="rId35" Type="http://schemas.openxmlformats.org/officeDocument/2006/relationships/image" Target="../media/image343.png"/><Relationship Id="rId43" Type="http://schemas.openxmlformats.org/officeDocument/2006/relationships/image" Target="../media/image347.png"/><Relationship Id="rId48" Type="http://schemas.openxmlformats.org/officeDocument/2006/relationships/customXml" Target="../ink/ink308.xml"/><Relationship Id="rId8" Type="http://schemas.openxmlformats.org/officeDocument/2006/relationships/oleObject" Target="../embeddings/oleObject52.bin"/><Relationship Id="rId51" Type="http://schemas.openxmlformats.org/officeDocument/2006/relationships/image" Target="../media/image3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4.xml"/><Relationship Id="rId3" Type="http://schemas.openxmlformats.org/officeDocument/2006/relationships/image" Target="../media/image353.png"/><Relationship Id="rId7" Type="http://schemas.openxmlformats.org/officeDocument/2006/relationships/image" Target="../media/image355.png"/><Relationship Id="rId2" Type="http://schemas.openxmlformats.org/officeDocument/2006/relationships/customXml" Target="../ink/ink3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3.xml"/><Relationship Id="rId5" Type="http://schemas.openxmlformats.org/officeDocument/2006/relationships/image" Target="../media/image354.png"/><Relationship Id="rId4" Type="http://schemas.openxmlformats.org/officeDocument/2006/relationships/customXml" Target="../ink/ink312.xml"/><Relationship Id="rId9" Type="http://schemas.openxmlformats.org/officeDocument/2006/relationships/image" Target="../media/image35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w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33.png"/><Relationship Id="rId50" Type="http://schemas.openxmlformats.org/officeDocument/2006/relationships/customXml" Target="../ink/ink28.xml"/><Relationship Id="rId55" Type="http://schemas.openxmlformats.org/officeDocument/2006/relationships/image" Target="../media/image37.png"/><Relationship Id="rId63" Type="http://schemas.openxmlformats.org/officeDocument/2006/relationships/image" Target="../media/image41.png"/><Relationship Id="rId68" Type="http://schemas.openxmlformats.org/officeDocument/2006/relationships/customXml" Target="../ink/ink37.xml"/><Relationship Id="rId76" Type="http://schemas.openxmlformats.org/officeDocument/2006/relationships/customXml" Target="../ink/ink41.xml"/><Relationship Id="rId84" Type="http://schemas.openxmlformats.org/officeDocument/2006/relationships/customXml" Target="../ink/ink45.xml"/><Relationship Id="rId7" Type="http://schemas.openxmlformats.org/officeDocument/2006/relationships/image" Target="../media/image12.wmf"/><Relationship Id="rId71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1.xml"/><Relationship Id="rId29" Type="http://schemas.openxmlformats.org/officeDocument/2006/relationships/image" Target="../media/image24.png"/><Relationship Id="rId11" Type="http://schemas.openxmlformats.org/officeDocument/2006/relationships/image" Target="../media/image14.w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8.png"/><Relationship Id="rId40" Type="http://schemas.openxmlformats.org/officeDocument/2006/relationships/customXml" Target="../ink/ink2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2.xml"/><Relationship Id="rId66" Type="http://schemas.openxmlformats.org/officeDocument/2006/relationships/customXml" Target="../ink/ink36.xml"/><Relationship Id="rId74" Type="http://schemas.openxmlformats.org/officeDocument/2006/relationships/customXml" Target="../ink/ink40.xml"/><Relationship Id="rId79" Type="http://schemas.openxmlformats.org/officeDocument/2006/relationships/image" Target="../media/image49.png"/><Relationship Id="rId5" Type="http://schemas.openxmlformats.org/officeDocument/2006/relationships/image" Target="../media/image11.wmf"/><Relationship Id="rId61" Type="http://schemas.openxmlformats.org/officeDocument/2006/relationships/image" Target="../media/image40.png"/><Relationship Id="rId82" Type="http://schemas.openxmlformats.org/officeDocument/2006/relationships/customXml" Target="../ink/ink44.xml"/><Relationship Id="rId19" Type="http://schemas.openxmlformats.org/officeDocument/2006/relationships/image" Target="../media/image1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3.png"/><Relationship Id="rId30" Type="http://schemas.openxmlformats.org/officeDocument/2006/relationships/customXml" Target="../ink/ink18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44.png"/><Relationship Id="rId77" Type="http://schemas.openxmlformats.org/officeDocument/2006/relationships/image" Target="../media/image48.png"/><Relationship Id="rId8" Type="http://schemas.openxmlformats.org/officeDocument/2006/relationships/oleObject" Target="../embeddings/oleObject3.bin"/><Relationship Id="rId51" Type="http://schemas.openxmlformats.org/officeDocument/2006/relationships/image" Target="../media/image35.png"/><Relationship Id="rId72" Type="http://schemas.openxmlformats.org/officeDocument/2006/relationships/customXml" Target="../ink/ink39.xml"/><Relationship Id="rId80" Type="http://schemas.openxmlformats.org/officeDocument/2006/relationships/customXml" Target="../ink/ink43.xml"/><Relationship Id="rId85" Type="http://schemas.openxmlformats.org/officeDocument/2006/relationships/customXml" Target="../ink/ink46.xml"/><Relationship Id="rId3" Type="http://schemas.openxmlformats.org/officeDocument/2006/relationships/image" Target="../media/image16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13.xml"/><Relationship Id="rId41" Type="http://schemas.openxmlformats.org/officeDocument/2006/relationships/image" Target="../media/image30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47.png"/><Relationship Id="rId83" Type="http://schemas.openxmlformats.org/officeDocument/2006/relationships/image" Target="../media/image5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oleObject" Target="../embeddings/oleObject4.bin"/><Relationship Id="rId31" Type="http://schemas.openxmlformats.org/officeDocument/2006/relationships/image" Target="../media/image25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78" Type="http://schemas.openxmlformats.org/officeDocument/2006/relationships/customXml" Target="../ink/ink42.xml"/><Relationship Id="rId81" Type="http://schemas.openxmlformats.org/officeDocument/2006/relationships/image" Target="../media/image50.png"/><Relationship Id="rId86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8.png"/><Relationship Id="rId3" Type="http://schemas.openxmlformats.org/officeDocument/2006/relationships/image" Target="../media/image11.png"/><Relationship Id="rId21" Type="http://schemas.openxmlformats.org/officeDocument/2006/relationships/image" Target="../media/image27.png"/><Relationship Id="rId34" Type="http://schemas.openxmlformats.org/officeDocument/2006/relationships/customXml" Target="../ink/ink59.xml"/><Relationship Id="rId42" Type="http://schemas.openxmlformats.org/officeDocument/2006/relationships/image" Target="../media/image69.png"/><Relationship Id="rId47" Type="http://schemas.openxmlformats.org/officeDocument/2006/relationships/customXml" Target="../ink/ink66.xml"/><Relationship Id="rId50" Type="http://schemas.openxmlformats.org/officeDocument/2006/relationships/image" Target="../media/image73.png"/><Relationship Id="rId7" Type="http://schemas.openxmlformats.org/officeDocument/2006/relationships/image" Target="../media/image54.wmf"/><Relationship Id="rId12" Type="http://schemas.openxmlformats.org/officeDocument/2006/relationships/customXml" Target="../ink/ink48.xml"/><Relationship Id="rId17" Type="http://schemas.openxmlformats.org/officeDocument/2006/relationships/image" Target="../media/image59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customXml" Target="../ink/ink61.xml"/><Relationship Id="rId46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64.png"/><Relationship Id="rId41" Type="http://schemas.openxmlformats.org/officeDocument/2006/relationships/customXml" Target="../ink/ink6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56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7.png"/><Relationship Id="rId40" Type="http://schemas.openxmlformats.org/officeDocument/2006/relationships/customXml" Target="../ink/ink62.xml"/><Relationship Id="rId45" Type="http://schemas.openxmlformats.org/officeDocument/2006/relationships/customXml" Target="../ink/ink65.xml"/><Relationship Id="rId5" Type="http://schemas.openxmlformats.org/officeDocument/2006/relationships/image" Target="../media/image53.wmf"/><Relationship Id="rId15" Type="http://schemas.openxmlformats.org/officeDocument/2006/relationships/image" Target="../media/image58.png"/><Relationship Id="rId23" Type="http://schemas.openxmlformats.org/officeDocument/2006/relationships/image" Target="../media/image61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customXml" Target="../ink/ink67.xml"/><Relationship Id="rId10" Type="http://schemas.openxmlformats.org/officeDocument/2006/relationships/customXml" Target="../ink/ink47.xml"/><Relationship Id="rId19" Type="http://schemas.openxmlformats.org/officeDocument/2006/relationships/image" Target="../media/image60.png"/><Relationship Id="rId31" Type="http://schemas.openxmlformats.org/officeDocument/2006/relationships/image" Target="../media/image65.png"/><Relationship Id="rId44" Type="http://schemas.openxmlformats.org/officeDocument/2006/relationships/image" Target="../media/image70.png"/><Relationship Id="rId52" Type="http://schemas.openxmlformats.org/officeDocument/2006/relationships/image" Target="../media/image74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5.wmf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63.png"/><Relationship Id="rId30" Type="http://schemas.openxmlformats.org/officeDocument/2006/relationships/customXml" Target="../ink/ink57.xml"/><Relationship Id="rId35" Type="http://schemas.openxmlformats.org/officeDocument/2006/relationships/image" Target="../media/image30.png"/><Relationship Id="rId43" Type="http://schemas.openxmlformats.org/officeDocument/2006/relationships/customXml" Target="../ink/ink64.xml"/><Relationship Id="rId48" Type="http://schemas.openxmlformats.org/officeDocument/2006/relationships/image" Target="../media/image72.png"/><Relationship Id="rId8" Type="http://schemas.openxmlformats.org/officeDocument/2006/relationships/oleObject" Target="../embeddings/oleObject8.bin"/><Relationship Id="rId51" Type="http://schemas.openxmlformats.org/officeDocument/2006/relationships/customXml" Target="../ink/ink6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.xml"/><Relationship Id="rId18" Type="http://schemas.openxmlformats.org/officeDocument/2006/relationships/image" Target="../media/image82.png"/><Relationship Id="rId26" Type="http://schemas.openxmlformats.org/officeDocument/2006/relationships/image" Target="../media/image86.png"/><Relationship Id="rId39" Type="http://schemas.openxmlformats.org/officeDocument/2006/relationships/customXml" Target="../ink/ink84.xml"/><Relationship Id="rId21" Type="http://schemas.openxmlformats.org/officeDocument/2006/relationships/customXml" Target="../ink/ink75.xml"/><Relationship Id="rId34" Type="http://schemas.openxmlformats.org/officeDocument/2006/relationships/image" Target="../media/image90.png"/><Relationship Id="rId42" Type="http://schemas.openxmlformats.org/officeDocument/2006/relationships/image" Target="../media/image94.png"/><Relationship Id="rId47" Type="http://schemas.openxmlformats.org/officeDocument/2006/relationships/customXml" Target="../ink/ink88.xml"/><Relationship Id="rId50" Type="http://schemas.openxmlformats.org/officeDocument/2006/relationships/image" Target="../media/image98.png"/><Relationship Id="rId55" Type="http://schemas.openxmlformats.org/officeDocument/2006/relationships/customXml" Target="../ink/ink92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79.png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33" Type="http://schemas.openxmlformats.org/officeDocument/2006/relationships/customXml" Target="../ink/ink81.xml"/><Relationship Id="rId38" Type="http://schemas.openxmlformats.org/officeDocument/2006/relationships/image" Target="../media/image92.png"/><Relationship Id="rId46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29" Type="http://schemas.openxmlformats.org/officeDocument/2006/relationships/customXml" Target="../ink/ink79.xml"/><Relationship Id="rId41" Type="http://schemas.openxmlformats.org/officeDocument/2006/relationships/customXml" Target="../ink/ink85.xml"/><Relationship Id="rId54" Type="http://schemas.openxmlformats.org/officeDocument/2006/relationships/image" Target="../media/image10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75.wmf"/><Relationship Id="rId11" Type="http://schemas.openxmlformats.org/officeDocument/2006/relationships/customXml" Target="../ink/ink70.xml"/><Relationship Id="rId24" Type="http://schemas.openxmlformats.org/officeDocument/2006/relationships/image" Target="../media/image85.png"/><Relationship Id="rId32" Type="http://schemas.openxmlformats.org/officeDocument/2006/relationships/image" Target="../media/image89.png"/><Relationship Id="rId37" Type="http://schemas.openxmlformats.org/officeDocument/2006/relationships/customXml" Target="../ink/ink83.xml"/><Relationship Id="rId40" Type="http://schemas.openxmlformats.org/officeDocument/2006/relationships/image" Target="../media/image93.png"/><Relationship Id="rId45" Type="http://schemas.openxmlformats.org/officeDocument/2006/relationships/customXml" Target="../ink/ink87.xml"/><Relationship Id="rId53" Type="http://schemas.openxmlformats.org/officeDocument/2006/relationships/customXml" Target="../ink/ink91.xml"/><Relationship Id="rId5" Type="http://schemas.openxmlformats.org/officeDocument/2006/relationships/oleObject" Target="../embeddings/oleObject9.bin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87.png"/><Relationship Id="rId36" Type="http://schemas.openxmlformats.org/officeDocument/2006/relationships/image" Target="../media/image91.png"/><Relationship Id="rId49" Type="http://schemas.openxmlformats.org/officeDocument/2006/relationships/customXml" Target="../ink/ink89.xml"/><Relationship Id="rId10" Type="http://schemas.openxmlformats.org/officeDocument/2006/relationships/image" Target="../media/image78.png"/><Relationship Id="rId19" Type="http://schemas.openxmlformats.org/officeDocument/2006/relationships/customXml" Target="../ink/ink74.xml"/><Relationship Id="rId31" Type="http://schemas.openxmlformats.org/officeDocument/2006/relationships/customXml" Target="../ink/ink80.xml"/><Relationship Id="rId44" Type="http://schemas.openxmlformats.org/officeDocument/2006/relationships/image" Target="../media/image95.png"/><Relationship Id="rId52" Type="http://schemas.openxmlformats.org/officeDocument/2006/relationships/image" Target="../media/image99.png"/><Relationship Id="rId4" Type="http://schemas.openxmlformats.org/officeDocument/2006/relationships/image" Target="../media/image77.png"/><Relationship Id="rId9" Type="http://schemas.openxmlformats.org/officeDocument/2006/relationships/customXml" Target="../ink/ink69.xml"/><Relationship Id="rId14" Type="http://schemas.openxmlformats.org/officeDocument/2006/relationships/image" Target="../media/image80.png"/><Relationship Id="rId22" Type="http://schemas.openxmlformats.org/officeDocument/2006/relationships/image" Target="../media/image84.png"/><Relationship Id="rId27" Type="http://schemas.openxmlformats.org/officeDocument/2006/relationships/customXml" Target="../ink/ink78.xml"/><Relationship Id="rId30" Type="http://schemas.openxmlformats.org/officeDocument/2006/relationships/image" Target="../media/image88.png"/><Relationship Id="rId35" Type="http://schemas.openxmlformats.org/officeDocument/2006/relationships/customXml" Target="../ink/ink82.xml"/><Relationship Id="rId43" Type="http://schemas.openxmlformats.org/officeDocument/2006/relationships/customXml" Target="../ink/ink86.xml"/><Relationship Id="rId48" Type="http://schemas.openxmlformats.org/officeDocument/2006/relationships/image" Target="../media/image97.png"/><Relationship Id="rId56" Type="http://schemas.openxmlformats.org/officeDocument/2006/relationships/image" Target="../media/image101.png"/><Relationship Id="rId8" Type="http://schemas.openxmlformats.org/officeDocument/2006/relationships/image" Target="../media/image76.wmf"/><Relationship Id="rId51" Type="http://schemas.openxmlformats.org/officeDocument/2006/relationships/customXml" Target="../ink/ink90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oleObject" Target="../embeddings/oleObject17.bin"/><Relationship Id="rId26" Type="http://schemas.openxmlformats.org/officeDocument/2006/relationships/image" Target="../media/image110.png"/><Relationship Id="rId39" Type="http://schemas.openxmlformats.org/officeDocument/2006/relationships/customXml" Target="../ink/ink103.xml"/><Relationship Id="rId21" Type="http://schemas.openxmlformats.org/officeDocument/2006/relationships/customXml" Target="../ink/ink94.xml"/><Relationship Id="rId34" Type="http://schemas.openxmlformats.org/officeDocument/2006/relationships/image" Target="../media/image30.png"/><Relationship Id="rId42" Type="http://schemas.openxmlformats.org/officeDocument/2006/relationships/image" Target="../media/image116.png"/><Relationship Id="rId47" Type="http://schemas.openxmlformats.org/officeDocument/2006/relationships/customXml" Target="../ink/ink107.xml"/><Relationship Id="rId50" Type="http://schemas.openxmlformats.org/officeDocument/2006/relationships/image" Target="../media/image120.png"/><Relationship Id="rId55" Type="http://schemas.openxmlformats.org/officeDocument/2006/relationships/customXml" Target="../ink/ink111.xml"/><Relationship Id="rId63" Type="http://schemas.openxmlformats.org/officeDocument/2006/relationships/customXml" Target="../ink/ink116.xml"/><Relationship Id="rId68" Type="http://schemas.openxmlformats.org/officeDocument/2006/relationships/image" Target="../media/image127.png"/><Relationship Id="rId76" Type="http://schemas.openxmlformats.org/officeDocument/2006/relationships/image" Target="../media/image131.png"/><Relationship Id="rId84" Type="http://schemas.openxmlformats.org/officeDocument/2006/relationships/image" Target="../media/image135.png"/><Relationship Id="rId89" Type="http://schemas.openxmlformats.org/officeDocument/2006/relationships/customXml" Target="../ink/ink130.xml"/><Relationship Id="rId7" Type="http://schemas.openxmlformats.org/officeDocument/2006/relationships/oleObject" Target="../embeddings/oleObject12.bin"/><Relationship Id="rId71" Type="http://schemas.openxmlformats.org/officeDocument/2006/relationships/customXml" Target="../ink/ink12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9" Type="http://schemas.openxmlformats.org/officeDocument/2006/relationships/customXml" Target="../ink/ink98.xml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109.png"/><Relationship Id="rId32" Type="http://schemas.openxmlformats.org/officeDocument/2006/relationships/image" Target="../media/image113.png"/><Relationship Id="rId37" Type="http://schemas.openxmlformats.org/officeDocument/2006/relationships/customXml" Target="../ink/ink102.xml"/><Relationship Id="rId40" Type="http://schemas.openxmlformats.org/officeDocument/2006/relationships/image" Target="../media/image115.png"/><Relationship Id="rId45" Type="http://schemas.openxmlformats.org/officeDocument/2006/relationships/customXml" Target="../ink/ink106.xml"/><Relationship Id="rId53" Type="http://schemas.openxmlformats.org/officeDocument/2006/relationships/customXml" Target="../ink/ink110.xml"/><Relationship Id="rId58" Type="http://schemas.openxmlformats.org/officeDocument/2006/relationships/image" Target="../media/image124.png"/><Relationship Id="rId66" Type="http://schemas.openxmlformats.org/officeDocument/2006/relationships/image" Target="../media/image126.png"/><Relationship Id="rId74" Type="http://schemas.openxmlformats.org/officeDocument/2006/relationships/image" Target="../media/image130.png"/><Relationship Id="rId79" Type="http://schemas.openxmlformats.org/officeDocument/2006/relationships/customXml" Target="../ink/ink125.xml"/><Relationship Id="rId87" Type="http://schemas.openxmlformats.org/officeDocument/2006/relationships/customXml" Target="../ink/ink129.xml"/><Relationship Id="rId5" Type="http://schemas.openxmlformats.org/officeDocument/2006/relationships/oleObject" Target="../embeddings/oleObject11.bin"/><Relationship Id="rId61" Type="http://schemas.openxmlformats.org/officeDocument/2006/relationships/customXml" Target="../ink/ink115.xml"/><Relationship Id="rId82" Type="http://schemas.openxmlformats.org/officeDocument/2006/relationships/image" Target="../media/image134.png"/><Relationship Id="rId90" Type="http://schemas.openxmlformats.org/officeDocument/2006/relationships/image" Target="../media/image138.png"/><Relationship Id="rId19" Type="http://schemas.openxmlformats.org/officeDocument/2006/relationships/customXml" Target="../ink/ink93.xml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5.bin"/><Relationship Id="rId22" Type="http://schemas.openxmlformats.org/officeDocument/2006/relationships/image" Target="../media/image88.png"/><Relationship Id="rId27" Type="http://schemas.openxmlformats.org/officeDocument/2006/relationships/customXml" Target="../ink/ink97.xml"/><Relationship Id="rId30" Type="http://schemas.openxmlformats.org/officeDocument/2006/relationships/image" Target="../media/image112.png"/><Relationship Id="rId35" Type="http://schemas.openxmlformats.org/officeDocument/2006/relationships/customXml" Target="../ink/ink101.xml"/><Relationship Id="rId43" Type="http://schemas.openxmlformats.org/officeDocument/2006/relationships/customXml" Target="../ink/ink105.xml"/><Relationship Id="rId48" Type="http://schemas.openxmlformats.org/officeDocument/2006/relationships/image" Target="../media/image119.png"/><Relationship Id="rId56" Type="http://schemas.openxmlformats.org/officeDocument/2006/relationships/image" Target="../media/image123.png"/><Relationship Id="rId64" Type="http://schemas.openxmlformats.org/officeDocument/2006/relationships/customXml" Target="../ink/ink117.xml"/><Relationship Id="rId69" Type="http://schemas.openxmlformats.org/officeDocument/2006/relationships/customXml" Target="../ink/ink120.xml"/><Relationship Id="rId77" Type="http://schemas.openxmlformats.org/officeDocument/2006/relationships/customXml" Target="../ink/ink124.xml"/><Relationship Id="rId8" Type="http://schemas.openxmlformats.org/officeDocument/2006/relationships/image" Target="../media/image103.wmf"/><Relationship Id="rId51" Type="http://schemas.openxmlformats.org/officeDocument/2006/relationships/customXml" Target="../ink/ink109.xml"/><Relationship Id="rId72" Type="http://schemas.openxmlformats.org/officeDocument/2006/relationships/image" Target="../media/image129.png"/><Relationship Id="rId80" Type="http://schemas.openxmlformats.org/officeDocument/2006/relationships/image" Target="../media/image133.png"/><Relationship Id="rId85" Type="http://schemas.openxmlformats.org/officeDocument/2006/relationships/customXml" Target="../ink/ink128.xml"/><Relationship Id="rId3" Type="http://schemas.openxmlformats.org/officeDocument/2006/relationships/oleObject" Target="../embeddings/oleObject5.bin"/><Relationship Id="rId12" Type="http://schemas.openxmlformats.org/officeDocument/2006/relationships/image" Target="../media/image105.wmf"/><Relationship Id="rId17" Type="http://schemas.openxmlformats.org/officeDocument/2006/relationships/image" Target="../media/image107.wmf"/><Relationship Id="rId25" Type="http://schemas.openxmlformats.org/officeDocument/2006/relationships/customXml" Target="../ink/ink96.xml"/><Relationship Id="rId33" Type="http://schemas.openxmlformats.org/officeDocument/2006/relationships/customXml" Target="../ink/ink100.xml"/><Relationship Id="rId38" Type="http://schemas.openxmlformats.org/officeDocument/2006/relationships/image" Target="../media/image114.png"/><Relationship Id="rId46" Type="http://schemas.openxmlformats.org/officeDocument/2006/relationships/image" Target="../media/image118.png"/><Relationship Id="rId59" Type="http://schemas.openxmlformats.org/officeDocument/2006/relationships/customXml" Target="../ink/ink113.xml"/><Relationship Id="rId67" Type="http://schemas.openxmlformats.org/officeDocument/2006/relationships/customXml" Target="../ink/ink119.xml"/><Relationship Id="rId20" Type="http://schemas.openxmlformats.org/officeDocument/2006/relationships/image" Target="../media/image58.png"/><Relationship Id="rId41" Type="http://schemas.openxmlformats.org/officeDocument/2006/relationships/customXml" Target="../ink/ink104.xml"/><Relationship Id="rId54" Type="http://schemas.openxmlformats.org/officeDocument/2006/relationships/image" Target="../media/image122.png"/><Relationship Id="rId62" Type="http://schemas.openxmlformats.org/officeDocument/2006/relationships/image" Target="../media/image125.png"/><Relationship Id="rId70" Type="http://schemas.openxmlformats.org/officeDocument/2006/relationships/image" Target="../media/image128.png"/><Relationship Id="rId75" Type="http://schemas.openxmlformats.org/officeDocument/2006/relationships/customXml" Target="../ink/ink123.xml"/><Relationship Id="rId83" Type="http://schemas.openxmlformats.org/officeDocument/2006/relationships/customXml" Target="../ink/ink127.xml"/><Relationship Id="rId88" Type="http://schemas.openxmlformats.org/officeDocument/2006/relationships/image" Target="../media/image13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2.wmf"/><Relationship Id="rId15" Type="http://schemas.openxmlformats.org/officeDocument/2006/relationships/image" Target="../media/image106.wmf"/><Relationship Id="rId23" Type="http://schemas.openxmlformats.org/officeDocument/2006/relationships/customXml" Target="../ink/ink95.xml"/><Relationship Id="rId28" Type="http://schemas.openxmlformats.org/officeDocument/2006/relationships/image" Target="../media/image111.png"/><Relationship Id="rId36" Type="http://schemas.openxmlformats.org/officeDocument/2006/relationships/image" Target="../media/image27.png"/><Relationship Id="rId49" Type="http://schemas.openxmlformats.org/officeDocument/2006/relationships/customXml" Target="../ink/ink108.xml"/><Relationship Id="rId57" Type="http://schemas.openxmlformats.org/officeDocument/2006/relationships/customXml" Target="../ink/ink112.xml"/><Relationship Id="rId10" Type="http://schemas.openxmlformats.org/officeDocument/2006/relationships/image" Target="../media/image104.wmf"/><Relationship Id="rId31" Type="http://schemas.openxmlformats.org/officeDocument/2006/relationships/customXml" Target="../ink/ink99.xml"/><Relationship Id="rId44" Type="http://schemas.openxmlformats.org/officeDocument/2006/relationships/image" Target="../media/image117.png"/><Relationship Id="rId52" Type="http://schemas.openxmlformats.org/officeDocument/2006/relationships/image" Target="../media/image121.png"/><Relationship Id="rId60" Type="http://schemas.openxmlformats.org/officeDocument/2006/relationships/customXml" Target="../ink/ink114.xml"/><Relationship Id="rId65" Type="http://schemas.openxmlformats.org/officeDocument/2006/relationships/customXml" Target="../ink/ink118.xml"/><Relationship Id="rId73" Type="http://schemas.openxmlformats.org/officeDocument/2006/relationships/customXml" Target="../ink/ink122.xml"/><Relationship Id="rId78" Type="http://schemas.openxmlformats.org/officeDocument/2006/relationships/image" Target="../media/image132.png"/><Relationship Id="rId81" Type="http://schemas.openxmlformats.org/officeDocument/2006/relationships/customXml" Target="../ink/ink126.xml"/><Relationship Id="rId86" Type="http://schemas.openxmlformats.org/officeDocument/2006/relationships/image" Target="../media/image1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44.png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9" Type="http://schemas.openxmlformats.org/officeDocument/2006/relationships/image" Target="../media/image88.png"/><Relationship Id="rId3" Type="http://schemas.openxmlformats.org/officeDocument/2006/relationships/image" Target="../media/image143.png"/><Relationship Id="rId21" Type="http://schemas.openxmlformats.org/officeDocument/2006/relationships/image" Target="../media/image146.png"/><Relationship Id="rId34" Type="http://schemas.openxmlformats.org/officeDocument/2006/relationships/customXml" Target="../ink/ink142.xml"/><Relationship Id="rId7" Type="http://schemas.openxmlformats.org/officeDocument/2006/relationships/image" Target="../media/image140.wmf"/><Relationship Id="rId12" Type="http://schemas.openxmlformats.org/officeDocument/2006/relationships/customXml" Target="../ink/ink131.xml"/><Relationship Id="rId17" Type="http://schemas.openxmlformats.org/officeDocument/2006/relationships/image" Target="../media/image82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38" Type="http://schemas.openxmlformats.org/officeDocument/2006/relationships/customXml" Target="../ink/ink144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15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42.wmf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54.png"/><Relationship Id="rId5" Type="http://schemas.openxmlformats.org/officeDocument/2006/relationships/image" Target="../media/image139.wmf"/><Relationship Id="rId15" Type="http://schemas.openxmlformats.org/officeDocument/2006/relationships/image" Target="../media/image145.png"/><Relationship Id="rId23" Type="http://schemas.openxmlformats.org/officeDocument/2006/relationships/image" Target="../media/image147.png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0.png"/><Relationship Id="rId31" Type="http://schemas.openxmlformats.org/officeDocument/2006/relationships/image" Target="../media/image151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41.wmf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49.png"/><Relationship Id="rId30" Type="http://schemas.openxmlformats.org/officeDocument/2006/relationships/customXml" Target="../ink/ink140.xml"/><Relationship Id="rId35" Type="http://schemas.openxmlformats.org/officeDocument/2006/relationships/image" Target="../media/image1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59.wmf"/><Relationship Id="rId18" Type="http://schemas.openxmlformats.org/officeDocument/2006/relationships/image" Target="../media/image162.png"/><Relationship Id="rId26" Type="http://schemas.openxmlformats.org/officeDocument/2006/relationships/image" Target="../media/image166.png"/><Relationship Id="rId3" Type="http://schemas.openxmlformats.org/officeDocument/2006/relationships/oleObject" Target="../embeddings/oleObject22.bin"/><Relationship Id="rId21" Type="http://schemas.openxmlformats.org/officeDocument/2006/relationships/customXml" Target="../ink/ink147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6.bin"/><Relationship Id="rId17" Type="http://schemas.openxmlformats.org/officeDocument/2006/relationships/customXml" Target="../ink/ink145.xml"/><Relationship Id="rId25" Type="http://schemas.openxmlformats.org/officeDocument/2006/relationships/customXml" Target="../ink/ink14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emf"/><Relationship Id="rId20" Type="http://schemas.openxmlformats.org/officeDocument/2006/relationships/image" Target="../media/image163.png"/><Relationship Id="rId29" Type="http://schemas.openxmlformats.org/officeDocument/2006/relationships/customXml" Target="../ink/ink15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6.wmf"/><Relationship Id="rId11" Type="http://schemas.openxmlformats.org/officeDocument/2006/relationships/image" Target="../media/image158.wmf"/><Relationship Id="rId24" Type="http://schemas.openxmlformats.org/officeDocument/2006/relationships/image" Target="../media/image165.png"/><Relationship Id="rId32" Type="http://schemas.openxmlformats.org/officeDocument/2006/relationships/image" Target="../media/image169.png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76.wmf"/><Relationship Id="rId23" Type="http://schemas.openxmlformats.org/officeDocument/2006/relationships/customXml" Target="../ink/ink148.xml"/><Relationship Id="rId28" Type="http://schemas.openxmlformats.org/officeDocument/2006/relationships/image" Target="../media/image167.png"/><Relationship Id="rId10" Type="http://schemas.openxmlformats.org/officeDocument/2006/relationships/oleObject" Target="../embeddings/oleObject25.bin"/><Relationship Id="rId19" Type="http://schemas.openxmlformats.org/officeDocument/2006/relationships/customXml" Target="../ink/ink146.xml"/><Relationship Id="rId31" Type="http://schemas.openxmlformats.org/officeDocument/2006/relationships/customXml" Target="../ink/ink152.xml"/><Relationship Id="rId4" Type="http://schemas.openxmlformats.org/officeDocument/2006/relationships/image" Target="../media/image155.wmf"/><Relationship Id="rId9" Type="http://schemas.openxmlformats.org/officeDocument/2006/relationships/image" Target="../media/image160.emf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164.png"/><Relationship Id="rId27" Type="http://schemas.openxmlformats.org/officeDocument/2006/relationships/customXml" Target="../ink/ink150.xml"/><Relationship Id="rId30" Type="http://schemas.openxmlformats.org/officeDocument/2006/relationships/image" Target="../media/image1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6.xml"/><Relationship Id="rId3" Type="http://schemas.openxmlformats.org/officeDocument/2006/relationships/image" Target="../media/image170.png"/><Relationship Id="rId7" Type="http://schemas.openxmlformats.org/officeDocument/2006/relationships/image" Target="../media/image172.png"/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5" Type="http://schemas.openxmlformats.org/officeDocument/2006/relationships/image" Target="../media/image171.png"/><Relationship Id="rId4" Type="http://schemas.openxmlformats.org/officeDocument/2006/relationships/customXml" Target="../ink/ink154.xml"/><Relationship Id="rId9" Type="http://schemas.openxmlformats.org/officeDocument/2006/relationships/image" Target="../media/image1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DAAC0-5F43-4303-A71C-5A61468E7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Methods for Regression, Optimization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4660DA-533A-4471-B5D0-C539B3BC6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Yong Peng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AE854A8-B1A7-4AA6-A827-E9E46E5E8390}"/>
                  </a:ext>
                </a:extLst>
              </p14:cNvPr>
              <p14:cNvContentPartPr/>
              <p14:nvPr/>
            </p14:nvContentPartPr>
            <p14:xfrm>
              <a:off x="565971" y="1500980"/>
              <a:ext cx="7920" cy="18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AE854A8-B1A7-4AA6-A827-E9E46E5E8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971" y="1492340"/>
                <a:ext cx="2556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42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564D3-3E36-4546-AB6C-B8EA14E6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816A14-8DBE-45B2-9E8E-D71F6BC883F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can organize all the training examples into a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design matrix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𝐗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with one row per training example, and all the targets into the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target vector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𝒕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Computing the predictions for the whole dataset:</a:t>
                </a:r>
              </a:p>
              <a:p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816A14-8DBE-45B2-9E8E-D71F6BC88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370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AE7839-008B-43A1-9B54-B09AC7084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060848"/>
            <a:ext cx="6264696" cy="1934827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B2C2D2-7FF9-4A60-8FB8-D2678CB3E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60835"/>
              </p:ext>
            </p:extLst>
          </p:nvPr>
        </p:nvGraphicFramePr>
        <p:xfrm>
          <a:off x="1816893" y="4725144"/>
          <a:ext cx="5294189" cy="13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AxMath" r:id="rId5" imgW="3618720" imgH="902880" progId="Equation.AxMath">
                  <p:embed/>
                </p:oleObj>
              </mc:Choice>
              <mc:Fallback>
                <p:oleObj name="AxMath" r:id="rId5" imgW="3618720" imgH="902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6893" y="4725144"/>
                        <a:ext cx="5294189" cy="13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0ADF573-7027-4B4C-BC16-36F325193184}"/>
                  </a:ext>
                </a:extLst>
              </p14:cNvPr>
              <p14:cNvContentPartPr/>
              <p14:nvPr/>
            </p14:nvContentPartPr>
            <p14:xfrm>
              <a:off x="6346491" y="1486220"/>
              <a:ext cx="1901160" cy="788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0ADF573-7027-4B4C-BC16-36F3251931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37491" y="1477220"/>
                <a:ext cx="1918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4A672F5-503C-404F-B4C3-0B989D52F964}"/>
                  </a:ext>
                </a:extLst>
              </p14:cNvPr>
              <p14:cNvContentPartPr/>
              <p14:nvPr/>
            </p14:nvContentPartPr>
            <p14:xfrm>
              <a:off x="1786731" y="2829020"/>
              <a:ext cx="1377720" cy="990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4A672F5-503C-404F-B4C3-0B989D52F9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78091" y="2820020"/>
                <a:ext cx="1395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E6922A97-C359-425F-8AC0-AECF6E7D5C86}"/>
                  </a:ext>
                </a:extLst>
              </p14:cNvPr>
              <p14:cNvContentPartPr/>
              <p14:nvPr/>
            </p14:nvContentPartPr>
            <p14:xfrm>
              <a:off x="1808331" y="3333380"/>
              <a:ext cx="1267560" cy="475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E6922A97-C359-425F-8AC0-AECF6E7D5C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9331" y="3324740"/>
                <a:ext cx="1285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50DCA3E-FF39-4A67-A7E1-58ADD0212D86}"/>
                  </a:ext>
                </a:extLst>
              </p14:cNvPr>
              <p14:cNvContentPartPr/>
              <p14:nvPr/>
            </p14:nvContentPartPr>
            <p14:xfrm>
              <a:off x="1680531" y="3774740"/>
              <a:ext cx="104040" cy="151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50DCA3E-FF39-4A67-A7E1-58ADD0212D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1531" y="3765740"/>
                <a:ext cx="1216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AF95E2B-D51E-4803-AE05-9527202C1CC5}"/>
                  </a:ext>
                </a:extLst>
              </p14:cNvPr>
              <p14:cNvContentPartPr/>
              <p14:nvPr/>
            </p14:nvContentPartPr>
            <p14:xfrm>
              <a:off x="2078691" y="3739460"/>
              <a:ext cx="924840" cy="554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AF95E2B-D51E-4803-AE05-9527202C1C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69691" y="3730820"/>
                <a:ext cx="942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74F9A82-B2F4-4A57-8E23-A82B47A78429}"/>
                  </a:ext>
                </a:extLst>
              </p14:cNvPr>
              <p14:cNvContentPartPr/>
              <p14:nvPr/>
            </p14:nvContentPartPr>
            <p14:xfrm>
              <a:off x="1717971" y="5548100"/>
              <a:ext cx="373680" cy="1152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74F9A82-B2F4-4A57-8E23-A82B47A784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08971" y="5539100"/>
                <a:ext cx="3913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CC002C96-897F-4569-A565-609C72D662EF}"/>
                  </a:ext>
                </a:extLst>
              </p14:cNvPr>
              <p14:cNvContentPartPr/>
              <p14:nvPr/>
            </p14:nvContentPartPr>
            <p14:xfrm>
              <a:off x="157731" y="5760860"/>
              <a:ext cx="74880" cy="39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CC002C96-897F-4569-A565-609C72D662E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9091" y="5751860"/>
                <a:ext cx="925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1B70DFB0-1007-4E19-BB59-E97FDEFF4AD9}"/>
                  </a:ext>
                </a:extLst>
              </p14:cNvPr>
              <p14:cNvContentPartPr/>
              <p14:nvPr/>
            </p14:nvContentPartPr>
            <p14:xfrm>
              <a:off x="354291" y="5744300"/>
              <a:ext cx="65160" cy="3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1B70DFB0-1007-4E19-BB59-E97FDEFF4AD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5651" y="5735300"/>
                <a:ext cx="8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426ACF0-FF56-4D0C-B086-85D5A6E94A96}"/>
                  </a:ext>
                </a:extLst>
              </p14:cNvPr>
              <p14:cNvContentPartPr/>
              <p14:nvPr/>
            </p14:nvContentPartPr>
            <p14:xfrm>
              <a:off x="567411" y="5719820"/>
              <a:ext cx="384120" cy="360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426ACF0-FF56-4D0C-B086-85D5A6E94A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8779" y="5710909"/>
                <a:ext cx="401743" cy="53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DEBA56E6-AF31-4EFA-A12D-54B48CC25A61}"/>
                  </a:ext>
                </a:extLst>
              </p14:cNvPr>
              <p14:cNvContentPartPr/>
              <p14:nvPr/>
            </p14:nvContentPartPr>
            <p14:xfrm>
              <a:off x="2597091" y="4570340"/>
              <a:ext cx="364320" cy="2433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DEBA56E6-AF31-4EFA-A12D-54B48CC25A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88091" y="4561340"/>
                <a:ext cx="381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5F67462-4D01-4A29-96AB-C2DE0841D448}"/>
                  </a:ext>
                </a:extLst>
              </p14:cNvPr>
              <p14:cNvContentPartPr/>
              <p14:nvPr/>
            </p14:nvContentPartPr>
            <p14:xfrm>
              <a:off x="2186331" y="5316620"/>
              <a:ext cx="69480" cy="4392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5F67462-4D01-4A29-96AB-C2DE0841D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77691" y="5307620"/>
                <a:ext cx="871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A1309929-2498-480B-BC10-8FEC692FA35D}"/>
                  </a:ext>
                </a:extLst>
              </p14:cNvPr>
              <p14:cNvContentPartPr/>
              <p14:nvPr/>
            </p14:nvContentPartPr>
            <p14:xfrm>
              <a:off x="2193891" y="4776260"/>
              <a:ext cx="282960" cy="49500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A1309929-2498-480B-BC10-8FEC692FA3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84902" y="4767267"/>
                <a:ext cx="300578" cy="512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3DF1677-8A50-4732-A5EF-6D47603B33B8}"/>
                  </a:ext>
                </a:extLst>
              </p14:cNvPr>
              <p14:cNvContentPartPr/>
              <p14:nvPr/>
            </p14:nvContentPartPr>
            <p14:xfrm>
              <a:off x="2653971" y="5532260"/>
              <a:ext cx="112680" cy="1440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3DF1677-8A50-4732-A5EF-6D47603B33B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45303" y="5523620"/>
                <a:ext cx="130377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4321B774-6AEA-4B72-89A1-EE0FD774D2C6}"/>
                  </a:ext>
                </a:extLst>
              </p14:cNvPr>
              <p14:cNvContentPartPr/>
              <p14:nvPr/>
            </p14:nvContentPartPr>
            <p14:xfrm>
              <a:off x="2860251" y="5529380"/>
              <a:ext cx="109800" cy="176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4321B774-6AEA-4B72-89A1-EE0FD774D2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851251" y="5520380"/>
                <a:ext cx="1274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42B9F5E5-B4E2-43D2-9479-052AD8C5F4F5}"/>
                  </a:ext>
                </a:extLst>
              </p14:cNvPr>
              <p14:cNvContentPartPr/>
              <p14:nvPr/>
            </p14:nvContentPartPr>
            <p14:xfrm>
              <a:off x="2522211" y="5660780"/>
              <a:ext cx="313920" cy="17100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42B9F5E5-B4E2-43D2-9479-052AD8C5F4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13571" y="5651780"/>
                <a:ext cx="3315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974E4270-3B8F-4A17-A3E9-45FBA0B59833}"/>
                  </a:ext>
                </a:extLst>
              </p14:cNvPr>
              <p14:cNvContentPartPr/>
              <p14:nvPr/>
            </p14:nvContentPartPr>
            <p14:xfrm>
              <a:off x="2941971" y="5824940"/>
              <a:ext cx="280800" cy="2880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974E4270-3B8F-4A17-A3E9-45FBA0B5983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32971" y="5815940"/>
                <a:ext cx="298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7DE14B1-F747-43F6-A756-8DF262C64435}"/>
                  </a:ext>
                </a:extLst>
              </p14:cNvPr>
              <p14:cNvContentPartPr/>
              <p14:nvPr/>
            </p14:nvContentPartPr>
            <p14:xfrm>
              <a:off x="3255531" y="5877860"/>
              <a:ext cx="4680" cy="396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7DE14B1-F747-43F6-A756-8DF262C6443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46531" y="5869220"/>
                <a:ext cx="22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5BE0E07F-54FE-4E32-8299-45DF6E807883}"/>
                  </a:ext>
                </a:extLst>
              </p14:cNvPr>
              <p14:cNvContentPartPr/>
              <p14:nvPr/>
            </p14:nvContentPartPr>
            <p14:xfrm>
              <a:off x="3709131" y="5108540"/>
              <a:ext cx="1242000" cy="1008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5BE0E07F-54FE-4E32-8299-45DF6E80788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131" y="5099540"/>
                <a:ext cx="1259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B244D993-189B-4340-9FDD-F7AB57F36594}"/>
                  </a:ext>
                </a:extLst>
              </p14:cNvPr>
              <p14:cNvContentPartPr/>
              <p14:nvPr/>
            </p14:nvContentPartPr>
            <p14:xfrm>
              <a:off x="3999291" y="4966700"/>
              <a:ext cx="16200" cy="3312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B244D993-189B-4340-9FDD-F7AB57F3659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90651" y="4957700"/>
                <a:ext cx="33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AD93E820-04F0-4094-873B-D31718E06518}"/>
                  </a:ext>
                </a:extLst>
              </p14:cNvPr>
              <p14:cNvContentPartPr/>
              <p14:nvPr/>
            </p14:nvContentPartPr>
            <p14:xfrm>
              <a:off x="3641091" y="5934740"/>
              <a:ext cx="167760" cy="1764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AD93E820-04F0-4094-873B-D31718E0651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32451" y="5925740"/>
                <a:ext cx="185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0FF21498-BBDF-4370-B36B-E46550B9D9FA}"/>
                  </a:ext>
                </a:extLst>
              </p14:cNvPr>
              <p14:cNvContentPartPr/>
              <p14:nvPr/>
            </p14:nvContentPartPr>
            <p14:xfrm>
              <a:off x="4035651" y="5951660"/>
              <a:ext cx="237240" cy="1728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0FF21498-BBDF-4370-B36B-E46550B9D9F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7011" y="5943020"/>
                <a:ext cx="254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947D656B-A653-4AC1-9D63-F4CB41879386}"/>
                  </a:ext>
                </a:extLst>
              </p14:cNvPr>
              <p14:cNvContentPartPr/>
              <p14:nvPr/>
            </p14:nvContentPartPr>
            <p14:xfrm>
              <a:off x="4822971" y="5955260"/>
              <a:ext cx="99720" cy="288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947D656B-A653-4AC1-9D63-F4CB4187938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13971" y="5946620"/>
                <a:ext cx="1173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B37929D8-8763-4D98-A853-D147CAEB7D61}"/>
                  </a:ext>
                </a:extLst>
              </p14:cNvPr>
              <p14:cNvContentPartPr/>
              <p14:nvPr/>
            </p14:nvContentPartPr>
            <p14:xfrm>
              <a:off x="5789211" y="5093420"/>
              <a:ext cx="394200" cy="2808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B37929D8-8763-4D98-A853-D147CAEB7D6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80211" y="5084780"/>
                <a:ext cx="4118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0D94FB99-00ED-41FA-889C-60DF6A7CFDCA}"/>
                  </a:ext>
                </a:extLst>
              </p14:cNvPr>
              <p14:cNvContentPartPr/>
              <p14:nvPr/>
            </p14:nvContentPartPr>
            <p14:xfrm>
              <a:off x="4934931" y="4874900"/>
              <a:ext cx="794880" cy="11016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0D94FB99-00ED-41FA-889C-60DF6A7CFDC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25931" y="4865900"/>
                <a:ext cx="8125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1CACD91F-28E8-453E-B683-2F8A9AE61228}"/>
                  </a:ext>
                </a:extLst>
              </p14:cNvPr>
              <p14:cNvContentPartPr/>
              <p14:nvPr/>
            </p14:nvContentPartPr>
            <p14:xfrm>
              <a:off x="5787411" y="5930060"/>
              <a:ext cx="458280" cy="5112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1CACD91F-28E8-453E-B683-2F8A9AE6122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778411" y="5921420"/>
                <a:ext cx="475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1D33FFC5-E7CD-458F-8DFA-8682C4902E40}"/>
                  </a:ext>
                </a:extLst>
              </p14:cNvPr>
              <p14:cNvContentPartPr/>
              <p14:nvPr/>
            </p14:nvContentPartPr>
            <p14:xfrm>
              <a:off x="4952931" y="5733860"/>
              <a:ext cx="743760" cy="10260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1D33FFC5-E7CD-458F-8DFA-8682C4902E4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944291" y="5724860"/>
                <a:ext cx="761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DE5498EF-8854-40DF-9C88-8CC6FBCD9959}"/>
                  </a:ext>
                </a:extLst>
              </p14:cNvPr>
              <p14:cNvContentPartPr/>
              <p14:nvPr/>
            </p14:nvContentPartPr>
            <p14:xfrm>
              <a:off x="4171011" y="5008460"/>
              <a:ext cx="128160" cy="5688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DE5498EF-8854-40DF-9C88-8CC6FBCD995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62011" y="4999517"/>
                <a:ext cx="145800" cy="7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40C38C28-C6DE-4763-990E-BD0364DE9842}"/>
                  </a:ext>
                </a:extLst>
              </p14:cNvPr>
              <p14:cNvContentPartPr/>
              <p14:nvPr/>
            </p14:nvContentPartPr>
            <p14:xfrm>
              <a:off x="7002411" y="5724140"/>
              <a:ext cx="32760" cy="108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40C38C28-C6DE-4763-990E-BD0364DE984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93411" y="5715500"/>
                <a:ext cx="50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5BF83AB8-3371-4984-B015-37002DFE38FA}"/>
                  </a:ext>
                </a:extLst>
              </p14:cNvPr>
              <p14:cNvContentPartPr/>
              <p14:nvPr/>
            </p14:nvContentPartPr>
            <p14:xfrm>
              <a:off x="7019691" y="4784540"/>
              <a:ext cx="324720" cy="28692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5BF83AB8-3371-4984-B015-37002DFE38F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011051" y="4775540"/>
                <a:ext cx="3423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E81DE19E-8878-4F65-9B07-97EE10C9E46C}"/>
                  </a:ext>
                </a:extLst>
              </p14:cNvPr>
              <p14:cNvContentPartPr/>
              <p14:nvPr/>
            </p14:nvContentPartPr>
            <p14:xfrm>
              <a:off x="6872091" y="5620460"/>
              <a:ext cx="159480" cy="7560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E81DE19E-8878-4F65-9B07-97EE10C9E4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63451" y="5611460"/>
                <a:ext cx="1771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680FDF77-3C11-4080-8F76-09A27B3ED4F7}"/>
                  </a:ext>
                </a:extLst>
              </p14:cNvPr>
              <p14:cNvContentPartPr/>
              <p14:nvPr/>
            </p14:nvContentPartPr>
            <p14:xfrm>
              <a:off x="7212651" y="5334980"/>
              <a:ext cx="174240" cy="212400"/>
            </p14:xfrm>
          </p:contentPart>
        </mc:Choice>
        <mc:Fallback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680FDF77-3C11-4080-8F76-09A27B3ED4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03651" y="5325980"/>
                <a:ext cx="191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ACCA4435-AABD-4C7D-A52D-5E17D59A53E7}"/>
                  </a:ext>
                </a:extLst>
              </p14:cNvPr>
              <p14:cNvContentPartPr/>
              <p14:nvPr/>
            </p14:nvContentPartPr>
            <p14:xfrm>
              <a:off x="7508931" y="4643420"/>
              <a:ext cx="1442880" cy="95796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ACCA4435-AABD-4C7D-A52D-5E17D59A53E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00289" y="4634420"/>
                <a:ext cx="1460524" cy="9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D16226C7-5417-43B5-BB3F-3FA566F3E05D}"/>
                  </a:ext>
                </a:extLst>
              </p14:cNvPr>
              <p14:cNvContentPartPr/>
              <p14:nvPr/>
            </p14:nvContentPartPr>
            <p14:xfrm>
              <a:off x="1505211" y="5646380"/>
              <a:ext cx="577080" cy="36900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D16226C7-5417-43B5-BB3F-3FA566F3E0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496211" y="5637740"/>
                <a:ext cx="594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5F651B17-17FD-4C8C-A255-8DF19645CDD0}"/>
                  </a:ext>
                </a:extLst>
              </p14:cNvPr>
              <p14:cNvContentPartPr/>
              <p14:nvPr/>
            </p14:nvContentPartPr>
            <p14:xfrm>
              <a:off x="2928651" y="5576180"/>
              <a:ext cx="280080" cy="205200"/>
            </p14:xfrm>
          </p:contentPart>
        </mc:Choice>
        <mc:Fallback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5F651B17-17FD-4C8C-A255-8DF19645CDD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919639" y="5567525"/>
                <a:ext cx="297743" cy="2228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5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2E6AD-64D7-4772-8F5B-1A8D0070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ADA2CA-FBB0-48F4-ADF7-F7AF670B9B5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Computing the squared error cost across the whole dataset: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Sometimes we may use                 , without a normalizer. This would correspond to the sum of losses, and not the averaged loss. The minimizer does not depend 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(but optimization might!).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can also add a column of 1's to design matrix, combine the bias and the weights, and conveniently write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Latin Modern Math" panose="02000503000000000000" pitchFamily="50" charset="0"/>
                  </a:rPr>
                  <a:t>Then, our predictions reduce to 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ADA2CA-FBB0-48F4-ADF7-F7AF670B9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3"/>
                <a:stretch>
                  <a:fillRect l="-667" t="-1111" r="-74" b="-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194F9E-7A6F-42CC-A0C2-784EFB171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679651"/>
              </p:ext>
            </p:extLst>
          </p:nvPr>
        </p:nvGraphicFramePr>
        <p:xfrm>
          <a:off x="3419872" y="1484784"/>
          <a:ext cx="1870224" cy="10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AxMath" r:id="rId4" imgW="1563840" imgH="902520" progId="Equation.AxMath">
                  <p:embed/>
                </p:oleObj>
              </mc:Choice>
              <mc:Fallback>
                <p:oleObj name="AxMath" r:id="rId4" imgW="1563840" imgH="902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872" y="1484784"/>
                        <a:ext cx="1870224" cy="10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3C4C40-DE9C-43AA-8EBD-E278C533F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80987"/>
              </p:ext>
            </p:extLst>
          </p:nvPr>
        </p:nvGraphicFramePr>
        <p:xfrm>
          <a:off x="3347864" y="2420888"/>
          <a:ext cx="1276251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AxMath" r:id="rId6" imgW="1401120" imgH="557280" progId="Equation.AxMath">
                  <p:embed/>
                </p:oleObj>
              </mc:Choice>
              <mc:Fallback>
                <p:oleObj name="AxMath" r:id="rId6" imgW="140112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7864" y="2420888"/>
                        <a:ext cx="1276251" cy="507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F9D895B-903D-4FED-85F7-3A8EAB329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1361"/>
              </p:ext>
            </p:extLst>
          </p:nvPr>
        </p:nvGraphicFramePr>
        <p:xfrm>
          <a:off x="1663824" y="4005064"/>
          <a:ext cx="5816352" cy="1565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AxMath" r:id="rId8" imgW="4357080" imgH="1172880" progId="Equation.AxMath">
                  <p:embed/>
                </p:oleObj>
              </mc:Choice>
              <mc:Fallback>
                <p:oleObj name="AxMath" r:id="rId8" imgW="4357080" imgH="1172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63824" y="4005064"/>
                        <a:ext cx="5816352" cy="1565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4EFE0F4-B5B4-4E3F-91C0-98C025412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231455"/>
              </p:ext>
            </p:extLst>
          </p:nvPr>
        </p:nvGraphicFramePr>
        <p:xfrm>
          <a:off x="3985989" y="5640625"/>
          <a:ext cx="888008" cy="37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AxMath" r:id="rId10" imgW="725760" imgH="303840" progId="Equation.AxMath">
                  <p:embed/>
                </p:oleObj>
              </mc:Choice>
              <mc:Fallback>
                <p:oleObj name="AxMath" r:id="rId10" imgW="72576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85989" y="5640625"/>
                        <a:ext cx="888008" cy="37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CC5A3DF-20B6-4288-996D-7D997604EEC3}"/>
                  </a:ext>
                </a:extLst>
              </p14:cNvPr>
              <p14:cNvContentPartPr/>
              <p14:nvPr/>
            </p14:nvContentPartPr>
            <p14:xfrm>
              <a:off x="5601651" y="1418900"/>
              <a:ext cx="1455480" cy="399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CC5A3DF-20B6-4288-996D-7D997604EE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2651" y="1410260"/>
                <a:ext cx="1473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F24B4CA-4875-40D7-845E-AC280EDF1E7A}"/>
                  </a:ext>
                </a:extLst>
              </p14:cNvPr>
              <p14:cNvContentPartPr/>
              <p14:nvPr/>
            </p14:nvContentPartPr>
            <p14:xfrm>
              <a:off x="3068691" y="1520420"/>
              <a:ext cx="184320" cy="1288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F24B4CA-4875-40D7-845E-AC280EDF1E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0051" y="1511780"/>
                <a:ext cx="201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5480003-9FC0-462F-B891-9732A55928DC}"/>
                  </a:ext>
                </a:extLst>
              </p14:cNvPr>
              <p14:cNvContentPartPr/>
              <p14:nvPr/>
            </p14:nvContentPartPr>
            <p14:xfrm>
              <a:off x="3704091" y="1781780"/>
              <a:ext cx="67680" cy="720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5480003-9FC0-462F-B891-9732A55928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95091" y="1772780"/>
                <a:ext cx="85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309D3DE-32BD-4600-886F-1B8CE5E61F2C}"/>
                  </a:ext>
                </a:extLst>
              </p14:cNvPr>
              <p14:cNvContentPartPr/>
              <p14:nvPr/>
            </p14:nvContentPartPr>
            <p14:xfrm>
              <a:off x="4697691" y="1760900"/>
              <a:ext cx="16920" cy="100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309D3DE-32BD-4600-886F-1B8CE5E61F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8691" y="1751900"/>
                <a:ext cx="34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68485BB-C333-42E3-9466-767CD9A10AC6}"/>
                  </a:ext>
                </a:extLst>
              </p14:cNvPr>
              <p14:cNvContentPartPr/>
              <p14:nvPr/>
            </p14:nvContentPartPr>
            <p14:xfrm>
              <a:off x="4840251" y="1759460"/>
              <a:ext cx="4680" cy="18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68485BB-C333-42E3-9466-767CD9A10A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1251" y="1750460"/>
                <a:ext cx="22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99EC801-CFC0-47AF-B620-69DE03F7A348}"/>
                  </a:ext>
                </a:extLst>
              </p14:cNvPr>
              <p14:cNvContentPartPr/>
              <p14:nvPr/>
            </p14:nvContentPartPr>
            <p14:xfrm>
              <a:off x="4993611" y="1778540"/>
              <a:ext cx="9360" cy="162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99EC801-CFC0-47AF-B620-69DE03F7A3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971" y="1769900"/>
                <a:ext cx="27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3A4A5FE-A3A2-4C7D-BE3D-B0DB5569FAAB}"/>
                  </a:ext>
                </a:extLst>
              </p14:cNvPr>
              <p14:cNvContentPartPr/>
              <p14:nvPr/>
            </p14:nvContentPartPr>
            <p14:xfrm>
              <a:off x="4195131" y="1742180"/>
              <a:ext cx="207000" cy="428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3A4A5FE-A3A2-4C7D-BE3D-B0DB5569FA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6131" y="1733180"/>
                <a:ext cx="224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3A08C3C-2BE9-4089-ACA5-4F88948E1227}"/>
                  </a:ext>
                </a:extLst>
              </p14:cNvPr>
              <p14:cNvContentPartPr/>
              <p14:nvPr/>
            </p14:nvContentPartPr>
            <p14:xfrm>
              <a:off x="5258931" y="1684580"/>
              <a:ext cx="360" cy="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3A08C3C-2BE9-4089-ACA5-4F88948E12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0291" y="1675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ED53CF4C-B6AB-49EB-97DD-680966297AA6}"/>
                  </a:ext>
                </a:extLst>
              </p14:cNvPr>
              <p14:cNvContentPartPr/>
              <p14:nvPr/>
            </p14:nvContentPartPr>
            <p14:xfrm>
              <a:off x="5226891" y="1671980"/>
              <a:ext cx="360" cy="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ED53CF4C-B6AB-49EB-97DD-680966297AA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7891" y="1662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F5FB84F-CCBA-4D14-A87B-950DA75285B1}"/>
                  </a:ext>
                </a:extLst>
              </p14:cNvPr>
              <p14:cNvContentPartPr/>
              <p14:nvPr/>
            </p14:nvContentPartPr>
            <p14:xfrm>
              <a:off x="5226891" y="1815980"/>
              <a:ext cx="2160" cy="273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F5FB84F-CCBA-4D14-A87B-950DA75285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17891" y="1807340"/>
                <a:ext cx="19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F1CD971-4745-47CD-A751-203770B1DA02}"/>
                  </a:ext>
                </a:extLst>
              </p14:cNvPr>
              <p14:cNvContentPartPr/>
              <p14:nvPr/>
            </p14:nvContentPartPr>
            <p14:xfrm>
              <a:off x="5955891" y="355460"/>
              <a:ext cx="181080" cy="6429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F1CD971-4745-47CD-A751-203770B1DA0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46891" y="346460"/>
                <a:ext cx="19872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C9995B5-1054-40A7-AB5F-82D771D2029C}"/>
                  </a:ext>
                </a:extLst>
              </p14:cNvPr>
              <p14:cNvContentPartPr/>
              <p14:nvPr/>
            </p14:nvContentPartPr>
            <p14:xfrm>
              <a:off x="6319131" y="322340"/>
              <a:ext cx="15120" cy="982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C9995B5-1054-40A7-AB5F-82D771D2029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10131" y="313700"/>
                <a:ext cx="32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F1C3899-1013-46A9-B669-CA5B2EE08091}"/>
                  </a:ext>
                </a:extLst>
              </p14:cNvPr>
              <p14:cNvContentPartPr/>
              <p14:nvPr/>
            </p14:nvContentPartPr>
            <p14:xfrm>
              <a:off x="6331371" y="509900"/>
              <a:ext cx="8640" cy="936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F1C3899-1013-46A9-B669-CA5B2EE080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22731" y="500900"/>
                <a:ext cx="26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547A05C-4C94-47FE-8BEF-6C210CAEFE08}"/>
                  </a:ext>
                </a:extLst>
              </p14:cNvPr>
              <p14:cNvContentPartPr/>
              <p14:nvPr/>
            </p14:nvContentPartPr>
            <p14:xfrm>
              <a:off x="6326331" y="836060"/>
              <a:ext cx="1080" cy="3924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547A05C-4C94-47FE-8BEF-6C210CAEFE0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17691" y="827060"/>
                <a:ext cx="18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D17C93C6-1843-48C7-8241-CC56B948125D}"/>
                  </a:ext>
                </a:extLst>
              </p14:cNvPr>
              <p14:cNvContentPartPr/>
              <p14:nvPr/>
            </p14:nvContentPartPr>
            <p14:xfrm>
              <a:off x="6466731" y="372380"/>
              <a:ext cx="131040" cy="8632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D17C93C6-1843-48C7-8241-CC56B948125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457731" y="363740"/>
                <a:ext cx="148680" cy="88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2332E32-1A5A-4E4A-979F-49275DEC36C0}"/>
                  </a:ext>
                </a:extLst>
              </p14:cNvPr>
              <p14:cNvContentPartPr/>
              <p14:nvPr/>
            </p14:nvContentPartPr>
            <p14:xfrm>
              <a:off x="6323091" y="979340"/>
              <a:ext cx="17640" cy="1353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2332E32-1A5A-4E4A-979F-49275DEC36C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14451" y="970340"/>
                <a:ext cx="35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8C14B1FC-1CD6-431F-909E-5EE6AF03D51F}"/>
                  </a:ext>
                </a:extLst>
              </p14:cNvPr>
              <p14:cNvContentPartPr/>
              <p14:nvPr/>
            </p14:nvContentPartPr>
            <p14:xfrm>
              <a:off x="4982091" y="977900"/>
              <a:ext cx="544320" cy="5767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8C14B1FC-1CD6-431F-909E-5EE6AF03D51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73097" y="968900"/>
                <a:ext cx="561948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B69315A-954A-43C8-83EC-DFB66FD1BC12}"/>
                  </a:ext>
                </a:extLst>
              </p14:cNvPr>
              <p14:cNvContentPartPr/>
              <p14:nvPr/>
            </p14:nvContentPartPr>
            <p14:xfrm>
              <a:off x="2918211" y="1710860"/>
              <a:ext cx="350640" cy="6364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B69315A-954A-43C8-83EC-DFB66FD1BC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09211" y="1701860"/>
                <a:ext cx="3682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15B52B5-6D1A-4353-81AC-8845D9F3DB67}"/>
                  </a:ext>
                </a:extLst>
              </p14:cNvPr>
              <p14:cNvContentPartPr/>
              <p14:nvPr/>
            </p14:nvContentPartPr>
            <p14:xfrm>
              <a:off x="6191331" y="2292260"/>
              <a:ext cx="759960" cy="817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15B52B5-6D1A-4353-81AC-8845D9F3DB6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82331" y="2283260"/>
                <a:ext cx="777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EA89D050-E429-4753-9695-7FAC85CE7A56}"/>
                  </a:ext>
                </a:extLst>
              </p14:cNvPr>
              <p14:cNvContentPartPr/>
              <p14:nvPr/>
            </p14:nvContentPartPr>
            <p14:xfrm>
              <a:off x="6126531" y="2057900"/>
              <a:ext cx="690480" cy="1882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EA89D050-E429-4753-9695-7FAC85CE7A5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17891" y="2048900"/>
                <a:ext cx="708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190FB83-5DAB-4495-9A1E-3A3F233CF1C2}"/>
                  </a:ext>
                </a:extLst>
              </p14:cNvPr>
              <p14:cNvContentPartPr/>
              <p14:nvPr/>
            </p14:nvContentPartPr>
            <p14:xfrm>
              <a:off x="3454611" y="2339420"/>
              <a:ext cx="225000" cy="6732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190FB83-5DAB-4495-9A1E-3A3F233CF1C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45971" y="2330420"/>
                <a:ext cx="242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4150B7F2-D70D-459F-B30E-045A9F3A3C3D}"/>
                  </a:ext>
                </a:extLst>
              </p14:cNvPr>
              <p14:cNvContentPartPr/>
              <p14:nvPr/>
            </p14:nvContentPartPr>
            <p14:xfrm>
              <a:off x="7661211" y="1162220"/>
              <a:ext cx="1475280" cy="119124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4150B7F2-D70D-459F-B30E-045A9F3A3C3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52211" y="1153223"/>
                <a:ext cx="1492920" cy="1208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79C424C3-BC31-44D8-AA30-E30EF1F5A353}"/>
                  </a:ext>
                </a:extLst>
              </p14:cNvPr>
              <p14:cNvContentPartPr/>
              <p14:nvPr/>
            </p14:nvContentPartPr>
            <p14:xfrm>
              <a:off x="3464331" y="2772140"/>
              <a:ext cx="7920" cy="36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79C424C3-BC31-44D8-AA30-E30EF1F5A3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55691" y="276350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8CF9DCA3-693A-4CC2-B387-7EBB9315E8D4}"/>
                  </a:ext>
                </a:extLst>
              </p14:cNvPr>
              <p14:cNvContentPartPr/>
              <p14:nvPr/>
            </p14:nvContentPartPr>
            <p14:xfrm>
              <a:off x="5921691" y="2799140"/>
              <a:ext cx="984240" cy="1296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8CF9DCA3-693A-4CC2-B387-7EBB9315E8D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13051" y="2790500"/>
                <a:ext cx="1001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1927D34B-DF09-41BA-971F-04595F0C020E}"/>
                  </a:ext>
                </a:extLst>
              </p14:cNvPr>
              <p14:cNvContentPartPr/>
              <p14:nvPr/>
            </p14:nvContentPartPr>
            <p14:xfrm>
              <a:off x="4063731" y="3284420"/>
              <a:ext cx="269280" cy="5940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1927D34B-DF09-41BA-971F-04595F0C020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55091" y="3275780"/>
                <a:ext cx="2869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0A5764CA-F5BB-4147-9A6B-F812A4BA08B3}"/>
                  </a:ext>
                </a:extLst>
              </p14:cNvPr>
              <p14:cNvContentPartPr/>
              <p14:nvPr/>
            </p14:nvContentPartPr>
            <p14:xfrm>
              <a:off x="4718211" y="3320780"/>
              <a:ext cx="2049840" cy="5724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0A5764CA-F5BB-4147-9A6B-F812A4BA08B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09571" y="3311780"/>
                <a:ext cx="20674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AD4AE7CE-B91B-45C6-82A1-E805CF4DD625}"/>
                  </a:ext>
                </a:extLst>
              </p14:cNvPr>
              <p14:cNvContentPartPr/>
              <p14:nvPr/>
            </p14:nvContentPartPr>
            <p14:xfrm>
              <a:off x="3883731" y="1926500"/>
              <a:ext cx="1346040" cy="61776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AD4AE7CE-B91B-45C6-82A1-E805CF4DD62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74731" y="1917500"/>
                <a:ext cx="13636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C84ECB3A-0873-42D3-AC22-3804E40E209D}"/>
                  </a:ext>
                </a:extLst>
              </p14:cNvPr>
              <p14:cNvContentPartPr/>
              <p14:nvPr/>
            </p14:nvContentPartPr>
            <p14:xfrm>
              <a:off x="862611" y="3926660"/>
              <a:ext cx="2989440" cy="156276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C84ECB3A-0873-42D3-AC22-3804E40E209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53970" y="3918018"/>
                <a:ext cx="3007082" cy="1580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B8BF7AD7-3BD2-44CC-8E63-00A6BBEF7EE8}"/>
                  </a:ext>
                </a:extLst>
              </p14:cNvPr>
              <p14:cNvContentPartPr/>
              <p14:nvPr/>
            </p14:nvContentPartPr>
            <p14:xfrm>
              <a:off x="4258851" y="4748540"/>
              <a:ext cx="93240" cy="792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B8BF7AD7-3BD2-44CC-8E63-00A6BBEF7EE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50211" y="4739900"/>
                <a:ext cx="110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7A1F7112-B76D-44D0-AA00-BCA13C5F28FD}"/>
                  </a:ext>
                </a:extLst>
              </p14:cNvPr>
              <p14:cNvContentPartPr/>
              <p14:nvPr/>
            </p14:nvContentPartPr>
            <p14:xfrm>
              <a:off x="4484571" y="4791020"/>
              <a:ext cx="11880" cy="648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7A1F7112-B76D-44D0-AA00-BCA13C5F28F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75571" y="4782380"/>
                <a:ext cx="29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E80DF031-25FF-4CF7-BB28-687A5362129C}"/>
                  </a:ext>
                </a:extLst>
              </p14:cNvPr>
              <p14:cNvContentPartPr/>
              <p14:nvPr/>
            </p14:nvContentPartPr>
            <p14:xfrm>
              <a:off x="5069211" y="3682220"/>
              <a:ext cx="4113360" cy="2130120"/>
            </p14:xfrm>
          </p:contentPart>
        </mc:Choice>
        <mc:Fallback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E80DF031-25FF-4CF7-BB28-687A5362129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060210" y="3673579"/>
                <a:ext cx="4131002" cy="2147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75594AA5-E553-4A58-BF75-0C330B9D3EDB}"/>
                  </a:ext>
                </a:extLst>
              </p14:cNvPr>
              <p14:cNvContentPartPr/>
              <p14:nvPr/>
            </p14:nvContentPartPr>
            <p14:xfrm>
              <a:off x="1355451" y="5950580"/>
              <a:ext cx="3594240" cy="8532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75594AA5-E553-4A58-BF75-0C330B9D3ED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46451" y="5941580"/>
                <a:ext cx="3611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C9FD7DD0-2BF6-4BBF-9A4D-0FC95A74B8E7}"/>
                  </a:ext>
                </a:extLst>
              </p14:cNvPr>
              <p14:cNvContentPartPr/>
              <p14:nvPr/>
            </p14:nvContentPartPr>
            <p14:xfrm>
              <a:off x="5746011" y="5663660"/>
              <a:ext cx="520200" cy="12636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C9FD7DD0-2BF6-4BBF-9A4D-0FC95A74B8E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737011" y="5655020"/>
                <a:ext cx="5378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0B931492-2AC6-4EE9-A1D4-58C1296C33F4}"/>
                  </a:ext>
                </a:extLst>
              </p14:cNvPr>
              <p14:cNvContentPartPr/>
              <p14:nvPr/>
            </p14:nvContentPartPr>
            <p14:xfrm>
              <a:off x="6155691" y="5768060"/>
              <a:ext cx="360" cy="360"/>
            </p14:xfrm>
          </p:contentPart>
        </mc:Choice>
        <mc:Fallback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0B931492-2AC6-4EE9-A1D4-58C1296C33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46691" y="57594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26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07600-48B1-4BE1-B6BC-E64A6F89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Solution: Calculus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766A08-C058-441E-B47B-C47084B4B1F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altLang="zh-CN" sz="2000" dirty="0">
                    <a:latin typeface="Latin Modern Math" panose="02000503000000000000" pitchFamily="50" charset="0"/>
                  </a:rPr>
                  <a:t>We seek </a:t>
                </a:r>
                <a14:m>
                  <m:oMath xmlns:m="http://schemas.openxmlformats.org/officeDocument/2006/math">
                    <m:r>
                      <a:rPr lang="pl-PL" altLang="zh-CN" sz="2000" b="1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𝐰</m:t>
                    </m:r>
                  </m:oMath>
                </a14:m>
                <a:r>
                  <a:rPr lang="pl-PL" altLang="zh-CN" sz="2000" dirty="0">
                    <a:latin typeface="Latin Modern Math" panose="02000503000000000000" pitchFamily="50" charset="0"/>
                  </a:rPr>
                  <a:t> to minimize</a:t>
                </a:r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Taking the gradient with respect to </a:t>
                </a:r>
                <a14:m>
                  <m:oMath xmlns:m="http://schemas.openxmlformats.org/officeDocument/2006/math">
                    <m:r>
                      <a:rPr lang="pl-PL" altLang="zh-CN" sz="2000" b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𝐰</m:t>
                    </m:r>
                  </m:oMath>
                </a14:m>
                <a:r>
                  <a:rPr lang="zh-CN" altLang="en-US" sz="2000" dirty="0">
                    <a:latin typeface="Latin Modern Math" panose="02000503000000000000" pitchFamily="50" charset="0"/>
                  </a:rPr>
                  <a:t>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(check ‘matrix cookbook’ for details if you are not familiar with matrix/vector derivative), we get: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get the optimal weights as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Linear regression is one of only a handful of models in machine learning and pattern recognition that permits direct solution.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766A08-C058-441E-B47B-C47084B4B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C4CFBA-7BE8-496D-B784-0055FC61D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78951"/>
              </p:ext>
            </p:extLst>
          </p:nvPr>
        </p:nvGraphicFramePr>
        <p:xfrm>
          <a:off x="3491880" y="1143000"/>
          <a:ext cx="1918171" cy="54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AxMath" r:id="rId4" imgW="1971360" imgH="557280" progId="Equation.AxMath">
                  <p:embed/>
                </p:oleObj>
              </mc:Choice>
              <mc:Fallback>
                <p:oleObj name="AxMath" r:id="rId4" imgW="197136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1880" y="1143000"/>
                        <a:ext cx="1918171" cy="54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D90AA4-AF12-49EF-9862-6633A2C5D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71014"/>
              </p:ext>
            </p:extLst>
          </p:nvPr>
        </p:nvGraphicFramePr>
        <p:xfrm>
          <a:off x="2627784" y="2675692"/>
          <a:ext cx="3477592" cy="41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AxMath" r:id="rId6" imgW="2666880" imgH="320760" progId="Equation.AxMath">
                  <p:embed/>
                </p:oleObj>
              </mc:Choice>
              <mc:Fallback>
                <p:oleObj name="AxMath" r:id="rId6" imgW="266688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2675692"/>
                        <a:ext cx="3477592" cy="418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7940482-FCB0-41F9-87B6-854EFA079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4553"/>
              </p:ext>
            </p:extLst>
          </p:nvPr>
        </p:nvGraphicFramePr>
        <p:xfrm>
          <a:off x="3414291" y="3868695"/>
          <a:ext cx="2315418" cy="43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AxMath" r:id="rId8" imgW="1721160" imgH="321120" progId="Equation.AxMath">
                  <p:embed/>
                </p:oleObj>
              </mc:Choice>
              <mc:Fallback>
                <p:oleObj name="AxMath" r:id="rId8" imgW="172116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4291" y="3868695"/>
                        <a:ext cx="2315418" cy="431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EBD1F79-EB3B-4411-BF0E-22D34DF40670}"/>
                  </a:ext>
                </a:extLst>
              </p14:cNvPr>
              <p14:cNvContentPartPr/>
              <p14:nvPr/>
            </p14:nvContentPartPr>
            <p14:xfrm>
              <a:off x="2520771" y="1450940"/>
              <a:ext cx="2881440" cy="2221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EBD1F79-EB3B-4411-BF0E-22D34DF406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12131" y="1442300"/>
                <a:ext cx="2899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F6F4EDF2-4A36-43D4-A7CF-2C4CC3E0F201}"/>
                  </a:ext>
                </a:extLst>
              </p14:cNvPr>
              <p14:cNvContentPartPr/>
              <p14:nvPr/>
            </p14:nvContentPartPr>
            <p14:xfrm>
              <a:off x="6107451" y="2223500"/>
              <a:ext cx="1748520" cy="781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F6F4EDF2-4A36-43D4-A7CF-2C4CC3E0F2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8811" y="2214500"/>
                <a:ext cx="17661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ED90E08-EBD0-401D-9699-58CF89014C66}"/>
                  </a:ext>
                </a:extLst>
              </p14:cNvPr>
              <p14:cNvContentPartPr/>
              <p14:nvPr/>
            </p14:nvContentPartPr>
            <p14:xfrm>
              <a:off x="5568531" y="909140"/>
              <a:ext cx="3373200" cy="51408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ED90E08-EBD0-401D-9699-58CF89014C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59531" y="900494"/>
                <a:ext cx="3390840" cy="53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446A732-7ED1-4AC5-A9DA-B1AA972D2FA5}"/>
                  </a:ext>
                </a:extLst>
              </p14:cNvPr>
              <p14:cNvContentPartPr/>
              <p14:nvPr/>
            </p14:nvContentPartPr>
            <p14:xfrm>
              <a:off x="2676651" y="3016220"/>
              <a:ext cx="901440" cy="6804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446A732-7ED1-4AC5-A9DA-B1AA972D2F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8011" y="3007580"/>
                <a:ext cx="9190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39DA621D-207B-4F65-B292-2651B3563F69}"/>
                  </a:ext>
                </a:extLst>
              </p14:cNvPr>
              <p14:cNvContentPartPr/>
              <p14:nvPr/>
            </p14:nvContentPartPr>
            <p14:xfrm>
              <a:off x="4043211" y="3030980"/>
              <a:ext cx="1602000" cy="6696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39DA621D-207B-4F65-B292-2651B3563F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4571" y="3022340"/>
                <a:ext cx="16196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488D1DE-EB1D-4830-823A-77DD26A1EA81}"/>
                  </a:ext>
                </a:extLst>
              </p14:cNvPr>
              <p14:cNvContentPartPr/>
              <p14:nvPr/>
            </p14:nvContentPartPr>
            <p14:xfrm>
              <a:off x="5912331" y="3028820"/>
              <a:ext cx="164880" cy="525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488D1DE-EB1D-4830-823A-77DD26A1EA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3691" y="3020180"/>
                <a:ext cx="182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AA85A582-291D-47BB-BA1F-166876757A2B}"/>
                  </a:ext>
                </a:extLst>
              </p14:cNvPr>
              <p14:cNvContentPartPr/>
              <p14:nvPr/>
            </p14:nvContentPartPr>
            <p14:xfrm>
              <a:off x="4185771" y="4268660"/>
              <a:ext cx="1676520" cy="9144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AA85A582-291D-47BB-BA1F-166876757A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77131" y="4260020"/>
                <a:ext cx="169416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7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EB145-63C4-4E56-972C-FC688D8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Mapping (Basis Expansion)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06251-3701-4267-82FA-EAC9397761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The relation between the input and output may not be linear.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We can still use linear regression by mapping the input features to another space using feature mapping (or basis expansion).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                        and treat the mapped feature (in    ) as the input of a linear regression procedure.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Let us see how it works when         and we use a polynomial feature mapping.</a:t>
            </a:r>
          </a:p>
          <a:p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1672A1-A940-4781-95AE-50C79505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609571"/>
            <a:ext cx="2435887" cy="1819429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BBBA4B8-3019-4738-9DD9-14113DC4A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2527"/>
              </p:ext>
            </p:extLst>
          </p:nvPr>
        </p:nvGraphicFramePr>
        <p:xfrm>
          <a:off x="899592" y="4149080"/>
          <a:ext cx="1835869" cy="40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AxMath" r:id="rId4" imgW="1456920" imgH="320760" progId="Equation.AxMath">
                  <p:embed/>
                </p:oleObj>
              </mc:Choice>
              <mc:Fallback>
                <p:oleObj name="AxMath" r:id="rId4" imgW="145692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4149080"/>
                        <a:ext cx="1835869" cy="403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92C292-9193-4174-9F4C-38DD027AD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93184"/>
              </p:ext>
            </p:extLst>
          </p:nvPr>
        </p:nvGraphicFramePr>
        <p:xfrm>
          <a:off x="6516216" y="4149080"/>
          <a:ext cx="365974" cy="403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AxMath" r:id="rId6" imgW="291240" imgH="320760" progId="Equation.AxMath">
                  <p:embed/>
                </p:oleObj>
              </mc:Choice>
              <mc:Fallback>
                <p:oleObj name="AxMath" r:id="rId6" imgW="29124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216" y="4149080"/>
                        <a:ext cx="365974" cy="403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7A09355-2D2E-4C42-9822-67E35E9BC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414910"/>
              </p:ext>
            </p:extLst>
          </p:nvPr>
        </p:nvGraphicFramePr>
        <p:xfrm>
          <a:off x="4192588" y="4868863"/>
          <a:ext cx="5842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AxMath" r:id="rId8" imgW="545400" imgH="320760" progId="Equation.AxMath">
                  <p:embed/>
                </p:oleObj>
              </mc:Choice>
              <mc:Fallback>
                <p:oleObj name="AxMath" r:id="rId8" imgW="54540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2588" y="4868863"/>
                        <a:ext cx="584200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7765131-E853-49E5-9700-7D64405D7F9F}"/>
                  </a:ext>
                </a:extLst>
              </p14:cNvPr>
              <p14:cNvContentPartPr/>
              <p14:nvPr/>
            </p14:nvContentPartPr>
            <p14:xfrm>
              <a:off x="547611" y="1034060"/>
              <a:ext cx="3195720" cy="77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7765131-E853-49E5-9700-7D64405D7F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611" y="1025420"/>
                <a:ext cx="32133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28F3A3D-06A0-42E1-A8A3-6AF274DE98E8}"/>
                  </a:ext>
                </a:extLst>
              </p14:cNvPr>
              <p14:cNvContentPartPr/>
              <p14:nvPr/>
            </p14:nvContentPartPr>
            <p14:xfrm>
              <a:off x="3982011" y="1930820"/>
              <a:ext cx="360" cy="18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28F3A3D-06A0-42E1-A8A3-6AF274DE98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3011" y="192218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088B9F3-C07E-46D7-9850-9A602592062F}"/>
                  </a:ext>
                </a:extLst>
              </p14:cNvPr>
              <p14:cNvContentPartPr/>
              <p14:nvPr/>
            </p14:nvContentPartPr>
            <p14:xfrm>
              <a:off x="3237171" y="2034860"/>
              <a:ext cx="2050920" cy="8136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088B9F3-C07E-46D7-9850-9A60259206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8171" y="2026220"/>
                <a:ext cx="2068560" cy="8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2554E41-00EF-44C0-B16C-E6DC854A978C}"/>
                  </a:ext>
                </a:extLst>
              </p14:cNvPr>
              <p14:cNvContentPartPr/>
              <p14:nvPr/>
            </p14:nvContentPartPr>
            <p14:xfrm>
              <a:off x="2043771" y="2098940"/>
              <a:ext cx="64080" cy="720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2554E41-00EF-44C0-B16C-E6DC854A97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4771" y="2089940"/>
                <a:ext cx="817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37BC6F4-5F4E-42A0-95A9-C5414ACFF741}"/>
                  </a:ext>
                </a:extLst>
              </p14:cNvPr>
              <p14:cNvContentPartPr/>
              <p14:nvPr/>
            </p14:nvContentPartPr>
            <p14:xfrm>
              <a:off x="1922451" y="2219180"/>
              <a:ext cx="542880" cy="17928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37BC6F4-5F4E-42A0-95A9-C5414ACFF7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13457" y="2210198"/>
                <a:ext cx="560508" cy="196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23D5B36E-6C9D-443C-86C8-F900AC8BBF4F}"/>
                  </a:ext>
                </a:extLst>
              </p14:cNvPr>
              <p14:cNvContentPartPr/>
              <p14:nvPr/>
            </p14:nvContentPartPr>
            <p14:xfrm>
              <a:off x="3166971" y="4064900"/>
              <a:ext cx="1639800" cy="504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23D5B36E-6C9D-443C-86C8-F900AC8BBF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7971" y="4056260"/>
                <a:ext cx="1657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E2620C3A-CCDD-4336-8E2F-C534C7498474}"/>
                  </a:ext>
                </a:extLst>
              </p14:cNvPr>
              <p14:cNvContentPartPr/>
              <p14:nvPr/>
            </p14:nvContentPartPr>
            <p14:xfrm>
              <a:off x="855771" y="4460180"/>
              <a:ext cx="1161720" cy="7020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E2620C3A-CCDD-4336-8E2F-C534C74984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7131" y="4451495"/>
                <a:ext cx="1179360" cy="87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2DFE4A8-02EC-496A-8AF2-0E2771F236B2}"/>
                  </a:ext>
                </a:extLst>
              </p14:cNvPr>
              <p14:cNvContentPartPr/>
              <p14:nvPr/>
            </p14:nvContentPartPr>
            <p14:xfrm>
              <a:off x="2383611" y="4455140"/>
              <a:ext cx="348840" cy="7848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2DFE4A8-02EC-496A-8AF2-0E2771F236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74971" y="4446500"/>
                <a:ext cx="3664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95C5A04F-7310-42E6-B393-214140EE1EB2}"/>
                  </a:ext>
                </a:extLst>
              </p14:cNvPr>
              <p14:cNvContentPartPr/>
              <p14:nvPr/>
            </p14:nvContentPartPr>
            <p14:xfrm>
              <a:off x="7742211" y="4468820"/>
              <a:ext cx="552600" cy="547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95C5A04F-7310-42E6-B393-214140EE1E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3211" y="4459820"/>
                <a:ext cx="5702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3C3A750-E2C8-46A4-B8C8-8B291D6DEBEB}"/>
                  </a:ext>
                </a:extLst>
              </p14:cNvPr>
              <p14:cNvContentPartPr/>
              <p14:nvPr/>
            </p14:nvContentPartPr>
            <p14:xfrm>
              <a:off x="1198491" y="4820540"/>
              <a:ext cx="2575440" cy="1076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3C3A750-E2C8-46A4-B8C8-8B291D6DEB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9851" y="4811900"/>
                <a:ext cx="25930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E4AC84A-AC33-4A65-82B4-17BCF1D8E7A0}"/>
                  </a:ext>
                </a:extLst>
              </p14:cNvPr>
              <p14:cNvContentPartPr/>
              <p14:nvPr/>
            </p14:nvContentPartPr>
            <p14:xfrm>
              <a:off x="4256331" y="5238140"/>
              <a:ext cx="527040" cy="385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E4AC84A-AC33-4A65-82B4-17BCF1D8E7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7691" y="5229140"/>
                <a:ext cx="544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84037DB-2ECE-475C-B895-31CF4DF8899B}"/>
                  </a:ext>
                </a:extLst>
              </p14:cNvPr>
              <p14:cNvContentPartPr/>
              <p14:nvPr/>
            </p14:nvContentPartPr>
            <p14:xfrm>
              <a:off x="5875251" y="1545980"/>
              <a:ext cx="1743480" cy="1144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84037DB-2ECE-475C-B895-31CF4DF889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66611" y="1536980"/>
                <a:ext cx="176112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90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C8087-FCD1-4C47-84F9-45DD29D3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Feature Mapping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041D1D-255E-4E61-B3D2-DFEC1BCE56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If the relationship doesn't look linear, we can fit a polynomial.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Fit the data using a degree-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polynomial function of the form: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Here the feature mapping is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can still use linear regression to find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𝐰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since                 is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Latin Modern Math" panose="02000503000000000000" pitchFamily="50" charset="0"/>
                  </a:rPr>
                  <a:t>, ….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In general,       can be any function. Another example:</a:t>
                </a:r>
                <a:endParaRPr lang="en-US" altLang="zh-CN" sz="2000" b="0" dirty="0">
                  <a:latin typeface="Latin Modern Math" panose="02000503000000000000" pitchFamily="50" charset="0"/>
                </a:endParaRPr>
              </a:p>
              <a:p>
                <a:endParaRPr lang="en-US" altLang="zh-CN" sz="2000" b="0" dirty="0">
                  <a:latin typeface="Latin Modern Math" panose="02000503000000000000" pitchFamily="50" charset="0"/>
                </a:endParaRPr>
              </a:p>
              <a:p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041D1D-255E-4E61-B3D2-DFEC1BCE56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B7948BE-0519-4AD6-818A-F2B6E223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466" y="1556792"/>
            <a:ext cx="2093646" cy="156380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438A066-EDC2-4F14-8046-05C0ED44C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908891"/>
              </p:ext>
            </p:extLst>
          </p:nvPr>
        </p:nvGraphicFramePr>
        <p:xfrm>
          <a:off x="1974487" y="3423419"/>
          <a:ext cx="5117604" cy="81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AxMath" r:id="rId5" imgW="4091400" imgH="648360" progId="Equation.AxMath">
                  <p:embed/>
                </p:oleObj>
              </mc:Choice>
              <mc:Fallback>
                <p:oleObj name="AxMath" r:id="rId5" imgW="4091400" imgH="648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4487" y="3423419"/>
                        <a:ext cx="5117604" cy="81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AB61D0-B4EB-4FA7-8C87-2B3896A4F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43369"/>
              </p:ext>
            </p:extLst>
          </p:nvPr>
        </p:nvGraphicFramePr>
        <p:xfrm>
          <a:off x="3995936" y="4210128"/>
          <a:ext cx="2810148" cy="39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AxMath" r:id="rId7" imgW="2288160" imgH="321120" progId="Equation.AxMath">
                  <p:embed/>
                </p:oleObj>
              </mc:Choice>
              <mc:Fallback>
                <p:oleObj name="AxMath" r:id="rId7" imgW="228816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4210128"/>
                        <a:ext cx="2810148" cy="393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3F5E37-88E0-4C0F-849F-56769D450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159770"/>
              </p:ext>
            </p:extLst>
          </p:nvPr>
        </p:nvGraphicFramePr>
        <p:xfrm>
          <a:off x="6293946" y="4604056"/>
          <a:ext cx="1310283" cy="36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AxMath" r:id="rId9" imgW="1147320" imgH="316080" progId="Equation.AxMath">
                  <p:embed/>
                </p:oleObj>
              </mc:Choice>
              <mc:Fallback>
                <p:oleObj name="AxMath" r:id="rId9" imgW="114732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3946" y="4604056"/>
                        <a:ext cx="1310283" cy="36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EDFFC07-7CBB-4010-A2AA-C67737950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137246"/>
              </p:ext>
            </p:extLst>
          </p:nvPr>
        </p:nvGraphicFramePr>
        <p:xfrm>
          <a:off x="2159813" y="5268888"/>
          <a:ext cx="280749" cy="44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AxMath" r:id="rId11" imgW="189720" imgH="303840" progId="Equation.AxMath">
                  <p:embed/>
                </p:oleObj>
              </mc:Choice>
              <mc:Fallback>
                <p:oleObj name="AxMath" r:id="rId11" imgW="18972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59813" y="5268888"/>
                        <a:ext cx="280749" cy="446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9431CEA-B083-41BB-808F-1B2A216E2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67506"/>
              </p:ext>
            </p:extLst>
          </p:nvPr>
        </p:nvGraphicFramePr>
        <p:xfrm>
          <a:off x="2300187" y="5767533"/>
          <a:ext cx="5117604" cy="41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AxMath" r:id="rId13" imgW="4035600" imgH="328680" progId="Equation.AxMath">
                  <p:embed/>
                </p:oleObj>
              </mc:Choice>
              <mc:Fallback>
                <p:oleObj name="AxMath" r:id="rId13" imgW="4035600" imgH="32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00187" y="5767533"/>
                        <a:ext cx="5117604" cy="41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B52D815-E1DA-4705-BE8C-2ADA3BE6B3D3}"/>
                  </a:ext>
                </a:extLst>
              </p14:cNvPr>
              <p14:cNvContentPartPr/>
              <p14:nvPr/>
            </p14:nvContentPartPr>
            <p14:xfrm>
              <a:off x="2082651" y="3987140"/>
              <a:ext cx="360" cy="10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B52D815-E1DA-4705-BE8C-2ADA3BE6B3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74011" y="397850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8297BD8-599E-46FD-B7D0-DE6EDC9FC6A9}"/>
                  </a:ext>
                </a:extLst>
              </p14:cNvPr>
              <p14:cNvContentPartPr/>
              <p14:nvPr/>
            </p14:nvContentPartPr>
            <p14:xfrm>
              <a:off x="2557851" y="3981380"/>
              <a:ext cx="36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8297BD8-599E-46FD-B7D0-DE6EDC9FC6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9211" y="397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F571FED-D4EF-4437-B89D-7CCE5B667798}"/>
                  </a:ext>
                </a:extLst>
              </p14:cNvPr>
              <p14:cNvContentPartPr/>
              <p14:nvPr/>
            </p14:nvContentPartPr>
            <p14:xfrm>
              <a:off x="1923531" y="4553780"/>
              <a:ext cx="1646640" cy="334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F571FED-D4EF-4437-B89D-7CCE5B66779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14531" y="4544780"/>
                <a:ext cx="16642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CDCF6F7-38BF-4DDD-9411-F8FDEC6770E1}"/>
                  </a:ext>
                </a:extLst>
              </p14:cNvPr>
              <p14:cNvContentPartPr/>
              <p14:nvPr/>
            </p14:nvContentPartPr>
            <p14:xfrm>
              <a:off x="1327011" y="5098100"/>
              <a:ext cx="71640" cy="1562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CDCF6F7-38BF-4DDD-9411-F8FDEC6770E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8371" y="5089100"/>
                <a:ext cx="892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7FB3F1E-D7C7-40E0-AAEB-06B904F9D7F7}"/>
                  </a:ext>
                </a:extLst>
              </p14:cNvPr>
              <p14:cNvContentPartPr/>
              <p14:nvPr/>
            </p14:nvContentPartPr>
            <p14:xfrm>
              <a:off x="1763331" y="5069660"/>
              <a:ext cx="182160" cy="17136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7FB3F1E-D7C7-40E0-AAEB-06B904F9D7F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54691" y="5060660"/>
                <a:ext cx="1998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A071CCC3-5534-4E7B-9B23-1B612230CB1E}"/>
                  </a:ext>
                </a:extLst>
              </p14:cNvPr>
              <p14:cNvContentPartPr/>
              <p14:nvPr/>
            </p14:nvContentPartPr>
            <p14:xfrm>
              <a:off x="6978291" y="5053100"/>
              <a:ext cx="110160" cy="1634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A071CCC3-5534-4E7B-9B23-1B612230CB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69623" y="5044479"/>
                <a:ext cx="127858" cy="181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086FDEA-0637-411F-9A51-0A70ED15F74E}"/>
                  </a:ext>
                </a:extLst>
              </p14:cNvPr>
              <p14:cNvContentPartPr/>
              <p14:nvPr/>
            </p14:nvContentPartPr>
            <p14:xfrm>
              <a:off x="4965531" y="3339140"/>
              <a:ext cx="2989440" cy="16340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086FDEA-0637-411F-9A51-0A70ED15F7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56531" y="3330500"/>
                <a:ext cx="300708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CB92A50A-DEBD-4EA8-B1E0-B98B50C792EA}"/>
                  </a:ext>
                </a:extLst>
              </p14:cNvPr>
              <p14:cNvContentPartPr/>
              <p14:nvPr/>
            </p14:nvContentPartPr>
            <p14:xfrm>
              <a:off x="2160051" y="5665820"/>
              <a:ext cx="233280" cy="511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CB92A50A-DEBD-4EA8-B1E0-B98B50C792E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1051" y="5657180"/>
                <a:ext cx="250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87DD5A4-EF3B-4383-8E50-CE3D0163A804}"/>
                  </a:ext>
                </a:extLst>
              </p14:cNvPr>
              <p14:cNvContentPartPr/>
              <p14:nvPr/>
            </p14:nvContentPartPr>
            <p14:xfrm>
              <a:off x="2327451" y="6230300"/>
              <a:ext cx="5067720" cy="525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87DD5A4-EF3B-4383-8E50-CE3D0163A8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18451" y="6221300"/>
                <a:ext cx="50853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F24A441E-4EE7-419F-AEB7-D2B5C77E0D88}"/>
                  </a:ext>
                </a:extLst>
              </p14:cNvPr>
              <p14:cNvContentPartPr/>
              <p14:nvPr/>
            </p14:nvContentPartPr>
            <p14:xfrm>
              <a:off x="6472491" y="1650380"/>
              <a:ext cx="828000" cy="8323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F24A441E-4EE7-419F-AEB7-D2B5C77E0D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63491" y="1641380"/>
                <a:ext cx="84564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E34D20E-2708-4463-9B25-193F39B4039F}"/>
                  </a:ext>
                </a:extLst>
              </p14:cNvPr>
              <p14:cNvContentPartPr/>
              <p14:nvPr/>
            </p14:nvContentPartPr>
            <p14:xfrm>
              <a:off x="6754371" y="2588540"/>
              <a:ext cx="8640" cy="3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E34D20E-2708-4463-9B25-193F39B403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45731" y="2579900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574C11FD-1664-46AC-B440-8EFDA60B8DDF}"/>
                  </a:ext>
                </a:extLst>
              </p14:cNvPr>
              <p14:cNvContentPartPr/>
              <p14:nvPr/>
            </p14:nvContentPartPr>
            <p14:xfrm>
              <a:off x="8888451" y="2704820"/>
              <a:ext cx="5400" cy="1440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574C11FD-1664-46AC-B440-8EFDA60B8D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79451" y="2696180"/>
                <a:ext cx="230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E560683A-4C5A-4524-82C0-9616E9242B5D}"/>
                  </a:ext>
                </a:extLst>
              </p14:cNvPr>
              <p14:cNvContentPartPr/>
              <p14:nvPr/>
            </p14:nvContentPartPr>
            <p14:xfrm>
              <a:off x="7420371" y="1425020"/>
              <a:ext cx="1677960" cy="122508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E560683A-4C5A-4524-82C0-9616E9242B5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11371" y="1416020"/>
                <a:ext cx="1695600" cy="12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92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B659-02CB-41C7-B655-5042BCF1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Feature Mapping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C7FC0-45D2-4F8E-B0F5-321DC127145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= 0</a:t>
                </a:r>
                <a:endParaRPr lang="zh-CN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C7FC0-45D2-4F8E-B0F5-321DC1271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8A098BA-6436-441E-9E8A-CCB9546E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92" y="1556792"/>
            <a:ext cx="6821555" cy="44681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ADDD4A1-8D89-4284-8D1F-645BC82DD235}"/>
                  </a:ext>
                </a:extLst>
              </p14:cNvPr>
              <p14:cNvContentPartPr/>
              <p14:nvPr/>
            </p14:nvContentPartPr>
            <p14:xfrm>
              <a:off x="4067331" y="3473060"/>
              <a:ext cx="1892520" cy="44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ADDD4A1-8D89-4284-8D1F-645BC82DD2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8331" y="3464060"/>
                <a:ext cx="191016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81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00A52-5B29-45F7-AA12-2E3A6240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Feature Mapping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AA8440-EC9F-46DE-A56E-878A78ADF87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= 1</a:t>
                </a:r>
                <a:endParaRPr lang="zh-CN" altLang="en-US" dirty="0">
                  <a:latin typeface="Latin Modern Math" panose="02000503000000000000" pitchFamily="50" charset="0"/>
                </a:endParaRPr>
              </a:p>
              <a:p>
                <a:endParaRPr lang="zh-CN" altLang="en-US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AA8440-EC9F-46DE-A56E-878A78ADF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69540A-41DE-4C36-8237-17EE96E3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2816"/>
            <a:ext cx="7068021" cy="454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8AAAC-9D9E-4A11-BC40-288C02D5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Feature Mapping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15135-84A1-4F96-87FB-B2B0C81306E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= 3</a:t>
                </a:r>
                <a:endParaRPr lang="zh-CN" altLang="en-US" dirty="0">
                  <a:latin typeface="Latin Modern Math" panose="02000503000000000000" pitchFamily="50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115135-84A1-4F96-87FB-B2B0C8130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61951A2-C76C-460D-A799-E4CBA04F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22" y="1725209"/>
            <a:ext cx="6821555" cy="45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45282-C7D2-478C-A184-68C6C550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Polynomial Feature Mapping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FDF289-03FC-4195-B505-C003ED659B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= 9</a:t>
                </a:r>
                <a:endParaRPr lang="zh-CN" altLang="en-US" dirty="0">
                  <a:latin typeface="Latin Modern Math" panose="02000503000000000000" pitchFamily="50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FDF289-03FC-4195-B505-C003ED659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C791772-3B88-41D3-9396-147B7D18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33160"/>
            <a:ext cx="7314488" cy="45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C51D75F-1456-4C4B-BC95-C74FBBCCFB14}"/>
                  </a:ext>
                </a:extLst>
              </p14:cNvPr>
              <p14:cNvContentPartPr/>
              <p14:nvPr/>
            </p14:nvContentPartPr>
            <p14:xfrm>
              <a:off x="7089531" y="2832620"/>
              <a:ext cx="36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C51D75F-1456-4C4B-BC95-C74FBBCCFB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0531" y="2823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61D9BB8-0F9B-43EF-A75E-53D9EF13B0E7}"/>
                  </a:ext>
                </a:extLst>
              </p14:cNvPr>
              <p14:cNvContentPartPr/>
              <p14:nvPr/>
            </p14:nvContentPartPr>
            <p14:xfrm>
              <a:off x="6576891" y="2464700"/>
              <a:ext cx="306360" cy="2563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61D9BB8-0F9B-43EF-A75E-53D9EF13B0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8251" y="2455700"/>
                <a:ext cx="324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9011863-A0FA-4A5E-AC51-F559F6E11939}"/>
                  </a:ext>
                </a:extLst>
              </p14:cNvPr>
              <p14:cNvContentPartPr/>
              <p14:nvPr/>
            </p14:nvContentPartPr>
            <p14:xfrm>
              <a:off x="7036251" y="2477300"/>
              <a:ext cx="114120" cy="19764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9011863-A0FA-4A5E-AC51-F559F6E119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7611" y="2468644"/>
                <a:ext cx="131760" cy="21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BC51B2F-A38E-4BAE-8F1E-7C09D0C5F524}"/>
                  </a:ext>
                </a:extLst>
              </p14:cNvPr>
              <p14:cNvContentPartPr/>
              <p14:nvPr/>
            </p14:nvContentPartPr>
            <p14:xfrm>
              <a:off x="6993411" y="2784020"/>
              <a:ext cx="135000" cy="2052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BC51B2F-A38E-4BAE-8F1E-7C09D0C5F5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4411" y="2775226"/>
                <a:ext cx="152640" cy="38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FD2A89B-20CB-4792-B7C6-8A6999C8890C}"/>
                  </a:ext>
                </a:extLst>
              </p14:cNvPr>
              <p14:cNvContentPartPr/>
              <p14:nvPr/>
            </p14:nvContentPartPr>
            <p14:xfrm>
              <a:off x="775491" y="1518260"/>
              <a:ext cx="41040" cy="122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FD2A89B-20CB-4792-B7C6-8A6999C889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851" y="1509260"/>
                <a:ext cx="586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C10D56C-00A6-4645-AF37-4D5334BF8116}"/>
                  </a:ext>
                </a:extLst>
              </p14:cNvPr>
              <p14:cNvContentPartPr/>
              <p14:nvPr/>
            </p14:nvContentPartPr>
            <p14:xfrm>
              <a:off x="834531" y="1564340"/>
              <a:ext cx="1086120" cy="550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C10D56C-00A6-4645-AF37-4D5334BF81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531" y="1555340"/>
                <a:ext cx="110376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12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360DC-4476-456B-A620-6BDF5BB2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Complexity and Generalization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9D6AA-6B4E-42F1-9807-DB836F43733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Underfitting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=0): model is too simple | does not fit the data.</a:t>
                </a: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Overfitting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=9): model is too complex | fits perfectly.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Good model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=3): Achieves small test error (generalizes well).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19D6AA-6B4E-42F1-9807-DB836F437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6" t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CFAA948-3611-4C2B-8474-85B0E20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5" y="1844824"/>
            <a:ext cx="2786060" cy="20316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83A13E-67E7-45A3-B192-AA7466FD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403" y="4337589"/>
            <a:ext cx="2870141" cy="19717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D06126-B756-46D6-A401-845130140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488" y="1951822"/>
            <a:ext cx="5446113" cy="19319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20ACBD3-3C1E-4E3A-9EF7-DF0FA95CCB97}"/>
                  </a:ext>
                </a:extLst>
              </p14:cNvPr>
              <p14:cNvContentPartPr/>
              <p14:nvPr/>
            </p14:nvContentPartPr>
            <p14:xfrm>
              <a:off x="375171" y="1215140"/>
              <a:ext cx="187920" cy="1458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20ACBD3-3C1E-4E3A-9EF7-DF0FA95CCB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171" y="1206500"/>
                <a:ext cx="2055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F899E6C-676B-4FE6-A6E6-E5C6E8F1EC2A}"/>
                  </a:ext>
                </a:extLst>
              </p14:cNvPr>
              <p14:cNvContentPartPr/>
              <p14:nvPr/>
            </p14:nvContentPartPr>
            <p14:xfrm>
              <a:off x="284811" y="1682420"/>
              <a:ext cx="129600" cy="150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F899E6C-676B-4FE6-A6E6-E5C6E8F1EC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811" y="1673780"/>
                <a:ext cx="147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E2BD43C-1E2F-4613-863E-92EFC8A8760E}"/>
                  </a:ext>
                </a:extLst>
              </p14:cNvPr>
              <p14:cNvContentPartPr/>
              <p14:nvPr/>
            </p14:nvContentPartPr>
            <p14:xfrm>
              <a:off x="6948411" y="3300620"/>
              <a:ext cx="284760" cy="2394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E2BD43C-1E2F-4613-863E-92EFC8A876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9771" y="3291620"/>
                <a:ext cx="3024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5938E83-18E3-4715-BA40-78E75EA1E3BA}"/>
                  </a:ext>
                </a:extLst>
              </p14:cNvPr>
              <p14:cNvContentPartPr/>
              <p14:nvPr/>
            </p14:nvContentPartPr>
            <p14:xfrm>
              <a:off x="288771" y="3947900"/>
              <a:ext cx="104040" cy="12384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5938E83-18E3-4715-BA40-78E75EA1E3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131" y="3938900"/>
                <a:ext cx="1216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19C07F7-D739-4783-8F3C-6824BA8B265E}"/>
                  </a:ext>
                </a:extLst>
              </p14:cNvPr>
              <p14:cNvContentPartPr/>
              <p14:nvPr/>
            </p14:nvContentPartPr>
            <p14:xfrm>
              <a:off x="875931" y="4128980"/>
              <a:ext cx="2196360" cy="129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19C07F7-D739-4783-8F3C-6824BA8B26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291" y="4120316"/>
                <a:ext cx="2214000" cy="146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989D08C1-2354-46E3-A6CA-0415AF9A308E}"/>
                  </a:ext>
                </a:extLst>
              </p14:cNvPr>
              <p14:cNvContentPartPr/>
              <p14:nvPr/>
            </p14:nvContentPartPr>
            <p14:xfrm>
              <a:off x="1044411" y="2948540"/>
              <a:ext cx="153000" cy="1000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989D08C1-2354-46E3-A6CA-0415AF9A30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5411" y="2939540"/>
                <a:ext cx="1706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158CE09B-6677-42B1-A666-E886666566FA}"/>
                  </a:ext>
                </a:extLst>
              </p14:cNvPr>
              <p14:cNvContentPartPr/>
              <p14:nvPr/>
            </p14:nvContentPartPr>
            <p14:xfrm>
              <a:off x="2003811" y="3363980"/>
              <a:ext cx="723600" cy="601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158CE09B-6677-42B1-A666-E886666566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95171" y="3355340"/>
                <a:ext cx="7412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40E8A49-0753-4ECE-8206-AC1187E0F021}"/>
                  </a:ext>
                </a:extLst>
              </p14:cNvPr>
              <p14:cNvContentPartPr/>
              <p14:nvPr/>
            </p14:nvContentPartPr>
            <p14:xfrm>
              <a:off x="2774211" y="3465500"/>
              <a:ext cx="166320" cy="1857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40E8A49-0753-4ECE-8206-AC1187E0F0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5571" y="3456843"/>
                <a:ext cx="183960" cy="203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97B6C1B-EC9A-48DB-8798-909630F1810C}"/>
                  </a:ext>
                </a:extLst>
              </p14:cNvPr>
              <p14:cNvContentPartPr/>
              <p14:nvPr/>
            </p14:nvContentPartPr>
            <p14:xfrm>
              <a:off x="2909571" y="2166980"/>
              <a:ext cx="3600" cy="14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97B6C1B-EC9A-48DB-8798-909630F181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0571" y="2158340"/>
                <a:ext cx="212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29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AEDC3-B528-431D-9845-92EAD56C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45B86-2264-49ED-81B5-9D6B458CA1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Latin Modern Math" panose="02000503000000000000" pitchFamily="50" charset="0"/>
              </a:rPr>
              <a:t>Second learning algorithm of the course: linear regression.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Latin Modern Math" panose="02000503000000000000" pitchFamily="50" charset="0"/>
              </a:rPr>
              <a:t>Task: predict scalar-valued targets (e.g. stock prices)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Latin Modern Math" panose="02000503000000000000" pitchFamily="50" charset="0"/>
              </a:rPr>
              <a:t>Architecture: linear function of the inputs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While KNN was a complete algorithm, linear regression exemplifies a modular approach that will be used throughout this course: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Latin Modern Math" panose="02000503000000000000" pitchFamily="50" charset="0"/>
              </a:rPr>
              <a:t>choose a </a:t>
            </a:r>
            <a:r>
              <a:rPr lang="en-US" altLang="zh-CN" sz="1600" dirty="0">
                <a:solidFill>
                  <a:srgbClr val="0000FF"/>
                </a:solidFill>
                <a:latin typeface="Latin Modern Math" panose="02000503000000000000" pitchFamily="50" charset="0"/>
              </a:rPr>
              <a:t>model</a:t>
            </a:r>
            <a:r>
              <a:rPr lang="en-US" altLang="zh-CN" sz="1600" dirty="0">
                <a:latin typeface="Latin Modern Math" panose="02000503000000000000" pitchFamily="50" charset="0"/>
              </a:rPr>
              <a:t> describing the relationships between variables of interest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Latin Modern Math" panose="02000503000000000000" pitchFamily="50" charset="0"/>
              </a:rPr>
              <a:t>define a </a:t>
            </a:r>
            <a:r>
              <a:rPr lang="en-US" altLang="zh-CN" sz="1600" dirty="0">
                <a:solidFill>
                  <a:srgbClr val="0000FF"/>
                </a:solidFill>
                <a:latin typeface="Latin Modern Math" panose="02000503000000000000" pitchFamily="50" charset="0"/>
              </a:rPr>
              <a:t>loss function </a:t>
            </a:r>
            <a:r>
              <a:rPr lang="en-US" altLang="zh-CN" sz="1600" dirty="0">
                <a:latin typeface="Latin Modern Math" panose="02000503000000000000" pitchFamily="50" charset="0"/>
              </a:rPr>
              <a:t>quantifying how bad the fit to the data is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Latin Modern Math" panose="02000503000000000000" pitchFamily="50" charset="0"/>
              </a:rPr>
              <a:t>choose a </a:t>
            </a:r>
            <a:r>
              <a:rPr lang="en-US" altLang="zh-CN" sz="1600" dirty="0" err="1">
                <a:solidFill>
                  <a:srgbClr val="0000FF"/>
                </a:solidFill>
                <a:latin typeface="Latin Modern Math" panose="02000503000000000000" pitchFamily="50" charset="0"/>
              </a:rPr>
              <a:t>regularizer</a:t>
            </a:r>
            <a:r>
              <a:rPr lang="en-US" altLang="zh-CN" sz="1600" dirty="0">
                <a:latin typeface="Latin Modern Math" panose="02000503000000000000" pitchFamily="50" charset="0"/>
              </a:rPr>
              <a:t> saying how much we prefer different candidate models (or explanations of data)</a:t>
            </a: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Latin Modern Math" panose="02000503000000000000" pitchFamily="50" charset="0"/>
              </a:rPr>
              <a:t>fit a model that minimizes the loss function and satisfies the constraint/penalty imposed by the </a:t>
            </a:r>
            <a:r>
              <a:rPr lang="en-US" altLang="zh-CN" sz="1600" dirty="0" err="1">
                <a:latin typeface="Latin Modern Math" panose="02000503000000000000" pitchFamily="50" charset="0"/>
              </a:rPr>
              <a:t>regularizer</a:t>
            </a:r>
            <a:r>
              <a:rPr lang="en-US" altLang="zh-CN" sz="1600" dirty="0">
                <a:latin typeface="Latin Modern Math" panose="02000503000000000000" pitchFamily="50" charset="0"/>
              </a:rPr>
              <a:t>, possibly using an optimization algorithm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Mixing and matching these modular components give us a lot of new ML methods.</a:t>
            </a:r>
            <a:endParaRPr lang="zh-CN" altLang="en-US" sz="1800" dirty="0">
              <a:latin typeface="Latin Modern Math" panose="02000503000000000000" pitchFamily="5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EB3C0728-1A82-4952-A19F-B5939C1010E3}"/>
                  </a:ext>
                </a:extLst>
              </p14:cNvPr>
              <p14:cNvContentPartPr/>
              <p14:nvPr/>
            </p14:nvContentPartPr>
            <p14:xfrm>
              <a:off x="852171" y="1493420"/>
              <a:ext cx="1505880" cy="212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EB3C0728-1A82-4952-A19F-B5939C101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531" y="1484780"/>
                <a:ext cx="1523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08CC3445-BF97-4BE6-BF80-DDDE93B10B47}"/>
                  </a:ext>
                </a:extLst>
              </p14:cNvPr>
              <p14:cNvContentPartPr/>
              <p14:nvPr/>
            </p14:nvContentPartPr>
            <p14:xfrm>
              <a:off x="769731" y="1581620"/>
              <a:ext cx="260640" cy="1738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08CC3445-BF97-4BE6-BF80-DDDE93B10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091" y="1572980"/>
                <a:ext cx="278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D651EDC-99D2-4D8E-91F1-B4593CABC5E9}"/>
                  </a:ext>
                </a:extLst>
              </p14:cNvPr>
              <p14:cNvContentPartPr/>
              <p14:nvPr/>
            </p14:nvContentPartPr>
            <p14:xfrm>
              <a:off x="743451" y="1934780"/>
              <a:ext cx="211680" cy="17424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D651EDC-99D2-4D8E-91F1-B4593CABC5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451" y="1925780"/>
                <a:ext cx="2293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03B191C-6957-49C3-91E3-23BEC70BE3D0}"/>
                  </a:ext>
                </a:extLst>
              </p14:cNvPr>
              <p14:cNvContentPartPr/>
              <p14:nvPr/>
            </p14:nvContentPartPr>
            <p14:xfrm>
              <a:off x="279051" y="2911100"/>
              <a:ext cx="501120" cy="12985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03B191C-6957-49C3-91E3-23BEC70BE3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11" y="2902102"/>
                <a:ext cx="518760" cy="1316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08B1793-5135-47F2-B362-71CA7324B2FC}"/>
                  </a:ext>
                </a:extLst>
              </p14:cNvPr>
              <p14:cNvContentPartPr/>
              <p14:nvPr/>
            </p14:nvContentPartPr>
            <p14:xfrm>
              <a:off x="1872051" y="3037100"/>
              <a:ext cx="593280" cy="277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08B1793-5135-47F2-B362-71CA7324B2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3051" y="3028460"/>
                <a:ext cx="610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4B3302D5-527E-4980-B23F-D94D93893F03}"/>
                  </a:ext>
                </a:extLst>
              </p14:cNvPr>
              <p14:cNvContentPartPr/>
              <p14:nvPr/>
            </p14:nvContentPartPr>
            <p14:xfrm>
              <a:off x="1904451" y="3388100"/>
              <a:ext cx="1103400" cy="280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4B3302D5-527E-4980-B23F-D94D93893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5451" y="3379100"/>
                <a:ext cx="1121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8F34D767-F4E9-4A17-B86A-DFE2B08AE712}"/>
                  </a:ext>
                </a:extLst>
              </p14:cNvPr>
              <p14:cNvContentPartPr/>
              <p14:nvPr/>
            </p14:nvContentPartPr>
            <p14:xfrm>
              <a:off x="1917771" y="3703820"/>
              <a:ext cx="971280" cy="241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8F34D767-F4E9-4A17-B86A-DFE2B08AE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8771" y="3694820"/>
                <a:ext cx="988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2058DD9-2966-4EE9-9F46-B91ED05E4D6D}"/>
                  </a:ext>
                </a:extLst>
              </p14:cNvPr>
              <p14:cNvContentPartPr/>
              <p14:nvPr/>
            </p14:nvContentPartPr>
            <p14:xfrm>
              <a:off x="1084011" y="4262540"/>
              <a:ext cx="374400" cy="212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2058DD9-2966-4EE9-9F46-B91ED05E4D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5371" y="4253900"/>
                <a:ext cx="3920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85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1C0C8-2B99-4C30-B206-BDB01F05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 Complexity and Generalization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9D2D4-41F4-4730-9BEF-F910CCEC435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As </a:t>
            </a:r>
            <a:r>
              <a:rPr lang="en-US" altLang="zh-CN" sz="2000" i="1" dirty="0">
                <a:latin typeface="Latin Modern Math" panose="02000503000000000000" pitchFamily="50" charset="0"/>
              </a:rPr>
              <a:t>M</a:t>
            </a:r>
            <a:r>
              <a:rPr lang="en-US" altLang="zh-CN" sz="2000" dirty="0">
                <a:latin typeface="Latin Modern Math" panose="02000503000000000000" pitchFamily="50" charset="0"/>
              </a:rPr>
              <a:t> increases, the magnitude of coefficients gets larger.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For </a:t>
            </a:r>
            <a:r>
              <a:rPr lang="en-US" altLang="zh-CN" sz="2000" i="1" dirty="0">
                <a:latin typeface="Latin Modern Math" panose="02000503000000000000" pitchFamily="50" charset="0"/>
              </a:rPr>
              <a:t>M</a:t>
            </a:r>
            <a:r>
              <a:rPr lang="en-US" altLang="zh-CN" sz="2000" dirty="0">
                <a:latin typeface="Latin Modern Math" panose="02000503000000000000" pitchFamily="50" charset="0"/>
              </a:rPr>
              <a:t> = 9, the coefficients have become finely tuned to the data.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Between data points, the function exhibits large oscillations.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B5BC39-C1C0-4C4C-8AED-5F40C71B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3347398" cy="2112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4E94B0-CC59-4C9D-ABB1-E8705D2A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01" y="2500198"/>
            <a:ext cx="3188163" cy="22897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68685E9-D762-4DFE-83D2-4304AFAEAB60}"/>
                  </a:ext>
                </a:extLst>
              </p14:cNvPr>
              <p14:cNvContentPartPr/>
              <p14:nvPr/>
            </p14:nvContentPartPr>
            <p14:xfrm>
              <a:off x="3131331" y="2644700"/>
              <a:ext cx="1083960" cy="19440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68685E9-D762-4DFE-83D2-4304AFAEAB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2331" y="2636060"/>
                <a:ext cx="1101600" cy="19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A69730E-9917-460E-9225-33CB11FE44AF}"/>
                  </a:ext>
                </a:extLst>
              </p14:cNvPr>
              <p14:cNvContentPartPr/>
              <p14:nvPr/>
            </p14:nvContentPartPr>
            <p14:xfrm>
              <a:off x="5116371" y="3374420"/>
              <a:ext cx="288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A69730E-9917-460E-9225-33CB11FE44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7731" y="336578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2E77EDA-F40A-48A8-AEEA-15866B308E35}"/>
                  </a:ext>
                </a:extLst>
              </p14:cNvPr>
              <p14:cNvContentPartPr/>
              <p14:nvPr/>
            </p14:nvContentPartPr>
            <p14:xfrm>
              <a:off x="5463771" y="2992460"/>
              <a:ext cx="27720" cy="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2E77EDA-F40A-48A8-AEEA-15866B308E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5131" y="2983460"/>
                <a:ext cx="4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69DD2C0-3D63-4BE9-A4E0-F1C06DCE9F8E}"/>
                  </a:ext>
                </a:extLst>
              </p14:cNvPr>
              <p14:cNvContentPartPr/>
              <p14:nvPr/>
            </p14:nvContentPartPr>
            <p14:xfrm>
              <a:off x="5688771" y="2908580"/>
              <a:ext cx="12960" cy="129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69DD2C0-3D63-4BE9-A4E0-F1C06DCE9F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9771" y="2899940"/>
                <a:ext cx="306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C802D8A-251A-4810-A53E-DD01FB1DBD9A}"/>
                  </a:ext>
                </a:extLst>
              </p14:cNvPr>
              <p14:cNvContentPartPr/>
              <p14:nvPr/>
            </p14:nvContentPartPr>
            <p14:xfrm>
              <a:off x="6003051" y="2949620"/>
              <a:ext cx="14400" cy="151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C802D8A-251A-4810-A53E-DD01FB1DBD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4051" y="2940980"/>
                <a:ext cx="32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7610968-C103-464C-A737-8ADD32CCA2C5}"/>
                  </a:ext>
                </a:extLst>
              </p14:cNvPr>
              <p14:cNvContentPartPr/>
              <p14:nvPr/>
            </p14:nvContentPartPr>
            <p14:xfrm>
              <a:off x="6304011" y="3491060"/>
              <a:ext cx="36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7610968-C103-464C-A737-8ADD32CCA2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5371" y="3482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A0EC50A6-975A-4977-9651-E2E6E280E294}"/>
                  </a:ext>
                </a:extLst>
              </p14:cNvPr>
              <p14:cNvContentPartPr/>
              <p14:nvPr/>
            </p14:nvContentPartPr>
            <p14:xfrm>
              <a:off x="6527931" y="3437060"/>
              <a:ext cx="36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A0EC50A6-975A-4977-9651-E2E6E280E2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9291" y="3428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5E888FB-5135-4D63-8B45-E55D4AD5A1AD}"/>
                  </a:ext>
                </a:extLst>
              </p14:cNvPr>
              <p14:cNvContentPartPr/>
              <p14:nvPr/>
            </p14:nvContentPartPr>
            <p14:xfrm>
              <a:off x="6743571" y="3855020"/>
              <a:ext cx="360" cy="3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5E888FB-5135-4D63-8B45-E55D4AD5A1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4931" y="38463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325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F2C5-F5C8-4D78-A8A6-F6A69BF3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65C1A5-1DAB-4692-977C-9A510520BB8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Latin Modern Math" panose="02000503000000000000" pitchFamily="50" charset="0"/>
                  </a:rPr>
                  <a:t>The degree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i="1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of the polynomial controls the model's complexity.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Latin Modern Math" panose="02000503000000000000" pitchFamily="50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is a hyperparameter for polynomial expansion, just like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in KNN. We can tune it using a validation 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Latin Modern Math" panose="02000503000000000000" pitchFamily="50" charset="0"/>
                  </a:rPr>
                  <a:t>Restricting the number of parameters / basis functions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) is a crude approach to controlling the model complexity.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Latin Modern Math" panose="02000503000000000000" pitchFamily="50" charset="0"/>
                  </a:rPr>
                  <a:t>Another approach: keep the model large, but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regularize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it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1700" dirty="0" err="1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Regularizer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: a function that quantifies how much we prefer one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hypothesis vs. another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65C1A5-1DAB-4692-977C-9A510520B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960DD85-8E65-4E00-AEE2-959D52144C2C}"/>
                  </a:ext>
                </a:extLst>
              </p14:cNvPr>
              <p14:cNvContentPartPr/>
              <p14:nvPr/>
            </p14:nvContentPartPr>
            <p14:xfrm>
              <a:off x="1263291" y="2675300"/>
              <a:ext cx="187920" cy="6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960DD85-8E65-4E00-AEE2-959D52144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291" y="2666300"/>
                <a:ext cx="205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7FFCCBD-122B-4B46-85FA-02EDB0B80EEA}"/>
                  </a:ext>
                </a:extLst>
              </p14:cNvPr>
              <p14:cNvContentPartPr/>
              <p14:nvPr/>
            </p14:nvContentPartPr>
            <p14:xfrm>
              <a:off x="1779171" y="2690060"/>
              <a:ext cx="582480" cy="15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7FFCCBD-122B-4B46-85FA-02EDB0B80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0171" y="2681060"/>
                <a:ext cx="600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8F63D89-75AA-4F2C-A191-E2730CFC9714}"/>
                  </a:ext>
                </a:extLst>
              </p14:cNvPr>
              <p14:cNvContentPartPr/>
              <p14:nvPr/>
            </p14:nvContentPartPr>
            <p14:xfrm>
              <a:off x="5209971" y="2701580"/>
              <a:ext cx="1720440" cy="568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8F63D89-75AA-4F2C-A191-E2730CFC9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1331" y="2692580"/>
                <a:ext cx="17380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B78B3CA-DBB2-4602-8D03-672EA43410F2}"/>
                  </a:ext>
                </a:extLst>
              </p14:cNvPr>
              <p14:cNvContentPartPr/>
              <p14:nvPr/>
            </p14:nvContentPartPr>
            <p14:xfrm>
              <a:off x="7210491" y="3230420"/>
              <a:ext cx="198360" cy="18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B78B3CA-DBB2-4602-8D03-672EA43410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01491" y="3221780"/>
                <a:ext cx="21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38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188F47D-261A-47E4-BD84-7DF1988AB4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-norm Regularization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188F47D-261A-47E4-BD84-7DF1988AB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8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081D2-B0A2-495F-BF1B-050625E837A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can encourage the weights to be small by choosing as our </a:t>
                </a:r>
                <a:r>
                  <a:rPr lang="en-US" altLang="zh-CN" sz="2000" dirty="0" err="1">
                    <a:latin typeface="Latin Modern Math" panose="02000503000000000000" pitchFamily="50" charset="0"/>
                  </a:rPr>
                  <a:t>regularizer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 penalty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Note: </a:t>
                </a:r>
                <a:r>
                  <a:rPr lang="en-US" altLang="zh-CN" sz="17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To be precise,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ℓ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70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norm is Euclidean distance, so we’re regularizing the squared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ℓ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700" dirty="0">
                    <a:solidFill>
                      <a:schemeClr val="tx1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norm.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The regularized cost function makes a tradeoff between fit to the data and the norm of the weights.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If you fit training data poorly,     is large. If your optimal weights have high values,     is large.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Large      penalizes weight values more.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Like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,     is a hyperparameter we can tune with a validation set.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8081D2-B0A2-495F-BF1B-050625E83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296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180186-0238-4127-8A5C-40E4D7483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703099"/>
              </p:ext>
            </p:extLst>
          </p:nvPr>
        </p:nvGraphicFramePr>
        <p:xfrm>
          <a:off x="3111934" y="1916832"/>
          <a:ext cx="2920132" cy="69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AxMath" r:id="rId5" imgW="2542320" imgH="602640" progId="Equation.AxMath">
                  <p:embed/>
                </p:oleObj>
              </mc:Choice>
              <mc:Fallback>
                <p:oleObj name="AxMath" r:id="rId5" imgW="2542320" imgH="602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1934" y="1916832"/>
                        <a:ext cx="2920132" cy="693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E80415F-C57F-4DD6-A1EA-E120056E0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18302"/>
              </p:ext>
            </p:extLst>
          </p:nvPr>
        </p:nvGraphicFramePr>
        <p:xfrm>
          <a:off x="2127914" y="3789040"/>
          <a:ext cx="4888172" cy="69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AxMath" r:id="rId7" imgW="4255200" imgH="602640" progId="Equation.AxMath">
                  <p:embed/>
                </p:oleObj>
              </mc:Choice>
              <mc:Fallback>
                <p:oleObj name="AxMath" r:id="rId7" imgW="4255200" imgH="602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7914" y="3789040"/>
                        <a:ext cx="4888172" cy="693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2CA659A-7DA6-4D97-BFE3-4FE3CF3AF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29282"/>
              </p:ext>
            </p:extLst>
          </p:nvPr>
        </p:nvGraphicFramePr>
        <p:xfrm>
          <a:off x="4283968" y="4383050"/>
          <a:ext cx="216942" cy="3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AxMath" r:id="rId9" imgW="199080" imgH="320760" progId="Equation.AxMath">
                  <p:embed/>
                </p:oleObj>
              </mc:Choice>
              <mc:Fallback>
                <p:oleObj name="AxMath" r:id="rId9" imgW="19908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3968" y="4383050"/>
                        <a:ext cx="216942" cy="3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63180A6-9001-4E53-822B-0388D9DC0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234307"/>
              </p:ext>
            </p:extLst>
          </p:nvPr>
        </p:nvGraphicFramePr>
        <p:xfrm>
          <a:off x="2832069" y="4646412"/>
          <a:ext cx="250279" cy="34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AxMath" r:id="rId11" imgW="232560" imgH="320760" progId="Equation.AxMath">
                  <p:embed/>
                </p:oleObj>
              </mc:Choice>
              <mc:Fallback>
                <p:oleObj name="AxMath" r:id="rId11" imgW="23256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2069" y="4646412"/>
                        <a:ext cx="250279" cy="346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57AA6CD-3F9D-4510-A559-C76EE1A55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07951"/>
              </p:ext>
            </p:extLst>
          </p:nvPr>
        </p:nvGraphicFramePr>
        <p:xfrm>
          <a:off x="1630449" y="4942639"/>
          <a:ext cx="205248" cy="37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AxMath" r:id="rId13" imgW="165960" imgH="303840" progId="Equation.AxMath">
                  <p:embed/>
                </p:oleObj>
              </mc:Choice>
              <mc:Fallback>
                <p:oleObj name="AxMath" r:id="rId13" imgW="16596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0449" y="4942639"/>
                        <a:ext cx="205248" cy="373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FBE402F-ED2A-4B1E-8EC3-FE9FC3BC8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327810"/>
              </p:ext>
            </p:extLst>
          </p:nvPr>
        </p:nvGraphicFramePr>
        <p:xfrm>
          <a:off x="1835697" y="5363121"/>
          <a:ext cx="205248" cy="37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AxMath" r:id="rId15" imgW="165960" imgH="303840" progId="Equation.AxMath">
                  <p:embed/>
                </p:oleObj>
              </mc:Choice>
              <mc:Fallback>
                <p:oleObj name="AxMath" r:id="rId15" imgW="165960" imgH="3038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57AA6CD-3F9D-4510-A559-C76EE1A558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697" y="5363121"/>
                        <a:ext cx="205248" cy="373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09F4325-08E9-486A-BE42-6B651E7A88A7}"/>
                  </a:ext>
                </a:extLst>
              </p14:cNvPr>
              <p14:cNvContentPartPr/>
              <p14:nvPr/>
            </p14:nvContentPartPr>
            <p14:xfrm>
              <a:off x="2541291" y="1810580"/>
              <a:ext cx="2344680" cy="7142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09F4325-08E9-486A-BE42-6B651E7A88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32652" y="1801585"/>
                <a:ext cx="2362317" cy="731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010D28A-8ECD-420A-8518-695E702C4E8D}"/>
                  </a:ext>
                </a:extLst>
              </p14:cNvPr>
              <p14:cNvContentPartPr/>
              <p14:nvPr/>
            </p14:nvContentPartPr>
            <p14:xfrm>
              <a:off x="5661411" y="2024420"/>
              <a:ext cx="494280" cy="4032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010D28A-8ECD-420A-8518-695E702C4E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52411" y="2015420"/>
                <a:ext cx="5119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B9519462-E85A-4D32-9674-B6ADA7AD9E0F}"/>
                  </a:ext>
                </a:extLst>
              </p14:cNvPr>
              <p14:cNvContentPartPr/>
              <p14:nvPr/>
            </p14:nvContentPartPr>
            <p14:xfrm>
              <a:off x="7076931" y="3291980"/>
              <a:ext cx="755640" cy="730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B9519462-E85A-4D32-9674-B6ADA7AD9E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68291" y="3283340"/>
                <a:ext cx="7732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8F71D681-97B9-46A9-9B66-1883C2D98EC3}"/>
                  </a:ext>
                </a:extLst>
              </p14:cNvPr>
              <p14:cNvContentPartPr/>
              <p14:nvPr/>
            </p14:nvContentPartPr>
            <p14:xfrm>
              <a:off x="851451" y="3572780"/>
              <a:ext cx="438120" cy="342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8F71D681-97B9-46A9-9B66-1883C2D98E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2451" y="3563780"/>
                <a:ext cx="4557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A1D57BA-1374-4669-BCB1-CE979A5C1D96}"/>
                  </a:ext>
                </a:extLst>
              </p14:cNvPr>
              <p14:cNvContentPartPr/>
              <p14:nvPr/>
            </p14:nvContentPartPr>
            <p14:xfrm>
              <a:off x="2091651" y="3537860"/>
              <a:ext cx="2491560" cy="327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A1D57BA-1374-4669-BCB1-CE979A5C1D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83011" y="3528860"/>
                <a:ext cx="2509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89792D2-35C0-43DF-BFE0-AA1D9D6FE567}"/>
                  </a:ext>
                </a:extLst>
              </p14:cNvPr>
              <p14:cNvContentPartPr/>
              <p14:nvPr/>
            </p14:nvContentPartPr>
            <p14:xfrm>
              <a:off x="2026131" y="3765380"/>
              <a:ext cx="2857680" cy="5670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89792D2-35C0-43DF-BFE0-AA1D9D6FE5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17491" y="3756380"/>
                <a:ext cx="28753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007D773D-E36C-4E02-AD59-263EE162F0FB}"/>
                  </a:ext>
                </a:extLst>
              </p14:cNvPr>
              <p14:cNvContentPartPr/>
              <p14:nvPr/>
            </p14:nvContentPartPr>
            <p14:xfrm>
              <a:off x="5252091" y="3508700"/>
              <a:ext cx="2326320" cy="9939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007D773D-E36C-4E02-AD59-263EE162F0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3091" y="3500057"/>
                <a:ext cx="2343960" cy="10116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85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75D893-8022-4426-909C-293439A3F7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700" dirty="0"/>
                  <a:t> Regularized Least Squares: Ridge regression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75D893-8022-4426-909C-293439A3F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5FF8-89D6-4049-B4A3-14E07BC44A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For the least squares problem, we have                          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When         (with regularization), regularized cost gives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The case         (no regularization) reduces to least squares solution !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Note that it is also common to formulate this problem as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in which case the solution is  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289410A-5666-496E-A632-F13144FB0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8407"/>
              </p:ext>
            </p:extLst>
          </p:nvPr>
        </p:nvGraphicFramePr>
        <p:xfrm>
          <a:off x="5364088" y="1143000"/>
          <a:ext cx="1937668" cy="50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AxMath" r:id="rId4" imgW="2134440" imgH="557280" progId="Equation.AxMath">
                  <p:embed/>
                </p:oleObj>
              </mc:Choice>
              <mc:Fallback>
                <p:oleObj name="AxMath" r:id="rId4" imgW="213444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4088" y="1143000"/>
                        <a:ext cx="1937668" cy="505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514AA2B-514A-44E0-980A-2D4FAFB4E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1250"/>
              </p:ext>
            </p:extLst>
          </p:nvPr>
        </p:nvGraphicFramePr>
        <p:xfrm>
          <a:off x="1563429" y="1577526"/>
          <a:ext cx="611212" cy="35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AxMath" r:id="rId6" imgW="520560" imgH="303840" progId="Equation.AxMath">
                  <p:embed/>
                </p:oleObj>
              </mc:Choice>
              <mc:Fallback>
                <p:oleObj name="AxMath" r:id="rId6" imgW="52056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3429" y="1577526"/>
                        <a:ext cx="611212" cy="355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44B49DE-C129-4FDC-BEE7-3EEF29667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45560"/>
              </p:ext>
            </p:extLst>
          </p:nvPr>
        </p:nvGraphicFramePr>
        <p:xfrm>
          <a:off x="1396054" y="1933445"/>
          <a:ext cx="5872436" cy="100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AxMath" r:id="rId8" imgW="5349600" imgH="919440" progId="Equation.AxMath">
                  <p:embed/>
                </p:oleObj>
              </mc:Choice>
              <mc:Fallback>
                <p:oleObj name="AxMath" r:id="rId8" imgW="5349600" imgH="919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96054" y="1933445"/>
                        <a:ext cx="5872436" cy="1008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20C55E2-BFC7-4684-94A1-B46651979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279744"/>
              </p:ext>
            </p:extLst>
          </p:nvPr>
        </p:nvGraphicFramePr>
        <p:xfrm>
          <a:off x="1869035" y="3120348"/>
          <a:ext cx="611212" cy="35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AxMath" r:id="rId10" imgW="520560" imgH="303840" progId="Equation.AxMath">
                  <p:embed/>
                </p:oleObj>
              </mc:Choice>
              <mc:Fallback>
                <p:oleObj name="AxMath" r:id="rId10" imgW="52056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69035" y="3120348"/>
                        <a:ext cx="611212" cy="355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63E99B9-BF52-43C5-B2CD-F5FE8DBB4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40705"/>
              </p:ext>
            </p:extLst>
          </p:nvPr>
        </p:nvGraphicFramePr>
        <p:xfrm>
          <a:off x="2699792" y="3881536"/>
          <a:ext cx="3426098" cy="65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AxMath" r:id="rId12" imgW="2904120" imgH="557280" progId="Equation.AxMath">
                  <p:embed/>
                </p:oleObj>
              </mc:Choice>
              <mc:Fallback>
                <p:oleObj name="AxMath" r:id="rId12" imgW="290412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99792" y="3881536"/>
                        <a:ext cx="3426098" cy="657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9CD5E34-DA84-433C-8CE8-782693716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75847"/>
              </p:ext>
            </p:extLst>
          </p:nvPr>
        </p:nvGraphicFramePr>
        <p:xfrm>
          <a:off x="3221038" y="5302250"/>
          <a:ext cx="2701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AxMath" r:id="rId14" imgW="2460240" imgH="321120" progId="Equation.AxMath">
                  <p:embed/>
                </p:oleObj>
              </mc:Choice>
              <mc:Fallback>
                <p:oleObj name="AxMath" r:id="rId14" imgW="2460240" imgH="321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44B49DE-C129-4FDC-BEE7-3EEF29667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21038" y="5302250"/>
                        <a:ext cx="270192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1B3EA5D-308F-409E-BE43-E270FAD7174F}"/>
                  </a:ext>
                </a:extLst>
              </p14:cNvPr>
              <p14:cNvContentPartPr/>
              <p14:nvPr/>
            </p14:nvContentPartPr>
            <p14:xfrm>
              <a:off x="526011" y="513500"/>
              <a:ext cx="8121240" cy="6480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1B3EA5D-308F-409E-BE43-E270FAD717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011" y="504855"/>
                <a:ext cx="8138880" cy="665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DF2BD9F-5018-4AC6-BE7B-E0F1B5EE8744}"/>
                  </a:ext>
                </a:extLst>
              </p14:cNvPr>
              <p14:cNvContentPartPr/>
              <p14:nvPr/>
            </p14:nvContentPartPr>
            <p14:xfrm>
              <a:off x="6003771" y="183740"/>
              <a:ext cx="1761480" cy="2620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DF2BD9F-5018-4AC6-BE7B-E0F1B5EE87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5129" y="174752"/>
                <a:ext cx="1779124" cy="279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0C669A5-9E30-45D9-B189-36329D4825A2}"/>
                  </a:ext>
                </a:extLst>
              </p14:cNvPr>
              <p14:cNvContentPartPr/>
              <p14:nvPr/>
            </p14:nvContentPartPr>
            <p14:xfrm>
              <a:off x="5444691" y="1475060"/>
              <a:ext cx="1961640" cy="928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0C669A5-9E30-45D9-B189-36329D4825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6051" y="1466060"/>
                <a:ext cx="19792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F54A4D28-B8EE-4109-BD0B-DBC597713D6F}"/>
                  </a:ext>
                </a:extLst>
              </p14:cNvPr>
              <p14:cNvContentPartPr/>
              <p14:nvPr/>
            </p14:nvContentPartPr>
            <p14:xfrm>
              <a:off x="2616891" y="2574500"/>
              <a:ext cx="345240" cy="29664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F54A4D28-B8EE-4109-BD0B-DBC597713D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7891" y="2565500"/>
                <a:ext cx="362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3F02008A-5EFC-41C4-B677-0394EE86475C}"/>
                  </a:ext>
                </a:extLst>
              </p14:cNvPr>
              <p14:cNvContentPartPr/>
              <p14:nvPr/>
            </p14:nvContentPartPr>
            <p14:xfrm>
              <a:off x="3579531" y="1865300"/>
              <a:ext cx="3889800" cy="11574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3F02008A-5EFC-41C4-B677-0394EE8647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0891" y="1856300"/>
                <a:ext cx="390744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C0774814-F6DA-4E2E-BB77-C5556C5AA424}"/>
                  </a:ext>
                </a:extLst>
              </p14:cNvPr>
              <p14:cNvContentPartPr/>
              <p14:nvPr/>
            </p14:nvContentPartPr>
            <p14:xfrm>
              <a:off x="7670571" y="2056460"/>
              <a:ext cx="1189080" cy="23544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C0774814-F6DA-4E2E-BB77-C5556C5AA4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61571" y="2047820"/>
                <a:ext cx="12067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4F943A58-4FCF-435C-B5FA-83228741907A}"/>
                  </a:ext>
                </a:extLst>
              </p14:cNvPr>
              <p14:cNvContentPartPr/>
              <p14:nvPr/>
            </p14:nvContentPartPr>
            <p14:xfrm>
              <a:off x="6432531" y="4076060"/>
              <a:ext cx="227520" cy="12564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4F943A58-4FCF-435C-B5FA-8322874190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23891" y="4067420"/>
                <a:ext cx="2451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A53D4FC9-0D8D-4EA2-92B7-BB2F3CDB28EE}"/>
                  </a:ext>
                </a:extLst>
              </p14:cNvPr>
              <p14:cNvContentPartPr/>
              <p14:nvPr/>
            </p14:nvContentPartPr>
            <p14:xfrm>
              <a:off x="7012131" y="3873020"/>
              <a:ext cx="1602720" cy="30780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A53D4FC9-0D8D-4EA2-92B7-BB2F3CDB28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03491" y="3864380"/>
                <a:ext cx="1620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815AC256-FF8C-4C59-8492-8D15EBAADE52}"/>
                  </a:ext>
                </a:extLst>
              </p14:cNvPr>
              <p14:cNvContentPartPr/>
              <p14:nvPr/>
            </p14:nvContentPartPr>
            <p14:xfrm>
              <a:off x="8707371" y="4555940"/>
              <a:ext cx="360" cy="36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815AC256-FF8C-4C59-8492-8D15EBAADE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98731" y="4547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24FC9CBF-3F30-44A0-8EFE-1351CB4D3C13}"/>
                  </a:ext>
                </a:extLst>
              </p14:cNvPr>
              <p14:cNvContentPartPr/>
              <p14:nvPr/>
            </p14:nvContentPartPr>
            <p14:xfrm>
              <a:off x="7658331" y="4315100"/>
              <a:ext cx="913680" cy="28476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24FC9CBF-3F30-44A0-8EFE-1351CB4D3C1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49688" y="4306100"/>
                <a:ext cx="931327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FE32E737-6F13-45D7-A67F-7E1AA6EE996B}"/>
                  </a:ext>
                </a:extLst>
              </p14:cNvPr>
              <p14:cNvContentPartPr/>
              <p14:nvPr/>
            </p14:nvContentPartPr>
            <p14:xfrm>
              <a:off x="3210531" y="5819540"/>
              <a:ext cx="2925720" cy="14148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FE32E737-6F13-45D7-A67F-7E1AA6EE99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1891" y="5810540"/>
                <a:ext cx="29433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321C4D81-0F81-4706-B0CD-2FC9F5DECE53}"/>
                  </a:ext>
                </a:extLst>
              </p14:cNvPr>
              <p14:cNvContentPartPr/>
              <p14:nvPr/>
            </p14:nvContentPartPr>
            <p14:xfrm>
              <a:off x="2893731" y="4409780"/>
              <a:ext cx="3429000" cy="15048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321C4D81-0F81-4706-B0CD-2FC9F5DECE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85091" y="4400780"/>
                <a:ext cx="34466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B159152F-9916-4D3C-B3A6-754E8E45AA65}"/>
                  </a:ext>
                </a:extLst>
              </p14:cNvPr>
              <p14:cNvContentPartPr/>
              <p14:nvPr/>
            </p14:nvContentPartPr>
            <p14:xfrm>
              <a:off x="675411" y="5897660"/>
              <a:ext cx="145800" cy="11412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B159152F-9916-4D3C-B3A6-754E8E45AA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6411" y="5889020"/>
                <a:ext cx="163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90C1B9D7-4312-4A0C-8C71-8A443CC5C774}"/>
                  </a:ext>
                </a:extLst>
              </p14:cNvPr>
              <p14:cNvContentPartPr/>
              <p14:nvPr/>
            </p14:nvContentPartPr>
            <p14:xfrm>
              <a:off x="777291" y="6117620"/>
              <a:ext cx="24840" cy="2952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90C1B9D7-4312-4A0C-8C71-8A443CC5C7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8291" y="6108620"/>
                <a:ext cx="424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04D9D7EA-291F-454C-BA19-1F3E2883D7E7}"/>
                  </a:ext>
                </a:extLst>
              </p14:cNvPr>
              <p14:cNvContentPartPr/>
              <p14:nvPr/>
            </p14:nvContentPartPr>
            <p14:xfrm>
              <a:off x="4831971" y="5159300"/>
              <a:ext cx="493560" cy="49680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04D9D7EA-291F-454C-BA19-1F3E2883D7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2971" y="5150293"/>
                <a:ext cx="511200" cy="514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32ACD50C-DACF-444D-BDBB-2549F0B52EE8}"/>
                  </a:ext>
                </a:extLst>
              </p14:cNvPr>
              <p14:cNvContentPartPr/>
              <p14:nvPr/>
            </p14:nvContentPartPr>
            <p14:xfrm>
              <a:off x="3758811" y="6139940"/>
              <a:ext cx="641520" cy="305280"/>
            </p14:xfrm>
          </p:contentPart>
        </mc:Choice>
        <mc:Fallback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32ACD50C-DACF-444D-BDBB-2549F0B52E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49811" y="6130951"/>
                <a:ext cx="659160" cy="322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77792E0D-F740-47AD-ACC0-984803509B08}"/>
                  </a:ext>
                </a:extLst>
              </p14:cNvPr>
              <p14:cNvContentPartPr/>
              <p14:nvPr/>
            </p14:nvContentPartPr>
            <p14:xfrm>
              <a:off x="4567371" y="6021860"/>
              <a:ext cx="1021320" cy="43488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77792E0D-F740-47AD-ACC0-984803509B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58731" y="6013220"/>
                <a:ext cx="10389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23A9B33C-80A8-48B5-841A-A9B3A87F48FE}"/>
                  </a:ext>
                </a:extLst>
              </p14:cNvPr>
              <p14:cNvContentPartPr/>
              <p14:nvPr/>
            </p14:nvContentPartPr>
            <p14:xfrm>
              <a:off x="3790851" y="6592100"/>
              <a:ext cx="1608840" cy="66960"/>
            </p14:xfrm>
          </p:contentPart>
        </mc:Choice>
        <mc:Fallback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23A9B33C-80A8-48B5-841A-A9B3A87F48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2211" y="6583460"/>
                <a:ext cx="1626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ACC7EB25-C3A0-4B35-95B6-859003F7497D}"/>
                  </a:ext>
                </a:extLst>
              </p14:cNvPr>
              <p14:cNvContentPartPr/>
              <p14:nvPr/>
            </p14:nvContentPartPr>
            <p14:xfrm>
              <a:off x="435291" y="5069660"/>
              <a:ext cx="1087920" cy="73692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ACC7EB25-C3A0-4B35-95B6-859003F749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6291" y="5060660"/>
                <a:ext cx="1105560" cy="7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9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68E3-8AE8-4AA1-AA6E-A19695C3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A66BE-E315-49C6-8181-C37925047E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Latin Modern Math" panose="02000503000000000000" pitchFamily="50" charset="0"/>
              </a:rPr>
              <a:t>Linear regression exemplifies recurring themes of this course:</a:t>
            </a:r>
          </a:p>
          <a:p>
            <a:pPr lvl="1"/>
            <a:r>
              <a:rPr lang="en-US" altLang="zh-CN" sz="2000" dirty="0">
                <a:latin typeface="Latin Modern Math" panose="02000503000000000000" pitchFamily="50" charset="0"/>
              </a:rPr>
              <a:t>choose a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model</a:t>
            </a:r>
            <a:r>
              <a:rPr lang="en-US" altLang="zh-CN" sz="2000" dirty="0">
                <a:latin typeface="Latin Modern Math" panose="02000503000000000000" pitchFamily="50" charset="0"/>
              </a:rPr>
              <a:t> and a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loss function</a:t>
            </a:r>
          </a:p>
          <a:p>
            <a:pPr lvl="1"/>
            <a:r>
              <a:rPr lang="en-US" altLang="zh-CN" sz="2000" dirty="0">
                <a:latin typeface="Latin Modern Math" panose="02000503000000000000" pitchFamily="50" charset="0"/>
              </a:rPr>
              <a:t>formulate an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optimization problem</a:t>
            </a:r>
          </a:p>
          <a:p>
            <a:pPr lvl="1"/>
            <a:r>
              <a:rPr lang="en-US" altLang="zh-CN" sz="2000" dirty="0">
                <a:latin typeface="Latin Modern Math" panose="02000503000000000000" pitchFamily="50" charset="0"/>
              </a:rPr>
              <a:t>solve the minimization problem using one of two strategies</a:t>
            </a:r>
          </a:p>
          <a:p>
            <a:pPr lvl="2"/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</a:rPr>
              <a:t>direct solution </a:t>
            </a:r>
            <a:r>
              <a:rPr lang="en-US" altLang="zh-CN" sz="1800" dirty="0">
                <a:latin typeface="Latin Modern Math" panose="02000503000000000000" pitchFamily="50" charset="0"/>
              </a:rPr>
              <a:t>(set derivatives to zero)</a:t>
            </a:r>
          </a:p>
          <a:p>
            <a:pPr lvl="2"/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</a:rPr>
              <a:t>gradient descent</a:t>
            </a:r>
            <a:r>
              <a:rPr lang="en-US" altLang="zh-CN" sz="1800" dirty="0">
                <a:latin typeface="Latin Modern Math" panose="02000503000000000000" pitchFamily="50" charset="0"/>
              </a:rPr>
              <a:t> (next topic)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vectorize</a:t>
            </a:r>
            <a:r>
              <a:rPr lang="en-US" altLang="zh-CN" sz="2000" dirty="0">
                <a:latin typeface="Latin Modern Math" panose="02000503000000000000" pitchFamily="50" charset="0"/>
              </a:rPr>
              <a:t> the algorithm, i.e. represent in terms of linear algebra</a:t>
            </a:r>
          </a:p>
          <a:p>
            <a:pPr lvl="1"/>
            <a:r>
              <a:rPr lang="en-US" altLang="zh-CN" sz="2000" dirty="0">
                <a:latin typeface="Latin Modern Math" panose="02000503000000000000" pitchFamily="50" charset="0"/>
              </a:rPr>
              <a:t>make a linear model more powerful using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features</a:t>
            </a:r>
          </a:p>
          <a:p>
            <a:pPr lvl="1"/>
            <a:r>
              <a:rPr lang="en-US" altLang="zh-CN" sz="2000" dirty="0">
                <a:latin typeface="Latin Modern Math" panose="02000503000000000000" pitchFamily="50" charset="0"/>
              </a:rPr>
              <a:t>improve the generalization by adding a </a:t>
            </a:r>
            <a:r>
              <a:rPr lang="en-US" altLang="zh-CN" sz="2000" dirty="0" err="1">
                <a:solidFill>
                  <a:srgbClr val="0000FF"/>
                </a:solidFill>
                <a:latin typeface="Latin Modern Math" panose="02000503000000000000" pitchFamily="50" charset="0"/>
              </a:rPr>
              <a:t>regularizer</a:t>
            </a:r>
            <a:endParaRPr lang="zh-CN" altLang="en-US" sz="2000" dirty="0">
              <a:solidFill>
                <a:srgbClr val="0000FF"/>
              </a:solidFill>
              <a:latin typeface="Latin Modern Math" panose="02000503000000000000" pitchFamily="5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B16CFBD-732D-420C-8D01-29D6586BF88D}"/>
                  </a:ext>
                </a:extLst>
              </p14:cNvPr>
              <p14:cNvContentPartPr/>
              <p14:nvPr/>
            </p14:nvContentPartPr>
            <p14:xfrm>
              <a:off x="583611" y="1740380"/>
              <a:ext cx="125280" cy="1107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B16CFBD-732D-420C-8D01-29D6586BF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971" y="1731380"/>
                <a:ext cx="142920" cy="11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CA89141-5E27-4628-8F46-E392809498F4}"/>
                  </a:ext>
                </a:extLst>
              </p14:cNvPr>
              <p14:cNvContentPartPr/>
              <p14:nvPr/>
            </p14:nvContentPartPr>
            <p14:xfrm>
              <a:off x="3624531" y="1914260"/>
              <a:ext cx="839520" cy="334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CA89141-5E27-4628-8F46-E392809498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5531" y="1905260"/>
                <a:ext cx="857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C991556-2160-42BB-A027-1C721809AB39}"/>
                  </a:ext>
                </a:extLst>
              </p14:cNvPr>
              <p14:cNvContentPartPr/>
              <p14:nvPr/>
            </p14:nvContentPartPr>
            <p14:xfrm>
              <a:off x="2642451" y="2274260"/>
              <a:ext cx="2330280" cy="399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C991556-2160-42BB-A027-1C721809AB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811" y="2265620"/>
                <a:ext cx="2347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4D1D266E-70B4-433A-B2DB-AE722A7F8D2B}"/>
                  </a:ext>
                </a:extLst>
              </p14:cNvPr>
              <p14:cNvContentPartPr/>
              <p14:nvPr/>
            </p14:nvContentPartPr>
            <p14:xfrm>
              <a:off x="392451" y="3406460"/>
              <a:ext cx="388440" cy="949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4D1D266E-70B4-433A-B2DB-AE722A7F8D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811" y="3397820"/>
                <a:ext cx="40608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08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867D-7738-49F5-B9DF-CCF6BC5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Supervised Learning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10484-9EDF-4B45-B9EF-142F01A8C4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>
              <a:latin typeface="Latin Modern Math" panose="02000503000000000000" pitchFamily="50" charset="0"/>
            </a:endParaRPr>
          </a:p>
          <a:p>
            <a:endParaRPr lang="en-US" altLang="zh-CN" dirty="0">
              <a:latin typeface="Latin Modern Math" panose="02000503000000000000" pitchFamily="50" charset="0"/>
            </a:endParaRPr>
          </a:p>
          <a:p>
            <a:endParaRPr lang="en-US" altLang="zh-CN" dirty="0">
              <a:latin typeface="Latin Modern Math" panose="02000503000000000000" pitchFamily="50" charset="0"/>
            </a:endParaRPr>
          </a:p>
          <a:p>
            <a:endParaRPr lang="en-US" altLang="zh-CN" dirty="0">
              <a:latin typeface="Latin Modern Math" panose="02000503000000000000" pitchFamily="50" charset="0"/>
            </a:endParaRPr>
          </a:p>
          <a:p>
            <a:endParaRPr lang="en-US" altLang="zh-CN" dirty="0">
              <a:latin typeface="Latin Modern Math" panose="02000503000000000000" pitchFamily="50" charset="0"/>
            </a:endParaRPr>
          </a:p>
          <a:p>
            <a:endParaRPr lang="en-US" altLang="zh-CN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In supervised learning: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There is input         , typically a vector of features (or covariates)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There is target         , (also called response, outcome, output, class)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Objective is to learn a function              , such that                     based on some data  </a:t>
            </a:r>
            <a:endParaRPr lang="zh-CN" altLang="en-US" sz="17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25F0B2-FAED-47D2-AC68-3F89BED83D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64" r="7396"/>
          <a:stretch/>
        </p:blipFill>
        <p:spPr>
          <a:xfrm>
            <a:off x="2627785" y="1196752"/>
            <a:ext cx="3816424" cy="2874312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E647CEF-D678-40A1-BC33-3682992C1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66513"/>
              </p:ext>
            </p:extLst>
          </p:nvPr>
        </p:nvGraphicFramePr>
        <p:xfrm>
          <a:off x="2483768" y="4365104"/>
          <a:ext cx="628675" cy="37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AxMath" r:id="rId4" imgW="537480" imgH="320760" progId="Equation.AxMath">
                  <p:embed/>
                </p:oleObj>
              </mc:Choice>
              <mc:Fallback>
                <p:oleObj name="AxMath" r:id="rId4" imgW="53748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4365104"/>
                        <a:ext cx="628675" cy="374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7752E1F-9914-4A35-9730-21CD857B4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93935"/>
              </p:ext>
            </p:extLst>
          </p:nvPr>
        </p:nvGraphicFramePr>
        <p:xfrm>
          <a:off x="2546446" y="4686794"/>
          <a:ext cx="628676" cy="413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AxMath" r:id="rId6" imgW="486720" imgH="320760" progId="Equation.AxMath">
                  <p:embed/>
                </p:oleObj>
              </mc:Choice>
              <mc:Fallback>
                <p:oleObj name="AxMath" r:id="rId6" imgW="48672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6446" y="4686794"/>
                        <a:ext cx="628676" cy="413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4C26315-8B91-4BCC-BD90-E59400D40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991982"/>
              </p:ext>
            </p:extLst>
          </p:nvPr>
        </p:nvGraphicFramePr>
        <p:xfrm>
          <a:off x="4049416" y="5013176"/>
          <a:ext cx="973162" cy="35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AxMath" r:id="rId8" imgW="882000" imgH="320760" progId="Equation.AxMath">
                  <p:embed/>
                </p:oleObj>
              </mc:Choice>
              <mc:Fallback>
                <p:oleObj name="AxMath" r:id="rId8" imgW="882000" imgH="320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441801-5362-4815-B62C-481C33F00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9416" y="5013176"/>
                        <a:ext cx="973162" cy="353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86BC81C-5C14-4A25-9F3F-0245E951D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423930"/>
              </p:ext>
            </p:extLst>
          </p:nvPr>
        </p:nvGraphicFramePr>
        <p:xfrm>
          <a:off x="6209866" y="5005271"/>
          <a:ext cx="1289645" cy="36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AxMath" r:id="rId10" imgW="1127160" imgH="316080" progId="Equation.AxMath">
                  <p:embed/>
                </p:oleObj>
              </mc:Choice>
              <mc:Fallback>
                <p:oleObj name="AxMath" r:id="rId10" imgW="112716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09866" y="5005271"/>
                        <a:ext cx="1289645" cy="361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2D7C38-A7A0-4624-B63E-129802157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84530"/>
              </p:ext>
            </p:extLst>
          </p:nvPr>
        </p:nvGraphicFramePr>
        <p:xfrm>
          <a:off x="2195736" y="5279724"/>
          <a:ext cx="2174230" cy="43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AxMath" r:id="rId12" imgW="1743120" imgH="346680" progId="Equation.AxMath">
                  <p:embed/>
                </p:oleObj>
              </mc:Choice>
              <mc:Fallback>
                <p:oleObj name="AxMath" r:id="rId12" imgW="17431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95736" y="5279724"/>
                        <a:ext cx="2174230" cy="43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601F7D3-AE3C-460F-84C2-A99687AD6589}"/>
                  </a:ext>
                </a:extLst>
              </p14:cNvPr>
              <p14:cNvContentPartPr/>
              <p14:nvPr/>
            </p14:nvContentPartPr>
            <p14:xfrm>
              <a:off x="1206771" y="3169940"/>
              <a:ext cx="15120" cy="421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601F7D3-AE3C-460F-84C2-A99687AD65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8131" y="3161300"/>
                <a:ext cx="32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B431685-3CC6-4428-A450-8E0BC8578058}"/>
                  </a:ext>
                </a:extLst>
              </p14:cNvPr>
              <p14:cNvContentPartPr/>
              <p14:nvPr/>
            </p14:nvContentPartPr>
            <p14:xfrm>
              <a:off x="1169691" y="3281180"/>
              <a:ext cx="35280" cy="183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B431685-3CC6-4428-A450-8E0BC85780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0691" y="3272540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62CAF3A-3E75-4969-9C97-81F11FEF43BC}"/>
                  </a:ext>
                </a:extLst>
              </p14:cNvPr>
              <p14:cNvContentPartPr/>
              <p14:nvPr/>
            </p14:nvContentPartPr>
            <p14:xfrm>
              <a:off x="2046291" y="3095420"/>
              <a:ext cx="10440" cy="1400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62CAF3A-3E75-4969-9C97-81F11FEF43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7291" y="3086420"/>
                <a:ext cx="28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D9FD18B-B279-4BD6-BC39-6EAEA630E201}"/>
                  </a:ext>
                </a:extLst>
              </p14:cNvPr>
              <p14:cNvContentPartPr/>
              <p14:nvPr/>
            </p14:nvContentPartPr>
            <p14:xfrm>
              <a:off x="2109651" y="3136820"/>
              <a:ext cx="136800" cy="907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D9FD18B-B279-4BD6-BC39-6EAEA630E2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0651" y="3127820"/>
                <a:ext cx="1544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50FE4C86-D9EA-4C5D-85E4-7A14CECD4C02}"/>
                  </a:ext>
                </a:extLst>
              </p14:cNvPr>
              <p14:cNvContentPartPr/>
              <p14:nvPr/>
            </p14:nvContentPartPr>
            <p14:xfrm>
              <a:off x="1906971" y="3158060"/>
              <a:ext cx="76680" cy="2127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50FE4C86-D9EA-4C5D-85E4-7A14CECD4C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7971" y="3149060"/>
                <a:ext cx="94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148A7B3-226C-42CC-B91B-CE86AE222EA1}"/>
                  </a:ext>
                </a:extLst>
              </p14:cNvPr>
              <p14:cNvContentPartPr/>
              <p14:nvPr/>
            </p14:nvContentPartPr>
            <p14:xfrm>
              <a:off x="1441131" y="3119900"/>
              <a:ext cx="381600" cy="1641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148A7B3-226C-42CC-B91B-CE86AE222E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2491" y="3111260"/>
                <a:ext cx="3992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6C135CBF-05A1-422C-AA62-C396572EFD86}"/>
                  </a:ext>
                </a:extLst>
              </p14:cNvPr>
              <p14:cNvContentPartPr/>
              <p14:nvPr/>
            </p14:nvContentPartPr>
            <p14:xfrm>
              <a:off x="987171" y="3126740"/>
              <a:ext cx="126360" cy="1951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6C135CBF-05A1-422C-AA62-C396572EFD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8171" y="3117740"/>
                <a:ext cx="14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E5E91C4-A62C-470E-B597-CC191993B6D8}"/>
                  </a:ext>
                </a:extLst>
              </p14:cNvPr>
              <p14:cNvContentPartPr/>
              <p14:nvPr/>
            </p14:nvContentPartPr>
            <p14:xfrm>
              <a:off x="1383531" y="3513380"/>
              <a:ext cx="85680" cy="4284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E5E91C4-A62C-470E-B597-CC191993B6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4891" y="3504380"/>
                <a:ext cx="1033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6BCCE0A-BA3D-4CDF-893D-8D9FA72E8C68}"/>
                  </a:ext>
                </a:extLst>
              </p14:cNvPr>
              <p14:cNvContentPartPr/>
              <p14:nvPr/>
            </p14:nvContentPartPr>
            <p14:xfrm>
              <a:off x="1412691" y="3627500"/>
              <a:ext cx="146160" cy="997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6BCCE0A-BA3D-4CDF-893D-8D9FA72E8C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3691" y="3618860"/>
                <a:ext cx="163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966A8FF-7475-4628-8B29-3E80F6225106}"/>
                  </a:ext>
                </a:extLst>
              </p14:cNvPr>
              <p14:cNvContentPartPr/>
              <p14:nvPr/>
            </p14:nvContentPartPr>
            <p14:xfrm>
              <a:off x="1619691" y="3587900"/>
              <a:ext cx="59040" cy="1137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966A8FF-7475-4628-8B29-3E80F62251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0691" y="3579260"/>
                <a:ext cx="766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991A8E7-4935-4E92-8E17-13FAACBB8E69}"/>
                  </a:ext>
                </a:extLst>
              </p14:cNvPr>
              <p14:cNvContentPartPr/>
              <p14:nvPr/>
            </p14:nvContentPartPr>
            <p14:xfrm>
              <a:off x="2496651" y="3650540"/>
              <a:ext cx="360" cy="3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991A8E7-4935-4E92-8E17-13FAACBB8E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87651" y="3641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3360A0B-DB39-4CCD-9971-543C58EB9DE5}"/>
                  </a:ext>
                </a:extLst>
              </p14:cNvPr>
              <p14:cNvContentPartPr/>
              <p14:nvPr/>
            </p14:nvContentPartPr>
            <p14:xfrm>
              <a:off x="1730931" y="3543620"/>
              <a:ext cx="649080" cy="1490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3360A0B-DB39-4CCD-9971-543C58EB9D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22291" y="3534980"/>
                <a:ext cx="666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B49A0003-5CA7-4C8E-ADFD-0D09748C734F}"/>
                  </a:ext>
                </a:extLst>
              </p14:cNvPr>
              <p14:cNvContentPartPr/>
              <p14:nvPr/>
            </p14:nvContentPartPr>
            <p14:xfrm>
              <a:off x="2547051" y="5012060"/>
              <a:ext cx="115560" cy="3168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B49A0003-5CA7-4C8E-ADFD-0D09748C73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38411" y="5003420"/>
                <a:ext cx="133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E135B97C-71D0-4277-BFEC-86A004862D04}"/>
                  </a:ext>
                </a:extLst>
              </p14:cNvPr>
              <p14:cNvContentPartPr/>
              <p14:nvPr/>
            </p14:nvContentPartPr>
            <p14:xfrm>
              <a:off x="2622651" y="4986140"/>
              <a:ext cx="360" cy="10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E135B97C-71D0-4277-BFEC-86A004862D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13651" y="497714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D3E5856-222D-435C-8DC6-A5E8C10839F7}"/>
                  </a:ext>
                </a:extLst>
              </p14:cNvPr>
              <p14:cNvContentPartPr/>
              <p14:nvPr/>
            </p14:nvContentPartPr>
            <p14:xfrm>
              <a:off x="2424291" y="4641980"/>
              <a:ext cx="298800" cy="673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D3E5856-222D-435C-8DC6-A5E8C10839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15651" y="4632980"/>
                <a:ext cx="316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2AE18C4-524E-46B4-B104-2249A2C0D719}"/>
                  </a:ext>
                </a:extLst>
              </p14:cNvPr>
              <p14:cNvContentPartPr/>
              <p14:nvPr/>
            </p14:nvContentPartPr>
            <p14:xfrm>
              <a:off x="4701651" y="4958420"/>
              <a:ext cx="328680" cy="1692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2AE18C4-524E-46B4-B104-2249A2C0D7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93011" y="4949420"/>
                <a:ext cx="346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09868903-66DE-4192-9FC9-E6EDFD9463FD}"/>
                  </a:ext>
                </a:extLst>
              </p14:cNvPr>
              <p14:cNvContentPartPr/>
              <p14:nvPr/>
            </p14:nvContentPartPr>
            <p14:xfrm>
              <a:off x="5589051" y="4981460"/>
              <a:ext cx="298080" cy="259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09868903-66DE-4192-9FC9-E6EDFD9463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80411" y="4972820"/>
                <a:ext cx="315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ACE29259-9FE0-4C07-A490-202C66CC8E8C}"/>
                  </a:ext>
                </a:extLst>
              </p14:cNvPr>
              <p14:cNvContentPartPr/>
              <p14:nvPr/>
            </p14:nvContentPartPr>
            <p14:xfrm>
              <a:off x="6463131" y="4930700"/>
              <a:ext cx="225000" cy="280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ACE29259-9FE0-4C07-A490-202C66CC8E8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54491" y="4922060"/>
                <a:ext cx="2426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29E31EB-97B4-41B4-8F5A-82C0719F465C}"/>
                  </a:ext>
                </a:extLst>
              </p14:cNvPr>
              <p14:cNvContentPartPr/>
              <p14:nvPr/>
            </p14:nvContentPartPr>
            <p14:xfrm>
              <a:off x="731571" y="4557740"/>
              <a:ext cx="75600" cy="36648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29E31EB-97B4-41B4-8F5A-82C0719F465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2931" y="4549100"/>
                <a:ext cx="932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95ABFA5C-24A0-42AE-A348-EC88F296E924}"/>
                  </a:ext>
                </a:extLst>
              </p14:cNvPr>
              <p14:cNvContentPartPr/>
              <p14:nvPr/>
            </p14:nvContentPartPr>
            <p14:xfrm>
              <a:off x="7317051" y="3624260"/>
              <a:ext cx="81360" cy="2235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95ABFA5C-24A0-42AE-A348-EC88F296E92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08051" y="3615620"/>
                <a:ext cx="99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114FD39C-30FA-4389-B633-84B51DD6DBAD}"/>
                  </a:ext>
                </a:extLst>
              </p14:cNvPr>
              <p14:cNvContentPartPr/>
              <p14:nvPr/>
            </p14:nvContentPartPr>
            <p14:xfrm>
              <a:off x="7375731" y="3913340"/>
              <a:ext cx="210600" cy="241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114FD39C-30FA-4389-B633-84B51DD6DB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66731" y="3904700"/>
                <a:ext cx="228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4B56D4E1-B8C5-4900-91B5-95E6307EE195}"/>
                  </a:ext>
                </a:extLst>
              </p14:cNvPr>
              <p14:cNvContentPartPr/>
              <p14:nvPr/>
            </p14:nvContentPartPr>
            <p14:xfrm>
              <a:off x="7504251" y="3685100"/>
              <a:ext cx="259920" cy="14328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4B56D4E1-B8C5-4900-91B5-95E6307EE1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95251" y="3676100"/>
                <a:ext cx="277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0BD769DC-40A2-40F3-BDC4-396DBD0AA1CB}"/>
                  </a:ext>
                </a:extLst>
              </p14:cNvPr>
              <p14:cNvContentPartPr/>
              <p14:nvPr/>
            </p14:nvContentPartPr>
            <p14:xfrm>
              <a:off x="7849131" y="3639020"/>
              <a:ext cx="326160" cy="32544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0BD769DC-40A2-40F3-BDC4-396DBD0AA1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0491" y="3630020"/>
                <a:ext cx="3438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73799E9F-4CE4-4524-A4AE-210B4531B6DC}"/>
                  </a:ext>
                </a:extLst>
              </p14:cNvPr>
              <p14:cNvContentPartPr/>
              <p14:nvPr/>
            </p14:nvContentPartPr>
            <p14:xfrm>
              <a:off x="4412571" y="5273060"/>
              <a:ext cx="83160" cy="7740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73799E9F-4CE4-4524-A4AE-210B4531B6D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03571" y="5264420"/>
                <a:ext cx="1008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BA6E80D-FD1D-40A3-AF35-C05E9A24B514}"/>
                  </a:ext>
                </a:extLst>
              </p14:cNvPr>
              <p14:cNvContentPartPr/>
              <p14:nvPr/>
            </p14:nvContentPartPr>
            <p14:xfrm>
              <a:off x="4901811" y="5274140"/>
              <a:ext cx="122400" cy="705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BA6E80D-FD1D-40A3-AF35-C05E9A24B5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92811" y="5265140"/>
                <a:ext cx="140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BFB67E7D-EDFB-42A9-BE5B-5546ABA8E3B6}"/>
                  </a:ext>
                </a:extLst>
              </p14:cNvPr>
              <p14:cNvContentPartPr/>
              <p14:nvPr/>
            </p14:nvContentPartPr>
            <p14:xfrm>
              <a:off x="6199251" y="5321660"/>
              <a:ext cx="99360" cy="648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BFB67E7D-EDFB-42A9-BE5B-5546ABA8E3B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90611" y="5313020"/>
                <a:ext cx="117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2EAF643E-092D-424F-BBFE-32F544CD08F1}"/>
                  </a:ext>
                </a:extLst>
              </p14:cNvPr>
              <p14:cNvContentPartPr/>
              <p14:nvPr/>
            </p14:nvContentPartPr>
            <p14:xfrm>
              <a:off x="6664011" y="5344700"/>
              <a:ext cx="129240" cy="8568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2EAF643E-092D-424F-BBFE-32F544CD08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55011" y="5336060"/>
                <a:ext cx="146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35552F5C-3E0D-41AE-B048-A499E47AB389}"/>
                  </a:ext>
                </a:extLst>
              </p14:cNvPr>
              <p14:cNvContentPartPr/>
              <p14:nvPr/>
            </p14:nvContentPartPr>
            <p14:xfrm>
              <a:off x="7027971" y="5281700"/>
              <a:ext cx="385920" cy="11160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35552F5C-3E0D-41AE-B048-A499E47AB38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19323" y="5272700"/>
                <a:ext cx="403576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7323F7A8-3AC4-4C9C-A7FA-C3B380505DB5}"/>
                  </a:ext>
                </a:extLst>
              </p14:cNvPr>
              <p14:cNvContentPartPr/>
              <p14:nvPr/>
            </p14:nvContentPartPr>
            <p14:xfrm>
              <a:off x="2406651" y="5707580"/>
              <a:ext cx="1946520" cy="6552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7323F7A8-3AC4-4C9C-A7FA-C3B380505D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97651" y="5698940"/>
                <a:ext cx="19641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AEE1C369-E378-4F27-9B7D-AEF9043097E1}"/>
                  </a:ext>
                </a:extLst>
              </p14:cNvPr>
              <p14:cNvContentPartPr/>
              <p14:nvPr/>
            </p14:nvContentPartPr>
            <p14:xfrm>
              <a:off x="2768451" y="5935460"/>
              <a:ext cx="877320" cy="35928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AEE1C369-E378-4F27-9B7D-AEF9043097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59807" y="5926460"/>
                <a:ext cx="894967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3DA91342-E015-4339-B649-31AB887DEA9F}"/>
                  </a:ext>
                </a:extLst>
              </p14:cNvPr>
              <p14:cNvContentPartPr/>
              <p14:nvPr/>
            </p14:nvContentPartPr>
            <p14:xfrm>
              <a:off x="4443891" y="5919620"/>
              <a:ext cx="27000" cy="25920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3DA91342-E015-4339-B649-31AB887DEA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34891" y="5910980"/>
                <a:ext cx="446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235C237B-3B71-434E-987E-8720921FDC56}"/>
                  </a:ext>
                </a:extLst>
              </p14:cNvPr>
              <p14:cNvContentPartPr/>
              <p14:nvPr/>
            </p14:nvContentPartPr>
            <p14:xfrm>
              <a:off x="3888411" y="5949140"/>
              <a:ext cx="454680" cy="18036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235C237B-3B71-434E-987E-8720921FDC5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79411" y="5940500"/>
                <a:ext cx="4723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0D956E36-9652-40C3-B985-77B875632323}"/>
                  </a:ext>
                </a:extLst>
              </p14:cNvPr>
              <p14:cNvContentPartPr/>
              <p14:nvPr/>
            </p14:nvContentPartPr>
            <p14:xfrm>
              <a:off x="4542891" y="6012140"/>
              <a:ext cx="53280" cy="14328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0D956E36-9652-40C3-B985-77B8756323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34251" y="6003500"/>
                <a:ext cx="70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8B2F95E4-4AD9-4BD8-9483-080FA3537D4B}"/>
                  </a:ext>
                </a:extLst>
              </p14:cNvPr>
              <p14:cNvContentPartPr/>
              <p14:nvPr/>
            </p14:nvContentPartPr>
            <p14:xfrm>
              <a:off x="5203491" y="5971100"/>
              <a:ext cx="142200" cy="16740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8B2F95E4-4AD9-4BD8-9483-080FA3537D4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4851" y="5962460"/>
                <a:ext cx="159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BDD1715C-719D-407F-B939-48A2B4676091}"/>
                  </a:ext>
                </a:extLst>
              </p14:cNvPr>
              <p14:cNvContentPartPr/>
              <p14:nvPr/>
            </p14:nvContentPartPr>
            <p14:xfrm>
              <a:off x="5447211" y="6058580"/>
              <a:ext cx="69840" cy="7128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BDD1715C-719D-407F-B939-48A2B467609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38571" y="6049940"/>
                <a:ext cx="874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E87F81F2-61CF-4013-ABF1-A4510101DE62}"/>
                  </a:ext>
                </a:extLst>
              </p14:cNvPr>
              <p14:cNvContentPartPr/>
              <p14:nvPr/>
            </p14:nvContentPartPr>
            <p14:xfrm>
              <a:off x="5606691" y="6139220"/>
              <a:ext cx="360" cy="360"/>
            </p14:xfrm>
          </p:contentPart>
        </mc:Choice>
        <mc:Fallback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E87F81F2-61CF-4013-ABF1-A4510101DE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97691" y="6130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AA697ACF-C33E-4089-A9C0-D9524D425EDE}"/>
                  </a:ext>
                </a:extLst>
              </p14:cNvPr>
              <p14:cNvContentPartPr/>
              <p14:nvPr/>
            </p14:nvContentPartPr>
            <p14:xfrm>
              <a:off x="4674651" y="6038420"/>
              <a:ext cx="456120" cy="28728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AA697ACF-C33E-4089-A9C0-D9524D425ED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666011" y="6029420"/>
                <a:ext cx="4737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00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60044-C7C9-4A11-BF7A-E6481053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 -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BF14D-78E5-4A3F-BCEF-52A09FF4EDE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Model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In linear regression, we use a </a:t>
                </a:r>
                <a:r>
                  <a:rPr lang="en-US" altLang="zh-CN" sz="2000" i="1" dirty="0">
                    <a:latin typeface="Latin Modern Math" panose="02000503000000000000" pitchFamily="50" charset="0"/>
                  </a:rPr>
                  <a:t>linear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function of the features to </a:t>
                </a:r>
                <a:r>
                  <a:rPr lang="en-US" altLang="zh-CN" sz="2000" dirty="0" err="1">
                    <a:latin typeface="Latin Modern Math" panose="02000503000000000000" pitchFamily="50" charset="0"/>
                  </a:rPr>
                  <a:t>to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                              make predictions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of the target value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is the </a:t>
                </a:r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prediction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b="1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𝐖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is the </a:t>
                </a:r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𝑏</m:t>
                    </m:r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</a:rPr>
                  <a:t> is the </a:t>
                </a:r>
                <a:r>
                  <a:rPr lang="en-US" altLang="zh-CN" sz="17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bias</a:t>
                </a:r>
                <a:r>
                  <a:rPr lang="en-US" altLang="zh-CN" sz="1700" dirty="0">
                    <a:latin typeface="Latin Modern Math" panose="02000503000000000000" pitchFamily="50" charset="0"/>
                  </a:rPr>
                  <a:t> (or intercept)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𝐖</m:t>
                    </m:r>
                    <m:r>
                      <a:rPr lang="en-US" altLang="zh-CN" sz="2000" b="1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𝑏</m:t>
                    </m:r>
                    <m:r>
                      <a:rPr lang="en-US" altLang="zh-CN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together are the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parameters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 hope that our prediction is close to the target: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≈</m:t>
                    </m:r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𝑡</m:t>
                    </m:r>
                  </m:oMath>
                </a14:m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ABF14D-78E5-4A3F-BCEF-52A09FF4E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7F051C9-ACB8-40C5-8252-DAE1A5AC6D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32003"/>
              </p:ext>
            </p:extLst>
          </p:nvPr>
        </p:nvGraphicFramePr>
        <p:xfrm>
          <a:off x="1259632" y="1545230"/>
          <a:ext cx="2182961" cy="37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AxMath" r:id="rId4" imgW="1876680" imgH="321120" progId="Equation.AxMath">
                  <p:embed/>
                </p:oleObj>
              </mc:Choice>
              <mc:Fallback>
                <p:oleObj name="AxMath" r:id="rId4" imgW="187668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9632" y="1545230"/>
                        <a:ext cx="2182961" cy="373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B264D6B-8327-4517-B777-AE42E5B0C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272404"/>
              </p:ext>
            </p:extLst>
          </p:nvPr>
        </p:nvGraphicFramePr>
        <p:xfrm>
          <a:off x="8027988" y="1557338"/>
          <a:ext cx="5826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AxMath" r:id="rId6" imgW="499680" imgH="320760" progId="Equation.AxMath">
                  <p:embed/>
                </p:oleObj>
              </mc:Choice>
              <mc:Fallback>
                <p:oleObj name="AxMath" r:id="rId6" imgW="49968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27988" y="1557338"/>
                        <a:ext cx="582612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EC5024E-5AFE-43C5-A446-C318A4F753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79256"/>
              </p:ext>
            </p:extLst>
          </p:nvPr>
        </p:nvGraphicFramePr>
        <p:xfrm>
          <a:off x="3285765" y="2003010"/>
          <a:ext cx="2572469" cy="599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AxMath" r:id="rId8" imgW="2194560" imgH="511920" progId="Equation.AxMath">
                  <p:embed/>
                </p:oleObj>
              </mc:Choice>
              <mc:Fallback>
                <p:oleObj name="AxMath" r:id="rId8" imgW="2194560" imgH="511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5765" y="2003010"/>
                        <a:ext cx="2572469" cy="599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2D77B6E-853B-45AF-97D4-1F9A816FB3E0}"/>
                  </a:ext>
                </a:extLst>
              </p14:cNvPr>
              <p14:cNvContentPartPr/>
              <p14:nvPr/>
            </p14:nvContentPartPr>
            <p14:xfrm>
              <a:off x="5003691" y="1468220"/>
              <a:ext cx="1338120" cy="712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2D77B6E-853B-45AF-97D4-1F9A816FB3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4691" y="1459220"/>
                <a:ext cx="1355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E6B952F7-830A-43C6-8D1D-AEB252D555E8}"/>
                  </a:ext>
                </a:extLst>
              </p14:cNvPr>
              <p14:cNvContentPartPr/>
              <p14:nvPr/>
            </p14:nvContentPartPr>
            <p14:xfrm>
              <a:off x="793131" y="1501340"/>
              <a:ext cx="595800" cy="2296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E6B952F7-830A-43C6-8D1D-AEB252D555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131" y="1492686"/>
                <a:ext cx="613440" cy="247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79AB4A7C-B77B-438C-A07B-028B6BAA75FE}"/>
                  </a:ext>
                </a:extLst>
              </p14:cNvPr>
              <p14:cNvContentPartPr/>
              <p14:nvPr/>
            </p14:nvContentPartPr>
            <p14:xfrm>
              <a:off x="3381531" y="1777820"/>
              <a:ext cx="11160" cy="3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79AB4A7C-B77B-438C-A07B-028B6BAA75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2531" y="1769180"/>
                <a:ext cx="28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6350B05-21EB-412E-830D-C7EDAF0AC9C3}"/>
                  </a:ext>
                </a:extLst>
              </p14:cNvPr>
              <p14:cNvContentPartPr/>
              <p14:nvPr/>
            </p14:nvContentPartPr>
            <p14:xfrm>
              <a:off x="1231611" y="1876460"/>
              <a:ext cx="2058840" cy="1364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6350B05-21EB-412E-830D-C7EDAF0AC9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2971" y="1867797"/>
                <a:ext cx="2076480" cy="154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F502920-8DBD-4BF9-9FCF-253A9CB1CCC1}"/>
                  </a:ext>
                </a:extLst>
              </p14:cNvPr>
              <p14:cNvContentPartPr/>
              <p14:nvPr/>
            </p14:nvContentPartPr>
            <p14:xfrm>
              <a:off x="8050731" y="1879340"/>
              <a:ext cx="584280" cy="2268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F502920-8DBD-4BF9-9FCF-253A9CB1CC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1731" y="1870700"/>
                <a:ext cx="601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3873DBB-2360-4116-8F2E-EA8768A79E6D}"/>
                  </a:ext>
                </a:extLst>
              </p14:cNvPr>
              <p14:cNvContentPartPr/>
              <p14:nvPr/>
            </p14:nvContentPartPr>
            <p14:xfrm>
              <a:off x="8655171" y="1945940"/>
              <a:ext cx="360" cy="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3873DBB-2360-4116-8F2E-EA8768A79E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46531" y="1936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F0E0697-C55B-4078-A4C1-10FB47541246}"/>
                  </a:ext>
                </a:extLst>
              </p14:cNvPr>
              <p14:cNvContentPartPr/>
              <p14:nvPr/>
            </p14:nvContentPartPr>
            <p14:xfrm>
              <a:off x="3751611" y="2384060"/>
              <a:ext cx="430560" cy="7380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F0E0697-C55B-4078-A4C1-10FB475412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2611" y="2375420"/>
                <a:ext cx="4482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50BB944-3E11-4A1E-9FBE-5707522A9958}"/>
                  </a:ext>
                </a:extLst>
              </p14:cNvPr>
              <p14:cNvContentPartPr/>
              <p14:nvPr/>
            </p14:nvContentPartPr>
            <p14:xfrm>
              <a:off x="5679051" y="2407820"/>
              <a:ext cx="226440" cy="547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50BB944-3E11-4A1E-9FBE-5707522A99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0051" y="2399180"/>
                <a:ext cx="2440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E817F44-B276-407D-B36E-E701705859D6}"/>
                  </a:ext>
                </a:extLst>
              </p14:cNvPr>
              <p14:cNvContentPartPr/>
              <p14:nvPr/>
            </p14:nvContentPartPr>
            <p14:xfrm>
              <a:off x="3312771" y="2372900"/>
              <a:ext cx="67320" cy="167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E817F44-B276-407D-B36E-E701705859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03819" y="2363900"/>
                <a:ext cx="84866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378D737-E70A-4676-B239-AE3269B17EAC}"/>
                  </a:ext>
                </a:extLst>
              </p14:cNvPr>
              <p14:cNvContentPartPr/>
              <p14:nvPr/>
            </p14:nvContentPartPr>
            <p14:xfrm>
              <a:off x="2091651" y="3228260"/>
              <a:ext cx="793440" cy="4968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378D737-E70A-4676-B239-AE3269B17E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3007" y="3219260"/>
                <a:ext cx="811088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7BC8BDA-B271-44A5-B1C8-4653796E684F}"/>
                  </a:ext>
                </a:extLst>
              </p14:cNvPr>
              <p14:cNvContentPartPr/>
              <p14:nvPr/>
            </p14:nvContentPartPr>
            <p14:xfrm>
              <a:off x="1994811" y="2861060"/>
              <a:ext cx="784800" cy="248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7BC8BDA-B271-44A5-B1C8-4653796E68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85811" y="2852060"/>
                <a:ext cx="802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A9068A4C-4676-4AD4-AE99-58B78C114D0D}"/>
                  </a:ext>
                </a:extLst>
              </p14:cNvPr>
              <p14:cNvContentPartPr/>
              <p14:nvPr/>
            </p14:nvContentPartPr>
            <p14:xfrm>
              <a:off x="4966971" y="2386940"/>
              <a:ext cx="399240" cy="10152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A9068A4C-4676-4AD4-AE99-58B78C114D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58331" y="2378269"/>
                <a:ext cx="416880" cy="11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FAA737A-93D9-4E07-9FEA-519B5B0F9D02}"/>
                  </a:ext>
                </a:extLst>
              </p14:cNvPr>
              <p14:cNvContentPartPr/>
              <p14:nvPr/>
            </p14:nvContentPartPr>
            <p14:xfrm>
              <a:off x="4977771" y="2352740"/>
              <a:ext cx="2160" cy="36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FAA737A-93D9-4E07-9FEA-519B5B0F9D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9131" y="234374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F5C4539E-F0FC-4223-80F9-184E72E94E70}"/>
                  </a:ext>
                </a:extLst>
              </p14:cNvPr>
              <p14:cNvContentPartPr/>
              <p14:nvPr/>
            </p14:nvContentPartPr>
            <p14:xfrm>
              <a:off x="1096611" y="3555140"/>
              <a:ext cx="137160" cy="180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F5C4539E-F0FC-4223-80F9-184E72E94E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7611" y="3546140"/>
                <a:ext cx="154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5B5C2D00-69FB-4C38-91D7-AF17FC2871B9}"/>
                  </a:ext>
                </a:extLst>
              </p14:cNvPr>
              <p14:cNvContentPartPr/>
              <p14:nvPr/>
            </p14:nvContentPartPr>
            <p14:xfrm>
              <a:off x="1854051" y="3507980"/>
              <a:ext cx="412920" cy="241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5B5C2D00-69FB-4C38-91D7-AF17FC2871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45411" y="3499340"/>
                <a:ext cx="430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DDA44700-CDD1-4902-91CE-358C4B1A7B02}"/>
                  </a:ext>
                </a:extLst>
              </p14:cNvPr>
              <p14:cNvContentPartPr/>
              <p14:nvPr/>
            </p14:nvContentPartPr>
            <p14:xfrm>
              <a:off x="2316651" y="3542540"/>
              <a:ext cx="360" cy="3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DDA44700-CDD1-4902-91CE-358C4B1A7B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7651" y="3533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F5203AB9-CBED-4290-83E9-08858111881E}"/>
                  </a:ext>
                </a:extLst>
              </p14:cNvPr>
              <p14:cNvContentPartPr/>
              <p14:nvPr/>
            </p14:nvContentPartPr>
            <p14:xfrm>
              <a:off x="1129731" y="3166340"/>
              <a:ext cx="249840" cy="9792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F5203AB9-CBED-4290-83E9-08858111881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21091" y="3157373"/>
                <a:ext cx="267480" cy="11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68371D26-1A2D-4C00-B05C-78F5550CAB42}"/>
                  </a:ext>
                </a:extLst>
              </p14:cNvPr>
              <p14:cNvContentPartPr/>
              <p14:nvPr/>
            </p14:nvContentPartPr>
            <p14:xfrm>
              <a:off x="2427531" y="3572420"/>
              <a:ext cx="1017720" cy="3312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68371D26-1A2D-4C00-B05C-78F5550CAB4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418891" y="3563420"/>
                <a:ext cx="103536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E3F30457-5F58-4B07-A429-ECEF4D3184C4}"/>
                  </a:ext>
                </a:extLst>
              </p14:cNvPr>
              <p14:cNvContentPartPr/>
              <p14:nvPr/>
            </p14:nvContentPartPr>
            <p14:xfrm>
              <a:off x="6358371" y="3437780"/>
              <a:ext cx="228960" cy="36468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E3F30457-5F58-4B07-A429-ECEF4D3184C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49717" y="3429140"/>
                <a:ext cx="246628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037DBB50-6CB9-438A-9A26-D99FC8BFA81C}"/>
                  </a:ext>
                </a:extLst>
              </p14:cNvPr>
              <p14:cNvContentPartPr/>
              <p14:nvPr/>
            </p14:nvContentPartPr>
            <p14:xfrm>
              <a:off x="4289451" y="3131780"/>
              <a:ext cx="1938600" cy="64692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037DBB50-6CB9-438A-9A26-D99FC8BFA8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80451" y="3123135"/>
                <a:ext cx="1956240" cy="664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411B18D8-2489-4405-A2B6-B871CC481BCB}"/>
                  </a:ext>
                </a:extLst>
              </p14:cNvPr>
              <p14:cNvContentPartPr/>
              <p14:nvPr/>
            </p14:nvContentPartPr>
            <p14:xfrm>
              <a:off x="2561091" y="4310780"/>
              <a:ext cx="4629960" cy="13752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411B18D8-2489-4405-A2B6-B871CC481B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52451" y="4301780"/>
                <a:ext cx="4647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09076EB5-F80C-4DFD-AC58-FA73742EB69A}"/>
                  </a:ext>
                </a:extLst>
              </p14:cNvPr>
              <p14:cNvContentPartPr/>
              <p14:nvPr/>
            </p14:nvContentPartPr>
            <p14:xfrm>
              <a:off x="1104891" y="4315100"/>
              <a:ext cx="808200" cy="3924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09076EB5-F80C-4DFD-AC58-FA73742EB69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95891" y="4306100"/>
                <a:ext cx="82584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7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CBA6-86C3-4777-A7A4-2B76AC03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Linear? 1 feature vs D features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A8094-95DB-4EFA-8F37-743D3E53C6E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95936" y="1219200"/>
                <a:ext cx="4690864" cy="49377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If we have only 1 feature:          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                  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𝑤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𝑥</m:t>
                    </m:r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Latin Modern Math" panose="02000503000000000000" pitchFamily="50" charset="0"/>
                  </a:rPr>
                  <a:t>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is linear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If we have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𝐷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features: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                    where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𝐰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𝐱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sz="2000" b="0" dirty="0">
                  <a:latin typeface="Latin Modern Math" panose="02000503000000000000" pitchFamily="50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Latin Modern Math" panose="02000503000000000000" pitchFamily="50" charset="0"/>
                  </a:rPr>
                  <a:t>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is linear in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𝐱</m:t>
                    </m:r>
                  </m:oMath>
                </a14:m>
                <a:endParaRPr lang="en-US" altLang="zh-CN" sz="2000" b="0" dirty="0">
                  <a:latin typeface="Latin Modern Math" panose="02000503000000000000" pitchFamily="50" charset="0"/>
                  <a:ea typeface="Cambria Math" panose="02040503050406030204" pitchFamily="18" charset="0"/>
                </a:endParaRPr>
              </a:p>
              <a:p>
                <a:endParaRPr lang="en-US" altLang="zh-CN" sz="2000" b="1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Relation between the prediction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and inputs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𝐱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is linear in both cases.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4A8094-95DB-4EFA-8F37-743D3E53C6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95936" y="1219200"/>
                <a:ext cx="4690864" cy="4937760"/>
              </a:xfrm>
              <a:blipFill>
                <a:blip r:embed="rId3"/>
                <a:stretch>
                  <a:fillRect l="-520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B13FCA5-FE8F-44ED-921B-D577B3919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231370"/>
            <a:ext cx="2655477" cy="469876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653F7E5-9A6E-4F01-B42B-16A1D1C5D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24631"/>
              </p:ext>
            </p:extLst>
          </p:nvPr>
        </p:nvGraphicFramePr>
        <p:xfrm>
          <a:off x="4427984" y="1556792"/>
          <a:ext cx="1423144" cy="44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AxMath" r:id="rId5" imgW="978120" imgH="303840" progId="Equation.AxMath">
                  <p:embed/>
                </p:oleObj>
              </mc:Choice>
              <mc:Fallback>
                <p:oleObj name="AxMath" r:id="rId5" imgW="97812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1556792"/>
                        <a:ext cx="1423144" cy="44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142734B-2A43-40BB-8D22-802E0B0B1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962016"/>
              </p:ext>
            </p:extLst>
          </p:nvPr>
        </p:nvGraphicFramePr>
        <p:xfrm>
          <a:off x="4355976" y="3789040"/>
          <a:ext cx="1656184" cy="44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AxMath" r:id="rId7" imgW="1134000" imgH="306360" progId="Equation.AxMath">
                  <p:embed/>
                </p:oleObj>
              </mc:Choice>
              <mc:Fallback>
                <p:oleObj name="AxMath" r:id="rId7" imgW="1134000" imgH="306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76" y="3789040"/>
                        <a:ext cx="1656184" cy="44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E625599-61B7-4D9E-AF22-1028B55325DC}"/>
                  </a:ext>
                </a:extLst>
              </p14:cNvPr>
              <p14:cNvContentPartPr/>
              <p14:nvPr/>
            </p14:nvContentPartPr>
            <p14:xfrm>
              <a:off x="3785451" y="1139900"/>
              <a:ext cx="277200" cy="59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E625599-61B7-4D9E-AF22-1028B55325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6451" y="1130900"/>
                <a:ext cx="294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CC622A2-0412-41EF-B35D-797341135523}"/>
                  </a:ext>
                </a:extLst>
              </p14:cNvPr>
              <p14:cNvContentPartPr/>
              <p14:nvPr/>
            </p14:nvContentPartPr>
            <p14:xfrm>
              <a:off x="6352251" y="1099580"/>
              <a:ext cx="203040" cy="324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CC622A2-0412-41EF-B35D-7973411355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43251" y="1090580"/>
                <a:ext cx="220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26C2D76-051C-477B-B0CE-41B022B53A11}"/>
                  </a:ext>
                </a:extLst>
              </p14:cNvPr>
              <p14:cNvContentPartPr/>
              <p14:nvPr/>
            </p14:nvContentPartPr>
            <p14:xfrm>
              <a:off x="6168291" y="1512860"/>
              <a:ext cx="121320" cy="2772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26C2D76-051C-477B-B0CE-41B022B53A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9651" y="1504220"/>
                <a:ext cx="138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54A85FB-648D-4744-9F13-26BEA4A2316B}"/>
                  </a:ext>
                </a:extLst>
              </p14:cNvPr>
              <p14:cNvContentPartPr/>
              <p14:nvPr/>
            </p14:nvContentPartPr>
            <p14:xfrm>
              <a:off x="8725011" y="1153220"/>
              <a:ext cx="13680" cy="1108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54A85FB-648D-4744-9F13-26BEA4A231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16011" y="1144580"/>
                <a:ext cx="313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E8D0203-FDC6-4508-9B90-64DB8CA45928}"/>
                  </a:ext>
                </a:extLst>
              </p14:cNvPr>
              <p14:cNvContentPartPr/>
              <p14:nvPr/>
            </p14:nvContentPartPr>
            <p14:xfrm>
              <a:off x="8842731" y="1590620"/>
              <a:ext cx="1872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E8D0203-FDC6-4508-9B90-64DB8CA4592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33731" y="1581620"/>
                <a:ext cx="36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7DFF861-F581-420C-B68B-86AEB5C704D3}"/>
                  </a:ext>
                </a:extLst>
              </p14:cNvPr>
              <p14:cNvContentPartPr/>
              <p14:nvPr/>
            </p14:nvContentPartPr>
            <p14:xfrm>
              <a:off x="8504331" y="1252580"/>
              <a:ext cx="154440" cy="2037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7DFF861-F581-420C-B68B-86AEB5C704D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95331" y="1243596"/>
                <a:ext cx="172080" cy="221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62A45EC-D2A6-4050-8CE8-901758F30634}"/>
                  </a:ext>
                </a:extLst>
              </p14:cNvPr>
              <p14:cNvContentPartPr/>
              <p14:nvPr/>
            </p14:nvContentPartPr>
            <p14:xfrm>
              <a:off x="8034171" y="1245020"/>
              <a:ext cx="146160" cy="1688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62A45EC-D2A6-4050-8CE8-901758F306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25171" y="1236380"/>
                <a:ext cx="163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8494F4F-A3C5-4EB6-A330-C8F543BC2183}"/>
                  </a:ext>
                </a:extLst>
              </p14:cNvPr>
              <p14:cNvContentPartPr/>
              <p14:nvPr/>
            </p14:nvContentPartPr>
            <p14:xfrm>
              <a:off x="8281131" y="1259060"/>
              <a:ext cx="106920" cy="153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8494F4F-A3C5-4EB6-A330-C8F543BC218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62" y="1250420"/>
                <a:ext cx="1246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3B72172-44FA-46F1-9025-6948BE5A67F6}"/>
                  </a:ext>
                </a:extLst>
              </p14:cNvPr>
              <p14:cNvContentPartPr/>
              <p14:nvPr/>
            </p14:nvContentPartPr>
            <p14:xfrm>
              <a:off x="7041291" y="1685300"/>
              <a:ext cx="69120" cy="1861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3B72172-44FA-46F1-9025-6948BE5A67F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32651" y="1676660"/>
                <a:ext cx="867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30B0B5F-C72C-41B3-BC98-391E2BCA0722}"/>
                  </a:ext>
                </a:extLst>
              </p14:cNvPr>
              <p14:cNvContentPartPr/>
              <p14:nvPr/>
            </p14:nvContentPartPr>
            <p14:xfrm>
              <a:off x="6579051" y="1614020"/>
              <a:ext cx="188280" cy="28512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30B0B5F-C72C-41B3-BC98-391E2BCA072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70394" y="1605380"/>
                <a:ext cx="205954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6AF9B27-9A83-48D5-9AB0-D13D4D43E95B}"/>
                  </a:ext>
                </a:extLst>
              </p14:cNvPr>
              <p14:cNvContentPartPr/>
              <p14:nvPr/>
            </p14:nvContentPartPr>
            <p14:xfrm>
              <a:off x="7335051" y="1898060"/>
              <a:ext cx="2880" cy="468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6AF9B27-9A83-48D5-9AB0-D13D4D43E95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26051" y="1889420"/>
                <a:ext cx="20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F24F3B91-9EF4-44E7-99D3-C6D21FE95A46}"/>
                  </a:ext>
                </a:extLst>
              </p14:cNvPr>
              <p14:cNvContentPartPr/>
              <p14:nvPr/>
            </p14:nvContentPartPr>
            <p14:xfrm>
              <a:off x="7661571" y="1902020"/>
              <a:ext cx="10440" cy="468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F24F3B91-9EF4-44E7-99D3-C6D21FE95A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52931" y="1893020"/>
                <a:ext cx="28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5A13A72-39B7-4502-81D4-038276626F33}"/>
                  </a:ext>
                </a:extLst>
              </p14:cNvPr>
              <p14:cNvContentPartPr/>
              <p14:nvPr/>
            </p14:nvContentPartPr>
            <p14:xfrm>
              <a:off x="6689571" y="1939100"/>
              <a:ext cx="1256760" cy="410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5A13A72-39B7-4502-81D4-038276626F3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80931" y="1930460"/>
                <a:ext cx="12744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4201B01D-1B17-4BEF-9CA8-0EFAF9AB3A5B}"/>
                  </a:ext>
                </a:extLst>
              </p14:cNvPr>
              <p14:cNvContentPartPr/>
              <p14:nvPr/>
            </p14:nvContentPartPr>
            <p14:xfrm>
              <a:off x="4457931" y="1927220"/>
              <a:ext cx="1355400" cy="2736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4201B01D-1B17-4BEF-9CA8-0EFAF9AB3A5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48931" y="1918580"/>
                <a:ext cx="13730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A1941023-3C28-493B-BBF6-99A6E1072342}"/>
                  </a:ext>
                </a:extLst>
              </p14:cNvPr>
              <p14:cNvContentPartPr/>
              <p14:nvPr/>
            </p14:nvContentPartPr>
            <p14:xfrm>
              <a:off x="5593371" y="3729740"/>
              <a:ext cx="1205280" cy="583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A1941023-3C28-493B-BBF6-99A6E107234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84731" y="3721100"/>
                <a:ext cx="12229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634AB700-FA88-4F18-8A9E-A1ACF2BEB6B1}"/>
                  </a:ext>
                </a:extLst>
              </p14:cNvPr>
              <p14:cNvContentPartPr/>
              <p14:nvPr/>
            </p14:nvContentPartPr>
            <p14:xfrm>
              <a:off x="5355771" y="4116020"/>
              <a:ext cx="50040" cy="475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634AB700-FA88-4F18-8A9E-A1ACF2BEB6B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46771" y="4107020"/>
                <a:ext cx="676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71DE3783-54F9-4B71-ADCA-FCC43FE0D9BB}"/>
                  </a:ext>
                </a:extLst>
              </p14:cNvPr>
              <p14:cNvContentPartPr/>
              <p14:nvPr/>
            </p14:nvContentPartPr>
            <p14:xfrm>
              <a:off x="7261971" y="4167860"/>
              <a:ext cx="707760" cy="5544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71DE3783-54F9-4B71-ADCA-FCC43FE0D9B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52971" y="4159220"/>
                <a:ext cx="725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D2B2E5BE-D08A-4F63-9C8A-94B0E0F625FE}"/>
                  </a:ext>
                </a:extLst>
              </p14:cNvPr>
              <p14:cNvContentPartPr/>
              <p14:nvPr/>
            </p14:nvContentPartPr>
            <p14:xfrm>
              <a:off x="4991091" y="4105940"/>
              <a:ext cx="79920" cy="8604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D2B2E5BE-D08A-4F63-9C8A-94B0E0F625F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82451" y="4097300"/>
                <a:ext cx="975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237DE5FC-17F5-4CE5-BF78-95A4480F29AB}"/>
                  </a:ext>
                </a:extLst>
              </p14:cNvPr>
              <p14:cNvContentPartPr/>
              <p14:nvPr/>
            </p14:nvContentPartPr>
            <p14:xfrm>
              <a:off x="6828891" y="4158140"/>
              <a:ext cx="175320" cy="158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237DE5FC-17F5-4CE5-BF78-95A4480F29A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20251" y="4149692"/>
                <a:ext cx="192960" cy="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258F4380-CFAD-4E9A-94B9-6476C269F1B3}"/>
                  </a:ext>
                </a:extLst>
              </p14:cNvPr>
              <p14:cNvContentPartPr/>
              <p14:nvPr/>
            </p14:nvContentPartPr>
            <p14:xfrm>
              <a:off x="5805411" y="4130420"/>
              <a:ext cx="154800" cy="3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258F4380-CFAD-4E9A-94B9-6476C269F1B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96771" y="4121780"/>
                <a:ext cx="17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C7FFAA1-7D8A-4143-90C8-FBE237DFD561}"/>
                  </a:ext>
                </a:extLst>
              </p14:cNvPr>
              <p14:cNvContentPartPr/>
              <p14:nvPr/>
            </p14:nvContentPartPr>
            <p14:xfrm>
              <a:off x="5773731" y="4158140"/>
              <a:ext cx="203760" cy="1224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C7FFAA1-7D8A-4143-90C8-FBE237DFD56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65091" y="4149500"/>
                <a:ext cx="221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C209E22-00C1-4100-A2F1-5D9C99E93839}"/>
                  </a:ext>
                </a:extLst>
              </p14:cNvPr>
              <p14:cNvContentPartPr/>
              <p14:nvPr/>
            </p14:nvContentPartPr>
            <p14:xfrm>
              <a:off x="5866251" y="2271380"/>
              <a:ext cx="17640" cy="273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C209E22-00C1-4100-A2F1-5D9C99E9383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57251" y="2262380"/>
                <a:ext cx="35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7F6772D-41A0-49A4-83EA-38BA15486BAB}"/>
                  </a:ext>
                </a:extLst>
              </p14:cNvPr>
              <p14:cNvContentPartPr/>
              <p14:nvPr/>
            </p14:nvContentPartPr>
            <p14:xfrm>
              <a:off x="4394211" y="4582220"/>
              <a:ext cx="1608840" cy="6984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7F6772D-41A0-49A4-83EA-38BA15486BA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385213" y="4573220"/>
                <a:ext cx="1626476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2663F19E-0A8C-4A89-9126-AE299379EB1A}"/>
                  </a:ext>
                </a:extLst>
              </p14:cNvPr>
              <p14:cNvContentPartPr/>
              <p14:nvPr/>
            </p14:nvContentPartPr>
            <p14:xfrm>
              <a:off x="5964531" y="5606060"/>
              <a:ext cx="2227680" cy="352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2663F19E-0A8C-4A89-9126-AE299379EB1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55531" y="5597420"/>
                <a:ext cx="224532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7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17FC9-1BB4-4326-BCE9-7CE053A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A712D-99C5-44BD-9CD6-9B880C203D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We have a dataset                            where 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                                      are the inputs (e.g., age, height)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         is the target or response (e.g., income)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Predict       with a linear function of  </a:t>
            </a:r>
          </a:p>
          <a:p>
            <a:pPr lvl="1"/>
            <a:endParaRPr lang="zh-CN" altLang="en-US" sz="17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F1BA934-2117-4082-ABEB-DAC1D59D6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611476"/>
              </p:ext>
            </p:extLst>
          </p:nvPr>
        </p:nvGraphicFramePr>
        <p:xfrm>
          <a:off x="2988838" y="1183585"/>
          <a:ext cx="2174230" cy="43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AxMath" r:id="rId3" imgW="1743120" imgH="346680" progId="Equation.AxMath">
                  <p:embed/>
                </p:oleObj>
              </mc:Choice>
              <mc:Fallback>
                <p:oleObj name="AxMath" r:id="rId3" imgW="1743120" imgH="3466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52D7C38-A7A0-4624-B63E-129802157B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8838" y="1183585"/>
                        <a:ext cx="2174230" cy="43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81EC10-ECAA-405A-A162-7245192CF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83469"/>
              </p:ext>
            </p:extLst>
          </p:nvPr>
        </p:nvGraphicFramePr>
        <p:xfrm>
          <a:off x="979682" y="1525450"/>
          <a:ext cx="2841203" cy="3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AxMath" r:id="rId5" imgW="2607120" imgH="334800" progId="Equation.AxMath">
                  <p:embed/>
                </p:oleObj>
              </mc:Choice>
              <mc:Fallback>
                <p:oleObj name="AxMath" r:id="rId5" imgW="260712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9682" y="1525450"/>
                        <a:ext cx="2841203" cy="3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B3CF046-91E0-4835-AF50-8B19AC4C4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458866"/>
              </p:ext>
            </p:extLst>
          </p:nvPr>
        </p:nvGraphicFramePr>
        <p:xfrm>
          <a:off x="1043608" y="1848495"/>
          <a:ext cx="666204" cy="33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AxMath" r:id="rId7" imgW="646920" imgH="321480" progId="Equation.AxMath">
                  <p:embed/>
                </p:oleObj>
              </mc:Choice>
              <mc:Fallback>
                <p:oleObj name="AxMath" r:id="rId7" imgW="646920" imgH="321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1848495"/>
                        <a:ext cx="666204" cy="331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10F7B38-9AEB-4271-8EEE-75BEDED8E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60362"/>
              </p:ext>
            </p:extLst>
          </p:nvPr>
        </p:nvGraphicFramePr>
        <p:xfrm>
          <a:off x="1907704" y="2179964"/>
          <a:ext cx="305794" cy="3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AxMath" r:id="rId9" imgW="262440" imgH="313200" progId="Equation.AxMath">
                  <p:embed/>
                </p:oleObj>
              </mc:Choice>
              <mc:Fallback>
                <p:oleObj name="AxMath" r:id="rId9" imgW="262440" imgH="31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7704" y="2179964"/>
                        <a:ext cx="305794" cy="3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5A85494-A9AB-4B2E-8452-08DFAFEE6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07597"/>
              </p:ext>
            </p:extLst>
          </p:nvPr>
        </p:nvGraphicFramePr>
        <p:xfrm>
          <a:off x="4644236" y="2179964"/>
          <a:ext cx="348420" cy="3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AxMath" r:id="rId11" imgW="298440" imgH="313200" progId="Equation.AxMath">
                  <p:embed/>
                </p:oleObj>
              </mc:Choice>
              <mc:Fallback>
                <p:oleObj name="AxMath" r:id="rId11" imgW="298440" imgH="31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4236" y="2179964"/>
                        <a:ext cx="348420" cy="3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42F8D27-C464-47ED-96F0-B29607738B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" y="2887917"/>
            <a:ext cx="4150177" cy="2750883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280B65F-6067-41AB-8270-5E93A8184323}"/>
              </a:ext>
            </a:extLst>
          </p:cNvPr>
          <p:cNvSpPr txBox="1">
            <a:spLocks/>
          </p:cNvSpPr>
          <p:nvPr/>
        </p:nvSpPr>
        <p:spPr>
          <a:xfrm>
            <a:off x="4673005" y="2887900"/>
            <a:ext cx="4150177" cy="29893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Different          define different lines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We want the “best” line         .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How to quantify the “best”? </a:t>
            </a:r>
          </a:p>
          <a:p>
            <a:pPr lvl="1"/>
            <a:endParaRPr lang="zh-CN" altLang="en-US" sz="17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EE44288-64B9-42A0-A2D4-DEB532DC1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74938"/>
              </p:ext>
            </p:extLst>
          </p:nvPr>
        </p:nvGraphicFramePr>
        <p:xfrm>
          <a:off x="4939027" y="3098406"/>
          <a:ext cx="2336502" cy="3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AxMath" r:id="rId14" imgW="1886040" imgH="313200" progId="Equation.AxMath">
                  <p:embed/>
                </p:oleObj>
              </mc:Choice>
              <mc:Fallback>
                <p:oleObj name="AxMath" r:id="rId14" imgW="1886040" imgH="31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39027" y="3098406"/>
                        <a:ext cx="2336502" cy="3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64CA852-3355-4F08-B53F-F67C2767D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85923"/>
              </p:ext>
            </p:extLst>
          </p:nvPr>
        </p:nvGraphicFramePr>
        <p:xfrm>
          <a:off x="6000573" y="3582543"/>
          <a:ext cx="617562" cy="37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AxMath" r:id="rId16" imgW="527400" imgH="316080" progId="Equation.AxMath">
                  <p:embed/>
                </p:oleObj>
              </mc:Choice>
              <mc:Fallback>
                <p:oleObj name="AxMath" r:id="rId16" imgW="52740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0573" y="3582543"/>
                        <a:ext cx="617562" cy="37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B7A8899-5CBB-4BE0-88F3-AF8BC72A0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698610"/>
              </p:ext>
            </p:extLst>
          </p:nvPr>
        </p:nvGraphicFramePr>
        <p:xfrm>
          <a:off x="7524328" y="3971627"/>
          <a:ext cx="617562" cy="37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AxMath" r:id="rId18" imgW="527400" imgH="316080" progId="Equation.AxMath">
                  <p:embed/>
                </p:oleObj>
              </mc:Choice>
              <mc:Fallback>
                <p:oleObj name="AxMath" r:id="rId18" imgW="527400" imgH="3160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64CA852-3355-4F08-B53F-F67C2767D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24328" y="3971627"/>
                        <a:ext cx="617562" cy="37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69DE8A06-9BA7-44A9-92C1-7A76BC8DC7A4}"/>
                  </a:ext>
                </a:extLst>
              </p14:cNvPr>
              <p14:cNvContentPartPr/>
              <p14:nvPr/>
            </p14:nvContentPartPr>
            <p14:xfrm>
              <a:off x="3084531" y="1509980"/>
              <a:ext cx="14400" cy="39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69DE8A06-9BA7-44A9-92C1-7A76BC8DC7A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5531" y="1501340"/>
                <a:ext cx="32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6B119DF5-A88A-4B9D-9D55-FE88F502D09D}"/>
                  </a:ext>
                </a:extLst>
              </p14:cNvPr>
              <p14:cNvContentPartPr/>
              <p14:nvPr/>
            </p14:nvContentPartPr>
            <p14:xfrm>
              <a:off x="6174771" y="409820"/>
              <a:ext cx="3960" cy="32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6B119DF5-A88A-4B9D-9D55-FE88F502D0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65771" y="401180"/>
                <a:ext cx="21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57266887-ACDD-4BB5-AA2B-BD8BAF37F3B6}"/>
                  </a:ext>
                </a:extLst>
              </p14:cNvPr>
              <p14:cNvContentPartPr/>
              <p14:nvPr/>
            </p14:nvContentPartPr>
            <p14:xfrm>
              <a:off x="5221491" y="508460"/>
              <a:ext cx="769320" cy="24444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57266887-ACDD-4BB5-AA2B-BD8BAF37F3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12495" y="499460"/>
                <a:ext cx="786952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9E1A12B-6E46-4D40-A8D1-8DE5C6D8621F}"/>
                  </a:ext>
                </a:extLst>
              </p14:cNvPr>
              <p14:cNvContentPartPr/>
              <p14:nvPr/>
            </p14:nvContentPartPr>
            <p14:xfrm>
              <a:off x="6207891" y="586580"/>
              <a:ext cx="8640" cy="108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9E1A12B-6E46-4D40-A8D1-8DE5C6D8621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98891" y="577940"/>
                <a:ext cx="26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5F54837-84AC-454D-A171-98BB1FB82463}"/>
                  </a:ext>
                </a:extLst>
              </p14:cNvPr>
              <p14:cNvContentPartPr/>
              <p14:nvPr/>
            </p14:nvContentPartPr>
            <p14:xfrm>
              <a:off x="6183771" y="640580"/>
              <a:ext cx="26640" cy="414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5F54837-84AC-454D-A171-98BB1FB824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75131" y="631580"/>
                <a:ext cx="44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A8B03C5-D2D8-43D9-B7C6-C40899D877B3}"/>
                  </a:ext>
                </a:extLst>
              </p14:cNvPr>
              <p14:cNvContentPartPr/>
              <p14:nvPr/>
            </p14:nvContentPartPr>
            <p14:xfrm>
              <a:off x="6455931" y="454460"/>
              <a:ext cx="20160" cy="19800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A8B03C5-D2D8-43D9-B7C6-C40899D877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46931" y="445820"/>
                <a:ext cx="378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A1518F44-448B-4CF0-B2FE-640A4290D0F0}"/>
                  </a:ext>
                </a:extLst>
              </p14:cNvPr>
              <p14:cNvContentPartPr/>
              <p14:nvPr/>
            </p14:nvContentPartPr>
            <p14:xfrm>
              <a:off x="7086291" y="452300"/>
              <a:ext cx="96480" cy="26748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A1518F44-448B-4CF0-B2FE-640A4290D0F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77291" y="443660"/>
                <a:ext cx="1141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6FB58D7-203E-4934-8F3B-CE78757E6DCB}"/>
                  </a:ext>
                </a:extLst>
              </p14:cNvPr>
              <p14:cNvContentPartPr/>
              <p14:nvPr/>
            </p14:nvContentPartPr>
            <p14:xfrm>
              <a:off x="5083971" y="1559300"/>
              <a:ext cx="4680" cy="36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6FB58D7-203E-4934-8F3B-CE78757E6DC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75331" y="1550300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4F51352-D590-4CC4-A6F0-CA87BAD85479}"/>
                  </a:ext>
                </a:extLst>
              </p14:cNvPr>
              <p14:cNvContentPartPr/>
              <p14:nvPr/>
            </p14:nvContentPartPr>
            <p14:xfrm>
              <a:off x="5070651" y="1599620"/>
              <a:ext cx="360" cy="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4F51352-D590-4CC4-A6F0-CA87BAD854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62011" y="15906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D2769B2C-E978-4EB5-8271-8C0298362EBA}"/>
                  </a:ext>
                </a:extLst>
              </p14:cNvPr>
              <p14:cNvContentPartPr/>
              <p14:nvPr/>
            </p14:nvContentPartPr>
            <p14:xfrm>
              <a:off x="5031771" y="1246460"/>
              <a:ext cx="8640" cy="4824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D2769B2C-E978-4EB5-8271-8C0298362EB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23131" y="1237820"/>
                <a:ext cx="26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372668E-D4F4-4E5B-A492-F3B69B35E685}"/>
                  </a:ext>
                </a:extLst>
              </p14:cNvPr>
              <p14:cNvContentPartPr/>
              <p14:nvPr/>
            </p14:nvContentPartPr>
            <p14:xfrm>
              <a:off x="3752691" y="1489100"/>
              <a:ext cx="1054800" cy="720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372668E-D4F4-4E5B-A492-F3B69B35E68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44048" y="1480460"/>
                <a:ext cx="1072446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FEA80610-A5B0-441D-A827-7B5CE831DA32}"/>
                  </a:ext>
                </a:extLst>
              </p14:cNvPr>
              <p14:cNvContentPartPr/>
              <p14:nvPr/>
            </p14:nvContentPartPr>
            <p14:xfrm>
              <a:off x="4389891" y="433940"/>
              <a:ext cx="654840" cy="555480"/>
            </p14:xfrm>
          </p:contentPart>
        </mc:Choice>
        <mc:Fallback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FEA80610-A5B0-441D-A827-7B5CE831DA3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81246" y="424940"/>
                <a:ext cx="67249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9F6C57D6-87EA-4CEF-A01E-B0B596C73BAA}"/>
                  </a:ext>
                </a:extLst>
              </p14:cNvPr>
              <p14:cNvContentPartPr/>
              <p14:nvPr/>
            </p14:nvContentPartPr>
            <p14:xfrm>
              <a:off x="6557091" y="424580"/>
              <a:ext cx="435600" cy="1926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9F6C57D6-87EA-4CEF-A01E-B0B596C73BA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48451" y="415924"/>
                <a:ext cx="453240" cy="210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11611FAE-622B-4496-8DD0-FB1B0A5F4AD1}"/>
                  </a:ext>
                </a:extLst>
              </p14:cNvPr>
              <p14:cNvContentPartPr/>
              <p14:nvPr/>
            </p14:nvContentPartPr>
            <p14:xfrm>
              <a:off x="1016331" y="1792220"/>
              <a:ext cx="261000" cy="302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11611FAE-622B-4496-8DD0-FB1B0A5F4A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331" y="1783220"/>
                <a:ext cx="2786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B764901-EAA6-4B0E-B9A8-498CD90D50EA}"/>
                  </a:ext>
                </a:extLst>
              </p14:cNvPr>
              <p14:cNvContentPartPr/>
              <p14:nvPr/>
            </p14:nvContentPartPr>
            <p14:xfrm>
              <a:off x="5805411" y="1839020"/>
              <a:ext cx="297360" cy="1080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B764901-EAA6-4B0E-B9A8-498CD90D50E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796771" y="1830380"/>
                <a:ext cx="315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2A741A83-9055-42ED-9FF6-D2CF0B17B6C1}"/>
                  </a:ext>
                </a:extLst>
              </p14:cNvPr>
              <p14:cNvContentPartPr/>
              <p14:nvPr/>
            </p14:nvContentPartPr>
            <p14:xfrm>
              <a:off x="6336411" y="1836140"/>
              <a:ext cx="448560" cy="266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2A741A83-9055-42ED-9FF6-D2CF0B17B6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27411" y="1827500"/>
                <a:ext cx="466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6543C0C2-D29C-4D2A-B411-8401E715BEBD}"/>
                  </a:ext>
                </a:extLst>
              </p14:cNvPr>
              <p14:cNvContentPartPr/>
              <p14:nvPr/>
            </p14:nvContentPartPr>
            <p14:xfrm>
              <a:off x="1048371" y="2098940"/>
              <a:ext cx="656280" cy="392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6543C0C2-D29C-4D2A-B411-8401E715BEB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39731" y="2089940"/>
                <a:ext cx="6739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6AF3B830-AD95-4FF4-B0F2-6736C76ABFA4}"/>
                  </a:ext>
                </a:extLst>
              </p14:cNvPr>
              <p14:cNvContentPartPr/>
              <p14:nvPr/>
            </p14:nvContentPartPr>
            <p14:xfrm>
              <a:off x="4636131" y="2142140"/>
              <a:ext cx="678600" cy="1512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6AF3B830-AD95-4FF4-B0F2-6736C76ABFA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27491" y="2133500"/>
                <a:ext cx="696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918D37BE-415C-4652-80B2-0044DB01164D}"/>
                  </a:ext>
                </a:extLst>
              </p14:cNvPr>
              <p14:cNvContentPartPr/>
              <p14:nvPr/>
            </p14:nvContentPartPr>
            <p14:xfrm>
              <a:off x="4880931" y="2880500"/>
              <a:ext cx="2520720" cy="63576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918D37BE-415C-4652-80B2-0044DB0116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871930" y="2871500"/>
                <a:ext cx="2538363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74F13513-3DF0-4367-B4C9-91116F888C87}"/>
                  </a:ext>
                </a:extLst>
              </p14:cNvPr>
              <p14:cNvContentPartPr/>
              <p14:nvPr/>
            </p14:nvContentPartPr>
            <p14:xfrm>
              <a:off x="4307091" y="3064820"/>
              <a:ext cx="9360" cy="136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74F13513-3DF0-4367-B4C9-91116F888C8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98091" y="3055820"/>
                <a:ext cx="27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BA5F79F2-A661-4907-8088-9A5C04D5C892}"/>
                  </a:ext>
                </a:extLst>
              </p14:cNvPr>
              <p14:cNvContentPartPr/>
              <p14:nvPr/>
            </p14:nvContentPartPr>
            <p14:xfrm>
              <a:off x="4321851" y="3349220"/>
              <a:ext cx="1080" cy="108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BA5F79F2-A661-4907-8088-9A5C04D5C89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13211" y="3340220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BF3278BE-E894-4E49-BDCA-C561B1E436F5}"/>
                  </a:ext>
                </a:extLst>
              </p14:cNvPr>
              <p14:cNvContentPartPr/>
              <p14:nvPr/>
            </p14:nvContentPartPr>
            <p14:xfrm>
              <a:off x="3973731" y="3514820"/>
              <a:ext cx="360" cy="3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BF3278BE-E894-4E49-BDCA-C561B1E436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64731" y="3506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5F003249-5B96-4943-9230-E11335E462FF}"/>
                  </a:ext>
                </a:extLst>
              </p14:cNvPr>
              <p14:cNvContentPartPr/>
              <p14:nvPr/>
            </p14:nvContentPartPr>
            <p14:xfrm>
              <a:off x="3865011" y="3885620"/>
              <a:ext cx="1080" cy="792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5F003249-5B96-4943-9230-E11335E462F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56011" y="3876980"/>
                <a:ext cx="18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BE725886-2ADA-41EF-A553-7DC869F00600}"/>
                  </a:ext>
                </a:extLst>
              </p14:cNvPr>
              <p14:cNvContentPartPr/>
              <p14:nvPr/>
            </p14:nvContentPartPr>
            <p14:xfrm>
              <a:off x="2949171" y="4485020"/>
              <a:ext cx="360" cy="36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BE725886-2ADA-41EF-A553-7DC869F0060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40531" y="4476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F57823FE-E803-467B-B414-A7C6BBA70957}"/>
                  </a:ext>
                </a:extLst>
              </p14:cNvPr>
              <p14:cNvContentPartPr/>
              <p14:nvPr/>
            </p14:nvContentPartPr>
            <p14:xfrm>
              <a:off x="2509611" y="4644860"/>
              <a:ext cx="2880" cy="648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F57823FE-E803-467B-B414-A7C6BBA7095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00971" y="4636220"/>
                <a:ext cx="205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30EDC72-1845-4D70-9DBC-7C9A230770AC}"/>
                  </a:ext>
                </a:extLst>
              </p14:cNvPr>
              <p14:cNvContentPartPr/>
              <p14:nvPr/>
            </p14:nvContentPartPr>
            <p14:xfrm>
              <a:off x="2789331" y="3817220"/>
              <a:ext cx="207000" cy="14580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30EDC72-1845-4D70-9DBC-7C9A230770A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780331" y="3808220"/>
                <a:ext cx="224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392472B0-9847-426E-A439-BD42692B21FF}"/>
                  </a:ext>
                </a:extLst>
              </p14:cNvPr>
              <p14:cNvContentPartPr/>
              <p14:nvPr/>
            </p14:nvContentPartPr>
            <p14:xfrm>
              <a:off x="1899411" y="4463420"/>
              <a:ext cx="378720" cy="42660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392472B0-9847-426E-A439-BD42692B21F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890411" y="4454780"/>
                <a:ext cx="3963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C7CC4DC6-DD40-4244-B0D2-6064D01A5740}"/>
                  </a:ext>
                </a:extLst>
              </p14:cNvPr>
              <p14:cNvContentPartPr/>
              <p14:nvPr/>
            </p14:nvContentPartPr>
            <p14:xfrm>
              <a:off x="3924771" y="3013340"/>
              <a:ext cx="96480" cy="9828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C7CC4DC6-DD40-4244-B0D2-6064D01A574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15771" y="3004340"/>
                <a:ext cx="114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975E280F-D05B-424F-A596-7FFA7D7395C9}"/>
                  </a:ext>
                </a:extLst>
              </p14:cNvPr>
              <p14:cNvContentPartPr/>
              <p14:nvPr/>
            </p14:nvContentPartPr>
            <p14:xfrm>
              <a:off x="3602211" y="3272180"/>
              <a:ext cx="73800" cy="6012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975E280F-D05B-424F-A596-7FFA7D7395C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93255" y="3263540"/>
                <a:ext cx="91354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CD2855C2-39FD-46AF-A86F-4FA7A9FB5501}"/>
                  </a:ext>
                </a:extLst>
              </p14:cNvPr>
              <p14:cNvContentPartPr/>
              <p14:nvPr/>
            </p14:nvContentPartPr>
            <p14:xfrm>
              <a:off x="3751251" y="3153740"/>
              <a:ext cx="119880" cy="8532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CD2855C2-39FD-46AF-A86F-4FA7A9FB550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42611" y="3144740"/>
                <a:ext cx="1375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837AF414-32A9-4182-BDE6-E73A7ABF525F}"/>
                  </a:ext>
                </a:extLst>
              </p14:cNvPr>
              <p14:cNvContentPartPr/>
              <p14:nvPr/>
            </p14:nvContentPartPr>
            <p14:xfrm>
              <a:off x="3061131" y="3514100"/>
              <a:ext cx="287280" cy="23112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837AF414-32A9-4182-BDE6-E73A7ABF525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052491" y="3505100"/>
                <a:ext cx="3049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1A390077-8FDA-4859-BA35-31D93C2448C2}"/>
                  </a:ext>
                </a:extLst>
              </p14:cNvPr>
              <p14:cNvContentPartPr/>
              <p14:nvPr/>
            </p14:nvContentPartPr>
            <p14:xfrm>
              <a:off x="3354171" y="3414020"/>
              <a:ext cx="135720" cy="4572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1A390077-8FDA-4859-BA35-31D93C2448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345171" y="3405380"/>
                <a:ext cx="153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969AB4B5-A6DA-4045-A356-A658C9448C4F}"/>
                  </a:ext>
                </a:extLst>
              </p14:cNvPr>
              <p14:cNvContentPartPr/>
              <p14:nvPr/>
            </p14:nvContentPartPr>
            <p14:xfrm>
              <a:off x="1526091" y="5237420"/>
              <a:ext cx="27720" cy="2880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969AB4B5-A6DA-4045-A356-A658C9448C4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17451" y="5228780"/>
                <a:ext cx="453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9B3B3022-3201-4B7B-9C24-BD1B53299DB4}"/>
                  </a:ext>
                </a:extLst>
              </p14:cNvPr>
              <p14:cNvContentPartPr/>
              <p14:nvPr/>
            </p14:nvContentPartPr>
            <p14:xfrm>
              <a:off x="1570011" y="4942580"/>
              <a:ext cx="273960" cy="26676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9B3B3022-3201-4B7B-9C24-BD1B53299DB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561371" y="4933940"/>
                <a:ext cx="291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4546E33C-CDDC-4820-B8F9-7D798B1627B5}"/>
                  </a:ext>
                </a:extLst>
              </p14:cNvPr>
              <p14:cNvContentPartPr/>
              <p14:nvPr/>
            </p14:nvContentPartPr>
            <p14:xfrm>
              <a:off x="2396931" y="4028180"/>
              <a:ext cx="313200" cy="28620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4546E33C-CDDC-4820-B8F9-7D798B1627B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388291" y="4019540"/>
                <a:ext cx="330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7A5D218E-B767-44B0-9139-5313E49DE162}"/>
                  </a:ext>
                </a:extLst>
              </p14:cNvPr>
              <p14:cNvContentPartPr/>
              <p14:nvPr/>
            </p14:nvContentPartPr>
            <p14:xfrm>
              <a:off x="4196571" y="3461900"/>
              <a:ext cx="21240" cy="1908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7A5D218E-B767-44B0-9139-5313E49DE16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187931" y="3452900"/>
                <a:ext cx="38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E02F9CCC-368D-48A8-854C-78A9AACF2933}"/>
                  </a:ext>
                </a:extLst>
              </p14:cNvPr>
              <p14:cNvContentPartPr/>
              <p14:nvPr/>
            </p14:nvContentPartPr>
            <p14:xfrm>
              <a:off x="7578771" y="4203860"/>
              <a:ext cx="582480" cy="3096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E02F9CCC-368D-48A8-854C-78A9AACF293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570131" y="4194860"/>
                <a:ext cx="600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3424D9D7-8142-4CC8-BD1D-11628D28F1AE}"/>
                  </a:ext>
                </a:extLst>
              </p14:cNvPr>
              <p14:cNvContentPartPr/>
              <p14:nvPr/>
            </p14:nvContentPartPr>
            <p14:xfrm>
              <a:off x="7616931" y="4282340"/>
              <a:ext cx="487080" cy="4284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3424D9D7-8142-4CC8-BD1D-11628D28F1A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607931" y="4273340"/>
                <a:ext cx="50472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14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40268-5834-4643-92FD-72834480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Regression - Loss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26F117-41A7-4771-A5E7-E1ADF83DB93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A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loss function       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defines how bad it is if, for some example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𝐱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, the algorithm predicts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, but the target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is actually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.</a:t>
                </a: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Squared error loss function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 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          is the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residual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, and we want to make this small in magnitude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</a:rPr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+mj-ea"/>
                            <a:ea typeface="+mj-ea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+mj-ea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factor is just </a:t>
                </a:r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to make the calculations convenient.</a:t>
                </a: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Cost function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loss function averaged over all training examples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Terminology varies. Some call “cost” </a:t>
                </a:r>
                <a:r>
                  <a:rPr lang="en-US" altLang="zh-CN" sz="2000" i="1" dirty="0">
                    <a:latin typeface="Latin Modern Math" panose="02000503000000000000" pitchFamily="50" charset="0"/>
                  </a:rPr>
                  <a:t>empirical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or </a:t>
                </a:r>
                <a:r>
                  <a:rPr lang="en-US" altLang="zh-CN" sz="2000" i="1" dirty="0">
                    <a:latin typeface="Latin Modern Math" panose="02000503000000000000" pitchFamily="50" charset="0"/>
                  </a:rPr>
                  <a:t>average loss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26F117-41A7-4771-A5E7-E1ADF83DB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0910D2-331D-42F8-A0D0-B9836DCF2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341897"/>
              </p:ext>
            </p:extLst>
          </p:nvPr>
        </p:nvGraphicFramePr>
        <p:xfrm>
          <a:off x="2555776" y="1224473"/>
          <a:ext cx="720080" cy="36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AxMath" r:id="rId4" imgW="629640" imgH="320760" progId="Equation.AxMath">
                  <p:embed/>
                </p:oleObj>
              </mc:Choice>
              <mc:Fallback>
                <p:oleObj name="AxMath" r:id="rId4" imgW="62964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776" y="1224473"/>
                        <a:ext cx="720080" cy="36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2D6853B-272E-45D9-B5E5-28AA273C8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38618"/>
              </p:ext>
            </p:extLst>
          </p:nvPr>
        </p:nvGraphicFramePr>
        <p:xfrm>
          <a:off x="3275856" y="2276872"/>
          <a:ext cx="1983383" cy="606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AxMath" r:id="rId6" imgW="1820520" imgH="557280" progId="Equation.AxMath">
                  <p:embed/>
                </p:oleObj>
              </mc:Choice>
              <mc:Fallback>
                <p:oleObj name="AxMath" r:id="rId6" imgW="182052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5856" y="2276872"/>
                        <a:ext cx="1983383" cy="606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5E1EDC-32ED-4029-99CF-6BA0C217B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9753"/>
              </p:ext>
            </p:extLst>
          </p:nvPr>
        </p:nvGraphicFramePr>
        <p:xfrm>
          <a:off x="971600" y="2996952"/>
          <a:ext cx="571642" cy="36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AxMath" r:id="rId8" imgW="473760" imgH="303840" progId="Equation.AxMath">
                  <p:embed/>
                </p:oleObj>
              </mc:Choice>
              <mc:Fallback>
                <p:oleObj name="AxMath" r:id="rId8" imgW="47376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600" y="2996952"/>
                        <a:ext cx="571642" cy="36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189AA77-E3FA-4ED3-ABD9-849D71F6FC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34560"/>
              </p:ext>
            </p:extLst>
          </p:nvPr>
        </p:nvGraphicFramePr>
        <p:xfrm>
          <a:off x="2843808" y="4125446"/>
          <a:ext cx="3040147" cy="1508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AxMath" r:id="rId10" imgW="2696400" imgH="1337760" progId="Equation.AxMath">
                  <p:embed/>
                </p:oleObj>
              </mc:Choice>
              <mc:Fallback>
                <p:oleObj name="AxMath" r:id="rId10" imgW="2696400" imgH="1337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43808" y="4125446"/>
                        <a:ext cx="3040147" cy="1508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AB39C82-E502-4C0E-B15B-AC5714F29D89}"/>
                  </a:ext>
                </a:extLst>
              </p14:cNvPr>
              <p14:cNvContentPartPr/>
              <p14:nvPr/>
            </p14:nvContentPartPr>
            <p14:xfrm>
              <a:off x="2869611" y="2548220"/>
              <a:ext cx="108000" cy="1674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AB39C82-E502-4C0E-B15B-AC5714F29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0971" y="2539580"/>
                <a:ext cx="1256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BFC478D-441B-48E8-BBAC-10D1DA8F478E}"/>
                  </a:ext>
                </a:extLst>
              </p14:cNvPr>
              <p14:cNvContentPartPr/>
              <p14:nvPr/>
            </p14:nvContentPartPr>
            <p14:xfrm>
              <a:off x="2464971" y="1466780"/>
              <a:ext cx="795600" cy="763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BFC478D-441B-48E8-BBAC-10D1DA8F47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56331" y="1457780"/>
                <a:ext cx="813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05E47A3-4535-4D84-A929-B796FC58478A}"/>
                  </a:ext>
                </a:extLst>
              </p14:cNvPr>
              <p14:cNvContentPartPr/>
              <p14:nvPr/>
            </p14:nvContentPartPr>
            <p14:xfrm>
              <a:off x="3390531" y="1888340"/>
              <a:ext cx="16200" cy="10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05E47A3-4535-4D84-A929-B796FC5847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81891" y="1879700"/>
                <a:ext cx="338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5BBB98C-5720-4161-BD59-75923A57026E}"/>
                  </a:ext>
                </a:extLst>
              </p14:cNvPr>
              <p14:cNvContentPartPr/>
              <p14:nvPr/>
            </p14:nvContentPartPr>
            <p14:xfrm>
              <a:off x="6564651" y="1852700"/>
              <a:ext cx="288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5BBB98C-5720-4161-BD59-75923A5702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55651" y="184370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F8DCC19-4C47-49A1-B6D5-B521E458D2E7}"/>
                  </a:ext>
                </a:extLst>
              </p14:cNvPr>
              <p14:cNvContentPartPr/>
              <p14:nvPr/>
            </p14:nvContentPartPr>
            <p14:xfrm>
              <a:off x="877731" y="4104500"/>
              <a:ext cx="1423440" cy="691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F8DCC19-4C47-49A1-B6D5-B521E458D2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8731" y="4095500"/>
                <a:ext cx="14410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B2C11963-5897-46EA-8522-37746BEEB245}"/>
                  </a:ext>
                </a:extLst>
              </p14:cNvPr>
              <p14:cNvContentPartPr/>
              <p14:nvPr/>
            </p14:nvContentPartPr>
            <p14:xfrm>
              <a:off x="4138251" y="2233220"/>
              <a:ext cx="1063080" cy="6544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B2C11963-5897-46EA-8522-37746BEEB2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29251" y="2224580"/>
                <a:ext cx="108072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99E097AF-2F72-4C73-860C-E98C29DA9989}"/>
                  </a:ext>
                </a:extLst>
              </p14:cNvPr>
              <p14:cNvContentPartPr/>
              <p14:nvPr/>
            </p14:nvContentPartPr>
            <p14:xfrm>
              <a:off x="4029171" y="4739540"/>
              <a:ext cx="2054520" cy="1396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99E097AF-2F72-4C73-860C-E98C29DA99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0171" y="4730900"/>
                <a:ext cx="207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7CCA978-BA01-41CE-B2C8-7BF5830FEE4E}"/>
                  </a:ext>
                </a:extLst>
              </p14:cNvPr>
              <p14:cNvContentPartPr/>
              <p14:nvPr/>
            </p14:nvContentPartPr>
            <p14:xfrm>
              <a:off x="4821531" y="4627580"/>
              <a:ext cx="222480" cy="57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7CCA978-BA01-41CE-B2C8-7BF5830FEE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12891" y="4618940"/>
                <a:ext cx="240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2EF6AA6-16F5-4F9B-988E-1510123CAA10}"/>
                  </a:ext>
                </a:extLst>
              </p14:cNvPr>
              <p14:cNvContentPartPr/>
              <p14:nvPr/>
            </p14:nvContentPartPr>
            <p14:xfrm>
              <a:off x="4053651" y="5394380"/>
              <a:ext cx="960120" cy="651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2EF6AA6-16F5-4F9B-988E-1510123CAA1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5011" y="5385380"/>
                <a:ext cx="977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5D7431B-7027-4A6D-9FF1-D11D3F50B785}"/>
                  </a:ext>
                </a:extLst>
              </p14:cNvPr>
              <p14:cNvContentPartPr/>
              <p14:nvPr/>
            </p14:nvContentPartPr>
            <p14:xfrm>
              <a:off x="2479011" y="4203860"/>
              <a:ext cx="1257840" cy="61668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5D7431B-7027-4A6D-9FF1-D11D3F50B7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70369" y="4195220"/>
                <a:ext cx="1275485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322FC092-0DE0-4F25-9A8A-06B0E3D7D2AC}"/>
                  </a:ext>
                </a:extLst>
              </p14:cNvPr>
              <p14:cNvContentPartPr/>
              <p14:nvPr/>
            </p14:nvContentPartPr>
            <p14:xfrm>
              <a:off x="810771" y="4710380"/>
              <a:ext cx="294480" cy="3254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322FC092-0DE0-4F25-9A8A-06B0E3D7D2A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1771" y="4701740"/>
                <a:ext cx="3121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67D7624A-F923-4D2C-894E-BCBC117055D8}"/>
                  </a:ext>
                </a:extLst>
              </p14:cNvPr>
              <p14:cNvContentPartPr/>
              <p14:nvPr/>
            </p14:nvContentPartPr>
            <p14:xfrm>
              <a:off x="1290291" y="4714340"/>
              <a:ext cx="665280" cy="30240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67D7624A-F923-4D2C-894E-BCBC117055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81646" y="4705351"/>
                <a:ext cx="682930" cy="3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0C9B166-AF43-4775-B9E3-E16468DF656D}"/>
                  </a:ext>
                </a:extLst>
              </p14:cNvPr>
              <p14:cNvContentPartPr/>
              <p14:nvPr/>
            </p14:nvContentPartPr>
            <p14:xfrm>
              <a:off x="4406451" y="5977940"/>
              <a:ext cx="361080" cy="4212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0C9B166-AF43-4775-B9E3-E16468DF65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7811" y="5968940"/>
                <a:ext cx="378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DCB5658-C1FC-4D94-8079-F6FFF77023AD}"/>
                  </a:ext>
                </a:extLst>
              </p14:cNvPr>
              <p14:cNvContentPartPr/>
              <p14:nvPr/>
            </p14:nvContentPartPr>
            <p14:xfrm>
              <a:off x="5978211" y="5984060"/>
              <a:ext cx="3600" cy="468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DCB5658-C1FC-4D94-8079-F6FFF77023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69211" y="5975060"/>
                <a:ext cx="2124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2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98C16-F802-4471-9351-7F8216E0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C1ABC-89D7-4CF6-A7FB-07C7FDC408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Notation-wise,                       gets messy if we expand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The code equivalent to compute the prediction using a for loop: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Excessive super/sub scripts are hard to work with, and Python loops are slow, so we vectorize algorithms by expressing them in terms of vectors and matrices. 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pPr marL="0" indent="0">
              <a:buNone/>
            </a:pPr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This is simpler and executes much faster: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9156644-82FC-46CA-9E4C-7D9DFFCAA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31245"/>
              </p:ext>
            </p:extLst>
          </p:nvPr>
        </p:nvGraphicFramePr>
        <p:xfrm>
          <a:off x="2483768" y="1143000"/>
          <a:ext cx="1877913" cy="52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AxMath" r:id="rId3" imgW="2003040" imgH="557280" progId="Equation.AxMath">
                  <p:embed/>
                </p:oleObj>
              </mc:Choice>
              <mc:Fallback>
                <p:oleObj name="AxMath" r:id="rId3" imgW="200304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1143000"/>
                        <a:ext cx="1877913" cy="522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E0BA13-9B56-4A7A-A532-992882B6F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23721"/>
              </p:ext>
            </p:extLst>
          </p:nvPr>
        </p:nvGraphicFramePr>
        <p:xfrm>
          <a:off x="7092280" y="1173398"/>
          <a:ext cx="360040" cy="38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AxMath" r:id="rId5" imgW="294120" imgH="313200" progId="Equation.AxMath">
                  <p:embed/>
                </p:oleObj>
              </mc:Choice>
              <mc:Fallback>
                <p:oleObj name="AxMath" r:id="rId5" imgW="294120" imgH="31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280" y="1173398"/>
                        <a:ext cx="360040" cy="3833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63812B-2793-4C55-86E8-83E7563FF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820783"/>
              </p:ext>
            </p:extLst>
          </p:nvPr>
        </p:nvGraphicFramePr>
        <p:xfrm>
          <a:off x="2649934" y="1642155"/>
          <a:ext cx="3423494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AxMath" r:id="rId7" imgW="2828880" imgH="660240" progId="Equation.AxMath">
                  <p:embed/>
                </p:oleObj>
              </mc:Choice>
              <mc:Fallback>
                <p:oleObj name="AxMath" r:id="rId7" imgW="2828880" imgH="660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49934" y="1642155"/>
                        <a:ext cx="3423494" cy="799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4AE4145-3E60-49F3-A0B4-168638B046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4401" y="2744705"/>
            <a:ext cx="2050283" cy="71695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9275BD2-17BF-4583-8B5A-11B0CDFCF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62853"/>
              </p:ext>
            </p:extLst>
          </p:nvPr>
        </p:nvGraphicFramePr>
        <p:xfrm>
          <a:off x="2051720" y="4509120"/>
          <a:ext cx="2128416" cy="36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AxMath" r:id="rId10" imgW="1894680" imgH="321120" progId="Equation.AxMath">
                  <p:embed/>
                </p:oleObj>
              </mc:Choice>
              <mc:Fallback>
                <p:oleObj name="AxMath" r:id="rId10" imgW="189468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1720" y="4509120"/>
                        <a:ext cx="2128416" cy="360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B8567A-D20A-4D0E-8937-715A9864D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089055"/>
              </p:ext>
            </p:extLst>
          </p:nvPr>
        </p:nvGraphicFramePr>
        <p:xfrm>
          <a:off x="5394386" y="4509120"/>
          <a:ext cx="1877914" cy="34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AxMath" r:id="rId12" imgW="1740960" imgH="321120" progId="Equation.AxMath">
                  <p:embed/>
                </p:oleObj>
              </mc:Choice>
              <mc:Fallback>
                <p:oleObj name="AxMath" r:id="rId12" imgW="174096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94386" y="4509120"/>
                        <a:ext cx="1877914" cy="345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88DB96A-EF57-42DE-A2CC-EA2A5477D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38438"/>
              </p:ext>
            </p:extLst>
          </p:nvPr>
        </p:nvGraphicFramePr>
        <p:xfrm>
          <a:off x="3924002" y="4941168"/>
          <a:ext cx="1295995" cy="35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AxMath" r:id="rId14" imgW="1134000" imgH="306360" progId="Equation.AxMath">
                  <p:embed/>
                </p:oleObj>
              </mc:Choice>
              <mc:Fallback>
                <p:oleObj name="AxMath" r:id="rId14" imgW="1134000" imgH="306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24002" y="4941168"/>
                        <a:ext cx="1295995" cy="350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1E64BC06-3120-4947-95D5-4E3B2EC2C2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63888" y="5742163"/>
            <a:ext cx="2734275" cy="3349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CA79D89-47A2-4AB3-AB70-47F9EAE5E766}"/>
                  </a:ext>
                </a:extLst>
              </p14:cNvPr>
              <p14:cNvContentPartPr/>
              <p14:nvPr/>
            </p14:nvContentPartPr>
            <p14:xfrm>
              <a:off x="570651" y="1013540"/>
              <a:ext cx="2342520" cy="536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CA79D89-47A2-4AB3-AB70-47F9EAE5E7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2011" y="1004540"/>
                <a:ext cx="23601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6826474-0A37-4320-A5FF-EFA7F281DF51}"/>
                  </a:ext>
                </a:extLst>
              </p14:cNvPr>
              <p14:cNvContentPartPr/>
              <p14:nvPr/>
            </p14:nvContentPartPr>
            <p14:xfrm>
              <a:off x="4374771" y="1759820"/>
              <a:ext cx="438480" cy="4791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6826474-0A37-4320-A5FF-EFA7F281DF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65771" y="1751174"/>
                <a:ext cx="456120" cy="496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2366703-FEB3-4636-BE88-76FA6A3154C1}"/>
                  </a:ext>
                </a:extLst>
              </p14:cNvPr>
              <p14:cNvContentPartPr/>
              <p14:nvPr/>
            </p14:nvContentPartPr>
            <p14:xfrm>
              <a:off x="2869611" y="2297300"/>
              <a:ext cx="3043080" cy="1094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2366703-FEB3-4636-BE88-76FA6A3154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60971" y="2288660"/>
                <a:ext cx="3060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FB28840C-D2E8-4BEA-A2E9-938A8E10EC7D}"/>
                  </a:ext>
                </a:extLst>
              </p14:cNvPr>
              <p14:cNvContentPartPr/>
              <p14:nvPr/>
            </p14:nvContentPartPr>
            <p14:xfrm>
              <a:off x="3423651" y="2916500"/>
              <a:ext cx="6120" cy="104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FB28840C-D2E8-4BEA-A2E9-938A8E10EC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15011" y="2907860"/>
                <a:ext cx="23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0CB6E9C-CF81-4D86-A1A8-9195E3A776CD}"/>
                  </a:ext>
                </a:extLst>
              </p14:cNvPr>
              <p14:cNvContentPartPr/>
              <p14:nvPr/>
            </p14:nvContentPartPr>
            <p14:xfrm>
              <a:off x="863331" y="4345700"/>
              <a:ext cx="567720" cy="208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0CB6E9C-CF81-4D86-A1A8-9195E3A776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4691" y="4337060"/>
                <a:ext cx="585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97CCD242-4E39-4A4A-9BD1-70780F7A86B1}"/>
                  </a:ext>
                </a:extLst>
              </p14:cNvPr>
              <p14:cNvContentPartPr/>
              <p14:nvPr/>
            </p14:nvContentPartPr>
            <p14:xfrm>
              <a:off x="2307291" y="4374500"/>
              <a:ext cx="727200" cy="392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97CCD242-4E39-4A4A-9BD1-70780F7A86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98651" y="4365860"/>
                <a:ext cx="7448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6A7C4FAA-AAE3-45CD-99A3-FE8AD3F878CD}"/>
                  </a:ext>
                </a:extLst>
              </p14:cNvPr>
              <p14:cNvContentPartPr/>
              <p14:nvPr/>
            </p14:nvContentPartPr>
            <p14:xfrm>
              <a:off x="2148891" y="4778780"/>
              <a:ext cx="84960" cy="1144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6A7C4FAA-AAE3-45CD-99A3-FE8AD3F878C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40251" y="4769780"/>
                <a:ext cx="1026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9818EF0-8032-4401-A7C4-8F627D112D21}"/>
                  </a:ext>
                </a:extLst>
              </p14:cNvPr>
              <p14:cNvContentPartPr/>
              <p14:nvPr/>
            </p14:nvContentPartPr>
            <p14:xfrm>
              <a:off x="3908931" y="3221780"/>
              <a:ext cx="2823120" cy="276768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9818EF0-8032-4401-A7C4-8F627D112D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99932" y="3212780"/>
                <a:ext cx="2840758" cy="27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32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F90CE-6616-4901-A103-6C08AC70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0C6B0-6FD1-4F4A-BE4F-C5B87F286F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Why vectorize?</a:t>
            </a:r>
          </a:p>
          <a:p>
            <a:pPr lvl="1"/>
            <a:r>
              <a:rPr lang="en-US" altLang="zh-CN" sz="1800" dirty="0">
                <a:latin typeface="Latin Modern Math" panose="02000503000000000000" pitchFamily="50" charset="0"/>
              </a:rPr>
              <a:t>The equations, and the code, will be simpler and more readable. Gets rid of dummy variables/indices! </a:t>
            </a:r>
          </a:p>
          <a:p>
            <a:pPr lvl="1"/>
            <a:r>
              <a:rPr lang="en-US" altLang="zh-CN" sz="1800" dirty="0">
                <a:latin typeface="Latin Modern Math" panose="02000503000000000000" pitchFamily="50" charset="0"/>
              </a:rPr>
              <a:t>Vectorized code is much faster</a:t>
            </a:r>
          </a:p>
          <a:p>
            <a:pPr lvl="2"/>
            <a:r>
              <a:rPr lang="en-US" altLang="zh-CN" sz="1600" dirty="0">
                <a:latin typeface="Latin Modern Math" panose="02000503000000000000" pitchFamily="50" charset="0"/>
              </a:rPr>
              <a:t>Cut down on Python interpreter overhead</a:t>
            </a:r>
          </a:p>
          <a:p>
            <a:pPr lvl="2"/>
            <a:r>
              <a:rPr lang="en-US" altLang="zh-CN" sz="1600" dirty="0">
                <a:latin typeface="Latin Modern Math" panose="02000503000000000000" pitchFamily="50" charset="0"/>
              </a:rPr>
              <a:t>Use highly optimized linear algebra libraries (hardware support)</a:t>
            </a:r>
          </a:p>
          <a:p>
            <a:pPr lvl="2"/>
            <a:r>
              <a:rPr lang="en-US" altLang="zh-CN" sz="1600" dirty="0">
                <a:latin typeface="Latin Modern Math" panose="02000503000000000000" pitchFamily="50" charset="0"/>
              </a:rPr>
              <a:t>Matrix multiplication very fast on GPU (Graphics Processing Unit)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Switching in and out of vectorized form is a skill you gain with practice</a:t>
            </a:r>
          </a:p>
          <a:p>
            <a:pPr lvl="1"/>
            <a:r>
              <a:rPr lang="en-US" altLang="zh-CN" sz="1800" dirty="0">
                <a:latin typeface="Latin Modern Math" panose="02000503000000000000" pitchFamily="50" charset="0"/>
              </a:rPr>
              <a:t>Some derivations are easier to do element-wise</a:t>
            </a:r>
          </a:p>
          <a:p>
            <a:pPr lvl="1"/>
            <a:r>
              <a:rPr lang="en-US" altLang="zh-CN" sz="1800" dirty="0">
                <a:latin typeface="Latin Modern Math" panose="02000503000000000000" pitchFamily="50" charset="0"/>
              </a:rPr>
              <a:t>Some algorithms are easier to write/understand using for-loops and vectorize later for performance</a:t>
            </a:r>
            <a:endParaRPr lang="zh-CN" altLang="en-US" sz="1800" dirty="0">
              <a:latin typeface="Latin Modern Math" panose="02000503000000000000" pitchFamily="5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EFA7A1D-EBC8-4EAB-9DC5-D637FF6F1883}"/>
                  </a:ext>
                </a:extLst>
              </p14:cNvPr>
              <p14:cNvContentPartPr/>
              <p14:nvPr/>
            </p14:nvContentPartPr>
            <p14:xfrm>
              <a:off x="1501971" y="1480820"/>
              <a:ext cx="971640" cy="280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EFA7A1D-EBC8-4EAB-9DC5-D637FF6F18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331" y="1472180"/>
                <a:ext cx="989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9E69118-838E-4616-A4BF-A65C56742C67}"/>
                  </a:ext>
                </a:extLst>
              </p14:cNvPr>
              <p14:cNvContentPartPr/>
              <p14:nvPr/>
            </p14:nvContentPartPr>
            <p14:xfrm>
              <a:off x="3656211" y="4073540"/>
              <a:ext cx="1425240" cy="34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9E69118-838E-4616-A4BF-A65C56742C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7211" y="4064900"/>
                <a:ext cx="14428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13FD636-6CE8-4CC6-9F4D-494B3F1B3E13}"/>
                  </a:ext>
                </a:extLst>
              </p14:cNvPr>
              <p14:cNvContentPartPr/>
              <p14:nvPr/>
            </p14:nvContentPartPr>
            <p14:xfrm>
              <a:off x="1441491" y="4751060"/>
              <a:ext cx="546120" cy="356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13FD636-6CE8-4CC6-9F4D-494B3F1B3E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2491" y="4742420"/>
                <a:ext cx="563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3F34774-589E-48FD-8DFA-6CF01906E889}"/>
                  </a:ext>
                </a:extLst>
              </p14:cNvPr>
              <p14:cNvContentPartPr/>
              <p14:nvPr/>
            </p14:nvContentPartPr>
            <p14:xfrm>
              <a:off x="5070651" y="4712900"/>
              <a:ext cx="560880" cy="28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3F34774-589E-48FD-8DFA-6CF01906E8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2011" y="4703900"/>
                <a:ext cx="57852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02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1-Introduction to machine learning</Template>
  <TotalTime>495</TotalTime>
  <Words>1351</Words>
  <Application>Microsoft Office PowerPoint</Application>
  <PresentationFormat>全屏显示(4:3)</PresentationFormat>
  <Paragraphs>205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华文新魏</vt:lpstr>
      <vt:lpstr>宋体</vt:lpstr>
      <vt:lpstr>Arial</vt:lpstr>
      <vt:lpstr>Bookman Old Style</vt:lpstr>
      <vt:lpstr>Cambria Math</vt:lpstr>
      <vt:lpstr>Gill Sans MT</vt:lpstr>
      <vt:lpstr>Latin Modern Math</vt:lpstr>
      <vt:lpstr>Wingdings</vt:lpstr>
      <vt:lpstr>Wingdings 3</vt:lpstr>
      <vt:lpstr>质朴</vt:lpstr>
      <vt:lpstr>AxMath</vt:lpstr>
      <vt:lpstr>Linear Methods for Regression, Optimization</vt:lpstr>
      <vt:lpstr>Overview</vt:lpstr>
      <vt:lpstr>Supervised Learning Setup</vt:lpstr>
      <vt:lpstr>Linear Regression - Model</vt:lpstr>
      <vt:lpstr>What is Linear? 1 feature vs D features</vt:lpstr>
      <vt:lpstr>Linear Regression</vt:lpstr>
      <vt:lpstr>Linear Regression - Loss Function</vt:lpstr>
      <vt:lpstr>Vectorization</vt:lpstr>
      <vt:lpstr>Vectorization</vt:lpstr>
      <vt:lpstr>Vectorization</vt:lpstr>
      <vt:lpstr>Vectorization</vt:lpstr>
      <vt:lpstr>Direct Solution: Calculus</vt:lpstr>
      <vt:lpstr>Feature Mapping (Basis Expansion)</vt:lpstr>
      <vt:lpstr>Polynomial Feature Mapping</vt:lpstr>
      <vt:lpstr>Polynomial Feature Mapping</vt:lpstr>
      <vt:lpstr>Polynomial Feature Mapping</vt:lpstr>
      <vt:lpstr>Polynomial Feature Mapping</vt:lpstr>
      <vt:lpstr>Polynomial Feature Mapping</vt:lpstr>
      <vt:lpstr>Model Complexity and Generalization</vt:lpstr>
      <vt:lpstr>Model Complexity and Generalization</vt:lpstr>
      <vt:lpstr>Regularization</vt:lpstr>
      <vt:lpstr>ℓ_2-norm Regularization </vt:lpstr>
      <vt:lpstr>ℓ_2 Regularized Least Squares: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Methods for Regression, Optimization</dc:title>
  <dc:creator>mi</dc:creator>
  <cp:lastModifiedBy>mi</cp:lastModifiedBy>
  <cp:revision>37</cp:revision>
  <dcterms:created xsi:type="dcterms:W3CDTF">2023-04-03T11:41:42Z</dcterms:created>
  <dcterms:modified xsi:type="dcterms:W3CDTF">2023-04-15T06:40:03Z</dcterms:modified>
</cp:coreProperties>
</file>