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0649"/>
            <a:ext cx="7772400" cy="648071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Блок схема основного цикла программы </a:t>
            </a:r>
            <a:r>
              <a:rPr lang="en-US" sz="1800" dirty="0" smtClean="0"/>
              <a:t>Tracker</a:t>
            </a:r>
            <a:endParaRPr lang="ru-RU" sz="1800" dirty="0"/>
          </a:p>
        </p:txBody>
      </p:sp>
      <p:sp>
        <p:nvSpPr>
          <p:cNvPr id="6" name="Овал 5"/>
          <p:cNvSpPr/>
          <p:nvPr/>
        </p:nvSpPr>
        <p:spPr>
          <a:xfrm>
            <a:off x="3779912" y="980728"/>
            <a:ext cx="1656184" cy="8280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Запуск</a:t>
            </a:r>
          </a:p>
        </p:txBody>
      </p:sp>
      <p:sp>
        <p:nvSpPr>
          <p:cNvPr id="8" name="Блок-схема: решение 7"/>
          <p:cNvSpPr/>
          <p:nvPr/>
        </p:nvSpPr>
        <p:spPr>
          <a:xfrm>
            <a:off x="3779912" y="2132856"/>
            <a:ext cx="1656184" cy="87167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Меню</a:t>
            </a:r>
          </a:p>
        </p:txBody>
      </p:sp>
      <p:cxnSp>
        <p:nvCxnSpPr>
          <p:cNvPr id="10" name="Прямая со стрелкой 9"/>
          <p:cNvCxnSpPr>
            <a:stCxn id="6" idx="4"/>
            <a:endCxn id="8" idx="0"/>
          </p:cNvCxnSpPr>
          <p:nvPr/>
        </p:nvCxnSpPr>
        <p:spPr>
          <a:xfrm>
            <a:off x="4608004" y="1808820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Блок-схема: процесс 17"/>
          <p:cNvSpPr/>
          <p:nvPr/>
        </p:nvSpPr>
        <p:spPr>
          <a:xfrm>
            <a:off x="323528" y="3638329"/>
            <a:ext cx="1158086" cy="67047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Добавление новой заявки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9" name="Блок-схема: процесс 18"/>
          <p:cNvSpPr/>
          <p:nvPr/>
        </p:nvSpPr>
        <p:spPr>
          <a:xfrm>
            <a:off x="1619672" y="3638329"/>
            <a:ext cx="1158086" cy="67047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err="1" smtClean="0">
                <a:solidFill>
                  <a:schemeClr val="tx1"/>
                </a:solidFill>
              </a:rPr>
              <a:t>Редактирова-ние</a:t>
            </a:r>
            <a:r>
              <a:rPr lang="ru-RU" sz="1200" dirty="0" smtClean="0">
                <a:solidFill>
                  <a:schemeClr val="tx1"/>
                </a:solidFill>
              </a:rPr>
              <a:t> заявки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20" name="Блок-схема: процесс 19"/>
          <p:cNvSpPr/>
          <p:nvPr/>
        </p:nvSpPr>
        <p:spPr>
          <a:xfrm>
            <a:off x="2868914" y="3631635"/>
            <a:ext cx="1158086" cy="67047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Удаление заявки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21" name="Блок-схема: процесс 20"/>
          <p:cNvSpPr/>
          <p:nvPr/>
        </p:nvSpPr>
        <p:spPr>
          <a:xfrm>
            <a:off x="4149925" y="3631635"/>
            <a:ext cx="1158086" cy="67047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Отображение списка всех заявок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22" name="Блок-схема: решение 21"/>
          <p:cNvSpPr/>
          <p:nvPr/>
        </p:nvSpPr>
        <p:spPr>
          <a:xfrm>
            <a:off x="5532385" y="3557310"/>
            <a:ext cx="1415114" cy="74479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Фильтр</a:t>
            </a:r>
          </a:p>
        </p:txBody>
      </p:sp>
      <p:sp>
        <p:nvSpPr>
          <p:cNvPr id="23" name="Блок-схема: процесс 22"/>
          <p:cNvSpPr/>
          <p:nvPr/>
        </p:nvSpPr>
        <p:spPr>
          <a:xfrm>
            <a:off x="4978182" y="4581128"/>
            <a:ext cx="1006582" cy="58275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Фильтр по дате</a:t>
            </a:r>
          </a:p>
        </p:txBody>
      </p:sp>
      <p:sp>
        <p:nvSpPr>
          <p:cNvPr id="24" name="Блок-схема: процесс 23"/>
          <p:cNvSpPr/>
          <p:nvPr/>
        </p:nvSpPr>
        <p:spPr>
          <a:xfrm>
            <a:off x="6444208" y="4581128"/>
            <a:ext cx="1006582" cy="58275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Фильтр по названию</a:t>
            </a:r>
          </a:p>
        </p:txBody>
      </p:sp>
      <p:sp>
        <p:nvSpPr>
          <p:cNvPr id="25" name="Блок-схема: процесс 24"/>
          <p:cNvSpPr/>
          <p:nvPr/>
        </p:nvSpPr>
        <p:spPr>
          <a:xfrm>
            <a:off x="7236296" y="3594472"/>
            <a:ext cx="1158086" cy="67047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Добавление комментария</a:t>
            </a:r>
          </a:p>
        </p:txBody>
      </p:sp>
      <p:sp>
        <p:nvSpPr>
          <p:cNvPr id="28" name="Овал 27"/>
          <p:cNvSpPr/>
          <p:nvPr/>
        </p:nvSpPr>
        <p:spPr>
          <a:xfrm>
            <a:off x="1121574" y="2168860"/>
            <a:ext cx="1656184" cy="8280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Выход из программы</a:t>
            </a:r>
          </a:p>
        </p:txBody>
      </p:sp>
      <p:cxnSp>
        <p:nvCxnSpPr>
          <p:cNvPr id="30" name="Прямая со стрелкой 29"/>
          <p:cNvCxnSpPr>
            <a:stCxn id="8" idx="1"/>
            <a:endCxn id="28" idx="6"/>
          </p:cNvCxnSpPr>
          <p:nvPr/>
        </p:nvCxnSpPr>
        <p:spPr>
          <a:xfrm flipH="1">
            <a:off x="2777758" y="2568694"/>
            <a:ext cx="1002154" cy="14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8" idx="2"/>
          </p:cNvCxnSpPr>
          <p:nvPr/>
        </p:nvCxnSpPr>
        <p:spPr>
          <a:xfrm>
            <a:off x="4608004" y="3004532"/>
            <a:ext cx="0" cy="208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4608004" y="3212976"/>
            <a:ext cx="3207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H="1">
            <a:off x="902571" y="3212976"/>
            <a:ext cx="37054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endCxn id="18" idx="0"/>
          </p:cNvCxnSpPr>
          <p:nvPr/>
        </p:nvCxnSpPr>
        <p:spPr>
          <a:xfrm>
            <a:off x="902571" y="3212976"/>
            <a:ext cx="0" cy="425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endCxn id="19" idx="0"/>
          </p:cNvCxnSpPr>
          <p:nvPr/>
        </p:nvCxnSpPr>
        <p:spPr>
          <a:xfrm>
            <a:off x="2198715" y="3212976"/>
            <a:ext cx="0" cy="425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endCxn id="20" idx="0"/>
          </p:cNvCxnSpPr>
          <p:nvPr/>
        </p:nvCxnSpPr>
        <p:spPr>
          <a:xfrm>
            <a:off x="3447957" y="3212976"/>
            <a:ext cx="0" cy="418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endCxn id="21" idx="0"/>
          </p:cNvCxnSpPr>
          <p:nvPr/>
        </p:nvCxnSpPr>
        <p:spPr>
          <a:xfrm>
            <a:off x="4728968" y="3212976"/>
            <a:ext cx="0" cy="418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endCxn id="22" idx="0"/>
          </p:cNvCxnSpPr>
          <p:nvPr/>
        </p:nvCxnSpPr>
        <p:spPr>
          <a:xfrm>
            <a:off x="6239942" y="3212976"/>
            <a:ext cx="0" cy="344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endCxn id="25" idx="0"/>
          </p:cNvCxnSpPr>
          <p:nvPr/>
        </p:nvCxnSpPr>
        <p:spPr>
          <a:xfrm>
            <a:off x="7815339" y="3212976"/>
            <a:ext cx="0" cy="381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22" idx="2"/>
            <a:endCxn id="23" idx="0"/>
          </p:cNvCxnSpPr>
          <p:nvPr/>
        </p:nvCxnSpPr>
        <p:spPr>
          <a:xfrm flipH="1">
            <a:off x="5481473" y="4302107"/>
            <a:ext cx="758469" cy="279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22" idx="2"/>
            <a:endCxn id="24" idx="0"/>
          </p:cNvCxnSpPr>
          <p:nvPr/>
        </p:nvCxnSpPr>
        <p:spPr>
          <a:xfrm>
            <a:off x="6239942" y="4302107"/>
            <a:ext cx="707557" cy="279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18" idx="2"/>
          </p:cNvCxnSpPr>
          <p:nvPr/>
        </p:nvCxnSpPr>
        <p:spPr>
          <a:xfrm>
            <a:off x="902571" y="4308800"/>
            <a:ext cx="0" cy="1424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stCxn id="19" idx="2"/>
          </p:cNvCxnSpPr>
          <p:nvPr/>
        </p:nvCxnSpPr>
        <p:spPr>
          <a:xfrm>
            <a:off x="2198715" y="4308800"/>
            <a:ext cx="0" cy="1424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>
            <a:stCxn id="20" idx="2"/>
          </p:cNvCxnSpPr>
          <p:nvPr/>
        </p:nvCxnSpPr>
        <p:spPr>
          <a:xfrm>
            <a:off x="3447957" y="4302106"/>
            <a:ext cx="0" cy="1431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>
            <a:stCxn id="21" idx="2"/>
          </p:cNvCxnSpPr>
          <p:nvPr/>
        </p:nvCxnSpPr>
        <p:spPr>
          <a:xfrm>
            <a:off x="4728968" y="4302106"/>
            <a:ext cx="0" cy="1431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>
            <a:stCxn id="23" idx="2"/>
          </p:cNvCxnSpPr>
          <p:nvPr/>
        </p:nvCxnSpPr>
        <p:spPr>
          <a:xfrm>
            <a:off x="5481473" y="5163886"/>
            <a:ext cx="0" cy="56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902571" y="5733256"/>
            <a:ext cx="79179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24" idx="2"/>
          </p:cNvCxnSpPr>
          <p:nvPr/>
        </p:nvCxnSpPr>
        <p:spPr>
          <a:xfrm>
            <a:off x="6947499" y="5163886"/>
            <a:ext cx="0" cy="56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25" idx="2"/>
          </p:cNvCxnSpPr>
          <p:nvPr/>
        </p:nvCxnSpPr>
        <p:spPr>
          <a:xfrm>
            <a:off x="7815339" y="4264943"/>
            <a:ext cx="0" cy="146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flipV="1">
            <a:off x="8820472" y="2568694"/>
            <a:ext cx="0" cy="3164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5436096" y="2568694"/>
            <a:ext cx="33843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7430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31</Words>
  <Application>Microsoft Office PowerPoint</Application>
  <PresentationFormat>Экран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Блок схема основного цикла программы Tracker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Блок схема основного цикла программы Tracker</dc:title>
  <dc:creator>Гринь Александр</dc:creator>
  <cp:lastModifiedBy>Гринь Александр</cp:lastModifiedBy>
  <cp:revision>4</cp:revision>
  <dcterms:created xsi:type="dcterms:W3CDTF">2016-12-14T10:18:51Z</dcterms:created>
  <dcterms:modified xsi:type="dcterms:W3CDTF">2016-12-14T12:15:38Z</dcterms:modified>
</cp:coreProperties>
</file>