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6"/>
  </p:notesMasterIdLst>
  <p:sldIdLst>
    <p:sldId id="335" r:id="rId2"/>
    <p:sldId id="337" r:id="rId3"/>
    <p:sldId id="349" r:id="rId4"/>
    <p:sldId id="343" r:id="rId5"/>
    <p:sldId id="342" r:id="rId6"/>
    <p:sldId id="347" r:id="rId7"/>
    <p:sldId id="340" r:id="rId8"/>
    <p:sldId id="339" r:id="rId9"/>
    <p:sldId id="341" r:id="rId10"/>
    <p:sldId id="345" r:id="rId11"/>
    <p:sldId id="346" r:id="rId12"/>
    <p:sldId id="348" r:id="rId13"/>
    <p:sldId id="35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DC" id="{C7F0BEF2-6AEF-41D3-8DA9-D1F84595BA53}">
          <p14:sldIdLst>
            <p14:sldId id="335"/>
            <p14:sldId id="337"/>
            <p14:sldId id="349"/>
            <p14:sldId id="343"/>
            <p14:sldId id="342"/>
            <p14:sldId id="347"/>
            <p14:sldId id="340"/>
            <p14:sldId id="339"/>
            <p14:sldId id="341"/>
            <p14:sldId id="345"/>
            <p14:sldId id="346"/>
            <p14:sldId id="348"/>
            <p14:sldId id="350"/>
          </p14:sldIdLst>
        </p14:section>
        <p14:section name="Tail" id="{5EC30F1E-AF69-4360-987E-15ED9B8504B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 autoAdjust="0"/>
    <p:restoredTop sz="94940" autoAdjust="0"/>
  </p:normalViewPr>
  <p:slideViewPr>
    <p:cSldViewPr snapToGrid="0">
      <p:cViewPr varScale="1">
        <p:scale>
          <a:sx n="82" d="100"/>
          <a:sy n="82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Ray" userId="2c03d8075f7054b0" providerId="LiveId" clId="{D6122BE2-D37E-4B62-BE88-7EA93BF8C301}"/>
    <pc:docChg chg="undo custSel addSld delSld modSld sldOrd modSection modShowInfo">
      <pc:chgData name="Luo Ray" userId="2c03d8075f7054b0" providerId="LiveId" clId="{D6122BE2-D37E-4B62-BE88-7EA93BF8C301}" dt="2021-01-07T12:47:50.045" v="931" actId="2744"/>
      <pc:docMkLst>
        <pc:docMk/>
      </pc:docMkLst>
      <pc:sldChg chg="add del ord">
        <pc:chgData name="Luo Ray" userId="2c03d8075f7054b0" providerId="LiveId" clId="{D6122BE2-D37E-4B62-BE88-7EA93BF8C301}" dt="2021-01-06T10:42:07.624" v="47"/>
        <pc:sldMkLst>
          <pc:docMk/>
          <pc:sldMk cId="155104864" sldId="335"/>
        </pc:sldMkLst>
      </pc:sldChg>
      <pc:sldChg chg="addSp delSp modSp mod">
        <pc:chgData name="Luo Ray" userId="2c03d8075f7054b0" providerId="LiveId" clId="{D6122BE2-D37E-4B62-BE88-7EA93BF8C301}" dt="2021-01-06T15:51:26.376" v="623" actId="1076"/>
        <pc:sldMkLst>
          <pc:docMk/>
          <pc:sldMk cId="1214973073" sldId="337"/>
        </pc:sldMkLst>
        <pc:spChg chg="mod">
          <ac:chgData name="Luo Ray" userId="2c03d8075f7054b0" providerId="LiveId" clId="{D6122BE2-D37E-4B62-BE88-7EA93BF8C301}" dt="2021-01-06T15:51:26.376" v="623" actId="1076"/>
          <ac:spMkLst>
            <pc:docMk/>
            <pc:sldMk cId="1214973073" sldId="337"/>
            <ac:spMk id="13" creationId="{0E9A6BD6-2174-4439-866D-1F48DDDFB83A}"/>
          </ac:spMkLst>
        </pc:spChg>
        <pc:picChg chg="add del mod">
          <ac:chgData name="Luo Ray" userId="2c03d8075f7054b0" providerId="LiveId" clId="{D6122BE2-D37E-4B62-BE88-7EA93BF8C301}" dt="2021-01-06T13:18:36.166" v="491" actId="478"/>
          <ac:picMkLst>
            <pc:docMk/>
            <pc:sldMk cId="1214973073" sldId="337"/>
            <ac:picMk id="3" creationId="{BE3A7BE0-C638-4E25-B184-DB591276B0B6}"/>
          </ac:picMkLst>
        </pc:picChg>
        <pc:picChg chg="add del mod">
          <ac:chgData name="Luo Ray" userId="2c03d8075f7054b0" providerId="LiveId" clId="{D6122BE2-D37E-4B62-BE88-7EA93BF8C301}" dt="2021-01-06T13:23:47.354" v="497" actId="478"/>
          <ac:picMkLst>
            <pc:docMk/>
            <pc:sldMk cId="1214973073" sldId="337"/>
            <ac:picMk id="4" creationId="{F87C7FC3-DC6D-49B4-AAFB-B7CA6E5048B1}"/>
          </ac:picMkLst>
        </pc:picChg>
        <pc:picChg chg="add del mod">
          <ac:chgData name="Luo Ray" userId="2c03d8075f7054b0" providerId="LiveId" clId="{D6122BE2-D37E-4B62-BE88-7EA93BF8C301}" dt="2021-01-06T13:23:46.847" v="496" actId="478"/>
          <ac:picMkLst>
            <pc:docMk/>
            <pc:sldMk cId="1214973073" sldId="337"/>
            <ac:picMk id="5" creationId="{B49CC794-42B6-492B-BE9A-2E60DB0932F8}"/>
          </ac:picMkLst>
        </pc:picChg>
        <pc:picChg chg="add mod">
          <ac:chgData name="Luo Ray" userId="2c03d8075f7054b0" providerId="LiveId" clId="{D6122BE2-D37E-4B62-BE88-7EA93BF8C301}" dt="2021-01-06T13:24:20.527" v="505" actId="1076"/>
          <ac:picMkLst>
            <pc:docMk/>
            <pc:sldMk cId="1214973073" sldId="337"/>
            <ac:picMk id="6" creationId="{E3973746-0140-4016-876B-71A3D82DDDCD}"/>
          </ac:picMkLst>
        </pc:picChg>
        <pc:picChg chg="add del mod">
          <ac:chgData name="Luo Ray" userId="2c03d8075f7054b0" providerId="LiveId" clId="{D6122BE2-D37E-4B62-BE88-7EA93BF8C301}" dt="2021-01-06T13:18:16.367" v="488" actId="478"/>
          <ac:picMkLst>
            <pc:docMk/>
            <pc:sldMk cId="1214973073" sldId="337"/>
            <ac:picMk id="7" creationId="{842A1E1F-01E4-4517-BD5C-8F0BA08D3858}"/>
          </ac:picMkLst>
        </pc:picChg>
        <pc:picChg chg="add mod">
          <ac:chgData name="Luo Ray" userId="2c03d8075f7054b0" providerId="LiveId" clId="{D6122BE2-D37E-4B62-BE88-7EA93BF8C301}" dt="2021-01-06T13:24:18.982" v="504" actId="1076"/>
          <ac:picMkLst>
            <pc:docMk/>
            <pc:sldMk cId="1214973073" sldId="337"/>
            <ac:picMk id="9" creationId="{BA2A42AA-BEBB-4A72-98B0-09CF010B4666}"/>
          </ac:picMkLst>
        </pc:picChg>
      </pc:sldChg>
      <pc:sldChg chg="del">
        <pc:chgData name="Luo Ray" userId="2c03d8075f7054b0" providerId="LiveId" clId="{D6122BE2-D37E-4B62-BE88-7EA93BF8C301}" dt="2021-01-06T10:42:44.217" v="48" actId="47"/>
        <pc:sldMkLst>
          <pc:docMk/>
          <pc:sldMk cId="3215442582" sldId="338"/>
        </pc:sldMkLst>
      </pc:sldChg>
      <pc:sldChg chg="addSp modSp mod">
        <pc:chgData name="Luo Ray" userId="2c03d8075f7054b0" providerId="LiveId" clId="{D6122BE2-D37E-4B62-BE88-7EA93BF8C301}" dt="2021-01-07T04:31:44.514" v="861" actId="20577"/>
        <pc:sldMkLst>
          <pc:docMk/>
          <pc:sldMk cId="3021164667" sldId="339"/>
        </pc:sldMkLst>
        <pc:spChg chg="mod">
          <ac:chgData name="Luo Ray" userId="2c03d8075f7054b0" providerId="LiveId" clId="{D6122BE2-D37E-4B62-BE88-7EA93BF8C301}" dt="2021-01-07T04:31:44.514" v="861" actId="20577"/>
          <ac:spMkLst>
            <pc:docMk/>
            <pc:sldMk cId="3021164667" sldId="339"/>
            <ac:spMk id="3" creationId="{E23053FA-F4F4-4E91-981E-2D3B1608C6FD}"/>
          </ac:spMkLst>
        </pc:spChg>
        <pc:picChg chg="mod">
          <ac:chgData name="Luo Ray" userId="2c03d8075f7054b0" providerId="LiveId" clId="{D6122BE2-D37E-4B62-BE88-7EA93BF8C301}" dt="2021-01-06T16:31:16.508" v="718" actId="1076"/>
          <ac:picMkLst>
            <pc:docMk/>
            <pc:sldMk cId="3021164667" sldId="339"/>
            <ac:picMk id="5" creationId="{F8C99BF8-D718-4DEB-BC97-B0BB3DB1E620}"/>
          </ac:picMkLst>
        </pc:picChg>
        <pc:picChg chg="mod">
          <ac:chgData name="Luo Ray" userId="2c03d8075f7054b0" providerId="LiveId" clId="{D6122BE2-D37E-4B62-BE88-7EA93BF8C301}" dt="2021-01-06T16:31:12.828" v="716" actId="1076"/>
          <ac:picMkLst>
            <pc:docMk/>
            <pc:sldMk cId="3021164667" sldId="339"/>
            <ac:picMk id="6" creationId="{F409BCF6-A3A2-4750-A839-B2A4A8A5CD29}"/>
          </ac:picMkLst>
        </pc:picChg>
        <pc:picChg chg="add mod">
          <ac:chgData name="Luo Ray" userId="2c03d8075f7054b0" providerId="LiveId" clId="{D6122BE2-D37E-4B62-BE88-7EA93BF8C301}" dt="2021-01-06T16:31:04.613" v="714" actId="1076"/>
          <ac:picMkLst>
            <pc:docMk/>
            <pc:sldMk cId="3021164667" sldId="339"/>
            <ac:picMk id="7" creationId="{639689FA-5DC3-41D1-9A0F-FF831CE305B4}"/>
          </ac:picMkLst>
        </pc:picChg>
      </pc:sldChg>
      <pc:sldChg chg="modSp mod">
        <pc:chgData name="Luo Ray" userId="2c03d8075f7054b0" providerId="LiveId" clId="{D6122BE2-D37E-4B62-BE88-7EA93BF8C301}" dt="2021-01-07T03:12:12.023" v="804" actId="1076"/>
        <pc:sldMkLst>
          <pc:docMk/>
          <pc:sldMk cId="2389307359" sldId="340"/>
        </pc:sldMkLst>
        <pc:spChg chg="mod">
          <ac:chgData name="Luo Ray" userId="2c03d8075f7054b0" providerId="LiveId" clId="{D6122BE2-D37E-4B62-BE88-7EA93BF8C301}" dt="2021-01-07T03:12:05.871" v="801" actId="14100"/>
          <ac:spMkLst>
            <pc:docMk/>
            <pc:sldMk cId="2389307359" sldId="340"/>
            <ac:spMk id="18" creationId="{29740CCF-83B4-4479-9891-6563C177D0DC}"/>
          </ac:spMkLst>
        </pc:spChg>
        <pc:grpChg chg="mod">
          <ac:chgData name="Luo Ray" userId="2c03d8075f7054b0" providerId="LiveId" clId="{D6122BE2-D37E-4B62-BE88-7EA93BF8C301}" dt="2021-01-07T03:12:09.472" v="803" actId="1076"/>
          <ac:grpSpMkLst>
            <pc:docMk/>
            <pc:sldMk cId="2389307359" sldId="340"/>
            <ac:grpSpMk id="5" creationId="{321EBE77-E682-4FEA-84A7-F0F0BA42C81E}"/>
          </ac:grpSpMkLst>
        </pc:grpChg>
        <pc:picChg chg="mod">
          <ac:chgData name="Luo Ray" userId="2c03d8075f7054b0" providerId="LiveId" clId="{D6122BE2-D37E-4B62-BE88-7EA93BF8C301}" dt="2021-01-07T03:12:12.023" v="804" actId="1076"/>
          <ac:picMkLst>
            <pc:docMk/>
            <pc:sldMk cId="2389307359" sldId="340"/>
            <ac:picMk id="15" creationId="{B1B67958-6C51-4997-82A7-85C3A1829D52}"/>
          </ac:picMkLst>
        </pc:picChg>
        <pc:picChg chg="mod">
          <ac:chgData name="Luo Ray" userId="2c03d8075f7054b0" providerId="LiveId" clId="{D6122BE2-D37E-4B62-BE88-7EA93BF8C301}" dt="2021-01-07T03:12:08.214" v="802" actId="1076"/>
          <ac:picMkLst>
            <pc:docMk/>
            <pc:sldMk cId="2389307359" sldId="340"/>
            <ac:picMk id="20" creationId="{066AFA5C-7368-499C-9681-45FA66957963}"/>
          </ac:picMkLst>
        </pc:picChg>
      </pc:sldChg>
      <pc:sldChg chg="addSp modSp mod">
        <pc:chgData name="Luo Ray" userId="2c03d8075f7054b0" providerId="LiveId" clId="{D6122BE2-D37E-4B62-BE88-7EA93BF8C301}" dt="2021-01-06T13:06:46.932" v="477" actId="20577"/>
        <pc:sldMkLst>
          <pc:docMk/>
          <pc:sldMk cId="2614834524" sldId="341"/>
        </pc:sldMkLst>
        <pc:spChg chg="mod">
          <ac:chgData name="Luo Ray" userId="2c03d8075f7054b0" providerId="LiveId" clId="{D6122BE2-D37E-4B62-BE88-7EA93BF8C301}" dt="2021-01-06T13:06:46.932" v="477" actId="20577"/>
          <ac:spMkLst>
            <pc:docMk/>
            <pc:sldMk cId="2614834524" sldId="341"/>
            <ac:spMk id="3" creationId="{4C34F332-3922-484A-BC12-CA13E337A33D}"/>
          </ac:spMkLst>
        </pc:spChg>
        <pc:spChg chg="add mod">
          <ac:chgData name="Luo Ray" userId="2c03d8075f7054b0" providerId="LiveId" clId="{D6122BE2-D37E-4B62-BE88-7EA93BF8C301}" dt="2021-01-06T10:47:25.622" v="59" actId="1076"/>
          <ac:spMkLst>
            <pc:docMk/>
            <pc:sldMk cId="2614834524" sldId="341"/>
            <ac:spMk id="8" creationId="{A1023C12-1B54-4BDA-9643-BD4F0891ADD4}"/>
          </ac:spMkLst>
        </pc:spChg>
        <pc:spChg chg="add mod">
          <ac:chgData name="Luo Ray" userId="2c03d8075f7054b0" providerId="LiveId" clId="{D6122BE2-D37E-4B62-BE88-7EA93BF8C301}" dt="2021-01-06T10:48:01.102" v="80" actId="1076"/>
          <ac:spMkLst>
            <pc:docMk/>
            <pc:sldMk cId="2614834524" sldId="341"/>
            <ac:spMk id="10" creationId="{FDBC0B8B-FB73-4C71-9944-7CD7CA35B4FD}"/>
          </ac:spMkLst>
        </pc:spChg>
        <pc:spChg chg="add mod">
          <ac:chgData name="Luo Ray" userId="2c03d8075f7054b0" providerId="LiveId" clId="{D6122BE2-D37E-4B62-BE88-7EA93BF8C301}" dt="2021-01-06T10:48:43.519" v="113" actId="1076"/>
          <ac:spMkLst>
            <pc:docMk/>
            <pc:sldMk cId="2614834524" sldId="341"/>
            <ac:spMk id="12" creationId="{1F3261F4-8EAD-4289-BCD0-88930D40E1BD}"/>
          </ac:spMkLst>
        </pc:spChg>
        <pc:picChg chg="mod">
          <ac:chgData name="Luo Ray" userId="2c03d8075f7054b0" providerId="LiveId" clId="{D6122BE2-D37E-4B62-BE88-7EA93BF8C301}" dt="2021-01-06T10:48:37.425" v="112" actId="1038"/>
          <ac:picMkLst>
            <pc:docMk/>
            <pc:sldMk cId="2614834524" sldId="341"/>
            <ac:picMk id="6" creationId="{61016B44-58DF-49EC-93C7-A5DC401BB781}"/>
          </ac:picMkLst>
        </pc:picChg>
      </pc:sldChg>
      <pc:sldChg chg="addSp delSp modSp mod ord">
        <pc:chgData name="Luo Ray" userId="2c03d8075f7054b0" providerId="LiveId" clId="{D6122BE2-D37E-4B62-BE88-7EA93BF8C301}" dt="2021-01-06T15:58:12.689" v="634" actId="1076"/>
        <pc:sldMkLst>
          <pc:docMk/>
          <pc:sldMk cId="4250558967" sldId="342"/>
        </pc:sldMkLst>
        <pc:spChg chg="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3" creationId="{F5DED055-489B-0440-B74C-B8731388C6D7}"/>
          </ac:spMkLst>
        </pc:spChg>
        <pc:spChg chg="add 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4" creationId="{CB4FF439-E195-4260-8594-8E1C75E4D206}"/>
          </ac:spMkLst>
        </pc:spChg>
        <pc:spChg chg="mod">
          <ac:chgData name="Luo Ray" userId="2c03d8075f7054b0" providerId="LiveId" clId="{D6122BE2-D37E-4B62-BE88-7EA93BF8C301}" dt="2021-01-06T13:28:30.005" v="582" actId="27636"/>
          <ac:spMkLst>
            <pc:docMk/>
            <pc:sldMk cId="4250558967" sldId="342"/>
            <ac:spMk id="13" creationId="{0E9A6BD6-2174-4439-866D-1F48DDDFB83A}"/>
          </ac:spMkLst>
        </pc:spChg>
        <pc:spChg chg="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15" creationId="{7D963DAD-C465-9B48-BE16-98DC80AE07A5}"/>
          </ac:spMkLst>
        </pc:spChg>
        <pc:spChg chg="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25" creationId="{03F0BD27-B8B4-7E45-A565-9696DC7B9100}"/>
          </ac:spMkLst>
        </pc:spChg>
        <pc:spChg chg="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26" creationId="{277E918F-1743-3E4E-9E9C-A76B0BB7665D}"/>
          </ac:spMkLst>
        </pc:spChg>
        <pc:spChg chg="mod">
          <ac:chgData name="Luo Ray" userId="2c03d8075f7054b0" providerId="LiveId" clId="{D6122BE2-D37E-4B62-BE88-7EA93BF8C301}" dt="2021-01-06T15:57:55.448" v="628" actId="164"/>
          <ac:spMkLst>
            <pc:docMk/>
            <pc:sldMk cId="4250558967" sldId="342"/>
            <ac:spMk id="27" creationId="{96DE3DFC-0920-A142-A1D4-513AC48582F6}"/>
          </ac:spMkLst>
        </pc:spChg>
        <pc:grpChg chg="add del mod">
          <ac:chgData name="Luo Ray" userId="2c03d8075f7054b0" providerId="LiveId" clId="{D6122BE2-D37E-4B62-BE88-7EA93BF8C301}" dt="2021-01-06T15:58:01.113" v="630" actId="21"/>
          <ac:grpSpMkLst>
            <pc:docMk/>
            <pc:sldMk cId="4250558967" sldId="342"/>
            <ac:grpSpMk id="5" creationId="{9D91F847-2E79-4361-BDEE-CE68E51CA823}"/>
          </ac:grpSpMkLst>
        </pc:grpChg>
        <pc:graphicFrameChg chg="add del mod">
          <ac:chgData name="Luo Ray" userId="2c03d8075f7054b0" providerId="LiveId" clId="{D6122BE2-D37E-4B62-BE88-7EA93BF8C301}" dt="2021-01-06T15:57:42.996" v="626"/>
          <ac:graphicFrameMkLst>
            <pc:docMk/>
            <pc:sldMk cId="4250558967" sldId="342"/>
            <ac:graphicFrameMk id="12" creationId="{97B355D4-CFDF-4F9E-93F7-C1037AD3477F}"/>
          </ac:graphicFrameMkLst>
        </pc:graphicFrameChg>
        <pc:graphicFrameChg chg="add mod">
          <ac:chgData name="Luo Ray" userId="2c03d8075f7054b0" providerId="LiveId" clId="{D6122BE2-D37E-4B62-BE88-7EA93BF8C301}" dt="2021-01-06T15:58:12.689" v="634" actId="1076"/>
          <ac:graphicFrameMkLst>
            <pc:docMk/>
            <pc:sldMk cId="4250558967" sldId="342"/>
            <ac:graphicFrameMk id="14" creationId="{3557401B-EA1B-4DD3-8433-625717CF1226}"/>
          </ac:graphicFrameMkLst>
        </pc:graphicFrameChg>
        <pc:cxnChg chg="mod">
          <ac:chgData name="Luo Ray" userId="2c03d8075f7054b0" providerId="LiveId" clId="{D6122BE2-D37E-4B62-BE88-7EA93BF8C301}" dt="2021-01-06T15:58:01.113" v="630" actId="21"/>
          <ac:cxnSpMkLst>
            <pc:docMk/>
            <pc:sldMk cId="4250558967" sldId="342"/>
            <ac:cxnSpMk id="20" creationId="{0E178B58-1594-D74F-B03D-69F66FA7E4BB}"/>
          </ac:cxnSpMkLst>
        </pc:cxnChg>
        <pc:cxnChg chg="mod">
          <ac:chgData name="Luo Ray" userId="2c03d8075f7054b0" providerId="LiveId" clId="{D6122BE2-D37E-4B62-BE88-7EA93BF8C301}" dt="2021-01-06T15:58:01.113" v="630" actId="21"/>
          <ac:cxnSpMkLst>
            <pc:docMk/>
            <pc:sldMk cId="4250558967" sldId="342"/>
            <ac:cxnSpMk id="23" creationId="{9D463589-5532-3743-AB18-54A6A7AA8FDE}"/>
          </ac:cxnSpMkLst>
        </pc:cxnChg>
      </pc:sldChg>
      <pc:sldChg chg="addSp delSp modSp mod ord">
        <pc:chgData name="Luo Ray" userId="2c03d8075f7054b0" providerId="LiveId" clId="{D6122BE2-D37E-4B62-BE88-7EA93BF8C301}" dt="2021-01-07T03:10:28.598" v="799" actId="1076"/>
        <pc:sldMkLst>
          <pc:docMk/>
          <pc:sldMk cId="3500638926" sldId="343"/>
        </pc:sldMkLst>
        <pc:spChg chg="mod">
          <ac:chgData name="Luo Ray" userId="2c03d8075f7054b0" providerId="LiveId" clId="{D6122BE2-D37E-4B62-BE88-7EA93BF8C301}" dt="2021-01-06T16:29:32.244" v="710" actId="1076"/>
          <ac:spMkLst>
            <pc:docMk/>
            <pc:sldMk cId="3500638926" sldId="343"/>
            <ac:spMk id="2" creationId="{01D9D877-1B84-4787-A339-085D60A29371}"/>
          </ac:spMkLst>
        </pc:spChg>
        <pc:spChg chg="mod">
          <ac:chgData name="Luo Ray" userId="2c03d8075f7054b0" providerId="LiveId" clId="{D6122BE2-D37E-4B62-BE88-7EA93BF8C301}" dt="2021-01-06T15:58:02.180" v="631"/>
          <ac:spMkLst>
            <pc:docMk/>
            <pc:sldMk cId="3500638926" sldId="343"/>
            <ac:spMk id="7" creationId="{4E438738-998A-4C5E-8171-87ED8C0037EB}"/>
          </ac:spMkLst>
        </pc:spChg>
        <pc:spChg chg="mod">
          <ac:chgData name="Luo Ray" userId="2c03d8075f7054b0" providerId="LiveId" clId="{D6122BE2-D37E-4B62-BE88-7EA93BF8C301}" dt="2021-01-07T02:39:22.509" v="793" actId="404"/>
          <ac:spMkLst>
            <pc:docMk/>
            <pc:sldMk cId="3500638926" sldId="343"/>
            <ac:spMk id="8" creationId="{CBF5FF56-6DEB-419E-B71A-D492C8B50B7E}"/>
          </ac:spMkLst>
        </pc:spChg>
        <pc:spChg chg="mod">
          <ac:chgData name="Luo Ray" userId="2c03d8075f7054b0" providerId="LiveId" clId="{D6122BE2-D37E-4B62-BE88-7EA93BF8C301}" dt="2021-01-06T15:58:02.180" v="631"/>
          <ac:spMkLst>
            <pc:docMk/>
            <pc:sldMk cId="3500638926" sldId="343"/>
            <ac:spMk id="11" creationId="{167E07B1-9853-4C18-9312-928E00AD5F8E}"/>
          </ac:spMkLst>
        </pc:spChg>
        <pc:spChg chg="mod">
          <ac:chgData name="Luo Ray" userId="2c03d8075f7054b0" providerId="LiveId" clId="{D6122BE2-D37E-4B62-BE88-7EA93BF8C301}" dt="2021-01-06T15:58:02.180" v="631"/>
          <ac:spMkLst>
            <pc:docMk/>
            <pc:sldMk cId="3500638926" sldId="343"/>
            <ac:spMk id="12" creationId="{B68B7E94-19A9-4DAF-911A-306C84449A82}"/>
          </ac:spMkLst>
        </pc:spChg>
        <pc:spChg chg="mod">
          <ac:chgData name="Luo Ray" userId="2c03d8075f7054b0" providerId="LiveId" clId="{D6122BE2-D37E-4B62-BE88-7EA93BF8C301}" dt="2021-01-06T15:58:44.609" v="692" actId="20577"/>
          <ac:spMkLst>
            <pc:docMk/>
            <pc:sldMk cId="3500638926" sldId="343"/>
            <ac:spMk id="13" creationId="{0E9A6BD6-2174-4439-866D-1F48DDDFB83A}"/>
          </ac:spMkLst>
        </pc:spChg>
        <pc:spChg chg="mod">
          <ac:chgData name="Luo Ray" userId="2c03d8075f7054b0" providerId="LiveId" clId="{D6122BE2-D37E-4B62-BE88-7EA93BF8C301}" dt="2021-01-06T15:58:02.180" v="631"/>
          <ac:spMkLst>
            <pc:docMk/>
            <pc:sldMk cId="3500638926" sldId="343"/>
            <ac:spMk id="14" creationId="{0579A55A-1831-4F20-826A-251768DF6586}"/>
          </ac:spMkLst>
        </pc:spChg>
        <pc:spChg chg="mod">
          <ac:chgData name="Luo Ray" userId="2c03d8075f7054b0" providerId="LiveId" clId="{D6122BE2-D37E-4B62-BE88-7EA93BF8C301}" dt="2021-01-07T02:37:41.090" v="760" actId="1076"/>
          <ac:spMkLst>
            <pc:docMk/>
            <pc:sldMk cId="3500638926" sldId="343"/>
            <ac:spMk id="15" creationId="{A726BB11-D0FB-4BCA-BFBE-AB0954555FE0}"/>
          </ac:spMkLst>
        </pc:spChg>
        <pc:grpChg chg="add mod">
          <ac:chgData name="Luo Ray" userId="2c03d8075f7054b0" providerId="LiveId" clId="{D6122BE2-D37E-4B62-BE88-7EA93BF8C301}" dt="2021-01-06T15:58:23.048" v="637" actId="1076"/>
          <ac:grpSpMkLst>
            <pc:docMk/>
            <pc:sldMk cId="3500638926" sldId="343"/>
            <ac:grpSpMk id="5" creationId="{03D39A4B-665F-46F1-8874-626871F8B970}"/>
          </ac:grpSpMkLst>
        </pc:grpChg>
        <pc:graphicFrameChg chg="add del mod modGraphic">
          <ac:chgData name="Luo Ray" userId="2c03d8075f7054b0" providerId="LiveId" clId="{D6122BE2-D37E-4B62-BE88-7EA93BF8C301}" dt="2021-01-06T15:58:04.181" v="632" actId="21"/>
          <ac:graphicFrameMkLst>
            <pc:docMk/>
            <pc:sldMk cId="3500638926" sldId="343"/>
            <ac:graphicFrameMk id="6" creationId="{BC4B29CC-A945-4DAC-AD65-D617F1E56DAA}"/>
          </ac:graphicFrameMkLst>
        </pc:graphicFrameChg>
        <pc:picChg chg="add mod">
          <ac:chgData name="Luo Ray" userId="2c03d8075f7054b0" providerId="LiveId" clId="{D6122BE2-D37E-4B62-BE88-7EA93BF8C301}" dt="2021-01-07T02:36:25.534" v="720" actId="1076"/>
          <ac:picMkLst>
            <pc:docMk/>
            <pc:sldMk cId="3500638926" sldId="343"/>
            <ac:picMk id="4" creationId="{1857A7D9-D004-4840-BEC8-E6EEFCDC9DC4}"/>
          </ac:picMkLst>
        </pc:picChg>
        <pc:picChg chg="add mod">
          <ac:chgData name="Luo Ray" userId="2c03d8075f7054b0" providerId="LiveId" clId="{D6122BE2-D37E-4B62-BE88-7EA93BF8C301}" dt="2021-01-07T02:39:57.419" v="795" actId="1076"/>
          <ac:picMkLst>
            <pc:docMk/>
            <pc:sldMk cId="3500638926" sldId="343"/>
            <ac:picMk id="16" creationId="{683D10D6-6CC1-43BA-AC4C-182486E21254}"/>
          </ac:picMkLst>
        </pc:picChg>
        <pc:picChg chg="add mod">
          <ac:chgData name="Luo Ray" userId="2c03d8075f7054b0" providerId="LiveId" clId="{D6122BE2-D37E-4B62-BE88-7EA93BF8C301}" dt="2021-01-07T03:10:28.598" v="799" actId="1076"/>
          <ac:picMkLst>
            <pc:docMk/>
            <pc:sldMk cId="3500638926" sldId="343"/>
            <ac:picMk id="18" creationId="{3C57BC57-F613-4B47-B178-7C8C8D3808E3}"/>
          </ac:picMkLst>
        </pc:picChg>
        <pc:cxnChg chg="mod">
          <ac:chgData name="Luo Ray" userId="2c03d8075f7054b0" providerId="LiveId" clId="{D6122BE2-D37E-4B62-BE88-7EA93BF8C301}" dt="2021-01-06T15:58:02.180" v="631"/>
          <ac:cxnSpMkLst>
            <pc:docMk/>
            <pc:sldMk cId="3500638926" sldId="343"/>
            <ac:cxnSpMk id="9" creationId="{DF9142A8-9A72-4C2D-A55C-D8D477C39037}"/>
          </ac:cxnSpMkLst>
        </pc:cxnChg>
        <pc:cxnChg chg="mod">
          <ac:chgData name="Luo Ray" userId="2c03d8075f7054b0" providerId="LiveId" clId="{D6122BE2-D37E-4B62-BE88-7EA93BF8C301}" dt="2021-01-06T15:58:02.180" v="631"/>
          <ac:cxnSpMkLst>
            <pc:docMk/>
            <pc:sldMk cId="3500638926" sldId="343"/>
            <ac:cxnSpMk id="10" creationId="{A79EAC38-FE73-431A-A6F5-8653E08DCDEE}"/>
          </ac:cxnSpMkLst>
        </pc:cxnChg>
      </pc:sldChg>
      <pc:sldChg chg="addSp delSp modSp mod">
        <pc:chgData name="Luo Ray" userId="2c03d8075f7054b0" providerId="LiveId" clId="{D6122BE2-D37E-4B62-BE88-7EA93BF8C301}" dt="2021-01-06T13:00:05.623" v="343" actId="21"/>
        <pc:sldMkLst>
          <pc:docMk/>
          <pc:sldMk cId="1854135801" sldId="345"/>
        </pc:sldMkLst>
        <pc:spChg chg="mod">
          <ac:chgData name="Luo Ray" userId="2c03d8075f7054b0" providerId="LiveId" clId="{D6122BE2-D37E-4B62-BE88-7EA93BF8C301}" dt="2021-01-06T12:55:41.491" v="257" actId="27636"/>
          <ac:spMkLst>
            <pc:docMk/>
            <pc:sldMk cId="1854135801" sldId="345"/>
            <ac:spMk id="2" creationId="{8A62ADE3-F65F-430F-B6C9-FB81DA6772E7}"/>
          </ac:spMkLst>
        </pc:spChg>
        <pc:spChg chg="mod">
          <ac:chgData name="Luo Ray" userId="2c03d8075f7054b0" providerId="LiveId" clId="{D6122BE2-D37E-4B62-BE88-7EA93BF8C301}" dt="2021-01-06T12:59:26.697" v="337" actId="1076"/>
          <ac:spMkLst>
            <pc:docMk/>
            <pc:sldMk cId="1854135801" sldId="345"/>
            <ac:spMk id="3" creationId="{4C34F332-3922-484A-BC12-CA13E337A33D}"/>
          </ac:spMkLst>
        </pc:spChg>
        <pc:spChg chg="add del mod">
          <ac:chgData name="Luo Ray" userId="2c03d8075f7054b0" providerId="LiveId" clId="{D6122BE2-D37E-4B62-BE88-7EA93BF8C301}" dt="2021-01-06T13:00:05.623" v="343" actId="21"/>
          <ac:spMkLst>
            <pc:docMk/>
            <pc:sldMk cId="1854135801" sldId="345"/>
            <ac:spMk id="10" creationId="{6350483F-FB2C-48F8-BADD-646FD8E7D6F3}"/>
          </ac:spMkLst>
        </pc:spChg>
        <pc:picChg chg="add del mod">
          <ac:chgData name="Luo Ray" userId="2c03d8075f7054b0" providerId="LiveId" clId="{D6122BE2-D37E-4B62-BE88-7EA93BF8C301}" dt="2021-01-06T12:59:19.969" v="335" actId="1076"/>
          <ac:picMkLst>
            <pc:docMk/>
            <pc:sldMk cId="1854135801" sldId="345"/>
            <ac:picMk id="4" creationId="{5A32E533-9F28-4710-B099-47AF9E0A768D}"/>
          </ac:picMkLst>
        </pc:picChg>
      </pc:sldChg>
      <pc:sldChg chg="addSp delSp modSp mod">
        <pc:chgData name="Luo Ray" userId="2c03d8075f7054b0" providerId="LiveId" clId="{D6122BE2-D37E-4B62-BE88-7EA93BF8C301}" dt="2021-01-06T13:04:58.104" v="442" actId="1076"/>
        <pc:sldMkLst>
          <pc:docMk/>
          <pc:sldMk cId="479874116" sldId="346"/>
        </pc:sldMkLst>
        <pc:spChg chg="del">
          <ac:chgData name="Luo Ray" userId="2c03d8075f7054b0" providerId="LiveId" clId="{D6122BE2-D37E-4B62-BE88-7EA93BF8C301}" dt="2021-01-06T10:38:04.460" v="37" actId="478"/>
          <ac:spMkLst>
            <pc:docMk/>
            <pc:sldMk cId="479874116" sldId="346"/>
            <ac:spMk id="2" creationId="{8A62ADE3-F65F-430F-B6C9-FB81DA6772E7}"/>
          </ac:spMkLst>
        </pc:spChg>
        <pc:spChg chg="del mod">
          <ac:chgData name="Luo Ray" userId="2c03d8075f7054b0" providerId="LiveId" clId="{D6122BE2-D37E-4B62-BE88-7EA93BF8C301}" dt="2021-01-06T12:59:13.298" v="330" actId="21"/>
          <ac:spMkLst>
            <pc:docMk/>
            <pc:sldMk cId="479874116" sldId="346"/>
            <ac:spMk id="3" creationId="{4C34F332-3922-484A-BC12-CA13E337A33D}"/>
          </ac:spMkLst>
        </pc:spChg>
        <pc:spChg chg="add del mod">
          <ac:chgData name="Luo Ray" userId="2c03d8075f7054b0" providerId="LiveId" clId="{D6122BE2-D37E-4B62-BE88-7EA93BF8C301}" dt="2021-01-06T10:38:19.522" v="41" actId="478"/>
          <ac:spMkLst>
            <pc:docMk/>
            <pc:sldMk cId="479874116" sldId="346"/>
            <ac:spMk id="8" creationId="{3C11B622-4F5E-40CB-A400-9060E6842D51}"/>
          </ac:spMkLst>
        </pc:spChg>
        <pc:spChg chg="add del mod">
          <ac:chgData name="Luo Ray" userId="2c03d8075f7054b0" providerId="LiveId" clId="{D6122BE2-D37E-4B62-BE88-7EA93BF8C301}" dt="2021-01-06T12:59:59.183" v="342" actId="27636"/>
          <ac:spMkLst>
            <pc:docMk/>
            <pc:sldMk cId="479874116" sldId="346"/>
            <ac:spMk id="12" creationId="{A69C3D81-76A7-4510-95F9-71F5FB5E523B}"/>
          </ac:spMkLst>
        </pc:spChg>
        <pc:spChg chg="add del mod">
          <ac:chgData name="Luo Ray" userId="2c03d8075f7054b0" providerId="LiveId" clId="{D6122BE2-D37E-4B62-BE88-7EA93BF8C301}" dt="2021-01-06T13:00:08.414" v="345" actId="478"/>
          <ac:spMkLst>
            <pc:docMk/>
            <pc:sldMk cId="479874116" sldId="346"/>
            <ac:spMk id="13" creationId="{211ADCFD-678A-4D41-B80C-3E67BECD35C2}"/>
          </ac:spMkLst>
        </pc:spChg>
        <pc:spChg chg="add mod">
          <ac:chgData name="Luo Ray" userId="2c03d8075f7054b0" providerId="LiveId" clId="{D6122BE2-D37E-4B62-BE88-7EA93BF8C301}" dt="2021-01-06T13:00:47.272" v="377" actId="1076"/>
          <ac:spMkLst>
            <pc:docMk/>
            <pc:sldMk cId="479874116" sldId="346"/>
            <ac:spMk id="14" creationId="{6C11F7F0-F4A3-4275-BA51-B1FA288C9377}"/>
          </ac:spMkLst>
        </pc:spChg>
        <pc:spChg chg="add mod">
          <ac:chgData name="Luo Ray" userId="2c03d8075f7054b0" providerId="LiveId" clId="{D6122BE2-D37E-4B62-BE88-7EA93BF8C301}" dt="2021-01-06T13:04:58.104" v="442" actId="1076"/>
          <ac:spMkLst>
            <pc:docMk/>
            <pc:sldMk cId="479874116" sldId="346"/>
            <ac:spMk id="15" creationId="{FC2EE579-D205-4720-9A20-18CCE88844F7}"/>
          </ac:spMkLst>
        </pc:spChg>
      </pc:sldChg>
      <pc:sldChg chg="add ord setBg">
        <pc:chgData name="Luo Ray" userId="2c03d8075f7054b0" providerId="LiveId" clId="{D6122BE2-D37E-4B62-BE88-7EA93BF8C301}" dt="2021-01-06T10:43:02.416" v="51"/>
        <pc:sldMkLst>
          <pc:docMk/>
          <pc:sldMk cId="2813914237" sldId="347"/>
        </pc:sldMkLst>
      </pc:sldChg>
      <pc:sldChg chg="addSp delSp modSp add mod">
        <pc:chgData name="Luo Ray" userId="2c03d8075f7054b0" providerId="LiveId" clId="{D6122BE2-D37E-4B62-BE88-7EA93BF8C301}" dt="2021-01-06T13:29:58.705" v="611" actId="20577"/>
        <pc:sldMkLst>
          <pc:docMk/>
          <pc:sldMk cId="3143537615" sldId="348"/>
        </pc:sldMkLst>
        <pc:spChg chg="mod">
          <ac:chgData name="Luo Ray" userId="2c03d8075f7054b0" providerId="LiveId" clId="{D6122BE2-D37E-4B62-BE88-7EA93BF8C301}" dt="2021-01-06T13:06:25.602" v="473" actId="403"/>
          <ac:spMkLst>
            <pc:docMk/>
            <pc:sldMk cId="3143537615" sldId="348"/>
            <ac:spMk id="3" creationId="{4C34F332-3922-484A-BC12-CA13E337A33D}"/>
          </ac:spMkLst>
        </pc:spChg>
        <pc:spChg chg="del">
          <ac:chgData name="Luo Ray" userId="2c03d8075f7054b0" providerId="LiveId" clId="{D6122BE2-D37E-4B62-BE88-7EA93BF8C301}" dt="2021-01-06T13:03:24.357" v="383" actId="478"/>
          <ac:spMkLst>
            <pc:docMk/>
            <pc:sldMk cId="3143537615" sldId="348"/>
            <ac:spMk id="7" creationId="{E47D9DFF-ACDC-C04E-8B5C-E003B56ABB1A}"/>
          </ac:spMkLst>
        </pc:spChg>
        <pc:spChg chg="del">
          <ac:chgData name="Luo Ray" userId="2c03d8075f7054b0" providerId="LiveId" clId="{D6122BE2-D37E-4B62-BE88-7EA93BF8C301}" dt="2021-01-06T13:03:22.032" v="382" actId="478"/>
          <ac:spMkLst>
            <pc:docMk/>
            <pc:sldMk cId="3143537615" sldId="348"/>
            <ac:spMk id="10" creationId="{18818649-CD05-3142-A904-6EB035F40838}"/>
          </ac:spMkLst>
        </pc:spChg>
        <pc:spChg chg="del mod">
          <ac:chgData name="Luo Ray" userId="2c03d8075f7054b0" providerId="LiveId" clId="{D6122BE2-D37E-4B62-BE88-7EA93BF8C301}" dt="2021-01-06T13:03:20.617" v="381" actId="478"/>
          <ac:spMkLst>
            <pc:docMk/>
            <pc:sldMk cId="3143537615" sldId="348"/>
            <ac:spMk id="11" creationId="{6A11B538-ADDA-7543-AA9D-78C96EC1EF77}"/>
          </ac:spMkLst>
        </pc:spChg>
        <pc:spChg chg="mod">
          <ac:chgData name="Luo Ray" userId="2c03d8075f7054b0" providerId="LiveId" clId="{D6122BE2-D37E-4B62-BE88-7EA93BF8C301}" dt="2021-01-06T13:29:58.705" v="611" actId="20577"/>
          <ac:spMkLst>
            <pc:docMk/>
            <pc:sldMk cId="3143537615" sldId="348"/>
            <ac:spMk id="12" creationId="{A69C3D81-76A7-4510-95F9-71F5FB5E523B}"/>
          </ac:spMkLst>
        </pc:spChg>
        <pc:picChg chg="del">
          <ac:chgData name="Luo Ray" userId="2c03d8075f7054b0" providerId="LiveId" clId="{D6122BE2-D37E-4B62-BE88-7EA93BF8C301}" dt="2021-01-06T13:03:13.443" v="378" actId="478"/>
          <ac:picMkLst>
            <pc:docMk/>
            <pc:sldMk cId="3143537615" sldId="348"/>
            <ac:picMk id="4" creationId="{5A32E533-9F28-4710-B099-47AF9E0A768D}"/>
          </ac:picMkLst>
        </pc:picChg>
        <pc:picChg chg="del">
          <ac:chgData name="Luo Ray" userId="2c03d8075f7054b0" providerId="LiveId" clId="{D6122BE2-D37E-4B62-BE88-7EA93BF8C301}" dt="2021-01-06T13:03:18.124" v="379" actId="478"/>
          <ac:picMkLst>
            <pc:docMk/>
            <pc:sldMk cId="3143537615" sldId="348"/>
            <ac:picMk id="5" creationId="{CAACB36C-D673-42FD-A171-44E310C6C440}"/>
          </ac:picMkLst>
        </pc:picChg>
        <pc:picChg chg="add mod">
          <ac:chgData name="Luo Ray" userId="2c03d8075f7054b0" providerId="LiveId" clId="{D6122BE2-D37E-4B62-BE88-7EA93BF8C301}" dt="2021-01-06T13:04:01.825" v="385" actId="1076"/>
          <ac:picMkLst>
            <pc:docMk/>
            <pc:sldMk cId="3143537615" sldId="348"/>
            <ac:picMk id="6" creationId="{8B1842B0-458C-45B7-96AE-B5FAAAE39490}"/>
          </ac:picMkLst>
        </pc:picChg>
      </pc:sldChg>
      <pc:sldChg chg="new del">
        <pc:chgData name="Luo Ray" userId="2c03d8075f7054b0" providerId="LiveId" clId="{D6122BE2-D37E-4B62-BE88-7EA93BF8C301}" dt="2021-01-06T13:29:24.888" v="584" actId="47"/>
        <pc:sldMkLst>
          <pc:docMk/>
          <pc:sldMk cId="352015835" sldId="349"/>
        </pc:sldMkLst>
      </pc:sldChg>
      <pc:sldChg chg="modSp add mod ord">
        <pc:chgData name="Luo Ray" userId="2c03d8075f7054b0" providerId="LiveId" clId="{D6122BE2-D37E-4B62-BE88-7EA93BF8C301}" dt="2021-01-07T03:16:14.177" v="822" actId="1076"/>
        <pc:sldMkLst>
          <pc:docMk/>
          <pc:sldMk cId="1674829507" sldId="349"/>
        </pc:sldMkLst>
        <pc:spChg chg="mod">
          <ac:chgData name="Luo Ray" userId="2c03d8075f7054b0" providerId="LiveId" clId="{D6122BE2-D37E-4B62-BE88-7EA93BF8C301}" dt="2021-01-07T03:16:14.177" v="822" actId="1076"/>
          <ac:spMkLst>
            <pc:docMk/>
            <pc:sldMk cId="1674829507" sldId="349"/>
            <ac:spMk id="13" creationId="{0E9A6BD6-2174-4439-866D-1F48DDDFB83A}"/>
          </ac:spMkLst>
        </pc:spChg>
        <pc:graphicFrameChg chg="mod modGraphic">
          <ac:chgData name="Luo Ray" userId="2c03d8075f7054b0" providerId="LiveId" clId="{D6122BE2-D37E-4B62-BE88-7EA93BF8C301}" dt="2021-01-07T03:15:36.896" v="813" actId="1076"/>
          <ac:graphicFrameMkLst>
            <pc:docMk/>
            <pc:sldMk cId="1674829507" sldId="349"/>
            <ac:graphicFrameMk id="14" creationId="{3557401B-EA1B-4DD3-8433-625717CF1226}"/>
          </ac:graphicFrameMkLst>
        </pc:graphicFrameChg>
      </pc:sldChg>
      <pc:sldChg chg="new del">
        <pc:chgData name="Luo Ray" userId="2c03d8075f7054b0" providerId="LiveId" clId="{D6122BE2-D37E-4B62-BE88-7EA93BF8C301}" dt="2021-01-06T13:07:00.873" v="478" actId="2696"/>
        <pc:sldMkLst>
          <pc:docMk/>
          <pc:sldMk cId="3609482884" sldId="349"/>
        </pc:sldMkLst>
      </pc:sldChg>
      <pc:sldChg chg="addSp delSp modSp new mod">
        <pc:chgData name="Luo Ray" userId="2c03d8075f7054b0" providerId="LiveId" clId="{D6122BE2-D37E-4B62-BE88-7EA93BF8C301}" dt="2021-01-07T12:10:32.577" v="929" actId="1076"/>
        <pc:sldMkLst>
          <pc:docMk/>
          <pc:sldMk cId="1318441494" sldId="350"/>
        </pc:sldMkLst>
        <pc:spChg chg="mod">
          <ac:chgData name="Luo Ray" userId="2c03d8075f7054b0" providerId="LiveId" clId="{D6122BE2-D37E-4B62-BE88-7EA93BF8C301}" dt="2021-01-07T12:10:03.211" v="925" actId="1076"/>
          <ac:spMkLst>
            <pc:docMk/>
            <pc:sldMk cId="1318441494" sldId="350"/>
            <ac:spMk id="2" creationId="{8BC95D02-E9B7-4E85-B5A6-E20E3F4BE45C}"/>
          </ac:spMkLst>
        </pc:spChg>
        <pc:spChg chg="del mod">
          <ac:chgData name="Luo Ray" userId="2c03d8075f7054b0" providerId="LiveId" clId="{D6122BE2-D37E-4B62-BE88-7EA93BF8C301}" dt="2021-01-07T12:06:23.647" v="877" actId="478"/>
          <ac:spMkLst>
            <pc:docMk/>
            <pc:sldMk cId="1318441494" sldId="350"/>
            <ac:spMk id="3" creationId="{93E5320C-5ACC-4904-B99F-9EDB37698317}"/>
          </ac:spMkLst>
        </pc:spChg>
        <pc:spChg chg="add del mod">
          <ac:chgData name="Luo Ray" userId="2c03d8075f7054b0" providerId="LiveId" clId="{D6122BE2-D37E-4B62-BE88-7EA93BF8C301}" dt="2021-01-07T12:06:25.222" v="878" actId="478"/>
          <ac:spMkLst>
            <pc:docMk/>
            <pc:sldMk cId="1318441494" sldId="350"/>
            <ac:spMk id="5" creationId="{6F832B81-4FE1-40BA-AB14-7D485289872B}"/>
          </ac:spMkLst>
        </pc:spChg>
        <pc:spChg chg="add mod">
          <ac:chgData name="Luo Ray" userId="2c03d8075f7054b0" providerId="LiveId" clId="{D6122BE2-D37E-4B62-BE88-7EA93BF8C301}" dt="2021-01-07T12:10:32.577" v="929" actId="1076"/>
          <ac:spMkLst>
            <pc:docMk/>
            <pc:sldMk cId="1318441494" sldId="350"/>
            <ac:spMk id="7" creationId="{C9866728-12BC-4C5A-9E4B-BCD2BFC31525}"/>
          </ac:spMkLst>
        </pc:spChg>
        <pc:spChg chg="add del mod">
          <ac:chgData name="Luo Ray" userId="2c03d8075f7054b0" providerId="LiveId" clId="{D6122BE2-D37E-4B62-BE88-7EA93BF8C301}" dt="2021-01-07T12:09:10.076" v="913" actId="478"/>
          <ac:spMkLst>
            <pc:docMk/>
            <pc:sldMk cId="1318441494" sldId="350"/>
            <ac:spMk id="9" creationId="{0976F587-482D-4898-B232-C9F8E0CDBFC7}"/>
          </ac:spMkLst>
        </pc:spChg>
      </pc:sldChg>
      <pc:sldChg chg="new del">
        <pc:chgData name="Luo Ray" userId="2c03d8075f7054b0" providerId="LiveId" clId="{D6122BE2-D37E-4B62-BE88-7EA93BF8C301}" dt="2021-01-06T13:27:04.126" v="554" actId="47"/>
        <pc:sldMkLst>
          <pc:docMk/>
          <pc:sldMk cId="2159045887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FA95-1C12-4C92-998F-D9C7E087821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8484-0645-4915-ADA2-72A651DE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8484-0645-4915-ADA2-72A651DE3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+mj-lt"/>
              </a:rPr>
              <a:t>(always at the back of the sentence)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8484-0645-4915-ADA2-72A651DE3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8484-0645-4915-ADA2-72A651DE3E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56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556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58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354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753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46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08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2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79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40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86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FA56-0D71-415C-AD12-C69BD406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02" y="1253621"/>
            <a:ext cx="10843591" cy="2136914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Adaptive Prior-Dependent Correction Enhanced </a:t>
            </a:r>
            <a:b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Reinforcement Learning for</a:t>
            </a:r>
            <a:b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Natural Language Generation</a:t>
            </a:r>
            <a:endParaRPr lang="en-US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0B9DF-35EC-428B-A217-ABE7E8D9CBDE}"/>
              </a:ext>
            </a:extLst>
          </p:cNvPr>
          <p:cNvSpPr/>
          <p:nvPr/>
        </p:nvSpPr>
        <p:spPr>
          <a:xfrm>
            <a:off x="3953166" y="3694143"/>
            <a:ext cx="4285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effectLst/>
                <a:latin typeface="Arial" panose="020B0604020202020204" pitchFamily="34" charset="0"/>
              </a:rPr>
              <a:t>Wei Cheng,</a:t>
            </a:r>
            <a:r>
              <a:rPr lang="en-US" altLang="zh-CN" sz="2000" baseline="30000" dirty="0">
                <a:effectLst/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effectLst/>
                <a:latin typeface="Arial" panose="020B0604020202020204" pitchFamily="34" charset="0"/>
              </a:rPr>
              <a:t>Ziyan Luo</a:t>
            </a:r>
            <a:r>
              <a:rPr lang="en-US" altLang="zh-CN" sz="2000" baseline="30000" dirty="0">
                <a:effectLst/>
                <a:latin typeface="Arial" panose="020B0604020202020204" pitchFamily="34" charset="0"/>
              </a:rPr>
              <a:t>#</a:t>
            </a:r>
            <a:r>
              <a:rPr lang="en-US" altLang="zh-CN" sz="2000" dirty="0">
                <a:effectLst/>
                <a:latin typeface="Arial" panose="020B0604020202020204" pitchFamily="34" charset="0"/>
              </a:rPr>
              <a:t>,  </a:t>
            </a:r>
            <a:r>
              <a:rPr lang="en-US" altLang="zh-CN" sz="2000" dirty="0" err="1">
                <a:effectLst/>
                <a:latin typeface="Arial" panose="020B0604020202020204" pitchFamily="34" charset="0"/>
              </a:rPr>
              <a:t>Qiyue</a:t>
            </a:r>
            <a:r>
              <a:rPr lang="en-US" altLang="zh-CN" sz="2000" dirty="0">
                <a:effectLst/>
                <a:latin typeface="Arial" panose="020B0604020202020204" pitchFamily="34" charset="0"/>
              </a:rPr>
              <a:t> Yin</a:t>
            </a:r>
            <a:r>
              <a:rPr lang="en-US" altLang="zh-CN" sz="2000" baseline="30000" dirty="0">
                <a:effectLst/>
                <a:latin typeface="Courier New" panose="02070309020205020404" pitchFamily="49" charset="0"/>
              </a:rPr>
              <a:t>∗</a:t>
            </a:r>
            <a:endParaRPr lang="en-US" altLang="zh-CN" sz="2000" baseline="300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5A473-347B-44F7-8072-7D0CC0ED9C64}"/>
              </a:ext>
            </a:extLst>
          </p:cNvPr>
          <p:cNvSpPr txBox="1"/>
          <p:nvPr/>
        </p:nvSpPr>
        <p:spPr>
          <a:xfrm>
            <a:off x="1736473" y="4449777"/>
            <a:ext cx="8719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effectLst/>
                <a:latin typeface="Arial" panose="020B0604020202020204" pitchFamily="34" charset="0"/>
              </a:rPr>
              <a:t>weicheng5993@foxmail.com, z5luo@ucsd.edu, qyyin@nlpr.ia.ac.cn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D3B13-A842-47C6-972E-93EEDFEF5619}"/>
              </a:ext>
            </a:extLst>
          </p:cNvPr>
          <p:cNvSpPr txBox="1"/>
          <p:nvPr/>
        </p:nvSpPr>
        <p:spPr>
          <a:xfrm>
            <a:off x="8392160" y="6441989"/>
            <a:ext cx="4958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Presenting author      </a:t>
            </a:r>
            <a:r>
              <a:rPr lang="en-US" altLang="zh-CN" sz="1400" baseline="300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∗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Corresponding author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ADF26F-642F-4AFE-BD74-378A1151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87" y="108234"/>
            <a:ext cx="2495549" cy="8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ADE3-F65F-430F-B6C9-FB81DA6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5579"/>
            <a:ext cx="10353762" cy="105300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Experiments</a:t>
            </a:r>
            <a:br>
              <a:rPr lang="en-US" altLang="zh-CN" dirty="0"/>
            </a:br>
            <a:r>
              <a:rPr lang="en-US" altLang="zh-CN" sz="2200" dirty="0"/>
              <a:t>Comparison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4F332-3922-484A-BC12-CA13E33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833" y="1818193"/>
            <a:ext cx="5560333" cy="368059"/>
          </a:xfrm>
        </p:spPr>
        <p:txBody>
          <a:bodyPr>
            <a:normAutofit/>
          </a:bodyPr>
          <a:lstStyle/>
          <a:p>
            <a:r>
              <a:rPr lang="en-US" altLang="zh-CN" dirty="0"/>
              <a:t>APG performs better than other RL-based methods</a:t>
            </a:r>
            <a:endParaRPr lang="en-US" altLang="zh-CN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32E533-9F28-4710-B099-47AF9E0A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82" y="2448508"/>
            <a:ext cx="4416200" cy="1960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ACB36C-D673-42FD-A171-44E310C6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445094"/>
            <a:ext cx="5130800" cy="188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016B44-58DF-49EC-93C7-A5DC401BB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285" y="4303671"/>
            <a:ext cx="4387945" cy="19609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7D9DFF-ACDC-C04E-8B5C-E003B56ABB1A}"/>
              </a:ext>
            </a:extLst>
          </p:cNvPr>
          <p:cNvSpPr/>
          <p:nvPr/>
        </p:nvSpPr>
        <p:spPr>
          <a:xfrm>
            <a:off x="1473200" y="3556000"/>
            <a:ext cx="3937000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E4A7A0-5C56-EA42-8118-BD000AFE90D5}"/>
              </a:ext>
            </a:extLst>
          </p:cNvPr>
          <p:cNvSpPr/>
          <p:nvPr/>
        </p:nvSpPr>
        <p:spPr>
          <a:xfrm>
            <a:off x="7200900" y="3695700"/>
            <a:ext cx="4114799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31C5-07D5-4946-8E2B-FD2789A8B27E}"/>
              </a:ext>
            </a:extLst>
          </p:cNvPr>
          <p:cNvSpPr/>
          <p:nvPr/>
        </p:nvSpPr>
        <p:spPr>
          <a:xfrm>
            <a:off x="4258871" y="5651501"/>
            <a:ext cx="3780229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13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32E533-9F28-4710-B099-47AF9E0A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00" y="3327083"/>
            <a:ext cx="4416200" cy="1960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ACB36C-D673-42FD-A171-44E310C6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05" y="3219794"/>
            <a:ext cx="5130800" cy="18807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7D9DFF-ACDC-C04E-8B5C-E003B56ABB1A}"/>
              </a:ext>
            </a:extLst>
          </p:cNvPr>
          <p:cNvSpPr/>
          <p:nvPr/>
        </p:nvSpPr>
        <p:spPr>
          <a:xfrm>
            <a:off x="1409700" y="4584382"/>
            <a:ext cx="3911600" cy="516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818649-CD05-3142-A904-6EB035F40838}"/>
              </a:ext>
            </a:extLst>
          </p:cNvPr>
          <p:cNvSpPr/>
          <p:nvPr/>
        </p:nvSpPr>
        <p:spPr>
          <a:xfrm>
            <a:off x="6565901" y="4638333"/>
            <a:ext cx="4495798" cy="462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11B538-ADDA-7543-AA9D-78C96EC1EF77}"/>
              </a:ext>
            </a:extLst>
          </p:cNvPr>
          <p:cNvSpPr/>
          <p:nvPr/>
        </p:nvSpPr>
        <p:spPr>
          <a:xfrm>
            <a:off x="6565901" y="4384015"/>
            <a:ext cx="4495799" cy="124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69C3D81-76A7-4510-95F9-71F5FB5E523B}"/>
              </a:ext>
            </a:extLst>
          </p:cNvPr>
          <p:cNvSpPr txBox="1">
            <a:spLocks/>
          </p:cNvSpPr>
          <p:nvPr/>
        </p:nvSpPr>
        <p:spPr>
          <a:xfrm>
            <a:off x="919119" y="575579"/>
            <a:ext cx="10353762" cy="105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C11F7F0-F4A3-4275-BA51-B1FA288C9377}"/>
              </a:ext>
            </a:extLst>
          </p:cNvPr>
          <p:cNvSpPr txBox="1">
            <a:spLocks/>
          </p:cNvSpPr>
          <p:nvPr/>
        </p:nvSpPr>
        <p:spPr>
          <a:xfrm>
            <a:off x="3365500" y="2069784"/>
            <a:ext cx="5814213" cy="4641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APDC can also enhance other RL-based methods</a:t>
            </a:r>
            <a:endParaRPr lang="en-US" altLang="zh-CN" dirty="0">
              <a:latin typeface="+mj-lt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C2EE579-D205-4720-9A20-18CCE88844F7}"/>
              </a:ext>
            </a:extLst>
          </p:cNvPr>
          <p:cNvSpPr txBox="1">
            <a:spLocks/>
          </p:cNvSpPr>
          <p:nvPr/>
        </p:nvSpPr>
        <p:spPr>
          <a:xfrm>
            <a:off x="2433789" y="2541382"/>
            <a:ext cx="8049412" cy="6629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APDC performs better than PDC (APDC without adaptive mechanism) 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87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4F332-3922-484A-BC12-CA13E33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846" y="2363021"/>
            <a:ext cx="3358308" cy="41750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APG+APDC &gt; APG+PDC &gt; APG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69C3D81-76A7-4510-95F9-71F5FB5E523B}"/>
              </a:ext>
            </a:extLst>
          </p:cNvPr>
          <p:cNvSpPr txBox="1">
            <a:spLocks/>
          </p:cNvSpPr>
          <p:nvPr/>
        </p:nvSpPr>
        <p:spPr>
          <a:xfrm>
            <a:off x="919119" y="575579"/>
            <a:ext cx="10353762" cy="105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Experiments</a:t>
            </a:r>
            <a:br>
              <a:rPr lang="en-US" altLang="zh-CN" dirty="0"/>
            </a:br>
            <a:r>
              <a:rPr lang="en-US" altLang="zh-CN" sz="2200" dirty="0"/>
              <a:t>Ablation Study illustration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1842B0-458C-45B7-96AE-B5FAAAE3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0" y="3272158"/>
            <a:ext cx="10477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37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D02-E9B7-4E85-B5A6-E20E3F4B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2473"/>
            <a:ext cx="10058400" cy="972250"/>
          </a:xfrm>
        </p:spPr>
        <p:txBody>
          <a:bodyPr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866728-12BC-4C5A-9E4B-BCD2BFC31525}"/>
              </a:ext>
            </a:extLst>
          </p:cNvPr>
          <p:cNvSpPr txBox="1"/>
          <p:nvPr/>
        </p:nvSpPr>
        <p:spPr>
          <a:xfrm>
            <a:off x="2201091" y="1942427"/>
            <a:ext cx="78507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Formulate the NLG problem as a Markov Decision Process and use an RL to solve the exposure bias and loss inconsistency issues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Propose a novel technique: adaptive prior-dependent correction to further address the deviation ignorance issue</a:t>
            </a:r>
            <a:endParaRPr lang="zh-CN" alt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Combine some advantage function estimation techniques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Enhancing APG with APDC can strike a balance between token-level and sequence-level optimization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Extensive experiments show that, on three tasks, our method consistently outperforms the state-of-the-art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4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CFC47-34C1-42FF-9157-9727D673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936" y="2795925"/>
            <a:ext cx="7318127" cy="147414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altLang="zh-CN" sz="4800" dirty="0">
                <a:latin typeface="+mj-lt"/>
              </a:rPr>
              <a:t>Thank you </a:t>
            </a:r>
          </a:p>
          <a:p>
            <a:pPr marL="36900" indent="0" algn="ctr">
              <a:buNone/>
            </a:pPr>
            <a:r>
              <a:rPr lang="en-US" altLang="zh-CN" sz="4800" dirty="0">
                <a:latin typeface="+mj-lt"/>
              </a:rPr>
              <a:t>for your careful listening!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019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328" y="728203"/>
            <a:ext cx="7085823" cy="863821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dirty="0"/>
              <a:t>Natural Language Generation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A6BD6-2174-4439-866D-1F48DDDF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63" y="2146042"/>
            <a:ext cx="5861810" cy="3449008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Neural natural language generation (NLG) aims to generate a piece of new text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neural machine translation (NMT)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image captioning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text summarization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NLG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" altLang="zh-CN" dirty="0">
                <a:latin typeface="Arial" panose="020B0604020202020204" pitchFamily="34" charset="0"/>
              </a:rPr>
              <a:t>models have recently shown remarkable progress in language fluency and coherence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focus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training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Seq2Seq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NLG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models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73746-0140-4016-876B-71A3D82D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86" y="4549203"/>
            <a:ext cx="3159956" cy="1355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2A42AA-BEBB-4A72-98B0-09CF010B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99" y="1993315"/>
            <a:ext cx="3079043" cy="22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73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119" y="640080"/>
            <a:ext cx="2947761" cy="86382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Motivation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A6BD6-2174-4439-866D-1F48DDDF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16" y="2330352"/>
            <a:ext cx="5218396" cy="2703575"/>
          </a:xfrm>
          <a:effectLst/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Advantages of RL-based methods: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using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current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output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next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step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directly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optimizing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evaluation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metric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avoiding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issues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loss inconsistency and exposure bias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3557401B-EA1B-4DD3-8433-625717CF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2267"/>
              </p:ext>
            </p:extLst>
          </p:nvPr>
        </p:nvGraphicFramePr>
        <p:xfrm>
          <a:off x="6245289" y="2808513"/>
          <a:ext cx="5306132" cy="22254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5103">
                  <a:extLst>
                    <a:ext uri="{9D8B030D-6E8A-4147-A177-3AD203B41FA5}">
                      <a16:colId xmlns:a16="http://schemas.microsoft.com/office/drawing/2014/main" val="2092948281"/>
                    </a:ext>
                  </a:extLst>
                </a:gridCol>
                <a:gridCol w="1097963">
                  <a:extLst>
                    <a:ext uri="{9D8B030D-6E8A-4147-A177-3AD203B41FA5}">
                      <a16:colId xmlns:a16="http://schemas.microsoft.com/office/drawing/2014/main" val="393419047"/>
                    </a:ext>
                  </a:extLst>
                </a:gridCol>
                <a:gridCol w="1326533">
                  <a:extLst>
                    <a:ext uri="{9D8B030D-6E8A-4147-A177-3AD203B41FA5}">
                      <a16:colId xmlns:a16="http://schemas.microsoft.com/office/drawing/2014/main" val="1399965304"/>
                    </a:ext>
                  </a:extLst>
                </a:gridCol>
                <a:gridCol w="1326533">
                  <a:extLst>
                    <a:ext uri="{9D8B030D-6E8A-4147-A177-3AD203B41FA5}">
                      <a16:colId xmlns:a16="http://schemas.microsoft.com/office/drawing/2014/main" val="1149003731"/>
                    </a:ext>
                  </a:extLst>
                </a:gridCol>
              </a:tblGrid>
              <a:tr h="756044">
                <a:tc>
                  <a:txBody>
                    <a:bodyPr/>
                    <a:lstStyle/>
                    <a:p>
                      <a:pPr algn="ctr"/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MLE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RL methods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08187"/>
                  </a:ext>
                </a:extLst>
              </a:tr>
              <a:tr h="829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inconsistency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647076"/>
                  </a:ext>
                </a:extLst>
              </a:tr>
              <a:tr h="580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bias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29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28" y="705395"/>
            <a:ext cx="2947761" cy="86382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RL for NLG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A6BD6-2174-4439-866D-1F48DDDF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92" y="2377440"/>
            <a:ext cx="4591188" cy="3068319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 To address the loss inconsistency and exposure bias issues, reinforcement learning (RL) methods have been adopted to train NLG models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Formulation the problem as a Markov Decision Process</a:t>
            </a:r>
            <a:endParaRPr lang="en-US" altLang="zh-CN" i="1" dirty="0">
              <a:latin typeface="+mj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D39A4B-665F-46F1-8874-626871F8B970}"/>
              </a:ext>
            </a:extLst>
          </p:cNvPr>
          <p:cNvGrpSpPr/>
          <p:nvPr/>
        </p:nvGrpSpPr>
        <p:grpSpPr>
          <a:xfrm>
            <a:off x="5845623" y="2365582"/>
            <a:ext cx="5606612" cy="3074251"/>
            <a:chOff x="6312153" y="2582718"/>
            <a:chExt cx="5606612" cy="307425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438738-998A-4C5E-8171-87ED8C0037EB}"/>
                </a:ext>
              </a:extLst>
            </p:cNvPr>
            <p:cNvSpPr/>
            <p:nvPr/>
          </p:nvSpPr>
          <p:spPr>
            <a:xfrm>
              <a:off x="8430526" y="2582718"/>
              <a:ext cx="2171507" cy="565457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Agent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(NLG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models)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F5FF56-6DEB-419E-B71A-D492C8B50B7E}"/>
                </a:ext>
              </a:extLst>
            </p:cNvPr>
            <p:cNvSpPr/>
            <p:nvPr/>
          </p:nvSpPr>
          <p:spPr>
            <a:xfrm>
              <a:off x="8430526" y="4416773"/>
              <a:ext cx="2171507" cy="565457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Environment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(Vocabulary, Source sentences)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肘形连接符 19">
              <a:extLst>
                <a:ext uri="{FF2B5EF4-FFF2-40B4-BE49-F238E27FC236}">
                  <a16:creationId xmlns:a16="http://schemas.microsoft.com/office/drawing/2014/main" id="{DF9142A8-9A72-4C2D-A55C-D8D477C39037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602033" y="2865447"/>
              <a:ext cx="12700" cy="1834055"/>
            </a:xfrm>
            <a:prstGeom prst="bentConnector3">
              <a:avLst>
                <a:gd name="adj1" fmla="val 64379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22">
              <a:extLst>
                <a:ext uri="{FF2B5EF4-FFF2-40B4-BE49-F238E27FC236}">
                  <a16:creationId xmlns:a16="http://schemas.microsoft.com/office/drawing/2014/main" id="{A79EAC38-FE73-431A-A6F5-8653E08DCDEE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>
            <a:xfrm rot="10800000">
              <a:off x="8430526" y="2865448"/>
              <a:ext cx="12700" cy="1834055"/>
            </a:xfrm>
            <a:prstGeom prst="bentConnector3">
              <a:avLst>
                <a:gd name="adj1" fmla="val 6717236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7E07B1-9853-4C18-9312-928E00AD5F8E}"/>
                </a:ext>
              </a:extLst>
            </p:cNvPr>
            <p:cNvSpPr txBox="1"/>
            <p:nvPr/>
          </p:nvSpPr>
          <p:spPr>
            <a:xfrm>
              <a:off x="7769926" y="3459109"/>
              <a:ext cx="93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Reward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(BLEU)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8B7E94-19A9-4DAF-911A-306C84449A82}"/>
                </a:ext>
              </a:extLst>
            </p:cNvPr>
            <p:cNvSpPr txBox="1"/>
            <p:nvPr/>
          </p:nvSpPr>
          <p:spPr>
            <a:xfrm>
              <a:off x="6312153" y="3356144"/>
              <a:ext cx="14450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       </a:t>
              </a:r>
              <a:r>
                <a:rPr kumimoji="1" lang="en-US" altLang="zh-CN" dirty="0"/>
                <a:t>State</a:t>
              </a:r>
            </a:p>
            <a:p>
              <a:r>
                <a:rPr kumimoji="1" lang="en-US" altLang="zh-CN" dirty="0"/>
                <a:t>(G</a:t>
              </a:r>
              <a:r>
                <a:rPr lang="en" altLang="zh-CN" dirty="0"/>
                <a:t>enerated</a:t>
              </a:r>
            </a:p>
            <a:p>
              <a:r>
                <a:rPr lang="en" altLang="zh-CN" dirty="0"/>
                <a:t> </a:t>
              </a:r>
              <a:r>
                <a:rPr lang="en-US" altLang="zh-CN" dirty="0"/>
                <a:t>S</a:t>
              </a:r>
              <a:r>
                <a:rPr lang="en" altLang="zh-CN" dirty="0"/>
                <a:t>entence</a:t>
              </a:r>
              <a:r>
                <a:rPr kumimoji="1" lang="en-US" altLang="zh-CN" dirty="0"/>
                <a:t>)</a:t>
              </a:r>
            </a:p>
            <a:p>
              <a:r>
                <a:rPr kumimoji="1" lang="zh-CN" altLang="en-US" dirty="0"/>
                <a:t> 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579A55A-1831-4F20-826A-251768DF6586}"/>
                </a:ext>
              </a:extLst>
            </p:cNvPr>
            <p:cNvSpPr txBox="1"/>
            <p:nvPr/>
          </p:nvSpPr>
          <p:spPr>
            <a:xfrm>
              <a:off x="10011080" y="3453582"/>
              <a:ext cx="1907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         </a:t>
              </a:r>
              <a:r>
                <a:rPr kumimoji="1" lang="en-US" altLang="zh-CN" dirty="0"/>
                <a:t>Action</a:t>
              </a:r>
            </a:p>
            <a:p>
              <a:r>
                <a:rPr kumimoji="1" lang="en-US" altLang="zh-CN" dirty="0"/>
                <a:t>        (Tokens)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26BB11-D0FB-4BCA-BFBE-AB0954555FE0}"/>
                </a:ext>
              </a:extLst>
            </p:cNvPr>
            <p:cNvSpPr txBox="1"/>
            <p:nvPr/>
          </p:nvSpPr>
          <p:spPr>
            <a:xfrm>
              <a:off x="7192452" y="5287637"/>
              <a:ext cx="4462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MDP Formulation and</a:t>
              </a:r>
              <a:r>
                <a:rPr lang="zh-CN" altLang="en-US" dirty="0"/>
                <a:t> </a:t>
              </a:r>
              <a:r>
                <a:rPr lang="en-US" altLang="zh-CN" dirty="0"/>
                <a:t>trial-and-error</a:t>
              </a:r>
              <a:r>
                <a:rPr lang="zh-CN" altLang="en-US" dirty="0"/>
                <a:t> </a:t>
              </a:r>
              <a:r>
                <a:rPr lang="en-US" altLang="zh-CN" dirty="0"/>
                <a:t>learning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857A7D9-D004-4840-BEC8-E6EEFCDC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63" y="4004374"/>
            <a:ext cx="2533650" cy="3905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D10D6-6CC1-43BA-AC4C-182486E2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783" y="3453422"/>
            <a:ext cx="314325" cy="285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57BC57-F613-4B47-B178-7C8C8D380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84" y="3547843"/>
            <a:ext cx="1660783" cy="3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8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119" y="640080"/>
            <a:ext cx="2947761" cy="86382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Motivation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A6BD6-2174-4439-866D-1F48DDDF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35" y="2126575"/>
            <a:ext cx="5218396" cy="379836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Advantages of RL-based methods: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using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current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output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next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step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directly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optimizing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evaluation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metric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avoiding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issues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loss inconsistency and exposure bias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However, the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reward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such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BLEU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ROUGE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assign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same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score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different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incorrect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generated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tokens,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which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called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</a:rPr>
              <a:t>deviation ignorance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i="1" dirty="0">
              <a:latin typeface="+mj-lt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3557401B-EA1B-4DD3-8433-625717CF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12985"/>
              </p:ext>
            </p:extLst>
          </p:nvPr>
        </p:nvGraphicFramePr>
        <p:xfrm>
          <a:off x="6226628" y="2407297"/>
          <a:ext cx="5306132" cy="30547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5103">
                  <a:extLst>
                    <a:ext uri="{9D8B030D-6E8A-4147-A177-3AD203B41FA5}">
                      <a16:colId xmlns:a16="http://schemas.microsoft.com/office/drawing/2014/main" val="2092948281"/>
                    </a:ext>
                  </a:extLst>
                </a:gridCol>
                <a:gridCol w="1097963">
                  <a:extLst>
                    <a:ext uri="{9D8B030D-6E8A-4147-A177-3AD203B41FA5}">
                      <a16:colId xmlns:a16="http://schemas.microsoft.com/office/drawing/2014/main" val="393419047"/>
                    </a:ext>
                  </a:extLst>
                </a:gridCol>
                <a:gridCol w="1326533">
                  <a:extLst>
                    <a:ext uri="{9D8B030D-6E8A-4147-A177-3AD203B41FA5}">
                      <a16:colId xmlns:a16="http://schemas.microsoft.com/office/drawing/2014/main" val="1399965304"/>
                    </a:ext>
                  </a:extLst>
                </a:gridCol>
                <a:gridCol w="1326533">
                  <a:extLst>
                    <a:ext uri="{9D8B030D-6E8A-4147-A177-3AD203B41FA5}">
                      <a16:colId xmlns:a16="http://schemas.microsoft.com/office/drawing/2014/main" val="1149003731"/>
                    </a:ext>
                  </a:extLst>
                </a:gridCol>
              </a:tblGrid>
              <a:tr h="756044">
                <a:tc>
                  <a:txBody>
                    <a:bodyPr/>
                    <a:lstStyle/>
                    <a:p>
                      <a:pPr algn="ctr"/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MLE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RL methods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08187"/>
                  </a:ext>
                </a:extLst>
              </a:tr>
              <a:tr h="829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inconsistency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647076"/>
                  </a:ext>
                </a:extLst>
              </a:tr>
              <a:tr h="580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bias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8551"/>
                  </a:ext>
                </a:extLst>
              </a:tr>
              <a:tr h="829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deviation ignorance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47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58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162" y="1293093"/>
            <a:ext cx="7619161" cy="237533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Deviation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3FA-F4F4-4E91-981E-2D3B1608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52" y="1838961"/>
            <a:ext cx="4862688" cy="2465022"/>
          </a:xfrm>
          <a:effectLst/>
        </p:spPr>
        <p:txBody>
          <a:bodyPr anchor="ctr">
            <a:normAutofit fontScale="92500"/>
          </a:bodyPr>
          <a:lstStyle/>
          <a:p>
            <a:r>
              <a:rPr lang="en-US" altLang="zh-CN" sz="2400" dirty="0">
                <a:latin typeface="+mj-lt"/>
              </a:rPr>
              <a:t>The models fail to understand how much the prediction distribution deviates from a prior distribution related to the ground-truth at token-level</a:t>
            </a:r>
          </a:p>
          <a:p>
            <a:r>
              <a:rPr lang="en-US" altLang="zh-CN" sz="2400" dirty="0">
                <a:latin typeface="+mj-lt"/>
              </a:rPr>
              <a:t>The metrics such as </a:t>
            </a:r>
            <a:r>
              <a:rPr lang="en-US" altLang="zh-CN" sz="2400" i="1" dirty="0">
                <a:latin typeface="+mj-lt"/>
              </a:rPr>
              <a:t>BLEU</a:t>
            </a:r>
            <a:r>
              <a:rPr lang="en-US" altLang="zh-CN" sz="2400" dirty="0">
                <a:latin typeface="+mj-lt"/>
              </a:rPr>
              <a:t> and </a:t>
            </a:r>
            <a:r>
              <a:rPr lang="en-US" altLang="zh-CN" sz="2400" i="1" dirty="0">
                <a:latin typeface="+mj-lt"/>
              </a:rPr>
              <a:t>ROUGE</a:t>
            </a:r>
            <a:r>
              <a:rPr lang="en-US" altLang="zh-CN" sz="2400" dirty="0">
                <a:latin typeface="+mj-lt"/>
              </a:rPr>
              <a:t> assign the same scores for the totally different predictions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7D5EA9-3346-434D-A7F1-5AC5ED36D933}"/>
              </a:ext>
            </a:extLst>
          </p:cNvPr>
          <p:cNvGrpSpPr/>
          <p:nvPr/>
        </p:nvGrpSpPr>
        <p:grpSpPr>
          <a:xfrm>
            <a:off x="6356159" y="2065986"/>
            <a:ext cx="4862691" cy="2077277"/>
            <a:chOff x="6010718" y="2484645"/>
            <a:chExt cx="5071412" cy="215692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CD6710-4678-410C-B38D-65BEEDE13E87}"/>
                </a:ext>
              </a:extLst>
            </p:cNvPr>
            <p:cNvSpPr txBox="1"/>
            <p:nvPr/>
          </p:nvSpPr>
          <p:spPr>
            <a:xfrm>
              <a:off x="6084213" y="2556438"/>
              <a:ext cx="4924422" cy="2013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Ground Truth: “the boy is eating an apple”</a:t>
              </a:r>
            </a:p>
            <a:p>
              <a:r>
                <a:rPr lang="en-US" altLang="zh-CN" sz="2000" dirty="0">
                  <a:latin typeface="+mj-lt"/>
                </a:rPr>
                <a:t>Predictions: </a:t>
              </a:r>
            </a:p>
            <a:p>
              <a:pPr lvl="1"/>
              <a:r>
                <a:rPr lang="en-US" altLang="zh-CN" sz="2000" dirty="0">
                  <a:latin typeface="+mj-lt"/>
                </a:rPr>
                <a:t>“the </a:t>
              </a:r>
              <a:r>
                <a:rPr lang="en-US" altLang="zh-CN" sz="2000" i="1" dirty="0">
                  <a:latin typeface="+mj-lt"/>
                </a:rPr>
                <a:t>kid</a:t>
              </a:r>
              <a:r>
                <a:rPr lang="en-US" altLang="zh-CN" sz="2000" dirty="0">
                  <a:latin typeface="+mj-lt"/>
                </a:rPr>
                <a:t> is eating an apple”    </a:t>
              </a:r>
              <a:r>
                <a:rPr lang="zh-CN" altLang="en-US" sz="2000" dirty="0">
                  <a:latin typeface="+mj-lt"/>
                </a:rPr>
                <a:t>√</a:t>
              </a:r>
              <a:endParaRPr lang="en-US" altLang="zh-CN" sz="2000" dirty="0">
                <a:latin typeface="+mj-lt"/>
              </a:endParaRPr>
            </a:p>
            <a:p>
              <a:pPr lvl="1"/>
              <a:r>
                <a:rPr lang="en-US" altLang="zh-CN" sz="2000" dirty="0">
                  <a:latin typeface="+mj-lt"/>
                </a:rPr>
                <a:t>“the boy is </a:t>
              </a:r>
              <a:r>
                <a:rPr lang="en-US" altLang="zh-CN" sz="2000" i="1" dirty="0">
                  <a:latin typeface="+mj-lt"/>
                </a:rPr>
                <a:t>having</a:t>
              </a:r>
              <a:r>
                <a:rPr lang="en-US" altLang="zh-CN" sz="2000" dirty="0">
                  <a:latin typeface="+mj-lt"/>
                </a:rPr>
                <a:t> an apple”</a:t>
              </a:r>
              <a:r>
                <a:rPr lang="zh-CN" altLang="en-US" sz="2000" dirty="0">
                  <a:latin typeface="+mj-lt"/>
                </a:rPr>
                <a:t> √</a:t>
              </a:r>
              <a:endParaRPr lang="en-US" altLang="zh-CN" sz="2000" dirty="0">
                <a:latin typeface="+mj-lt"/>
              </a:endParaRPr>
            </a:p>
            <a:p>
              <a:pPr lvl="1"/>
              <a:r>
                <a:rPr lang="en-US" altLang="zh-CN" sz="2000" dirty="0">
                  <a:latin typeface="+mj-lt"/>
                </a:rPr>
                <a:t>“the </a:t>
              </a:r>
              <a:r>
                <a:rPr lang="en-US" altLang="zh-CN" sz="2000" i="1" dirty="0">
                  <a:latin typeface="+mj-lt"/>
                </a:rPr>
                <a:t>cat</a:t>
              </a:r>
              <a:r>
                <a:rPr lang="en-US" altLang="zh-CN" sz="2000" dirty="0">
                  <a:latin typeface="+mj-lt"/>
                </a:rPr>
                <a:t> is eating an apple”    ×</a:t>
              </a:r>
            </a:p>
            <a:p>
              <a:pPr lvl="1"/>
              <a:r>
                <a:rPr lang="en-US" altLang="zh-CN" sz="2000" dirty="0">
                  <a:latin typeface="+mj-lt"/>
                </a:rPr>
                <a:t>“the boy is eating an </a:t>
              </a:r>
              <a:r>
                <a:rPr lang="en-US" altLang="zh-CN" sz="2000" i="1" dirty="0">
                  <a:latin typeface="+mj-lt"/>
                </a:rPr>
                <a:t>pear</a:t>
              </a:r>
              <a:r>
                <a:rPr lang="en-US" altLang="zh-CN" sz="2000" dirty="0">
                  <a:latin typeface="+mj-lt"/>
                </a:rPr>
                <a:t>”     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311393-C12A-4D02-B08B-99E10F130DCC}"/>
                </a:ext>
              </a:extLst>
            </p:cNvPr>
            <p:cNvSpPr/>
            <p:nvPr/>
          </p:nvSpPr>
          <p:spPr>
            <a:xfrm>
              <a:off x="6010718" y="2484645"/>
              <a:ext cx="5071412" cy="2156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E725004-6EC2-42C8-AD01-A9BCBE7C4B19}"/>
              </a:ext>
            </a:extLst>
          </p:cNvPr>
          <p:cNvGrpSpPr/>
          <p:nvPr/>
        </p:nvGrpSpPr>
        <p:grpSpPr>
          <a:xfrm>
            <a:off x="2316480" y="4303982"/>
            <a:ext cx="3105854" cy="1754326"/>
            <a:chOff x="6336320" y="4429578"/>
            <a:chExt cx="3105854" cy="175432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591D8A-4F15-4B48-8EF3-E79DFD36D637}"/>
                </a:ext>
              </a:extLst>
            </p:cNvPr>
            <p:cNvSpPr txBox="1"/>
            <p:nvPr/>
          </p:nvSpPr>
          <p:spPr>
            <a:xfrm>
              <a:off x="6336320" y="4429578"/>
              <a:ext cx="31058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		        kid</a:t>
              </a:r>
            </a:p>
            <a:p>
              <a:r>
                <a:rPr kumimoji="1" lang="en-US" altLang="zh-CN" dirty="0"/>
                <a:t>label</a:t>
              </a:r>
              <a:r>
                <a:rPr kumimoji="1" lang="zh-CN" altLang="en-US" dirty="0"/>
                <a:t>      </a:t>
              </a:r>
              <a:r>
                <a:rPr kumimoji="1" lang="en-US" altLang="zh-CN" dirty="0"/>
                <a:t>[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1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 ···]</a:t>
              </a:r>
            </a:p>
            <a:p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en-US" altLang="zh-CN" dirty="0"/>
                <a:t>output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[ </a:t>
              </a:r>
              <a:r>
                <a:rPr kumimoji="1" lang="en-US" altLang="zh-CN" dirty="0">
                  <a:solidFill>
                    <a:srgbClr val="C00000"/>
                  </a:solidFill>
                </a:rPr>
                <a:t>0.4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0.2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0.2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 ···]</a:t>
              </a:r>
            </a:p>
            <a:p>
              <a:r>
                <a:rPr kumimoji="1" lang="en-US" altLang="zh-CN" dirty="0"/>
                <a:t>	       boy	       cat</a:t>
              </a:r>
            </a:p>
          </p:txBody>
        </p:sp>
        <p:cxnSp>
          <p:nvCxnSpPr>
            <p:cNvPr id="14" name="直线箭头连接符 45">
              <a:extLst>
                <a:ext uri="{FF2B5EF4-FFF2-40B4-BE49-F238E27FC236}">
                  <a16:creationId xmlns:a16="http://schemas.microsoft.com/office/drawing/2014/main" id="{E334F6E7-51F4-4CA5-8603-4B228BFA589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61" y="5011224"/>
              <a:ext cx="0" cy="603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48">
              <a:extLst>
                <a:ext uri="{FF2B5EF4-FFF2-40B4-BE49-F238E27FC236}">
                  <a16:creationId xmlns:a16="http://schemas.microsoft.com/office/drawing/2014/main" id="{578CA80D-C47D-483F-ACDB-79B5119CD7E5}"/>
                </a:ext>
              </a:extLst>
            </p:cNvPr>
            <p:cNvCxnSpPr>
              <a:cxnSpLocks/>
            </p:cNvCxnSpPr>
            <p:nvPr/>
          </p:nvCxnSpPr>
          <p:spPr>
            <a:xfrm>
              <a:off x="7867973" y="5011224"/>
              <a:ext cx="0" cy="6000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49">
              <a:extLst>
                <a:ext uri="{FF2B5EF4-FFF2-40B4-BE49-F238E27FC236}">
                  <a16:creationId xmlns:a16="http://schemas.microsoft.com/office/drawing/2014/main" id="{7FE73638-2E17-4A6F-92D4-378D840C6AF0}"/>
                </a:ext>
              </a:extLst>
            </p:cNvPr>
            <p:cNvCxnSpPr>
              <a:cxnSpLocks/>
            </p:cNvCxnSpPr>
            <p:nvPr/>
          </p:nvCxnSpPr>
          <p:spPr>
            <a:xfrm>
              <a:off x="8250049" y="5006712"/>
              <a:ext cx="0" cy="6000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E0BF98C-B8B6-444E-9DD4-1F89A8750FCE}"/>
              </a:ext>
            </a:extLst>
          </p:cNvPr>
          <p:cNvGrpSpPr/>
          <p:nvPr/>
        </p:nvGrpSpPr>
        <p:grpSpPr>
          <a:xfrm>
            <a:off x="6977476" y="4303982"/>
            <a:ext cx="3105854" cy="1754326"/>
            <a:chOff x="6336320" y="4429578"/>
            <a:chExt cx="3105854" cy="175432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ECE49ED-9412-4CE0-9FE0-1EFAC3D2299B}"/>
                </a:ext>
              </a:extLst>
            </p:cNvPr>
            <p:cNvSpPr txBox="1"/>
            <p:nvPr/>
          </p:nvSpPr>
          <p:spPr>
            <a:xfrm>
              <a:off x="6336320" y="4429578"/>
              <a:ext cx="31058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		      apple</a:t>
              </a:r>
            </a:p>
            <a:p>
              <a:r>
                <a:rPr kumimoji="1" lang="en-US" altLang="zh-CN" dirty="0"/>
                <a:t>label</a:t>
              </a:r>
              <a:r>
                <a:rPr kumimoji="1" lang="zh-CN" altLang="en-US" dirty="0"/>
                <a:t>      </a:t>
              </a:r>
              <a:r>
                <a:rPr kumimoji="1" lang="en-US" altLang="zh-CN" dirty="0"/>
                <a:t>[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1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0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 ···]</a:t>
              </a:r>
            </a:p>
            <a:p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en-US" altLang="zh-CN" dirty="0"/>
                <a:t>output</a:t>
              </a:r>
              <a:r>
                <a:rPr kumimoji="1" lang="zh-CN" altLang="en-US" dirty="0"/>
                <a:t>  </a:t>
              </a:r>
              <a:r>
                <a:rPr kumimoji="1" lang="en-US" altLang="zh-CN" dirty="0"/>
                <a:t>[ </a:t>
              </a:r>
              <a:r>
                <a:rPr kumimoji="1" lang="en-US" altLang="zh-CN" dirty="0">
                  <a:solidFill>
                    <a:srgbClr val="C00000"/>
                  </a:solidFill>
                </a:rPr>
                <a:t>0.7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0.1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0.1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 ···]</a:t>
              </a:r>
            </a:p>
            <a:p>
              <a:r>
                <a:rPr kumimoji="1" lang="en-US" altLang="zh-CN" dirty="0"/>
                <a:t>	       pear	       fruit</a:t>
              </a:r>
            </a:p>
          </p:txBody>
        </p:sp>
        <p:cxnSp>
          <p:nvCxnSpPr>
            <p:cNvPr id="24" name="直线箭头连接符 45">
              <a:extLst>
                <a:ext uri="{FF2B5EF4-FFF2-40B4-BE49-F238E27FC236}">
                  <a16:creationId xmlns:a16="http://schemas.microsoft.com/office/drawing/2014/main" id="{3617A211-163C-4228-81B5-7AFAA059ADD9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61" y="5011224"/>
              <a:ext cx="0" cy="6034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8">
              <a:extLst>
                <a:ext uri="{FF2B5EF4-FFF2-40B4-BE49-F238E27FC236}">
                  <a16:creationId xmlns:a16="http://schemas.microsoft.com/office/drawing/2014/main" id="{5A7AD7D3-E9A5-4683-B924-640575DF38E9}"/>
                </a:ext>
              </a:extLst>
            </p:cNvPr>
            <p:cNvCxnSpPr>
              <a:cxnSpLocks/>
            </p:cNvCxnSpPr>
            <p:nvPr/>
          </p:nvCxnSpPr>
          <p:spPr>
            <a:xfrm>
              <a:off x="7867973" y="5011224"/>
              <a:ext cx="0" cy="6000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49">
              <a:extLst>
                <a:ext uri="{FF2B5EF4-FFF2-40B4-BE49-F238E27FC236}">
                  <a16:creationId xmlns:a16="http://schemas.microsoft.com/office/drawing/2014/main" id="{7DF3471E-4947-4A02-A0AF-4D1F559D4EBA}"/>
                </a:ext>
              </a:extLst>
            </p:cNvPr>
            <p:cNvCxnSpPr>
              <a:cxnSpLocks/>
            </p:cNvCxnSpPr>
            <p:nvPr/>
          </p:nvCxnSpPr>
          <p:spPr>
            <a:xfrm>
              <a:off x="8250049" y="5006712"/>
              <a:ext cx="0" cy="6000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91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048" y="599314"/>
            <a:ext cx="3571903" cy="843865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US" altLang="zh-CN" dirty="0"/>
              <a:t>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3FA-F4F4-4E91-981E-2D3B1608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728" y="1645379"/>
            <a:ext cx="6689312" cy="1553230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APDC: To alleviate </a:t>
            </a:r>
            <a:r>
              <a:rPr lang="en-US" sz="2000" i="1" dirty="0">
                <a:latin typeface="+mj-lt"/>
              </a:rPr>
              <a:t>deviation ignorance </a:t>
            </a:r>
            <a:r>
              <a:rPr lang="en-US" sz="2000" dirty="0">
                <a:latin typeface="+mj-lt"/>
              </a:rPr>
              <a:t>issue, we enhance the RL objective with a KL term with an </a:t>
            </a:r>
            <a:r>
              <a:rPr lang="en-US" sz="2000" b="1" dirty="0">
                <a:latin typeface="+mj-lt"/>
              </a:rPr>
              <a:t>adaptive factor</a:t>
            </a:r>
            <a:r>
              <a:rPr lang="en-US" sz="2000" dirty="0">
                <a:latin typeface="+mj-lt"/>
              </a:rPr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F2BCCE-6D15-4B01-BD35-1784D842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5" y="2136030"/>
            <a:ext cx="4428505" cy="29134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B67958-6C51-4997-82A7-85C3A182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74" y="5395817"/>
            <a:ext cx="4211924" cy="46331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9740CCF-83B4-4479-9891-6563C177D0DC}"/>
              </a:ext>
            </a:extLst>
          </p:cNvPr>
          <p:cNvSpPr txBox="1">
            <a:spLocks/>
          </p:cNvSpPr>
          <p:nvPr/>
        </p:nvSpPr>
        <p:spPr>
          <a:xfrm>
            <a:off x="5187728" y="3198610"/>
            <a:ext cx="6444137" cy="2241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Adaptive Factor: negatively correlated to advantage function</a:t>
            </a:r>
          </a:p>
          <a:p>
            <a:endParaRPr lang="en-US" sz="2000" dirty="0">
              <a:latin typeface="+mj-lt"/>
            </a:endParaRPr>
          </a:p>
          <a:p>
            <a:pPr marL="3690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prior distribution: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1EBE77-E682-4FEA-84A7-F0F0BA42C81E}"/>
              </a:ext>
            </a:extLst>
          </p:cNvPr>
          <p:cNvGrpSpPr/>
          <p:nvPr/>
        </p:nvGrpSpPr>
        <p:grpSpPr>
          <a:xfrm>
            <a:off x="5827561" y="4030278"/>
            <a:ext cx="4285750" cy="916605"/>
            <a:chOff x="5975355" y="2917561"/>
            <a:chExt cx="4285750" cy="91660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689D178-D675-4D56-AE27-71C37E1A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5355" y="2917561"/>
              <a:ext cx="4285750" cy="91660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07C35B-A8FB-4E9E-8592-CE391207AA26}"/>
                </a:ext>
              </a:extLst>
            </p:cNvPr>
            <p:cNvSpPr/>
            <p:nvPr/>
          </p:nvSpPr>
          <p:spPr>
            <a:xfrm>
              <a:off x="7304624" y="3064049"/>
              <a:ext cx="1119590" cy="41123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66AFA5C-7368-499C-9681-45FA6695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641" y="2793319"/>
            <a:ext cx="3327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36" y="694414"/>
            <a:ext cx="3480393" cy="80877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US" altLang="zh-CN" dirty="0"/>
              <a:t>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3FA-F4F4-4E91-981E-2D3B1608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543" y="1739122"/>
            <a:ext cx="6729246" cy="3758675"/>
          </a:xfrm>
          <a:effectLst/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  APG:</a:t>
            </a:r>
            <a:r>
              <a:rPr lang="en-US" altLang="zh-CN" sz="2000" dirty="0">
                <a:latin typeface="+mj-lt"/>
              </a:rPr>
              <a:t> to reduce variance, we estimate the advantage function per step using the prior knowledge that the transition </a:t>
            </a:r>
            <a:r>
              <a:rPr lang="en-US" altLang="zh-CN" sz="2000" b="1" dirty="0">
                <a:latin typeface="+mj-lt"/>
              </a:rPr>
              <a:t>p(</a:t>
            </a:r>
            <a:r>
              <a:rPr lang="en-US" altLang="zh-CN" sz="2000" b="1" dirty="0" err="1">
                <a:latin typeface="+mj-lt"/>
              </a:rPr>
              <a:t>s’|s</a:t>
            </a:r>
            <a:r>
              <a:rPr lang="en-US" altLang="zh-CN" sz="2000" b="1" dirty="0">
                <a:latin typeface="+mj-lt"/>
              </a:rPr>
              <a:t>, a) </a:t>
            </a:r>
            <a:r>
              <a:rPr lang="en-US" altLang="zh-CN" sz="2000" dirty="0">
                <a:latin typeface="+mj-lt"/>
              </a:rPr>
              <a:t>is determined (</a:t>
            </a:r>
            <a:r>
              <a:rPr lang="zh-CN" altLang="en-US" sz="2000" dirty="0">
                <a:latin typeface="+mj-lt"/>
              </a:rPr>
              <a:t>≡</a:t>
            </a:r>
            <a:r>
              <a:rPr lang="en-US" altLang="zh-CN" sz="2000" dirty="0">
                <a:latin typeface="+mj-lt"/>
              </a:rPr>
              <a:t>1 if s’ is observed)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36900" indent="0">
              <a:buNone/>
            </a:pPr>
            <a:endParaRPr lang="en-US" sz="2000" dirty="0">
              <a:latin typeface="+mj-lt"/>
            </a:endParaRPr>
          </a:p>
          <a:p>
            <a:pPr marL="379800" indent="-34290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Leverage K Monte-Carlo rollouts to estimate Q-values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C99BF8-D718-4DEB-BC97-B0BB3DB1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74" y="2982344"/>
            <a:ext cx="4556228" cy="545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09BCF6-A3A2-4750-A839-B2A4A8A5C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63437"/>
            <a:ext cx="3914401" cy="9008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B74B4E-BAD6-438F-972A-671BFDE13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78" y="304800"/>
            <a:ext cx="4056082" cy="59369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689FA-5DC3-41D1-9A0F-FF831CE30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452" y="3502105"/>
            <a:ext cx="4476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ADE3-F65F-430F-B6C9-FB81DA6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5473"/>
            <a:ext cx="10353762" cy="1053007"/>
          </a:xfrm>
        </p:spPr>
        <p:txBody>
          <a:bodyPr/>
          <a:lstStyle/>
          <a:p>
            <a:pPr algn="ctr"/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4F332-3922-484A-BC12-CA13E33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08367"/>
            <a:ext cx="10353762" cy="33646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CN" b="1" dirty="0">
                <a:latin typeface="+mj-lt"/>
              </a:rPr>
              <a:t>We evaluate our algorithm in three tasks of NLG</a:t>
            </a:r>
          </a:p>
          <a:p>
            <a:pPr algn="ctr"/>
            <a:endParaRPr lang="en-US" altLang="zh-CN" b="1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32E533-9F28-4710-B099-47AF9E0A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82" y="2448508"/>
            <a:ext cx="4416200" cy="1960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ACB36C-D673-42FD-A171-44E310C6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445094"/>
            <a:ext cx="5130800" cy="188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016B44-58DF-49EC-93C7-A5DC401BB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94" y="4325819"/>
            <a:ext cx="4387945" cy="1960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023C12-1B54-4BDA-9643-BD4F0891ADD4}"/>
              </a:ext>
            </a:extLst>
          </p:cNvPr>
          <p:cNvSpPr txBox="1"/>
          <p:nvPr/>
        </p:nvSpPr>
        <p:spPr>
          <a:xfrm>
            <a:off x="7884335" y="2180169"/>
            <a:ext cx="198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Image Captioning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C0B8B-FB73-4C71-9944-7CD7CA35B4FD}"/>
              </a:ext>
            </a:extLst>
          </p:cNvPr>
          <p:cNvSpPr txBox="1"/>
          <p:nvPr/>
        </p:nvSpPr>
        <p:spPr>
          <a:xfrm>
            <a:off x="2100750" y="2204967"/>
            <a:ext cx="280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Neural Machine Translation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3261F4-8EAD-4289-BCD0-88930D40E1BD}"/>
              </a:ext>
            </a:extLst>
          </p:cNvPr>
          <p:cNvSpPr txBox="1"/>
          <p:nvPr/>
        </p:nvSpPr>
        <p:spPr>
          <a:xfrm>
            <a:off x="1710558" y="5121645"/>
            <a:ext cx="319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Abstractive Text Summarization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3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7524</TotalTime>
  <Words>693</Words>
  <Application>Microsoft Office PowerPoint</Application>
  <PresentationFormat>宽屏</PresentationFormat>
  <Paragraphs>127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Arial</vt:lpstr>
      <vt:lpstr>Bahnschrift Light</vt:lpstr>
      <vt:lpstr>Calibri</vt:lpstr>
      <vt:lpstr>Calibri Light</vt:lpstr>
      <vt:lpstr>Courier New</vt:lpstr>
      <vt:lpstr>Wingdings</vt:lpstr>
      <vt:lpstr>Wingdings 2</vt:lpstr>
      <vt:lpstr>回顾</vt:lpstr>
      <vt:lpstr>Adaptive Prior-Dependent Correction Enhanced  Reinforcement Learning for Natural Language Generation</vt:lpstr>
      <vt:lpstr>Natural Language Generation</vt:lpstr>
      <vt:lpstr>Motivation</vt:lpstr>
      <vt:lpstr>RL for NLG</vt:lpstr>
      <vt:lpstr>Motivation</vt:lpstr>
      <vt:lpstr>Deviation Ignorance</vt:lpstr>
      <vt:lpstr>Methodology</vt:lpstr>
      <vt:lpstr>Methodology</vt:lpstr>
      <vt:lpstr>Experiments</vt:lpstr>
      <vt:lpstr>Experiments Comparison Approaches</vt:lpstr>
      <vt:lpstr>PowerPoint 演示文稿</vt:lpstr>
      <vt:lpstr>PowerPoint 演示文稿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For Inverted Index Search Plan Generation</dc:title>
  <dc:creator>Ziyan Luo</dc:creator>
  <cp:lastModifiedBy>Luo Ray</cp:lastModifiedBy>
  <cp:revision>673</cp:revision>
  <dcterms:created xsi:type="dcterms:W3CDTF">2019-12-27T06:52:42Z</dcterms:created>
  <dcterms:modified xsi:type="dcterms:W3CDTF">2021-01-07T13:14:46Z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v-ziluo@microsoft.com</vt:lpwstr>
  </property>
  <property fmtid="{D5CDD505-2E9C-101B-9397-08002B2CF9AE}" pid="5" name="MSIP_Label_f42aa342-8706-4288-bd11-ebb85995028c_SetDate">
    <vt:lpwstr>2020-01-08T07:47:45.0943724Z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cc991c4c-8abb-4f5d-bbc8-c4ab1e5cee37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