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9"/>
  </p:notesMasterIdLst>
  <p:sldIdLst>
    <p:sldId id="335" r:id="rId2"/>
    <p:sldId id="351" r:id="rId3"/>
    <p:sldId id="279" r:id="rId4"/>
    <p:sldId id="355" r:id="rId5"/>
    <p:sldId id="283" r:id="rId6"/>
    <p:sldId id="353" r:id="rId7"/>
    <p:sldId id="282" r:id="rId8"/>
    <p:sldId id="354" r:id="rId9"/>
    <p:sldId id="356" r:id="rId10"/>
    <p:sldId id="357" r:id="rId11"/>
    <p:sldId id="352" r:id="rId12"/>
    <p:sldId id="341" r:id="rId13"/>
    <p:sldId id="275" r:id="rId14"/>
    <p:sldId id="345" r:id="rId15"/>
    <p:sldId id="346" r:id="rId16"/>
    <p:sldId id="350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DC" id="{C7F0BEF2-6AEF-41D3-8DA9-D1F84595BA53}">
          <p14:sldIdLst>
            <p14:sldId id="335"/>
            <p14:sldId id="351"/>
            <p14:sldId id="279"/>
            <p14:sldId id="355"/>
            <p14:sldId id="283"/>
            <p14:sldId id="353"/>
            <p14:sldId id="282"/>
            <p14:sldId id="354"/>
            <p14:sldId id="356"/>
            <p14:sldId id="357"/>
            <p14:sldId id="352"/>
            <p14:sldId id="341"/>
            <p14:sldId id="275"/>
            <p14:sldId id="345"/>
            <p14:sldId id="346"/>
            <p14:sldId id="350"/>
          </p14:sldIdLst>
        </p14:section>
        <p14:section name="Tail" id="{5EC30F1E-AF69-4360-987E-15ED9B8504BB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7" autoAdjust="0"/>
    <p:restoredTop sz="94940" autoAdjust="0"/>
  </p:normalViewPr>
  <p:slideViewPr>
    <p:cSldViewPr snapToGrid="0">
      <p:cViewPr varScale="1">
        <p:scale>
          <a:sx n="82" d="100"/>
          <a:sy n="82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 Ray" userId="2c03d8075f7054b0" providerId="LiveId" clId="{44FD26DA-5EAB-4861-BE7B-02FE21704493}"/>
    <pc:docChg chg="undo redo custSel addSld delSld modSld sldOrd modMainMaster modSection">
      <pc:chgData name="Luo Ray" userId="2c03d8075f7054b0" providerId="LiveId" clId="{44FD26DA-5EAB-4861-BE7B-02FE21704493}" dt="2021-02-24T03:25:18.361" v="1485" actId="1076"/>
      <pc:docMkLst>
        <pc:docMk/>
      </pc:docMkLst>
      <pc:sldChg chg="addSp modSp mod">
        <pc:chgData name="Luo Ray" userId="2c03d8075f7054b0" providerId="LiveId" clId="{44FD26DA-5EAB-4861-BE7B-02FE21704493}" dt="2021-02-16T16:21:31.539" v="1060" actId="2711"/>
        <pc:sldMkLst>
          <pc:docMk/>
          <pc:sldMk cId="3262019278" sldId="264"/>
        </pc:sldMkLst>
        <pc:spChg chg="mod">
          <ac:chgData name="Luo Ray" userId="2c03d8075f7054b0" providerId="LiveId" clId="{44FD26DA-5EAB-4861-BE7B-02FE21704493}" dt="2021-02-16T16:21:31.539" v="1060" actId="2711"/>
          <ac:spMkLst>
            <pc:docMk/>
            <pc:sldMk cId="3262019278" sldId="264"/>
            <ac:spMk id="3" creationId="{5C6CFC47-34C1-42FF-9157-9727D673F7F3}"/>
          </ac:spMkLst>
        </pc:spChg>
        <pc:grpChg chg="add mod">
          <ac:chgData name="Luo Ray" userId="2c03d8075f7054b0" providerId="LiveId" clId="{44FD26DA-5EAB-4861-BE7B-02FE21704493}" dt="2021-02-16T16:21:16.685" v="1059"/>
          <ac:grpSpMkLst>
            <pc:docMk/>
            <pc:sldMk cId="3262019278" sldId="264"/>
            <ac:grpSpMk id="4" creationId="{65C048EC-81CE-4D4F-87E6-464E75154F90}"/>
          </ac:grpSpMkLst>
        </pc:grpChg>
        <pc:grpChg chg="mod">
          <ac:chgData name="Luo Ray" userId="2c03d8075f7054b0" providerId="LiveId" clId="{44FD26DA-5EAB-4861-BE7B-02FE21704493}" dt="2021-02-16T16:21:16.685" v="1059"/>
          <ac:grpSpMkLst>
            <pc:docMk/>
            <pc:sldMk cId="3262019278" sldId="264"/>
            <ac:grpSpMk id="5" creationId="{974358E5-A300-44E9-8243-FDD6BDF48E37}"/>
          </ac:grpSpMkLst>
        </pc:grpChg>
        <pc:picChg chg="mod">
          <ac:chgData name="Luo Ray" userId="2c03d8075f7054b0" providerId="LiveId" clId="{44FD26DA-5EAB-4861-BE7B-02FE21704493}" dt="2021-02-16T16:21:16.685" v="1059"/>
          <ac:picMkLst>
            <pc:docMk/>
            <pc:sldMk cId="3262019278" sldId="264"/>
            <ac:picMk id="6" creationId="{9B96D5B4-AA20-4BAB-906D-916BF49D090E}"/>
          </ac:picMkLst>
        </pc:picChg>
        <pc:picChg chg="mod">
          <ac:chgData name="Luo Ray" userId="2c03d8075f7054b0" providerId="LiveId" clId="{44FD26DA-5EAB-4861-BE7B-02FE21704493}" dt="2021-02-16T16:21:16.685" v="1059"/>
          <ac:picMkLst>
            <pc:docMk/>
            <pc:sldMk cId="3262019278" sldId="264"/>
            <ac:picMk id="7" creationId="{4E6FF4D5-EC0D-4F66-89C4-56A21B3B2EC1}"/>
          </ac:picMkLst>
        </pc:picChg>
        <pc:picChg chg="mod">
          <ac:chgData name="Luo Ray" userId="2c03d8075f7054b0" providerId="LiveId" clId="{44FD26DA-5EAB-4861-BE7B-02FE21704493}" dt="2021-02-16T16:21:16.685" v="1059"/>
          <ac:picMkLst>
            <pc:docMk/>
            <pc:sldMk cId="3262019278" sldId="264"/>
            <ac:picMk id="8" creationId="{84AEB39D-0610-463B-ABA0-09EEFCA3F702}"/>
          </ac:picMkLst>
        </pc:picChg>
      </pc:sldChg>
      <pc:sldChg chg="modSp mod">
        <pc:chgData name="Luo Ray" userId="2c03d8075f7054b0" providerId="LiveId" clId="{44FD26DA-5EAB-4861-BE7B-02FE21704493}" dt="2021-02-24T03:25:18.361" v="1485" actId="1076"/>
        <pc:sldMkLst>
          <pc:docMk/>
          <pc:sldMk cId="4043508119" sldId="275"/>
        </pc:sldMkLst>
        <pc:spChg chg="mod">
          <ac:chgData name="Luo Ray" userId="2c03d8075f7054b0" providerId="LiveId" clId="{44FD26DA-5EAB-4861-BE7B-02FE21704493}" dt="2021-02-24T03:20:26.148" v="1474" actId="27636"/>
          <ac:spMkLst>
            <pc:docMk/>
            <pc:sldMk cId="4043508119" sldId="275"/>
            <ac:spMk id="2" creationId="{B35B3CF9-F933-46ED-A251-5A96BC738E2F}"/>
          </ac:spMkLst>
        </pc:spChg>
        <pc:spChg chg="mod">
          <ac:chgData name="Luo Ray" userId="2c03d8075f7054b0" providerId="LiveId" clId="{44FD26DA-5EAB-4861-BE7B-02FE21704493}" dt="2021-02-24T03:25:18.361" v="1485" actId="1076"/>
          <ac:spMkLst>
            <pc:docMk/>
            <pc:sldMk cId="4043508119" sldId="275"/>
            <ac:spMk id="6" creationId="{23710FA9-D650-40E6-B8F2-B429E6BC88B1}"/>
          </ac:spMkLst>
        </pc:spChg>
      </pc:sldChg>
      <pc:sldChg chg="addSp delSp add del ord setBg delDesignElem">
        <pc:chgData name="Luo Ray" userId="2c03d8075f7054b0" providerId="LiveId" clId="{44FD26DA-5EAB-4861-BE7B-02FE21704493}" dt="2021-02-14T15:47:54.686" v="461"/>
        <pc:sldMkLst>
          <pc:docMk/>
          <pc:sldMk cId="154597908" sldId="317"/>
        </pc:sldMkLst>
        <pc:spChg chg="add del">
          <ac:chgData name="Luo Ray" userId="2c03d8075f7054b0" providerId="LiveId" clId="{44FD26DA-5EAB-4861-BE7B-02FE21704493}" dt="2021-02-14T15:47:54.686" v="461"/>
          <ac:spMkLst>
            <pc:docMk/>
            <pc:sldMk cId="154597908" sldId="317"/>
            <ac:spMk id="8" creationId="{1C3D9BD5-A493-4B97-963D-60135D533822}"/>
          </ac:spMkLst>
        </pc:spChg>
        <pc:spChg chg="add del">
          <ac:chgData name="Luo Ray" userId="2c03d8075f7054b0" providerId="LiveId" clId="{44FD26DA-5EAB-4861-BE7B-02FE21704493}" dt="2021-02-14T15:47:54.686" v="461"/>
          <ac:spMkLst>
            <pc:docMk/>
            <pc:sldMk cId="154597908" sldId="317"/>
            <ac:spMk id="10" creationId="{1F759AF4-E342-4E60-8A32-C44A328F2F42}"/>
          </ac:spMkLst>
        </pc:spChg>
        <pc:cxnChg chg="add del">
          <ac:chgData name="Luo Ray" userId="2c03d8075f7054b0" providerId="LiveId" clId="{44FD26DA-5EAB-4861-BE7B-02FE21704493}" dt="2021-02-14T15:47:54.686" v="461"/>
          <ac:cxnSpMkLst>
            <pc:docMk/>
            <pc:sldMk cId="154597908" sldId="317"/>
            <ac:cxnSpMk id="12" creationId="{A49B2805-6469-407A-A68A-BB85AC8A8596}"/>
          </ac:cxnSpMkLst>
        </pc:cxnChg>
      </pc:sldChg>
      <pc:sldChg chg="addSp delSp modSp mod">
        <pc:chgData name="Luo Ray" userId="2c03d8075f7054b0" providerId="LiveId" clId="{44FD26DA-5EAB-4861-BE7B-02FE21704493}" dt="2021-02-17T02:59:17.790" v="1077" actId="2711"/>
        <pc:sldMkLst>
          <pc:docMk/>
          <pc:sldMk cId="155104864" sldId="335"/>
        </pc:sldMkLst>
        <pc:spChg chg="mod">
          <ac:chgData name="Luo Ray" userId="2c03d8075f7054b0" providerId="LiveId" clId="{44FD26DA-5EAB-4861-BE7B-02FE21704493}" dt="2021-02-11T04:32:51.813" v="184" actId="1076"/>
          <ac:spMkLst>
            <pc:docMk/>
            <pc:sldMk cId="155104864" sldId="335"/>
            <ac:spMk id="2" creationId="{EECCFA56-0D71-415C-AD12-C69BD406C601}"/>
          </ac:spMkLst>
        </pc:spChg>
        <pc:spChg chg="mod">
          <ac:chgData name="Luo Ray" userId="2c03d8075f7054b0" providerId="LiveId" clId="{44FD26DA-5EAB-4861-BE7B-02FE21704493}" dt="2021-02-16T16:15:27.008" v="1005" actId="2711"/>
          <ac:spMkLst>
            <pc:docMk/>
            <pc:sldMk cId="155104864" sldId="335"/>
            <ac:spMk id="6" creationId="{6BB0B9DF-35EC-428B-A217-ABE7E8D9CBDE}"/>
          </ac:spMkLst>
        </pc:spChg>
        <pc:spChg chg="mod">
          <ac:chgData name="Luo Ray" userId="2c03d8075f7054b0" providerId="LiveId" clId="{44FD26DA-5EAB-4861-BE7B-02FE21704493}" dt="2021-02-16T16:15:33.064" v="1008" actId="1076"/>
          <ac:spMkLst>
            <pc:docMk/>
            <pc:sldMk cId="155104864" sldId="335"/>
            <ac:spMk id="7" creationId="{1835A473-347B-44F7-8072-7D0CC0ED9C64}"/>
          </ac:spMkLst>
        </pc:spChg>
        <pc:spChg chg="mod">
          <ac:chgData name="Luo Ray" userId="2c03d8075f7054b0" providerId="LiveId" clId="{44FD26DA-5EAB-4861-BE7B-02FE21704493}" dt="2021-02-17T02:59:17.790" v="1077" actId="2711"/>
          <ac:spMkLst>
            <pc:docMk/>
            <pc:sldMk cId="155104864" sldId="335"/>
            <ac:spMk id="9" creationId="{9F1D3B13-A842-47C6-972E-93EEDFEF5619}"/>
          </ac:spMkLst>
        </pc:spChg>
        <pc:grpChg chg="add mod">
          <ac:chgData name="Luo Ray" userId="2c03d8075f7054b0" providerId="LiveId" clId="{44FD26DA-5EAB-4861-BE7B-02FE21704493}" dt="2021-02-12T16:13:23.619" v="400" actId="164"/>
          <ac:grpSpMkLst>
            <pc:docMk/>
            <pc:sldMk cId="155104864" sldId="335"/>
            <ac:grpSpMk id="3" creationId="{651478DD-6985-4A15-8228-61B8EE04C58D}"/>
          </ac:grpSpMkLst>
        </pc:grpChg>
        <pc:grpChg chg="add mod">
          <ac:chgData name="Luo Ray" userId="2c03d8075f7054b0" providerId="LiveId" clId="{44FD26DA-5EAB-4861-BE7B-02FE21704493}" dt="2021-02-12T16:13:23.619" v="400" actId="164"/>
          <ac:grpSpMkLst>
            <pc:docMk/>
            <pc:sldMk cId="155104864" sldId="335"/>
            <ac:grpSpMk id="12" creationId="{145A208E-8D2D-4BDD-AF64-8860D20FF6F3}"/>
          </ac:grpSpMkLst>
        </pc:grpChg>
        <pc:picChg chg="add mod">
          <ac:chgData name="Luo Ray" userId="2c03d8075f7054b0" providerId="LiveId" clId="{44FD26DA-5EAB-4861-BE7B-02FE21704493}" dt="2021-02-11T08:19:16.572" v="218" actId="164"/>
          <ac:picMkLst>
            <pc:docMk/>
            <pc:sldMk cId="155104864" sldId="335"/>
            <ac:picMk id="4" creationId="{4D688F8C-3B17-4BC8-AFCE-96DE48BB6A9A}"/>
          </ac:picMkLst>
        </pc:picChg>
        <pc:picChg chg="add mod">
          <ac:chgData name="Luo Ray" userId="2c03d8075f7054b0" providerId="LiveId" clId="{44FD26DA-5EAB-4861-BE7B-02FE21704493}" dt="2021-02-11T08:19:16.572" v="218" actId="164"/>
          <ac:picMkLst>
            <pc:docMk/>
            <pc:sldMk cId="155104864" sldId="335"/>
            <ac:picMk id="8" creationId="{698CF5EB-8238-40CA-A430-AC7D1700CC2B}"/>
          </ac:picMkLst>
        </pc:picChg>
        <pc:picChg chg="del">
          <ac:chgData name="Luo Ray" userId="2c03d8075f7054b0" providerId="LiveId" clId="{44FD26DA-5EAB-4861-BE7B-02FE21704493}" dt="2021-02-10T10:10:05.992" v="62" actId="478"/>
          <ac:picMkLst>
            <pc:docMk/>
            <pc:sldMk cId="155104864" sldId="335"/>
            <ac:picMk id="11" creationId="{0CADF26F-642F-4AFE-BD74-378A1151EB55}"/>
          </ac:picMkLst>
        </pc:picChg>
        <pc:picChg chg="add mod">
          <ac:chgData name="Luo Ray" userId="2c03d8075f7054b0" providerId="LiveId" clId="{44FD26DA-5EAB-4861-BE7B-02FE21704493}" dt="2021-02-12T16:13:23.619" v="400" actId="164"/>
          <ac:picMkLst>
            <pc:docMk/>
            <pc:sldMk cId="155104864" sldId="335"/>
            <ac:picMk id="11" creationId="{3679A642-4D72-4AF8-B994-1B5395446ACF}"/>
          </ac:picMkLst>
        </pc:picChg>
      </pc:sldChg>
      <pc:sldChg chg="addSp delSp modSp mod">
        <pc:chgData name="Luo Ray" userId="2c03d8075f7054b0" providerId="LiveId" clId="{44FD26DA-5EAB-4861-BE7B-02FE21704493}" dt="2021-02-16T16:23:15.040" v="1076" actId="14100"/>
        <pc:sldMkLst>
          <pc:docMk/>
          <pc:sldMk cId="1214973073" sldId="337"/>
        </pc:sldMkLst>
        <pc:spChg chg="mod">
          <ac:chgData name="Luo Ray" userId="2c03d8075f7054b0" providerId="LiveId" clId="{44FD26DA-5EAB-4861-BE7B-02FE21704493}" dt="2021-02-16T16:15:18.997" v="1004" actId="2711"/>
          <ac:spMkLst>
            <pc:docMk/>
            <pc:sldMk cId="1214973073" sldId="337"/>
            <ac:spMk id="2" creationId="{01D9D877-1B84-4787-A339-085D60A29371}"/>
          </ac:spMkLst>
        </pc:spChg>
        <pc:spChg chg="mod">
          <ac:chgData name="Luo Ray" userId="2c03d8075f7054b0" providerId="LiveId" clId="{44FD26DA-5EAB-4861-BE7B-02FE21704493}" dt="2021-02-16T16:23:15.040" v="1076" actId="14100"/>
          <ac:spMkLst>
            <pc:docMk/>
            <pc:sldMk cId="1214973073" sldId="337"/>
            <ac:spMk id="13" creationId="{0E9A6BD6-2174-4439-866D-1F48DDDFB83A}"/>
          </ac:spMkLst>
        </pc:spChg>
        <pc:picChg chg="del">
          <ac:chgData name="Luo Ray" userId="2c03d8075f7054b0" providerId="LiveId" clId="{44FD26DA-5EAB-4861-BE7B-02FE21704493}" dt="2021-02-12T16:02:47.813" v="306" actId="478"/>
          <ac:picMkLst>
            <pc:docMk/>
            <pc:sldMk cId="1214973073" sldId="337"/>
            <ac:picMk id="6" creationId="{E3973746-0140-4016-876B-71A3D82DDDCD}"/>
          </ac:picMkLst>
        </pc:picChg>
        <pc:picChg chg="add del mod">
          <ac:chgData name="Luo Ray" userId="2c03d8075f7054b0" providerId="LiveId" clId="{44FD26DA-5EAB-4861-BE7B-02FE21704493}" dt="2021-02-12T16:11:53.708" v="387" actId="478"/>
          <ac:picMkLst>
            <pc:docMk/>
            <pc:sldMk cId="1214973073" sldId="337"/>
            <ac:picMk id="7" creationId="{DFD5D04E-90E7-4322-97AC-BFCEE12EEEAE}"/>
          </ac:picMkLst>
        </pc:picChg>
        <pc:picChg chg="add mod">
          <ac:chgData name="Luo Ray" userId="2c03d8075f7054b0" providerId="LiveId" clId="{44FD26DA-5EAB-4861-BE7B-02FE21704493}" dt="2021-02-12T16:11:57.094" v="388"/>
          <ac:picMkLst>
            <pc:docMk/>
            <pc:sldMk cId="1214973073" sldId="337"/>
            <ac:picMk id="8" creationId="{2742E828-74FB-4CC4-B2EA-B81C80B1264B}"/>
          </ac:picMkLst>
        </pc:picChg>
        <pc:picChg chg="del">
          <ac:chgData name="Luo Ray" userId="2c03d8075f7054b0" providerId="LiveId" clId="{44FD26DA-5EAB-4861-BE7B-02FE21704493}" dt="2021-02-12T16:02:45.616" v="305" actId="478"/>
          <ac:picMkLst>
            <pc:docMk/>
            <pc:sldMk cId="1214973073" sldId="337"/>
            <ac:picMk id="9" creationId="{BA2A42AA-BEBB-4A72-98B0-09CF010B4666}"/>
          </ac:picMkLst>
        </pc:picChg>
      </pc:sldChg>
      <pc:sldChg chg="del">
        <pc:chgData name="Luo Ray" userId="2c03d8075f7054b0" providerId="LiveId" clId="{44FD26DA-5EAB-4861-BE7B-02FE21704493}" dt="2021-02-14T15:41:50.334" v="451" actId="47"/>
        <pc:sldMkLst>
          <pc:docMk/>
          <pc:sldMk cId="3021164667" sldId="339"/>
        </pc:sldMkLst>
      </pc:sldChg>
      <pc:sldChg chg="del">
        <pc:chgData name="Luo Ray" userId="2c03d8075f7054b0" providerId="LiveId" clId="{44FD26DA-5EAB-4861-BE7B-02FE21704493}" dt="2021-02-14T15:41:49.835" v="450" actId="47"/>
        <pc:sldMkLst>
          <pc:docMk/>
          <pc:sldMk cId="2389307359" sldId="340"/>
        </pc:sldMkLst>
      </pc:sldChg>
      <pc:sldChg chg="addSp delSp modSp add del mod">
        <pc:chgData name="Luo Ray" userId="2c03d8075f7054b0" providerId="LiveId" clId="{44FD26DA-5EAB-4861-BE7B-02FE21704493}" dt="2021-02-24T03:20:35.256" v="1475" actId="1076"/>
        <pc:sldMkLst>
          <pc:docMk/>
          <pc:sldMk cId="2614834524" sldId="341"/>
        </pc:sldMkLst>
        <pc:spChg chg="mod">
          <ac:chgData name="Luo Ray" userId="2c03d8075f7054b0" providerId="LiveId" clId="{44FD26DA-5EAB-4861-BE7B-02FE21704493}" dt="2021-02-16T16:17:03.616" v="1024" actId="2711"/>
          <ac:spMkLst>
            <pc:docMk/>
            <pc:sldMk cId="2614834524" sldId="341"/>
            <ac:spMk id="2" creationId="{8A62ADE3-F65F-430F-B6C9-FB81DA6772E7}"/>
          </ac:spMkLst>
        </pc:spChg>
        <pc:spChg chg="mod">
          <ac:chgData name="Luo Ray" userId="2c03d8075f7054b0" providerId="LiveId" clId="{44FD26DA-5EAB-4861-BE7B-02FE21704493}" dt="2021-02-16T16:17:34.208" v="1031" actId="1076"/>
          <ac:spMkLst>
            <pc:docMk/>
            <pc:sldMk cId="2614834524" sldId="341"/>
            <ac:spMk id="3" creationId="{4C34F332-3922-484A-BC12-CA13E337A33D}"/>
          </ac:spMkLst>
        </pc:spChg>
        <pc:spChg chg="mod">
          <ac:chgData name="Luo Ray" userId="2c03d8075f7054b0" providerId="LiveId" clId="{44FD26DA-5EAB-4861-BE7B-02FE21704493}" dt="2021-02-16T16:17:16.048" v="1027" actId="1076"/>
          <ac:spMkLst>
            <pc:docMk/>
            <pc:sldMk cId="2614834524" sldId="341"/>
            <ac:spMk id="8" creationId="{A1023C12-1B54-4BDA-9643-BD4F0891ADD4}"/>
          </ac:spMkLst>
        </pc:spChg>
        <pc:spChg chg="mod">
          <ac:chgData name="Luo Ray" userId="2c03d8075f7054b0" providerId="LiveId" clId="{44FD26DA-5EAB-4861-BE7B-02FE21704493}" dt="2021-02-16T16:17:11.535" v="1026" actId="1076"/>
          <ac:spMkLst>
            <pc:docMk/>
            <pc:sldMk cId="2614834524" sldId="341"/>
            <ac:spMk id="10" creationId="{FDBC0B8B-FB73-4C71-9944-7CD7CA35B4FD}"/>
          </ac:spMkLst>
        </pc:spChg>
        <pc:spChg chg="mod">
          <ac:chgData name="Luo Ray" userId="2c03d8075f7054b0" providerId="LiveId" clId="{44FD26DA-5EAB-4861-BE7B-02FE21704493}" dt="2021-02-16T16:17:23.896" v="1029" actId="1076"/>
          <ac:spMkLst>
            <pc:docMk/>
            <pc:sldMk cId="2614834524" sldId="341"/>
            <ac:spMk id="12" creationId="{1F3261F4-8EAD-4289-BCD0-88930D40E1BD}"/>
          </ac:spMkLst>
        </pc:spChg>
        <pc:spChg chg="add mod">
          <ac:chgData name="Luo Ray" userId="2c03d8075f7054b0" providerId="LiveId" clId="{44FD26DA-5EAB-4861-BE7B-02FE21704493}" dt="2021-02-24T03:20:35.256" v="1475" actId="1076"/>
          <ac:spMkLst>
            <pc:docMk/>
            <pc:sldMk cId="2614834524" sldId="341"/>
            <ac:spMk id="15" creationId="{171C3555-AF8A-47A4-978D-F92D48694DBC}"/>
          </ac:spMkLst>
        </pc:spChg>
        <pc:picChg chg="del">
          <ac:chgData name="Luo Ray" userId="2c03d8075f7054b0" providerId="LiveId" clId="{44FD26DA-5EAB-4861-BE7B-02FE21704493}" dt="2021-02-14T15:51:01.284" v="519" actId="478"/>
          <ac:picMkLst>
            <pc:docMk/>
            <pc:sldMk cId="2614834524" sldId="341"/>
            <ac:picMk id="4" creationId="{5A32E533-9F28-4710-B099-47AF9E0A768D}"/>
          </ac:picMkLst>
        </pc:picChg>
        <pc:picChg chg="del">
          <ac:chgData name="Luo Ray" userId="2c03d8075f7054b0" providerId="LiveId" clId="{44FD26DA-5EAB-4861-BE7B-02FE21704493}" dt="2021-02-14T15:52:09.752" v="556" actId="478"/>
          <ac:picMkLst>
            <pc:docMk/>
            <pc:sldMk cId="2614834524" sldId="341"/>
            <ac:picMk id="5" creationId="{CAACB36C-D673-42FD-A171-44E310C6C440}"/>
          </ac:picMkLst>
        </pc:picChg>
        <pc:picChg chg="del mod">
          <ac:chgData name="Luo Ray" userId="2c03d8075f7054b0" providerId="LiveId" clId="{44FD26DA-5EAB-4861-BE7B-02FE21704493}" dt="2021-02-14T15:52:09.305" v="555" actId="478"/>
          <ac:picMkLst>
            <pc:docMk/>
            <pc:sldMk cId="2614834524" sldId="341"/>
            <ac:picMk id="6" creationId="{61016B44-58DF-49EC-93C7-A5DC401BB781}"/>
          </ac:picMkLst>
        </pc:picChg>
        <pc:picChg chg="add mod">
          <ac:chgData name="Luo Ray" userId="2c03d8075f7054b0" providerId="LiveId" clId="{44FD26DA-5EAB-4861-BE7B-02FE21704493}" dt="2021-02-16T15:43:35.793" v="857" actId="1076"/>
          <ac:picMkLst>
            <pc:docMk/>
            <pc:sldMk cId="2614834524" sldId="341"/>
            <ac:picMk id="11" creationId="{14837BB8-F072-46BF-BE4B-F4B8FA93F905}"/>
          </ac:picMkLst>
        </pc:picChg>
        <pc:picChg chg="add mod">
          <ac:chgData name="Luo Ray" userId="2c03d8075f7054b0" providerId="LiveId" clId="{44FD26DA-5EAB-4861-BE7B-02FE21704493}" dt="2021-02-14T15:54:09.766" v="635" actId="1076"/>
          <ac:picMkLst>
            <pc:docMk/>
            <pc:sldMk cId="2614834524" sldId="341"/>
            <ac:picMk id="13" creationId="{B4076CB5-1478-4C8E-B801-FF9662FE317F}"/>
          </ac:picMkLst>
        </pc:picChg>
        <pc:picChg chg="add mod">
          <ac:chgData name="Luo Ray" userId="2c03d8075f7054b0" providerId="LiveId" clId="{44FD26DA-5EAB-4861-BE7B-02FE21704493}" dt="2021-02-14T15:53:08.167" v="600" actId="1076"/>
          <ac:picMkLst>
            <pc:docMk/>
            <pc:sldMk cId="2614834524" sldId="341"/>
            <ac:picMk id="14" creationId="{D41D3FC9-88E9-4A5F-980D-3A0C4A90A907}"/>
          </ac:picMkLst>
        </pc:picChg>
      </pc:sldChg>
      <pc:sldChg chg="del">
        <pc:chgData name="Luo Ray" userId="2c03d8075f7054b0" providerId="LiveId" clId="{44FD26DA-5EAB-4861-BE7B-02FE21704493}" dt="2021-02-14T15:41:48.237" v="448" actId="47"/>
        <pc:sldMkLst>
          <pc:docMk/>
          <pc:sldMk cId="4250558967" sldId="342"/>
        </pc:sldMkLst>
      </pc:sldChg>
      <pc:sldChg chg="del">
        <pc:chgData name="Luo Ray" userId="2c03d8075f7054b0" providerId="LiveId" clId="{44FD26DA-5EAB-4861-BE7B-02FE21704493}" dt="2021-02-14T15:41:47.174" v="447" actId="47"/>
        <pc:sldMkLst>
          <pc:docMk/>
          <pc:sldMk cId="3500638926" sldId="343"/>
        </pc:sldMkLst>
      </pc:sldChg>
      <pc:sldChg chg="addSp delSp modSp mod">
        <pc:chgData name="Luo Ray" userId="2c03d8075f7054b0" providerId="LiveId" clId="{44FD26DA-5EAB-4861-BE7B-02FE21704493}" dt="2021-02-16T16:19:23.535" v="1057" actId="1076"/>
        <pc:sldMkLst>
          <pc:docMk/>
          <pc:sldMk cId="1854135801" sldId="345"/>
        </pc:sldMkLst>
        <pc:spChg chg="mod">
          <ac:chgData name="Luo Ray" userId="2c03d8075f7054b0" providerId="LiveId" clId="{44FD26DA-5EAB-4861-BE7B-02FE21704493}" dt="2021-02-16T16:19:08.399" v="1052" actId="27636"/>
          <ac:spMkLst>
            <pc:docMk/>
            <pc:sldMk cId="1854135801" sldId="345"/>
            <ac:spMk id="2" creationId="{8A62ADE3-F65F-430F-B6C9-FB81DA6772E7}"/>
          </ac:spMkLst>
        </pc:spChg>
        <pc:spChg chg="mod">
          <ac:chgData name="Luo Ray" userId="2c03d8075f7054b0" providerId="LiveId" clId="{44FD26DA-5EAB-4861-BE7B-02FE21704493}" dt="2021-02-16T16:19:23.535" v="1057" actId="1076"/>
          <ac:spMkLst>
            <pc:docMk/>
            <pc:sldMk cId="1854135801" sldId="345"/>
            <ac:spMk id="3" creationId="{4C34F332-3922-484A-BC12-CA13E337A33D}"/>
          </ac:spMkLst>
        </pc:spChg>
        <pc:spChg chg="del">
          <ac:chgData name="Luo Ray" userId="2c03d8075f7054b0" providerId="LiveId" clId="{44FD26DA-5EAB-4861-BE7B-02FE21704493}" dt="2021-02-14T15:54:34.833" v="639" actId="478"/>
          <ac:spMkLst>
            <pc:docMk/>
            <pc:sldMk cId="1854135801" sldId="345"/>
            <ac:spMk id="7" creationId="{E47D9DFF-ACDC-C04E-8B5C-E003B56ABB1A}"/>
          </ac:spMkLst>
        </pc:spChg>
        <pc:spChg chg="del">
          <ac:chgData name="Luo Ray" userId="2c03d8075f7054b0" providerId="LiveId" clId="{44FD26DA-5EAB-4861-BE7B-02FE21704493}" dt="2021-02-14T15:54:36.479" v="642" actId="478"/>
          <ac:spMkLst>
            <pc:docMk/>
            <pc:sldMk cId="1854135801" sldId="345"/>
            <ac:spMk id="8" creationId="{4DE4A7A0-5C56-EA42-8118-BD000AFE90D5}"/>
          </ac:spMkLst>
        </pc:spChg>
        <pc:spChg chg="del">
          <ac:chgData name="Luo Ray" userId="2c03d8075f7054b0" providerId="LiveId" clId="{44FD26DA-5EAB-4861-BE7B-02FE21704493}" dt="2021-02-14T15:54:33.834" v="638" actId="478"/>
          <ac:spMkLst>
            <pc:docMk/>
            <pc:sldMk cId="1854135801" sldId="345"/>
            <ac:spMk id="9" creationId="{E0E131C5-07D5-4946-8E2B-FD2789A8B27E}"/>
          </ac:spMkLst>
        </pc:spChg>
        <pc:grpChg chg="add mod">
          <ac:chgData name="Luo Ray" userId="2c03d8075f7054b0" providerId="LiveId" clId="{44FD26DA-5EAB-4861-BE7B-02FE21704493}" dt="2021-02-14T16:23:42.438" v="706" actId="1076"/>
          <ac:grpSpMkLst>
            <pc:docMk/>
            <pc:sldMk cId="1854135801" sldId="345"/>
            <ac:grpSpMk id="12" creationId="{1E371B0E-669F-491F-BBB9-BD4D3E331C95}"/>
          </ac:grpSpMkLst>
        </pc:grpChg>
        <pc:picChg chg="del">
          <ac:chgData name="Luo Ray" userId="2c03d8075f7054b0" providerId="LiveId" clId="{44FD26DA-5EAB-4861-BE7B-02FE21704493}" dt="2021-02-14T15:54:35.215" v="640" actId="478"/>
          <ac:picMkLst>
            <pc:docMk/>
            <pc:sldMk cId="1854135801" sldId="345"/>
            <ac:picMk id="4" creationId="{5A32E533-9F28-4710-B099-47AF9E0A768D}"/>
          </ac:picMkLst>
        </pc:picChg>
        <pc:picChg chg="del">
          <ac:chgData name="Luo Ray" userId="2c03d8075f7054b0" providerId="LiveId" clId="{44FD26DA-5EAB-4861-BE7B-02FE21704493}" dt="2021-02-14T15:54:35.962" v="641" actId="478"/>
          <ac:picMkLst>
            <pc:docMk/>
            <pc:sldMk cId="1854135801" sldId="345"/>
            <ac:picMk id="5" creationId="{CAACB36C-D673-42FD-A171-44E310C6C440}"/>
          </ac:picMkLst>
        </pc:picChg>
        <pc:picChg chg="del">
          <ac:chgData name="Luo Ray" userId="2c03d8075f7054b0" providerId="LiveId" clId="{44FD26DA-5EAB-4861-BE7B-02FE21704493}" dt="2021-02-14T15:54:32.309" v="637" actId="478"/>
          <ac:picMkLst>
            <pc:docMk/>
            <pc:sldMk cId="1854135801" sldId="345"/>
            <ac:picMk id="6" creationId="{61016B44-58DF-49EC-93C7-A5DC401BB781}"/>
          </ac:picMkLst>
        </pc:picChg>
        <pc:picChg chg="add mod modCrop">
          <ac:chgData name="Luo Ray" userId="2c03d8075f7054b0" providerId="LiveId" clId="{44FD26DA-5EAB-4861-BE7B-02FE21704493}" dt="2021-02-14T16:23:30.109" v="703" actId="164"/>
          <ac:picMkLst>
            <pc:docMk/>
            <pc:sldMk cId="1854135801" sldId="345"/>
            <ac:picMk id="10" creationId="{D996FCBD-D062-4E73-BA34-CB27009B95B0}"/>
          </ac:picMkLst>
        </pc:picChg>
        <pc:picChg chg="add mod modCrop">
          <ac:chgData name="Luo Ray" userId="2c03d8075f7054b0" providerId="LiveId" clId="{44FD26DA-5EAB-4861-BE7B-02FE21704493}" dt="2021-02-14T16:23:30.109" v="703" actId="164"/>
          <ac:picMkLst>
            <pc:docMk/>
            <pc:sldMk cId="1854135801" sldId="345"/>
            <ac:picMk id="11" creationId="{C31585E6-57C4-44F4-843D-A589C9ED8CBE}"/>
          </ac:picMkLst>
        </pc:picChg>
      </pc:sldChg>
      <pc:sldChg chg="addSp delSp modSp mod">
        <pc:chgData name="Luo Ray" userId="2c03d8075f7054b0" providerId="LiveId" clId="{44FD26DA-5EAB-4861-BE7B-02FE21704493}" dt="2021-02-16T16:18:49.656" v="1048" actId="1076"/>
        <pc:sldMkLst>
          <pc:docMk/>
          <pc:sldMk cId="479874116" sldId="346"/>
        </pc:sldMkLst>
        <pc:spChg chg="del">
          <ac:chgData name="Luo Ray" userId="2c03d8075f7054b0" providerId="LiveId" clId="{44FD26DA-5EAB-4861-BE7B-02FE21704493}" dt="2021-02-14T16:22:39.050" v="694" actId="478"/>
          <ac:spMkLst>
            <pc:docMk/>
            <pc:sldMk cId="479874116" sldId="346"/>
            <ac:spMk id="7" creationId="{E47D9DFF-ACDC-C04E-8B5C-E003B56ABB1A}"/>
          </ac:spMkLst>
        </pc:spChg>
        <pc:spChg chg="add mod">
          <ac:chgData name="Luo Ray" userId="2c03d8075f7054b0" providerId="LiveId" clId="{44FD26DA-5EAB-4861-BE7B-02FE21704493}" dt="2021-02-16T16:18:40.432" v="1046" actId="14100"/>
          <ac:spMkLst>
            <pc:docMk/>
            <pc:sldMk cId="479874116" sldId="346"/>
            <ac:spMk id="8" creationId="{95ADA61E-1A6B-4BBE-A0C3-366F93554A5B}"/>
          </ac:spMkLst>
        </pc:spChg>
        <pc:spChg chg="add mod">
          <ac:chgData name="Luo Ray" userId="2c03d8075f7054b0" providerId="LiveId" clId="{44FD26DA-5EAB-4861-BE7B-02FE21704493}" dt="2021-02-16T16:18:49.656" v="1048" actId="1076"/>
          <ac:spMkLst>
            <pc:docMk/>
            <pc:sldMk cId="479874116" sldId="346"/>
            <ac:spMk id="9" creationId="{C827CD0F-5348-4EA3-80D7-E50201362EB9}"/>
          </ac:spMkLst>
        </pc:spChg>
        <pc:spChg chg="del mod">
          <ac:chgData name="Luo Ray" userId="2c03d8075f7054b0" providerId="LiveId" clId="{44FD26DA-5EAB-4861-BE7B-02FE21704493}" dt="2021-02-14T16:22:37.931" v="692" actId="478"/>
          <ac:spMkLst>
            <pc:docMk/>
            <pc:sldMk cId="479874116" sldId="346"/>
            <ac:spMk id="10" creationId="{18818649-CD05-3142-A904-6EB035F40838}"/>
          </ac:spMkLst>
        </pc:spChg>
        <pc:spChg chg="del">
          <ac:chgData name="Luo Ray" userId="2c03d8075f7054b0" providerId="LiveId" clId="{44FD26DA-5EAB-4861-BE7B-02FE21704493}" dt="2021-02-14T16:22:38.643" v="693" actId="478"/>
          <ac:spMkLst>
            <pc:docMk/>
            <pc:sldMk cId="479874116" sldId="346"/>
            <ac:spMk id="11" creationId="{6A11B538-ADDA-7543-AA9D-78C96EC1EF77}"/>
          </ac:spMkLst>
        </pc:spChg>
        <pc:spChg chg="mod">
          <ac:chgData name="Luo Ray" userId="2c03d8075f7054b0" providerId="LiveId" clId="{44FD26DA-5EAB-4861-BE7B-02FE21704493}" dt="2021-02-16T16:18:34.122" v="1045" actId="948"/>
          <ac:spMkLst>
            <pc:docMk/>
            <pc:sldMk cId="479874116" sldId="346"/>
            <ac:spMk id="12" creationId="{A69C3D81-76A7-4510-95F9-71F5FB5E523B}"/>
          </ac:spMkLst>
        </pc:spChg>
        <pc:spChg chg="mod">
          <ac:chgData name="Luo Ray" userId="2c03d8075f7054b0" providerId="LiveId" clId="{44FD26DA-5EAB-4861-BE7B-02FE21704493}" dt="2021-02-16T16:17:51.592" v="1036" actId="1076"/>
          <ac:spMkLst>
            <pc:docMk/>
            <pc:sldMk cId="479874116" sldId="346"/>
            <ac:spMk id="14" creationId="{6C11F7F0-F4A3-4275-BA51-B1FA288C9377}"/>
          </ac:spMkLst>
        </pc:spChg>
        <pc:spChg chg="del">
          <ac:chgData name="Luo Ray" userId="2c03d8075f7054b0" providerId="LiveId" clId="{44FD26DA-5EAB-4861-BE7B-02FE21704493}" dt="2021-02-16T15:37:21.228" v="707" actId="478"/>
          <ac:spMkLst>
            <pc:docMk/>
            <pc:sldMk cId="479874116" sldId="346"/>
            <ac:spMk id="15" creationId="{FC2EE579-D205-4720-9A20-18CCE88844F7}"/>
          </ac:spMkLst>
        </pc:spChg>
        <pc:picChg chg="add mod">
          <ac:chgData name="Luo Ray" userId="2c03d8075f7054b0" providerId="LiveId" clId="{44FD26DA-5EAB-4861-BE7B-02FE21704493}" dt="2021-02-16T15:43:26.561" v="856" actId="1076"/>
          <ac:picMkLst>
            <pc:docMk/>
            <pc:sldMk cId="479874116" sldId="346"/>
            <ac:picMk id="3" creationId="{44B98262-57BA-4C47-A529-FC29BE97866D}"/>
          </ac:picMkLst>
        </pc:picChg>
        <pc:picChg chg="del">
          <ac:chgData name="Luo Ray" userId="2c03d8075f7054b0" providerId="LiveId" clId="{44FD26DA-5EAB-4861-BE7B-02FE21704493}" dt="2021-02-14T16:22:34.892" v="689" actId="478"/>
          <ac:picMkLst>
            <pc:docMk/>
            <pc:sldMk cId="479874116" sldId="346"/>
            <ac:picMk id="4" creationId="{5A32E533-9F28-4710-B099-47AF9E0A768D}"/>
          </ac:picMkLst>
        </pc:picChg>
        <pc:picChg chg="del">
          <ac:chgData name="Luo Ray" userId="2c03d8075f7054b0" providerId="LiveId" clId="{44FD26DA-5EAB-4861-BE7B-02FE21704493}" dt="2021-02-14T16:22:35.486" v="690" actId="478"/>
          <ac:picMkLst>
            <pc:docMk/>
            <pc:sldMk cId="479874116" sldId="346"/>
            <ac:picMk id="5" creationId="{CAACB36C-D673-42FD-A171-44E310C6C440}"/>
          </ac:picMkLst>
        </pc:picChg>
      </pc:sldChg>
      <pc:sldChg chg="del">
        <pc:chgData name="Luo Ray" userId="2c03d8075f7054b0" providerId="LiveId" clId="{44FD26DA-5EAB-4861-BE7B-02FE21704493}" dt="2021-02-14T15:41:48.998" v="449" actId="47"/>
        <pc:sldMkLst>
          <pc:docMk/>
          <pc:sldMk cId="2813914237" sldId="347"/>
        </pc:sldMkLst>
      </pc:sldChg>
      <pc:sldChg chg="del">
        <pc:chgData name="Luo Ray" userId="2c03d8075f7054b0" providerId="LiveId" clId="{44FD26DA-5EAB-4861-BE7B-02FE21704493}" dt="2021-02-14T15:41:57.317" v="454" actId="47"/>
        <pc:sldMkLst>
          <pc:docMk/>
          <pc:sldMk cId="3143537615" sldId="348"/>
        </pc:sldMkLst>
      </pc:sldChg>
      <pc:sldChg chg="addSp delSp modSp del mod">
        <pc:chgData name="Luo Ray" userId="2c03d8075f7054b0" providerId="LiveId" clId="{44FD26DA-5EAB-4861-BE7B-02FE21704493}" dt="2021-02-14T15:41:46.353" v="446" actId="47"/>
        <pc:sldMkLst>
          <pc:docMk/>
          <pc:sldMk cId="1674829507" sldId="349"/>
        </pc:sldMkLst>
        <pc:spChg chg="mod">
          <ac:chgData name="Luo Ray" userId="2c03d8075f7054b0" providerId="LiveId" clId="{44FD26DA-5EAB-4861-BE7B-02FE21704493}" dt="2021-02-14T15:36:28.102" v="424"/>
          <ac:spMkLst>
            <pc:docMk/>
            <pc:sldMk cId="1674829507" sldId="349"/>
            <ac:spMk id="2" creationId="{01D9D877-1B84-4787-A339-085D60A29371}"/>
          </ac:spMkLst>
        </pc:spChg>
        <pc:spChg chg="add del mod">
          <ac:chgData name="Luo Ray" userId="2c03d8075f7054b0" providerId="LiveId" clId="{44FD26DA-5EAB-4861-BE7B-02FE21704493}" dt="2021-02-14T15:36:19.259" v="406" actId="478"/>
          <ac:spMkLst>
            <pc:docMk/>
            <pc:sldMk cId="1674829507" sldId="349"/>
            <ac:spMk id="4" creationId="{14066522-E5B8-4679-8130-039C64DF77DA}"/>
          </ac:spMkLst>
        </pc:spChg>
        <pc:spChg chg="add del mod">
          <ac:chgData name="Luo Ray" userId="2c03d8075f7054b0" providerId="LiveId" clId="{44FD26DA-5EAB-4861-BE7B-02FE21704493}" dt="2021-02-14T15:36:24.290" v="409" actId="478"/>
          <ac:spMkLst>
            <pc:docMk/>
            <pc:sldMk cId="1674829507" sldId="349"/>
            <ac:spMk id="7" creationId="{F5B90228-2884-495C-92D7-E2B6A368DF35}"/>
          </ac:spMkLst>
        </pc:spChg>
        <pc:spChg chg="add del mod">
          <ac:chgData name="Luo Ray" userId="2c03d8075f7054b0" providerId="LiveId" clId="{44FD26DA-5EAB-4861-BE7B-02FE21704493}" dt="2021-02-14T15:36:31.592" v="426"/>
          <ac:spMkLst>
            <pc:docMk/>
            <pc:sldMk cId="1674829507" sldId="349"/>
            <ac:spMk id="8" creationId="{59CB502E-D6E4-4334-B05E-3ACBAB6F86B4}"/>
          </ac:spMkLst>
        </pc:spChg>
        <pc:spChg chg="add mod">
          <ac:chgData name="Luo Ray" userId="2c03d8075f7054b0" providerId="LiveId" clId="{44FD26DA-5EAB-4861-BE7B-02FE21704493}" dt="2021-02-14T15:40:40.710" v="443" actId="1076"/>
          <ac:spMkLst>
            <pc:docMk/>
            <pc:sldMk cId="1674829507" sldId="349"/>
            <ac:spMk id="10" creationId="{23DC0ED1-A021-4D7A-8626-93365946E4B5}"/>
          </ac:spMkLst>
        </pc:spChg>
        <pc:spChg chg="del">
          <ac:chgData name="Luo Ray" userId="2c03d8075f7054b0" providerId="LiveId" clId="{44FD26DA-5EAB-4861-BE7B-02FE21704493}" dt="2021-02-14T15:36:16.116" v="405" actId="478"/>
          <ac:spMkLst>
            <pc:docMk/>
            <pc:sldMk cId="1674829507" sldId="349"/>
            <ac:spMk id="13" creationId="{0E9A6BD6-2174-4439-866D-1F48DDDFB83A}"/>
          </ac:spMkLst>
        </pc:spChg>
        <pc:graphicFrameChg chg="del">
          <ac:chgData name="Luo Ray" userId="2c03d8075f7054b0" providerId="LiveId" clId="{44FD26DA-5EAB-4861-BE7B-02FE21704493}" dt="2021-02-14T15:36:21.576" v="407" actId="478"/>
          <ac:graphicFrameMkLst>
            <pc:docMk/>
            <pc:sldMk cId="1674829507" sldId="349"/>
            <ac:graphicFrameMk id="14" creationId="{3557401B-EA1B-4DD3-8433-625717CF1226}"/>
          </ac:graphicFrameMkLst>
        </pc:graphicFrameChg>
        <pc:picChg chg="add del mod">
          <ac:chgData name="Luo Ray" userId="2c03d8075f7054b0" providerId="LiveId" clId="{44FD26DA-5EAB-4861-BE7B-02FE21704493}" dt="2021-02-14T15:41:45.341" v="445" actId="478"/>
          <ac:picMkLst>
            <pc:docMk/>
            <pc:sldMk cId="1674829507" sldId="349"/>
            <ac:picMk id="9" creationId="{904B48B6-6086-459E-A635-99CE5E70DDD3}"/>
          </ac:picMkLst>
        </pc:picChg>
      </pc:sldChg>
      <pc:sldChg chg="modSp mod">
        <pc:chgData name="Luo Ray" userId="2c03d8075f7054b0" providerId="LiveId" clId="{44FD26DA-5EAB-4861-BE7B-02FE21704493}" dt="2021-02-17T05:42:43.382" v="1463" actId="20577"/>
        <pc:sldMkLst>
          <pc:docMk/>
          <pc:sldMk cId="1318441494" sldId="350"/>
        </pc:sldMkLst>
        <pc:spChg chg="mod">
          <ac:chgData name="Luo Ray" userId="2c03d8075f7054b0" providerId="LiveId" clId="{44FD26DA-5EAB-4861-BE7B-02FE21704493}" dt="2021-02-16T16:21:41.171" v="1061" actId="2711"/>
          <ac:spMkLst>
            <pc:docMk/>
            <pc:sldMk cId="1318441494" sldId="350"/>
            <ac:spMk id="2" creationId="{8BC95D02-E9B7-4E85-B5A6-E20E3F4BE45C}"/>
          </ac:spMkLst>
        </pc:spChg>
        <pc:spChg chg="mod">
          <ac:chgData name="Luo Ray" userId="2c03d8075f7054b0" providerId="LiveId" clId="{44FD26DA-5EAB-4861-BE7B-02FE21704493}" dt="2021-02-17T05:42:43.382" v="1463" actId="20577"/>
          <ac:spMkLst>
            <pc:docMk/>
            <pc:sldMk cId="1318441494" sldId="350"/>
            <ac:spMk id="7" creationId="{C9866728-12BC-4C5A-9E4B-BCD2BFC31525}"/>
          </ac:spMkLst>
        </pc:spChg>
      </pc:sldChg>
      <pc:sldChg chg="addSp delSp modSp new add del mod">
        <pc:chgData name="Luo Ray" userId="2c03d8075f7054b0" providerId="LiveId" clId="{44FD26DA-5EAB-4861-BE7B-02FE21704493}" dt="2021-02-17T05:43:07.859" v="1465" actId="14100"/>
        <pc:sldMkLst>
          <pc:docMk/>
          <pc:sldMk cId="682499432" sldId="351"/>
        </pc:sldMkLst>
        <pc:spChg chg="del mod">
          <ac:chgData name="Luo Ray" userId="2c03d8075f7054b0" providerId="LiveId" clId="{44FD26DA-5EAB-4861-BE7B-02FE21704493}" dt="2021-02-16T16:16:36.670" v="1020" actId="478"/>
          <ac:spMkLst>
            <pc:docMk/>
            <pc:sldMk cId="682499432" sldId="351"/>
            <ac:spMk id="2" creationId="{113246CF-E3C7-4821-BF92-77F6A3E2BF30}"/>
          </ac:spMkLst>
        </pc:spChg>
        <pc:spChg chg="mod">
          <ac:chgData name="Luo Ray" userId="2c03d8075f7054b0" providerId="LiveId" clId="{44FD26DA-5EAB-4861-BE7B-02FE21704493}" dt="2021-02-17T04:54:08.196" v="1281" actId="1076"/>
          <ac:spMkLst>
            <pc:docMk/>
            <pc:sldMk cId="682499432" sldId="351"/>
            <ac:spMk id="3" creationId="{63781975-8D61-4B67-AB36-B896EE329861}"/>
          </ac:spMkLst>
        </pc:spChg>
        <pc:spChg chg="add del mod">
          <ac:chgData name="Luo Ray" userId="2c03d8075f7054b0" providerId="LiveId" clId="{44FD26DA-5EAB-4861-BE7B-02FE21704493}" dt="2021-02-16T16:16:40.326" v="1022" actId="478"/>
          <ac:spMkLst>
            <pc:docMk/>
            <pc:sldMk cId="682499432" sldId="351"/>
            <ac:spMk id="5" creationId="{620D316E-BE99-4CFB-BD2C-F318672C26BE}"/>
          </ac:spMkLst>
        </pc:spChg>
        <pc:spChg chg="add mod">
          <ac:chgData name="Luo Ray" userId="2c03d8075f7054b0" providerId="LiveId" clId="{44FD26DA-5EAB-4861-BE7B-02FE21704493}" dt="2021-02-16T16:16:37.133" v="1021"/>
          <ac:spMkLst>
            <pc:docMk/>
            <pc:sldMk cId="682499432" sldId="351"/>
            <ac:spMk id="7" creationId="{7BC51AD5-6210-43FE-A2ED-F2F65242E495}"/>
          </ac:spMkLst>
        </pc:spChg>
        <pc:spChg chg="add mod">
          <ac:chgData name="Luo Ray" userId="2c03d8075f7054b0" providerId="LiveId" clId="{44FD26DA-5EAB-4861-BE7B-02FE21704493}" dt="2021-02-17T05:43:07.859" v="1465" actId="14100"/>
          <ac:spMkLst>
            <pc:docMk/>
            <pc:sldMk cId="682499432" sldId="351"/>
            <ac:spMk id="11" creationId="{7926AD78-1389-45A6-8036-41F3CE3D5F5E}"/>
          </ac:spMkLst>
        </pc:spChg>
        <pc:grpChg chg="add del mod">
          <ac:chgData name="Luo Ray" userId="2c03d8075f7054b0" providerId="LiveId" clId="{44FD26DA-5EAB-4861-BE7B-02FE21704493}" dt="2021-02-12T16:13:30.603" v="402" actId="478"/>
          <ac:grpSpMkLst>
            <pc:docMk/>
            <pc:sldMk cId="682499432" sldId="351"/>
            <ac:grpSpMk id="7" creationId="{0114809A-832D-414C-9E60-71E64BECE92F}"/>
          </ac:grpSpMkLst>
        </pc:grpChg>
        <pc:grpChg chg="add del mod">
          <ac:chgData name="Luo Ray" userId="2c03d8075f7054b0" providerId="LiveId" clId="{44FD26DA-5EAB-4861-BE7B-02FE21704493}" dt="2021-02-12T16:13:57.022" v="404" actId="478"/>
          <ac:grpSpMkLst>
            <pc:docMk/>
            <pc:sldMk cId="682499432" sldId="351"/>
            <ac:grpSpMk id="10" creationId="{5AD74EE5-5F4E-4B33-AAFD-69DB7D17D31B}"/>
          </ac:grpSpMkLst>
        </pc:grpChg>
        <pc:grpChg chg="mod">
          <ac:chgData name="Luo Ray" userId="2c03d8075f7054b0" providerId="LiveId" clId="{44FD26DA-5EAB-4861-BE7B-02FE21704493}" dt="2021-02-12T16:13:30.938" v="403"/>
          <ac:grpSpMkLst>
            <pc:docMk/>
            <pc:sldMk cId="682499432" sldId="351"/>
            <ac:grpSpMk id="11" creationId="{A01DD6F0-A4CC-4E94-8E98-905AB38ECD0E}"/>
          </ac:grpSpMkLst>
        </pc:grpChg>
        <pc:picChg chg="add del mod">
          <ac:chgData name="Luo Ray" userId="2c03d8075f7054b0" providerId="LiveId" clId="{44FD26DA-5EAB-4861-BE7B-02FE21704493}" dt="2021-02-17T04:45:19.392" v="1229" actId="478"/>
          <ac:picMkLst>
            <pc:docMk/>
            <pc:sldMk cId="682499432" sldId="351"/>
            <ac:picMk id="4" creationId="{B94D075D-F450-4599-B9D0-B2DB6BB2A903}"/>
          </ac:picMkLst>
        </pc:picChg>
        <pc:picChg chg="add del mod">
          <ac:chgData name="Luo Ray" userId="2c03d8075f7054b0" providerId="LiveId" clId="{44FD26DA-5EAB-4861-BE7B-02FE21704493}" dt="2021-02-12T16:08:53.136" v="341" actId="478"/>
          <ac:picMkLst>
            <pc:docMk/>
            <pc:sldMk cId="682499432" sldId="351"/>
            <ac:picMk id="4" creationId="{EC47339F-2289-4E3A-9FA7-7B67F1189DC5}"/>
          </ac:picMkLst>
        </pc:picChg>
        <pc:picChg chg="add del mod">
          <ac:chgData name="Luo Ray" userId="2c03d8075f7054b0" providerId="LiveId" clId="{44FD26DA-5EAB-4861-BE7B-02FE21704493}" dt="2021-02-12T16:10:07.603" v="358" actId="21"/>
          <ac:picMkLst>
            <pc:docMk/>
            <pc:sldMk cId="682499432" sldId="351"/>
            <ac:picMk id="5" creationId="{580E5427-B3B7-44A3-A1AF-238D5CFBCD7A}"/>
          </ac:picMkLst>
        </pc:picChg>
        <pc:picChg chg="add del mod">
          <ac:chgData name="Luo Ray" userId="2c03d8075f7054b0" providerId="LiveId" clId="{44FD26DA-5EAB-4861-BE7B-02FE21704493}" dt="2021-02-17T04:45:06.986" v="1224" actId="478"/>
          <ac:picMkLst>
            <pc:docMk/>
            <pc:sldMk cId="682499432" sldId="351"/>
            <ac:picMk id="6" creationId="{C798201C-054D-466E-8952-69A563F692E1}"/>
          </ac:picMkLst>
        </pc:picChg>
        <pc:picChg chg="add mod">
          <ac:chgData name="Luo Ray" userId="2c03d8075f7054b0" providerId="LiveId" clId="{44FD26DA-5EAB-4861-BE7B-02FE21704493}" dt="2021-02-17T04:51:21.933" v="1238" actId="1076"/>
          <ac:picMkLst>
            <pc:docMk/>
            <pc:sldMk cId="682499432" sldId="351"/>
            <ac:picMk id="8" creationId="{1714FC23-E578-40E0-999F-6C683FC0A56C}"/>
          </ac:picMkLst>
        </pc:picChg>
        <pc:picChg chg="mod">
          <ac:chgData name="Luo Ray" userId="2c03d8075f7054b0" providerId="LiveId" clId="{44FD26DA-5EAB-4861-BE7B-02FE21704493}" dt="2021-02-12T16:13:24.560" v="401"/>
          <ac:picMkLst>
            <pc:docMk/>
            <pc:sldMk cId="682499432" sldId="351"/>
            <ac:picMk id="8" creationId="{9A588582-0E64-412B-980A-DA9478EC2279}"/>
          </ac:picMkLst>
        </pc:picChg>
        <pc:picChg chg="mod">
          <ac:chgData name="Luo Ray" userId="2c03d8075f7054b0" providerId="LiveId" clId="{44FD26DA-5EAB-4861-BE7B-02FE21704493}" dt="2021-02-12T16:13:24.560" v="401"/>
          <ac:picMkLst>
            <pc:docMk/>
            <pc:sldMk cId="682499432" sldId="351"/>
            <ac:picMk id="9" creationId="{6FFBC90E-6269-480D-9364-E18E8AFEA127}"/>
          </ac:picMkLst>
        </pc:picChg>
        <pc:picChg chg="add del mod">
          <ac:chgData name="Luo Ray" userId="2c03d8075f7054b0" providerId="LiveId" clId="{44FD26DA-5EAB-4861-BE7B-02FE21704493}" dt="2021-02-17T04:46:24.867" v="1236" actId="478"/>
          <ac:picMkLst>
            <pc:docMk/>
            <pc:sldMk cId="682499432" sldId="351"/>
            <ac:picMk id="9" creationId="{AD8CF2A5-C04F-4B1E-9727-EE76418B4F9F}"/>
          </ac:picMkLst>
        </pc:picChg>
        <pc:picChg chg="add del mod">
          <ac:chgData name="Luo Ray" userId="2c03d8075f7054b0" providerId="LiveId" clId="{44FD26DA-5EAB-4861-BE7B-02FE21704493}" dt="2021-02-17T04:46:24.867" v="1236" actId="478"/>
          <ac:picMkLst>
            <pc:docMk/>
            <pc:sldMk cId="682499432" sldId="351"/>
            <ac:picMk id="10" creationId="{9DAF5A6C-3C9F-4172-A0A7-17EC3799BD06}"/>
          </ac:picMkLst>
        </pc:picChg>
        <pc:picChg chg="mod">
          <ac:chgData name="Luo Ray" userId="2c03d8075f7054b0" providerId="LiveId" clId="{44FD26DA-5EAB-4861-BE7B-02FE21704493}" dt="2021-02-12T16:13:30.938" v="403"/>
          <ac:picMkLst>
            <pc:docMk/>
            <pc:sldMk cId="682499432" sldId="351"/>
            <ac:picMk id="12" creationId="{6E55241D-6735-4FDF-83C5-5858EC6B834B}"/>
          </ac:picMkLst>
        </pc:picChg>
        <pc:picChg chg="mod">
          <ac:chgData name="Luo Ray" userId="2c03d8075f7054b0" providerId="LiveId" clId="{44FD26DA-5EAB-4861-BE7B-02FE21704493}" dt="2021-02-12T16:13:30.938" v="403"/>
          <ac:picMkLst>
            <pc:docMk/>
            <pc:sldMk cId="682499432" sldId="351"/>
            <ac:picMk id="13" creationId="{60B6A48D-0A8A-47A3-990E-6BB17B744ED5}"/>
          </ac:picMkLst>
        </pc:picChg>
        <pc:picChg chg="mod">
          <ac:chgData name="Luo Ray" userId="2c03d8075f7054b0" providerId="LiveId" clId="{44FD26DA-5EAB-4861-BE7B-02FE21704493}" dt="2021-02-12T16:13:30.938" v="403"/>
          <ac:picMkLst>
            <pc:docMk/>
            <pc:sldMk cId="682499432" sldId="351"/>
            <ac:picMk id="14" creationId="{56FE1695-B5A3-46AA-9A7A-37C22DDF2CF7}"/>
          </ac:picMkLst>
        </pc:picChg>
      </pc:sldChg>
      <pc:sldChg chg="addSp delSp modSp new mod">
        <pc:chgData name="Luo Ray" userId="2c03d8075f7054b0" providerId="LiveId" clId="{44FD26DA-5EAB-4861-BE7B-02FE21704493}" dt="2021-02-16T16:16:51.799" v="1023" actId="2711"/>
        <pc:sldMkLst>
          <pc:docMk/>
          <pc:sldMk cId="3547595055" sldId="352"/>
        </pc:sldMkLst>
        <pc:spChg chg="del">
          <ac:chgData name="Luo Ray" userId="2c03d8075f7054b0" providerId="LiveId" clId="{44FD26DA-5EAB-4861-BE7B-02FE21704493}" dt="2021-02-14T15:48:37.912" v="465" actId="478"/>
          <ac:spMkLst>
            <pc:docMk/>
            <pc:sldMk cId="3547595055" sldId="352"/>
            <ac:spMk id="2" creationId="{4388F148-BA81-4741-9D52-AECF3763CDC5}"/>
          </ac:spMkLst>
        </pc:spChg>
        <pc:spChg chg="mod">
          <ac:chgData name="Luo Ray" userId="2c03d8075f7054b0" providerId="LiveId" clId="{44FD26DA-5EAB-4861-BE7B-02FE21704493}" dt="2021-02-16T16:16:51.799" v="1023" actId="2711"/>
          <ac:spMkLst>
            <pc:docMk/>
            <pc:sldMk cId="3547595055" sldId="352"/>
            <ac:spMk id="3" creationId="{42DE48C8-8E97-4985-B335-DF7458C4BE6E}"/>
          </ac:spMkLst>
        </pc:spChg>
        <pc:spChg chg="add mod">
          <ac:chgData name="Luo Ray" userId="2c03d8075f7054b0" providerId="LiveId" clId="{44FD26DA-5EAB-4861-BE7B-02FE21704493}" dt="2021-02-16T16:16:51.799" v="1023" actId="2711"/>
          <ac:spMkLst>
            <pc:docMk/>
            <pc:sldMk cId="3547595055" sldId="352"/>
            <ac:spMk id="4" creationId="{E3D1FAD2-065D-4F01-A30A-09840698F6ED}"/>
          </ac:spMkLst>
        </pc:spChg>
      </pc:sldChg>
      <pc:sldChg chg="addSp delSp modSp new mod">
        <pc:chgData name="Luo Ray" userId="2c03d8075f7054b0" providerId="LiveId" clId="{44FD26DA-5EAB-4861-BE7B-02FE21704493}" dt="2021-02-17T05:30:04.659" v="1333" actId="1076"/>
        <pc:sldMkLst>
          <pc:docMk/>
          <pc:sldMk cId="1265925176" sldId="353"/>
        </pc:sldMkLst>
        <pc:spChg chg="del">
          <ac:chgData name="Luo Ray" userId="2c03d8075f7054b0" providerId="LiveId" clId="{44FD26DA-5EAB-4861-BE7B-02FE21704493}" dt="2021-02-16T15:44:31.612" v="862" actId="478"/>
          <ac:spMkLst>
            <pc:docMk/>
            <pc:sldMk cId="1265925176" sldId="353"/>
            <ac:spMk id="2" creationId="{DF7831CA-25B3-41FE-90E7-7EE5D4C16F1B}"/>
          </ac:spMkLst>
        </pc:spChg>
        <pc:spChg chg="del">
          <ac:chgData name="Luo Ray" userId="2c03d8075f7054b0" providerId="LiveId" clId="{44FD26DA-5EAB-4861-BE7B-02FE21704493}" dt="2021-02-16T15:44:33.045" v="863" actId="478"/>
          <ac:spMkLst>
            <pc:docMk/>
            <pc:sldMk cId="1265925176" sldId="353"/>
            <ac:spMk id="3" creationId="{5734F26C-9C78-4430-8984-F8DD0A0B00BA}"/>
          </ac:spMkLst>
        </pc:spChg>
        <pc:spChg chg="add mod">
          <ac:chgData name="Luo Ray" userId="2c03d8075f7054b0" providerId="LiveId" clId="{44FD26DA-5EAB-4861-BE7B-02FE21704493}" dt="2021-02-16T16:14:56.426" v="1002" actId="20577"/>
          <ac:spMkLst>
            <pc:docMk/>
            <pc:sldMk cId="1265925176" sldId="353"/>
            <ac:spMk id="4" creationId="{814EC627-8D5C-4F7D-B21F-5A791B14AA9C}"/>
          </ac:spMkLst>
        </pc:spChg>
        <pc:spChg chg="add mod ord">
          <ac:chgData name="Luo Ray" userId="2c03d8075f7054b0" providerId="LiveId" clId="{44FD26DA-5EAB-4861-BE7B-02FE21704493}" dt="2021-02-16T15:45:27.687" v="871" actId="167"/>
          <ac:spMkLst>
            <pc:docMk/>
            <pc:sldMk cId="1265925176" sldId="353"/>
            <ac:spMk id="5" creationId="{05F4CD09-7B55-4305-8A2A-990DAAD1387F}"/>
          </ac:spMkLst>
        </pc:spChg>
        <pc:spChg chg="add del mod">
          <ac:chgData name="Luo Ray" userId="2c03d8075f7054b0" providerId="LiveId" clId="{44FD26DA-5EAB-4861-BE7B-02FE21704493}" dt="2021-02-16T15:45:41.156" v="874"/>
          <ac:spMkLst>
            <pc:docMk/>
            <pc:sldMk cId="1265925176" sldId="353"/>
            <ac:spMk id="6" creationId="{9160C5A5-4337-409C-A4BE-26D58C8A2DCC}"/>
          </ac:spMkLst>
        </pc:spChg>
        <pc:spChg chg="add del mod">
          <ac:chgData name="Luo Ray" userId="2c03d8075f7054b0" providerId="LiveId" clId="{44FD26DA-5EAB-4861-BE7B-02FE21704493}" dt="2021-02-16T15:45:50.509" v="878" actId="478"/>
          <ac:spMkLst>
            <pc:docMk/>
            <pc:sldMk cId="1265925176" sldId="353"/>
            <ac:spMk id="8" creationId="{7AB23055-8592-410D-A133-C26219A846F4}"/>
          </ac:spMkLst>
        </pc:spChg>
        <pc:spChg chg="add mod">
          <ac:chgData name="Luo Ray" userId="2c03d8075f7054b0" providerId="LiveId" clId="{44FD26DA-5EAB-4861-BE7B-02FE21704493}" dt="2021-02-16T16:14:48.474" v="1000" actId="27636"/>
          <ac:spMkLst>
            <pc:docMk/>
            <pc:sldMk cId="1265925176" sldId="353"/>
            <ac:spMk id="11" creationId="{848FF72B-5B50-45DF-B202-CD2F030FA64F}"/>
          </ac:spMkLst>
        </pc:spChg>
        <pc:picChg chg="add mod">
          <ac:chgData name="Luo Ray" userId="2c03d8075f7054b0" providerId="LiveId" clId="{44FD26DA-5EAB-4861-BE7B-02FE21704493}" dt="2021-02-17T05:24:40.947" v="1321" actId="1076"/>
          <ac:picMkLst>
            <pc:docMk/>
            <pc:sldMk cId="1265925176" sldId="353"/>
            <ac:picMk id="3" creationId="{75DC60A9-BF75-49E5-8B26-C8999B2C8D60}"/>
          </ac:picMkLst>
        </pc:picChg>
        <pc:picChg chg="add mod">
          <ac:chgData name="Luo Ray" userId="2c03d8075f7054b0" providerId="LiveId" clId="{44FD26DA-5EAB-4861-BE7B-02FE21704493}" dt="2021-02-17T05:30:04.659" v="1333" actId="1076"/>
          <ac:picMkLst>
            <pc:docMk/>
            <pc:sldMk cId="1265925176" sldId="353"/>
            <ac:picMk id="7" creationId="{63AA963B-12CE-4162-8F30-A539154EAFFA}"/>
          </ac:picMkLst>
        </pc:picChg>
        <pc:picChg chg="add del mod">
          <ac:chgData name="Luo Ray" userId="2c03d8075f7054b0" providerId="LiveId" clId="{44FD26DA-5EAB-4861-BE7B-02FE21704493}" dt="2021-02-16T15:45:41.156" v="874"/>
          <ac:picMkLst>
            <pc:docMk/>
            <pc:sldMk cId="1265925176" sldId="353"/>
            <ac:picMk id="7" creationId="{E92DD6D0-B61A-44FE-A8A7-134984CABE2E}"/>
          </ac:picMkLst>
        </pc:picChg>
        <pc:picChg chg="add del mod">
          <ac:chgData name="Luo Ray" userId="2c03d8075f7054b0" providerId="LiveId" clId="{44FD26DA-5EAB-4861-BE7B-02FE21704493}" dt="2021-02-16T15:45:50.509" v="878" actId="478"/>
          <ac:picMkLst>
            <pc:docMk/>
            <pc:sldMk cId="1265925176" sldId="353"/>
            <ac:picMk id="9" creationId="{BC1644FE-4C0C-410C-B2C4-66DBDC41496C}"/>
          </ac:picMkLst>
        </pc:picChg>
        <pc:picChg chg="add mod">
          <ac:chgData name="Luo Ray" userId="2c03d8075f7054b0" providerId="LiveId" clId="{44FD26DA-5EAB-4861-BE7B-02FE21704493}" dt="2021-02-16T15:47:29.648" v="914" actId="1076"/>
          <ac:picMkLst>
            <pc:docMk/>
            <pc:sldMk cId="1265925176" sldId="353"/>
            <ac:picMk id="12" creationId="{2E48648B-E49E-4810-AC7A-538689D502EA}"/>
          </ac:picMkLst>
        </pc:picChg>
      </pc:sldChg>
      <pc:sldChg chg="addSp delSp modSp add mod">
        <pc:chgData name="Luo Ray" userId="2c03d8075f7054b0" providerId="LiveId" clId="{44FD26DA-5EAB-4861-BE7B-02FE21704493}" dt="2021-02-17T05:36:16.092" v="1383" actId="1076"/>
        <pc:sldMkLst>
          <pc:docMk/>
          <pc:sldMk cId="310570456" sldId="354"/>
        </pc:sldMkLst>
        <pc:spChg chg="del">
          <ac:chgData name="Luo Ray" userId="2c03d8075f7054b0" providerId="LiveId" clId="{44FD26DA-5EAB-4861-BE7B-02FE21704493}" dt="2021-02-16T16:09:28.372" v="960" actId="478"/>
          <ac:spMkLst>
            <pc:docMk/>
            <pc:sldMk cId="310570456" sldId="354"/>
            <ac:spMk id="4" creationId="{814EC627-8D5C-4F7D-B21F-5A791B14AA9C}"/>
          </ac:spMkLst>
        </pc:spChg>
        <pc:spChg chg="add mod">
          <ac:chgData name="Luo Ray" userId="2c03d8075f7054b0" providerId="LiveId" clId="{44FD26DA-5EAB-4861-BE7B-02FE21704493}" dt="2021-02-17T05:30:59.620" v="1357" actId="404"/>
          <ac:spMkLst>
            <pc:docMk/>
            <pc:sldMk cId="310570456" sldId="354"/>
            <ac:spMk id="7" creationId="{37141523-4B1A-4A06-BFC2-EB0ADD5B62E0}"/>
          </ac:spMkLst>
        </pc:spChg>
        <pc:spChg chg="mod">
          <ac:chgData name="Luo Ray" userId="2c03d8075f7054b0" providerId="LiveId" clId="{44FD26DA-5EAB-4861-BE7B-02FE21704493}" dt="2021-02-17T04:56:53.215" v="1299" actId="1076"/>
          <ac:spMkLst>
            <pc:docMk/>
            <pc:sldMk cId="310570456" sldId="354"/>
            <ac:spMk id="11" creationId="{848FF72B-5B50-45DF-B202-CD2F030FA64F}"/>
          </ac:spMkLst>
        </pc:spChg>
        <pc:picChg chg="add del mod">
          <ac:chgData name="Luo Ray" userId="2c03d8075f7054b0" providerId="LiveId" clId="{44FD26DA-5EAB-4861-BE7B-02FE21704493}" dt="2021-02-17T03:46:47.119" v="1080" actId="478"/>
          <ac:picMkLst>
            <pc:docMk/>
            <pc:sldMk cId="310570456" sldId="354"/>
            <ac:picMk id="4" creationId="{42940454-BB6B-44D7-9737-604E94FC1C9B}"/>
          </ac:picMkLst>
        </pc:picChg>
        <pc:picChg chg="add del mod">
          <ac:chgData name="Luo Ray" userId="2c03d8075f7054b0" providerId="LiveId" clId="{44FD26DA-5EAB-4861-BE7B-02FE21704493}" dt="2021-02-17T04:56:55.142" v="1302" actId="478"/>
          <ac:picMkLst>
            <pc:docMk/>
            <pc:sldMk cId="310570456" sldId="354"/>
            <ac:picMk id="6" creationId="{B46C3695-E2CC-4E80-99D3-948B8FE7AC7D}"/>
          </ac:picMkLst>
        </pc:picChg>
        <pc:picChg chg="add mod modCrop">
          <ac:chgData name="Luo Ray" userId="2c03d8075f7054b0" providerId="LiveId" clId="{44FD26DA-5EAB-4861-BE7B-02FE21704493}" dt="2021-02-17T05:36:16.092" v="1383" actId="1076"/>
          <ac:picMkLst>
            <pc:docMk/>
            <pc:sldMk cId="310570456" sldId="354"/>
            <ac:picMk id="9" creationId="{F31601F2-A8AE-41AC-8A64-D26AC8420CC4}"/>
          </ac:picMkLst>
        </pc:picChg>
        <pc:picChg chg="add del mod modCrop">
          <ac:chgData name="Luo Ray" userId="2c03d8075f7054b0" providerId="LiveId" clId="{44FD26DA-5EAB-4861-BE7B-02FE21704493}" dt="2021-02-17T04:20:15.579" v="1102" actId="478"/>
          <ac:picMkLst>
            <pc:docMk/>
            <pc:sldMk cId="310570456" sldId="354"/>
            <ac:picMk id="12" creationId="{1C1B66B0-DFE8-4684-A650-239F532DF626}"/>
          </ac:picMkLst>
        </pc:picChg>
        <pc:picChg chg="del">
          <ac:chgData name="Luo Ray" userId="2c03d8075f7054b0" providerId="LiveId" clId="{44FD26DA-5EAB-4861-BE7B-02FE21704493}" dt="2021-02-16T16:08:50.080" v="945" actId="478"/>
          <ac:picMkLst>
            <pc:docMk/>
            <pc:sldMk cId="310570456" sldId="354"/>
            <ac:picMk id="12" creationId="{2E48648B-E49E-4810-AC7A-538689D502EA}"/>
          </ac:picMkLst>
        </pc:picChg>
        <pc:picChg chg="add mod">
          <ac:chgData name="Luo Ray" userId="2c03d8075f7054b0" providerId="LiveId" clId="{44FD26DA-5EAB-4861-BE7B-02FE21704493}" dt="2021-02-17T05:30:54.071" v="1356" actId="1035"/>
          <ac:picMkLst>
            <pc:docMk/>
            <pc:sldMk cId="310570456" sldId="354"/>
            <ac:picMk id="14" creationId="{9DD09DF4-661A-4C51-9518-F40CF5788F04}"/>
          </ac:picMkLst>
        </pc:picChg>
        <pc:picChg chg="add mod">
          <ac:chgData name="Luo Ray" userId="2c03d8075f7054b0" providerId="LiveId" clId="{44FD26DA-5EAB-4861-BE7B-02FE21704493}" dt="2021-02-17T05:30:54.071" v="1356" actId="1035"/>
          <ac:picMkLst>
            <pc:docMk/>
            <pc:sldMk cId="310570456" sldId="354"/>
            <ac:picMk id="16" creationId="{D2485CD9-301E-4E29-8F86-69DEF81A127D}"/>
          </ac:picMkLst>
        </pc:picChg>
        <pc:picChg chg="add del mod">
          <ac:chgData name="Luo Ray" userId="2c03d8075f7054b0" providerId="LiveId" clId="{44FD26DA-5EAB-4861-BE7B-02FE21704493}" dt="2021-02-17T04:56:54.223" v="1301"/>
          <ac:picMkLst>
            <pc:docMk/>
            <pc:sldMk cId="310570456" sldId="354"/>
            <ac:picMk id="17" creationId="{9ADF67ED-8B7E-4458-A8AE-F6C0A2761391}"/>
          </ac:picMkLst>
        </pc:picChg>
        <pc:cxnChg chg="add mod">
          <ac:chgData name="Luo Ray" userId="2c03d8075f7054b0" providerId="LiveId" clId="{44FD26DA-5EAB-4861-BE7B-02FE21704493}" dt="2021-02-17T05:31:06.298" v="1359" actId="1076"/>
          <ac:cxnSpMkLst>
            <pc:docMk/>
            <pc:sldMk cId="310570456" sldId="354"/>
            <ac:cxnSpMk id="3" creationId="{61B0DB43-75F0-44DB-9B39-4C4B946AB806}"/>
          </ac:cxnSpMkLst>
        </pc:cxnChg>
      </pc:sldChg>
      <pc:sldChg chg="addSp delSp modSp add mod">
        <pc:chgData name="Luo Ray" userId="2c03d8075f7054b0" providerId="LiveId" clId="{44FD26DA-5EAB-4861-BE7B-02FE21704493}" dt="2021-02-17T05:32:24.298" v="1373" actId="1076"/>
        <pc:sldMkLst>
          <pc:docMk/>
          <pc:sldMk cId="716926233" sldId="355"/>
        </pc:sldMkLst>
        <pc:spChg chg="mod">
          <ac:chgData name="Luo Ray" userId="2c03d8075f7054b0" providerId="LiveId" clId="{44FD26DA-5EAB-4861-BE7B-02FE21704493}" dt="2021-02-17T04:25:53.206" v="1186" actId="948"/>
          <ac:spMkLst>
            <pc:docMk/>
            <pc:sldMk cId="716926233" sldId="355"/>
            <ac:spMk id="2" creationId="{01D9D877-1B84-4787-A339-085D60A29371}"/>
          </ac:spMkLst>
        </pc:spChg>
        <pc:spChg chg="mod">
          <ac:chgData name="Luo Ray" userId="2c03d8075f7054b0" providerId="LiveId" clId="{44FD26DA-5EAB-4861-BE7B-02FE21704493}" dt="2021-02-17T05:32:24.298" v="1373" actId="1076"/>
          <ac:spMkLst>
            <pc:docMk/>
            <pc:sldMk cId="716926233" sldId="355"/>
            <ac:spMk id="13" creationId="{0E9A6BD6-2174-4439-866D-1F48DDDFB83A}"/>
          </ac:spMkLst>
        </pc:spChg>
        <pc:picChg chg="add mod">
          <ac:chgData name="Luo Ray" userId="2c03d8075f7054b0" providerId="LiveId" clId="{44FD26DA-5EAB-4861-BE7B-02FE21704493}" dt="2021-02-17T04:25:17.877" v="1179" actId="1076"/>
          <ac:picMkLst>
            <pc:docMk/>
            <pc:sldMk cId="716926233" sldId="355"/>
            <ac:picMk id="4" creationId="{56CE1BDF-9823-4D19-B84F-D37EC49F933C}"/>
          </ac:picMkLst>
        </pc:picChg>
        <pc:picChg chg="del">
          <ac:chgData name="Luo Ray" userId="2c03d8075f7054b0" providerId="LiveId" clId="{44FD26DA-5EAB-4861-BE7B-02FE21704493}" dt="2021-02-17T04:24:55.684" v="1171" actId="478"/>
          <ac:picMkLst>
            <pc:docMk/>
            <pc:sldMk cId="716926233" sldId="355"/>
            <ac:picMk id="8" creationId="{2742E828-74FB-4CC4-B2EA-B81C80B1264B}"/>
          </ac:picMkLst>
        </pc:picChg>
      </pc:sldChg>
      <pc:sldChg chg="addSp delSp modSp add mod ord">
        <pc:chgData name="Luo Ray" userId="2c03d8075f7054b0" providerId="LiveId" clId="{44FD26DA-5EAB-4861-BE7B-02FE21704493}" dt="2021-02-17T05:29:23.467" v="1331" actId="1076"/>
        <pc:sldMkLst>
          <pc:docMk/>
          <pc:sldMk cId="386158304" sldId="356"/>
        </pc:sldMkLst>
        <pc:spChg chg="add del mod">
          <ac:chgData name="Luo Ray" userId="2c03d8075f7054b0" providerId="LiveId" clId="{44FD26DA-5EAB-4861-BE7B-02FE21704493}" dt="2021-02-17T04:55:32.030" v="1289" actId="478"/>
          <ac:spMkLst>
            <pc:docMk/>
            <pc:sldMk cId="386158304" sldId="356"/>
            <ac:spMk id="3" creationId="{8083DE45-5D09-4C40-A6FD-7D5ADD8490C6}"/>
          </ac:spMkLst>
        </pc:spChg>
        <pc:spChg chg="mod">
          <ac:chgData name="Luo Ray" userId="2c03d8075f7054b0" providerId="LiveId" clId="{44FD26DA-5EAB-4861-BE7B-02FE21704493}" dt="2021-02-17T05:29:20.947" v="1330" actId="1076"/>
          <ac:spMkLst>
            <pc:docMk/>
            <pc:sldMk cId="386158304" sldId="356"/>
            <ac:spMk id="4" creationId="{814EC627-8D5C-4F7D-B21F-5A791B14AA9C}"/>
          </ac:spMkLst>
        </pc:spChg>
        <pc:spChg chg="add mod">
          <ac:chgData name="Luo Ray" userId="2c03d8075f7054b0" providerId="LiveId" clId="{44FD26DA-5EAB-4861-BE7B-02FE21704493}" dt="2021-02-17T05:26:36.923" v="1323" actId="1076"/>
          <ac:spMkLst>
            <pc:docMk/>
            <pc:sldMk cId="386158304" sldId="356"/>
            <ac:spMk id="8" creationId="{5BC95B8A-F5C5-4BEF-BC05-C81F1CFD8479}"/>
          </ac:spMkLst>
        </pc:spChg>
        <pc:spChg chg="del">
          <ac:chgData name="Luo Ray" userId="2c03d8075f7054b0" providerId="LiveId" clId="{44FD26DA-5EAB-4861-BE7B-02FE21704493}" dt="2021-02-17T04:55:26.544" v="1287" actId="478"/>
          <ac:spMkLst>
            <pc:docMk/>
            <pc:sldMk cId="386158304" sldId="356"/>
            <ac:spMk id="11" creationId="{848FF72B-5B50-45DF-B202-CD2F030FA64F}"/>
          </ac:spMkLst>
        </pc:spChg>
        <pc:picChg chg="add mod">
          <ac:chgData name="Luo Ray" userId="2c03d8075f7054b0" providerId="LiveId" clId="{44FD26DA-5EAB-4861-BE7B-02FE21704493}" dt="2021-02-17T05:29:23.467" v="1331" actId="1076"/>
          <ac:picMkLst>
            <pc:docMk/>
            <pc:sldMk cId="386158304" sldId="356"/>
            <ac:picMk id="7" creationId="{AA4A9431-F4DC-4022-9C7B-47F63AF4E55C}"/>
          </ac:picMkLst>
        </pc:picChg>
        <pc:picChg chg="add mod">
          <ac:chgData name="Luo Ray" userId="2c03d8075f7054b0" providerId="LiveId" clId="{44FD26DA-5EAB-4861-BE7B-02FE21704493}" dt="2021-02-17T05:23:50.459" v="1310" actId="1076"/>
          <ac:picMkLst>
            <pc:docMk/>
            <pc:sldMk cId="386158304" sldId="356"/>
            <ac:picMk id="9" creationId="{F99216F7-5B20-478D-89B1-DDE3262E151D}"/>
          </ac:picMkLst>
        </pc:picChg>
        <pc:picChg chg="del">
          <ac:chgData name="Luo Ray" userId="2c03d8075f7054b0" providerId="LiveId" clId="{44FD26DA-5EAB-4861-BE7B-02FE21704493}" dt="2021-02-17T04:56:57.434" v="1303" actId="478"/>
          <ac:picMkLst>
            <pc:docMk/>
            <pc:sldMk cId="386158304" sldId="356"/>
            <ac:picMk id="12" creationId="{2E48648B-E49E-4810-AC7A-538689D502EA}"/>
          </ac:picMkLst>
        </pc:picChg>
      </pc:sldChg>
      <pc:sldChg chg="addSp delSp modSp add mod">
        <pc:chgData name="Luo Ray" userId="2c03d8075f7054b0" providerId="LiveId" clId="{44FD26DA-5EAB-4861-BE7B-02FE21704493}" dt="2021-02-17T05:38:31.898" v="1404" actId="1076"/>
        <pc:sldMkLst>
          <pc:docMk/>
          <pc:sldMk cId="1088153805" sldId="357"/>
        </pc:sldMkLst>
        <pc:spChg chg="mod">
          <ac:chgData name="Luo Ray" userId="2c03d8075f7054b0" providerId="LiveId" clId="{44FD26DA-5EAB-4861-BE7B-02FE21704493}" dt="2021-02-17T05:38:18.683" v="1402" actId="1076"/>
          <ac:spMkLst>
            <pc:docMk/>
            <pc:sldMk cId="1088153805" sldId="357"/>
            <ac:spMk id="4" creationId="{814EC627-8D5C-4F7D-B21F-5A791B14AA9C}"/>
          </ac:spMkLst>
        </pc:spChg>
        <pc:spChg chg="mod">
          <ac:chgData name="Luo Ray" userId="2c03d8075f7054b0" providerId="LiveId" clId="{44FD26DA-5EAB-4861-BE7B-02FE21704493}" dt="2021-02-17T05:35:44.460" v="1381"/>
          <ac:spMkLst>
            <pc:docMk/>
            <pc:sldMk cId="1088153805" sldId="357"/>
            <ac:spMk id="8" creationId="{5BC95B8A-F5C5-4BEF-BC05-C81F1CFD8479}"/>
          </ac:spMkLst>
        </pc:spChg>
        <pc:picChg chg="del">
          <ac:chgData name="Luo Ray" userId="2c03d8075f7054b0" providerId="LiveId" clId="{44FD26DA-5EAB-4861-BE7B-02FE21704493}" dt="2021-02-17T05:37:04.391" v="1391" actId="478"/>
          <ac:picMkLst>
            <pc:docMk/>
            <pc:sldMk cId="1088153805" sldId="357"/>
            <ac:picMk id="7" creationId="{AA4A9431-F4DC-4022-9C7B-47F63AF4E55C}"/>
          </ac:picMkLst>
        </pc:picChg>
        <pc:picChg chg="del">
          <ac:chgData name="Luo Ray" userId="2c03d8075f7054b0" providerId="LiveId" clId="{44FD26DA-5EAB-4861-BE7B-02FE21704493}" dt="2021-02-17T05:35:46.023" v="1382" actId="478"/>
          <ac:picMkLst>
            <pc:docMk/>
            <pc:sldMk cId="1088153805" sldId="357"/>
            <ac:picMk id="9" creationId="{F99216F7-5B20-478D-89B1-DDE3262E151D}"/>
          </ac:picMkLst>
        </pc:picChg>
        <pc:picChg chg="add mod">
          <ac:chgData name="Luo Ray" userId="2c03d8075f7054b0" providerId="LiveId" clId="{44FD26DA-5EAB-4861-BE7B-02FE21704493}" dt="2021-02-17T05:36:51.458" v="1388" actId="1076"/>
          <ac:picMkLst>
            <pc:docMk/>
            <pc:sldMk cId="1088153805" sldId="357"/>
            <ac:picMk id="10" creationId="{BF39DF6C-E34C-495D-B22C-505C34AEFC5B}"/>
          </ac:picMkLst>
        </pc:picChg>
        <pc:picChg chg="add mod">
          <ac:chgData name="Luo Ray" userId="2c03d8075f7054b0" providerId="LiveId" clId="{44FD26DA-5EAB-4861-BE7B-02FE21704493}" dt="2021-02-17T05:38:31.898" v="1404" actId="1076"/>
          <ac:picMkLst>
            <pc:docMk/>
            <pc:sldMk cId="1088153805" sldId="357"/>
            <ac:picMk id="11" creationId="{044D786A-A682-4993-8704-35819080C8C2}"/>
          </ac:picMkLst>
        </pc:picChg>
      </pc:sldChg>
      <pc:sldMasterChg chg="modTransition">
        <pc:chgData name="Luo Ray" userId="2c03d8075f7054b0" providerId="LiveId" clId="{44FD26DA-5EAB-4861-BE7B-02FE21704493}" dt="2021-02-11T04:29:04.678" v="65"/>
        <pc:sldMasterMkLst>
          <pc:docMk/>
          <pc:sldMasterMk cId="767159007" sldId="2147483763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FA95-1C12-4C92-998F-D9C7E087821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78484-0645-4915-ADA2-72A651DE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9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78484-0645-4915-ADA2-72A651DE3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9071-6F49-437D-AC00-2BB22F9860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 mass amount of web documents are distributed over many machines and the data distribution of the Inverted Index varies a lot among different machines.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9071-6F49-437D-AC00-2BB22F9860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0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9071-6F49-437D-AC00-2BB22F9860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246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094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476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33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3341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243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932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47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183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695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699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5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FA56-0D71-415C-AD12-C69BD406C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04" y="1802472"/>
            <a:ext cx="10843591" cy="1250420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>
                <a:latin typeface="Bahnschrift Light" panose="020B0502040204020203" pitchFamily="34" charset="0"/>
                <a:cs typeface="Arial" panose="020B0604020202020204" pitchFamily="34" charset="0"/>
              </a:rPr>
              <a:t>Match Plan Generation in Web Search with Parameterized Action Reinforcement Learning</a:t>
            </a:r>
            <a:endParaRPr lang="en-US" sz="4000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B0B9DF-35EC-428B-A217-ABE7E8D9CBDE}"/>
              </a:ext>
            </a:extLst>
          </p:cNvPr>
          <p:cNvSpPr/>
          <p:nvPr/>
        </p:nvSpPr>
        <p:spPr>
          <a:xfrm>
            <a:off x="2291589" y="3566213"/>
            <a:ext cx="7608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ffectLst/>
                <a:latin typeface="Georgia" panose="02040502050405020303" pitchFamily="18" charset="0"/>
              </a:rPr>
              <a:t>Ziyan Luo</a:t>
            </a:r>
            <a:r>
              <a:rPr lang="en-US" altLang="zh-CN" baseline="30000" dirty="0">
                <a:effectLst/>
                <a:latin typeface="Georgia" panose="02040502050405020303" pitchFamily="18" charset="0"/>
              </a:rPr>
              <a:t>∗</a:t>
            </a:r>
            <a:r>
              <a:rPr lang="en-US" altLang="zh-CN" dirty="0">
                <a:effectLst/>
                <a:latin typeface="Georgia" panose="02040502050405020303" pitchFamily="18" charset="0"/>
              </a:rPr>
              <a:t>,  </a:t>
            </a:r>
            <a:r>
              <a:rPr lang="en-US" altLang="zh-CN" dirty="0" err="1">
                <a:effectLst/>
                <a:latin typeface="Georgia" panose="02040502050405020303" pitchFamily="18" charset="0"/>
              </a:rPr>
              <a:t>Linfeng</a:t>
            </a:r>
            <a:r>
              <a:rPr lang="en-US" altLang="zh-CN" dirty="0">
                <a:effectLst/>
                <a:latin typeface="Georgia" panose="02040502050405020303" pitchFamily="18" charset="0"/>
              </a:rPr>
              <a:t> Zhao</a:t>
            </a:r>
            <a:r>
              <a:rPr lang="en-US" altLang="zh-CN" baseline="30000" dirty="0">
                <a:effectLst/>
                <a:latin typeface="Georgia" panose="02040502050405020303" pitchFamily="18" charset="0"/>
              </a:rPr>
              <a:t>∗</a:t>
            </a:r>
            <a:r>
              <a:rPr lang="en-US" altLang="zh-CN" dirty="0">
                <a:effectLst/>
                <a:latin typeface="Georgia" panose="02040502050405020303" pitchFamily="18" charset="0"/>
              </a:rPr>
              <a:t>, Wei Cheng</a:t>
            </a:r>
            <a:r>
              <a:rPr lang="en-US" altLang="zh-CN" baseline="30000" dirty="0">
                <a:effectLst/>
                <a:latin typeface="Georgia" panose="02040502050405020303" pitchFamily="18" charset="0"/>
              </a:rPr>
              <a:t>∗</a:t>
            </a:r>
            <a:r>
              <a:rPr lang="en-US" altLang="zh-CN" dirty="0">
                <a:effectLst/>
                <a:latin typeface="Georgia" panose="02040502050405020303" pitchFamily="18" charset="0"/>
              </a:rPr>
              <a:t>, </a:t>
            </a:r>
            <a:r>
              <a:rPr lang="en-US" altLang="zh-CN" dirty="0" err="1">
                <a:effectLst/>
                <a:latin typeface="Georgia" panose="02040502050405020303" pitchFamily="18" charset="0"/>
              </a:rPr>
              <a:t>Sihao</a:t>
            </a:r>
            <a:r>
              <a:rPr lang="en-US" altLang="zh-CN" dirty="0">
                <a:effectLst/>
                <a:latin typeface="Georgia" panose="02040502050405020303" pitchFamily="18" charset="0"/>
              </a:rPr>
              <a:t> Chen, Qi Chen, Hui </a:t>
            </a:r>
            <a:r>
              <a:rPr lang="en-US" altLang="zh-CN" dirty="0" err="1">
                <a:effectLst/>
                <a:latin typeface="Georgia" panose="02040502050405020303" pitchFamily="18" charset="0"/>
              </a:rPr>
              <a:t>Xue</a:t>
            </a:r>
            <a:r>
              <a:rPr lang="en-US" altLang="zh-CN" dirty="0">
                <a:effectLst/>
                <a:latin typeface="Georgia" panose="02040502050405020303" pitchFamily="18" charset="0"/>
              </a:rPr>
              <a:t>, </a:t>
            </a:r>
          </a:p>
          <a:p>
            <a:pPr algn="ctr"/>
            <a:r>
              <a:rPr lang="en-US" altLang="zh-CN" dirty="0" err="1">
                <a:effectLst/>
                <a:latin typeface="Georgia" panose="02040502050405020303" pitchFamily="18" charset="0"/>
              </a:rPr>
              <a:t>Haidong</a:t>
            </a:r>
            <a:r>
              <a:rPr lang="en-US" altLang="zh-CN" dirty="0">
                <a:effectLst/>
                <a:latin typeface="Georgia" panose="02040502050405020303" pitchFamily="18" charset="0"/>
              </a:rPr>
              <a:t> Wang, </a:t>
            </a:r>
            <a:r>
              <a:rPr lang="en-US" altLang="zh-CN" dirty="0" err="1">
                <a:effectLst/>
                <a:latin typeface="Georgia" panose="02040502050405020303" pitchFamily="18" charset="0"/>
              </a:rPr>
              <a:t>Chuanjie</a:t>
            </a:r>
            <a:r>
              <a:rPr lang="en-US" altLang="zh-CN" dirty="0">
                <a:effectLst/>
                <a:latin typeface="Georgia" panose="02040502050405020303" pitchFamily="18" charset="0"/>
              </a:rPr>
              <a:t> Liu, Mao Yang, </a:t>
            </a:r>
            <a:r>
              <a:rPr lang="en-US" altLang="zh-CN" dirty="0" err="1">
                <a:effectLst/>
                <a:latin typeface="Georgia" panose="02040502050405020303" pitchFamily="18" charset="0"/>
              </a:rPr>
              <a:t>Lintao</a:t>
            </a:r>
            <a:r>
              <a:rPr lang="en-US" altLang="zh-CN" dirty="0">
                <a:effectLst/>
                <a:latin typeface="Georgia" panose="02040502050405020303" pitchFamily="18" charset="0"/>
              </a:rPr>
              <a:t> Zhang</a:t>
            </a:r>
            <a:endParaRPr lang="en-US" altLang="zh-CN" baseline="30000" dirty="0">
              <a:latin typeface="Georgia" panose="020405020504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5A473-347B-44F7-8072-7D0CC0ED9C64}"/>
              </a:ext>
            </a:extLst>
          </p:cNvPr>
          <p:cNvSpPr txBox="1"/>
          <p:nvPr/>
        </p:nvSpPr>
        <p:spPr>
          <a:xfrm>
            <a:off x="1" y="444977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zh-CN" sz="1600" dirty="0">
              <a:effectLst/>
              <a:latin typeface="Georgia" panose="02040502050405020303" pitchFamily="18" charset="0"/>
            </a:endParaRPr>
          </a:p>
          <a:p>
            <a:pPr algn="ctr"/>
            <a:r>
              <a:rPr lang="en-US" altLang="zh-CN" sz="1600" dirty="0">
                <a:effectLst/>
                <a:latin typeface="Georgia" panose="02040502050405020303" pitchFamily="18" charset="0"/>
              </a:rPr>
              <a:t>discat@foxmail.com, zhao.linf@northeastern.edu, weicheng5993@foxmail.com, sihao@berkeley.edu</a:t>
            </a:r>
          </a:p>
          <a:p>
            <a:pPr algn="ctr"/>
            <a:r>
              <a:rPr lang="en-US" altLang="zh-CN" sz="1600" dirty="0">
                <a:effectLst/>
                <a:latin typeface="Georgia" panose="02040502050405020303" pitchFamily="18" charset="0"/>
              </a:rPr>
              <a:t>{</a:t>
            </a:r>
            <a:r>
              <a:rPr lang="en-US" altLang="zh-CN" sz="1600" dirty="0" err="1">
                <a:effectLst/>
                <a:latin typeface="Georgia" panose="02040502050405020303" pitchFamily="18" charset="0"/>
              </a:rPr>
              <a:t>cheqi,xuehui,haidwa,chuanli,maoyang,lintaoz</a:t>
            </a:r>
            <a:r>
              <a:rPr lang="en-US" altLang="zh-CN" sz="1600" dirty="0">
                <a:effectLst/>
                <a:latin typeface="Georgia" panose="02040502050405020303" pitchFamily="18" charset="0"/>
              </a:rPr>
              <a:t>}@microsoft.com</a:t>
            </a:r>
            <a:endParaRPr lang="zh-CN" altLang="en-US" sz="1600" dirty="0">
              <a:latin typeface="Georgia" panose="020405020504050203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1D3B13-A842-47C6-972E-93EEDFEF5619}"/>
              </a:ext>
            </a:extLst>
          </p:cNvPr>
          <p:cNvSpPr txBox="1"/>
          <p:nvPr/>
        </p:nvSpPr>
        <p:spPr>
          <a:xfrm>
            <a:off x="10351588" y="6460650"/>
            <a:ext cx="4958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aseline="3000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∗</a:t>
            </a:r>
            <a:r>
              <a:rPr lang="en-US" altLang="zh-CN" sz="140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Equal Contribution</a:t>
            </a:r>
            <a:endParaRPr lang="zh-CN" alt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51478DD-6985-4A15-8228-61B8EE04C58D}"/>
              </a:ext>
            </a:extLst>
          </p:cNvPr>
          <p:cNvGrpSpPr/>
          <p:nvPr/>
        </p:nvGrpSpPr>
        <p:grpSpPr>
          <a:xfrm>
            <a:off x="289727" y="-308441"/>
            <a:ext cx="12217076" cy="1848765"/>
            <a:chOff x="289727" y="-308441"/>
            <a:chExt cx="12217076" cy="184876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45A208E-8D2D-4BDD-AF64-8860D20FF6F3}"/>
                </a:ext>
              </a:extLst>
            </p:cNvPr>
            <p:cNvGrpSpPr/>
            <p:nvPr/>
          </p:nvGrpSpPr>
          <p:grpSpPr>
            <a:xfrm>
              <a:off x="8180965" y="-308441"/>
              <a:ext cx="4325838" cy="1848765"/>
              <a:chOff x="8093413" y="-269529"/>
              <a:chExt cx="4325838" cy="1848765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4D688F8C-3B17-4BC8-AFCE-96DE48BB6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3413" y="20557"/>
                <a:ext cx="1563797" cy="126859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698CF5EB-8238-40CA-A430-AC7D1700C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2558" y="-269529"/>
                <a:ext cx="3286693" cy="1848765"/>
              </a:xfrm>
              <a:prstGeom prst="rect">
                <a:avLst/>
              </a:prstGeom>
            </p:spPr>
          </p:pic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679A642-4D72-4AF8-B994-1B539544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27" y="209089"/>
              <a:ext cx="2648026" cy="983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1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5F4CD09-7B55-4305-8A2A-990DAAD1387F}"/>
              </a:ext>
            </a:extLst>
          </p:cNvPr>
          <p:cNvSpPr/>
          <p:nvPr/>
        </p:nvSpPr>
        <p:spPr>
          <a:xfrm>
            <a:off x="984738" y="1577591"/>
            <a:ext cx="10500528" cy="47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4EC627-8D5C-4F7D-B21F-5A791B14AA9C}"/>
              </a:ext>
            </a:extLst>
          </p:cNvPr>
          <p:cNvSpPr txBox="1">
            <a:spLocks/>
          </p:cNvSpPr>
          <p:nvPr/>
        </p:nvSpPr>
        <p:spPr>
          <a:xfrm>
            <a:off x="5073848" y="228706"/>
            <a:ext cx="6711707" cy="5618716"/>
          </a:xfrm>
          <a:prstGeom prst="rect">
            <a:avLst/>
          </a:prstGeom>
          <a:effectLst/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We further proposed Stratified Prioritized Experience Replay (SPER) to address the “</a:t>
            </a:r>
            <a:r>
              <a:rPr lang="en-US" altLang="zh-CN" i="1" dirty="0">
                <a:latin typeface="Georgia" panose="02040502050405020303" pitchFamily="18" charset="0"/>
              </a:rPr>
              <a:t>skewed prioritizing</a:t>
            </a:r>
            <a:r>
              <a:rPr lang="en-US" altLang="zh-CN" dirty="0">
                <a:latin typeface="Georgia" panose="02040502050405020303" pitchFamily="18" charset="0"/>
              </a:rPr>
              <a:t>” issue: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Georgia" panose="02040502050405020303" pitchFamily="18" charset="0"/>
              </a:rPr>
              <a:t>skewed prioritizing</a:t>
            </a:r>
            <a:r>
              <a:rPr lang="en-US" altLang="zh-CN" dirty="0">
                <a:latin typeface="Georgia" panose="02040502050405020303" pitchFamily="18" charset="0"/>
              </a:rPr>
              <a:t>: experiences whose rewards are in certain ranges are more likely to be sampled, making the agent behave poorly in some state subspaces (some queries are inherently easy/hard to train)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Georgia" panose="02040502050405020303" pitchFamily="18" charset="0"/>
              </a:rPr>
              <a:t>buffer stratifying</a:t>
            </a:r>
            <a:r>
              <a:rPr lang="en-US" altLang="zh-CN" dirty="0">
                <a:latin typeface="Georgia" panose="02040502050405020303" pitchFamily="18" charset="0"/>
              </a:rPr>
              <a:t>: the replay buffer is divided into several bins (strata) according to reward range. The same number of samples are sampled from each bin by important sampling. 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>
                <a:latin typeface="Georgia" panose="02040502050405020303" pitchFamily="18" charset="0"/>
              </a:rPr>
              <a:t>priority with TD-error and </a:t>
            </a:r>
            <a:r>
              <a:rPr lang="en-US" altLang="zh-CN" b="1" i="1" dirty="0">
                <a:latin typeface="Georgia" panose="02040502050405020303" pitchFamily="18" charset="0"/>
              </a:rPr>
              <a:t>policy loss</a:t>
            </a:r>
            <a:r>
              <a:rPr lang="en-US" altLang="zh-CN" dirty="0">
                <a:latin typeface="Georgia" panose="02040502050405020303" pitchFamily="18" charset="0"/>
              </a:rPr>
              <a:t>:</a:t>
            </a:r>
          </a:p>
          <a:p>
            <a:pPr lvl="2">
              <a:lnSpc>
                <a:spcPct val="110000"/>
              </a:lnSpc>
            </a:pPr>
            <a:r>
              <a:rPr lang="en-US" altLang="zh-CN" sz="1600" dirty="0">
                <a:latin typeface="Georgia" panose="02040502050405020303" pitchFamily="18" charset="0"/>
              </a:rPr>
              <a:t>Transactions with </a:t>
            </a:r>
            <a:r>
              <a:rPr lang="en-US" altLang="zh-CN" sz="1600" u="sng" dirty="0">
                <a:latin typeface="Georgia" panose="02040502050405020303" pitchFamily="18" charset="0"/>
              </a:rPr>
              <a:t>larger improvement potential</a:t>
            </a:r>
            <a:r>
              <a:rPr lang="en-US" altLang="zh-CN" sz="1600" dirty="0">
                <a:latin typeface="Georgia" panose="02040502050405020303" pitchFamily="18" charset="0"/>
              </a:rPr>
              <a:t> more likely to be sampled</a:t>
            </a:r>
          </a:p>
        </p:txBody>
      </p:sp>
      <p:sp>
        <p:nvSpPr>
          <p:cNvPr id="8" name="标题 10">
            <a:extLst>
              <a:ext uri="{FF2B5EF4-FFF2-40B4-BE49-F238E27FC236}">
                <a16:creationId xmlns:a16="http://schemas.microsoft.com/office/drawing/2014/main" id="{5BC95B8A-F5C5-4BEF-BC05-C81F1CFD8479}"/>
              </a:ext>
            </a:extLst>
          </p:cNvPr>
          <p:cNvSpPr txBox="1">
            <a:spLocks/>
          </p:cNvSpPr>
          <p:nvPr/>
        </p:nvSpPr>
        <p:spPr>
          <a:xfrm>
            <a:off x="890771" y="502069"/>
            <a:ext cx="3855117" cy="957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dirty="0">
                <a:latin typeface="Georgia" panose="02040502050405020303" pitchFamily="18" charset="0"/>
              </a:rPr>
              <a:t>Stratified PER</a:t>
            </a:r>
            <a:endParaRPr lang="zh-CN" altLang="en-US" sz="2800" dirty="0">
              <a:latin typeface="Georgia" panose="02040502050405020303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4D786A-A682-4993-8704-35819080C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978" y="5082472"/>
            <a:ext cx="3552712" cy="39587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4E331133-29E0-4F24-85B9-BFE55CED3E7F}"/>
              </a:ext>
            </a:extLst>
          </p:cNvPr>
          <p:cNvGrpSpPr/>
          <p:nvPr/>
        </p:nvGrpSpPr>
        <p:grpSpPr>
          <a:xfrm>
            <a:off x="180125" y="1577591"/>
            <a:ext cx="4771561" cy="3433702"/>
            <a:chOff x="485194" y="1577591"/>
            <a:chExt cx="4771561" cy="3433702"/>
          </a:xfrm>
        </p:grpSpPr>
        <p:pic>
          <p:nvPicPr>
            <p:cNvPr id="7" name="图片 6" descr="h">
              <a:extLst>
                <a:ext uri="{FF2B5EF4-FFF2-40B4-BE49-F238E27FC236}">
                  <a16:creationId xmlns:a16="http://schemas.microsoft.com/office/drawing/2014/main" id="{24652879-EA1C-41C0-8FB8-295EE6409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194" y="1577591"/>
              <a:ext cx="4718793" cy="3187921"/>
            </a:xfrm>
            <a:prstGeom prst="rect">
              <a:avLst/>
            </a:prstGeom>
          </p:spPr>
        </p:pic>
        <p:grpSp>
          <p:nvGrpSpPr>
            <p:cNvPr id="9" name="组合 14">
              <a:extLst>
                <a:ext uri="{FF2B5EF4-FFF2-40B4-BE49-F238E27FC236}">
                  <a16:creationId xmlns:a16="http://schemas.microsoft.com/office/drawing/2014/main" id="{45E184F3-19C2-4C5F-BA8D-3BCCFC388B75}"/>
                </a:ext>
              </a:extLst>
            </p:cNvPr>
            <p:cNvGrpSpPr/>
            <p:nvPr/>
          </p:nvGrpSpPr>
          <p:grpSpPr>
            <a:xfrm>
              <a:off x="2226637" y="2970415"/>
              <a:ext cx="1183337" cy="844361"/>
              <a:chOff x="2447073" y="2529541"/>
              <a:chExt cx="1183337" cy="844361"/>
            </a:xfrm>
          </p:grpSpPr>
          <p:sp>
            <p:nvSpPr>
              <p:cNvPr id="12" name="椭圆 12">
                <a:extLst>
                  <a:ext uri="{FF2B5EF4-FFF2-40B4-BE49-F238E27FC236}">
                    <a16:creationId xmlns:a16="http://schemas.microsoft.com/office/drawing/2014/main" id="{EFF23DF6-1B1B-4D4F-B155-778D76D9AD59}"/>
                  </a:ext>
                </a:extLst>
              </p:cNvPr>
              <p:cNvSpPr/>
              <p:nvPr/>
            </p:nvSpPr>
            <p:spPr>
              <a:xfrm>
                <a:off x="2461213" y="2529541"/>
                <a:ext cx="975211" cy="844361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文本框 5">
                <a:extLst>
                  <a:ext uri="{FF2B5EF4-FFF2-40B4-BE49-F238E27FC236}">
                    <a16:creationId xmlns:a16="http://schemas.microsoft.com/office/drawing/2014/main" id="{3F0D9E86-48E8-4849-969E-BE79C9BA1176}"/>
                  </a:ext>
                </a:extLst>
              </p:cNvPr>
              <p:cNvSpPr txBox="1"/>
              <p:nvPr/>
            </p:nvSpPr>
            <p:spPr>
              <a:xfrm>
                <a:off x="2447073" y="2841640"/>
                <a:ext cx="1183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Georgia" panose="02040502050405020303" pitchFamily="18" charset="0"/>
                  </a:rPr>
                  <a:t>high priority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4C48CD3-33D0-4637-84C8-88F120B0E0A8}"/>
                </a:ext>
              </a:extLst>
            </p:cNvPr>
            <p:cNvGrpSpPr/>
            <p:nvPr/>
          </p:nvGrpSpPr>
          <p:grpSpPr>
            <a:xfrm>
              <a:off x="4156763" y="3638537"/>
              <a:ext cx="1099992" cy="582336"/>
              <a:chOff x="4377199" y="3197663"/>
              <a:chExt cx="1099992" cy="582336"/>
            </a:xfrm>
          </p:grpSpPr>
          <p:sp>
            <p:nvSpPr>
              <p:cNvPr id="15" name="椭圆 4">
                <a:extLst>
                  <a:ext uri="{FF2B5EF4-FFF2-40B4-BE49-F238E27FC236}">
                    <a16:creationId xmlns:a16="http://schemas.microsoft.com/office/drawing/2014/main" id="{C9697374-62E0-480B-8158-A36C4B830C5E}"/>
                  </a:ext>
                </a:extLst>
              </p:cNvPr>
              <p:cNvSpPr/>
              <p:nvPr/>
            </p:nvSpPr>
            <p:spPr>
              <a:xfrm>
                <a:off x="4478917" y="3197663"/>
                <a:ext cx="689907" cy="582336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矩形 7">
                <a:extLst>
                  <a:ext uri="{FF2B5EF4-FFF2-40B4-BE49-F238E27FC236}">
                    <a16:creationId xmlns:a16="http://schemas.microsoft.com/office/drawing/2014/main" id="{116089AB-A7D6-4582-A78A-0904A7F73F97}"/>
                  </a:ext>
                </a:extLst>
              </p:cNvPr>
              <p:cNvSpPr/>
              <p:nvPr/>
            </p:nvSpPr>
            <p:spPr>
              <a:xfrm>
                <a:off x="4377199" y="3373902"/>
                <a:ext cx="109999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Georgia" panose="02040502050405020303" pitchFamily="18" charset="0"/>
                  </a:rPr>
                  <a:t>high priority</a:t>
                </a:r>
              </a:p>
            </p:txBody>
          </p:sp>
        </p:grpSp>
        <p:cxnSp>
          <p:nvCxnSpPr>
            <p:cNvPr id="17" name="直接连接符 18">
              <a:extLst>
                <a:ext uri="{FF2B5EF4-FFF2-40B4-BE49-F238E27FC236}">
                  <a16:creationId xmlns:a16="http://schemas.microsoft.com/office/drawing/2014/main" id="{49AA0311-C9BC-4F23-A050-50DE4B7FAFEF}"/>
                </a:ext>
              </a:extLst>
            </p:cNvPr>
            <p:cNvCxnSpPr>
              <a:cxnSpLocks/>
            </p:cNvCxnSpPr>
            <p:nvPr/>
          </p:nvCxnSpPr>
          <p:spPr>
            <a:xfrm>
              <a:off x="2105878" y="1685559"/>
              <a:ext cx="0" cy="328453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接连接符 20">
              <a:extLst>
                <a:ext uri="{FF2B5EF4-FFF2-40B4-BE49-F238E27FC236}">
                  <a16:creationId xmlns:a16="http://schemas.microsoft.com/office/drawing/2014/main" id="{59978A20-732B-4AC9-8B1F-41C6D526E2DC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99" y="1685559"/>
              <a:ext cx="0" cy="328453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直接连接符 21">
              <a:extLst>
                <a:ext uri="{FF2B5EF4-FFF2-40B4-BE49-F238E27FC236}">
                  <a16:creationId xmlns:a16="http://schemas.microsoft.com/office/drawing/2014/main" id="{B5DCD74E-787C-4FCE-ACEE-5DCE4D0195E7}"/>
                </a:ext>
              </a:extLst>
            </p:cNvPr>
            <p:cNvCxnSpPr>
              <a:cxnSpLocks/>
            </p:cNvCxnSpPr>
            <p:nvPr/>
          </p:nvCxnSpPr>
          <p:spPr>
            <a:xfrm>
              <a:off x="4156763" y="1685559"/>
              <a:ext cx="0" cy="328453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直接连接符 33">
              <a:extLst>
                <a:ext uri="{FF2B5EF4-FFF2-40B4-BE49-F238E27FC236}">
                  <a16:creationId xmlns:a16="http://schemas.microsoft.com/office/drawing/2014/main" id="{2385B7F0-FEBD-4248-9604-084B919B4F65}"/>
                </a:ext>
              </a:extLst>
            </p:cNvPr>
            <p:cNvCxnSpPr>
              <a:cxnSpLocks/>
            </p:cNvCxnSpPr>
            <p:nvPr/>
          </p:nvCxnSpPr>
          <p:spPr>
            <a:xfrm>
              <a:off x="1144136" y="1697223"/>
              <a:ext cx="0" cy="328453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文本框 34">
              <a:extLst>
                <a:ext uri="{FF2B5EF4-FFF2-40B4-BE49-F238E27FC236}">
                  <a16:creationId xmlns:a16="http://schemas.microsoft.com/office/drawing/2014/main" id="{1CAAAE21-83C0-486D-9E83-02DF23F43D82}"/>
                </a:ext>
              </a:extLst>
            </p:cNvPr>
            <p:cNvSpPr txBox="1"/>
            <p:nvPr/>
          </p:nvSpPr>
          <p:spPr>
            <a:xfrm>
              <a:off x="1275967" y="4663800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eorgia" panose="02040502050405020303" pitchFamily="18" charset="0"/>
                </a:rPr>
                <a:t>bin1</a:t>
              </a:r>
            </a:p>
          </p:txBody>
        </p:sp>
        <p:sp>
          <p:nvSpPr>
            <p:cNvPr id="23" name="文本框 35">
              <a:extLst>
                <a:ext uri="{FF2B5EF4-FFF2-40B4-BE49-F238E27FC236}">
                  <a16:creationId xmlns:a16="http://schemas.microsoft.com/office/drawing/2014/main" id="{DD5A30A9-2769-4264-858A-9DA50F926262}"/>
                </a:ext>
              </a:extLst>
            </p:cNvPr>
            <p:cNvSpPr txBox="1"/>
            <p:nvPr/>
          </p:nvSpPr>
          <p:spPr>
            <a:xfrm>
              <a:off x="2370268" y="467398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eorgia" panose="02040502050405020303" pitchFamily="18" charset="0"/>
                </a:rPr>
                <a:t>bin2</a:t>
              </a:r>
            </a:p>
          </p:txBody>
        </p:sp>
        <p:sp>
          <p:nvSpPr>
            <p:cNvPr id="24" name="文本框 36">
              <a:extLst>
                <a:ext uri="{FF2B5EF4-FFF2-40B4-BE49-F238E27FC236}">
                  <a16:creationId xmlns:a16="http://schemas.microsoft.com/office/drawing/2014/main" id="{F5E350BE-AEB1-44A6-BE36-0A1003503418}"/>
                </a:ext>
              </a:extLst>
            </p:cNvPr>
            <p:cNvSpPr txBox="1"/>
            <p:nvPr/>
          </p:nvSpPr>
          <p:spPr>
            <a:xfrm>
              <a:off x="3379974" y="4691259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eorgia" panose="02040502050405020303" pitchFamily="18" charset="0"/>
                </a:rPr>
                <a:t>bin3</a:t>
              </a:r>
            </a:p>
          </p:txBody>
        </p:sp>
        <p:sp>
          <p:nvSpPr>
            <p:cNvPr id="25" name="文本框 37">
              <a:extLst>
                <a:ext uri="{FF2B5EF4-FFF2-40B4-BE49-F238E27FC236}">
                  <a16:creationId xmlns:a16="http://schemas.microsoft.com/office/drawing/2014/main" id="{44B18CEE-4E98-4F7E-9072-8B85DE8F1C4A}"/>
                </a:ext>
              </a:extLst>
            </p:cNvPr>
            <p:cNvSpPr txBox="1"/>
            <p:nvPr/>
          </p:nvSpPr>
          <p:spPr>
            <a:xfrm>
              <a:off x="4384730" y="470351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eorgia" panose="02040502050405020303" pitchFamily="18" charset="0"/>
                </a:rPr>
                <a:t>bin4</a:t>
              </a:r>
            </a:p>
          </p:txBody>
        </p:sp>
        <p:cxnSp>
          <p:nvCxnSpPr>
            <p:cNvPr id="26" name="直接连接符 33">
              <a:extLst>
                <a:ext uri="{FF2B5EF4-FFF2-40B4-BE49-F238E27FC236}">
                  <a16:creationId xmlns:a16="http://schemas.microsoft.com/office/drawing/2014/main" id="{F30575BF-E351-4568-8ACD-7BBBB2CAD775}"/>
                </a:ext>
              </a:extLst>
            </p:cNvPr>
            <p:cNvCxnSpPr>
              <a:cxnSpLocks/>
            </p:cNvCxnSpPr>
            <p:nvPr/>
          </p:nvCxnSpPr>
          <p:spPr>
            <a:xfrm>
              <a:off x="5073848" y="1685559"/>
              <a:ext cx="0" cy="328453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15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E48C8-8E97-4985-B335-DF7458C4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157" y="2019719"/>
            <a:ext cx="10058400" cy="3949001"/>
          </a:xfrm>
        </p:spPr>
        <p:txBody>
          <a:bodyPr numCol="1"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Georgia" panose="02040502050405020303" pitchFamily="18" charset="0"/>
              </a:rPr>
              <a:t> Q1. Does the proposed algorithm work better than the heuristic hand-crafted method tuned by engineers, or other RL algorithms?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Georgia" panose="02040502050405020303" pitchFamily="18" charset="0"/>
              </a:rPr>
              <a:t> Q2. Is it more appropriate that we formulate the problem into a PARL problem, instead of discretizing the action space?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Georgia" panose="02040502050405020303" pitchFamily="18" charset="0"/>
              </a:rPr>
              <a:t> Q3. How is the improvement of our method in real search scenes?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Georgia" panose="02040502050405020303" pitchFamily="18" charset="0"/>
              </a:rPr>
              <a:t> Q4. How is the effect of applying SPER, and its components?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0" i="0" u="none" strike="noStrike" baseline="0" dirty="0">
                <a:latin typeface="Georgia" panose="02040502050405020303" pitchFamily="18" charset="0"/>
              </a:rPr>
              <a:t>Q5. Does the proposed agent work well on other PARL benchmarking baselines?</a:t>
            </a:r>
            <a:endParaRPr lang="en-US" altLang="zh-CN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3D1FAD2-065D-4F01-A30A-09840698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45473"/>
            <a:ext cx="10353762" cy="1053007"/>
          </a:xfrm>
        </p:spPr>
        <p:txBody>
          <a:bodyPr/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Experiments</a:t>
            </a:r>
            <a:endParaRPr lang="zh-CN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9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2ADE3-F65F-430F-B6C9-FB81DA67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45473"/>
            <a:ext cx="10353762" cy="1053007"/>
          </a:xfrm>
        </p:spPr>
        <p:txBody>
          <a:bodyPr/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Experiments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4F332-3922-484A-BC12-CA13E337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74" y="1962157"/>
            <a:ext cx="10353762" cy="33646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Q1,2,3: Some comparative experiments with the same condition  (3,000 test queries in total)</a:t>
            </a:r>
          </a:p>
          <a:p>
            <a:pPr algn="ctr"/>
            <a:endParaRPr lang="en-US" altLang="zh-CN" dirty="0">
              <a:latin typeface="Georgia" panose="0204050205040502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023C12-1B54-4BDA-9643-BD4F0891ADD4}"/>
              </a:ext>
            </a:extLst>
          </p:cNvPr>
          <p:cNvSpPr txBox="1"/>
          <p:nvPr/>
        </p:nvSpPr>
        <p:spPr>
          <a:xfrm>
            <a:off x="7096273" y="3685760"/>
            <a:ext cx="3327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For different RL agents (Table)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BC0B8B-FB73-4C71-9944-7CD7CA35B4FD}"/>
              </a:ext>
            </a:extLst>
          </p:cNvPr>
          <p:cNvSpPr txBox="1"/>
          <p:nvPr/>
        </p:nvSpPr>
        <p:spPr>
          <a:xfrm>
            <a:off x="1238974" y="2480005"/>
            <a:ext cx="438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For different RL agents (Figure on ARI)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837BB8-F072-46BF-BE4B-F4B8FA93F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809523"/>
            <a:ext cx="4385815" cy="32925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4076CB5-1478-4C8E-B801-FF9662FE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171" y="4127803"/>
            <a:ext cx="6106374" cy="8580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71C3555-AF8A-47A4-978D-F92D48694DBC}"/>
              </a:ext>
            </a:extLst>
          </p:cNvPr>
          <p:cNvSpPr txBox="1"/>
          <p:nvPr/>
        </p:nvSpPr>
        <p:spPr>
          <a:xfrm>
            <a:off x="5547848" y="5145605"/>
            <a:ext cx="62673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1400" dirty="0">
                <a:latin typeface="Georgia" panose="02040502050405020303" pitchFamily="18" charset="0"/>
              </a:rPr>
              <a:t>PASAC agent apparently outperforms other SOTA agents in both stability and efficiency in our scene</a:t>
            </a: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A2EB96FD-5D7A-462B-8EE2-3DE5CC277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296" y="2577286"/>
            <a:ext cx="2509853" cy="5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34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B3CF9-F933-46ED-A251-5A96BC73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02" y="1170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Performance Improvements for Production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710FA9-D650-40E6-B8F2-B429E6BC88B1}"/>
              </a:ext>
            </a:extLst>
          </p:cNvPr>
          <p:cNvSpPr txBox="1"/>
          <p:nvPr/>
        </p:nvSpPr>
        <p:spPr>
          <a:xfrm>
            <a:off x="1231890" y="4977330"/>
            <a:ext cx="10211069" cy="115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Significant reduction of </a:t>
            </a:r>
            <a:r>
              <a:rPr lang="en-US" altLang="zh-CN" b="1" dirty="0">
                <a:latin typeface="Georgia" panose="02040502050405020303" pitchFamily="18" charset="0"/>
              </a:rPr>
              <a:t>index block accesses </a:t>
            </a:r>
            <a:r>
              <a:rPr lang="en-US" dirty="0">
                <a:latin typeface="Georgia" panose="02040502050405020303" pitchFamily="18" charset="0"/>
              </a:rPr>
              <a:t>with relevance on-par</a:t>
            </a:r>
            <a:endParaRPr lang="en-US" sz="1600" dirty="0">
              <a:latin typeface="Georgia" panose="02040502050405020303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Georgia" panose="02040502050405020303" pitchFamily="18" charset="0"/>
              </a:rPr>
              <a:t>Manually defined match plans cannot flexibly control the quotas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Match plans generated by model are typically </a:t>
            </a:r>
            <a:r>
              <a:rPr lang="en-US" b="1" dirty="0">
                <a:latin typeface="Georgia" panose="02040502050405020303" pitchFamily="18" charset="0"/>
              </a:rPr>
              <a:t>shorter </a:t>
            </a:r>
            <a:r>
              <a:rPr lang="en-US" dirty="0">
                <a:latin typeface="Georgia" panose="02040502050405020303" pitchFamily="18" charset="0"/>
              </a:rPr>
              <a:t>than production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Georgia" panose="02040502050405020303" pitchFamily="18" charset="0"/>
              </a:rPr>
              <a:t>P</a:t>
            </a:r>
            <a:r>
              <a:rPr lang="en-US" sz="1400" i="1" dirty="0">
                <a:latin typeface="Georgia" panose="02040502050405020303" pitchFamily="18" charset="0"/>
              </a:rPr>
              <a:t>roduction rules are generalize</a:t>
            </a:r>
            <a:r>
              <a:rPr lang="en-US" altLang="zh-CN" sz="1400" i="1" dirty="0">
                <a:latin typeface="Georgia" panose="02040502050405020303" pitchFamily="18" charset="0"/>
              </a:rPr>
              <a:t>d to</a:t>
            </a:r>
            <a:r>
              <a:rPr lang="en-US" sz="1400" i="1" dirty="0">
                <a:latin typeface="Georgia" panose="02040502050405020303" pitchFamily="18" charset="0"/>
              </a:rPr>
              <a:t> all queries in a category, leading to some redundancy rules for a single query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E614CC-65F4-4169-99EC-D1331D9B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880" y="1834017"/>
            <a:ext cx="5279187" cy="2471113"/>
          </a:xfrm>
          <a:prstGeom prst="rect">
            <a:avLst/>
          </a:prstGeom>
        </p:spPr>
      </p:pic>
      <p:pic>
        <p:nvPicPr>
          <p:cNvPr id="3" name="图片 13">
            <a:extLst>
              <a:ext uri="{FF2B5EF4-FFF2-40B4-BE49-F238E27FC236}">
                <a16:creationId xmlns:a16="http://schemas.microsoft.com/office/drawing/2014/main" id="{7258C71B-1A05-41F0-8A02-38F003BB4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790" y="4162690"/>
            <a:ext cx="5029365" cy="72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0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2ADE3-F65F-430F-B6C9-FB81DA67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75579"/>
            <a:ext cx="10353762" cy="1053007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Experiments</a:t>
            </a:r>
            <a:br>
              <a:rPr lang="en-US" altLang="zh-CN" dirty="0">
                <a:latin typeface="Georgia" panose="02040502050405020303" pitchFamily="18" charset="0"/>
              </a:rPr>
            </a:br>
            <a:r>
              <a:rPr lang="en-US" altLang="zh-CN" sz="2200" dirty="0">
                <a:latin typeface="Georgia" panose="02040502050405020303" pitchFamily="18" charset="0"/>
              </a:rPr>
              <a:t>Ablation Study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4F332-3922-484A-BC12-CA13E337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362" y="2052040"/>
            <a:ext cx="7305275" cy="52033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Q4. How is the effect of applying SPER, and its components?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E371B0E-669F-491F-BBB9-BD4D3E331C95}"/>
              </a:ext>
            </a:extLst>
          </p:cNvPr>
          <p:cNvGrpSpPr/>
          <p:nvPr/>
        </p:nvGrpSpPr>
        <p:grpSpPr>
          <a:xfrm>
            <a:off x="1578205" y="2686619"/>
            <a:ext cx="9278184" cy="3263752"/>
            <a:chOff x="1523778" y="1986284"/>
            <a:chExt cx="9278184" cy="32637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996FCBD-D062-4E73-BA34-CB27009B95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9616"/>
            <a:stretch/>
          </p:blipFill>
          <p:spPr>
            <a:xfrm>
              <a:off x="1523778" y="1986284"/>
              <a:ext cx="4133684" cy="318131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31585E6-57C4-44F4-843D-A589C9ED8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25"/>
            <a:stretch/>
          </p:blipFill>
          <p:spPr>
            <a:xfrm>
              <a:off x="6534540" y="2059374"/>
              <a:ext cx="4267422" cy="3190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4135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A69C3D81-76A7-4510-95F9-71F5FB5E523B}"/>
              </a:ext>
            </a:extLst>
          </p:cNvPr>
          <p:cNvSpPr txBox="1">
            <a:spLocks/>
          </p:cNvSpPr>
          <p:nvPr/>
        </p:nvSpPr>
        <p:spPr>
          <a:xfrm>
            <a:off x="919119" y="575579"/>
            <a:ext cx="10353762" cy="10530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Experiments</a:t>
            </a:r>
          </a:p>
          <a:p>
            <a:pPr algn="ctr">
              <a:lnSpc>
                <a:spcPct val="110000"/>
              </a:lnSpc>
            </a:pPr>
            <a:r>
              <a:rPr kumimoji="0" lang="en-US" altLang="zh-CN" sz="22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</a:rPr>
              <a:t>Benchmark Games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C11F7F0-F4A3-4275-BA51-B1FA288C9377}"/>
              </a:ext>
            </a:extLst>
          </p:cNvPr>
          <p:cNvSpPr txBox="1">
            <a:spLocks/>
          </p:cNvSpPr>
          <p:nvPr/>
        </p:nvSpPr>
        <p:spPr>
          <a:xfrm>
            <a:off x="2145213" y="2015098"/>
            <a:ext cx="8335218" cy="4641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b="0" i="0" u="none" strike="noStrike" baseline="0" dirty="0">
                <a:latin typeface="Georgia" panose="02040502050405020303" pitchFamily="18" charset="0"/>
              </a:rPr>
              <a:t>Q5: Does the proposed agent work well on other PARL benchmarking baselines?</a:t>
            </a:r>
            <a:endParaRPr lang="en-US" altLang="zh-CN" dirty="0">
              <a:latin typeface="Georgia" panose="020405020504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B98262-57BA-4C47-A529-FC29BE97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9" y="2938428"/>
            <a:ext cx="5905500" cy="2400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5ADA61E-1A6B-4BBE-A0C3-366F93554A5B}"/>
              </a:ext>
            </a:extLst>
          </p:cNvPr>
          <p:cNvSpPr txBox="1"/>
          <p:nvPr/>
        </p:nvSpPr>
        <p:spPr>
          <a:xfrm>
            <a:off x="3963178" y="2522930"/>
            <a:ext cx="508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Georgia" panose="02040502050405020303" pitchFamily="18" charset="0"/>
              </a:rPr>
              <a:t>We </a:t>
            </a:r>
            <a:r>
              <a:rPr lang="en-US" altLang="zh-CN" dirty="0">
                <a:latin typeface="Georgia" panose="02040502050405020303" pitchFamily="18" charset="0"/>
              </a:rPr>
              <a:t>e</a:t>
            </a:r>
            <a:r>
              <a:rPr lang="en-US" altLang="zh-CN" sz="1800" b="0" i="0" u="none" strike="noStrike" baseline="0" dirty="0">
                <a:latin typeface="Georgia" panose="02040502050405020303" pitchFamily="18" charset="0"/>
              </a:rPr>
              <a:t>valuate our agent in a broader context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27CD0F-5348-4EA3-80D7-E50201362EB9}"/>
              </a:ext>
            </a:extLst>
          </p:cNvPr>
          <p:cNvSpPr txBox="1"/>
          <p:nvPr/>
        </p:nvSpPr>
        <p:spPr>
          <a:xfrm>
            <a:off x="1170797" y="5384894"/>
            <a:ext cx="10670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Georgia" panose="02040502050405020303" pitchFamily="18" charset="0"/>
              </a:rPr>
              <a:t>PASAC performs much better than PA-DDPG.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>
                <a:latin typeface="Georgia" panose="02040502050405020303" pitchFamily="18" charset="0"/>
              </a:rPr>
              <a:t>Stratified sampling may better fit the environment with skewed prioritizing issue if PER is applied.</a:t>
            </a:r>
          </a:p>
        </p:txBody>
      </p:sp>
    </p:spTree>
    <p:extLst>
      <p:ext uri="{BB962C8B-B14F-4D97-AF65-F5344CB8AC3E}">
        <p14:creationId xmlns:p14="http://schemas.microsoft.com/office/powerpoint/2010/main" val="479874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D02-E9B7-4E85-B5A6-E20E3F4B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62473"/>
            <a:ext cx="10058400" cy="972250"/>
          </a:xfrm>
        </p:spPr>
        <p:txBody>
          <a:bodyPr/>
          <a:lstStyle/>
          <a:p>
            <a:pPr algn="ctr"/>
            <a:r>
              <a:rPr lang="en-US" altLang="zh-CN" dirty="0">
                <a:latin typeface="Georgia Pro" panose="02040502050405020303" pitchFamily="18" charset="0"/>
              </a:rPr>
              <a:t>Summary</a:t>
            </a:r>
            <a:endParaRPr lang="zh-CN" altLang="en-US" dirty="0">
              <a:latin typeface="Georgia Pro" panose="020405020504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866728-12BC-4C5A-9E4B-BCD2BFC31525}"/>
              </a:ext>
            </a:extLst>
          </p:cNvPr>
          <p:cNvSpPr txBox="1"/>
          <p:nvPr/>
        </p:nvSpPr>
        <p:spPr>
          <a:xfrm>
            <a:off x="1329378" y="1951757"/>
            <a:ext cx="9533243" cy="4069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Formulate the match plan generation task to the general PARL framework</a:t>
            </a:r>
          </a:p>
          <a:p>
            <a:pPr marL="285750" indent="-285750" algn="ctr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Propose a novel algorithm, Parameterized Action Soft Actor-Critic </a:t>
            </a:r>
          </a:p>
          <a:p>
            <a:pPr marL="285750" indent="-285750" algn="ctr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To address the </a:t>
            </a:r>
            <a:r>
              <a:rPr lang="en-US" altLang="zh-CN" sz="2000" i="1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skewed prioritizing </a:t>
            </a:r>
            <a:r>
              <a:rPr lang="en-US" altLang="zh-CN" sz="200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issue of PER, Stratified Prioritized Experience Replay (SPER) is applied</a:t>
            </a:r>
          </a:p>
          <a:p>
            <a:pPr marL="285750" indent="-285750" algn="ctr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Experiment results show that our learned match plan significantly outperforms the production baseline in terms of resource-saving</a:t>
            </a:r>
          </a:p>
          <a:p>
            <a:pPr marL="285750" indent="-285750" algn="ctr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uture works include further optimize the model reference time, and inventing more delicate strategies in exploring the parameterized action space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4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CFC47-34C1-42FF-9157-9727D673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936" y="2795925"/>
            <a:ext cx="7318127" cy="1474146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altLang="zh-CN" sz="4800" dirty="0">
                <a:latin typeface="Georgia Pro" panose="02040502050405020303" pitchFamily="18" charset="0"/>
              </a:rPr>
              <a:t>Thank you </a:t>
            </a:r>
          </a:p>
          <a:p>
            <a:pPr marL="36900" indent="0" algn="ctr">
              <a:buNone/>
            </a:pPr>
            <a:r>
              <a:rPr lang="en-US" altLang="zh-CN" sz="4800" dirty="0">
                <a:latin typeface="Georgia Pro" panose="02040502050405020303" pitchFamily="18" charset="0"/>
              </a:rPr>
              <a:t>for your careful listening!</a:t>
            </a:r>
            <a:endParaRPr lang="zh-CN" altLang="en-US" sz="4800" dirty="0">
              <a:latin typeface="Georgia Pro" panose="02040502050405020303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5C048EC-81CE-4D4F-87E6-464E75154F90}"/>
              </a:ext>
            </a:extLst>
          </p:cNvPr>
          <p:cNvGrpSpPr/>
          <p:nvPr/>
        </p:nvGrpSpPr>
        <p:grpSpPr>
          <a:xfrm>
            <a:off x="289727" y="-308441"/>
            <a:ext cx="12217076" cy="1848765"/>
            <a:chOff x="289727" y="-308441"/>
            <a:chExt cx="12217076" cy="184876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74358E5-A300-44E9-8243-FDD6BDF48E37}"/>
                </a:ext>
              </a:extLst>
            </p:cNvPr>
            <p:cNvGrpSpPr/>
            <p:nvPr/>
          </p:nvGrpSpPr>
          <p:grpSpPr>
            <a:xfrm>
              <a:off x="8180965" y="-308441"/>
              <a:ext cx="4325838" cy="1848765"/>
              <a:chOff x="8093413" y="-269529"/>
              <a:chExt cx="4325838" cy="1848765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E6FF4D5-EC0D-4F66-89C4-56A21B3B2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3413" y="20557"/>
                <a:ext cx="1563797" cy="126859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84AEB39D-0610-463B-ABA0-09EEFCA3F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2558" y="-269529"/>
                <a:ext cx="3286693" cy="1848765"/>
              </a:xfrm>
              <a:prstGeom prst="rect">
                <a:avLst/>
              </a:prstGeom>
            </p:spPr>
          </p:pic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B96D5B4-AA20-4BAB-906D-916BF49D0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27" y="209089"/>
              <a:ext cx="2648026" cy="983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2019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81975-8D61-4B67-AB36-B896EE32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04" y="2045802"/>
            <a:ext cx="5663682" cy="3981774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Georgia" panose="02040502050405020303" pitchFamily="18" charset="0"/>
              </a:rPr>
              <a:t>The application of </a:t>
            </a:r>
            <a:r>
              <a:rPr lang="en-US" altLang="zh-CN" sz="2000" b="1" dirty="0">
                <a:latin typeface="Georgia" panose="02040502050405020303" pitchFamily="18" charset="0"/>
              </a:rPr>
              <a:t>RL</a:t>
            </a:r>
            <a:r>
              <a:rPr lang="en-US" altLang="zh-CN" sz="2000" dirty="0">
                <a:latin typeface="Georgia" panose="02040502050405020303" pitchFamily="18" charset="0"/>
              </a:rPr>
              <a:t> on match plan generation problem in Microsoft Bing Inverted Index system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Georgia" panose="02040502050405020303" pitchFamily="18" charset="0"/>
              </a:rPr>
              <a:t>Aims:</a:t>
            </a:r>
          </a:p>
          <a:p>
            <a:pPr lvl="2"/>
            <a:r>
              <a:rPr lang="en-US" altLang="zh-CN" sz="1800" b="1" dirty="0">
                <a:latin typeface="Georgia" panose="02040502050405020303" pitchFamily="18" charset="0"/>
              </a:rPr>
              <a:t> 1. Good result quality</a:t>
            </a:r>
          </a:p>
          <a:p>
            <a:pPr lvl="2"/>
            <a:r>
              <a:rPr lang="en-US" altLang="zh-CN" sz="1800" b="1" dirty="0">
                <a:latin typeface="Georgia" panose="02040502050405020303" pitchFamily="18" charset="0"/>
              </a:rPr>
              <a:t> 2. Short query response time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Georgia" panose="02040502050405020303" pitchFamily="18" charset="0"/>
              </a:rPr>
              <a:t>Search engines use match plans to help retrieve relevant documents from billions of web pages</a:t>
            </a:r>
          </a:p>
          <a:p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C51AD5-6210-43FE-A2ED-F2F65242E495}"/>
              </a:ext>
            </a:extLst>
          </p:cNvPr>
          <p:cNvSpPr txBox="1">
            <a:spLocks/>
          </p:cNvSpPr>
          <p:nvPr/>
        </p:nvSpPr>
        <p:spPr>
          <a:xfrm>
            <a:off x="2683328" y="728203"/>
            <a:ext cx="7085823" cy="8638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>
                <a:latin typeface="Georgia" panose="02040502050405020303" pitchFamily="18" charset="0"/>
              </a:rPr>
              <a:t>Introduction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14FC23-E578-40E0-999F-6C683FC0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25" y="2488330"/>
            <a:ext cx="4201448" cy="33310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26AD78-1389-45A6-8036-41F3CE3D5F5E}"/>
              </a:ext>
            </a:extLst>
          </p:cNvPr>
          <p:cNvSpPr txBox="1"/>
          <p:nvPr/>
        </p:nvSpPr>
        <p:spPr>
          <a:xfrm>
            <a:off x="8421219" y="2045802"/>
            <a:ext cx="2150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Georgia" panose="02040502050405020303" pitchFamily="18" charset="0"/>
              </a:rPr>
              <a:t>Microsoft Bing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9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6354-3426-48F7-924A-2A1E6C82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95"/>
            <a:ext cx="10661565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  <a:cs typeface="Calibri Light"/>
              </a:rPr>
              <a:t>Match Plan </a:t>
            </a:r>
            <a:r>
              <a:rPr lang="en-US" sz="4000" dirty="0">
                <a:latin typeface="Georgia" panose="02040502050405020303" pitchFamily="18" charset="0"/>
                <a:cs typeface="Calibri"/>
              </a:rPr>
              <a:t>Plays critical role in Web Search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E4CE-07AB-4DF5-90FE-E1C7A5CD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6" y="2007928"/>
            <a:ext cx="9537441" cy="386919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Georgia" panose="02040502050405020303" pitchFamily="18" charset="0"/>
                <a:cs typeface="Calibri"/>
              </a:rPr>
              <a:t> Help to retrieve top candidates in milliseconds.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3000" dirty="0">
              <a:latin typeface="Georgia" panose="02040502050405020303" pitchFamily="18" charset="0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000" dirty="0">
                <a:latin typeface="Georgia" panose="02040502050405020303" pitchFamily="18" charset="0"/>
                <a:ea typeface="等线"/>
                <a:cs typeface="Calibri"/>
              </a:rPr>
              <a:t> Decide the resource allocation for a query.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3000" dirty="0">
              <a:latin typeface="Georgia" panose="02040502050405020303" pitchFamily="18" charset="0"/>
              <a:ea typeface="等线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Georgia" panose="02040502050405020303" pitchFamily="18" charset="0"/>
                <a:ea typeface="+mn-lt"/>
                <a:cs typeface="+mn-lt"/>
              </a:rPr>
              <a:t> Make the trade-off between </a:t>
            </a:r>
            <a:r>
              <a:rPr lang="en-US" sz="3000" i="1" dirty="0">
                <a:latin typeface="Georgia" panose="02040502050405020303" pitchFamily="18" charset="0"/>
                <a:ea typeface="+mn-lt"/>
                <a:cs typeface="+mn-lt"/>
              </a:rPr>
              <a:t>relevance</a:t>
            </a:r>
            <a:r>
              <a:rPr lang="en-US" sz="3000" dirty="0">
                <a:latin typeface="Georgia" panose="02040502050405020303" pitchFamily="18" charset="0"/>
                <a:ea typeface="+mn-lt"/>
                <a:cs typeface="+mn-lt"/>
              </a:rPr>
              <a:t> and </a:t>
            </a:r>
            <a:r>
              <a:rPr lang="en-US" sz="3000" i="1" dirty="0">
                <a:latin typeface="Georgia" panose="02040502050405020303" pitchFamily="18" charset="0"/>
                <a:ea typeface="+mn-lt"/>
                <a:cs typeface="+mn-lt"/>
              </a:rPr>
              <a:t>efficiency</a:t>
            </a:r>
            <a:r>
              <a:rPr lang="en-US" sz="3000" dirty="0">
                <a:latin typeface="Georgia" panose="02040502050405020303" pitchFamily="18" charset="0"/>
                <a:ea typeface="+mn-lt"/>
                <a:cs typeface="+mn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3000" dirty="0">
              <a:latin typeface="Georgia" panose="02040502050405020303" pitchFamily="18" charset="0"/>
              <a:ea typeface="等线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000" dirty="0">
                <a:latin typeface="Georgia" panose="02040502050405020303" pitchFamily="18" charset="0"/>
                <a:ea typeface="等线"/>
                <a:cs typeface="Calibri"/>
              </a:rPr>
              <a:t> It’s a secret for search companies.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Georgia" panose="02040502050405020303" pitchFamily="18" charset="0"/>
                <a:ea typeface="等线"/>
                <a:cs typeface="Calibri"/>
              </a:rPr>
              <a:t> No publication, no open source.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Georgia" panose="02040502050405020303" pitchFamily="18" charset="0"/>
                <a:ea typeface="等线"/>
                <a:cs typeface="Calibri"/>
              </a:rPr>
              <a:t> Open toolkits (e.g. Lucene, Elasticsearch) do not have similar strategy.</a:t>
            </a:r>
          </a:p>
        </p:txBody>
      </p:sp>
    </p:spTree>
    <p:extLst>
      <p:ext uri="{BB962C8B-B14F-4D97-AF65-F5344CB8AC3E}">
        <p14:creationId xmlns:p14="http://schemas.microsoft.com/office/powerpoint/2010/main" val="39516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D877-1B84-4787-A339-085D60A2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090" y="164086"/>
            <a:ext cx="7085823" cy="86382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Introduction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9A6BD6-2174-4439-866D-1F48DDDF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92" y="3767196"/>
            <a:ext cx="10912540" cy="2407297"/>
          </a:xfrm>
          <a:effectLst/>
        </p:spPr>
        <p:txBody>
          <a:bodyPr numCol="2" anchor="ctr">
            <a:normAutofit/>
          </a:bodyPr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Georgia" panose="02040502050405020303" pitchFamily="18" charset="0"/>
              </a:rPr>
              <a:t> After preprocessing, multiple posting lists representing different terms and fields are retrieved from the inverted index in which documents are organized in the descending order of quality.</a:t>
            </a:r>
            <a:r>
              <a:rPr lang="zh-CN" altLang="en-US" sz="1400" dirty="0">
                <a:latin typeface="Georgia" panose="02040502050405020303" pitchFamily="18" charset="0"/>
              </a:rPr>
              <a:t> </a:t>
            </a:r>
            <a:endParaRPr lang="en-US" altLang="zh-CN" sz="1400" dirty="0">
              <a:latin typeface="Georgia" panose="02040502050405020303" pitchFamily="18" charset="0"/>
            </a:endParaRP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Georgia" panose="02040502050405020303" pitchFamily="18" charset="0"/>
              </a:rPr>
              <a:t> The search engine scans the posting lists by executing a </a:t>
            </a:r>
            <a:r>
              <a:rPr lang="en-US" sz="1400" i="1" dirty="0">
                <a:latin typeface="Georgia" panose="02040502050405020303" pitchFamily="18" charset="0"/>
              </a:rPr>
              <a:t>match plan </a:t>
            </a:r>
            <a:r>
              <a:rPr lang="en-US" sz="1400" dirty="0">
                <a:latin typeface="Georgia" panose="02040502050405020303" pitchFamily="18" charset="0"/>
              </a:rPr>
              <a:t>which is composed of a sequence of match rules. </a:t>
            </a:r>
            <a:r>
              <a:rPr lang="en-US" altLang="zh-CN" sz="1400" dirty="0">
                <a:latin typeface="Georgia" panose="02040502050405020303" pitchFamily="18" charset="0"/>
              </a:rPr>
              <a:t> </a:t>
            </a: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effectLst/>
                <a:latin typeface="Georgia" panose="02040502050405020303" pitchFamily="18" charset="0"/>
              </a:rPr>
              <a:t> A </a:t>
            </a:r>
            <a:r>
              <a:rPr lang="en-US" altLang="zh-CN" sz="1400" i="1" dirty="0">
                <a:effectLst/>
                <a:latin typeface="Georgia" panose="02040502050405020303" pitchFamily="18" charset="0"/>
              </a:rPr>
              <a:t>match rule </a:t>
            </a:r>
            <a:r>
              <a:rPr lang="en-US" altLang="zh-CN" sz="1400" dirty="0">
                <a:effectLst/>
                <a:latin typeface="Georgia" panose="02040502050405020303" pitchFamily="18" charset="0"/>
              </a:rPr>
              <a:t>defines how the search engine matches documents over a period of time.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altLang="zh-CN" sz="1400" dirty="0">
              <a:effectLst/>
              <a:latin typeface="Georgia" panose="02040502050405020303" pitchFamily="18" charset="0"/>
            </a:endParaRP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effectLst/>
                <a:latin typeface="Georgia" panose="02040502050405020303" pitchFamily="18" charset="0"/>
              </a:rPr>
              <a:t>It is made up of a </a:t>
            </a:r>
            <a:r>
              <a:rPr lang="en-US" altLang="zh-CN" sz="1400" b="1" dirty="0">
                <a:effectLst/>
                <a:latin typeface="Georgia" panose="02040502050405020303" pitchFamily="18" charset="0"/>
              </a:rPr>
              <a:t>discrete</a:t>
            </a:r>
            <a:r>
              <a:rPr lang="en-US" altLang="zh-CN" sz="1400" dirty="0">
                <a:effectLst/>
                <a:latin typeface="Georgia" panose="02040502050405020303" pitchFamily="18" charset="0"/>
              </a:rPr>
              <a:t> </a:t>
            </a:r>
            <a:r>
              <a:rPr lang="en-US" altLang="zh-CN" sz="1400" i="1" dirty="0">
                <a:effectLst/>
                <a:latin typeface="Georgia" panose="02040502050405020303" pitchFamily="18" charset="0"/>
              </a:rPr>
              <a:t>match rule type </a:t>
            </a:r>
            <a:r>
              <a:rPr lang="en-US" altLang="zh-CN" sz="1400" dirty="0">
                <a:effectLst/>
                <a:latin typeface="Georgia" panose="02040502050405020303" pitchFamily="18" charset="0"/>
              </a:rPr>
              <a:t>(e.g.</a:t>
            </a:r>
            <a:r>
              <a:rPr lang="zh-CN" altLang="en-US" sz="1400" dirty="0">
                <a:effectLst/>
                <a:latin typeface="Georgia" panose="02040502050405020303" pitchFamily="18" charset="0"/>
              </a:rPr>
              <a:t>𝑟𝑢𝑙𝑒</a:t>
            </a:r>
            <a:r>
              <a:rPr lang="zh-CN" altLang="en-US" sz="1400" baseline="-25000" dirty="0">
                <a:effectLst/>
                <a:latin typeface="Georgia" panose="02040502050405020303" pitchFamily="18" charset="0"/>
              </a:rPr>
              <a:t>𝐴</a:t>
            </a:r>
            <a:r>
              <a:rPr lang="en-US" altLang="zh-CN" sz="1400" dirty="0">
                <a:effectLst/>
                <a:latin typeface="Georgia" panose="02040502050405020303" pitchFamily="18" charset="0"/>
              </a:rPr>
              <a:t>) and several </a:t>
            </a:r>
            <a:r>
              <a:rPr lang="en-US" altLang="zh-CN" sz="1400" b="1" dirty="0">
                <a:effectLst/>
                <a:latin typeface="Georgia" panose="02040502050405020303" pitchFamily="18" charset="0"/>
              </a:rPr>
              <a:t>continuous </a:t>
            </a:r>
            <a:r>
              <a:rPr lang="en-US" altLang="zh-CN" sz="1400" i="1" dirty="0">
                <a:effectLst/>
                <a:latin typeface="Georgia" panose="02040502050405020303" pitchFamily="18" charset="0"/>
              </a:rPr>
              <a:t>stopping quotas </a:t>
            </a:r>
            <a:r>
              <a:rPr lang="en-US" altLang="zh-CN" sz="1400" dirty="0">
                <a:effectLst/>
                <a:latin typeface="Georgia" panose="02040502050405020303" pitchFamily="18" charset="0"/>
              </a:rPr>
              <a:t>(e.g. </a:t>
            </a:r>
            <a:r>
              <a:rPr lang="zh-CN" altLang="en-US" sz="1400" dirty="0">
                <a:effectLst/>
                <a:latin typeface="Georgia" panose="02040502050405020303" pitchFamily="18" charset="0"/>
              </a:rPr>
              <a:t>𝑀𝐶𝐶</a:t>
            </a:r>
            <a:r>
              <a:rPr lang="en-US" altLang="zh-CN" sz="1400" dirty="0">
                <a:effectLst/>
                <a:latin typeface="Georgia" panose="02040502050405020303" pitchFamily="18" charset="0"/>
              </a:rPr>
              <a:t>&lt;</a:t>
            </a:r>
            <a:r>
              <a:rPr lang="zh-CN" altLang="en-US" sz="1400" dirty="0">
                <a:effectLst/>
                <a:latin typeface="Georgia" panose="02040502050405020303" pitchFamily="18" charset="0"/>
              </a:rPr>
              <a:t>𝑁</a:t>
            </a:r>
            <a:r>
              <a:rPr lang="en-US" altLang="zh-CN" sz="1400" dirty="0">
                <a:effectLst/>
                <a:latin typeface="Georgia" panose="02040502050405020303" pitchFamily="18" charset="0"/>
              </a:rPr>
              <a:t>, where “MCC” stands for matched candidate count).</a:t>
            </a: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Georgia" panose="02040502050405020303" pitchFamily="18" charset="0"/>
              </a:rPr>
              <a:t> Different match rules have different execution costs.</a:t>
            </a:r>
            <a:endParaRPr lang="en-US" altLang="zh-CN" sz="1400" dirty="0">
              <a:latin typeface="Georgia" panose="02040502050405020303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9B5489-EC7E-41B5-8476-E75DCC5CD38B}"/>
              </a:ext>
            </a:extLst>
          </p:cNvPr>
          <p:cNvSpPr/>
          <p:nvPr/>
        </p:nvSpPr>
        <p:spPr>
          <a:xfrm>
            <a:off x="984738" y="1577591"/>
            <a:ext cx="10500528" cy="47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CE1BDF-9823-4D19-B84F-D37EC49F9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47" y="1130544"/>
            <a:ext cx="7633221" cy="26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26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67001-DE5D-4C4D-B2B4-53257E34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533" y="194302"/>
            <a:ext cx="881647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Why generat</a:t>
            </a:r>
            <a:r>
              <a:rPr lang="en-US" altLang="zh-CN" sz="4000" dirty="0">
                <a:latin typeface="Georgia" panose="02040502050405020303" pitchFamily="18" charset="0"/>
              </a:rPr>
              <a:t>ing</a:t>
            </a:r>
            <a:r>
              <a:rPr lang="en-US" sz="4000" dirty="0">
                <a:latin typeface="Georgia" panose="02040502050405020303" pitchFamily="18" charset="0"/>
              </a:rPr>
              <a:t> match plans is hard?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80053-58E3-450D-BD85-0084C2B7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862" y="1907231"/>
            <a:ext cx="11043138" cy="5025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The complexity of the system environment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Increasing number of match rule types and quota types</a:t>
            </a:r>
            <a:endParaRPr lang="en-US" dirty="0">
              <a:latin typeface="Georgia" panose="02040502050405020303" pitchFamily="18" charset="0"/>
              <a:cs typeface="Calibri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Diverse data distribution across a large number of machines</a:t>
            </a:r>
            <a:endParaRPr lang="en-US" dirty="0">
              <a:latin typeface="Georgia" panose="02040502050405020303" pitchFamily="18" charset="0"/>
              <a:cs typeface="Calibri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Frequent updates of documents</a:t>
            </a:r>
            <a:endParaRPr lang="en-US" dirty="0">
              <a:latin typeface="Georgia" panose="02040502050405020303" pitchFamily="18" charset="0"/>
              <a:cs typeface="Calibri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Static design cannot dynamically revise the match plan</a:t>
            </a:r>
            <a:endParaRPr lang="en-US" dirty="0">
              <a:latin typeface="Georgia" panose="02040502050405020303" pitchFamily="18" charset="0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Multiple objects optimization (e.g. NDCG, latency)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9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Sequence decision making (instead of one-time decision)</a:t>
            </a:r>
          </a:p>
          <a:p>
            <a:pPr marL="0" indent="0">
              <a:buNone/>
            </a:pPr>
            <a:endParaRPr lang="en-US" sz="9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Apply in thousands of machines and should be very fast</a:t>
            </a:r>
            <a:endParaRPr lang="en-US" dirty="0">
              <a:latin typeface="Georgia" panose="02040502050405020303" pitchFamily="18" charset="0"/>
              <a:cs typeface="Calibri"/>
            </a:endParaRPr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ADAF2E56-4ED5-4003-AE7F-B6BB152F44FF}"/>
              </a:ext>
            </a:extLst>
          </p:cNvPr>
          <p:cNvSpPr/>
          <p:nvPr/>
        </p:nvSpPr>
        <p:spPr>
          <a:xfrm>
            <a:off x="4684817" y="1832586"/>
            <a:ext cx="6668983" cy="3865667"/>
          </a:xfrm>
          <a:prstGeom prst="cloudCallout">
            <a:avLst>
              <a:gd name="adj1" fmla="val -56320"/>
              <a:gd name="adj2" fmla="val 497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Need a learning method to </a:t>
            </a:r>
            <a:r>
              <a:rPr lang="en-US" sz="3200" i="1" dirty="0">
                <a:latin typeface="Georgia" panose="02040502050405020303" pitchFamily="18" charset="0"/>
              </a:rPr>
              <a:t>dynamically</a:t>
            </a:r>
            <a:r>
              <a:rPr lang="en-US" sz="3200" dirty="0">
                <a:latin typeface="Georgia" panose="02040502050405020303" pitchFamily="18" charset="0"/>
              </a:rPr>
              <a:t> generate corresponding match plan for each query. </a:t>
            </a:r>
          </a:p>
        </p:txBody>
      </p:sp>
    </p:spTree>
    <p:extLst>
      <p:ext uri="{BB962C8B-B14F-4D97-AF65-F5344CB8AC3E}">
        <p14:creationId xmlns:p14="http://schemas.microsoft.com/office/powerpoint/2010/main" val="14938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5F4CD09-7B55-4305-8A2A-990DAAD1387F}"/>
              </a:ext>
            </a:extLst>
          </p:cNvPr>
          <p:cNvSpPr/>
          <p:nvPr/>
        </p:nvSpPr>
        <p:spPr>
          <a:xfrm>
            <a:off x="984738" y="1577591"/>
            <a:ext cx="10500528" cy="47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4EC627-8D5C-4F7D-B21F-5A791B14AA9C}"/>
              </a:ext>
            </a:extLst>
          </p:cNvPr>
          <p:cNvSpPr txBox="1">
            <a:spLocks/>
          </p:cNvSpPr>
          <p:nvPr/>
        </p:nvSpPr>
        <p:spPr>
          <a:xfrm>
            <a:off x="5278973" y="619642"/>
            <a:ext cx="6711707" cy="5618716"/>
          </a:xfrm>
          <a:prstGeom prst="rect">
            <a:avLst/>
          </a:prstGeom>
          <a:effectLst/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300" dirty="0">
                <a:latin typeface="Georgia" panose="02040502050405020303" pitchFamily="18" charset="0"/>
              </a:rPr>
              <a:t>A POMDP, a tuple: </a:t>
            </a:r>
            <a:r>
              <a:rPr lang="pt-BR" kern="1300" dirty="0">
                <a:latin typeface="Georgia" panose="02040502050405020303" pitchFamily="18" charset="0"/>
              </a:rPr>
              <a:t>(S,A,P,R,Ω,O,</a:t>
            </a:r>
            <a:r>
              <a:rPr lang="en-US" altLang="zh-CN" kern="1300" dirty="0">
                <a:latin typeface="Georgia" panose="02040502050405020303" pitchFamily="18" charset="0"/>
              </a:rPr>
              <a:t>γ</a:t>
            </a:r>
            <a:r>
              <a:rPr lang="pt-BR" kern="1300" dirty="0">
                <a:latin typeface="Georgia" panose="02040502050405020303" pitchFamily="18" charset="0"/>
              </a:rPr>
              <a:t>)</a:t>
            </a:r>
            <a:endParaRPr lang="en-US" kern="1300" dirty="0">
              <a:latin typeface="Georgia" panose="02040502050405020303" pitchFamily="18" charset="0"/>
            </a:endParaRPr>
          </a:p>
          <a:p>
            <a:r>
              <a:rPr lang="en-US" altLang="zh-CN" b="1" kern="1300" dirty="0">
                <a:latin typeface="Georgia" panose="02040502050405020303" pitchFamily="18" charset="0"/>
              </a:rPr>
              <a:t>State</a:t>
            </a:r>
            <a:r>
              <a:rPr lang="en-US" altLang="zh-CN" kern="1300" dirty="0">
                <a:latin typeface="Georgia" panose="02040502050405020303" pitchFamily="18" charset="0"/>
              </a:rPr>
              <a:t>: </a:t>
            </a:r>
          </a:p>
          <a:p>
            <a:pPr lvl="1"/>
            <a:r>
              <a:rPr lang="en-US" altLang="zh-CN" kern="1300" dirty="0">
                <a:latin typeface="Georgia" panose="02040502050405020303" pitchFamily="18" charset="0"/>
              </a:rPr>
              <a:t>Intermediate Signals fetched from Bing’s system (few)</a:t>
            </a:r>
          </a:p>
          <a:p>
            <a:pPr lvl="1"/>
            <a:r>
              <a:rPr lang="en-US" altLang="zh-CN" kern="1300" dirty="0">
                <a:latin typeface="Georgia" panose="02040502050405020303" pitchFamily="18" charset="0"/>
              </a:rPr>
              <a:t>Query Embeddings</a:t>
            </a:r>
          </a:p>
          <a:p>
            <a:r>
              <a:rPr lang="en-US" altLang="zh-CN" b="1" kern="1300" dirty="0">
                <a:latin typeface="Georgia" panose="02040502050405020303" pitchFamily="18" charset="0"/>
              </a:rPr>
              <a:t>Action</a:t>
            </a:r>
            <a:r>
              <a:rPr lang="en-US" altLang="zh-CN" kern="1300" dirty="0">
                <a:latin typeface="Georgia" panose="02040502050405020303" pitchFamily="18" charset="0"/>
              </a:rPr>
              <a:t>: (why to use such formulation?)</a:t>
            </a:r>
          </a:p>
          <a:p>
            <a:pPr lvl="1"/>
            <a:r>
              <a:rPr lang="en-US" altLang="zh-CN" b="1" kern="1300" dirty="0">
                <a:latin typeface="Georgia" panose="02040502050405020303" pitchFamily="18" charset="0"/>
              </a:rPr>
              <a:t>Discrete</a:t>
            </a:r>
            <a:r>
              <a:rPr lang="en-US" altLang="zh-CN" kern="1300" dirty="0">
                <a:latin typeface="Georgia" panose="02040502050405020303" pitchFamily="18" charset="0"/>
              </a:rPr>
              <a:t>: m types of predefined match rules + </a:t>
            </a:r>
            <a:r>
              <a:rPr lang="en-US" altLang="zh-CN" i="1" kern="1300" dirty="0">
                <a:latin typeface="Georgia" panose="02040502050405020303" pitchFamily="18" charset="0"/>
              </a:rPr>
              <a:t>Stop</a:t>
            </a:r>
          </a:p>
          <a:p>
            <a:pPr lvl="1"/>
            <a:r>
              <a:rPr lang="en-US" altLang="zh-CN" b="1" kern="1300" dirty="0">
                <a:latin typeface="Georgia" panose="02040502050405020303" pitchFamily="18" charset="0"/>
              </a:rPr>
              <a:t>Continuous (shared)</a:t>
            </a:r>
            <a:r>
              <a:rPr lang="en-US" altLang="zh-CN" kern="1300" dirty="0">
                <a:latin typeface="Georgia" panose="02040502050405020303" pitchFamily="18" charset="0"/>
              </a:rPr>
              <a:t>: n dims of Quotas</a:t>
            </a:r>
          </a:p>
          <a:p>
            <a:r>
              <a:rPr lang="en-US" altLang="zh-CN" b="1" kern="1300" dirty="0">
                <a:latin typeface="Georgia" panose="02040502050405020303" pitchFamily="18" charset="0"/>
              </a:rPr>
              <a:t>Reward</a:t>
            </a:r>
            <a:r>
              <a:rPr lang="en-US" altLang="zh-CN" kern="1300" dirty="0">
                <a:latin typeface="Georgia" panose="02040502050405020303" pitchFamily="18" charset="0"/>
              </a:rPr>
              <a:t>:</a:t>
            </a:r>
            <a:r>
              <a:rPr lang="en-US" altLang="zh-CN" b="1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a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scalar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function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weighted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by:</a:t>
            </a:r>
          </a:p>
          <a:p>
            <a:pPr lvl="1"/>
            <a:r>
              <a:rPr lang="en-US" altLang="zh-CN" kern="1300" dirty="0">
                <a:latin typeface="Georgia" panose="02040502050405020303" pitchFamily="18" charset="0"/>
              </a:rPr>
              <a:t>Performance: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b="1" kern="1300" dirty="0">
                <a:latin typeface="Georgia" panose="02040502050405020303" pitchFamily="18" charset="0"/>
              </a:rPr>
              <a:t>“Relevance</a:t>
            </a:r>
            <a:r>
              <a:rPr lang="zh-CN" altLang="en-US" b="1" kern="1300" dirty="0">
                <a:latin typeface="Georgia" panose="02040502050405020303" pitchFamily="18" charset="0"/>
              </a:rPr>
              <a:t> </a:t>
            </a:r>
            <a:r>
              <a:rPr lang="en-US" altLang="zh-CN" b="1" kern="1300" dirty="0">
                <a:latin typeface="Georgia" panose="02040502050405020303" pitchFamily="18" charset="0"/>
              </a:rPr>
              <a:t>Scores” (RS)</a:t>
            </a:r>
            <a:r>
              <a:rPr lang="zh-CN" altLang="en-US" b="1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of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top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k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matched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documents (From Bing’s server) </a:t>
            </a:r>
          </a:p>
          <a:p>
            <a:pPr lvl="1"/>
            <a:r>
              <a:rPr lang="en-US" altLang="zh-CN" kern="1300" dirty="0">
                <a:latin typeface="Georgia" panose="02040502050405020303" pitchFamily="18" charset="0"/>
              </a:rPr>
              <a:t>Latency: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b="1" kern="1300" dirty="0">
                <a:latin typeface="Georgia" panose="02040502050405020303" pitchFamily="18" charset="0"/>
              </a:rPr>
              <a:t>“Index Block Accesses” (IBA) </a:t>
            </a:r>
            <a:r>
              <a:rPr lang="en-US" altLang="zh-CN" kern="1300" dirty="0">
                <a:latin typeface="Georgia" panose="02040502050405020303" pitchFamily="18" charset="0"/>
              </a:rPr>
              <a:t>of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the match plan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in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the</a:t>
            </a:r>
            <a:r>
              <a:rPr lang="zh-CN" altLang="en-US" kern="1300" dirty="0">
                <a:latin typeface="Georgia" panose="02040502050405020303" pitchFamily="18" charset="0"/>
              </a:rPr>
              <a:t> </a:t>
            </a:r>
            <a:r>
              <a:rPr lang="en-US" altLang="zh-CN" kern="1300" dirty="0">
                <a:latin typeface="Georgia" panose="02040502050405020303" pitchFamily="18" charset="0"/>
              </a:rPr>
              <a:t>system</a:t>
            </a:r>
          </a:p>
          <a:p>
            <a:pPr marL="735750" lvl="1" indent="-285750"/>
            <a:endParaRPr lang="en-US" altLang="zh-CN" kern="1300" dirty="0">
              <a:latin typeface="Georgia" panose="02040502050405020303" pitchFamily="18" charset="0"/>
            </a:endParaRPr>
          </a:p>
          <a:p>
            <a:r>
              <a:rPr lang="en-US" altLang="zh-CN" b="1" kern="1300" dirty="0">
                <a:latin typeface="Georgia" panose="02040502050405020303" pitchFamily="18" charset="0"/>
              </a:rPr>
              <a:t>Environment</a:t>
            </a:r>
            <a:r>
              <a:rPr lang="en-US" altLang="zh-CN" kern="1300" dirty="0">
                <a:latin typeface="Georgia" panose="02040502050405020303" pitchFamily="18" charset="0"/>
              </a:rPr>
              <a:t>: Bing’s index server (wrapped)</a:t>
            </a:r>
          </a:p>
          <a:p>
            <a:endParaRPr lang="en-US" altLang="zh-CN" kern="1300" dirty="0">
              <a:latin typeface="Georgia" panose="02040502050405020303" pitchFamily="18" charset="0"/>
            </a:endParaRPr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848FF72B-5B50-45DF-B202-CD2F030F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40" y="707974"/>
            <a:ext cx="4807509" cy="957949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Georgia" panose="02040502050405020303" pitchFamily="18" charset="0"/>
              </a:rPr>
              <a:t>Problem Formulation</a:t>
            </a:r>
            <a:endParaRPr lang="zh-CN" altLang="en-US" sz="4000" dirty="0">
              <a:latin typeface="Georgia" panose="02040502050405020303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E48648B-E49E-4810-AC7A-538689D5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15" y="2103335"/>
            <a:ext cx="4142443" cy="3177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5DC60A9-BF75-49E5-8B26-C8999B2C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002" y="2239930"/>
            <a:ext cx="3657600" cy="400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AA963B-12CE-4162-8F30-A539154EA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62" y="4850125"/>
            <a:ext cx="4333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2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4A7CC-A29D-40BD-A53F-C9579F3A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72" y="-168574"/>
            <a:ext cx="10515600" cy="96815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eorgia" panose="02040502050405020303" pitchFamily="18" charset="0"/>
              </a:rPr>
              <a:t>Could We Use Existed RL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7C5D5B-289D-456D-BAB4-25903C066C5F}"/>
                  </a:ext>
                </a:extLst>
              </p:cNvPr>
              <p:cNvSpPr txBox="1"/>
              <p:nvPr/>
            </p:nvSpPr>
            <p:spPr>
              <a:xfrm>
                <a:off x="827698" y="3342100"/>
                <a:ext cx="6678286" cy="295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" panose="02040502050405020303" pitchFamily="18" charset="0"/>
                  </a:rPr>
                  <a:t>Complex action space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400" i="1" dirty="0">
                    <a:latin typeface="Georgia" panose="02040502050405020303" pitchFamily="18" charset="0"/>
                  </a:rPr>
                  <a:t>Complex action: combine</a:t>
                </a:r>
                <a:r>
                  <a:rPr lang="en-US" sz="1400" i="1" dirty="0">
                    <a:latin typeface="Georgia" panose="02040502050405020303" pitchFamily="18" charset="0"/>
                  </a:rPr>
                  <a:t> discrete and continuous spaces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i="1" dirty="0">
                    <a:latin typeface="Georgia" panose="02040502050405020303" pitchFamily="18" charset="0"/>
                  </a:rPr>
                  <a:t>Huge action space 17,249,876,309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105</m:t>
                        </m:r>
                      </m:sup>
                    </m:sSup>
                  </m:oMath>
                </a14:m>
                <a:r>
                  <a:rPr lang="en-US" sz="1400" i="1" dirty="0">
                    <a:latin typeface="Georgia" panose="02040502050405020303" pitchFamily="18" charset="0"/>
                  </a:rPr>
                  <a:t> </a:t>
                </a:r>
              </a:p>
              <a:p>
                <a:pPr lvl="1"/>
                <a:endParaRPr lang="en-US" sz="1400" i="1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" panose="02040502050405020303" pitchFamily="18" charset="0"/>
                  </a:rPr>
                  <a:t>Instability in 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i="1" dirty="0">
                    <a:latin typeface="Georgia" panose="02040502050405020303" pitchFamily="18" charset="0"/>
                  </a:rPr>
                  <a:t>Due to the lack of exploration</a:t>
                </a:r>
              </a:p>
              <a:p>
                <a:pPr lvl="1"/>
                <a:endParaRPr lang="en-US" sz="1400" i="1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" panose="02040502050405020303" pitchFamily="18" charset="0"/>
                  </a:rPr>
                  <a:t>Sampling deviation in traditional prioritized replay buffer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Georgia" panose="02040502050405020303" pitchFamily="18" charset="0"/>
                  </a:rPr>
                  <a:t>Experiences whose rewards are in certain ranges are more likely to be sampled, making the agent behave poorly in some state subspaces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i="1" dirty="0">
                    <a:latin typeface="Georgia" panose="02040502050405020303" pitchFamily="18" charset="0"/>
                  </a:rPr>
                  <a:t>Cause poor performance of learning the value function for some queries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i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7C5D5B-289D-456D-BAB4-25903C06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98" y="3342100"/>
                <a:ext cx="6678286" cy="2957028"/>
              </a:xfrm>
              <a:prstGeom prst="rect">
                <a:avLst/>
              </a:prstGeom>
              <a:blipFill>
                <a:blip r:embed="rId3"/>
                <a:stretch>
                  <a:fillRect l="-639" t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8C8F238-9B6B-48EA-8AE5-7FE0863C5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948" y="3212987"/>
            <a:ext cx="4012228" cy="26009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A373B14-F0D8-4D7D-B18C-6C5B09EB35D1}"/>
              </a:ext>
            </a:extLst>
          </p:cNvPr>
          <p:cNvSpPr txBox="1"/>
          <p:nvPr/>
        </p:nvSpPr>
        <p:spPr>
          <a:xfrm>
            <a:off x="7754059" y="5869069"/>
            <a:ext cx="385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Georgia" panose="02040502050405020303" pitchFamily="18" charset="0"/>
              </a:rPr>
              <a:t>Figure 4. The deviation in original PER.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00D6DE-E105-4EDC-8E10-1BB6E4A8396D}"/>
              </a:ext>
            </a:extLst>
          </p:cNvPr>
          <p:cNvGrpSpPr/>
          <p:nvPr/>
        </p:nvGrpSpPr>
        <p:grpSpPr>
          <a:xfrm>
            <a:off x="9008529" y="4389855"/>
            <a:ext cx="1039067" cy="844361"/>
            <a:chOff x="2429284" y="2529541"/>
            <a:chExt cx="1039067" cy="84436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7F38D42-80EE-4F53-98C3-4EA866DD57A9}"/>
                </a:ext>
              </a:extLst>
            </p:cNvPr>
            <p:cNvSpPr/>
            <p:nvPr/>
          </p:nvSpPr>
          <p:spPr>
            <a:xfrm>
              <a:off x="2461213" y="2529541"/>
              <a:ext cx="975211" cy="84436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7DB2437-8745-4C78-82E8-3F87F5C6676C}"/>
                </a:ext>
              </a:extLst>
            </p:cNvPr>
            <p:cNvSpPr txBox="1"/>
            <p:nvPr/>
          </p:nvSpPr>
          <p:spPr>
            <a:xfrm>
              <a:off x="2429284" y="2821801"/>
              <a:ext cx="10390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eorgia" panose="02040502050405020303" pitchFamily="18" charset="0"/>
                </a:rPr>
                <a:t>high priority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F808F2D-7FDF-4C31-89A3-77A0997B50DE}"/>
              </a:ext>
            </a:extLst>
          </p:cNvPr>
          <p:cNvGrpSpPr/>
          <p:nvPr/>
        </p:nvGrpSpPr>
        <p:grpSpPr>
          <a:xfrm>
            <a:off x="10509610" y="4782875"/>
            <a:ext cx="1099992" cy="582336"/>
            <a:chOff x="4377199" y="3197663"/>
            <a:chExt cx="1099992" cy="58233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2E23922-D3C8-4237-A14F-D8BC17439E72}"/>
                </a:ext>
              </a:extLst>
            </p:cNvPr>
            <p:cNvSpPr/>
            <p:nvPr/>
          </p:nvSpPr>
          <p:spPr>
            <a:xfrm>
              <a:off x="4478917" y="3197663"/>
              <a:ext cx="689907" cy="58233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38C66CF-420F-49EE-A770-86ACA5D0351D}"/>
                </a:ext>
              </a:extLst>
            </p:cNvPr>
            <p:cNvSpPr/>
            <p:nvPr/>
          </p:nvSpPr>
          <p:spPr>
            <a:xfrm>
              <a:off x="4377199" y="3373902"/>
              <a:ext cx="109999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Georgia" panose="02040502050405020303" pitchFamily="18" charset="0"/>
                </a:rPr>
                <a:t>high priority</a:t>
              </a:r>
            </a:p>
          </p:txBody>
        </p:sp>
      </p:grp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2A16A105-E4C5-4272-A06F-D496DFEC3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12984"/>
              </p:ext>
            </p:extLst>
          </p:nvPr>
        </p:nvGraphicFramePr>
        <p:xfrm>
          <a:off x="1124671" y="917837"/>
          <a:ext cx="10053402" cy="216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720">
                  <a:extLst>
                    <a:ext uri="{9D8B030D-6E8A-4147-A177-3AD203B41FA5}">
                      <a16:colId xmlns:a16="http://schemas.microsoft.com/office/drawing/2014/main" val="1527398160"/>
                    </a:ext>
                  </a:extLst>
                </a:gridCol>
                <a:gridCol w="1271088">
                  <a:extLst>
                    <a:ext uri="{9D8B030D-6E8A-4147-A177-3AD203B41FA5}">
                      <a16:colId xmlns:a16="http://schemas.microsoft.com/office/drawing/2014/main" val="3911603063"/>
                    </a:ext>
                  </a:extLst>
                </a:gridCol>
                <a:gridCol w="1115555">
                  <a:extLst>
                    <a:ext uri="{9D8B030D-6E8A-4147-A177-3AD203B41FA5}">
                      <a16:colId xmlns:a16="http://schemas.microsoft.com/office/drawing/2014/main" val="2288055155"/>
                    </a:ext>
                  </a:extLst>
                </a:gridCol>
                <a:gridCol w="1217904">
                  <a:extLst>
                    <a:ext uri="{9D8B030D-6E8A-4147-A177-3AD203B41FA5}">
                      <a16:colId xmlns:a16="http://schemas.microsoft.com/office/drawing/2014/main" val="3051867590"/>
                    </a:ext>
                  </a:extLst>
                </a:gridCol>
                <a:gridCol w="1292095">
                  <a:extLst>
                    <a:ext uri="{9D8B030D-6E8A-4147-A177-3AD203B41FA5}">
                      <a16:colId xmlns:a16="http://schemas.microsoft.com/office/drawing/2014/main" val="1693663164"/>
                    </a:ext>
                  </a:extLst>
                </a:gridCol>
                <a:gridCol w="2059040">
                  <a:extLst>
                    <a:ext uri="{9D8B030D-6E8A-4147-A177-3AD203B41FA5}">
                      <a16:colId xmlns:a16="http://schemas.microsoft.com/office/drawing/2014/main" val="3444601214"/>
                    </a:ext>
                  </a:extLst>
                </a:gridCol>
              </a:tblGrid>
              <a:tr h="36025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TD3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PA</a:t>
                      </a:r>
                      <a:r>
                        <a:rPr lang="en-US" altLang="zh-CN" sz="1600" dirty="0">
                          <a:latin typeface="Georgia" panose="02040502050405020303" pitchFamily="18" charset="0"/>
                        </a:rPr>
                        <a:t>-</a:t>
                      </a:r>
                      <a:r>
                        <a:rPr lang="en-US" sz="1600" dirty="0">
                          <a:latin typeface="Georgia" panose="02040502050405020303" pitchFamily="18" charset="0"/>
                        </a:rPr>
                        <a:t>DDPG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What we expect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53274"/>
                  </a:ext>
                </a:extLst>
              </a:tr>
              <a:tr h="36025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Discreate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507503"/>
                  </a:ext>
                </a:extLst>
              </a:tr>
              <a:tr h="36025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Continuous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24085"/>
                  </a:ext>
                </a:extLst>
              </a:tr>
              <a:tr h="36025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Discreate &amp; Continuous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35559"/>
                  </a:ext>
                </a:extLst>
              </a:tr>
              <a:tr h="36025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31196"/>
                  </a:ext>
                </a:extLst>
              </a:tr>
              <a:tr h="36025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Performance </a:t>
                      </a:r>
                      <a:r>
                        <a:rPr lang="en-US" sz="1200" i="1" dirty="0">
                          <a:latin typeface="Georgia" panose="02040502050405020303" pitchFamily="18" charset="0"/>
                        </a:rPr>
                        <a:t>(better than production)</a:t>
                      </a:r>
                      <a:endParaRPr lang="en-US" sz="1600" i="1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79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7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5F4CD09-7B55-4305-8A2A-990DAAD1387F}"/>
              </a:ext>
            </a:extLst>
          </p:cNvPr>
          <p:cNvSpPr/>
          <p:nvPr/>
        </p:nvSpPr>
        <p:spPr>
          <a:xfrm>
            <a:off x="984738" y="1577591"/>
            <a:ext cx="10500528" cy="47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848FF72B-5B50-45DF-B202-CD2F030F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033" y="466405"/>
            <a:ext cx="3855117" cy="957949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dirty="0">
                <a:latin typeface="Georgia" panose="02040502050405020303" pitchFamily="18" charset="0"/>
              </a:rPr>
              <a:t>Parameterized Action</a:t>
            </a:r>
            <a:br>
              <a:rPr lang="en-US" altLang="zh-CN" sz="2800" dirty="0">
                <a:latin typeface="Georgia" panose="02040502050405020303" pitchFamily="18" charset="0"/>
              </a:rPr>
            </a:br>
            <a:r>
              <a:rPr lang="en-US" altLang="zh-CN" sz="2800" dirty="0">
                <a:latin typeface="Georgia" panose="02040502050405020303" pitchFamily="18" charset="0"/>
              </a:rPr>
              <a:t>Soft Actor-Critic</a:t>
            </a:r>
            <a:endParaRPr lang="zh-CN" altLang="en-US" sz="2800" dirty="0">
              <a:latin typeface="Georgia" panose="020405020504050203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6C3695-E2CC-4E80-99D3-948B8FE7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59" y="1884065"/>
            <a:ext cx="4899267" cy="38005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141523-4B1A-4A06-BFC2-EB0ADD5B6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346" y="278029"/>
            <a:ext cx="6051867" cy="5406595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Georgia" panose="02040502050405020303" pitchFamily="18" charset="0"/>
              </a:rPr>
              <a:t>Challenges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eorgia" panose="02040502050405020303" pitchFamily="18" charset="0"/>
              </a:rPr>
              <a:t>Parameterized action space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eorgia" panose="02040502050405020303" pitchFamily="18" charset="0"/>
              </a:rPr>
              <a:t>Complex environment, large state/action space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eorgia" panose="02040502050405020303" pitchFamily="18" charset="0"/>
              </a:rPr>
              <a:t>Sparse reward, </a:t>
            </a:r>
            <a:r>
              <a:rPr lang="en-US" altLang="zh-CN" dirty="0">
                <a:latin typeface="Georgia" panose="02040502050405020303" pitchFamily="18" charset="0"/>
              </a:rPr>
              <a:t>partial observability</a:t>
            </a:r>
            <a:endParaRPr lang="en-US" sz="2000" dirty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Georgia" panose="02040502050405020303" pitchFamily="18" charset="0"/>
              </a:rPr>
              <a:t>PASAC: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1. </a:t>
            </a:r>
            <a:r>
              <a:rPr lang="en-US" altLang="zh-CN" sz="1600" dirty="0">
                <a:latin typeface="Georgia" panose="02040502050405020303" pitchFamily="18" charset="0"/>
              </a:rPr>
              <a:t>Optimize a </a:t>
            </a:r>
            <a:r>
              <a:rPr lang="en-US" altLang="zh-CN" sz="1600" b="1" dirty="0">
                <a:latin typeface="Georgia" panose="02040502050405020303" pitchFamily="18" charset="0"/>
              </a:rPr>
              <a:t>stochastic policy</a:t>
            </a:r>
            <a:r>
              <a:rPr lang="en-US" altLang="zh-CN" sz="1600" dirty="0">
                <a:latin typeface="Georgia" panose="02040502050405020303" pitchFamily="18" charset="0"/>
              </a:rPr>
              <a:t> of the </a:t>
            </a:r>
            <a:r>
              <a:rPr lang="en-US" altLang="zh-CN" sz="1600" i="1" dirty="0">
                <a:latin typeface="Georgia" panose="02040502050405020303" pitchFamily="18" charset="0"/>
              </a:rPr>
              <a:t>complete</a:t>
            </a:r>
            <a:r>
              <a:rPr lang="en-US" altLang="zh-CN" sz="1600" dirty="0">
                <a:latin typeface="Georgia" panose="02040502050405020303" pitchFamily="18" charset="0"/>
              </a:rPr>
              <a:t> action: discrete match rules </a:t>
            </a:r>
            <a:r>
              <a:rPr lang="en-US" altLang="zh-CN" sz="1600" dirty="0">
                <a:effectLst/>
                <a:latin typeface="Georgia" panose="02040502050405020303" pitchFamily="18" charset="0"/>
              </a:rPr>
              <a:t>(Categorical </a:t>
            </a:r>
            <a:r>
              <a:rPr lang="en-US" altLang="zh-CN" sz="1600" dirty="0">
                <a:latin typeface="Georgia" panose="02040502050405020303" pitchFamily="18" charset="0"/>
              </a:rPr>
              <a:t>dist.</a:t>
            </a:r>
            <a:r>
              <a:rPr lang="en-US" altLang="zh-CN" sz="1600" dirty="0">
                <a:effectLst/>
                <a:latin typeface="Georgia" panose="02040502050405020303" pitchFamily="18" charset="0"/>
              </a:rPr>
              <a:t>) </a:t>
            </a:r>
            <a:r>
              <a:rPr lang="en-US" altLang="zh-CN" sz="1600" dirty="0">
                <a:latin typeface="Georgia" panose="02040502050405020303" pitchFamily="18" charset="0"/>
              </a:rPr>
              <a:t>and continuous quotas (Gaussian dist.), meanwhile maximize both entropies</a:t>
            </a:r>
          </a:p>
          <a:p>
            <a:pPr lvl="1">
              <a:lnSpc>
                <a:spcPct val="110000"/>
              </a:lnSpc>
            </a:pPr>
            <a:endParaRPr lang="en-US" altLang="zh-CN" dirty="0">
              <a:latin typeface="Georgia" panose="02040502050405020303" pitchFamily="18" charset="0"/>
            </a:endParaRPr>
          </a:p>
          <a:p>
            <a:pPr marL="201168" lvl="1" indent="0">
              <a:lnSpc>
                <a:spcPct val="110000"/>
              </a:lnSpc>
              <a:buNone/>
            </a:pPr>
            <a:endParaRPr lang="en-US" altLang="zh-CN" dirty="0">
              <a:latin typeface="Georgia" panose="02040502050405020303" pitchFamily="18" charset="0"/>
            </a:endParaRPr>
          </a:p>
          <a:p>
            <a:pPr marL="201168" lvl="1" indent="0">
              <a:lnSpc>
                <a:spcPct val="110000"/>
              </a:lnSpc>
              <a:buNone/>
            </a:pPr>
            <a:endParaRPr lang="en-US" altLang="zh-CN" dirty="0">
              <a:latin typeface="Georgia" panose="02040502050405020303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2. </a:t>
            </a:r>
            <a:r>
              <a:rPr lang="en-US" altLang="zh-CN" sz="1600" dirty="0">
                <a:latin typeface="Georgia" panose="02040502050405020303" pitchFamily="18" charset="0"/>
              </a:rPr>
              <a:t>Soft Q network: estimate a joint soft Q-value function for the </a:t>
            </a:r>
            <a:r>
              <a:rPr lang="en-US" altLang="zh-CN" sz="1600" i="1" dirty="0">
                <a:latin typeface="Georgia" panose="02040502050405020303" pitchFamily="18" charset="0"/>
              </a:rPr>
              <a:t>complete</a:t>
            </a:r>
            <a:r>
              <a:rPr lang="en-US" altLang="zh-CN" sz="1600" dirty="0">
                <a:latin typeface="Georgia" panose="02040502050405020303" pitchFamily="18" charset="0"/>
              </a:rPr>
              <a:t> action</a:t>
            </a:r>
            <a:endParaRPr lang="en-US" altLang="zh-CN" dirty="0">
              <a:latin typeface="Georgia" panose="02040502050405020303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1B0DB43-75F0-44DB-9B39-4C4B946AB806}"/>
              </a:ext>
            </a:extLst>
          </p:cNvPr>
          <p:cNvCxnSpPr/>
          <p:nvPr/>
        </p:nvCxnSpPr>
        <p:spPr>
          <a:xfrm>
            <a:off x="5688346" y="2196283"/>
            <a:ext cx="59687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31601F2-A8AE-41AC-8A64-D26AC8420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59" b="5222"/>
          <a:stretch/>
        </p:blipFill>
        <p:spPr>
          <a:xfrm>
            <a:off x="6526509" y="5419949"/>
            <a:ext cx="3963357" cy="5145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D09DF4-661A-4C51-9518-F40CF5788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205" y="3644023"/>
            <a:ext cx="3994658" cy="4983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2485CD9-301E-4E29-8F86-69DEF81A1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509" y="4142351"/>
            <a:ext cx="4210050" cy="4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5F4CD09-7B55-4305-8A2A-990DAAD1387F}"/>
              </a:ext>
            </a:extLst>
          </p:cNvPr>
          <p:cNvSpPr/>
          <p:nvPr/>
        </p:nvSpPr>
        <p:spPr>
          <a:xfrm>
            <a:off x="984738" y="1577591"/>
            <a:ext cx="10500528" cy="472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4EC627-8D5C-4F7D-B21F-5A791B14AA9C}"/>
              </a:ext>
            </a:extLst>
          </p:cNvPr>
          <p:cNvSpPr txBox="1">
            <a:spLocks/>
          </p:cNvSpPr>
          <p:nvPr/>
        </p:nvSpPr>
        <p:spPr>
          <a:xfrm>
            <a:off x="5194997" y="452641"/>
            <a:ext cx="6711707" cy="5618716"/>
          </a:xfrm>
          <a:prstGeom prst="rect">
            <a:avLst/>
          </a:prstGeom>
          <a:effectLst/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dirty="0">
                <a:latin typeface="Georgia" panose="02040502050405020303" pitchFamily="18" charset="0"/>
              </a:rPr>
              <a:t>Implementation Details:</a:t>
            </a:r>
          </a:p>
          <a:p>
            <a:pPr lvl="1">
              <a:lnSpc>
                <a:spcPct val="100000"/>
              </a:lnSpc>
            </a:pPr>
            <a:r>
              <a:rPr lang="en-US" altLang="zh-CN" sz="2000" b="1" dirty="0">
                <a:latin typeface="Georgia" panose="02040502050405020303" pitchFamily="18" charset="0"/>
              </a:rPr>
              <a:t>Exploration</a:t>
            </a:r>
            <a:r>
              <a:rPr lang="en-US" altLang="zh-CN" sz="2000" dirty="0">
                <a:latin typeface="Georgia" panose="02040502050405020303" pitchFamily="18" charset="0"/>
              </a:rPr>
              <a:t>: </a:t>
            </a:r>
            <a:r>
              <a:rPr lang="en-US" altLang="zh-CN" sz="2000" i="1" dirty="0">
                <a:latin typeface="Georgia" panose="02040502050405020303" pitchFamily="18" charset="0"/>
              </a:rPr>
              <a:t>double alpha tuning </a:t>
            </a:r>
            <a:r>
              <a:rPr lang="en-US" altLang="zh-CN" sz="2000" dirty="0">
                <a:latin typeface="Georgia" panose="02040502050405020303" pitchFamily="18" charset="0"/>
              </a:rPr>
              <a:t>to control the different exploration rate at the discrete and continuous action spaces</a:t>
            </a:r>
          </a:p>
          <a:p>
            <a:pPr lvl="1">
              <a:lnSpc>
                <a:spcPct val="100000"/>
              </a:lnSpc>
            </a:pPr>
            <a:endParaRPr lang="en-US" altLang="zh-CN" sz="2000" dirty="0">
              <a:latin typeface="Georgia" panose="02040502050405020303" pitchFamily="18" charset="0"/>
            </a:endParaRPr>
          </a:p>
          <a:p>
            <a:pPr lvl="1">
              <a:lnSpc>
                <a:spcPct val="100000"/>
              </a:lnSpc>
            </a:pPr>
            <a:endParaRPr lang="en-US" altLang="zh-CN" sz="2000" dirty="0">
              <a:latin typeface="Georgia" panose="02040502050405020303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altLang="zh-CN" sz="2000" dirty="0">
              <a:latin typeface="Georgia" panose="02040502050405020303" pitchFamily="18" charset="0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en-US" altLang="zh-CN" sz="2000" dirty="0">
              <a:latin typeface="Georgia" panose="02040502050405020303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b="1" dirty="0">
                <a:latin typeface="Georgia" panose="02040502050405020303" pitchFamily="18" charset="0"/>
              </a:rPr>
              <a:t>Recurrent state head</a:t>
            </a:r>
            <a:r>
              <a:rPr lang="en-US" altLang="zh-CN" sz="2000" dirty="0">
                <a:latin typeface="Georgia" panose="02040502050405020303" pitchFamily="18" charset="0"/>
              </a:rPr>
              <a:t>: dynamic LSTM to solve the Partially Observation problem</a:t>
            </a:r>
          </a:p>
        </p:txBody>
      </p:sp>
      <p:sp>
        <p:nvSpPr>
          <p:cNvPr id="8" name="标题 10">
            <a:extLst>
              <a:ext uri="{FF2B5EF4-FFF2-40B4-BE49-F238E27FC236}">
                <a16:creationId xmlns:a16="http://schemas.microsoft.com/office/drawing/2014/main" id="{5BC95B8A-F5C5-4BEF-BC05-C81F1CFD8479}"/>
              </a:ext>
            </a:extLst>
          </p:cNvPr>
          <p:cNvSpPr txBox="1">
            <a:spLocks/>
          </p:cNvSpPr>
          <p:nvPr/>
        </p:nvSpPr>
        <p:spPr>
          <a:xfrm>
            <a:off x="974408" y="452641"/>
            <a:ext cx="3855117" cy="9579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dirty="0">
                <a:latin typeface="Georgia" panose="02040502050405020303" pitchFamily="18" charset="0"/>
              </a:rPr>
              <a:t>Parameterized Action</a:t>
            </a:r>
            <a:br>
              <a:rPr lang="en-US" altLang="zh-CN" sz="2800" dirty="0">
                <a:latin typeface="Georgia" panose="02040502050405020303" pitchFamily="18" charset="0"/>
              </a:rPr>
            </a:br>
            <a:r>
              <a:rPr lang="en-US" altLang="zh-CN" sz="2800" dirty="0">
                <a:latin typeface="Georgia" panose="02040502050405020303" pitchFamily="18" charset="0"/>
              </a:rPr>
              <a:t>Soft Actor-Critic</a:t>
            </a:r>
            <a:endParaRPr lang="zh-CN" altLang="en-US" sz="2800" dirty="0">
              <a:latin typeface="Georgia" panose="02040502050405020303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9216F7-5B20-478D-89B1-DDE3262E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35" y="1577591"/>
            <a:ext cx="3345664" cy="43487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4A9431-F4DC-4022-9C7B-47F63AF4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95" y="3119911"/>
            <a:ext cx="3602873" cy="10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830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8731</TotalTime>
  <Words>1264</Words>
  <Application>Microsoft Office PowerPoint</Application>
  <PresentationFormat>宽屏</PresentationFormat>
  <Paragraphs>182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Bahnschrift Light</vt:lpstr>
      <vt:lpstr>Calibri</vt:lpstr>
      <vt:lpstr>Calibri Light</vt:lpstr>
      <vt:lpstr>Cambria Math</vt:lpstr>
      <vt:lpstr>Georgia</vt:lpstr>
      <vt:lpstr>Georgia Pro</vt:lpstr>
      <vt:lpstr>Wingdings</vt:lpstr>
      <vt:lpstr>回顾</vt:lpstr>
      <vt:lpstr>Match Plan Generation in Web Search with Parameterized Action Reinforcement Learning</vt:lpstr>
      <vt:lpstr>PowerPoint 演示文稿</vt:lpstr>
      <vt:lpstr>Match Plan Plays critical role in Web Search</vt:lpstr>
      <vt:lpstr>Introduction</vt:lpstr>
      <vt:lpstr>Why generating match plans is hard?</vt:lpstr>
      <vt:lpstr>Problem Formulation</vt:lpstr>
      <vt:lpstr>Could We Use Existed RL Algorithm?</vt:lpstr>
      <vt:lpstr>Parameterized Action Soft Actor-Critic</vt:lpstr>
      <vt:lpstr>PowerPoint 演示文稿</vt:lpstr>
      <vt:lpstr>PowerPoint 演示文稿</vt:lpstr>
      <vt:lpstr>Experiments</vt:lpstr>
      <vt:lpstr>Experiments</vt:lpstr>
      <vt:lpstr>Performance Improvements for Production</vt:lpstr>
      <vt:lpstr>Experiments Ablation Study</vt:lpstr>
      <vt:lpstr>PowerPoint 演示文稿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For Inverted Index Search Plan Generation</dc:title>
  <dc:creator>Ziyan Luo</dc:creator>
  <cp:lastModifiedBy>Luo Ray</cp:lastModifiedBy>
  <cp:revision>712</cp:revision>
  <dcterms:created xsi:type="dcterms:W3CDTF">2019-12-27T06:52:42Z</dcterms:created>
  <dcterms:modified xsi:type="dcterms:W3CDTF">2021-02-24T03:25:19Z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v-ziluo@microsoft.com</vt:lpwstr>
  </property>
  <property fmtid="{D5CDD505-2E9C-101B-9397-08002B2CF9AE}" pid="5" name="MSIP_Label_f42aa342-8706-4288-bd11-ebb85995028c_SetDate">
    <vt:lpwstr>2020-01-08T07:47:45.0943724Z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cc991c4c-8abb-4f5d-bbc8-c4ab1e5cee37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