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1152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50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1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8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B1CFC-FBE4-48A2-89E6-3E57C71C2D5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792FC2-B3D7-4254-8327-C47BBD7D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7194-C7B4-4789-972B-1679D32EE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6353B-9ED3-4D9F-AAA7-3B3AAC64E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Chan and Veronica Kleinschmidt</a:t>
            </a:r>
          </a:p>
        </p:txBody>
      </p:sp>
    </p:spTree>
    <p:extLst>
      <p:ext uri="{BB962C8B-B14F-4D97-AF65-F5344CB8AC3E}">
        <p14:creationId xmlns:p14="http://schemas.microsoft.com/office/powerpoint/2010/main" val="21086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DC8E-B149-45CC-87A7-191F8A7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0D1A12-7FFA-48DA-BF94-2CEEF187BB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21" y="3428999"/>
            <a:ext cx="1371603" cy="1371603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193C57-120A-4A42-9AAC-2B5BAFB3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22" y="2057396"/>
            <a:ext cx="1371603" cy="137160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754B94-0FCD-4791-91A0-EF90C9B5F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8" y="2057396"/>
            <a:ext cx="1371603" cy="137160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BF3953-0A52-4BB5-829A-7062FF021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8" y="3429000"/>
            <a:ext cx="1371603" cy="1371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5DCD2-9FA0-432F-8109-25B050F9E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5151283"/>
            <a:ext cx="7605252" cy="25350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5BD0879-438C-4BF2-84C4-064DC76DB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03" y="4863302"/>
            <a:ext cx="829470" cy="82947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E48F710-EEDC-4E90-844D-73B7DB481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41" y="2046744"/>
            <a:ext cx="1590154" cy="1590154"/>
          </a:xfrm>
          <a:prstGeom prst="rect">
            <a:avLst/>
          </a:prstGeom>
        </p:spPr>
      </p:pic>
      <p:pic>
        <p:nvPicPr>
          <p:cNvPr id="17" name="Picture 16" descr="A picture containing chair&#10;&#10;Description automatically generated">
            <a:extLst>
              <a:ext uri="{FF2B5EF4-FFF2-40B4-BE49-F238E27FC236}">
                <a16:creationId xmlns:a16="http://schemas.microsoft.com/office/drawing/2014/main" id="{16A17225-E58E-40DD-954C-9B046AD47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80" y="3428999"/>
            <a:ext cx="1371603" cy="13716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8D30A-0BA6-4106-9D36-7526203A3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93" y="2449872"/>
            <a:ext cx="6543368" cy="654337"/>
          </a:xfrm>
          <a:prstGeom prst="rect">
            <a:avLst/>
          </a:prstGeom>
        </p:spPr>
      </p:pic>
      <p:pic>
        <p:nvPicPr>
          <p:cNvPr id="21" name="Picture 20" descr="A picture containing orange, sitting, game, black&#10;&#10;Description automatically generated">
            <a:extLst>
              <a:ext uri="{FF2B5EF4-FFF2-40B4-BE49-F238E27FC236}">
                <a16:creationId xmlns:a16="http://schemas.microsoft.com/office/drawing/2014/main" id="{99A5A6D5-DCE7-4171-BCCA-079AAFDDA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4" y="3507337"/>
            <a:ext cx="1371603" cy="1371603"/>
          </a:xfrm>
          <a:prstGeom prst="rect">
            <a:avLst/>
          </a:prstGeom>
        </p:spPr>
      </p:pic>
      <p:pic>
        <p:nvPicPr>
          <p:cNvPr id="23" name="Picture 22" descr="A picture containing honeycomb, black, sitting, orange&#10;&#10;Description automatically generated">
            <a:extLst>
              <a:ext uri="{FF2B5EF4-FFF2-40B4-BE49-F238E27FC236}">
                <a16:creationId xmlns:a16="http://schemas.microsoft.com/office/drawing/2014/main" id="{10A63CA7-31A6-4453-AE27-49178F4593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68" y="3541100"/>
            <a:ext cx="1371603" cy="1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FEA-AA20-4697-8313-B29FAEE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Collisions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20510-4E25-4B2D-B01D-0D3E7FF5B0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10" y="1965138"/>
            <a:ext cx="4415366" cy="3311525"/>
          </a:xfrm>
        </p:spPr>
      </p:pic>
    </p:spTree>
    <p:extLst>
      <p:ext uri="{BB962C8B-B14F-4D97-AF65-F5344CB8AC3E}">
        <p14:creationId xmlns:p14="http://schemas.microsoft.com/office/powerpoint/2010/main" val="330763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BFD3-CFBE-4BE5-8178-DE7E4DC5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uml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21229E-DD08-4074-8626-0C3E79EBB6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2" y="2063750"/>
            <a:ext cx="3863446" cy="3311525"/>
          </a:xfrm>
        </p:spPr>
      </p:pic>
    </p:spTree>
    <p:extLst>
      <p:ext uri="{BB962C8B-B14F-4D97-AF65-F5344CB8AC3E}">
        <p14:creationId xmlns:p14="http://schemas.microsoft.com/office/powerpoint/2010/main" val="21078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83F-31E2-4BD2-9413-7E08AE5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/>
              <a:t>uml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BCDCE7-5CD5-4DC4-B4BD-F8ACF5F434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8" y="0"/>
            <a:ext cx="3550063" cy="6439649"/>
          </a:xfrm>
        </p:spPr>
      </p:pic>
    </p:spTree>
    <p:extLst>
      <p:ext uri="{BB962C8B-B14F-4D97-AF65-F5344CB8AC3E}">
        <p14:creationId xmlns:p14="http://schemas.microsoft.com/office/powerpoint/2010/main" val="84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1234-C062-4E34-8995-F6DDF7C2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7480"/>
            <a:ext cx="10396882" cy="1151965"/>
          </a:xfrm>
        </p:spPr>
        <p:txBody>
          <a:bodyPr/>
          <a:lstStyle/>
          <a:p>
            <a:r>
              <a:rPr lang="en-US" dirty="0"/>
              <a:t>Commits: All 246 of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6447-C7E6-49AB-8BAF-253866EFC2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48258"/>
            <a:ext cx="10394707" cy="3961484"/>
          </a:xfrm>
        </p:spPr>
        <p:txBody>
          <a:bodyPr numCol="3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JWFKWJF;LAKSDJF;AWKJOFWH;KFD;AKW;FLWAJ;OFI;OFHWAFEH;AODKF;HALKEW;OHFIWH;FELWKAH;OFEWKHA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blah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my name to author and changed the print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balkjlksaflwejfalwke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merge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Changing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lks;jfkjfdsa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This is a test for my hot keys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This is the second test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Ok I promise this is the last test probably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Last test for real now.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This is the final test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sampleLevel1.txt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test messages, added sampleLevel1.txt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keyListening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more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updating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platforms and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testLevel1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the </a:t>
            </a:r>
            <a:r>
              <a:rPr lang="en-US" sz="300" dirty="0" err="1"/>
              <a:t>writeFile</a:t>
            </a:r>
            <a:r>
              <a:rPr lang="en-US" sz="300" dirty="0"/>
              <a:t>()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printing char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level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an advance listener to call the component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Level gets a frame!!!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</a:t>
            </a:r>
            <a:r>
              <a:rPr lang="en-US" sz="300" dirty="0" err="1"/>
              <a:t>drawScreen</a:t>
            </a:r>
            <a:r>
              <a:rPr lang="en-US" sz="300" dirty="0"/>
              <a:t>() method to </a:t>
            </a:r>
            <a:r>
              <a:rPr lang="en-US" sz="300" dirty="0" err="1"/>
              <a:t>ArcadeGameComponent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derpy</a:t>
            </a:r>
            <a:r>
              <a:rPr lang="en-US" sz="300" dirty="0"/>
              <a:t> message for testing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giving </a:t>
            </a:r>
            <a:r>
              <a:rPr lang="en-US" sz="300" dirty="0" err="1"/>
              <a:t>ArcadeGameCompononnenentnetnt</a:t>
            </a:r>
            <a:r>
              <a:rPr lang="en-US" sz="300" dirty="0"/>
              <a:t> a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doing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push attempt #2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made interface </a:t>
            </a:r>
            <a:r>
              <a:rPr lang="en-US" sz="300" dirty="0" err="1"/>
              <a:t>Collidable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 level to include </a:t>
            </a:r>
            <a:r>
              <a:rPr lang="en-US" sz="300" dirty="0" err="1"/>
              <a:t>Collidable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platform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getting a </a:t>
            </a:r>
            <a:r>
              <a:rPr lang="en-US" sz="300" dirty="0" err="1"/>
              <a:t>nullpointerexception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exception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a whole bunch of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</a:t>
            </a:r>
            <a:r>
              <a:rPr lang="en-US" sz="300" dirty="0" err="1"/>
              <a:t>getObjects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a size to the frame but it isn't working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commenetentned</a:t>
            </a:r>
            <a:r>
              <a:rPr lang="en-US" sz="300" dirty="0"/>
              <a:t> out the pack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partial sizing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sizing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doo-doo-doo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test push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messing with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help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yoooo</a:t>
            </a:r>
            <a:r>
              <a:rPr lang="en-US" sz="300" dirty="0"/>
              <a:t> we got the hero thing to move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stuff that I honestly don't know what I changed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fixing </a:t>
            </a:r>
            <a:r>
              <a:rPr lang="en-US" sz="300" dirty="0" err="1"/>
              <a:t>dir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adding Timer to main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It MOOOOOOOOOOOOOVVVVVVVEEEEEEEEEESSSSSSSSSSSSSSSSSSSSSSSSSSSSSSSSSSSSSSSSSSSSSSSSSSSSSSSSSSSSS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minor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commit message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It MOOOOOOOOOOOOOOOOOOOOVVVVEEEEEEEEESSSSSSSSSSSS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It MMMMOOOOOOOOOOOOOOVVVVVVVVVEEEEEEEEEEEESSSSSSSSSSSS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minor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more minor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mmmm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will this fix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a singular space...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current time printer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hero from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collision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maybe </a:t>
            </a:r>
            <a:r>
              <a:rPr lang="en-US" sz="300" dirty="0" err="1"/>
              <a:t>i</a:t>
            </a:r>
            <a:r>
              <a:rPr lang="en-US" sz="300" dirty="0"/>
              <a:t> changed something?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removing </a:t>
            </a:r>
            <a:r>
              <a:rPr lang="en-US" sz="300" dirty="0" err="1"/>
              <a:t>nullpointerexception</a:t>
            </a:r>
            <a:r>
              <a:rPr lang="en-US" sz="300" dirty="0"/>
              <a:t> by avoiding the problem; fix this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testcollision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gravity too </a:t>
            </a:r>
            <a:r>
              <a:rPr lang="en-US" sz="300" dirty="0" err="1"/>
              <a:t>stromnk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test push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newwwwwm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blah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functional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collisions mostly work??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unstaticced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new 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the things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collisions getting you stuck in blocks, added new bug </a:t>
            </a:r>
            <a:r>
              <a:rPr lang="en-US" sz="300" dirty="0" err="1"/>
              <a:t>i</a:t>
            </a:r>
            <a:r>
              <a:rPr lang="en-US" sz="300" dirty="0"/>
              <a:t> mean feature where you can now teleport if you are touching a side of a platform and press the opposite movement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random teleportation is now much less likely to occur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the NYOOOOOOM effect and collisions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misc</a:t>
            </a:r>
            <a:r>
              <a:rPr lang="en-US" sz="300" dirty="0"/>
              <a:t> testing "improvements"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uhhh</a:t>
            </a:r>
            <a:r>
              <a:rPr lang="en-US" sz="300" dirty="0"/>
              <a:t> </a:t>
            </a:r>
            <a:r>
              <a:rPr lang="en-US" sz="300" dirty="0" err="1"/>
              <a:t>i</a:t>
            </a:r>
            <a:r>
              <a:rPr lang="en-US" sz="300" dirty="0"/>
              <a:t> think </a:t>
            </a:r>
            <a:r>
              <a:rPr lang="en-US" sz="300" dirty="0" err="1"/>
              <a:t>i</a:t>
            </a:r>
            <a:r>
              <a:rPr lang="en-US" sz="300" dirty="0"/>
              <a:t> fixed the </a:t>
            </a:r>
            <a:r>
              <a:rPr lang="en-US" sz="300" dirty="0" err="1"/>
              <a:t>bottomCollision</a:t>
            </a:r>
            <a:r>
              <a:rPr lang="en-US" sz="300" dirty="0"/>
              <a:t> sticking its now super slippery near the edges </a:t>
            </a:r>
            <a:r>
              <a:rPr lang="en-US" sz="300" dirty="0" err="1"/>
              <a:t>tho</a:t>
            </a:r>
            <a:r>
              <a:rPr lang="en-US" sz="300" dirty="0"/>
              <a:t> yea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fixing merge conflicts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testing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newmmmmmm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made new temp class for collision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COBWEB PLATFORMS!!!!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some not working methods to keep them not working for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stuff was changed please pull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working on collisions in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removing blank lines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trying out </a:t>
            </a:r>
            <a:r>
              <a:rPr lang="en-US" sz="300" dirty="0" err="1"/>
              <a:t>CollisionTester</a:t>
            </a:r>
            <a:r>
              <a:rPr lang="en-US" sz="300" dirty="0"/>
              <a:t> fixing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dir</a:t>
            </a:r>
            <a:r>
              <a:rPr lang="en-US" sz="300" dirty="0"/>
              <a:t> is gone ***crab rave***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jump machine broke (temporarily, but side machine fixed?)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bad extraneous variables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fixing ground side collisions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...help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push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collision machine broke even more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YOOOOOOO BOTTOM COLLISIONS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at least you </a:t>
            </a:r>
            <a:r>
              <a:rPr lang="en-US" sz="300" dirty="0" err="1"/>
              <a:t>dont</a:t>
            </a:r>
            <a:r>
              <a:rPr lang="en-US" sz="300" dirty="0"/>
              <a:t> teleport through blocks anymore aka MINECRAFT HORSE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unnecessary test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flapping somewhat fixed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new expanded test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10x50 </a:t>
            </a:r>
            <a:r>
              <a:rPr lang="en-US" sz="300" dirty="0" err="1"/>
              <a:t>testLevel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unnecessary print statements, added hero to test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merrrrrrrge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test for </a:t>
            </a:r>
            <a:r>
              <a:rPr lang="en-US" sz="300" dirty="0" err="1"/>
              <a:t>merrrrrrrge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jump machine fine, run machine v broke, also levels are larger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indented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new experimental method for (vertical) collision testing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comment to new experimental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a case for the </a:t>
            </a:r>
            <a:r>
              <a:rPr lang="en-US" sz="300" dirty="0" err="1"/>
              <a:t>dy</a:t>
            </a:r>
            <a:r>
              <a:rPr lang="en-US" sz="300" dirty="0"/>
              <a:t> beam not finding any </a:t>
            </a:r>
            <a:r>
              <a:rPr lang="en-US" sz="300" dirty="0" err="1"/>
              <a:t>rects</a:t>
            </a:r>
            <a:r>
              <a:rPr lang="en-US" sz="300" dirty="0"/>
              <a:t> aka freefall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 have no clue how to fix collisions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the hero getting spiked downward by gravity if it left a platform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methods that </a:t>
            </a:r>
            <a:r>
              <a:rPr lang="en-US" sz="300" dirty="0" err="1"/>
              <a:t>arent</a:t>
            </a:r>
            <a:r>
              <a:rPr lang="en-US" sz="300" dirty="0"/>
              <a:t> in use yet are being updated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trying to get it to stay onscreen, but no more </a:t>
            </a:r>
            <a:r>
              <a:rPr lang="en-US" sz="300" dirty="0" err="1"/>
              <a:t>nyyyooooooomm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finished "beam" collision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side collisions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floor and ceiling collisions are mostly fixed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print debugging in progress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forgot to stage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collisions are good enough for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sidewalk cracks break </a:t>
            </a:r>
            <a:r>
              <a:rPr lang="en-US" sz="300" dirty="0" err="1"/>
              <a:t>yo</a:t>
            </a:r>
            <a:r>
              <a:rPr lang="en-US" sz="300" dirty="0"/>
              <a:t> momma's back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speed nerf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huh?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uh oh merge conflicts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tried to re fix flap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hey </a:t>
            </a:r>
            <a:r>
              <a:rPr lang="en-US" sz="300" dirty="0" err="1"/>
              <a:t>hey</a:t>
            </a:r>
            <a:r>
              <a:rPr lang="en-US" sz="300" dirty="0"/>
              <a:t> </a:t>
            </a:r>
            <a:r>
              <a:rPr lang="en-US" sz="300" dirty="0" err="1"/>
              <a:t>hey</a:t>
            </a:r>
            <a:r>
              <a:rPr lang="en-US" sz="300" dirty="0"/>
              <a:t> guess what </a:t>
            </a:r>
            <a:r>
              <a:rPr lang="en-US" sz="300" dirty="0" err="1"/>
              <a:t>i</a:t>
            </a:r>
            <a:r>
              <a:rPr lang="en-US" sz="300" dirty="0"/>
              <a:t> fixed collisions for real this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nevermind</a:t>
            </a:r>
            <a:r>
              <a:rPr lang="en-US" sz="300" dirty="0"/>
              <a:t> ceiling collisions are still </a:t>
            </a:r>
            <a:r>
              <a:rPr lang="en-US" sz="300" dirty="0" err="1"/>
              <a:t>kinda</a:t>
            </a:r>
            <a:r>
              <a:rPr lang="en-US" sz="300" dirty="0"/>
              <a:t> wonk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rainbow hero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merge conflicts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monster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some comments and added frame collisions to monsters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made hero bigger for testing, commented out unused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platform </a:t>
            </a:r>
            <a:r>
              <a:rPr lang="en-US" sz="300" dirty="0" err="1"/>
              <a:t>nyooms</a:t>
            </a:r>
            <a:r>
              <a:rPr lang="en-US" sz="300" dirty="0"/>
              <a:t> have hereby been </a:t>
            </a:r>
            <a:r>
              <a:rPr lang="en-US" sz="300" dirty="0" err="1"/>
              <a:t>fixededed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comments about collisions in monster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made Jouster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abstracts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</a:t>
            </a:r>
            <a:r>
              <a:rPr lang="en-US" sz="300" dirty="0" err="1"/>
              <a:t>veryveryvery</a:t>
            </a:r>
            <a:r>
              <a:rPr lang="en-US" sz="300" dirty="0"/>
              <a:t> rudimentary monster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more abstracts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even more abstracts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working version of monster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working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hero update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now hero updated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monster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...abstract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minor details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randomness for dx and </a:t>
            </a:r>
            <a:r>
              <a:rPr lang="en-US" sz="300" dirty="0" err="1"/>
              <a:t>dy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monster update #48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monsters </a:t>
            </a:r>
            <a:r>
              <a:rPr lang="en-US" sz="300" dirty="0" err="1"/>
              <a:t>workee</a:t>
            </a:r>
            <a:r>
              <a:rPr lang="en-US" sz="300" dirty="0"/>
              <a:t>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more monsters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shell of </a:t>
            </a:r>
            <a:r>
              <a:rPr lang="en-US" sz="300" dirty="0" err="1"/>
              <a:t>RangedMonster</a:t>
            </a:r>
            <a:r>
              <a:rPr lang="en-US" sz="300" dirty="0"/>
              <a:t> class - implement me later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monsters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misc</a:t>
            </a:r>
            <a:r>
              <a:rPr lang="en-US" sz="300" dirty="0"/>
              <a:t> changes to </a:t>
            </a:r>
            <a:r>
              <a:rPr lang="en-US" sz="300" dirty="0" err="1"/>
              <a:t>rangedmonster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removed extraneous comments from monster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preliminary laser </a:t>
            </a:r>
            <a:r>
              <a:rPr lang="en-US" sz="300" dirty="0" err="1"/>
              <a:t>uppage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adding a single ranged monster to the test 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stupid merge conflicts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ranged monster has laser now </a:t>
            </a:r>
            <a:r>
              <a:rPr lang="en-US" sz="300" dirty="0" err="1"/>
              <a:t>muhauuahaaha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working version of ranged dude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magenta ranged </a:t>
            </a:r>
            <a:r>
              <a:rPr lang="en-US" sz="300" dirty="0" err="1"/>
              <a:t>dudeham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push flap good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lasers implemented, now for laser firing cycle and laser hitbox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everything pretty much, print statements are gone **crab rave** also comments are gone **crab rave #2 electric boogaloo** random spaces removed and hero actually stays on screen for once in its life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you broke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merge conflicts and </a:t>
            </a:r>
            <a:r>
              <a:rPr lang="en-US" sz="300" dirty="0" err="1"/>
              <a:t>laggy</a:t>
            </a:r>
            <a:r>
              <a:rPr lang="en-US" sz="300" dirty="0"/>
              <a:t> game??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lasers are finally implemented but sometimes the tracer laser doesn't show up, this is totally an intended feature and just tests players' skill in detecting when a ranged enemy has stopped moving and is preparing an attack that just so happens to be hidden. </a:t>
            </a:r>
            <a:r>
              <a:rPr lang="en-US" sz="300" dirty="0" err="1"/>
              <a:t>y'know</a:t>
            </a:r>
            <a:r>
              <a:rPr lang="en-US" sz="300" dirty="0"/>
              <a:t>, every now and then an enemy is </a:t>
            </a:r>
            <a:r>
              <a:rPr lang="en-US" sz="300" dirty="0" err="1"/>
              <a:t>gonna</a:t>
            </a:r>
            <a:r>
              <a:rPr lang="en-US" sz="300" dirty="0"/>
              <a:t> try to 360 no scope </a:t>
            </a:r>
            <a:r>
              <a:rPr lang="en-US" sz="300" dirty="0" err="1"/>
              <a:t>ya</a:t>
            </a:r>
            <a:r>
              <a:rPr lang="en-US" sz="300" dirty="0"/>
              <a:t> boy and </a:t>
            </a:r>
            <a:r>
              <a:rPr lang="en-US" sz="300" dirty="0" err="1"/>
              <a:t>hes</a:t>
            </a:r>
            <a:r>
              <a:rPr lang="en-US" sz="300" dirty="0"/>
              <a:t> just </a:t>
            </a:r>
            <a:r>
              <a:rPr lang="en-US" sz="300" dirty="0" err="1"/>
              <a:t>gotta</a:t>
            </a:r>
            <a:r>
              <a:rPr lang="en-US" sz="300" dirty="0"/>
              <a:t> be prepared for that day that is now the in lore reason why the tracer doesn't show up the enemy just got a random burst of skill and decided to turn off his targeting controls and fire blindly but the laser still needs charging up so he just sits there silently for a bit then quickdraws and fires in an unpredictable fashion. git </a:t>
            </a:r>
            <a:r>
              <a:rPr lang="en-US" sz="300" dirty="0" err="1"/>
              <a:t>gud</a:t>
            </a:r>
            <a:r>
              <a:rPr lang="en-US" sz="300" dirty="0"/>
              <a:t>, he retorts, as the enemy dude turns around and explosions happen behind him. This </a:t>
            </a:r>
            <a:r>
              <a:rPr lang="en-US" sz="300" dirty="0" err="1"/>
              <a:t>occurence</a:t>
            </a:r>
            <a:r>
              <a:rPr lang="en-US" sz="300" dirty="0"/>
              <a:t> happens approximately once every 20 laser firings, and usually occurs around the left side of the map. It is also good to note that the code causing this 1 in 20 bug </a:t>
            </a:r>
            <a:r>
              <a:rPr lang="en-US" sz="300" dirty="0" err="1"/>
              <a:t>i</a:t>
            </a:r>
            <a:r>
              <a:rPr lang="en-US" sz="300" dirty="0"/>
              <a:t> mean feature is pretty much exactly the same as the full-power laser but with a different width and color. there is currently no reason for this code to act out of line and when found it will be </a:t>
            </a:r>
            <a:r>
              <a:rPr lang="en-US" sz="300" dirty="0" err="1"/>
              <a:t>severly</a:t>
            </a:r>
            <a:r>
              <a:rPr lang="en-US" sz="300" dirty="0"/>
              <a:t> punished. reward: my sanity at 3am, dead or alive.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uhh</a:t>
            </a:r>
            <a:r>
              <a:rPr lang="en-US" sz="300" dirty="0"/>
              <a:t> so apparently </a:t>
            </a:r>
            <a:r>
              <a:rPr lang="en-US" sz="300" dirty="0" err="1"/>
              <a:t>theres</a:t>
            </a:r>
            <a:r>
              <a:rPr lang="en-US" sz="300" dirty="0"/>
              <a:t> a second </a:t>
            </a:r>
            <a:r>
              <a:rPr lang="en-US" sz="300" dirty="0" err="1"/>
              <a:t>compeletely</a:t>
            </a:r>
            <a:r>
              <a:rPr lang="en-US" sz="300" dirty="0"/>
              <a:t> intended feature in which the lasers fire both ways at once very </a:t>
            </a:r>
            <a:r>
              <a:rPr lang="en-US" sz="300" dirty="0" err="1"/>
              <a:t>competely</a:t>
            </a:r>
            <a:r>
              <a:rPr lang="en-US" sz="300" dirty="0"/>
              <a:t> intended yes its a test of player skill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monsters not </a:t>
            </a:r>
            <a:r>
              <a:rPr lang="en-US" sz="300" dirty="0" err="1"/>
              <a:t>despawning</a:t>
            </a:r>
            <a:r>
              <a:rPr lang="en-US" sz="300" dirty="0"/>
              <a:t> when switching stages, also randomized movement more for monsters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monster placement in levels edited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fixing spacing, random comments, and that one final long that we have no clue what it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making a </a:t>
            </a:r>
            <a:r>
              <a:rPr lang="en-US" sz="300" dirty="0" err="1"/>
              <a:t>monsterOnscreen</a:t>
            </a:r>
            <a:r>
              <a:rPr lang="en-US" sz="300" dirty="0"/>
              <a:t> method for better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merge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merge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fixing </a:t>
            </a:r>
            <a:r>
              <a:rPr lang="en-US" sz="300" dirty="0" err="1"/>
              <a:t>hyperspeed</a:t>
            </a:r>
            <a:r>
              <a:rPr lang="en-US" sz="300" dirty="0"/>
              <a:t> due to merge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misc</a:t>
            </a:r>
            <a:r>
              <a:rPr lang="en-US" sz="300" dirty="0"/>
              <a:t> comment for when monster die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starting X and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laser collisions and removed error messages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egg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may I offer you an egg in these trying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nom </a:t>
            </a:r>
            <a:r>
              <a:rPr lang="en-US" sz="300" dirty="0" err="1"/>
              <a:t>nom</a:t>
            </a:r>
            <a:r>
              <a:rPr lang="en-US" sz="300" dirty="0"/>
              <a:t> </a:t>
            </a:r>
            <a:r>
              <a:rPr lang="en-US" sz="300" dirty="0" err="1"/>
              <a:t>nom</a:t>
            </a:r>
            <a:r>
              <a:rPr lang="en-US" sz="300" dirty="0"/>
              <a:t> them </a:t>
            </a:r>
            <a:r>
              <a:rPr lang="en-US" sz="300" dirty="0" err="1"/>
              <a:t>eggo</a:t>
            </a:r>
            <a:r>
              <a:rPr lang="en-US" sz="300" dirty="0"/>
              <a:t> my </a:t>
            </a:r>
            <a:r>
              <a:rPr lang="en-US" sz="300" dirty="0" err="1"/>
              <a:t>leggos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chonky</a:t>
            </a:r>
            <a:r>
              <a:rPr lang="en-US" sz="300" dirty="0"/>
              <a:t> </a:t>
            </a:r>
            <a:r>
              <a:rPr lang="en-US" sz="300" dirty="0" err="1"/>
              <a:t>boi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death </a:t>
            </a:r>
            <a:r>
              <a:rPr lang="en-US" sz="300" dirty="0" err="1"/>
              <a:t>msgs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commented a section that gets called when hero loses joust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making sure hero is flush with frame side when trying to go offscreen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making things better with abstract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made commit message list up to date till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chanb's</a:t>
            </a:r>
            <a:r>
              <a:rPr lang="en-US" sz="300" dirty="0"/>
              <a:t> AVATAR: THE LAST AIRBENDER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hero can now die in peace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death is better now and ranged monsters don't pop out of eggs guns blazing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print statements are gone ***crab rave vol 2***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removing extra lines and failing to figure out how to avoid type-predicated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temp sprites to monsters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EGG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big change push because </a:t>
            </a:r>
            <a:r>
              <a:rPr lang="en-US" sz="300" dirty="0" err="1"/>
              <a:t>i</a:t>
            </a:r>
            <a:r>
              <a:rPr lang="en-US" sz="300" dirty="0"/>
              <a:t> got lazy with pushing since </a:t>
            </a:r>
            <a:r>
              <a:rPr lang="en-US" sz="300" dirty="0" err="1"/>
              <a:t>vk's</a:t>
            </a:r>
            <a:r>
              <a:rPr lang="en-US" sz="300" dirty="0"/>
              <a:t> laptop died, rip. lasers now face both directions, ranged monster "animation" yet to be implemented </a:t>
            </a:r>
            <a:r>
              <a:rPr lang="en-US" sz="300" dirty="0" err="1"/>
              <a:t>uhhh</a:t>
            </a:r>
            <a:r>
              <a:rPr lang="en-US" sz="300" dirty="0"/>
              <a:t> eggs work but </a:t>
            </a:r>
            <a:r>
              <a:rPr lang="en-US" sz="300" dirty="0" err="1"/>
              <a:t>theyre</a:t>
            </a:r>
            <a:r>
              <a:rPr lang="en-US" sz="300" dirty="0"/>
              <a:t> </a:t>
            </a:r>
            <a:r>
              <a:rPr lang="en-US" sz="300" dirty="0" err="1"/>
              <a:t>kinda</a:t>
            </a:r>
            <a:r>
              <a:rPr lang="en-US" sz="300" dirty="0"/>
              <a:t> pixelated cause they </a:t>
            </a:r>
            <a:r>
              <a:rPr lang="en-US" sz="300" dirty="0" err="1"/>
              <a:t>smol</a:t>
            </a:r>
            <a:r>
              <a:rPr lang="en-US" sz="300" dirty="0"/>
              <a:t> </a:t>
            </a:r>
            <a:r>
              <a:rPr lang="en-US" sz="300" dirty="0" err="1"/>
              <a:t>af</a:t>
            </a:r>
            <a:r>
              <a:rPr lang="en-US" sz="300" dirty="0"/>
              <a:t> updated level's constructor calls to handle the extra image files n stuff </a:t>
            </a:r>
            <a:r>
              <a:rPr lang="en-US" sz="300" dirty="0" err="1"/>
              <a:t>y'know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updating commit list on loaner laptop :(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quack </a:t>
            </a:r>
            <a:r>
              <a:rPr lang="en-US" sz="300" dirty="0" err="1"/>
              <a:t>quack</a:t>
            </a:r>
            <a:r>
              <a:rPr lang="en-US" sz="300" dirty="0"/>
              <a:t> coding duck has joined the battle!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slightly larger and less </a:t>
            </a:r>
            <a:r>
              <a:rPr lang="en-US" sz="300" dirty="0" err="1"/>
              <a:t>pixellated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goose laser better slightly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forgot to stage laser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misc</a:t>
            </a:r>
            <a:r>
              <a:rPr lang="en-US" sz="300" dirty="0"/>
              <a:t> changes to </a:t>
            </a:r>
            <a:r>
              <a:rPr lang="en-US" sz="300" dirty="0" err="1"/>
              <a:t>homnking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backgrounds!!!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it's the great pumpkin, Charlie Brown!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random themes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had forgotten to do the same for the other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changed platform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</a:t>
            </a:r>
            <a:r>
              <a:rPr lang="en-US" sz="300" dirty="0" err="1"/>
              <a:t>frankenducks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platform textures **</a:t>
            </a:r>
            <a:r>
              <a:rPr lang="en-US" sz="300" dirty="0" err="1"/>
              <a:t>spooooky</a:t>
            </a:r>
            <a:r>
              <a:rPr lang="en-US" sz="300" dirty="0"/>
              <a:t>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updated goose tracer to be more visible, goose jetpack </a:t>
            </a:r>
            <a:r>
              <a:rPr lang="en-US" sz="300" dirty="0" err="1"/>
              <a:t>sprtes</a:t>
            </a:r>
            <a:r>
              <a:rPr lang="en-US" sz="300" dirty="0"/>
              <a:t> still work in progress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platform skins now match level backgrounds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new level layout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ROCKET GEESE MOVE AT VERY FAST (average) SPEED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Folders upon folders upon folders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new level, timer speed up, </a:t>
            </a:r>
            <a:r>
              <a:rPr lang="en-US" sz="300" dirty="0" err="1"/>
              <a:t>uhhh</a:t>
            </a:r>
            <a:r>
              <a:rPr lang="en-US" sz="300" dirty="0"/>
              <a:t> goose go faster 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redone levels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bottom platforms onscreen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hero invincibility on spawn/respawn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raw </a:t>
            </a:r>
            <a:r>
              <a:rPr lang="en-US" sz="300" dirty="0" err="1"/>
              <a:t>sekelekeketon</a:t>
            </a:r>
            <a:r>
              <a:rPr lang="en-US" sz="300" dirty="0"/>
              <a:t> </a:t>
            </a:r>
            <a:r>
              <a:rPr lang="en-US" sz="300" dirty="0" err="1"/>
              <a:t>scoreabords</a:t>
            </a:r>
            <a:r>
              <a:rPr lang="en-US" sz="300" dirty="0"/>
              <a:t> </a:t>
            </a:r>
            <a:r>
              <a:rPr lang="en-US" sz="300" dirty="0" err="1"/>
              <a:t>aseddded</a:t>
            </a:r>
            <a:r>
              <a:rPr lang="en-US" sz="300" dirty="0"/>
              <a:t> now </a:t>
            </a:r>
            <a:r>
              <a:rPr lang="en-US" sz="300" dirty="0" err="1"/>
              <a:t>typings</a:t>
            </a:r>
            <a:r>
              <a:rPr lang="en-US" sz="300" dirty="0"/>
              <a:t> </a:t>
            </a:r>
            <a:r>
              <a:rPr lang="en-US" sz="300" dirty="0" err="1"/>
              <a:t>ihard</a:t>
            </a:r>
            <a:r>
              <a:rPr lang="en-US" sz="300" dirty="0"/>
              <a:t>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lives </a:t>
            </a:r>
            <a:r>
              <a:rPr lang="en-US" sz="300" dirty="0" err="1"/>
              <a:t>sorta</a:t>
            </a:r>
            <a:r>
              <a:rPr lang="en-US" sz="300" dirty="0"/>
              <a:t> work but </a:t>
            </a:r>
            <a:r>
              <a:rPr lang="en-US" sz="300" dirty="0" err="1"/>
              <a:t>dont</a:t>
            </a:r>
            <a:r>
              <a:rPr lang="en-US" sz="300" dirty="0"/>
              <a:t> reset game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temporarlayary</a:t>
            </a:r>
            <a:r>
              <a:rPr lang="en-US" sz="300" dirty="0"/>
              <a:t> </a:t>
            </a:r>
            <a:r>
              <a:rPr lang="en-US" sz="300" dirty="0" err="1"/>
              <a:t>gaemaover</a:t>
            </a:r>
            <a:r>
              <a:rPr lang="en-US" sz="300" dirty="0"/>
              <a:t> </a:t>
            </a:r>
            <a:r>
              <a:rPr lang="en-US" sz="300" dirty="0" err="1"/>
              <a:t>screeen</a:t>
            </a:r>
            <a:r>
              <a:rPr lang="en-US" sz="300" dirty="0"/>
              <a:t> </a:t>
            </a:r>
            <a:r>
              <a:rPr lang="en-US" sz="300" dirty="0" err="1"/>
              <a:t>skind</a:t>
            </a:r>
            <a:r>
              <a:rPr lang="en-US" sz="300" dirty="0"/>
              <a:t> </a:t>
            </a:r>
            <a:r>
              <a:rPr lang="en-US" sz="300" dirty="0" err="1"/>
              <a:t>workas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SCORE WORKEKEE NOW IM BOUTTA GET LESS SLEEP THAN A NAP WOULD GIVE 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</a:t>
            </a:r>
            <a:r>
              <a:rPr lang="en-US" sz="300" dirty="0" err="1"/>
              <a:t>blinky</a:t>
            </a:r>
            <a:r>
              <a:rPr lang="en-US" sz="300" dirty="0"/>
              <a:t> </a:t>
            </a:r>
            <a:r>
              <a:rPr lang="en-US" sz="300" dirty="0" err="1"/>
              <a:t>blinky</a:t>
            </a:r>
            <a:r>
              <a:rPr lang="en-US" sz="300" dirty="0"/>
              <a:t> effect to laser, nerfed geese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minor changes to make score multiplier cooldowns more or less harsh, increased </a:t>
            </a:r>
            <a:r>
              <a:rPr lang="en-US" sz="300" dirty="0" err="1"/>
              <a:t>i</a:t>
            </a:r>
            <a:r>
              <a:rPr lang="en-US" sz="300" dirty="0"/>
              <a:t>-frames, made it so you can't kill stuff during </a:t>
            </a:r>
            <a:r>
              <a:rPr lang="en-US" sz="300" dirty="0" err="1"/>
              <a:t>i</a:t>
            </a:r>
            <a:r>
              <a:rPr lang="en-US" sz="300" dirty="0"/>
              <a:t>-frames, if you want to </a:t>
            </a:r>
            <a:r>
              <a:rPr lang="en-US" sz="300" dirty="0" err="1"/>
              <a:t>impeleljlemtn</a:t>
            </a:r>
            <a:r>
              <a:rPr lang="en-US" sz="300" dirty="0"/>
              <a:t> a power up later that uses </a:t>
            </a:r>
            <a:r>
              <a:rPr lang="en-US" sz="300" dirty="0" err="1"/>
              <a:t>i</a:t>
            </a:r>
            <a:r>
              <a:rPr lang="en-US" sz="300" dirty="0"/>
              <a:t>-frames just override it with an or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high score implementation in progress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uml</a:t>
            </a:r>
            <a:r>
              <a:rPr lang="en-US" sz="300" dirty="0"/>
              <a:t> 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doodoodoo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tracker buggy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level UPs work now, but </a:t>
            </a:r>
            <a:r>
              <a:rPr lang="en-US" sz="300" dirty="0" err="1"/>
              <a:t>scoreTracker</a:t>
            </a:r>
            <a:r>
              <a:rPr lang="en-US" sz="300" dirty="0"/>
              <a:t> doesn't display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This Tracker is on FIREEEE!!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pickup eggs not </a:t>
            </a:r>
            <a:r>
              <a:rPr lang="en-US" sz="300" dirty="0" err="1"/>
              <a:t>givning</a:t>
            </a:r>
            <a:r>
              <a:rPr lang="en-US" sz="300" dirty="0"/>
              <a:t> score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fixed scores better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last level added, pseudo boss battle pretty much, updated level naming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stuff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instructions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 err="1"/>
              <a:t>powerpoint</a:t>
            </a:r>
            <a:endParaRPr lang="en-US" sz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300" dirty="0"/>
              <a:t>added </a:t>
            </a:r>
            <a:r>
              <a:rPr lang="en-US" sz="300" dirty="0" err="1"/>
              <a:t>codingduck</a:t>
            </a:r>
            <a:r>
              <a:rPr lang="en-US" sz="300" dirty="0"/>
              <a:t> 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674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</TotalTime>
  <Words>1640</Words>
  <Application>Microsoft Office PowerPoint</Application>
  <PresentationFormat>Widescreen</PresentationFormat>
  <Paragraphs>253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Joust</vt:lpstr>
      <vt:lpstr>Sprites</vt:lpstr>
      <vt:lpstr>Collisions</vt:lpstr>
      <vt:lpstr>Original uml</vt:lpstr>
      <vt:lpstr>Final uml</vt:lpstr>
      <vt:lpstr>Commits: All 246 of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Joust</dc:title>
  <dc:creator>Kleinschmidt, Veronica</dc:creator>
  <cp:lastModifiedBy>Kleinschmidt, Veronica</cp:lastModifiedBy>
  <cp:revision>9</cp:revision>
  <dcterms:created xsi:type="dcterms:W3CDTF">2019-11-15T17:15:12Z</dcterms:created>
  <dcterms:modified xsi:type="dcterms:W3CDTF">2019-11-15T20:42:19Z</dcterms:modified>
</cp:coreProperties>
</file>