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6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3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3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14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7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7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147D-AC0B-44B1-B724-D2C545A721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F0F1-39F3-406E-AACB-4FA47B2F48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31" y="1125417"/>
            <a:ext cx="5144472" cy="51522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73063" y="1125417"/>
            <a:ext cx="852852" cy="685799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5940841" y="1125416"/>
            <a:ext cx="852852" cy="685799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273063" y="5627078"/>
            <a:ext cx="852852" cy="685799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5940841" y="5627078"/>
            <a:ext cx="852852" cy="685799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7552763" y="4012224"/>
            <a:ext cx="1386739" cy="1808284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7913077" y="5820508"/>
            <a:ext cx="597877" cy="457201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6271846" y="1863970"/>
            <a:ext cx="1280917" cy="852854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241378" y="1125416"/>
            <a:ext cx="640459" cy="1811215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>
            <a:endCxn id="5" idx="0"/>
          </p:cNvCxnSpPr>
          <p:nvPr/>
        </p:nvCxnSpPr>
        <p:spPr>
          <a:xfrm>
            <a:off x="4528039" y="747347"/>
            <a:ext cx="171450" cy="37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653618" y="378015"/>
            <a:ext cx="25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High </a:t>
            </a:r>
            <a:r>
              <a:rPr lang="de-DE" dirty="0" err="1" smtClean="0"/>
              <a:t>Voltage</a:t>
            </a:r>
            <a:r>
              <a:rPr lang="de-DE" dirty="0" smtClean="0"/>
              <a:t> Input Positiv</a:t>
            </a:r>
            <a:endParaRPr lang="en-GB" dirty="0"/>
          </a:p>
        </p:txBody>
      </p:sp>
      <p:cxnSp>
        <p:nvCxnSpPr>
          <p:cNvPr id="16" name="Gerade Verbindung mit Pfeil 15"/>
          <p:cNvCxnSpPr>
            <a:endCxn id="6" idx="0"/>
          </p:cNvCxnSpPr>
          <p:nvPr/>
        </p:nvCxnSpPr>
        <p:spPr>
          <a:xfrm flipH="1">
            <a:off x="6367267" y="725338"/>
            <a:ext cx="206644" cy="40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637141" y="378015"/>
            <a:ext cx="25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High </a:t>
            </a:r>
            <a:r>
              <a:rPr lang="de-DE" dirty="0" err="1" smtClean="0"/>
              <a:t>Voltage</a:t>
            </a:r>
            <a:r>
              <a:rPr lang="de-DE" dirty="0" smtClean="0"/>
              <a:t> Input Positiv</a:t>
            </a:r>
            <a:endParaRPr lang="en-GB" dirty="0"/>
          </a:p>
        </p:txBody>
      </p:sp>
      <p:sp>
        <p:nvSpPr>
          <p:cNvPr id="20" name="Textfeld 19"/>
          <p:cNvSpPr txBox="1"/>
          <p:nvPr/>
        </p:nvSpPr>
        <p:spPr>
          <a:xfrm>
            <a:off x="4390153" y="39511"/>
            <a:ext cx="32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High </a:t>
            </a:r>
            <a:r>
              <a:rPr lang="de-DE" dirty="0" err="1" smtClean="0"/>
              <a:t>Voltage</a:t>
            </a:r>
            <a:r>
              <a:rPr lang="de-DE" dirty="0" smtClean="0"/>
              <a:t> Measurement Path</a:t>
            </a:r>
            <a:endParaRPr lang="en-GB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429615" y="378014"/>
            <a:ext cx="28670" cy="76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7552763" y="971565"/>
            <a:ext cx="1248337" cy="108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8905385" y="616928"/>
            <a:ext cx="25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Current</a:t>
            </a:r>
            <a:r>
              <a:rPr lang="de-DE" dirty="0" smtClean="0"/>
              <a:t> Sensor Hall </a:t>
            </a:r>
            <a:r>
              <a:rPr lang="de-DE" dirty="0" err="1" smtClean="0"/>
              <a:t>Effect</a:t>
            </a:r>
            <a:endParaRPr lang="en-GB" dirty="0"/>
          </a:p>
        </p:txBody>
      </p:sp>
      <p:cxnSp>
        <p:nvCxnSpPr>
          <p:cNvPr id="26" name="Gerade Verbindung mit Pfeil 25"/>
          <p:cNvCxnSpPr>
            <a:stCxn id="27" idx="1"/>
          </p:cNvCxnSpPr>
          <p:nvPr/>
        </p:nvCxnSpPr>
        <p:spPr>
          <a:xfrm flipH="1">
            <a:off x="8871438" y="4547034"/>
            <a:ext cx="82713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9698572" y="4362368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Microcontroller</a:t>
            </a:r>
            <a:r>
              <a:rPr lang="de-DE" dirty="0" smtClean="0"/>
              <a:t> (WiFi)</a:t>
            </a:r>
            <a:endParaRPr lang="en-GB" dirty="0"/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8510954" y="6049108"/>
            <a:ext cx="78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9250649" y="5820508"/>
            <a:ext cx="241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Power Output 12V 15W</a:t>
            </a:r>
            <a:endParaRPr lang="en-GB" dirty="0"/>
          </a:p>
        </p:txBody>
      </p:sp>
      <p:sp>
        <p:nvSpPr>
          <p:cNvPr id="32" name="Textfeld 31"/>
          <p:cNvSpPr txBox="1"/>
          <p:nvPr/>
        </p:nvSpPr>
        <p:spPr>
          <a:xfrm>
            <a:off x="7922805" y="6172148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    -</a:t>
            </a:r>
            <a:endParaRPr lang="en-GB" dirty="0"/>
          </a:p>
        </p:txBody>
      </p:sp>
      <p:cxnSp>
        <p:nvCxnSpPr>
          <p:cNvPr id="33" name="Gerade Verbindung mit Pfeil 32"/>
          <p:cNvCxnSpPr>
            <a:endCxn id="7" idx="1"/>
          </p:cNvCxnSpPr>
          <p:nvPr/>
        </p:nvCxnSpPr>
        <p:spPr>
          <a:xfrm>
            <a:off x="3615508" y="5473212"/>
            <a:ext cx="657555" cy="4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905157" y="5257746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High </a:t>
            </a:r>
            <a:r>
              <a:rPr lang="de-DE" dirty="0" err="1" smtClean="0"/>
              <a:t>Voltage</a:t>
            </a:r>
            <a:r>
              <a:rPr lang="de-DE" dirty="0" smtClean="0"/>
              <a:t> Output Positiv</a:t>
            </a:r>
            <a:endParaRPr lang="en-GB" dirty="0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3626024" y="6312877"/>
            <a:ext cx="2314817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36860" y="6286502"/>
            <a:ext cx="297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High </a:t>
            </a:r>
            <a:r>
              <a:rPr lang="de-DE" dirty="0" err="1" smtClean="0"/>
              <a:t>Voltage</a:t>
            </a:r>
            <a:r>
              <a:rPr lang="de-DE" dirty="0" smtClean="0"/>
              <a:t> Output Negative</a:t>
            </a:r>
            <a:endParaRPr lang="en-GB" dirty="0"/>
          </a:p>
        </p:txBody>
      </p:sp>
      <p:sp>
        <p:nvSpPr>
          <p:cNvPr id="40" name="Rechteck 39"/>
          <p:cNvSpPr/>
          <p:nvPr/>
        </p:nvSpPr>
        <p:spPr>
          <a:xfrm>
            <a:off x="3887580" y="3020160"/>
            <a:ext cx="3621051" cy="2527786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feld 40"/>
          <p:cNvSpPr txBox="1"/>
          <p:nvPr/>
        </p:nvSpPr>
        <p:spPr>
          <a:xfrm>
            <a:off x="1357312" y="3121243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DC-DC Converter</a:t>
            </a:r>
          </a:p>
          <a:p>
            <a:r>
              <a:rPr lang="de-DE" dirty="0" smtClean="0"/>
              <a:t>1000VDC </a:t>
            </a:r>
            <a:r>
              <a:rPr lang="de-DE" dirty="0" smtClean="0">
                <a:sym typeface="Wingdings" panose="05000000000000000000" pitchFamily="2" charset="2"/>
              </a:rPr>
              <a:t> 12VDC</a:t>
            </a:r>
            <a:endParaRPr lang="en-GB" dirty="0"/>
          </a:p>
        </p:txBody>
      </p:sp>
      <p:cxnSp>
        <p:nvCxnSpPr>
          <p:cNvPr id="42" name="Gerade Verbindung mit Pfeil 41"/>
          <p:cNvCxnSpPr>
            <a:endCxn id="40" idx="1"/>
          </p:cNvCxnSpPr>
          <p:nvPr/>
        </p:nvCxnSpPr>
        <p:spPr>
          <a:xfrm>
            <a:off x="3297246" y="3701563"/>
            <a:ext cx="590334" cy="58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9650245" y="2351148"/>
            <a:ext cx="1771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DC-DC Converter</a:t>
            </a:r>
          </a:p>
          <a:p>
            <a:r>
              <a:rPr lang="de-DE" dirty="0" smtClean="0"/>
              <a:t>12DC </a:t>
            </a:r>
            <a:r>
              <a:rPr lang="de-DE" dirty="0" smtClean="0">
                <a:sym typeface="Wingdings" panose="05000000000000000000" pitchFamily="2" charset="2"/>
              </a:rPr>
              <a:t> 5VDC</a:t>
            </a:r>
            <a:endParaRPr lang="en-GB" dirty="0"/>
          </a:p>
        </p:txBody>
      </p:sp>
      <p:sp>
        <p:nvSpPr>
          <p:cNvPr id="45" name="Rechteck 44"/>
          <p:cNvSpPr/>
          <p:nvPr/>
        </p:nvSpPr>
        <p:spPr>
          <a:xfrm>
            <a:off x="7745299" y="1749669"/>
            <a:ext cx="1194203" cy="2262555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8947832" y="2743893"/>
            <a:ext cx="750740" cy="2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0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58613"/>
            <a:ext cx="2160633" cy="2163917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800601" y="298938"/>
            <a:ext cx="1934308" cy="9495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Battery</a:t>
            </a:r>
            <a:endParaRPr lang="de-DE" dirty="0" smtClean="0"/>
          </a:p>
          <a:p>
            <a:pPr algn="ctr"/>
            <a:r>
              <a:rPr lang="de-DE" dirty="0" smtClean="0"/>
              <a:t>600V</a:t>
            </a:r>
          </a:p>
          <a:p>
            <a:pPr algn="ctr"/>
            <a:r>
              <a:rPr lang="de-DE" dirty="0" smtClean="0"/>
              <a:t>30A</a:t>
            </a:r>
            <a:endParaRPr lang="en-GB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5178425" y="1248507"/>
            <a:ext cx="245" cy="11517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880671" y="1248507"/>
            <a:ext cx="245" cy="11517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178425" y="4280843"/>
            <a:ext cx="245" cy="11517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880671" y="4280843"/>
            <a:ext cx="245" cy="11517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4800601" y="5432636"/>
            <a:ext cx="1934308" cy="9495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Inverter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93328" y="1568894"/>
            <a:ext cx="13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</a:t>
            </a:r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4893328" y="4742917"/>
            <a:ext cx="13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+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5634405" y="4742917"/>
            <a:ext cx="13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</a:t>
            </a:r>
            <a:endParaRPr lang="en-GB" dirty="0"/>
          </a:p>
        </p:txBody>
      </p:sp>
      <p:sp>
        <p:nvSpPr>
          <p:cNvPr id="17" name="Textfeld 16"/>
          <p:cNvSpPr txBox="1"/>
          <p:nvPr/>
        </p:nvSpPr>
        <p:spPr>
          <a:xfrm>
            <a:off x="5652153" y="1568894"/>
            <a:ext cx="13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</a:t>
            </a:r>
            <a:endParaRPr lang="en-GB" dirty="0"/>
          </a:p>
        </p:txBody>
      </p:sp>
      <p:sp>
        <p:nvSpPr>
          <p:cNvPr id="21" name="Halbbogen 20"/>
          <p:cNvSpPr/>
          <p:nvPr/>
        </p:nvSpPr>
        <p:spPr>
          <a:xfrm rot="3698357">
            <a:off x="6912184" y="3278600"/>
            <a:ext cx="885825" cy="797396"/>
          </a:xfrm>
          <a:prstGeom prst="blockArc">
            <a:avLst>
              <a:gd name="adj1" fmla="val 10800000"/>
              <a:gd name="adj2" fmla="val 253741"/>
              <a:gd name="adj3" fmla="val 6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Halbbogen 21"/>
          <p:cNvSpPr/>
          <p:nvPr/>
        </p:nvSpPr>
        <p:spPr>
          <a:xfrm rot="3698357">
            <a:off x="6692995" y="2972171"/>
            <a:ext cx="1556889" cy="1287240"/>
          </a:xfrm>
          <a:prstGeom prst="blockArc">
            <a:avLst>
              <a:gd name="adj1" fmla="val 10800000"/>
              <a:gd name="adj2" fmla="val 144993"/>
              <a:gd name="adj3" fmla="val 3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8820151" y="2258613"/>
            <a:ext cx="1934308" cy="9495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EasyBMS</a:t>
            </a:r>
            <a:endParaRPr lang="de-DE" dirty="0" smtClean="0"/>
          </a:p>
          <a:p>
            <a:pPr algn="ctr"/>
            <a:r>
              <a:rPr lang="de-DE" dirty="0" smtClean="0"/>
              <a:t>Master</a:t>
            </a:r>
          </a:p>
        </p:txBody>
      </p:sp>
      <p:sp>
        <p:nvSpPr>
          <p:cNvPr id="25" name="Halbbogen 24"/>
          <p:cNvSpPr/>
          <p:nvPr/>
        </p:nvSpPr>
        <p:spPr>
          <a:xfrm rot="3698357">
            <a:off x="6902410" y="3577943"/>
            <a:ext cx="453802" cy="466150"/>
          </a:xfrm>
          <a:prstGeom prst="blockArc">
            <a:avLst>
              <a:gd name="adj1" fmla="val 10800000"/>
              <a:gd name="adj2" fmla="val 271587"/>
              <a:gd name="adj3" fmla="val 11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Jonathan</dc:creator>
  <cp:lastModifiedBy>Jonathan</cp:lastModifiedBy>
  <cp:revision>8</cp:revision>
  <dcterms:created xsi:type="dcterms:W3CDTF">2023-01-23T20:24:31Z</dcterms:created>
  <dcterms:modified xsi:type="dcterms:W3CDTF">2023-01-23T21:06:38Z</dcterms:modified>
</cp:coreProperties>
</file>