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751"/>
  </p:normalViewPr>
  <p:slideViewPr>
    <p:cSldViewPr snapToGrid="0" snapToObjects="1">
      <p:cViewPr varScale="1">
        <p:scale>
          <a:sx n="114" d="100"/>
          <a:sy n="114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DD9B-68B9-BA4A-85F2-336519D5EF63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6C12-7DA4-944D-B329-DD60A675F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0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8832-3E55-1747-BEB6-ABB444551E48}" type="datetimeFigureOut">
              <a:rPr lang="en-US" smtClean="0"/>
              <a:t>6/17/17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8EED-A1D7-724F-BB81-F7475E923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490" y="5507038"/>
            <a:ext cx="9144000" cy="165576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C55A11"/>
              </a:buClr>
              <a:buSzPct val="25000"/>
            </a:pPr>
            <a:r>
              <a:rPr lang="en-GB" dirty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Sunshine </a:t>
            </a:r>
            <a:r>
              <a:rPr lang="en-GB" dirty="0" err="1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Dapp</a:t>
            </a:r>
            <a:r>
              <a:rPr lang="en-GB" dirty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 </a:t>
            </a:r>
            <a:r>
              <a:rPr lang="mr-IN" dirty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–</a:t>
            </a:r>
            <a:r>
              <a:rPr lang="en-GB" dirty="0">
                <a:solidFill>
                  <a:srgbClr val="C55A11"/>
                </a:solidFill>
                <a:latin typeface="Apple Symbols" charset="0"/>
                <a:ea typeface="Apple Symbols" charset="0"/>
                <a:cs typeface="Apple Symbols" charset="0"/>
                <a:sym typeface="Carme"/>
              </a:rPr>
              <a:t> science validated skin health</a:t>
            </a:r>
            <a:endParaRPr lang="en-GB" dirty="0">
              <a:solidFill>
                <a:srgbClr val="C55A11"/>
              </a:solidFill>
              <a:latin typeface="Apple Symbols" charset="0"/>
              <a:ea typeface="Apple Symbols" charset="0"/>
              <a:cs typeface="Apple Symbols" charset="0"/>
              <a:sym typeface="Carm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7" r="3783" b="10021"/>
          <a:stretch/>
        </p:blipFill>
        <p:spPr>
          <a:xfrm>
            <a:off x="2903936" y="738295"/>
            <a:ext cx="6049108" cy="45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Sunshine - self monitoring skin cancer </a:t>
            </a:r>
            <a:r>
              <a:rPr lang="en-US" dirty="0" smtClean="0"/>
              <a:t>D-App </a:t>
            </a:r>
            <a:r>
              <a:rPr lang="en-US" dirty="0"/>
              <a:t>that supports individuals, GPs and Outpatients clinics make evidence validated decisions. </a:t>
            </a:r>
            <a:endParaRPr lang="en-US" dirty="0" smtClean="0"/>
          </a:p>
          <a:p>
            <a:r>
              <a:rPr lang="en-US" dirty="0" smtClean="0">
                <a:effectLst/>
              </a:rPr>
              <a:t>Problem: demand, accurate referrals, quality of clinician decision</a:t>
            </a:r>
          </a:p>
          <a:p>
            <a:r>
              <a:rPr lang="en-US" dirty="0" smtClean="0"/>
              <a:t>Wins: meet the demand, accuracy of referrals, quality of decision making, reduce costs and benefits</a:t>
            </a:r>
          </a:p>
          <a:p>
            <a:r>
              <a:rPr lang="en-US" dirty="0" smtClean="0">
                <a:effectLst/>
              </a:rPr>
              <a:t>solution: self monitoring</a:t>
            </a:r>
            <a:r>
              <a:rPr lang="en-US" smtClean="0">
                <a:effectLst/>
              </a:rPr>
              <a:t>, more data!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1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2933" y="491067"/>
            <a:ext cx="2472267" cy="491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7067" y="1710266"/>
            <a:ext cx="2472267" cy="491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2932" y="1710266"/>
            <a:ext cx="2472267" cy="491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NHS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78797" y="1710266"/>
            <a:ext cx="2472267" cy="4910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Factors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5732" y="2929465"/>
            <a:ext cx="829735" cy="6604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64197" y="4131732"/>
            <a:ext cx="829735" cy="6604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03331" y="5190065"/>
            <a:ext cx="1134536" cy="6604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Clinician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>
            <a:off x="6079064" y="982133"/>
            <a:ext cx="3" cy="7281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5" idx="0"/>
          </p:cNvCxnSpPr>
          <p:nvPr/>
        </p:nvCxnSpPr>
        <p:spPr>
          <a:xfrm flipH="1">
            <a:off x="2743201" y="736600"/>
            <a:ext cx="2099732" cy="97366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0"/>
          </p:cNvCxnSpPr>
          <p:nvPr/>
        </p:nvCxnSpPr>
        <p:spPr>
          <a:xfrm>
            <a:off x="7315200" y="736600"/>
            <a:ext cx="2099731" cy="97366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6070597" y="2201332"/>
            <a:ext cx="8469" cy="69426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6070600" y="3589866"/>
            <a:ext cx="8465" cy="5418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6079065" y="4792133"/>
            <a:ext cx="0" cy="36406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H="1" flipV="1">
            <a:off x="6519329" y="4461932"/>
            <a:ext cx="143935" cy="1058333"/>
          </a:xfrm>
          <a:prstGeom prst="curvedConnector3">
            <a:avLst>
              <a:gd name="adj1" fmla="val -158822"/>
            </a:avLst>
          </a:prstGeom>
          <a:ln w="25400">
            <a:solidFill>
              <a:schemeClr val="bg1">
                <a:lumMod val="65000"/>
              </a:schemeClr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2"/>
            <a:endCxn id="8" idx="1"/>
          </p:cNvCxnSpPr>
          <p:nvPr/>
        </p:nvCxnSpPr>
        <p:spPr>
          <a:xfrm rot="16200000" flipH="1">
            <a:off x="3670299" y="1274233"/>
            <a:ext cx="1058334" cy="291253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2"/>
            <a:endCxn id="8" idx="3"/>
          </p:cNvCxnSpPr>
          <p:nvPr/>
        </p:nvCxnSpPr>
        <p:spPr>
          <a:xfrm rot="5400000">
            <a:off x="7421032" y="1265767"/>
            <a:ext cx="1058334" cy="2929464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5" idx="1"/>
          </p:cNvCxnSpPr>
          <p:nvPr/>
        </p:nvCxnSpPr>
        <p:spPr>
          <a:xfrm rot="10800000">
            <a:off x="1507067" y="1955799"/>
            <a:ext cx="4157130" cy="2506134"/>
          </a:xfrm>
          <a:prstGeom prst="curvedConnector3">
            <a:avLst>
              <a:gd name="adj1" fmla="val 105499"/>
            </a:avLst>
          </a:prstGeom>
          <a:ln w="12700">
            <a:solidFill>
              <a:schemeClr val="bg1">
                <a:lumMod val="65000"/>
                <a:alpha val="82000"/>
              </a:schemeClr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7" idx="3"/>
          </p:cNvCxnSpPr>
          <p:nvPr/>
        </p:nvCxnSpPr>
        <p:spPr>
          <a:xfrm flipV="1">
            <a:off x="6510862" y="1955799"/>
            <a:ext cx="4140202" cy="2506134"/>
          </a:xfrm>
          <a:prstGeom prst="curvedConnector3">
            <a:avLst>
              <a:gd name="adj1" fmla="val 115746"/>
            </a:avLst>
          </a:prstGeom>
          <a:ln w="12700">
            <a:solidFill>
              <a:schemeClr val="bg1">
                <a:lumMod val="65000"/>
                <a:alpha val="82000"/>
              </a:schemeClr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78797" y="4257701"/>
            <a:ext cx="361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extra permission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1706" y="4257701"/>
            <a:ext cx="361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extra permission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81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Apple Symbols</vt:lpstr>
      <vt:lpstr>Calibri</vt:lpstr>
      <vt:lpstr>Calibri Light</vt:lpstr>
      <vt:lpstr>Carme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BOCZOR Carla</dc:creator>
  <cp:lastModifiedBy>ARAS Gizem</cp:lastModifiedBy>
  <cp:revision>8</cp:revision>
  <dcterms:created xsi:type="dcterms:W3CDTF">2017-06-17T11:53:49Z</dcterms:created>
  <dcterms:modified xsi:type="dcterms:W3CDTF">2017-06-17T17:58:00Z</dcterms:modified>
</cp:coreProperties>
</file>