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82" r:id="rId4"/>
    <p:sldId id="278" r:id="rId5"/>
    <p:sldId id="272" r:id="rId6"/>
    <p:sldId id="271" r:id="rId7"/>
    <p:sldId id="284" r:id="rId8"/>
    <p:sldId id="283" r:id="rId9"/>
    <p:sldId id="273" r:id="rId10"/>
    <p:sldId id="275" r:id="rId11"/>
    <p:sldId id="263" r:id="rId12"/>
    <p:sldId id="264" r:id="rId13"/>
    <p:sldId id="265" r:id="rId14"/>
    <p:sldId id="266" r:id="rId15"/>
    <p:sldId id="257" r:id="rId16"/>
    <p:sldId id="267" r:id="rId17"/>
    <p:sldId id="274" r:id="rId18"/>
    <p:sldId id="262" r:id="rId19"/>
    <p:sldId id="281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A46CB-603C-4B95-BD61-DF5EECAB58D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3CBE-12E4-4A75-B952-DF0EE84D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5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rose210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3CBE-12E4-4A75-B952-DF0EE84D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7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euler530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3CBE-12E4-4A75-B952-DF0EE84D94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6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euler152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3CBE-12E4-4A75-B952-DF0EE84D94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3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euler461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3CBE-12E4-4A75-B952-DF0EE84D94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8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euler474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3CBE-12E4-4A75-B952-DF0EE84D94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5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euler430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3CBE-12E4-4A75-B952-DF0EE84D94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5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4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2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1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BB9A-8E38-489B-BD83-D81085F48E7E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EACF-E1F9-46DB-9CBC-C018B96EC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5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 CCPC-</a:t>
            </a:r>
            <a:r>
              <a:rPr lang="en-US" altLang="zh-CN" dirty="0" err="1" smtClean="0"/>
              <a:t>wannafly</a:t>
            </a:r>
            <a:r>
              <a:rPr lang="en-US" altLang="zh-CN" dirty="0" smtClean="0"/>
              <a:t> Winter Camp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吴航</a:t>
            </a:r>
          </a:p>
        </p:txBody>
      </p:sp>
    </p:spTree>
    <p:extLst>
      <p:ext uri="{BB962C8B-B14F-4D97-AF65-F5344CB8AC3E}">
        <p14:creationId xmlns:p14="http://schemas.microsoft.com/office/powerpoint/2010/main" val="21570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扩展：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的数又被称为</a:t>
                </a:r>
                <a:r>
                  <a:rPr lang="en-US" altLang="zh-CN" dirty="0" err="1" smtClean="0"/>
                  <a:t>squarefree</a:t>
                </a:r>
                <a:r>
                  <a:rPr lang="zh-CN" altLang="en-US" dirty="0" smtClean="0"/>
                  <a:t>数（即</a:t>
                </a:r>
                <a:r>
                  <a:rPr lang="zh-CN" altLang="en-US" dirty="0"/>
                  <a:t>无</a:t>
                </a:r>
                <a:r>
                  <a:rPr lang="zh-CN" altLang="en-US" dirty="0" smtClean="0"/>
                  <a:t>平方因子）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即计算</a:t>
                </a:r>
                <a:r>
                  <a:rPr lang="en-US" altLang="zh-CN" dirty="0" smtClean="0"/>
                  <a:t>1~n</a:t>
                </a:r>
                <a:r>
                  <a:rPr lang="zh-CN" altLang="en-US" dirty="0" smtClean="0"/>
                  <a:t>以内的</a:t>
                </a:r>
                <a:r>
                  <a:rPr lang="en-US" altLang="zh-CN" dirty="0" err="1" smtClean="0"/>
                  <a:t>squarefree</a:t>
                </a:r>
                <a:r>
                  <a:rPr lang="zh-CN" altLang="en-US" dirty="0" smtClean="0"/>
                  <a:t>数的个数</a:t>
                </a:r>
                <a:endParaRPr lang="en-US" altLang="zh-CN" dirty="0" smtClean="0"/>
              </a:p>
              <a:p>
                <a:r>
                  <a:rPr lang="zh-CN" altLang="en-US" dirty="0"/>
                  <a:t>如何</a:t>
                </a:r>
                <a:r>
                  <a:rPr lang="zh-CN" altLang="en-US" dirty="0" smtClean="0"/>
                  <a:t>扩展到</a:t>
                </a:r>
                <a:r>
                  <a:rPr lang="en-US" altLang="zh-CN" dirty="0" smtClean="0"/>
                  <a:t>k-power-free</a:t>
                </a:r>
                <a:r>
                  <a:rPr lang="zh-CN" altLang="en-US" dirty="0" smtClean="0"/>
                  <a:t>数的计数（即每个素因子的幂次均小于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?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50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ProjectEuler 530: </a:t>
                </a: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sub>
                              <m:sup/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)∙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516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Meet in the Middle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ProjectEuler 152: </a:t>
                </a:r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表示为一系列不同平方数的倒数之和（平方数不大于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 smtClean="0"/>
                  <a:t>），有多少种方案？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考虑素数的幂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&gt;64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𝑘𝑞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≤64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子集和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，故可取关于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的逆元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只要所有子集和</a:t>
                </a:r>
                <a:r>
                  <a:rPr lang="zh-CN" altLang="en-US" dirty="0"/>
                  <a:t>都不是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的倍数，那么所有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的倍数都无需考虑</a:t>
                </a:r>
                <a:endParaRPr lang="en-US" altLang="zh-CN" dirty="0" smtClean="0"/>
              </a:p>
              <a:p>
                <a:r>
                  <a:rPr lang="zh-CN" altLang="en-US" dirty="0"/>
                  <a:t>剩下</a:t>
                </a:r>
                <a:r>
                  <a:rPr lang="zh-CN" altLang="en-US" dirty="0" smtClean="0"/>
                  <a:t>的数的子集和为某定值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120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422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Meet in the Middle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ProjectEuler 461: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要求一组正整数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a,b,c,d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，最小化误差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枚举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二</a:t>
                </a:r>
                <a:r>
                  <a:rPr lang="zh-CN" altLang="en-US" dirty="0" smtClean="0"/>
                  <a:t>分查找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506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ProjectEuler474: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 smtClean="0"/>
                  <a:t>有多少因子的结尾是</a:t>
                </a:r>
                <a:r>
                  <a:rPr lang="en-US" altLang="zh-CN" dirty="0" smtClean="0"/>
                  <a:t>3579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 smtClean="0"/>
                  <a:t>因式分解中素数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的幂次为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表示计算到第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个素数，乘积模</a:t>
                </a:r>
                <a:r>
                  <a:rPr lang="en-US" altLang="zh-CN" dirty="0" smtClean="0"/>
                  <a:t>10000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的方案数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10000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95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已知某函数</a:t>
            </a:r>
            <a:r>
              <a:rPr lang="en-US" altLang="zh-CN" dirty="0" smtClean="0"/>
              <a:t>z=f(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在一个闭合凸区域内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恒为正（海平面之上），其他区域恒为负（海平面之下）。已知海平面之上的某一点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、海平面之下的某一点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，求过</a:t>
            </a:r>
            <a:r>
              <a:rPr lang="en-US" altLang="zh-CN" dirty="0"/>
              <a:t>B</a:t>
            </a:r>
            <a:r>
              <a:rPr lang="zh-CN" altLang="en-US" dirty="0" smtClean="0"/>
              <a:t>与两区域分界线的切线。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86" y="3438525"/>
            <a:ext cx="2114550" cy="3419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500" y="3294111"/>
            <a:ext cx="1925292" cy="33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12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概率与期望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7151"/>
                <a:ext cx="11040122" cy="477048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ProjectEuler430: N</a:t>
                </a:r>
                <a:r>
                  <a:rPr lang="zh-CN" altLang="en-US" dirty="0" smtClean="0"/>
                  <a:t>个盘子编号</a:t>
                </a:r>
                <a:r>
                  <a:rPr lang="en-US" altLang="zh-CN" dirty="0" smtClean="0"/>
                  <a:t>1~N</a:t>
                </a:r>
                <a:r>
                  <a:rPr lang="zh-CN" altLang="en-US" dirty="0" smtClean="0"/>
                  <a:t>，正面白色反面绿色，每次选两个</a:t>
                </a:r>
                <a:r>
                  <a:rPr lang="en-US" altLang="zh-CN" dirty="0" smtClean="0"/>
                  <a:t>1~N</a:t>
                </a:r>
                <a:r>
                  <a:rPr lang="zh-CN" altLang="en-US" dirty="0" smtClean="0"/>
                  <a:t>之间的数，翻转它们之间的格子（包括两数位置的盘子），问翻转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次之后，正面白色的盘子数的期望，精确到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位小数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=4000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翻转一</a:t>
                </a:r>
                <a:r>
                  <a:rPr lang="zh-CN" altLang="en-US" dirty="0" smtClean="0"/>
                  <a:t>次，第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个盘子被翻转的概率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翻转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次，第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个盘子没被翻转的概率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很大，只需考虑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很小或很大的贡献，中间项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zh-CN" altLang="en-US" dirty="0" smtClean="0"/>
                  <a:t>几乎无贡献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7151"/>
                <a:ext cx="11040122" cy="4770484"/>
              </a:xfrm>
              <a:blipFill>
                <a:blip r:embed="rId3"/>
                <a:stretch>
                  <a:fillRect l="-883" t="-3325" b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83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Rosecode439: 1~N</a:t>
                </a:r>
                <a:r>
                  <a:rPr lang="zh-CN" altLang="en-US" dirty="0" smtClean="0"/>
                  <a:t>中，可被写成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的数的总和模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≥1,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dirty="0" smtClean="0"/>
                  <a:t>，均为正整数？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3,4,5,7,11,13,…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2)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&amp;−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≡1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ad>
                              <m:ra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g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74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Hook Length Formula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给一个左对齐且每行格子数不增的表格，总格数为</a:t>
                </a:r>
                <a:r>
                  <a:rPr lang="en-US" altLang="zh-CN" dirty="0" smtClean="0"/>
                  <a:t>n</a:t>
                </a:r>
              </a:p>
              <a:p>
                <a:r>
                  <a:rPr lang="zh-CN" altLang="en-US" dirty="0" smtClean="0"/>
                  <a:t>每个格子填入</a:t>
                </a:r>
                <a:r>
                  <a:rPr lang="en-US" altLang="zh-CN" dirty="0" smtClean="0"/>
                  <a:t>1~n</a:t>
                </a:r>
                <a:r>
                  <a:rPr lang="zh-CN" altLang="en-US" dirty="0" smtClean="0"/>
                  <a:t>的数字，使得每行每列均单增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p412_table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06" y="22543"/>
            <a:ext cx="1747836" cy="173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6/6e/Hook-length_tableau_December_8_2013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24" y="3154638"/>
            <a:ext cx="18669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023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Wikipedia</a:t>
            </a:r>
          </a:p>
          <a:p>
            <a:r>
              <a:rPr lang="en-US" altLang="zh-CN" dirty="0" err="1" smtClean="0"/>
              <a:t>ProjectEuler</a:t>
            </a:r>
            <a:endParaRPr lang="en-US" altLang="zh-CN" dirty="0" smtClean="0"/>
          </a:p>
          <a:p>
            <a:r>
              <a:rPr lang="en-US" altLang="zh-CN" dirty="0" err="1" smtClean="0"/>
              <a:t>RoseCode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724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直角三角形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RoseCode210: </a:t>
                </a:r>
                <a:r>
                  <a:rPr lang="zh-CN" altLang="en-US" dirty="0" smtClean="0"/>
                  <a:t>在周长不超过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的直角三角形中，哪个三角形的面积与周长比最大？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且</a:t>
                </a:r>
                <a:r>
                  <a:rPr lang="zh-CN" altLang="en-US" dirty="0"/>
                  <a:t>不</a:t>
                </a:r>
                <a:r>
                  <a:rPr lang="zh-CN" altLang="en-US" dirty="0" smtClean="0"/>
                  <a:t>同时为奇数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面积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周长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固定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，令上式对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求偏导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求得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6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More TBC…</a:t>
            </a:r>
            <a:endParaRPr lang="en-US" altLang="zh-CN" dirty="0" smtClean="0"/>
          </a:p>
          <a:p>
            <a:r>
              <a:rPr lang="zh-CN" altLang="en-US" dirty="0" smtClean="0"/>
              <a:t>谢谢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65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有多少取值使得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dirty="0" smtClean="0"/>
                  <a:t>是整数？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2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</a:t>
            </a:r>
            <a:r>
              <a:rPr lang="zh-CN" altLang="en-US" dirty="0" smtClean="0"/>
              <a:t>性函数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定义域：所有正整数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的因式分解为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，那么积性函数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常见积性函数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欧拉</a:t>
                </a:r>
                <a:r>
                  <a:rPr lang="zh-CN" altLang="en-US" dirty="0" smtClean="0"/>
                  <a:t>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因子个数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因子和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莫比乌斯函数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完全积性函数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38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</a:t>
            </a:r>
            <a:r>
              <a:rPr lang="zh-CN" altLang="en-US" dirty="0" smtClean="0"/>
              <a:t>性函数前缀和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考虑求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sub>
                          <m:sup/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根据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分块处理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3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莫比乌斯反演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⇔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证明：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sub>
                          <m:sup/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=1]</m:t>
                            </m:r>
                          </m:e>
                        </m:nary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证明：设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证明：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𝑚𝑛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𝑚𝑛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643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原式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43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引理：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证明：若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无平方因子，显然左边</a:t>
                </a:r>
                <a:r>
                  <a:rPr lang="en-US" altLang="zh-CN" dirty="0" smtClean="0"/>
                  <a:t>=1=</a:t>
                </a:r>
                <a:r>
                  <a:rPr lang="zh-CN" altLang="en-US" dirty="0" smtClean="0"/>
                  <a:t>右边；若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，则右边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sub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左边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b>
                          <m:sup/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/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272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290</Words>
  <Application>Microsoft Office PowerPoint</Application>
  <PresentationFormat>宽屏</PresentationFormat>
  <Paragraphs>115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2019 CCPC-wannafly Winter Camp</vt:lpstr>
      <vt:lpstr>直角三角形</vt:lpstr>
      <vt:lpstr>数论</vt:lpstr>
      <vt:lpstr>积性函数</vt:lpstr>
      <vt:lpstr>积性函数前缀和</vt:lpstr>
      <vt:lpstr>莫比乌斯反演</vt:lpstr>
      <vt:lpstr>扩展</vt:lpstr>
      <vt:lpstr>应用</vt:lpstr>
      <vt:lpstr>数论</vt:lpstr>
      <vt:lpstr>数论</vt:lpstr>
      <vt:lpstr>数论</vt:lpstr>
      <vt:lpstr>Meet in the Middle</vt:lpstr>
      <vt:lpstr>Meet in the Middle</vt:lpstr>
      <vt:lpstr>动态规划</vt:lpstr>
      <vt:lpstr>几何</vt:lpstr>
      <vt:lpstr>概率与期望</vt:lpstr>
      <vt:lpstr>容斥原理</vt:lpstr>
      <vt:lpstr>Hook Length Formula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吴航</dc:creator>
  <cp:lastModifiedBy>吴航</cp:lastModifiedBy>
  <cp:revision>171</cp:revision>
  <dcterms:created xsi:type="dcterms:W3CDTF">2020-01-13T06:05:33Z</dcterms:created>
  <dcterms:modified xsi:type="dcterms:W3CDTF">2020-01-17T19:13:10Z</dcterms:modified>
</cp:coreProperties>
</file>