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68" r:id="rId4"/>
    <p:sldId id="269" r:id="rId5"/>
    <p:sldId id="278" r:id="rId6"/>
    <p:sldId id="271" r:id="rId7"/>
    <p:sldId id="272" r:id="rId8"/>
    <p:sldId id="273" r:id="rId9"/>
    <p:sldId id="259" r:id="rId10"/>
    <p:sldId id="279" r:id="rId11"/>
    <p:sldId id="265" r:id="rId12"/>
    <p:sldId id="266" r:id="rId13"/>
    <p:sldId id="258" r:id="rId14"/>
    <p:sldId id="270" r:id="rId15"/>
    <p:sldId id="267" r:id="rId16"/>
    <p:sldId id="280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A46CB-603C-4B95-BD61-DF5EECAB58D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3CBE-12E4-4A75-B952-DF0EE84D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5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rose210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3CBE-12E4-4A75-B952-DF0EE84D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4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euler461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3CBE-12E4-4A75-B952-DF0EE84D94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8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euler474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3CBE-12E4-4A75-B952-DF0EE84D94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5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euler491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3CBE-12E4-4A75-B952-DF0EE84D94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0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euler430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3CBE-12E4-4A75-B952-DF0EE84D94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5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4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2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1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BB9A-8E38-489B-BD83-D81085F48E7E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5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 CCPC-</a:t>
            </a:r>
            <a:r>
              <a:rPr lang="en-US" altLang="zh-CN" dirty="0" err="1" smtClean="0"/>
              <a:t>wannafly</a:t>
            </a:r>
            <a:r>
              <a:rPr lang="en-US" altLang="zh-CN" dirty="0" smtClean="0"/>
              <a:t> Winter Camp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</a:t>
            </a:r>
            <a:r>
              <a:rPr lang="zh-CN" altLang="en-US" dirty="0" smtClean="0"/>
              <a:t>航</a:t>
            </a:r>
            <a:endParaRPr lang="en-US" altLang="zh-CN" dirty="0" smtClean="0"/>
          </a:p>
          <a:p>
            <a:r>
              <a:rPr lang="en-US" altLang="zh-CN" dirty="0" smtClean="0"/>
              <a:t>Jan 17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0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狄利克雷卷积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𝑛𝑙𝑜𝑔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初始化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64097" y="2524540"/>
            <a:ext cx="8229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n; ++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 {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h[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</a:t>
            </a:r>
            <a:r>
              <a:rPr lang="en-US" altLang="zh-CN" sz="2800" dirty="0" smtClean="0"/>
              <a:t>(h[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+ </a:t>
            </a:r>
            <a:r>
              <a:rPr lang="en-US" altLang="zh-CN" sz="2800" dirty="0" smtClean="0"/>
              <a:t>f[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] * </a:t>
            </a:r>
            <a:r>
              <a:rPr lang="en-US" altLang="zh-CN" sz="2800" dirty="0" smtClean="0"/>
              <a:t>g[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]) % mod;</a:t>
            </a:r>
          </a:p>
          <a:p>
            <a:r>
              <a:rPr lang="en-US" altLang="zh-CN" sz="2800" dirty="0"/>
              <a:t>  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j 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+ 1;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* j &lt;= n; ++j)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h[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 j] = </a:t>
            </a:r>
            <a:r>
              <a:rPr lang="en-US" altLang="zh-CN" sz="2800" dirty="0" smtClean="0"/>
              <a:t>(h[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 j] + </a:t>
            </a:r>
            <a:r>
              <a:rPr lang="en-US" altLang="zh-CN" sz="2800" dirty="0" smtClean="0"/>
              <a:t>f[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] * </a:t>
            </a:r>
            <a:r>
              <a:rPr lang="en-US" altLang="zh-CN" sz="2800" dirty="0" smtClean="0"/>
              <a:t>g[j</a:t>
            </a:r>
            <a:r>
              <a:rPr lang="en-US" altLang="zh-CN" sz="2800" dirty="0"/>
              <a:t>] + </a:t>
            </a:r>
            <a:r>
              <a:rPr lang="en-US" altLang="zh-CN" sz="2800" dirty="0" smtClean="0"/>
              <a:t>f[j</a:t>
            </a:r>
            <a:r>
              <a:rPr lang="en-US" altLang="zh-CN" sz="2800" dirty="0"/>
              <a:t>] * </a:t>
            </a:r>
            <a:r>
              <a:rPr lang="en-US" altLang="zh-CN" sz="2800" dirty="0" smtClean="0"/>
              <a:t>g[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]) % mod;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548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Meet in the Middle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ProjectEuler 461: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要求一组正整数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a,b,c,d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，最小化误差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枚举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二</a:t>
                </a:r>
                <a:r>
                  <a:rPr lang="zh-CN" altLang="en-US" dirty="0" smtClean="0"/>
                  <a:t>分查找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506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ProjectEuler474: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 smtClean="0"/>
                  <a:t>有多少因子的结尾是</a:t>
                </a:r>
                <a:r>
                  <a:rPr lang="en-US" altLang="zh-CN" dirty="0" smtClean="0"/>
                  <a:t>3579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 smtClean="0"/>
                  <a:t>因式分解中素数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的幂次为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表示计算到第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个素数，乘积模</a:t>
                </a:r>
                <a:r>
                  <a:rPr lang="en-US" altLang="zh-CN" dirty="0" smtClean="0"/>
                  <a:t>10000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的方案数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10000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95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(0,100)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及常数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,100)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704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ProjectEuler491: </a:t>
                </a:r>
                <a:r>
                  <a:rPr lang="zh-CN" altLang="en-US" dirty="0" smtClean="0"/>
                  <a:t>有多少自然数满足：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它包含</a:t>
                </a:r>
                <a:r>
                  <a:rPr lang="en-US" altLang="zh-CN" dirty="0" smtClean="0"/>
                  <a:t>0~8</a:t>
                </a:r>
                <a:r>
                  <a:rPr lang="zh-CN" altLang="en-US" dirty="0" smtClean="0"/>
                  <a:t>每个数字恰好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次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被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整除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时限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秒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被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整除的数的特征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/>
                  <a:t>1969: (-1+9-6+9)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倍数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状态：每个数字剩余的数量，交错和</a:t>
                </a:r>
                <a:endParaRPr lang="en-US" altLang="zh-CN" dirty="0" smtClean="0"/>
              </a:p>
              <a:p>
                <a:r>
                  <a:rPr lang="zh-CN" altLang="en-US" dirty="0"/>
                  <a:t>记忆化搜索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523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概率与期望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7151"/>
                <a:ext cx="11040122" cy="47704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ProjectEuler430: N</a:t>
                </a:r>
                <a:r>
                  <a:rPr lang="zh-CN" altLang="en-US" dirty="0" smtClean="0"/>
                  <a:t>个盘子编号</a:t>
                </a:r>
                <a:r>
                  <a:rPr lang="en-US" altLang="zh-CN" dirty="0" smtClean="0"/>
                  <a:t>1~N</a:t>
                </a:r>
                <a:r>
                  <a:rPr lang="zh-CN" altLang="en-US" dirty="0" smtClean="0"/>
                  <a:t>，正面白色反面绿色，每次选两个</a:t>
                </a:r>
                <a:r>
                  <a:rPr lang="en-US" altLang="zh-CN" dirty="0" smtClean="0"/>
                  <a:t>1~N</a:t>
                </a:r>
                <a:r>
                  <a:rPr lang="zh-CN" altLang="en-US" dirty="0" smtClean="0"/>
                  <a:t>之间的数，翻转它们之间的格子（包括两数位置的盘子），问翻转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次之后，正面白色的盘子数的期望，精确到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位小数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=4000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翻转一</a:t>
                </a:r>
                <a:r>
                  <a:rPr lang="zh-CN" altLang="en-US" dirty="0" smtClean="0"/>
                  <a:t>次，第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个盘子被翻转的概率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翻转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次，第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个盘子没被翻转的概率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很大，只需考虑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很小或很大的贡献，中间项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zh-CN" altLang="en-US" dirty="0" smtClean="0"/>
                  <a:t>几乎无贡献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7151"/>
                <a:ext cx="11040122" cy="4770484"/>
              </a:xfrm>
              <a:blipFill>
                <a:blip r:embed="rId3"/>
                <a:stretch>
                  <a:fillRect l="-883" t="-3325" b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83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Wikipedia</a:t>
            </a:r>
          </a:p>
          <a:p>
            <a:r>
              <a:rPr lang="en-US" altLang="zh-CN" dirty="0" err="1" smtClean="0"/>
              <a:t>ProjectEuler</a:t>
            </a:r>
            <a:endParaRPr lang="en-US" altLang="zh-CN" dirty="0" smtClean="0"/>
          </a:p>
          <a:p>
            <a:r>
              <a:rPr lang="en-US" altLang="zh-CN" dirty="0" err="1" smtClean="0"/>
              <a:t>RoseCode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996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Deeper </a:t>
            </a:r>
            <a:r>
              <a:rPr lang="en-US" altLang="zh-CN" smtClean="0"/>
              <a:t>thoughts tomorrow</a:t>
            </a:r>
            <a:endParaRPr lang="en-US" altLang="zh-CN" dirty="0" smtClean="0"/>
          </a:p>
          <a:p>
            <a:r>
              <a:rPr lang="zh-CN" altLang="en-US" dirty="0" smtClean="0"/>
              <a:t>谢谢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652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0442"/>
            <a:ext cx="10515600" cy="497950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如果允许移动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/>
              <a:t>或</a:t>
            </a:r>
            <a:r>
              <a:rPr lang="en-US" altLang="zh-CN" dirty="0" smtClean="0"/>
              <a:t>4</a:t>
            </a:r>
            <a:r>
              <a:rPr lang="zh-CN" altLang="en-US" dirty="0" smtClean="0"/>
              <a:t>根火柴，能得到的最大的数是多少？</a:t>
            </a:r>
            <a:endParaRPr lang="en-US" altLang="zh-CN" dirty="0" smtClean="0"/>
          </a:p>
          <a:p>
            <a:r>
              <a:rPr lang="zh-CN" altLang="en-US" dirty="0" smtClean="0"/>
              <a:t>允许增加数字位数或者把一个数字拆成两个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http://javaist.com/rosecode/uploads/matchstick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66" y="1484076"/>
            <a:ext cx="1763643" cy="7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matchstick num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68" y="3548062"/>
            <a:ext cx="3000375" cy="2047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3366" y="582623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11980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3978343" y="5826230"/>
            <a:ext cx="1508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1198111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2382748" y="5826230"/>
            <a:ext cx="1319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498111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5743400" y="5826230"/>
            <a:ext cx="1508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7199111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9271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直角三角形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RoseCode210: </a:t>
                </a:r>
                <a:r>
                  <a:rPr lang="zh-CN" altLang="en-US" dirty="0" smtClean="0"/>
                  <a:t>在周长不超过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的直角三角形中，哪个三角形的面积与周长比最大？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且</a:t>
                </a:r>
                <a:r>
                  <a:rPr lang="zh-CN" altLang="en-US" dirty="0"/>
                  <a:t>不</a:t>
                </a:r>
                <a:r>
                  <a:rPr lang="zh-CN" altLang="en-US" dirty="0" smtClean="0"/>
                  <a:t>同时为奇数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面积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周长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令上式对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求偏导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求得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13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有多少取值使得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dirty="0" smtClean="0"/>
                  <a:t>是整数？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68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</a:t>
            </a:r>
            <a:r>
              <a:rPr lang="zh-CN" altLang="en-US" dirty="0" smtClean="0"/>
              <a:t>性函数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定义域：所有正整数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的因式分解为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，那么积性函数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常见积性函数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欧拉</a:t>
                </a:r>
                <a:r>
                  <a:rPr lang="zh-CN" altLang="en-US" dirty="0" smtClean="0"/>
                  <a:t>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因子个数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因子和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莫比乌斯函数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完全积性函数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38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莫比乌斯反演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⇔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证明：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sub>
                          <m:sup/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=1]</m:t>
                            </m:r>
                          </m:e>
                        </m:nary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证明：设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</a:t>
            </a:r>
            <a:r>
              <a:rPr lang="zh-CN" altLang="en-US" dirty="0" smtClean="0"/>
              <a:t>性函数前缀和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考虑求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sub>
                          <m:sup/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根据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分块处理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3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引理：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证明：若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无平方因子，显然左边</a:t>
                </a:r>
                <a:r>
                  <a:rPr lang="en-US" altLang="zh-CN" dirty="0" smtClean="0"/>
                  <a:t>=1=</a:t>
                </a:r>
                <a:r>
                  <a:rPr lang="zh-CN" altLang="en-US" dirty="0" smtClean="0"/>
                  <a:t>右边；若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，则右边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sub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左边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b>
                          <m:sup/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/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272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狄利克雷卷积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交换律：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分配率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单位元：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 smtClean="0"/>
                  <a:t>是积性函数，则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 smtClean="0"/>
                  <a:t>也是积性函数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917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326</Words>
  <Application>Microsoft Office PowerPoint</Application>
  <PresentationFormat>宽屏</PresentationFormat>
  <Paragraphs>117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Wingdings</vt:lpstr>
      <vt:lpstr>Office 主题​​</vt:lpstr>
      <vt:lpstr>2019 CCPC-wannafly Winter Camp</vt:lpstr>
      <vt:lpstr>热身</vt:lpstr>
      <vt:lpstr>直角三角形</vt:lpstr>
      <vt:lpstr>数论</vt:lpstr>
      <vt:lpstr>积性函数</vt:lpstr>
      <vt:lpstr>莫比乌斯反演</vt:lpstr>
      <vt:lpstr>积性函数前缀和</vt:lpstr>
      <vt:lpstr>数论</vt:lpstr>
      <vt:lpstr>狄利克雷卷积</vt:lpstr>
      <vt:lpstr>狄利克雷卷积</vt:lpstr>
      <vt:lpstr>Meet in the Middle</vt:lpstr>
      <vt:lpstr>动态规划</vt:lpstr>
      <vt:lpstr>动态规划优化</vt:lpstr>
      <vt:lpstr>搜索</vt:lpstr>
      <vt:lpstr>概率与期望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吴航</dc:creator>
  <cp:lastModifiedBy>吴航</cp:lastModifiedBy>
  <cp:revision>156</cp:revision>
  <dcterms:created xsi:type="dcterms:W3CDTF">2020-01-13T06:05:33Z</dcterms:created>
  <dcterms:modified xsi:type="dcterms:W3CDTF">2020-01-16T17:50:41Z</dcterms:modified>
</cp:coreProperties>
</file>